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71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EDDF8-CC61-4353-AFE8-D6E834315E8B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A6AF5-C816-4B50-A96F-6B070039D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9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A6AF5-C816-4B50-A96F-6B070039DF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45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6453-649D-46A7-A35C-1000E2A3F67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AEABBF4-D825-4C6C-9205-FF85D520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4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6453-649D-46A7-A35C-1000E2A3F67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EABBF4-D825-4C6C-9205-FF85D520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0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6453-649D-46A7-A35C-1000E2A3F67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EABBF4-D825-4C6C-9205-FF85D520918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4689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6453-649D-46A7-A35C-1000E2A3F67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EABBF4-D825-4C6C-9205-FF85D520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31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6453-649D-46A7-A35C-1000E2A3F67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EABBF4-D825-4C6C-9205-FF85D520918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1087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6453-649D-46A7-A35C-1000E2A3F67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EABBF4-D825-4C6C-9205-FF85D520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14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6453-649D-46A7-A35C-1000E2A3F67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BBF4-D825-4C6C-9205-FF85D520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70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6453-649D-46A7-A35C-1000E2A3F67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BBF4-D825-4C6C-9205-FF85D520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8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6453-649D-46A7-A35C-1000E2A3F67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BBF4-D825-4C6C-9205-FF85D520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3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6453-649D-46A7-A35C-1000E2A3F67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EABBF4-D825-4C6C-9205-FF85D520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0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6453-649D-46A7-A35C-1000E2A3F67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EABBF4-D825-4C6C-9205-FF85D520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8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6453-649D-46A7-A35C-1000E2A3F67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EABBF4-D825-4C6C-9205-FF85D520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2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6453-649D-46A7-A35C-1000E2A3F67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BBF4-D825-4C6C-9205-FF85D520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8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6453-649D-46A7-A35C-1000E2A3F67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BBF4-D825-4C6C-9205-FF85D520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5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6453-649D-46A7-A35C-1000E2A3F67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BBF4-D825-4C6C-9205-FF85D520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2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6453-649D-46A7-A35C-1000E2A3F67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EABBF4-D825-4C6C-9205-FF85D520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3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96453-649D-46A7-A35C-1000E2A3F67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AEABBF4-D825-4C6C-9205-FF85D520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11A7-59AF-4AA1-9588-79EBE4099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Titlu,nume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91566-6CE7-4A0C-96B3-3AB7F67D6F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06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AA9-B44A-4182-9B4D-A1BC68D2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Modelul</a:t>
            </a:r>
            <a:r>
              <a:rPr lang="en-US" dirty="0"/>
              <a:t> Fritzing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7AB430-D537-4A96-8FD0-DE9FEAB7401F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3" y="1513918"/>
            <a:ext cx="4203354" cy="4389926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2FAA05-C2B6-4234-9842-559AF1047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2519" y="1513918"/>
            <a:ext cx="5013086" cy="4389926"/>
          </a:xfrm>
        </p:spPr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realiza</a:t>
            </a:r>
            <a:r>
              <a:rPr lang="en-US" dirty="0"/>
              <a:t> o schema </a:t>
            </a:r>
            <a:r>
              <a:rPr lang="en-US" dirty="0" err="1"/>
              <a:t>grafica</a:t>
            </a:r>
            <a:r>
              <a:rPr lang="en-US" dirty="0"/>
              <a:t> a </a:t>
            </a:r>
            <a:r>
              <a:rPr lang="en-US" dirty="0" err="1"/>
              <a:t>proiectului</a:t>
            </a:r>
            <a:r>
              <a:rPr lang="en-US" dirty="0"/>
              <a:t> </a:t>
            </a:r>
            <a:r>
              <a:rPr lang="en-US" dirty="0" err="1"/>
              <a:t>descris</a:t>
            </a:r>
            <a:r>
              <a:rPr lang="en-US" dirty="0"/>
              <a:t> anterior,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programul</a:t>
            </a:r>
            <a:r>
              <a:rPr lang="en-US" dirty="0"/>
              <a:t> Fritzing. Fritzing </a:t>
            </a:r>
            <a:r>
              <a:rPr lang="en-US" dirty="0" err="1"/>
              <a:t>este</a:t>
            </a:r>
            <a:r>
              <a:rPr lang="en-US" dirty="0"/>
              <a:t> un program </a:t>
            </a:r>
            <a:r>
              <a:rPr lang="en-US" dirty="0" err="1"/>
              <a:t>gratuit</a:t>
            </a:r>
            <a:r>
              <a:rPr lang="en-US" dirty="0"/>
              <a:t>, open-source, care </a:t>
            </a:r>
            <a:r>
              <a:rPr lang="en-US" dirty="0" err="1"/>
              <a:t>ofera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</a:t>
            </a:r>
            <a:r>
              <a:rPr lang="en-US" dirty="0" err="1"/>
              <a:t>realizarii</a:t>
            </a:r>
            <a:r>
              <a:rPr lang="en-US" dirty="0"/>
              <a:t> </a:t>
            </a:r>
            <a:r>
              <a:rPr lang="en-US" dirty="0" err="1"/>
              <a:t>schemelor</a:t>
            </a:r>
            <a:r>
              <a:rPr lang="en-US" dirty="0"/>
              <a:t> </a:t>
            </a:r>
            <a:r>
              <a:rPr lang="en-US" dirty="0" err="1"/>
              <a:t>electrice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maniera</a:t>
            </a:r>
            <a:r>
              <a:rPr lang="en-US" dirty="0"/>
              <a:t> </a:t>
            </a:r>
            <a:r>
              <a:rPr lang="en-US" dirty="0" err="1"/>
              <a:t>grafica</a:t>
            </a:r>
            <a:r>
              <a:rPr lang="en-US" dirty="0"/>
              <a:t>.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exemplu</a:t>
            </a:r>
            <a:r>
              <a:rPr lang="en-US" dirty="0"/>
              <a:t>, </a:t>
            </a:r>
            <a:r>
              <a:rPr lang="en-US" dirty="0" err="1"/>
              <a:t>acesta</a:t>
            </a:r>
            <a:r>
              <a:rPr lang="en-US" dirty="0"/>
              <a:t> include o </a:t>
            </a:r>
            <a:r>
              <a:rPr lang="en-US" dirty="0" err="1"/>
              <a:t>sumedenie</a:t>
            </a:r>
            <a:r>
              <a:rPr lang="en-US" dirty="0"/>
              <a:t> de </a:t>
            </a:r>
            <a:r>
              <a:rPr lang="en-US" dirty="0" err="1"/>
              <a:t>librarii</a:t>
            </a:r>
            <a:r>
              <a:rPr lang="en-US" dirty="0"/>
              <a:t> care </a:t>
            </a:r>
            <a:r>
              <a:rPr lang="en-US" dirty="0" err="1"/>
              <a:t>contin</a:t>
            </a:r>
            <a:r>
              <a:rPr lang="en-US" dirty="0"/>
              <a:t> </a:t>
            </a:r>
            <a:r>
              <a:rPr lang="en-US" dirty="0" err="1"/>
              <a:t>desene</a:t>
            </a:r>
            <a:r>
              <a:rPr lang="en-US" dirty="0"/>
              <a:t> </a:t>
            </a:r>
            <a:r>
              <a:rPr lang="en-US" dirty="0" err="1"/>
              <a:t>grafice</a:t>
            </a:r>
            <a:r>
              <a:rPr lang="en-US" dirty="0"/>
              <a:t> 2D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electrice</a:t>
            </a:r>
            <a:r>
              <a:rPr lang="en-US" dirty="0"/>
              <a:t> des </a:t>
            </a:r>
            <a:r>
              <a:rPr lang="en-US" dirty="0" err="1"/>
              <a:t>intalnite</a:t>
            </a:r>
            <a:r>
              <a:rPr lang="en-US" dirty="0"/>
              <a:t> in </a:t>
            </a:r>
            <a:r>
              <a:rPr lang="en-US" dirty="0" err="1"/>
              <a:t>domeniul</a:t>
            </a:r>
            <a:r>
              <a:rPr lang="en-US" dirty="0"/>
              <a:t> </a:t>
            </a:r>
            <a:r>
              <a:rPr lang="en-US" dirty="0" err="1"/>
              <a:t>electronicii</a:t>
            </a:r>
            <a:r>
              <a:rPr lang="en-US" dirty="0"/>
              <a:t>.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au definite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conexiunile</a:t>
            </a:r>
            <a:r>
              <a:rPr lang="en-US" dirty="0"/>
              <a:t> (</a:t>
            </a:r>
            <a:r>
              <a:rPr lang="en-US" dirty="0" err="1"/>
              <a:t>porturile</a:t>
            </a:r>
            <a:r>
              <a:rPr lang="en-US" dirty="0"/>
              <a:t>) </a:t>
            </a:r>
            <a:r>
              <a:rPr lang="en-US" dirty="0" err="1"/>
              <a:t>externe</a:t>
            </a:r>
            <a:r>
              <a:rPr lang="en-US" dirty="0"/>
              <a:t>, </a:t>
            </a:r>
            <a:r>
              <a:rPr lang="en-US" dirty="0" err="1"/>
              <a:t>intrucat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create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programelor</a:t>
            </a:r>
            <a:r>
              <a:rPr lang="en-US" dirty="0"/>
              <a:t> de </a:t>
            </a:r>
            <a:r>
              <a:rPr lang="en-US" dirty="0" err="1"/>
              <a:t>grafica</a:t>
            </a:r>
            <a:r>
              <a:rPr lang="en-US" dirty="0"/>
              <a:t> </a:t>
            </a:r>
            <a:r>
              <a:rPr lang="en-US" dirty="0" err="1"/>
              <a:t>vectoriala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predefinite</a:t>
            </a:r>
            <a:r>
              <a:rPr lang="en-US" dirty="0"/>
              <a:t> ca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conexiuni</a:t>
            </a:r>
            <a:r>
              <a:rPr lang="en-US" dirty="0"/>
              <a:t> </a:t>
            </a:r>
            <a:r>
              <a:rPr lang="en-US" dirty="0" err="1"/>
              <a:t>externe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03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8527-48A5-4449-9329-31CC6706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Proiectare</a:t>
            </a:r>
            <a:r>
              <a:rPr lang="en-US" dirty="0"/>
              <a:t> 3D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A2C70-B6ED-48E6-AFCD-A57A9B185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0077" y="1670416"/>
            <a:ext cx="5427972" cy="4813300"/>
          </a:xfrm>
        </p:spPr>
        <p:txBody>
          <a:bodyPr>
            <a:normAutofit/>
          </a:bodyPr>
          <a:lstStyle/>
          <a:p>
            <a:r>
              <a:rPr lang="en-US" sz="2000" dirty="0"/>
              <a:t>In </a:t>
            </a:r>
            <a:r>
              <a:rPr lang="en-US" sz="2000" dirty="0" err="1"/>
              <a:t>vederea</a:t>
            </a:r>
            <a:r>
              <a:rPr lang="en-US" sz="2000" dirty="0"/>
              <a:t> </a:t>
            </a:r>
            <a:r>
              <a:rPr lang="en-US" sz="2000" dirty="0" err="1"/>
              <a:t>realizarii</a:t>
            </a:r>
            <a:r>
              <a:rPr lang="en-US" sz="2000" dirty="0"/>
              <a:t> practice a </a:t>
            </a:r>
            <a:r>
              <a:rPr lang="en-US" sz="2000" dirty="0" err="1"/>
              <a:t>robotului</a:t>
            </a:r>
            <a:r>
              <a:rPr lang="en-US" sz="2000" dirty="0"/>
              <a:t>, am </a:t>
            </a:r>
            <a:r>
              <a:rPr lang="en-US" sz="2000" dirty="0" err="1"/>
              <a:t>decis</a:t>
            </a:r>
            <a:r>
              <a:rPr lang="en-US" sz="2000" dirty="0"/>
              <a:t> ca </a:t>
            </a:r>
            <a:r>
              <a:rPr lang="en-US" sz="2000" dirty="0" err="1"/>
              <a:t>instrumentul</a:t>
            </a:r>
            <a:r>
              <a:rPr lang="en-US" sz="2000" dirty="0"/>
              <a:t> </a:t>
            </a:r>
            <a:r>
              <a:rPr lang="en-US" sz="2000" dirty="0" err="1"/>
              <a:t>potrivit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fabricarea</a:t>
            </a:r>
            <a:r>
              <a:rPr lang="en-US" sz="2000" dirty="0"/>
              <a:t> </a:t>
            </a:r>
            <a:r>
              <a:rPr lang="en-US" sz="2000" dirty="0" err="1"/>
              <a:t>unei</a:t>
            </a:r>
            <a:r>
              <a:rPr lang="en-US" sz="2000" dirty="0"/>
              <a:t> </a:t>
            </a:r>
            <a:r>
              <a:rPr lang="en-US" sz="2000" dirty="0" err="1"/>
              <a:t>platforme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robotul</a:t>
            </a:r>
            <a:r>
              <a:rPr lang="en-US" sz="2000" dirty="0"/>
              <a:t> </a:t>
            </a:r>
            <a:r>
              <a:rPr lang="en-US" sz="2000" dirty="0" err="1"/>
              <a:t>prezentat</a:t>
            </a:r>
            <a:r>
              <a:rPr lang="en-US" sz="2000" dirty="0"/>
              <a:t> </a:t>
            </a:r>
            <a:r>
              <a:rPr lang="en-US" sz="2000" dirty="0" err="1"/>
              <a:t>ar</a:t>
            </a:r>
            <a:r>
              <a:rPr lang="en-US" sz="2000" dirty="0"/>
              <a:t> fi o </a:t>
            </a:r>
            <a:r>
              <a:rPr lang="en-US" sz="2000" dirty="0" err="1"/>
              <a:t>imprimanta</a:t>
            </a:r>
            <a:r>
              <a:rPr lang="en-US" sz="2000" dirty="0"/>
              <a:t> 3D. Am ales </a:t>
            </a:r>
            <a:r>
              <a:rPr lang="en-US" sz="2000" dirty="0" err="1"/>
              <a:t>acest</a:t>
            </a:r>
            <a:r>
              <a:rPr lang="en-US" sz="2000" dirty="0"/>
              <a:t> mod de </a:t>
            </a:r>
            <a:r>
              <a:rPr lang="en-US" sz="2000" dirty="0" err="1"/>
              <a:t>fabricare</a:t>
            </a:r>
            <a:r>
              <a:rPr lang="en-US" sz="2000" dirty="0"/>
              <a:t> (FFF) </a:t>
            </a:r>
          </a:p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avea</a:t>
            </a:r>
            <a:r>
              <a:rPr lang="en-US" sz="2000" dirty="0"/>
              <a:t> o imagine de </a:t>
            </a:r>
            <a:r>
              <a:rPr lang="en-US" sz="2000" dirty="0" err="1"/>
              <a:t>ansamblu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</a:t>
            </a:r>
            <a:r>
              <a:rPr lang="en-US" sz="2000" dirty="0" err="1"/>
              <a:t>robotului</a:t>
            </a:r>
            <a:r>
              <a:rPr lang="en-US" sz="2000" dirty="0"/>
              <a:t> , am </a:t>
            </a:r>
            <a:r>
              <a:rPr lang="en-US" sz="2000" dirty="0" err="1"/>
              <a:t>efectuat</a:t>
            </a:r>
            <a:r>
              <a:rPr lang="en-US" sz="2000" dirty="0"/>
              <a:t> </a:t>
            </a:r>
            <a:r>
              <a:rPr lang="en-US" sz="2000" dirty="0" err="1"/>
              <a:t>masuratorile</a:t>
            </a:r>
            <a:r>
              <a:rPr lang="en-US" sz="2000" dirty="0"/>
              <a:t> </a:t>
            </a:r>
            <a:r>
              <a:rPr lang="en-US" sz="2000" dirty="0" err="1"/>
              <a:t>componentelor</a:t>
            </a:r>
            <a:r>
              <a:rPr lang="en-US" sz="2000" dirty="0"/>
              <a:t> </a:t>
            </a:r>
            <a:r>
              <a:rPr lang="en-US" sz="2000" dirty="0" err="1"/>
              <a:t>alese</a:t>
            </a:r>
            <a:r>
              <a:rPr lang="en-US" sz="2000" dirty="0"/>
              <a:t> in </a:t>
            </a:r>
            <a:r>
              <a:rPr lang="en-US" sz="2000" dirty="0" err="1"/>
              <a:t>lista</a:t>
            </a:r>
            <a:r>
              <a:rPr lang="en-US" sz="2000" dirty="0"/>
              <a:t> de </a:t>
            </a:r>
            <a:r>
              <a:rPr lang="en-US" sz="2000" dirty="0" err="1"/>
              <a:t>materiale</a:t>
            </a:r>
            <a:r>
              <a:rPr lang="en-US" sz="2000" dirty="0"/>
              <a:t> (BOM) </a:t>
            </a:r>
            <a:r>
              <a:rPr lang="en-US" sz="2000" dirty="0" err="1"/>
              <a:t>precizata</a:t>
            </a:r>
            <a:r>
              <a:rPr lang="en-US" sz="2000" dirty="0"/>
              <a:t> anterior. </a:t>
            </a:r>
            <a:r>
              <a:rPr lang="en-US" sz="2000" dirty="0" err="1"/>
              <a:t>Astfel</a:t>
            </a:r>
            <a:r>
              <a:rPr lang="en-US" sz="2000" dirty="0"/>
              <a:t> am </a:t>
            </a:r>
            <a:r>
              <a:rPr lang="en-US" sz="2000" dirty="0" err="1"/>
              <a:t>transpus</a:t>
            </a:r>
            <a:r>
              <a:rPr lang="en-US" sz="2000" dirty="0"/>
              <a:t> in </a:t>
            </a:r>
            <a:r>
              <a:rPr lang="en-US" sz="2000" dirty="0" err="1"/>
              <a:t>programul</a:t>
            </a:r>
            <a:r>
              <a:rPr lang="en-US" sz="2000" dirty="0"/>
              <a:t> de </a:t>
            </a:r>
            <a:r>
              <a:rPr lang="en-US" sz="2000" dirty="0" err="1"/>
              <a:t>proiectare</a:t>
            </a:r>
            <a:r>
              <a:rPr lang="en-US" sz="2000" dirty="0"/>
              <a:t> CAD </a:t>
            </a:r>
            <a:r>
              <a:rPr lang="en-US" sz="2000" dirty="0" err="1"/>
              <a:t>aceste</a:t>
            </a:r>
            <a:r>
              <a:rPr lang="en-US" sz="2000" dirty="0"/>
              <a:t> </a:t>
            </a:r>
            <a:r>
              <a:rPr lang="en-US" sz="2000" dirty="0" err="1"/>
              <a:t>dimensiuni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am </a:t>
            </a:r>
            <a:r>
              <a:rPr lang="en-US" sz="2000" dirty="0" err="1"/>
              <a:t>creat</a:t>
            </a:r>
            <a:r>
              <a:rPr lang="en-US" sz="2000" dirty="0"/>
              <a:t> </a:t>
            </a:r>
            <a:r>
              <a:rPr lang="en-US" sz="2000" dirty="0" err="1"/>
              <a:t>ansamble</a:t>
            </a:r>
            <a:r>
              <a:rPr lang="en-US" sz="2000" dirty="0"/>
              <a:t> cu </a:t>
            </a:r>
            <a:r>
              <a:rPr lang="en-US" sz="2000" dirty="0" err="1"/>
              <a:t>aceste</a:t>
            </a:r>
            <a:r>
              <a:rPr lang="en-US" sz="2000" dirty="0"/>
              <a:t> </a:t>
            </a:r>
            <a:r>
              <a:rPr lang="en-US" sz="2000" dirty="0" err="1"/>
              <a:t>referinte</a:t>
            </a:r>
            <a:r>
              <a:rPr lang="en-US" sz="2000" dirty="0"/>
              <a:t> de </a:t>
            </a:r>
            <a:r>
              <a:rPr lang="en-US" sz="2000" dirty="0" err="1"/>
              <a:t>dimensiuni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1D2FF1-9B13-40EE-80E9-A482ED4972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670416"/>
            <a:ext cx="3291205" cy="2406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DF82EE-B3B7-4A45-9DCC-B54A55176AB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57" y="4077066"/>
            <a:ext cx="3375660" cy="240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56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75C558-2E81-4E1A-8849-DFB64ABA8B9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286" y="308328"/>
            <a:ext cx="4137025" cy="29484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305F64-0562-4F39-A868-E1A18343BE3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425" y="308328"/>
            <a:ext cx="4137025" cy="31700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1BF087-E54C-47DB-BBDF-D398C3311F8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795" y="3350153"/>
            <a:ext cx="4894567" cy="31270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ACF4DF-B192-45B5-B3D5-FD53A2021D0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83" y="3984635"/>
            <a:ext cx="5622925" cy="249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31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AB71FE-4025-411D-B990-EDAC94F488B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231" y="216262"/>
            <a:ext cx="3640797" cy="31800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D84A71-09BA-4172-ACEA-D9FD65219D6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679" y="216262"/>
            <a:ext cx="3400919" cy="31800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B51A4D-2C1B-45D8-9C86-9600EE09128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164" y="3398721"/>
            <a:ext cx="3298930" cy="32808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1A933F-EABF-40B7-B424-CF5C8A091977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053" y="3396343"/>
            <a:ext cx="3222170" cy="326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08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20CD9-A7C7-415A-88D3-9AEA490E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Proiectare</a:t>
            </a:r>
            <a:r>
              <a:rPr lang="en-US" dirty="0"/>
              <a:t> Software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287A7-4DE1-46E4-AFBB-BC69318DE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965" y="1565678"/>
            <a:ext cx="5420178" cy="470650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oferi</a:t>
            </a:r>
            <a:r>
              <a:rPr lang="en-US" sz="2400" dirty="0"/>
              <a:t> </a:t>
            </a:r>
            <a:r>
              <a:rPr lang="en-US" sz="2400" dirty="0" err="1"/>
              <a:t>inteligenta</a:t>
            </a:r>
            <a:r>
              <a:rPr lang="en-US" sz="2400" dirty="0"/>
              <a:t> </a:t>
            </a:r>
            <a:r>
              <a:rPr lang="en-US" sz="2400" dirty="0" err="1"/>
              <a:t>robotului</a:t>
            </a:r>
            <a:r>
              <a:rPr lang="en-US" sz="2400" dirty="0"/>
              <a:t> </a:t>
            </a:r>
            <a:r>
              <a:rPr lang="en-US" sz="2400" dirty="0" err="1"/>
              <a:t>proiectat</a:t>
            </a:r>
            <a:r>
              <a:rPr lang="en-US" sz="2400" dirty="0"/>
              <a:t> anterior, </a:t>
            </a:r>
            <a:r>
              <a:rPr lang="en-US" sz="2400" dirty="0" err="1"/>
              <a:t>avem</a:t>
            </a:r>
            <a:r>
              <a:rPr lang="en-US" sz="2400" dirty="0"/>
              <a:t> </a:t>
            </a:r>
            <a:r>
              <a:rPr lang="en-US" sz="2400" dirty="0" err="1"/>
              <a:t>nevoie</a:t>
            </a:r>
            <a:r>
              <a:rPr lang="en-US" sz="2400" dirty="0"/>
              <a:t> de o </a:t>
            </a:r>
            <a:r>
              <a:rPr lang="en-US" sz="2400" dirty="0" err="1"/>
              <a:t>serie</a:t>
            </a:r>
            <a:r>
              <a:rPr lang="en-US" sz="2400" dirty="0"/>
              <a:t> de </a:t>
            </a:r>
            <a:r>
              <a:rPr lang="en-US" sz="2400" dirty="0" err="1"/>
              <a:t>linii</a:t>
            </a:r>
            <a:r>
              <a:rPr lang="en-US" sz="2400" dirty="0"/>
              <a:t> de cod care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stabileasca</a:t>
            </a:r>
            <a:r>
              <a:rPr lang="en-US" sz="2400" dirty="0"/>
              <a:t> in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circumstante</a:t>
            </a:r>
            <a:r>
              <a:rPr lang="en-US" sz="2400" dirty="0"/>
              <a:t> se </a:t>
            </a:r>
            <a:r>
              <a:rPr lang="en-US" sz="2400" dirty="0" err="1"/>
              <a:t>regaseste</a:t>
            </a:r>
            <a:r>
              <a:rPr lang="en-US" sz="2400" dirty="0"/>
              <a:t> </a:t>
            </a:r>
            <a:r>
              <a:rPr lang="en-US" sz="2400" dirty="0" err="1"/>
              <a:t>robotul</a:t>
            </a:r>
            <a:r>
              <a:rPr lang="en-US" sz="2400" dirty="0"/>
              <a:t>. In </a:t>
            </a:r>
            <a:r>
              <a:rPr lang="en-US" sz="2400" dirty="0" err="1"/>
              <a:t>acest</a:t>
            </a:r>
            <a:r>
              <a:rPr lang="en-US" sz="2400" dirty="0"/>
              <a:t> </a:t>
            </a:r>
            <a:r>
              <a:rPr lang="en-US" sz="2400" dirty="0" err="1"/>
              <a:t>sens</a:t>
            </a:r>
            <a:r>
              <a:rPr lang="en-US" sz="2400" dirty="0"/>
              <a:t> </a:t>
            </a:r>
            <a:r>
              <a:rPr lang="en-US" sz="2400" dirty="0" err="1"/>
              <a:t>vom</a:t>
            </a:r>
            <a:r>
              <a:rPr lang="en-US" sz="2400" dirty="0"/>
              <a:t> </a:t>
            </a:r>
            <a:r>
              <a:rPr lang="en-US" sz="2400" dirty="0" err="1"/>
              <a:t>folosi</a:t>
            </a:r>
            <a:r>
              <a:rPr lang="en-US" sz="2400" dirty="0"/>
              <a:t> un IDE (Integrated development environment) precum Arduino IDE. </a:t>
            </a:r>
          </a:p>
          <a:p>
            <a:r>
              <a:rPr lang="en-US" sz="2400" dirty="0"/>
              <a:t>Arduino IDE </a:t>
            </a:r>
            <a:r>
              <a:rPr lang="en-US" sz="2400" dirty="0" err="1"/>
              <a:t>este</a:t>
            </a:r>
            <a:r>
              <a:rPr lang="en-US" sz="2400" dirty="0"/>
              <a:t> un software </a:t>
            </a:r>
            <a:r>
              <a:rPr lang="en-US" sz="2400" dirty="0" err="1"/>
              <a:t>scris</a:t>
            </a:r>
            <a:r>
              <a:rPr lang="en-US" sz="2400" dirty="0"/>
              <a:t> in </a:t>
            </a:r>
            <a:r>
              <a:rPr lang="en-US" sz="2400" dirty="0" err="1"/>
              <a:t>limbajul</a:t>
            </a:r>
            <a:r>
              <a:rPr lang="en-US" sz="2400" dirty="0"/>
              <a:t> de </a:t>
            </a:r>
            <a:r>
              <a:rPr lang="en-US" sz="2400" dirty="0" err="1"/>
              <a:t>programare</a:t>
            </a:r>
            <a:r>
              <a:rPr lang="en-US" sz="2400" dirty="0"/>
              <a:t> Java. </a:t>
            </a:r>
            <a:r>
              <a:rPr lang="en-US" sz="2400" dirty="0" err="1"/>
              <a:t>Acesta</a:t>
            </a:r>
            <a:r>
              <a:rPr lang="en-US" sz="2400" dirty="0"/>
              <a:t> a </a:t>
            </a:r>
            <a:r>
              <a:rPr lang="en-US" sz="2400" dirty="0" err="1"/>
              <a:t>fost</a:t>
            </a:r>
            <a:r>
              <a:rPr lang="en-US" sz="2400" dirty="0"/>
              <a:t> </a:t>
            </a:r>
            <a:r>
              <a:rPr lang="en-US" sz="2400" dirty="0" err="1"/>
              <a:t>inspirat</a:t>
            </a:r>
            <a:r>
              <a:rPr lang="en-US" sz="2400" dirty="0"/>
              <a:t> din </a:t>
            </a:r>
            <a:r>
              <a:rPr lang="en-US" sz="2400" dirty="0" err="1"/>
              <a:t>predecesorii</a:t>
            </a:r>
            <a:r>
              <a:rPr lang="en-US" sz="2400" dirty="0"/>
              <a:t> </a:t>
            </a:r>
            <a:r>
              <a:rPr lang="en-US" sz="2400" dirty="0" err="1"/>
              <a:t>lui</a:t>
            </a:r>
            <a:r>
              <a:rPr lang="en-US" sz="2400" dirty="0"/>
              <a:t>, Processing </a:t>
            </a:r>
            <a:r>
              <a:rPr lang="en-US" sz="2400" dirty="0" err="1"/>
              <a:t>sau</a:t>
            </a:r>
            <a:r>
              <a:rPr lang="en-US" sz="2400" dirty="0"/>
              <a:t> Wiring.</a:t>
            </a:r>
            <a:br>
              <a:rPr lang="en-US" sz="2400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506F3E-E4F3-4933-A3CB-F827D1D23E1F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88" y="2126222"/>
            <a:ext cx="5268377" cy="358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04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3EBF-0BD1-4983-BF4E-5463AC2B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 </a:t>
            </a:r>
            <a:r>
              <a:rPr lang="en-US" dirty="0" err="1"/>
              <a:t>necesare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F59275-8823-4D10-AD93-177DD488C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5257" y="2133600"/>
            <a:ext cx="9719355" cy="4455886"/>
          </a:xfrm>
        </p:spPr>
        <p:txBody>
          <a:bodyPr/>
          <a:lstStyle/>
          <a:p>
            <a:pPr lvl="1"/>
            <a:r>
              <a:rPr lang="en-US" sz="2000" dirty="0"/>
              <a:t>In </a:t>
            </a:r>
            <a:r>
              <a:rPr lang="en-US" sz="2000" dirty="0" err="1"/>
              <a:t>vederea</a:t>
            </a:r>
            <a:r>
              <a:rPr lang="en-US" sz="2000" dirty="0"/>
              <a:t> </a:t>
            </a:r>
            <a:r>
              <a:rPr lang="en-US" sz="2000" dirty="0" err="1"/>
              <a:t>realizarii</a:t>
            </a:r>
            <a:r>
              <a:rPr lang="en-US" sz="2000" dirty="0"/>
              <a:t> software-</a:t>
            </a:r>
            <a:r>
              <a:rPr lang="en-US" sz="2000" dirty="0" err="1"/>
              <a:t>ului</a:t>
            </a:r>
            <a:r>
              <a:rPr lang="en-US" sz="2000" dirty="0"/>
              <a:t> </a:t>
            </a:r>
            <a:r>
              <a:rPr lang="en-US" sz="2000" dirty="0" err="1"/>
              <a:t>necesar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robot-</a:t>
            </a:r>
            <a:r>
              <a:rPr lang="en-US" sz="2000" dirty="0" err="1"/>
              <a:t>ul</a:t>
            </a:r>
            <a:r>
              <a:rPr lang="en-US" sz="2000" dirty="0"/>
              <a:t> </a:t>
            </a:r>
            <a:r>
              <a:rPr lang="en-US" sz="2000" dirty="0" err="1"/>
              <a:t>proiectat</a:t>
            </a:r>
            <a:r>
              <a:rPr lang="en-US" sz="2000" dirty="0"/>
              <a:t> anterior, </a:t>
            </a:r>
            <a:r>
              <a:rPr lang="en-US" sz="2000" dirty="0" err="1"/>
              <a:t>vom</a:t>
            </a:r>
            <a:r>
              <a:rPr lang="en-US" sz="2000" dirty="0"/>
              <a:t> </a:t>
            </a:r>
            <a:r>
              <a:rPr lang="en-US" sz="2000" dirty="0" err="1"/>
              <a:t>avea</a:t>
            </a:r>
            <a:r>
              <a:rPr lang="en-US" sz="2000" dirty="0"/>
              <a:t> </a:t>
            </a:r>
            <a:r>
              <a:rPr lang="en-US" sz="2000" dirty="0" err="1"/>
              <a:t>nevoie</a:t>
            </a:r>
            <a:r>
              <a:rPr lang="en-US" sz="2000" dirty="0"/>
              <a:t> de :</a:t>
            </a:r>
          </a:p>
          <a:p>
            <a:r>
              <a:rPr lang="en-US" sz="2400" dirty="0"/>
              <a:t>	- o </a:t>
            </a:r>
            <a:r>
              <a:rPr lang="en-US" sz="2400" dirty="0" err="1"/>
              <a:t>functie</a:t>
            </a:r>
            <a:r>
              <a:rPr lang="en-US" sz="2400" dirty="0"/>
              <a:t> care </a:t>
            </a:r>
            <a:r>
              <a:rPr lang="en-US" sz="2400" dirty="0" err="1"/>
              <a:t>citeste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verifica</a:t>
            </a:r>
            <a:r>
              <a:rPr lang="en-US" sz="2400" dirty="0"/>
              <a:t> </a:t>
            </a:r>
            <a:r>
              <a:rPr lang="en-US" sz="2400" dirty="0" err="1"/>
              <a:t>distanta</a:t>
            </a:r>
            <a:r>
              <a:rPr lang="en-US" sz="2400" dirty="0"/>
              <a:t> </a:t>
            </a:r>
            <a:r>
              <a:rPr lang="en-US" sz="2400" dirty="0" err="1"/>
              <a:t>pana</a:t>
            </a:r>
            <a:r>
              <a:rPr lang="en-US" sz="2400" dirty="0"/>
              <a:t> la </a:t>
            </a:r>
            <a:r>
              <a:rPr lang="en-US" sz="2400" dirty="0" err="1"/>
              <a:t>obstacol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decide </a:t>
            </a:r>
            <a:r>
              <a:rPr lang="en-US" sz="2400" dirty="0" err="1"/>
              <a:t>daca</a:t>
            </a:r>
            <a:r>
              <a:rPr lang="en-US" sz="2400" dirty="0"/>
              <a:t> </a:t>
            </a:r>
            <a:r>
              <a:rPr lang="en-US" sz="2400" dirty="0" err="1"/>
              <a:t>obstacolul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prea</a:t>
            </a:r>
            <a:r>
              <a:rPr lang="en-US" sz="2400" dirty="0"/>
              <a:t> </a:t>
            </a:r>
            <a:r>
              <a:rPr lang="en-US" sz="2400" dirty="0" err="1"/>
              <a:t>aproape</a:t>
            </a:r>
            <a:r>
              <a:rPr lang="en-US" sz="2400" dirty="0"/>
              <a:t> de robot</a:t>
            </a:r>
          </a:p>
          <a:p>
            <a:r>
              <a:rPr lang="en-US" sz="2400" dirty="0"/>
              <a:t>- o </a:t>
            </a:r>
            <a:r>
              <a:rPr lang="en-US" sz="2400" dirty="0" err="1"/>
              <a:t>functie</a:t>
            </a:r>
            <a:r>
              <a:rPr lang="en-US" sz="2400" dirty="0"/>
              <a:t> care </a:t>
            </a:r>
            <a:r>
              <a:rPr lang="en-US" sz="2400" dirty="0" err="1"/>
              <a:t>efectueaza</a:t>
            </a:r>
            <a:r>
              <a:rPr lang="en-US" sz="2400" dirty="0"/>
              <a:t> o </a:t>
            </a:r>
            <a:r>
              <a:rPr lang="en-US" sz="2400" dirty="0" err="1"/>
              <a:t>rutina</a:t>
            </a:r>
            <a:r>
              <a:rPr lang="en-US" sz="2400" dirty="0"/>
              <a:t> de </a:t>
            </a:r>
            <a:r>
              <a:rPr lang="en-US" sz="2400" dirty="0" err="1"/>
              <a:t>atentionare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cele</a:t>
            </a:r>
            <a:r>
              <a:rPr lang="en-US" sz="2400" dirty="0"/>
              <a:t> </a:t>
            </a:r>
            <a:r>
              <a:rPr lang="en-US" sz="2400" dirty="0" err="1"/>
              <a:t>doua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de </a:t>
            </a:r>
            <a:r>
              <a:rPr lang="en-US" sz="2400" dirty="0" err="1"/>
              <a:t>atentionare</a:t>
            </a:r>
            <a:r>
              <a:rPr lang="en-US" sz="2400" dirty="0"/>
              <a:t> – </a:t>
            </a:r>
            <a:r>
              <a:rPr lang="en-US" sz="2400" dirty="0" err="1"/>
              <a:t>dioda</a:t>
            </a:r>
            <a:r>
              <a:rPr lang="en-US" sz="2400" dirty="0"/>
              <a:t> LED </a:t>
            </a:r>
            <a:r>
              <a:rPr lang="en-US" sz="2400" dirty="0" err="1"/>
              <a:t>si</a:t>
            </a:r>
            <a:r>
              <a:rPr lang="en-US" sz="2400" dirty="0"/>
              <a:t> buzzer-</a:t>
            </a:r>
            <a:r>
              <a:rPr lang="en-US" sz="2400" dirty="0" err="1"/>
              <a:t>ul</a:t>
            </a:r>
            <a:r>
              <a:rPr lang="en-US" sz="2400" dirty="0"/>
              <a:t> active</a:t>
            </a:r>
          </a:p>
          <a:p>
            <a:r>
              <a:rPr lang="en-US" sz="2400" dirty="0"/>
              <a:t>- </a:t>
            </a:r>
            <a:r>
              <a:rPr lang="en-US" sz="2400" dirty="0" err="1"/>
              <a:t>variabile</a:t>
            </a:r>
            <a:r>
              <a:rPr lang="en-US" sz="2400" dirty="0"/>
              <a:t> </a:t>
            </a:r>
            <a:r>
              <a:rPr lang="en-US" sz="2400" dirty="0" err="1"/>
              <a:t>globale</a:t>
            </a:r>
            <a:r>
              <a:rPr lang="en-US" sz="2400" dirty="0"/>
              <a:t> in care </a:t>
            </a:r>
            <a:r>
              <a:rPr lang="en-US" sz="2400" dirty="0" err="1"/>
              <a:t>vom</a:t>
            </a:r>
            <a:r>
              <a:rPr lang="en-US" sz="2400" dirty="0"/>
              <a:t> </a:t>
            </a:r>
            <a:r>
              <a:rPr lang="en-US" sz="2400" dirty="0" err="1"/>
              <a:t>stoca</a:t>
            </a:r>
            <a:r>
              <a:rPr lang="en-US" sz="2400" dirty="0"/>
              <a:t> </a:t>
            </a:r>
            <a:r>
              <a:rPr lang="en-US" sz="2400" dirty="0" err="1"/>
              <a:t>diferiti</a:t>
            </a:r>
            <a:r>
              <a:rPr lang="en-US" sz="2400" dirty="0"/>
              <a:t> </a:t>
            </a:r>
            <a:r>
              <a:rPr lang="en-US" sz="2400" dirty="0" err="1"/>
              <a:t>parametri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50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5061-9C77-4C64-9479-B47E26554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45FDD5-4C7D-43AD-990F-7BD77921D6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vizualiza</a:t>
            </a:r>
            <a:r>
              <a:rPr lang="en-US" dirty="0"/>
              <a:t> </a:t>
            </a:r>
            <a:r>
              <a:rPr lang="en-US" dirty="0" err="1"/>
              <a:t>citirile</a:t>
            </a:r>
            <a:r>
              <a:rPr lang="en-US" dirty="0"/>
              <a:t> </a:t>
            </a:r>
            <a:r>
              <a:rPr lang="en-US" dirty="0" err="1"/>
              <a:t>robotului</a:t>
            </a:r>
            <a:r>
              <a:rPr lang="en-US" dirty="0"/>
              <a:t>, se </a:t>
            </a:r>
            <a:r>
              <a:rPr lang="en-US" dirty="0" err="1"/>
              <a:t>actioneaza</a:t>
            </a:r>
            <a:r>
              <a:rPr lang="en-US" dirty="0"/>
              <a:t> </a:t>
            </a:r>
            <a:r>
              <a:rPr lang="en-US" dirty="0" err="1"/>
              <a:t>meniul</a:t>
            </a:r>
            <a:r>
              <a:rPr lang="en-US" dirty="0"/>
              <a:t> Tools &gt; Serial Monitor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selecteaza</a:t>
            </a:r>
            <a:r>
              <a:rPr lang="en-US" dirty="0"/>
              <a:t> din </a:t>
            </a:r>
            <a:r>
              <a:rPr lang="en-US" dirty="0" err="1"/>
              <a:t>dreapta</a:t>
            </a:r>
            <a:r>
              <a:rPr lang="en-US" dirty="0"/>
              <a:t> </a:t>
            </a:r>
            <a:r>
              <a:rPr lang="en-US" dirty="0" err="1"/>
              <a:t>jos</a:t>
            </a:r>
            <a:r>
              <a:rPr lang="en-US" dirty="0"/>
              <a:t> BAUDRATE 9600. Se </a:t>
            </a:r>
            <a:r>
              <a:rPr lang="en-US" dirty="0" err="1"/>
              <a:t>bifeaza</a:t>
            </a:r>
            <a:r>
              <a:rPr lang="en-US" dirty="0"/>
              <a:t> AutoScroll.</a:t>
            </a:r>
          </a:p>
          <a:p>
            <a:r>
              <a:rPr lang="en-US" dirty="0"/>
              <a:t>La </a:t>
            </a:r>
            <a:r>
              <a:rPr lang="en-US" dirty="0" err="1"/>
              <a:t>initializare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afisa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AE3874-FF68-4212-BC1D-2CDD5F2DABDC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2125594"/>
            <a:ext cx="424701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71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31196-0913-475A-9441-D8D67723D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Detectarea</a:t>
            </a:r>
            <a:r>
              <a:rPr lang="en-US" dirty="0"/>
              <a:t> </a:t>
            </a:r>
            <a:r>
              <a:rPr lang="en-US" dirty="0" err="1"/>
              <a:t>obstacolului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54D4F-5656-467B-A297-64A2C3DBA9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In </a:t>
            </a:r>
            <a:r>
              <a:rPr lang="en-US" sz="2400" dirty="0" err="1"/>
              <a:t>cazul</a:t>
            </a:r>
            <a:r>
              <a:rPr lang="en-US" sz="2400" dirty="0"/>
              <a:t> in care se </a:t>
            </a:r>
            <a:r>
              <a:rPr lang="en-US" sz="2400" dirty="0" err="1"/>
              <a:t>observa</a:t>
            </a:r>
            <a:r>
              <a:rPr lang="en-US" sz="2400" dirty="0"/>
              <a:t> </a:t>
            </a:r>
            <a:r>
              <a:rPr lang="en-US" sz="2400" dirty="0" err="1"/>
              <a:t>niciun</a:t>
            </a:r>
            <a:r>
              <a:rPr lang="en-US" sz="2400" dirty="0"/>
              <a:t> </a:t>
            </a:r>
            <a:r>
              <a:rPr lang="en-US" sz="2400" dirty="0" err="1"/>
              <a:t>obstacol</a:t>
            </a:r>
            <a:r>
              <a:rPr lang="en-US" sz="2400" dirty="0"/>
              <a:t>, </a:t>
            </a:r>
            <a:r>
              <a:rPr lang="en-US" sz="2400" dirty="0" err="1"/>
              <a:t>robotul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afisa</a:t>
            </a:r>
            <a:r>
              <a:rPr lang="en-US" sz="2400" dirty="0"/>
              <a:t> in serial monitor </a:t>
            </a:r>
            <a:r>
              <a:rPr lang="en-US" sz="2400" dirty="0" err="1"/>
              <a:t>aceste</a:t>
            </a:r>
            <a:r>
              <a:rPr lang="en-US" sz="2400" dirty="0"/>
              <a:t> </a:t>
            </a:r>
            <a:r>
              <a:rPr lang="en-US" sz="2400" dirty="0" err="1"/>
              <a:t>mesaje</a:t>
            </a:r>
            <a:r>
              <a:rPr lang="en-US" sz="2400" dirty="0"/>
              <a:t>: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9C601D-D089-424B-BC74-7A24575C705F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183159"/>
            <a:ext cx="4313237" cy="367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08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AFE3A-643B-4015-A79B-901296DB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Prototiparea</a:t>
            </a:r>
            <a:r>
              <a:rPr lang="en-US" dirty="0"/>
              <a:t> 3D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6D5D71-525E-4927-A421-78DB19D56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000" dirty="0"/>
              <a:t>Un </a:t>
            </a:r>
            <a:r>
              <a:rPr lang="en-US" sz="2000" dirty="0" err="1"/>
              <a:t>avantaj</a:t>
            </a:r>
            <a:r>
              <a:rPr lang="en-US" sz="2000" dirty="0"/>
              <a:t> </a:t>
            </a:r>
            <a:r>
              <a:rPr lang="en-US" sz="2000" dirty="0" err="1"/>
              <a:t>semnificativ</a:t>
            </a:r>
            <a:r>
              <a:rPr lang="en-US" sz="2000" dirty="0"/>
              <a:t> in </a:t>
            </a:r>
            <a:r>
              <a:rPr lang="en-US" sz="2000" dirty="0" err="1"/>
              <a:t>domeniul</a:t>
            </a:r>
            <a:r>
              <a:rPr lang="en-US" sz="2000" dirty="0"/>
              <a:t> </a:t>
            </a:r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prezinta</a:t>
            </a:r>
            <a:r>
              <a:rPr lang="en-US" sz="2000" dirty="0"/>
              <a:t> </a:t>
            </a:r>
            <a:r>
              <a:rPr lang="en-US" sz="2000" dirty="0" err="1"/>
              <a:t>prototiparea</a:t>
            </a:r>
            <a:r>
              <a:rPr lang="en-US" sz="2000" dirty="0"/>
              <a:t> 3D. </a:t>
            </a:r>
            <a:r>
              <a:rPr lang="en-US" sz="2000" dirty="0" err="1"/>
              <a:t>Avand</a:t>
            </a:r>
            <a:r>
              <a:rPr lang="en-US" sz="2000" dirty="0"/>
              <a:t> </a:t>
            </a:r>
            <a:r>
              <a:rPr lang="en-US" sz="2000" dirty="0" err="1"/>
              <a:t>acces</a:t>
            </a:r>
            <a:r>
              <a:rPr lang="en-US" sz="2000" dirty="0"/>
              <a:t> la un </a:t>
            </a:r>
            <a:r>
              <a:rPr lang="en-US" sz="2000" dirty="0" err="1"/>
              <a:t>astfel</a:t>
            </a:r>
            <a:r>
              <a:rPr lang="en-US" sz="2000" dirty="0"/>
              <a:t> de </a:t>
            </a:r>
            <a:r>
              <a:rPr lang="en-US" sz="2000" dirty="0" err="1"/>
              <a:t>serviciu</a:t>
            </a:r>
            <a:r>
              <a:rPr lang="en-US" sz="2000" dirty="0"/>
              <a:t> de </a:t>
            </a:r>
            <a:r>
              <a:rPr lang="en-US" sz="2000" dirty="0" err="1"/>
              <a:t>imprimare</a:t>
            </a:r>
            <a:r>
              <a:rPr lang="en-US" sz="2000" dirty="0"/>
              <a:t> 3D </a:t>
            </a:r>
            <a:r>
              <a:rPr lang="en-US" sz="2000" dirty="0" err="1"/>
              <a:t>atrage</a:t>
            </a:r>
            <a:r>
              <a:rPr lang="en-US" sz="2000" dirty="0"/>
              <a:t> cu sine </a:t>
            </a:r>
            <a:r>
              <a:rPr lang="en-US" sz="2000" dirty="0" err="1"/>
              <a:t>posibilitatea</a:t>
            </a:r>
            <a:r>
              <a:rPr lang="en-US" sz="2000" dirty="0"/>
              <a:t> </a:t>
            </a:r>
            <a:r>
              <a:rPr lang="en-US" sz="2000" dirty="0" err="1"/>
              <a:t>reducerii</a:t>
            </a:r>
            <a:r>
              <a:rPr lang="en-US" sz="2000" dirty="0"/>
              <a:t> </a:t>
            </a:r>
            <a:r>
              <a:rPr lang="en-US" sz="2000" dirty="0" err="1"/>
              <a:t>costului</a:t>
            </a:r>
            <a:r>
              <a:rPr lang="en-US" sz="2000" dirty="0"/>
              <a:t> de </a:t>
            </a:r>
            <a:r>
              <a:rPr lang="en-US" sz="2000" dirty="0" err="1"/>
              <a:t>productie</a:t>
            </a:r>
            <a:r>
              <a:rPr lang="en-US" sz="2000" dirty="0"/>
              <a:t> a </a:t>
            </a:r>
            <a:r>
              <a:rPr lang="en-US" sz="2000" dirty="0" err="1"/>
              <a:t>unui</a:t>
            </a:r>
            <a:r>
              <a:rPr lang="en-US" sz="2000" dirty="0"/>
              <a:t> </a:t>
            </a:r>
            <a:r>
              <a:rPr lang="en-US" sz="2000" dirty="0" err="1"/>
              <a:t>produs</a:t>
            </a:r>
            <a:r>
              <a:rPr lang="en-US" sz="2000" dirty="0"/>
              <a:t>. Ca in </a:t>
            </a:r>
            <a:r>
              <a:rPr lang="en-US" sz="2000" dirty="0" err="1"/>
              <a:t>cazul</a:t>
            </a:r>
            <a:r>
              <a:rPr lang="en-US" sz="2000" dirty="0"/>
              <a:t> de fata, </a:t>
            </a:r>
            <a:r>
              <a:rPr lang="en-US" sz="2000" dirty="0" err="1"/>
              <a:t>prototipul</a:t>
            </a:r>
            <a:r>
              <a:rPr lang="en-US" sz="2000" dirty="0"/>
              <a:t> </a:t>
            </a:r>
            <a:r>
              <a:rPr lang="en-US" sz="2000" dirty="0" err="1"/>
              <a:t>simulat</a:t>
            </a:r>
            <a:r>
              <a:rPr lang="en-US" sz="2000" dirty="0"/>
              <a:t> </a:t>
            </a:r>
            <a:r>
              <a:rPr lang="en-US" sz="2000" dirty="0" err="1"/>
              <a:t>pe</a:t>
            </a:r>
            <a:r>
              <a:rPr lang="en-US" sz="2000" dirty="0"/>
              <a:t> calculator a </a:t>
            </a:r>
            <a:r>
              <a:rPr lang="en-US" sz="2000" dirty="0" err="1"/>
              <a:t>fost</a:t>
            </a:r>
            <a:r>
              <a:rPr lang="en-US" sz="2000" dirty="0"/>
              <a:t> </a:t>
            </a:r>
            <a:r>
              <a:rPr lang="en-US" sz="2000" dirty="0" err="1"/>
              <a:t>facut</a:t>
            </a:r>
            <a:r>
              <a:rPr lang="en-US" sz="2000" dirty="0"/>
              <a:t> in </a:t>
            </a:r>
            <a:r>
              <a:rPr lang="en-US" sz="2000" dirty="0" err="1"/>
              <a:t>conformitate</a:t>
            </a:r>
            <a:r>
              <a:rPr lang="en-US" sz="2000" dirty="0"/>
              <a:t> cu </a:t>
            </a:r>
            <a:r>
              <a:rPr lang="en-US" sz="2000" dirty="0" err="1"/>
              <a:t>toate</a:t>
            </a:r>
            <a:r>
              <a:rPr lang="en-US" sz="2000" dirty="0"/>
              <a:t> </a:t>
            </a:r>
            <a:r>
              <a:rPr lang="en-US" sz="2000" dirty="0" err="1"/>
              <a:t>dimensiunile</a:t>
            </a:r>
            <a:r>
              <a:rPr lang="en-US" sz="2000" dirty="0"/>
              <a:t> </a:t>
            </a:r>
            <a:r>
              <a:rPr lang="en-US" sz="2000" dirty="0" err="1"/>
              <a:t>specificate</a:t>
            </a:r>
            <a:r>
              <a:rPr lang="en-US" sz="2000" dirty="0"/>
              <a:t> de </a:t>
            </a:r>
            <a:r>
              <a:rPr lang="en-US" sz="2000" dirty="0" err="1"/>
              <a:t>producatorii</a:t>
            </a:r>
            <a:r>
              <a:rPr lang="en-US" sz="2000" dirty="0"/>
              <a:t> </a:t>
            </a:r>
            <a:r>
              <a:rPr lang="en-US" sz="2000" dirty="0" err="1"/>
              <a:t>componentelor</a:t>
            </a:r>
            <a:r>
              <a:rPr lang="en-US" sz="2000" dirty="0"/>
              <a:t> hardware. </a:t>
            </a:r>
            <a:r>
              <a:rPr lang="en-US" sz="2000" dirty="0" err="1"/>
              <a:t>Insa</a:t>
            </a:r>
            <a:r>
              <a:rPr lang="en-US" sz="2000" dirty="0"/>
              <a:t>, </a:t>
            </a:r>
            <a:r>
              <a:rPr lang="en-US" sz="2000" dirty="0" err="1"/>
              <a:t>tolerantele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adesea</a:t>
            </a:r>
            <a:r>
              <a:rPr lang="en-US" sz="2000" dirty="0"/>
              <a:t> </a:t>
            </a:r>
            <a:r>
              <a:rPr lang="en-US" sz="2000" dirty="0" err="1"/>
              <a:t>greu</a:t>
            </a:r>
            <a:r>
              <a:rPr lang="en-US" sz="2000" dirty="0"/>
              <a:t> de </a:t>
            </a:r>
            <a:r>
              <a:rPr lang="en-US" sz="2000" dirty="0" err="1"/>
              <a:t>gasit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aceste</a:t>
            </a:r>
            <a:r>
              <a:rPr lang="en-US" sz="2000" dirty="0"/>
              <a:t> </a:t>
            </a:r>
            <a:r>
              <a:rPr lang="en-US" sz="2000" dirty="0" err="1"/>
              <a:t>dimensiuni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de </a:t>
            </a:r>
            <a:r>
              <a:rPr lang="en-US" sz="2000" dirty="0" err="1"/>
              <a:t>cele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multe</a:t>
            </a:r>
            <a:r>
              <a:rPr lang="en-US" sz="2000" dirty="0"/>
              <a:t> </a:t>
            </a:r>
            <a:r>
              <a:rPr lang="en-US" sz="2000" dirty="0" err="1"/>
              <a:t>ori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inexistente</a:t>
            </a:r>
            <a:r>
              <a:rPr lang="en-US" sz="20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184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ADFD-EDF0-4767-BCF8-52D773F8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Prototiparea</a:t>
            </a:r>
            <a:r>
              <a:rPr lang="en-US" dirty="0"/>
              <a:t>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02F90-BECE-4EBF-97E1-CFA90E0E4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Un alt </a:t>
            </a:r>
            <a:r>
              <a:rPr lang="en-US" sz="2000" dirty="0" err="1"/>
              <a:t>avantaj</a:t>
            </a:r>
            <a:r>
              <a:rPr lang="en-US" sz="2000" dirty="0"/>
              <a:t> </a:t>
            </a:r>
            <a:r>
              <a:rPr lang="en-US" sz="2000" dirty="0" err="1"/>
              <a:t>semnificativ</a:t>
            </a:r>
            <a:r>
              <a:rPr lang="en-US" sz="2000" dirty="0"/>
              <a:t> se </a:t>
            </a:r>
            <a:r>
              <a:rPr lang="en-US" sz="2000" dirty="0" err="1"/>
              <a:t>regaseste</a:t>
            </a:r>
            <a:r>
              <a:rPr lang="en-US" sz="2000" dirty="0"/>
              <a:t> in </a:t>
            </a:r>
            <a:r>
              <a:rPr lang="en-US" sz="2000" dirty="0" err="1"/>
              <a:t>regiunea</a:t>
            </a:r>
            <a:r>
              <a:rPr lang="en-US" sz="2000" dirty="0"/>
              <a:t> hardware. In </a:t>
            </a:r>
            <a:r>
              <a:rPr lang="en-US" sz="2000" dirty="0" err="1"/>
              <a:t>domeniul</a:t>
            </a:r>
            <a:r>
              <a:rPr lang="en-US" sz="2000" dirty="0"/>
              <a:t> public (open-source) se </a:t>
            </a:r>
            <a:r>
              <a:rPr lang="en-US" sz="2000" dirty="0" err="1"/>
              <a:t>regasesc</a:t>
            </a:r>
            <a:r>
              <a:rPr lang="en-US" sz="2000" dirty="0"/>
              <a:t> </a:t>
            </a:r>
            <a:r>
              <a:rPr lang="en-US" sz="2000" dirty="0" err="1"/>
              <a:t>foarte</a:t>
            </a:r>
            <a:r>
              <a:rPr lang="en-US" sz="2000" dirty="0"/>
              <a:t> </a:t>
            </a:r>
            <a:r>
              <a:rPr lang="en-US" sz="2000" dirty="0" err="1"/>
              <a:t>multe</a:t>
            </a:r>
            <a:r>
              <a:rPr lang="en-US" sz="2000" dirty="0"/>
              <a:t> </a:t>
            </a:r>
            <a:r>
              <a:rPr lang="en-US" sz="2000" dirty="0" err="1"/>
              <a:t>informatii,librarii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software-</a:t>
            </a:r>
            <a:r>
              <a:rPr lang="en-US" sz="2000" dirty="0" err="1"/>
              <a:t>uri</a:t>
            </a:r>
            <a:r>
              <a:rPr lang="en-US" sz="2000" dirty="0"/>
              <a:t> </a:t>
            </a:r>
            <a:r>
              <a:rPr lang="en-US" sz="2000" dirty="0" err="1"/>
              <a:t>capabile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simuleze</a:t>
            </a:r>
            <a:r>
              <a:rPr lang="en-US" sz="2000" dirty="0"/>
              <a:t> </a:t>
            </a:r>
            <a:r>
              <a:rPr lang="en-US" sz="2000" dirty="0" err="1"/>
              <a:t>legaturile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conexiunile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</a:t>
            </a:r>
            <a:r>
              <a:rPr lang="en-US" sz="2000" dirty="0" err="1"/>
              <a:t>astfel</a:t>
            </a:r>
            <a:r>
              <a:rPr lang="en-US" sz="2000" dirty="0"/>
              <a:t> de </a:t>
            </a:r>
            <a:r>
              <a:rPr lang="en-US" sz="2000" dirty="0" err="1"/>
              <a:t>proiect</a:t>
            </a:r>
            <a:r>
              <a:rPr lang="en-US" sz="2000" dirty="0"/>
              <a:t>. </a:t>
            </a:r>
            <a:r>
              <a:rPr lang="en-US" sz="2000" dirty="0" err="1"/>
              <a:t>Spre</a:t>
            </a:r>
            <a:r>
              <a:rPr lang="en-US" sz="2000" dirty="0"/>
              <a:t> </a:t>
            </a:r>
            <a:r>
              <a:rPr lang="en-US" sz="2000" dirty="0" err="1"/>
              <a:t>exemplu</a:t>
            </a:r>
            <a:r>
              <a:rPr lang="en-US" sz="2000" dirty="0"/>
              <a:t> </a:t>
            </a:r>
            <a:r>
              <a:rPr lang="en-US" sz="2000" dirty="0" err="1"/>
              <a:t>programul</a:t>
            </a:r>
            <a:r>
              <a:rPr lang="en-US" sz="2000" dirty="0"/>
              <a:t> </a:t>
            </a:r>
            <a:r>
              <a:rPr lang="en-US" sz="2000" dirty="0" err="1"/>
              <a:t>gratuit</a:t>
            </a:r>
            <a:r>
              <a:rPr lang="en-US" sz="2000" dirty="0"/>
              <a:t> din </a:t>
            </a:r>
            <a:r>
              <a:rPr lang="en-US" sz="2000" dirty="0" err="1"/>
              <a:t>domeniul</a:t>
            </a:r>
            <a:r>
              <a:rPr lang="en-US" sz="2000" dirty="0"/>
              <a:t> public Fritzing mi-a </a:t>
            </a:r>
            <a:r>
              <a:rPr lang="en-US" sz="2000" dirty="0" err="1"/>
              <a:t>oferit</a:t>
            </a:r>
            <a:r>
              <a:rPr lang="en-US" sz="2000" dirty="0"/>
              <a:t> </a:t>
            </a:r>
            <a:r>
              <a:rPr lang="en-US" sz="2000" dirty="0" err="1"/>
              <a:t>posibilitatea</a:t>
            </a:r>
            <a:r>
              <a:rPr lang="en-US" sz="2000" dirty="0"/>
              <a:t> de </a:t>
            </a:r>
            <a:r>
              <a:rPr lang="en-US" sz="2000" dirty="0" err="1"/>
              <a:t>asimula</a:t>
            </a:r>
            <a:r>
              <a:rPr lang="en-US" sz="2000" dirty="0"/>
              <a:t> </a:t>
            </a:r>
            <a:r>
              <a:rPr lang="en-US" sz="2000" dirty="0" err="1"/>
              <a:t>toate</a:t>
            </a:r>
            <a:r>
              <a:rPr lang="en-US" sz="2000" dirty="0"/>
              <a:t> </a:t>
            </a:r>
            <a:r>
              <a:rPr lang="en-US" sz="2000" dirty="0" err="1"/>
              <a:t>legaturile</a:t>
            </a:r>
            <a:r>
              <a:rPr lang="en-US" sz="2000" dirty="0"/>
              <a:t> </a:t>
            </a:r>
            <a:r>
              <a:rPr lang="en-US" sz="2000" dirty="0" err="1"/>
              <a:t>necesare</a:t>
            </a:r>
            <a:r>
              <a:rPr lang="en-US" sz="2000" dirty="0"/>
              <a:t> </a:t>
            </a:r>
            <a:r>
              <a:rPr lang="en-US" sz="2000" dirty="0" err="1"/>
              <a:t>asamblarii</a:t>
            </a:r>
            <a:r>
              <a:rPr lang="en-US" sz="2000" dirty="0"/>
              <a:t> hardware a </a:t>
            </a:r>
            <a:r>
              <a:rPr lang="en-US" sz="2000" dirty="0" err="1"/>
              <a:t>robotului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373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2ADF6-F058-4793-BE57-2883490E7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A642-D2CF-4700-B661-66A875E6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Generalitati</a:t>
            </a:r>
            <a:endParaRPr lang="en-US" dirty="0"/>
          </a:p>
          <a:p>
            <a:r>
              <a:rPr lang="en-US" dirty="0"/>
              <a:t>2. De </a:t>
            </a:r>
            <a:r>
              <a:rPr lang="en-US" dirty="0" err="1"/>
              <a:t>ce</a:t>
            </a:r>
            <a:r>
              <a:rPr lang="en-US" dirty="0"/>
              <a:t> robot cu </a:t>
            </a:r>
            <a:r>
              <a:rPr lang="en-US" dirty="0" err="1"/>
              <a:t>detectie</a:t>
            </a:r>
            <a:r>
              <a:rPr lang="en-US" dirty="0"/>
              <a:t> </a:t>
            </a:r>
            <a:r>
              <a:rPr lang="en-US" dirty="0" err="1"/>
              <a:t>obstacole</a:t>
            </a:r>
            <a:r>
              <a:rPr lang="en-US" dirty="0"/>
              <a:t>?</a:t>
            </a:r>
          </a:p>
          <a:p>
            <a:r>
              <a:rPr lang="en-US" dirty="0"/>
              <a:t>3. </a:t>
            </a:r>
            <a:r>
              <a:rPr lang="en-US" dirty="0" err="1"/>
              <a:t>Proiectare</a:t>
            </a:r>
            <a:r>
              <a:rPr lang="en-US" dirty="0"/>
              <a:t> Hardware</a:t>
            </a:r>
          </a:p>
          <a:p>
            <a:r>
              <a:rPr lang="en-US" dirty="0"/>
              <a:t>4. </a:t>
            </a:r>
            <a:r>
              <a:rPr lang="en-US" dirty="0" err="1"/>
              <a:t>Proiectare</a:t>
            </a:r>
            <a:r>
              <a:rPr lang="en-US" dirty="0"/>
              <a:t> 3D</a:t>
            </a:r>
          </a:p>
          <a:p>
            <a:r>
              <a:rPr lang="en-US" dirty="0"/>
              <a:t>5. </a:t>
            </a:r>
            <a:r>
              <a:rPr lang="en-US" dirty="0" err="1"/>
              <a:t>Proiectare</a:t>
            </a:r>
            <a:r>
              <a:rPr lang="en-US" dirty="0"/>
              <a:t> Software</a:t>
            </a:r>
          </a:p>
          <a:p>
            <a:r>
              <a:rPr lang="en-US" dirty="0"/>
              <a:t> 6. </a:t>
            </a:r>
            <a:r>
              <a:rPr lang="en-US" dirty="0" err="1"/>
              <a:t>Concluzii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6029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439D2-5FF6-461D-88F1-85834243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Inbunatatiri</a:t>
            </a:r>
            <a:r>
              <a:rPr lang="en-US" dirty="0"/>
              <a:t> </a:t>
            </a:r>
            <a:r>
              <a:rPr lang="en-US" dirty="0" err="1"/>
              <a:t>posibile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2AD7E-299B-47E7-98B3-41DEA8DC5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1371" y="2133600"/>
            <a:ext cx="9603241" cy="4586514"/>
          </a:xfrm>
        </p:spPr>
        <p:txBody>
          <a:bodyPr>
            <a:normAutofit fontScale="92500"/>
          </a:bodyPr>
          <a:lstStyle/>
          <a:p>
            <a:r>
              <a:rPr lang="en-US" sz="2400" dirty="0" err="1"/>
              <a:t>Unul</a:t>
            </a:r>
            <a:r>
              <a:rPr lang="en-US" sz="2400" dirty="0"/>
              <a:t> din </a:t>
            </a:r>
            <a:r>
              <a:rPr lang="en-US" sz="2400" dirty="0" err="1"/>
              <a:t>marile</a:t>
            </a:r>
            <a:r>
              <a:rPr lang="en-US" sz="2400" dirty="0"/>
              <a:t> </a:t>
            </a:r>
            <a:r>
              <a:rPr lang="en-US" sz="2400" dirty="0" err="1"/>
              <a:t>dezavantaje</a:t>
            </a:r>
            <a:r>
              <a:rPr lang="en-US" sz="2400" dirty="0"/>
              <a:t> ale </a:t>
            </a:r>
            <a:r>
              <a:rPr lang="en-US" sz="2400" dirty="0" err="1"/>
              <a:t>utilizarii</a:t>
            </a:r>
            <a:r>
              <a:rPr lang="en-US" sz="2400" dirty="0"/>
              <a:t> </a:t>
            </a:r>
            <a:r>
              <a:rPr lang="en-US" sz="2400" dirty="0" err="1"/>
              <a:t>senzorilor</a:t>
            </a:r>
            <a:r>
              <a:rPr lang="en-US" sz="2400" dirty="0"/>
              <a:t> de </a:t>
            </a:r>
            <a:r>
              <a:rPr lang="en-US" sz="2400" dirty="0" err="1"/>
              <a:t>proximitate</a:t>
            </a:r>
            <a:r>
              <a:rPr lang="en-US" sz="2400" dirty="0"/>
              <a:t> IR </a:t>
            </a:r>
            <a:r>
              <a:rPr lang="en-US" sz="2400" dirty="0" err="1"/>
              <a:t>este</a:t>
            </a:r>
            <a:r>
              <a:rPr lang="en-US" sz="2400" dirty="0"/>
              <a:t> ca </a:t>
            </a:r>
            <a:r>
              <a:rPr lang="en-US" sz="2400" dirty="0" err="1"/>
              <a:t>acestia</a:t>
            </a:r>
            <a:r>
              <a:rPr lang="en-US" sz="2400" dirty="0"/>
              <a:t> nu au un </a:t>
            </a:r>
            <a:r>
              <a:rPr lang="en-US" sz="2400" dirty="0" err="1"/>
              <a:t>filtru</a:t>
            </a:r>
            <a:r>
              <a:rPr lang="en-US" sz="2400" dirty="0"/>
              <a:t> IR </a:t>
            </a:r>
            <a:r>
              <a:rPr lang="en-US" sz="2400" dirty="0" err="1"/>
              <a:t>atasat</a:t>
            </a:r>
            <a:r>
              <a:rPr lang="en-US" sz="2400" dirty="0"/>
              <a:t>. In </a:t>
            </a:r>
            <a:r>
              <a:rPr lang="en-US" sz="2400" dirty="0" err="1"/>
              <a:t>acest</a:t>
            </a:r>
            <a:r>
              <a:rPr lang="en-US" sz="2400" dirty="0"/>
              <a:t> </a:t>
            </a:r>
            <a:r>
              <a:rPr lang="en-US" sz="2400" dirty="0" err="1"/>
              <a:t>caz</a:t>
            </a:r>
            <a:r>
              <a:rPr lang="en-US" sz="2400" dirty="0"/>
              <a:t> </a:t>
            </a:r>
            <a:r>
              <a:rPr lang="en-US" sz="2400" dirty="0" err="1"/>
              <a:t>exista</a:t>
            </a:r>
            <a:r>
              <a:rPr lang="en-US" sz="2400" dirty="0"/>
              <a:t> </a:t>
            </a:r>
            <a:r>
              <a:rPr lang="en-US" sz="2400" dirty="0" err="1"/>
              <a:t>posibilitatea</a:t>
            </a:r>
            <a:r>
              <a:rPr lang="en-US" sz="2400" dirty="0"/>
              <a:t> ca in </a:t>
            </a:r>
            <a:r>
              <a:rPr lang="en-US" sz="2400" dirty="0" err="1"/>
              <a:t>conditii</a:t>
            </a:r>
            <a:r>
              <a:rPr lang="en-US" sz="2400" dirty="0"/>
              <a:t> de </a:t>
            </a:r>
            <a:r>
              <a:rPr lang="en-US" sz="2400" dirty="0" err="1"/>
              <a:t>lumina</a:t>
            </a:r>
            <a:r>
              <a:rPr lang="en-US" sz="2400" dirty="0"/>
              <a:t> </a:t>
            </a:r>
            <a:r>
              <a:rPr lang="en-US" sz="2400" dirty="0" err="1"/>
              <a:t>naturala</a:t>
            </a:r>
            <a:r>
              <a:rPr lang="en-US" sz="2400" dirty="0"/>
              <a:t> </a:t>
            </a:r>
            <a:r>
              <a:rPr lang="en-US" sz="2400" dirty="0" err="1"/>
              <a:t>puternica</a:t>
            </a:r>
            <a:r>
              <a:rPr lang="en-US" sz="2400" dirty="0"/>
              <a:t> </a:t>
            </a:r>
            <a:r>
              <a:rPr lang="en-US" sz="2400" dirty="0" err="1"/>
              <a:t>senzorii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considere</a:t>
            </a:r>
            <a:r>
              <a:rPr lang="en-US" sz="2400" dirty="0"/>
              <a:t> ca au </a:t>
            </a:r>
            <a:r>
              <a:rPr lang="en-US" sz="2400" dirty="0" err="1"/>
              <a:t>detectat</a:t>
            </a:r>
            <a:r>
              <a:rPr lang="en-US" sz="2400" dirty="0"/>
              <a:t> un </a:t>
            </a:r>
            <a:r>
              <a:rPr lang="en-US" sz="2400" dirty="0" err="1"/>
              <a:t>obstacol</a:t>
            </a:r>
            <a:r>
              <a:rPr lang="en-US" sz="2400" dirty="0"/>
              <a:t>, </a:t>
            </a:r>
            <a:r>
              <a:rPr lang="en-US" sz="2400" dirty="0" err="1"/>
              <a:t>deoarece</a:t>
            </a:r>
            <a:r>
              <a:rPr lang="en-US" sz="2400" dirty="0"/>
              <a:t> </a:t>
            </a:r>
            <a:r>
              <a:rPr lang="en-US" sz="2400" dirty="0" err="1"/>
              <a:t>dioda</a:t>
            </a:r>
            <a:r>
              <a:rPr lang="en-US" sz="2400" dirty="0"/>
              <a:t> care </a:t>
            </a:r>
            <a:r>
              <a:rPr lang="en-US" sz="2400" dirty="0" err="1"/>
              <a:t>verifica</a:t>
            </a:r>
            <a:r>
              <a:rPr lang="en-US" sz="2400" dirty="0"/>
              <a:t> </a:t>
            </a:r>
            <a:r>
              <a:rPr lang="en-US" sz="2400" dirty="0" err="1"/>
              <a:t>existenta</a:t>
            </a:r>
            <a:r>
              <a:rPr lang="en-US" sz="2400" dirty="0"/>
              <a:t> </a:t>
            </a:r>
            <a:r>
              <a:rPr lang="en-US" sz="2400" dirty="0" err="1"/>
              <a:t>undelor</a:t>
            </a:r>
            <a:r>
              <a:rPr lang="en-US" sz="2400" dirty="0"/>
              <a:t> IR le </a:t>
            </a:r>
            <a:r>
              <a:rPr lang="en-US" sz="2400" dirty="0" err="1"/>
              <a:t>vede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</a:t>
            </a:r>
            <a:r>
              <a:rPr lang="en-US" sz="2400" dirty="0" err="1"/>
              <a:t>cele</a:t>
            </a:r>
            <a:r>
              <a:rPr lang="en-US" sz="2400" dirty="0"/>
              <a:t> din </a:t>
            </a:r>
            <a:r>
              <a:rPr lang="en-US" sz="2400" dirty="0" err="1"/>
              <a:t>mediul</a:t>
            </a:r>
            <a:r>
              <a:rPr lang="en-US" sz="2400" dirty="0"/>
              <a:t> natural.</a:t>
            </a:r>
          </a:p>
          <a:p>
            <a:r>
              <a:rPr lang="en-US" sz="2400" dirty="0"/>
              <a:t>O </a:t>
            </a:r>
            <a:r>
              <a:rPr lang="en-US" sz="2400" dirty="0" err="1"/>
              <a:t>inbunatatire</a:t>
            </a:r>
            <a:r>
              <a:rPr lang="en-US" sz="2400" dirty="0"/>
              <a:t> </a:t>
            </a:r>
            <a:r>
              <a:rPr lang="en-US" sz="2400" dirty="0" err="1"/>
              <a:t>posibila</a:t>
            </a:r>
            <a:r>
              <a:rPr lang="en-US" sz="2400" dirty="0"/>
              <a:t> </a:t>
            </a:r>
            <a:r>
              <a:rPr lang="en-US" sz="2400" dirty="0" err="1"/>
              <a:t>ar</a:t>
            </a:r>
            <a:r>
              <a:rPr lang="en-US" sz="2400" dirty="0"/>
              <a:t> fi </a:t>
            </a:r>
            <a:r>
              <a:rPr lang="en-US" sz="2400" dirty="0" err="1"/>
              <a:t>implementarea</a:t>
            </a:r>
            <a:r>
              <a:rPr lang="en-US" sz="2400" dirty="0"/>
              <a:t> </a:t>
            </a:r>
            <a:r>
              <a:rPr lang="en-US" sz="2400" dirty="0" err="1"/>
              <a:t>unui</a:t>
            </a:r>
            <a:r>
              <a:rPr lang="en-US" sz="2400" dirty="0"/>
              <a:t> </a:t>
            </a:r>
            <a:r>
              <a:rPr lang="en-US" sz="2400" dirty="0" err="1"/>
              <a:t>algoritm</a:t>
            </a:r>
            <a:r>
              <a:rPr lang="en-US" sz="2400" dirty="0"/>
              <a:t> software de </a:t>
            </a:r>
            <a:r>
              <a:rPr lang="en-US" sz="2400" dirty="0" err="1"/>
              <a:t>ocolire</a:t>
            </a:r>
            <a:r>
              <a:rPr lang="en-US" sz="2400" dirty="0"/>
              <a:t> a </a:t>
            </a:r>
            <a:r>
              <a:rPr lang="en-US" sz="2400" dirty="0" err="1"/>
              <a:t>obstacolului</a:t>
            </a:r>
            <a:r>
              <a:rPr lang="en-US" sz="2400" dirty="0"/>
              <a:t> </a:t>
            </a:r>
            <a:r>
              <a:rPr lang="en-US" sz="2400" dirty="0" err="1"/>
              <a:t>intalnit</a:t>
            </a:r>
            <a:r>
              <a:rPr lang="en-US" sz="2400" dirty="0"/>
              <a:t>. </a:t>
            </a:r>
            <a:r>
              <a:rPr lang="en-US" sz="2400" dirty="0" err="1"/>
              <a:t>Acesta</a:t>
            </a:r>
            <a:r>
              <a:rPr lang="en-US" sz="2400" dirty="0"/>
              <a:t> </a:t>
            </a:r>
            <a:r>
              <a:rPr lang="en-US" sz="2400" dirty="0" err="1"/>
              <a:t>poate</a:t>
            </a:r>
            <a:r>
              <a:rPr lang="en-US" sz="2400" dirty="0"/>
              <a:t> fi </a:t>
            </a:r>
            <a:r>
              <a:rPr lang="en-US" sz="2400" dirty="0" err="1"/>
              <a:t>efectuat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rotirea</a:t>
            </a:r>
            <a:r>
              <a:rPr lang="en-US" sz="2400" dirty="0"/>
              <a:t> </a:t>
            </a:r>
            <a:r>
              <a:rPr lang="en-US" sz="2400" dirty="0" err="1"/>
              <a:t>celor</a:t>
            </a:r>
            <a:r>
              <a:rPr lang="en-US" sz="2400" dirty="0"/>
              <a:t> </a:t>
            </a:r>
            <a:r>
              <a:rPr lang="en-US" sz="2400" dirty="0" err="1"/>
              <a:t>doua</a:t>
            </a:r>
            <a:r>
              <a:rPr lang="en-US" sz="2400" dirty="0"/>
              <a:t> </a:t>
            </a:r>
            <a:r>
              <a:rPr lang="en-US" sz="2400" dirty="0" err="1"/>
              <a:t>motoare</a:t>
            </a:r>
            <a:r>
              <a:rPr lang="en-US" sz="2400" dirty="0"/>
              <a:t> in </a:t>
            </a:r>
            <a:r>
              <a:rPr lang="en-US" sz="2400" dirty="0" err="1"/>
              <a:t>sensuri</a:t>
            </a:r>
            <a:r>
              <a:rPr lang="en-US" sz="2400" dirty="0"/>
              <a:t> </a:t>
            </a:r>
            <a:r>
              <a:rPr lang="en-US" sz="2400" dirty="0" err="1"/>
              <a:t>opuse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o </a:t>
            </a:r>
            <a:r>
              <a:rPr lang="en-US" sz="2400" dirty="0" err="1"/>
              <a:t>rotatie</a:t>
            </a:r>
            <a:r>
              <a:rPr lang="en-US" sz="2400" dirty="0"/>
              <a:t> de 90° </a:t>
            </a:r>
            <a:r>
              <a:rPr lang="en-US" sz="2400" dirty="0" err="1"/>
              <a:t>apoi</a:t>
            </a:r>
            <a:r>
              <a:rPr lang="en-US" sz="2400" dirty="0"/>
              <a:t> </a:t>
            </a:r>
            <a:r>
              <a:rPr lang="en-US" sz="2400" dirty="0" err="1"/>
              <a:t>deplasare</a:t>
            </a:r>
            <a:r>
              <a:rPr lang="en-US" sz="2400" dirty="0"/>
              <a:t> </a:t>
            </a:r>
            <a:r>
              <a:rPr lang="en-US" sz="2400" dirty="0" err="1"/>
              <a:t>inainte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din </a:t>
            </a:r>
            <a:r>
              <a:rPr lang="en-US" sz="2400" dirty="0" err="1"/>
              <a:t>nou</a:t>
            </a:r>
            <a:r>
              <a:rPr lang="en-US" sz="2400" dirty="0"/>
              <a:t> </a:t>
            </a:r>
            <a:r>
              <a:rPr lang="en-US" sz="2400" dirty="0" err="1"/>
              <a:t>rotatie</a:t>
            </a:r>
            <a:r>
              <a:rPr lang="en-US" sz="2400" dirty="0"/>
              <a:t> la 90°.  </a:t>
            </a:r>
            <a:r>
              <a:rPr lang="en-US" sz="2400" dirty="0" err="1"/>
              <a:t>Insa</a:t>
            </a:r>
            <a:r>
              <a:rPr lang="en-US" sz="2400" dirty="0"/>
              <a:t>,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aceasta</a:t>
            </a:r>
            <a:r>
              <a:rPr lang="en-US" sz="2400" dirty="0"/>
              <a:t> </a:t>
            </a:r>
            <a:r>
              <a:rPr lang="en-US" sz="2400" dirty="0" err="1"/>
              <a:t>implementare</a:t>
            </a:r>
            <a:r>
              <a:rPr lang="en-US" sz="2400" dirty="0"/>
              <a:t> </a:t>
            </a:r>
            <a:r>
              <a:rPr lang="en-US" sz="2400" dirty="0" err="1"/>
              <a:t>ar</a:t>
            </a:r>
            <a:r>
              <a:rPr lang="en-US" sz="2400" dirty="0"/>
              <a:t> fi </a:t>
            </a:r>
            <a:r>
              <a:rPr lang="en-US" sz="2400" dirty="0" err="1"/>
              <a:t>recomandat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adaugam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senzori</a:t>
            </a:r>
            <a:r>
              <a:rPr lang="en-US" sz="2400" dirty="0"/>
              <a:t> de </a:t>
            </a:r>
            <a:r>
              <a:rPr lang="en-US" sz="2400" dirty="0" err="1"/>
              <a:t>proximitate</a:t>
            </a:r>
            <a:r>
              <a:rPr lang="en-US" sz="2400" dirty="0"/>
              <a:t> IR </a:t>
            </a:r>
            <a:r>
              <a:rPr lang="en-US" sz="2400" dirty="0" err="1"/>
              <a:t>pe</a:t>
            </a:r>
            <a:r>
              <a:rPr lang="en-US" sz="2400" dirty="0"/>
              <a:t> </a:t>
            </a:r>
            <a:r>
              <a:rPr lang="en-US" sz="2400" dirty="0" err="1"/>
              <a:t>lateralele</a:t>
            </a:r>
            <a:r>
              <a:rPr lang="en-US" sz="2400" dirty="0"/>
              <a:t> </a:t>
            </a:r>
            <a:r>
              <a:rPr lang="en-US" sz="2400" dirty="0" err="1"/>
              <a:t>robotului</a:t>
            </a:r>
            <a:r>
              <a:rPr lang="en-US" sz="2400" dirty="0"/>
              <a:t>, </a:t>
            </a:r>
            <a:r>
              <a:rPr lang="en-US" sz="2400" dirty="0" err="1"/>
              <a:t>pentru</a:t>
            </a:r>
            <a:r>
              <a:rPr lang="en-US" sz="2400" dirty="0"/>
              <a:t> ca el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stie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cand</a:t>
            </a:r>
            <a:r>
              <a:rPr lang="en-US" sz="2400" dirty="0"/>
              <a:t> a </a:t>
            </a:r>
            <a:r>
              <a:rPr lang="en-US" sz="2400" dirty="0" err="1"/>
              <a:t>trecut</a:t>
            </a:r>
            <a:r>
              <a:rPr lang="en-US" sz="2400" dirty="0"/>
              <a:t> de </a:t>
            </a:r>
            <a:r>
              <a:rPr lang="en-US" sz="2400" dirty="0" err="1"/>
              <a:t>obstacol</a:t>
            </a:r>
            <a:r>
              <a:rPr lang="en-US" sz="2400" dirty="0"/>
              <a:t>, </a:t>
            </a:r>
            <a:r>
              <a:rPr lang="en-US" sz="2400" dirty="0" err="1"/>
              <a:t>ajustandu-si</a:t>
            </a:r>
            <a:r>
              <a:rPr lang="en-US" sz="2400" dirty="0"/>
              <a:t> </a:t>
            </a:r>
            <a:r>
              <a:rPr lang="en-US" sz="2400" dirty="0" err="1"/>
              <a:t>singur</a:t>
            </a:r>
            <a:r>
              <a:rPr lang="en-US" sz="2400" dirty="0"/>
              <a:t> </a:t>
            </a:r>
            <a:r>
              <a:rPr lang="en-US" sz="2400" dirty="0" err="1"/>
              <a:t>distanta</a:t>
            </a:r>
            <a:r>
              <a:rPr lang="en-US" sz="2400" dirty="0"/>
              <a:t> de </a:t>
            </a:r>
            <a:r>
              <a:rPr lang="en-US" sz="2400" dirty="0" err="1"/>
              <a:t>ocolire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9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BB6B-7C5E-47B8-967B-46F750121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Generalitati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89F64-C1EB-4559-AC8F-0DA0D4A8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Lucrarea</a:t>
            </a:r>
            <a:r>
              <a:rPr lang="en-US" sz="2400" dirty="0"/>
              <a:t> </a:t>
            </a:r>
            <a:r>
              <a:rPr lang="en-US" sz="2400" dirty="0" err="1"/>
              <a:t>prezentata</a:t>
            </a:r>
            <a:r>
              <a:rPr lang="en-US" sz="2400" dirty="0"/>
              <a:t> </a:t>
            </a:r>
            <a:r>
              <a:rPr lang="en-US" sz="2400" dirty="0" err="1"/>
              <a:t>isi</a:t>
            </a:r>
            <a:r>
              <a:rPr lang="en-US" sz="2400" dirty="0"/>
              <a:t> </a:t>
            </a:r>
            <a:r>
              <a:rPr lang="en-US" sz="2400" dirty="0" err="1"/>
              <a:t>propune</a:t>
            </a:r>
            <a:r>
              <a:rPr lang="en-US" sz="2400" dirty="0"/>
              <a:t> </a:t>
            </a:r>
            <a:r>
              <a:rPr lang="en-US" sz="2400" dirty="0" err="1"/>
              <a:t>punerea</a:t>
            </a:r>
            <a:r>
              <a:rPr lang="en-US" sz="2400" dirty="0"/>
              <a:t> in </a:t>
            </a:r>
            <a:r>
              <a:rPr lang="en-US" sz="2400" dirty="0" err="1"/>
              <a:t>vedere</a:t>
            </a:r>
            <a:r>
              <a:rPr lang="en-US" sz="2400" dirty="0"/>
              <a:t> a </a:t>
            </a:r>
            <a:r>
              <a:rPr lang="en-US" sz="2400" dirty="0" err="1"/>
              <a:t>unor</a:t>
            </a:r>
            <a:r>
              <a:rPr lang="en-US" sz="2400" dirty="0"/>
              <a:t> </a:t>
            </a:r>
            <a:r>
              <a:rPr lang="en-US" sz="2400" dirty="0" err="1"/>
              <a:t>algoritmi</a:t>
            </a:r>
            <a:r>
              <a:rPr lang="en-US" sz="2400" dirty="0"/>
              <a:t> de </a:t>
            </a:r>
            <a:r>
              <a:rPr lang="en-US" sz="2400" dirty="0" err="1"/>
              <a:t>masurare,prelucrare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cuantificare</a:t>
            </a:r>
            <a:r>
              <a:rPr lang="en-US" sz="2400" dirty="0"/>
              <a:t> a </a:t>
            </a:r>
            <a:r>
              <a:rPr lang="en-US" sz="2400" dirty="0" err="1"/>
              <a:t>distantei</a:t>
            </a:r>
            <a:r>
              <a:rPr lang="en-US" sz="2400" dirty="0"/>
              <a:t> relative fata de un </a:t>
            </a:r>
            <a:r>
              <a:rPr lang="en-US" sz="2400" dirty="0" err="1"/>
              <a:t>obiect</a:t>
            </a:r>
            <a:r>
              <a:rPr lang="en-US" sz="2400" dirty="0"/>
              <a:t> care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considerat</a:t>
            </a:r>
            <a:r>
              <a:rPr lang="en-US" sz="2400" dirty="0"/>
              <a:t> </a:t>
            </a:r>
            <a:r>
              <a:rPr lang="en-US" sz="2400" dirty="0" err="1"/>
              <a:t>obstacol</a:t>
            </a:r>
            <a:r>
              <a:rPr lang="en-US" sz="2400" dirty="0"/>
              <a:t>.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evidentia</a:t>
            </a:r>
            <a:r>
              <a:rPr lang="en-US" sz="2400" dirty="0"/>
              <a:t> </a:t>
            </a:r>
            <a:r>
              <a:rPr lang="en-US" sz="2400" dirty="0" err="1"/>
              <a:t>practic</a:t>
            </a:r>
            <a:r>
              <a:rPr lang="en-US" sz="2400" dirty="0"/>
              <a:t> </a:t>
            </a:r>
            <a:r>
              <a:rPr lang="en-US" sz="2400" dirty="0" err="1"/>
              <a:t>utilitatea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importanta</a:t>
            </a:r>
            <a:r>
              <a:rPr lang="en-US" sz="2400" dirty="0"/>
              <a:t> </a:t>
            </a:r>
            <a:r>
              <a:rPr lang="en-US" sz="2400" dirty="0" err="1"/>
              <a:t>implementarii</a:t>
            </a:r>
            <a:r>
              <a:rPr lang="en-US" sz="2400" dirty="0"/>
              <a:t> </a:t>
            </a:r>
            <a:r>
              <a:rPr lang="en-US" sz="2400" dirty="0" err="1"/>
              <a:t>unor</a:t>
            </a:r>
            <a:r>
              <a:rPr lang="en-US" sz="2400" dirty="0"/>
              <a:t> </a:t>
            </a:r>
            <a:r>
              <a:rPr lang="en-US" sz="2400" dirty="0" err="1"/>
              <a:t>astfel</a:t>
            </a:r>
            <a:r>
              <a:rPr lang="en-US" sz="2400" dirty="0"/>
              <a:t> de </a:t>
            </a:r>
            <a:r>
              <a:rPr lang="en-US" sz="2400" dirty="0" err="1"/>
              <a:t>algoritmi</a:t>
            </a:r>
            <a:r>
              <a:rPr lang="en-US" sz="2400" dirty="0"/>
              <a:t> in </a:t>
            </a:r>
            <a:r>
              <a:rPr lang="en-US" sz="2400" dirty="0" err="1"/>
              <a:t>industria</a:t>
            </a:r>
            <a:r>
              <a:rPr lang="en-US" sz="2400" dirty="0"/>
              <a:t> </a:t>
            </a:r>
            <a:r>
              <a:rPr lang="en-US" sz="2400" dirty="0" err="1"/>
              <a:t>moderna</a:t>
            </a:r>
            <a:r>
              <a:rPr lang="en-US" sz="2400" dirty="0"/>
              <a:t>, </a:t>
            </a:r>
            <a:r>
              <a:rPr lang="en-US" sz="2400" dirty="0" err="1"/>
              <a:t>vom</a:t>
            </a:r>
            <a:r>
              <a:rPr lang="en-US" sz="2400" dirty="0"/>
              <a:t> </a:t>
            </a:r>
            <a:r>
              <a:rPr lang="en-US" sz="2400" dirty="0" err="1"/>
              <a:t>proiecta</a:t>
            </a:r>
            <a:r>
              <a:rPr lang="en-US" sz="2400" dirty="0"/>
              <a:t> un </a:t>
            </a:r>
            <a:r>
              <a:rPr lang="en-US" sz="2400" dirty="0" err="1"/>
              <a:t>minirobot</a:t>
            </a:r>
            <a:r>
              <a:rPr lang="en-US" sz="2400" dirty="0"/>
              <a:t> care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avea</a:t>
            </a:r>
            <a:r>
              <a:rPr lang="en-US" sz="2400" dirty="0"/>
              <a:t> in </a:t>
            </a:r>
            <a:r>
              <a:rPr lang="en-US" sz="2400" dirty="0" err="1"/>
              <a:t>dotare</a:t>
            </a:r>
            <a:r>
              <a:rPr lang="en-US" sz="2400" dirty="0"/>
              <a:t> </a:t>
            </a:r>
            <a:r>
              <a:rPr lang="en-US" sz="2400" dirty="0" err="1"/>
              <a:t>trei</a:t>
            </a:r>
            <a:r>
              <a:rPr lang="en-US" sz="2400" dirty="0"/>
              <a:t> module de </a:t>
            </a:r>
            <a:r>
              <a:rPr lang="en-US" sz="2400" dirty="0" err="1"/>
              <a:t>baza</a:t>
            </a:r>
            <a:r>
              <a:rPr lang="en-US" sz="2400" dirty="0"/>
              <a:t>. </a:t>
            </a:r>
            <a:r>
              <a:rPr lang="en-US" sz="2400" dirty="0" err="1"/>
              <a:t>Procesare</a:t>
            </a:r>
            <a:r>
              <a:rPr lang="en-US" sz="2400" dirty="0"/>
              <a:t>, Control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Achizitie</a:t>
            </a:r>
            <a:r>
              <a:rPr lang="en-US" sz="2400" dirty="0"/>
              <a:t> de Date.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22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64978-1B02-4FC0-9996-91E03D51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ce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DD42C-1B67-4C4D-A067-A48EB9FFA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Scopul</a:t>
            </a:r>
            <a:r>
              <a:rPr lang="en-US" sz="2400" dirty="0"/>
              <a:t> </a:t>
            </a:r>
            <a:r>
              <a:rPr lang="en-US" sz="2400" dirty="0" err="1"/>
              <a:t>robotului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acela</a:t>
            </a:r>
            <a:r>
              <a:rPr lang="en-US" sz="2400" dirty="0"/>
              <a:t> de a </a:t>
            </a:r>
            <a:r>
              <a:rPr lang="en-US" sz="2400" dirty="0" err="1"/>
              <a:t>demonstra</a:t>
            </a:r>
            <a:r>
              <a:rPr lang="en-US" sz="2400" dirty="0"/>
              <a:t> </a:t>
            </a:r>
            <a:r>
              <a:rPr lang="en-US" sz="2400" dirty="0" err="1"/>
              <a:t>importanta</a:t>
            </a:r>
            <a:r>
              <a:rPr lang="en-US" sz="2400" dirty="0"/>
              <a:t> </a:t>
            </a:r>
            <a:r>
              <a:rPr lang="en-US" sz="2400" dirty="0" err="1"/>
              <a:t>integrarii</a:t>
            </a:r>
            <a:r>
              <a:rPr lang="en-US" sz="2400" dirty="0"/>
              <a:t> </a:t>
            </a:r>
            <a:r>
              <a:rPr lang="en-US" sz="2400" dirty="0" err="1"/>
              <a:t>unui</a:t>
            </a:r>
            <a:r>
              <a:rPr lang="en-US" sz="2400" dirty="0"/>
              <a:t> </a:t>
            </a:r>
            <a:r>
              <a:rPr lang="en-US" sz="2400" dirty="0" err="1"/>
              <a:t>algoritm</a:t>
            </a:r>
            <a:r>
              <a:rPr lang="en-US" sz="2400" dirty="0"/>
              <a:t> de </a:t>
            </a:r>
            <a:r>
              <a:rPr lang="en-US" sz="2400" dirty="0" err="1"/>
              <a:t>detectie</a:t>
            </a:r>
            <a:r>
              <a:rPr lang="en-US" sz="2400" dirty="0"/>
              <a:t> de </a:t>
            </a:r>
            <a:r>
              <a:rPr lang="en-US" sz="2400" dirty="0" err="1"/>
              <a:t>obstacole</a:t>
            </a:r>
            <a:r>
              <a:rPr lang="en-US" sz="2400" dirty="0"/>
              <a:t> in </a:t>
            </a:r>
            <a:r>
              <a:rPr lang="en-US" sz="2400" dirty="0" err="1"/>
              <a:t>industria</a:t>
            </a:r>
            <a:r>
              <a:rPr lang="en-US" sz="2400" dirty="0"/>
              <a:t> </a:t>
            </a:r>
            <a:r>
              <a:rPr lang="en-US" sz="2400" dirty="0" err="1"/>
              <a:t>moderna</a:t>
            </a:r>
            <a:r>
              <a:rPr lang="en-US" sz="2400" dirty="0"/>
              <a:t> (in special </a:t>
            </a:r>
            <a:r>
              <a:rPr lang="en-US" sz="2400" dirty="0" err="1"/>
              <a:t>cea</a:t>
            </a:r>
            <a:r>
              <a:rPr lang="en-US" sz="2400" dirty="0"/>
              <a:t> automotive) , </a:t>
            </a:r>
            <a:r>
              <a:rPr lang="en-US" sz="2400" dirty="0" err="1"/>
              <a:t>unde</a:t>
            </a:r>
            <a:r>
              <a:rPr lang="en-US" sz="2400" dirty="0"/>
              <a:t> o </a:t>
            </a:r>
            <a:r>
              <a:rPr lang="en-US" sz="2400" dirty="0" err="1"/>
              <a:t>astfel</a:t>
            </a:r>
            <a:r>
              <a:rPr lang="en-US" sz="2400" dirty="0"/>
              <a:t> de </a:t>
            </a:r>
            <a:r>
              <a:rPr lang="en-US" sz="2400" dirty="0" err="1"/>
              <a:t>functionalitate</a:t>
            </a:r>
            <a:r>
              <a:rPr lang="en-US" sz="2400" dirty="0"/>
              <a:t> </a:t>
            </a:r>
            <a:r>
              <a:rPr lang="en-US" sz="2400" dirty="0" err="1"/>
              <a:t>ar</a:t>
            </a:r>
            <a:r>
              <a:rPr lang="en-US" sz="2400" dirty="0"/>
              <a:t> </a:t>
            </a:r>
            <a:r>
              <a:rPr lang="en-US" sz="2400" dirty="0" err="1"/>
              <a:t>putea</a:t>
            </a:r>
            <a:r>
              <a:rPr lang="en-US" sz="2400" dirty="0"/>
              <a:t> </a:t>
            </a:r>
            <a:r>
              <a:rPr lang="en-US" sz="2400" dirty="0" err="1"/>
              <a:t>inbunatati</a:t>
            </a:r>
            <a:r>
              <a:rPr lang="en-US" sz="2400" dirty="0"/>
              <a:t> </a:t>
            </a:r>
            <a:r>
              <a:rPr lang="en-US" sz="2400" dirty="0" err="1"/>
              <a:t>considerabil</a:t>
            </a:r>
            <a:r>
              <a:rPr lang="en-US" sz="2400" dirty="0"/>
              <a:t> </a:t>
            </a:r>
            <a:r>
              <a:rPr lang="en-US" sz="2400" dirty="0" err="1"/>
              <a:t>siguranta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</a:t>
            </a:r>
            <a:r>
              <a:rPr lang="en-US" sz="2400" dirty="0" err="1"/>
              <a:t>drumurile</a:t>
            </a:r>
            <a:r>
              <a:rPr lang="en-US" sz="2400" dirty="0"/>
              <a:t> </a:t>
            </a:r>
            <a:r>
              <a:rPr lang="en-US" sz="2400" dirty="0" err="1"/>
              <a:t>publice</a:t>
            </a:r>
            <a:r>
              <a:rPr lang="en-US" sz="2400" dirty="0"/>
              <a:t>. </a:t>
            </a:r>
            <a:r>
              <a:rPr lang="en-US" sz="2400" dirty="0" err="1"/>
              <a:t>Desigur</a:t>
            </a:r>
            <a:r>
              <a:rPr lang="en-US" sz="2400" dirty="0"/>
              <a:t>, </a:t>
            </a:r>
            <a:r>
              <a:rPr lang="en-US" sz="2400" dirty="0" err="1"/>
              <a:t>acesta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un </a:t>
            </a:r>
            <a:r>
              <a:rPr lang="en-US" sz="2400" dirty="0" err="1"/>
              <a:t>exemplu</a:t>
            </a:r>
            <a:r>
              <a:rPr lang="en-US" sz="2400" dirty="0"/>
              <a:t> </a:t>
            </a:r>
            <a:r>
              <a:rPr lang="en-US" sz="2400" dirty="0" err="1"/>
              <a:t>izolat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ca </a:t>
            </a:r>
            <a:r>
              <a:rPr lang="en-US" sz="2400" dirty="0" err="1"/>
              <a:t>implementarea</a:t>
            </a:r>
            <a:r>
              <a:rPr lang="en-US" sz="2400" dirty="0"/>
              <a:t> </a:t>
            </a:r>
            <a:r>
              <a:rPr lang="en-US" sz="2400" dirty="0" err="1"/>
              <a:t>poate</a:t>
            </a:r>
            <a:r>
              <a:rPr lang="en-US" sz="2400" dirty="0"/>
              <a:t> fi </a:t>
            </a:r>
            <a:r>
              <a:rPr lang="en-US" sz="2400" dirty="0" err="1"/>
              <a:t>facuta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</a:t>
            </a:r>
            <a:r>
              <a:rPr lang="en-US" sz="2400" dirty="0" err="1"/>
              <a:t>masini</a:t>
            </a:r>
            <a:r>
              <a:rPr lang="en-US" sz="2400" dirty="0"/>
              <a:t> </a:t>
            </a:r>
            <a:r>
              <a:rPr lang="en-US" sz="2400" dirty="0" err="1"/>
              <a:t>automate,roboti</a:t>
            </a:r>
            <a:r>
              <a:rPr lang="en-US" sz="2400" dirty="0"/>
              <a:t> </a:t>
            </a:r>
            <a:r>
              <a:rPr lang="en-US" sz="2400" dirty="0" err="1"/>
              <a:t>industriali</a:t>
            </a:r>
            <a:r>
              <a:rPr lang="en-US" sz="2400" dirty="0"/>
              <a:t> etc. , </a:t>
            </a:r>
            <a:r>
              <a:rPr lang="en-US" sz="2400" dirty="0" err="1"/>
              <a:t>unde</a:t>
            </a:r>
            <a:r>
              <a:rPr lang="en-US" sz="2400" dirty="0"/>
              <a:t> un </a:t>
            </a:r>
            <a:r>
              <a:rPr lang="en-US" sz="2400" dirty="0" err="1"/>
              <a:t>obstacol</a:t>
            </a:r>
            <a:r>
              <a:rPr lang="en-US" sz="2400" dirty="0"/>
              <a:t> </a:t>
            </a:r>
            <a:r>
              <a:rPr lang="en-US" sz="2400" dirty="0" err="1"/>
              <a:t>ar</a:t>
            </a:r>
            <a:r>
              <a:rPr lang="en-US" sz="2400" dirty="0"/>
              <a:t> </a:t>
            </a:r>
            <a:r>
              <a:rPr lang="en-US" sz="2400" dirty="0" err="1"/>
              <a:t>putea</a:t>
            </a:r>
            <a:r>
              <a:rPr lang="en-US" sz="2400" dirty="0"/>
              <a:t> </a:t>
            </a:r>
            <a:r>
              <a:rPr lang="en-US" sz="2400" dirty="0" err="1"/>
              <a:t>pune</a:t>
            </a:r>
            <a:r>
              <a:rPr lang="en-US" sz="2400" dirty="0"/>
              <a:t> </a:t>
            </a:r>
            <a:r>
              <a:rPr lang="en-US" sz="2400" dirty="0" err="1"/>
              <a:t>probleme</a:t>
            </a:r>
            <a:r>
              <a:rPr lang="en-US" sz="2400" dirty="0"/>
              <a:t> </a:t>
            </a:r>
            <a:r>
              <a:rPr lang="en-US" sz="2400" dirty="0" err="1"/>
              <a:t>considerabile</a:t>
            </a:r>
            <a:r>
              <a:rPr lang="en-US" sz="2400" dirty="0"/>
              <a:t> </a:t>
            </a:r>
            <a:r>
              <a:rPr lang="en-US" sz="2400" dirty="0" err="1"/>
              <a:t>desfasurarii</a:t>
            </a:r>
            <a:r>
              <a:rPr lang="en-US" sz="2400" dirty="0"/>
              <a:t> </a:t>
            </a:r>
            <a:r>
              <a:rPr lang="en-US" sz="2400" dirty="0" err="1"/>
              <a:t>activitatii</a:t>
            </a:r>
            <a:r>
              <a:rPr lang="en-US" sz="2400" dirty="0"/>
              <a:t> in </a:t>
            </a:r>
            <a:r>
              <a:rPr lang="en-US" sz="2400" dirty="0" err="1"/>
              <a:t>conditii</a:t>
            </a:r>
            <a:r>
              <a:rPr lang="en-US" sz="2400" dirty="0"/>
              <a:t> de </a:t>
            </a:r>
            <a:r>
              <a:rPr lang="en-US" sz="2400" dirty="0" err="1"/>
              <a:t>siguranta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97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851C1-8BC2-4F96-A8ED-93A6028B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Proiectare</a:t>
            </a:r>
            <a:r>
              <a:rPr lang="en-US" dirty="0"/>
              <a:t> Hardware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54109-16B9-4F9B-BD2D-04D6F77F9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3122" y="2126220"/>
            <a:ext cx="4656460" cy="407763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/>
              <a:t>Placa</a:t>
            </a:r>
            <a:r>
              <a:rPr lang="en-US" sz="2400" dirty="0"/>
              <a:t> de </a:t>
            </a:r>
            <a:r>
              <a:rPr lang="en-US" sz="2400" dirty="0" err="1"/>
              <a:t>dezvoltare</a:t>
            </a:r>
            <a:r>
              <a:rPr lang="en-US" sz="2400" dirty="0"/>
              <a:t> Arduino Uno </a:t>
            </a:r>
            <a:r>
              <a:rPr lang="en-US" sz="2400" dirty="0" err="1"/>
              <a:t>contine</a:t>
            </a:r>
            <a:r>
              <a:rPr lang="en-US" sz="2400" dirty="0"/>
              <a:t> </a:t>
            </a:r>
            <a:r>
              <a:rPr lang="en-US" sz="2400" dirty="0" err="1"/>
              <a:t>toate</a:t>
            </a:r>
            <a:r>
              <a:rPr lang="en-US" sz="2400" dirty="0"/>
              <a:t> </a:t>
            </a:r>
            <a:r>
              <a:rPr lang="en-US" sz="2400" dirty="0" err="1"/>
              <a:t>componentele</a:t>
            </a:r>
            <a:r>
              <a:rPr lang="en-US" sz="2400" dirty="0"/>
              <a:t> </a:t>
            </a:r>
            <a:r>
              <a:rPr lang="en-US" sz="2400" dirty="0" err="1"/>
              <a:t>necesare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utilizari</a:t>
            </a:r>
            <a:r>
              <a:rPr lang="en-US" sz="2400" dirty="0"/>
              <a:t> </a:t>
            </a:r>
            <a:r>
              <a:rPr lang="en-US" sz="2400" dirty="0" err="1"/>
              <a:t>usoare</a:t>
            </a:r>
            <a:r>
              <a:rPr lang="en-US" sz="2400" dirty="0"/>
              <a:t> a microcontroller-</a:t>
            </a:r>
            <a:r>
              <a:rPr lang="en-US" sz="2400" dirty="0" err="1"/>
              <a:t>ului</a:t>
            </a:r>
            <a:r>
              <a:rPr lang="en-US" sz="2400" dirty="0"/>
              <a:t> ATmega328P. </a:t>
            </a:r>
            <a:r>
              <a:rPr lang="en-US" sz="2400" dirty="0" err="1"/>
              <a:t>Aceasta</a:t>
            </a:r>
            <a:r>
              <a:rPr lang="en-US" sz="2400" dirty="0"/>
              <a:t> </a:t>
            </a:r>
            <a:r>
              <a:rPr lang="en-US" sz="2400" dirty="0" err="1"/>
              <a:t>dispune</a:t>
            </a:r>
            <a:r>
              <a:rPr lang="en-US" sz="2400" dirty="0"/>
              <a:t> de o </a:t>
            </a:r>
            <a:r>
              <a:rPr lang="en-US" sz="2400" dirty="0" err="1"/>
              <a:t>interfata</a:t>
            </a:r>
            <a:r>
              <a:rPr lang="en-US" sz="2400" dirty="0"/>
              <a:t> USB-UART (CH340G) </a:t>
            </a:r>
            <a:r>
              <a:rPr lang="en-US" sz="2400" dirty="0" err="1"/>
              <a:t>pentru</a:t>
            </a:r>
            <a:r>
              <a:rPr lang="en-US" sz="2400" dirty="0"/>
              <a:t> a face </a:t>
            </a:r>
            <a:r>
              <a:rPr lang="en-US" sz="2400" dirty="0" err="1"/>
              <a:t>posibila</a:t>
            </a:r>
            <a:r>
              <a:rPr lang="en-US" sz="2400" dirty="0"/>
              <a:t> </a:t>
            </a:r>
            <a:r>
              <a:rPr lang="en-US" sz="2400" dirty="0" err="1"/>
              <a:t>programarea</a:t>
            </a:r>
            <a:r>
              <a:rPr lang="en-US" sz="2400" dirty="0"/>
              <a:t> microcontroller-</a:t>
            </a:r>
            <a:r>
              <a:rPr lang="en-US" sz="2400" dirty="0" err="1"/>
              <a:t>ului</a:t>
            </a:r>
            <a:r>
              <a:rPr lang="en-US" sz="2400" dirty="0"/>
              <a:t> de </a:t>
            </a:r>
            <a:r>
              <a:rPr lang="en-US" sz="2400" dirty="0" err="1"/>
              <a:t>pe</a:t>
            </a:r>
            <a:r>
              <a:rPr lang="en-US" sz="2400" dirty="0"/>
              <a:t> un PC </a:t>
            </a:r>
            <a:r>
              <a:rPr lang="en-US" sz="2400" dirty="0" err="1"/>
              <a:t>sau</a:t>
            </a:r>
            <a:r>
              <a:rPr lang="en-US" sz="2400" dirty="0"/>
              <a:t> laptop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intermediul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conexiuni</a:t>
            </a:r>
            <a:r>
              <a:rPr lang="en-US" sz="2400" dirty="0"/>
              <a:t> USB.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CE7A5C-9CC4-4D01-8A5A-A042FC148526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539" y="2126220"/>
            <a:ext cx="5048598" cy="36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4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5B6A-8014-44F4-817B-1E447B4C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</a:t>
            </a:r>
            <a:r>
              <a:rPr lang="en-US" dirty="0" err="1"/>
              <a:t>va</a:t>
            </a:r>
            <a:r>
              <a:rPr lang="en-US" dirty="0"/>
              <a:t> face Arduino Uno?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AA0281-458A-4DA6-B7AD-1FC9C8201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055" y="1609577"/>
            <a:ext cx="9830557" cy="462240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- </a:t>
            </a:r>
            <a:r>
              <a:rPr lang="en-US" sz="2400" dirty="0" err="1"/>
              <a:t>Citirea</a:t>
            </a:r>
            <a:r>
              <a:rPr lang="en-US" sz="2400" dirty="0"/>
              <a:t> de date de la </a:t>
            </a:r>
            <a:r>
              <a:rPr lang="en-US" sz="2400" dirty="0" err="1"/>
              <a:t>iesirea</a:t>
            </a:r>
            <a:r>
              <a:rPr lang="en-US" sz="2400" dirty="0"/>
              <a:t> </a:t>
            </a:r>
            <a:r>
              <a:rPr lang="en-US" sz="2400" dirty="0" err="1"/>
              <a:t>senzorilor</a:t>
            </a:r>
            <a:r>
              <a:rPr lang="en-US" sz="2400" dirty="0"/>
              <a:t> de </a:t>
            </a:r>
            <a:r>
              <a:rPr lang="en-US" sz="2400" dirty="0" err="1"/>
              <a:t>distanta</a:t>
            </a:r>
            <a:endParaRPr lang="en-US" sz="2400" dirty="0"/>
          </a:p>
          <a:p>
            <a:r>
              <a:rPr lang="en-US" sz="2400" dirty="0"/>
              <a:t>- </a:t>
            </a:r>
            <a:r>
              <a:rPr lang="en-US" sz="2400" dirty="0" err="1"/>
              <a:t>Interpretarea</a:t>
            </a:r>
            <a:r>
              <a:rPr lang="en-US" sz="2400" dirty="0"/>
              <a:t> </a:t>
            </a:r>
            <a:r>
              <a:rPr lang="en-US" sz="2400" dirty="0" err="1"/>
              <a:t>acestor</a:t>
            </a:r>
            <a:r>
              <a:rPr lang="en-US" sz="2400" dirty="0"/>
              <a:t> date </a:t>
            </a:r>
            <a:r>
              <a:rPr lang="en-US" sz="2400" dirty="0" err="1"/>
              <a:t>intr</a:t>
            </a:r>
            <a:r>
              <a:rPr lang="en-US" sz="2400" dirty="0"/>
              <a:t>-o </a:t>
            </a:r>
            <a:r>
              <a:rPr lang="en-US" sz="2400" dirty="0" err="1"/>
              <a:t>maniera</a:t>
            </a:r>
            <a:r>
              <a:rPr lang="en-US" sz="2400" dirty="0"/>
              <a:t> </a:t>
            </a:r>
            <a:r>
              <a:rPr lang="en-US" sz="2400" dirty="0" err="1"/>
              <a:t>cunoscuta</a:t>
            </a:r>
            <a:r>
              <a:rPr lang="en-US" sz="2400" dirty="0"/>
              <a:t> </a:t>
            </a:r>
            <a:r>
              <a:rPr lang="en-US" sz="2400" dirty="0" err="1"/>
              <a:t>procesorului</a:t>
            </a:r>
            <a:r>
              <a:rPr lang="en-US" sz="2400" dirty="0"/>
              <a:t> (</a:t>
            </a:r>
            <a:r>
              <a:rPr lang="en-US" sz="2400" dirty="0" err="1"/>
              <a:t>utilizand</a:t>
            </a:r>
            <a:r>
              <a:rPr lang="en-US" sz="2400" dirty="0"/>
              <a:t> ADC la </a:t>
            </a:r>
            <a:r>
              <a:rPr lang="en-US" sz="2400" dirty="0" err="1"/>
              <a:t>nevoie</a:t>
            </a:r>
            <a:r>
              <a:rPr lang="en-US" sz="2400" dirty="0"/>
              <a:t>)</a:t>
            </a:r>
          </a:p>
          <a:p>
            <a:r>
              <a:rPr lang="en-US" sz="2400" dirty="0"/>
              <a:t>- </a:t>
            </a:r>
            <a:r>
              <a:rPr lang="en-US" sz="2400" dirty="0" err="1"/>
              <a:t>Procesarea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selectarea</a:t>
            </a:r>
            <a:r>
              <a:rPr lang="en-US" sz="2400" dirty="0"/>
              <a:t> </a:t>
            </a:r>
            <a:r>
              <a:rPr lang="en-US" sz="2400" dirty="0" err="1"/>
              <a:t>rutinei</a:t>
            </a:r>
            <a:r>
              <a:rPr lang="en-US" sz="2400" dirty="0"/>
              <a:t> </a:t>
            </a:r>
            <a:r>
              <a:rPr lang="en-US" sz="2400" dirty="0" err="1"/>
              <a:t>potrivite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datele</a:t>
            </a:r>
            <a:r>
              <a:rPr lang="en-US" sz="2400" dirty="0"/>
              <a:t> </a:t>
            </a:r>
            <a:r>
              <a:rPr lang="en-US" sz="2400" dirty="0" err="1"/>
              <a:t>citite</a:t>
            </a:r>
            <a:r>
              <a:rPr lang="en-US" sz="2400" dirty="0"/>
              <a:t> anterior</a:t>
            </a:r>
          </a:p>
          <a:p>
            <a:r>
              <a:rPr lang="en-US" sz="2400" dirty="0"/>
              <a:t>- </a:t>
            </a:r>
            <a:r>
              <a:rPr lang="en-US" sz="2400" dirty="0" err="1"/>
              <a:t>Executia</a:t>
            </a:r>
            <a:r>
              <a:rPr lang="en-US" sz="2400" dirty="0"/>
              <a:t> </a:t>
            </a:r>
            <a:r>
              <a:rPr lang="en-US" sz="2400" dirty="0" err="1"/>
              <a:t>rutinei</a:t>
            </a:r>
            <a:r>
              <a:rPr lang="en-US" sz="2400" dirty="0"/>
              <a:t> </a:t>
            </a:r>
            <a:r>
              <a:rPr lang="en-US" sz="2400" dirty="0" err="1"/>
              <a:t>corespunzatoare</a:t>
            </a:r>
            <a:r>
              <a:rPr lang="en-US" sz="2400" dirty="0"/>
              <a:t> </a:t>
            </a:r>
          </a:p>
          <a:p>
            <a:r>
              <a:rPr lang="en-US" sz="2400" dirty="0"/>
              <a:t>- </a:t>
            </a:r>
            <a:r>
              <a:rPr lang="en-US" sz="2400" dirty="0" err="1"/>
              <a:t>Scrierea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</a:t>
            </a:r>
            <a:r>
              <a:rPr lang="en-US" sz="2400" dirty="0" err="1"/>
              <a:t>pinii</a:t>
            </a:r>
            <a:r>
              <a:rPr lang="en-US" sz="2400" dirty="0"/>
              <a:t> de </a:t>
            </a:r>
            <a:r>
              <a:rPr lang="en-US" sz="2400" dirty="0" err="1"/>
              <a:t>iesire</a:t>
            </a:r>
            <a:r>
              <a:rPr lang="en-US" sz="2400" dirty="0"/>
              <a:t> ATmega328P a </a:t>
            </a:r>
            <a:r>
              <a:rPr lang="en-US" sz="2400" dirty="0" err="1"/>
              <a:t>informatiei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motoare</a:t>
            </a:r>
            <a:endParaRPr lang="en-US" sz="2400" dirty="0"/>
          </a:p>
          <a:p>
            <a:r>
              <a:rPr lang="en-US" sz="2400" dirty="0"/>
              <a:t>- </a:t>
            </a:r>
            <a:r>
              <a:rPr lang="en-US" sz="2400" dirty="0" err="1"/>
              <a:t>Avertizarea</a:t>
            </a:r>
            <a:r>
              <a:rPr lang="en-US" sz="2400" dirty="0"/>
              <a:t> </a:t>
            </a:r>
            <a:r>
              <a:rPr lang="en-US" sz="2400" dirty="0" err="1"/>
              <a:t>luminoasa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sonora</a:t>
            </a:r>
            <a:r>
              <a:rPr lang="en-US" sz="2400" dirty="0"/>
              <a:t> (in </a:t>
            </a:r>
            <a:r>
              <a:rPr lang="en-US" sz="2400" dirty="0" err="1"/>
              <a:t>functie</a:t>
            </a:r>
            <a:r>
              <a:rPr lang="en-US" sz="2400" dirty="0"/>
              <a:t> de </a:t>
            </a:r>
            <a:r>
              <a:rPr lang="en-US" sz="2400" dirty="0" err="1"/>
              <a:t>rutina</a:t>
            </a:r>
            <a:r>
              <a:rPr lang="en-US" sz="2400" dirty="0"/>
              <a:t> </a:t>
            </a:r>
            <a:r>
              <a:rPr lang="en-US" sz="2400" dirty="0" err="1"/>
              <a:t>aleasa</a:t>
            </a:r>
            <a:r>
              <a:rPr lang="en-US" sz="2400" dirty="0"/>
              <a:t>)</a:t>
            </a:r>
          </a:p>
          <a:p>
            <a:r>
              <a:rPr lang="en-US" sz="2400" dirty="0"/>
              <a:t>- </a:t>
            </a:r>
            <a:r>
              <a:rPr lang="en-US" sz="2400" dirty="0" err="1"/>
              <a:t>Schimbarea</a:t>
            </a:r>
            <a:r>
              <a:rPr lang="en-US" sz="2400" dirty="0"/>
              <a:t> </a:t>
            </a:r>
            <a:r>
              <a:rPr lang="en-US" sz="2400" dirty="0" err="1"/>
              <a:t>rutinei</a:t>
            </a:r>
            <a:r>
              <a:rPr lang="en-US" sz="2400" dirty="0"/>
              <a:t> in </a:t>
            </a:r>
            <a:r>
              <a:rPr lang="en-US" sz="2400" dirty="0" err="1"/>
              <a:t>cazul</a:t>
            </a:r>
            <a:r>
              <a:rPr lang="en-US" sz="2400" dirty="0"/>
              <a:t> in care </a:t>
            </a:r>
            <a:r>
              <a:rPr lang="en-US" sz="2400" dirty="0" err="1"/>
              <a:t>obstacolul</a:t>
            </a:r>
            <a:r>
              <a:rPr lang="en-US" sz="2400" dirty="0"/>
              <a:t> nu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prezent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6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B061A-E87B-45F7-A512-31047E4A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Senzori</a:t>
            </a:r>
            <a:r>
              <a:rPr lang="en-US" dirty="0"/>
              <a:t> </a:t>
            </a:r>
            <a:r>
              <a:rPr lang="en-US" dirty="0" err="1"/>
              <a:t>distanta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D353A8-785B-48A8-9DF6-02F4A023B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005" y="1502683"/>
            <a:ext cx="5460112" cy="478138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In </a:t>
            </a:r>
            <a:r>
              <a:rPr lang="en-US" sz="2400" dirty="0" err="1"/>
              <a:t>scopul</a:t>
            </a:r>
            <a:r>
              <a:rPr lang="en-US" sz="2400" dirty="0"/>
              <a:t> </a:t>
            </a:r>
            <a:r>
              <a:rPr lang="en-US" sz="2400" dirty="0" err="1"/>
              <a:t>detectarii</a:t>
            </a:r>
            <a:r>
              <a:rPr lang="en-US" sz="2400" dirty="0"/>
              <a:t> </a:t>
            </a:r>
            <a:r>
              <a:rPr lang="en-US" sz="2400" dirty="0" err="1"/>
              <a:t>obstacolelor</a:t>
            </a:r>
            <a:r>
              <a:rPr lang="en-US" sz="2400" dirty="0"/>
              <a:t> </a:t>
            </a:r>
            <a:r>
              <a:rPr lang="en-US" sz="2400" dirty="0" err="1"/>
              <a:t>vom</a:t>
            </a:r>
            <a:r>
              <a:rPr lang="en-US" sz="2400" dirty="0"/>
              <a:t> </a:t>
            </a:r>
            <a:r>
              <a:rPr lang="en-US" sz="2400" dirty="0" err="1"/>
              <a:t>avea</a:t>
            </a:r>
            <a:r>
              <a:rPr lang="en-US" sz="2400" dirty="0"/>
              <a:t> in </a:t>
            </a:r>
            <a:r>
              <a:rPr lang="en-US" sz="2400" dirty="0" err="1"/>
              <a:t>vedere</a:t>
            </a:r>
            <a:r>
              <a:rPr lang="en-US" sz="2400" dirty="0"/>
              <a:t> </a:t>
            </a:r>
            <a:r>
              <a:rPr lang="en-US" sz="2400" dirty="0" err="1"/>
              <a:t>utilizarea</a:t>
            </a:r>
            <a:r>
              <a:rPr lang="en-US" sz="2400" dirty="0"/>
              <a:t> </a:t>
            </a:r>
            <a:r>
              <a:rPr lang="en-US" sz="2400" dirty="0" err="1"/>
              <a:t>unor</a:t>
            </a:r>
            <a:r>
              <a:rPr lang="en-US" sz="2400" dirty="0"/>
              <a:t> </a:t>
            </a:r>
            <a:r>
              <a:rPr lang="en-US" sz="2400" dirty="0" err="1"/>
              <a:t>senzori</a:t>
            </a:r>
            <a:r>
              <a:rPr lang="en-US" sz="2400" dirty="0"/>
              <a:t> de </a:t>
            </a:r>
            <a:r>
              <a:rPr lang="en-US" sz="2400" dirty="0" err="1"/>
              <a:t>proximitate</a:t>
            </a:r>
            <a:r>
              <a:rPr lang="en-US" sz="2400" dirty="0"/>
              <a:t> cu </a:t>
            </a:r>
            <a:r>
              <a:rPr lang="en-US" sz="2400" dirty="0" err="1"/>
              <a:t>tehnologia</a:t>
            </a:r>
            <a:r>
              <a:rPr lang="en-US" sz="2400" dirty="0"/>
              <a:t> IR (InfraRed). </a:t>
            </a:r>
          </a:p>
          <a:p>
            <a:r>
              <a:rPr lang="en-US" sz="2400" dirty="0" err="1"/>
              <a:t>Utilizarea</a:t>
            </a:r>
            <a:r>
              <a:rPr lang="en-US" sz="2400" dirty="0"/>
              <a:t> </a:t>
            </a:r>
            <a:r>
              <a:rPr lang="en-US" sz="2400" dirty="0" err="1"/>
              <a:t>senzorilor</a:t>
            </a:r>
            <a:r>
              <a:rPr lang="en-US" sz="2400" dirty="0"/>
              <a:t> de </a:t>
            </a:r>
            <a:r>
              <a:rPr lang="en-US" sz="2400" dirty="0" err="1"/>
              <a:t>proximitate</a:t>
            </a:r>
            <a:r>
              <a:rPr lang="en-US" sz="2400" dirty="0"/>
              <a:t> IR </a:t>
            </a:r>
            <a:r>
              <a:rPr lang="en-US" sz="2400" dirty="0" err="1"/>
              <a:t>aduce</a:t>
            </a:r>
            <a:r>
              <a:rPr lang="en-US" sz="2400" dirty="0"/>
              <a:t> un </a:t>
            </a:r>
            <a:r>
              <a:rPr lang="en-US" sz="2400" dirty="0" err="1"/>
              <a:t>avantaj</a:t>
            </a:r>
            <a:r>
              <a:rPr lang="en-US" sz="2400" dirty="0"/>
              <a:t> </a:t>
            </a:r>
            <a:r>
              <a:rPr lang="en-US" sz="2400" dirty="0" err="1"/>
              <a:t>enorm</a:t>
            </a:r>
            <a:r>
              <a:rPr lang="en-US" sz="2400" dirty="0"/>
              <a:t> la </a:t>
            </a:r>
            <a:r>
              <a:rPr lang="en-US" sz="2400" dirty="0" err="1"/>
              <a:t>capitolul</a:t>
            </a:r>
            <a:r>
              <a:rPr lang="en-US" sz="2400" dirty="0"/>
              <a:t> </a:t>
            </a:r>
            <a:r>
              <a:rPr lang="en-US" sz="2400" dirty="0" err="1"/>
              <a:t>Timp</a:t>
            </a:r>
            <a:r>
              <a:rPr lang="en-US" sz="2400" dirty="0"/>
              <a:t> de </a:t>
            </a:r>
            <a:r>
              <a:rPr lang="en-US" sz="2400" dirty="0" err="1"/>
              <a:t>Masura</a:t>
            </a:r>
            <a:r>
              <a:rPr lang="en-US" sz="2400" dirty="0"/>
              <a:t>, </a:t>
            </a:r>
            <a:r>
              <a:rPr lang="en-US" sz="2400" dirty="0" err="1"/>
              <a:t>folosind</a:t>
            </a:r>
            <a:r>
              <a:rPr lang="en-US" sz="2400" dirty="0"/>
              <a:t> </a:t>
            </a:r>
            <a:r>
              <a:rPr lang="en-US" sz="2400" dirty="0" err="1"/>
              <a:t>fasciculele</a:t>
            </a:r>
            <a:r>
              <a:rPr lang="en-US" sz="2400" dirty="0"/>
              <a:t> de </a:t>
            </a:r>
            <a:r>
              <a:rPr lang="en-US" sz="2400" dirty="0" err="1"/>
              <a:t>unde</a:t>
            </a:r>
            <a:r>
              <a:rPr lang="en-US" sz="2400" dirty="0"/>
              <a:t> </a:t>
            </a:r>
            <a:r>
              <a:rPr lang="en-US" sz="2400" dirty="0" err="1"/>
              <a:t>infrarosii</a:t>
            </a:r>
            <a:r>
              <a:rPr lang="en-US" sz="2400" dirty="0"/>
              <a:t> ca instrument de </a:t>
            </a:r>
            <a:r>
              <a:rPr lang="en-US" sz="2400" dirty="0" err="1"/>
              <a:t>achizitie</a:t>
            </a:r>
            <a:r>
              <a:rPr lang="en-US" sz="2400" dirty="0"/>
              <a:t> de date. </a:t>
            </a:r>
            <a:r>
              <a:rPr lang="en-US" sz="2400" dirty="0" err="1"/>
              <a:t>Datele</a:t>
            </a:r>
            <a:r>
              <a:rPr lang="en-US" sz="2400" dirty="0"/>
              <a:t> se </a:t>
            </a:r>
            <a:r>
              <a:rPr lang="en-US" sz="2400" dirty="0" err="1"/>
              <a:t>prelucreaza</a:t>
            </a:r>
            <a:r>
              <a:rPr lang="en-US" sz="2400" dirty="0"/>
              <a:t> la </a:t>
            </a:r>
            <a:r>
              <a:rPr lang="en-US" sz="2400" dirty="0" err="1"/>
              <a:t>nivelul</a:t>
            </a:r>
            <a:r>
              <a:rPr lang="en-US" sz="2400" dirty="0"/>
              <a:t> </a:t>
            </a:r>
            <a:r>
              <a:rPr lang="en-US" sz="2400" dirty="0" err="1"/>
              <a:t>placii</a:t>
            </a:r>
            <a:r>
              <a:rPr lang="en-US" sz="2400" dirty="0"/>
              <a:t> break-</a:t>
            </a:r>
            <a:r>
              <a:rPr lang="en-US" sz="2400" dirty="0" err="1"/>
              <a:t>out,care</a:t>
            </a:r>
            <a:r>
              <a:rPr lang="en-US" sz="2400" dirty="0"/>
              <a:t> include </a:t>
            </a:r>
            <a:r>
              <a:rPr lang="en-US" sz="2400" dirty="0" err="1"/>
              <a:t>si</a:t>
            </a:r>
            <a:r>
              <a:rPr lang="en-US" sz="2400" dirty="0"/>
              <a:t> o </a:t>
            </a:r>
            <a:r>
              <a:rPr lang="en-US" sz="2400" dirty="0" err="1"/>
              <a:t>conversie</a:t>
            </a:r>
            <a:r>
              <a:rPr lang="en-US" sz="2400" dirty="0"/>
              <a:t> Analog-</a:t>
            </a:r>
            <a:r>
              <a:rPr lang="en-US" sz="2400" dirty="0" err="1"/>
              <a:t>Digitala</a:t>
            </a:r>
            <a:r>
              <a:rPr lang="en-US" sz="2400" dirty="0"/>
              <a:t> a </a:t>
            </a:r>
            <a:r>
              <a:rPr lang="en-US" sz="2400" dirty="0" err="1"/>
              <a:t>semnalului</a:t>
            </a:r>
            <a:r>
              <a:rPr lang="en-US" sz="2400" dirty="0"/>
              <a:t> </a:t>
            </a:r>
            <a:r>
              <a:rPr lang="en-US" sz="2400" dirty="0" err="1"/>
              <a:t>vazut</a:t>
            </a:r>
            <a:r>
              <a:rPr lang="en-US" sz="2400" dirty="0"/>
              <a:t> la </a:t>
            </a:r>
            <a:r>
              <a:rPr lang="en-US" sz="2400" dirty="0" err="1"/>
              <a:t>iesirea</a:t>
            </a:r>
            <a:r>
              <a:rPr lang="en-US" sz="2400" dirty="0"/>
              <a:t> </a:t>
            </a:r>
            <a:r>
              <a:rPr lang="en-US" sz="2400" dirty="0" err="1"/>
              <a:t>fototranzistor-ului</a:t>
            </a:r>
            <a:r>
              <a:rPr lang="en-US" sz="2400" dirty="0"/>
              <a:t>. 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E8CA17-D5C4-4386-BF39-85F51B5A28E3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51" y="1629291"/>
            <a:ext cx="4004448" cy="399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77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AB76A-A188-425B-81AC-F084813E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</a:t>
            </a:r>
            <a:r>
              <a:rPr lang="en-US" dirty="0" err="1"/>
              <a:t>tractiune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E07C0-60FC-4E54-A514-12D7AA4C9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5638" y="1935135"/>
            <a:ext cx="5558973" cy="4437530"/>
          </a:xfrm>
        </p:spPr>
        <p:txBody>
          <a:bodyPr>
            <a:normAutofit fontScale="92500"/>
          </a:bodyPr>
          <a:lstStyle/>
          <a:p>
            <a:r>
              <a:rPr lang="en-US" sz="2400" dirty="0" err="1"/>
              <a:t>Pentru</a:t>
            </a:r>
            <a:r>
              <a:rPr lang="en-US" sz="2400" dirty="0"/>
              <a:t> ca </a:t>
            </a:r>
            <a:r>
              <a:rPr lang="en-US" sz="2400" dirty="0" err="1"/>
              <a:t>robotul</a:t>
            </a:r>
            <a:r>
              <a:rPr lang="en-US" sz="2400" dirty="0"/>
              <a:t> </a:t>
            </a:r>
            <a:r>
              <a:rPr lang="en-US" sz="2400" dirty="0" err="1"/>
              <a:t>nostru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prinda</a:t>
            </a:r>
            <a:r>
              <a:rPr lang="en-US" sz="2400" dirty="0"/>
              <a:t> </a:t>
            </a:r>
            <a:r>
              <a:rPr lang="en-US" sz="2400" dirty="0" err="1"/>
              <a:t>viata,avem</a:t>
            </a:r>
            <a:r>
              <a:rPr lang="en-US" sz="2400" dirty="0"/>
              <a:t> </a:t>
            </a:r>
            <a:r>
              <a:rPr lang="en-US" sz="2400" dirty="0" err="1"/>
              <a:t>nevoie</a:t>
            </a:r>
            <a:r>
              <a:rPr lang="en-US" sz="2400" dirty="0"/>
              <a:t> de un element de </a:t>
            </a:r>
            <a:r>
              <a:rPr lang="en-US" sz="2400" dirty="0" err="1"/>
              <a:t>transmisie</a:t>
            </a:r>
            <a:r>
              <a:rPr lang="en-US" sz="2400" dirty="0"/>
              <a:t>. In </a:t>
            </a:r>
            <a:r>
              <a:rPr lang="en-US" sz="2400" dirty="0" err="1"/>
              <a:t>acest</a:t>
            </a:r>
            <a:r>
              <a:rPr lang="en-US" sz="2400" dirty="0"/>
              <a:t> </a:t>
            </a:r>
            <a:r>
              <a:rPr lang="en-US" sz="2400" dirty="0" err="1"/>
              <a:t>caz</a:t>
            </a:r>
            <a:r>
              <a:rPr lang="en-US" sz="2400" dirty="0"/>
              <a:t> </a:t>
            </a:r>
            <a:r>
              <a:rPr lang="en-US" sz="2400" dirty="0" err="1"/>
              <a:t>vom</a:t>
            </a:r>
            <a:r>
              <a:rPr lang="en-US" sz="2400" dirty="0"/>
              <a:t> </a:t>
            </a:r>
            <a:r>
              <a:rPr lang="en-US" sz="2400" dirty="0" err="1"/>
              <a:t>folosi</a:t>
            </a:r>
            <a:r>
              <a:rPr lang="en-US" sz="2400" dirty="0"/>
              <a:t> </a:t>
            </a:r>
            <a:r>
              <a:rPr lang="en-US" sz="2400" dirty="0" err="1"/>
              <a:t>doua</a:t>
            </a:r>
            <a:r>
              <a:rPr lang="en-US" sz="2400" dirty="0"/>
              <a:t> </a:t>
            </a:r>
            <a:r>
              <a:rPr lang="en-US" sz="2400" dirty="0" err="1"/>
              <a:t>motoare</a:t>
            </a:r>
            <a:r>
              <a:rPr lang="en-US" sz="2400" dirty="0"/>
              <a:t> DC cu </a:t>
            </a:r>
            <a:r>
              <a:rPr lang="en-US" sz="2400" dirty="0" err="1"/>
              <a:t>perii</a:t>
            </a:r>
            <a:r>
              <a:rPr lang="en-US" sz="2400" dirty="0"/>
              <a:t> </a:t>
            </a:r>
            <a:r>
              <a:rPr lang="en-US" sz="2400" dirty="0" err="1"/>
              <a:t>carora</a:t>
            </a:r>
            <a:r>
              <a:rPr lang="en-US" sz="2400" dirty="0"/>
              <a:t> le-a </a:t>
            </a:r>
            <a:r>
              <a:rPr lang="en-US" sz="2400" dirty="0" err="1"/>
              <a:t>fost</a:t>
            </a:r>
            <a:r>
              <a:rPr lang="en-US" sz="2400" dirty="0"/>
              <a:t> </a:t>
            </a:r>
            <a:r>
              <a:rPr lang="en-US" sz="2400" dirty="0" err="1"/>
              <a:t>atasat</a:t>
            </a:r>
            <a:r>
              <a:rPr lang="en-US" sz="2400" dirty="0"/>
              <a:t> un </a:t>
            </a:r>
            <a:r>
              <a:rPr lang="en-US" sz="2400" dirty="0" err="1"/>
              <a:t>reductor</a:t>
            </a:r>
            <a:r>
              <a:rPr lang="en-US" sz="2400" dirty="0"/>
              <a:t> de </a:t>
            </a:r>
            <a:r>
              <a:rPr lang="en-US" sz="2400" dirty="0" err="1"/>
              <a:t>viteza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o </a:t>
            </a:r>
            <a:r>
              <a:rPr lang="en-US" sz="2400" dirty="0" err="1"/>
              <a:t>roata</a:t>
            </a:r>
            <a:r>
              <a:rPr lang="en-US" sz="2400" dirty="0"/>
              <a:t> cu </a:t>
            </a:r>
            <a:r>
              <a:rPr lang="en-US" sz="2400" dirty="0" err="1"/>
              <a:t>cauciuc</a:t>
            </a:r>
            <a:r>
              <a:rPr lang="en-US" sz="2400" dirty="0"/>
              <a:t>. </a:t>
            </a:r>
            <a:r>
              <a:rPr lang="en-US" sz="2400" dirty="0" err="1"/>
              <a:t>Motivul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care </a:t>
            </a:r>
            <a:r>
              <a:rPr lang="en-US" sz="2400" dirty="0" err="1"/>
              <a:t>vom</a:t>
            </a:r>
            <a:r>
              <a:rPr lang="en-US" sz="2400" dirty="0"/>
              <a:t> </a:t>
            </a:r>
            <a:r>
              <a:rPr lang="en-US" sz="2400" dirty="0" err="1"/>
              <a:t>utiliza</a:t>
            </a:r>
            <a:r>
              <a:rPr lang="en-US" sz="2400" dirty="0"/>
              <a:t> un </a:t>
            </a:r>
            <a:r>
              <a:rPr lang="en-US" sz="2400" dirty="0" err="1"/>
              <a:t>reductor</a:t>
            </a:r>
            <a:r>
              <a:rPr lang="en-US" sz="2400" dirty="0"/>
              <a:t> de </a:t>
            </a:r>
            <a:r>
              <a:rPr lang="en-US" sz="2400" dirty="0" err="1"/>
              <a:t>viteza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ca </a:t>
            </a:r>
            <a:r>
              <a:rPr lang="en-US" sz="2400" dirty="0" err="1"/>
              <a:t>aceste</a:t>
            </a:r>
            <a:r>
              <a:rPr lang="en-US" sz="2400" dirty="0"/>
              <a:t> </a:t>
            </a:r>
            <a:r>
              <a:rPr lang="en-US" sz="2400" dirty="0" err="1"/>
              <a:t>motoare</a:t>
            </a:r>
            <a:r>
              <a:rPr lang="en-US" sz="2400" dirty="0"/>
              <a:t> nu </a:t>
            </a:r>
            <a:r>
              <a:rPr lang="en-US" sz="2400" dirty="0" err="1"/>
              <a:t>ofera</a:t>
            </a:r>
            <a:r>
              <a:rPr lang="en-US" sz="2400" dirty="0"/>
              <a:t> in general un </a:t>
            </a:r>
            <a:r>
              <a:rPr lang="en-US" sz="2400" dirty="0" err="1"/>
              <a:t>cuplu</a:t>
            </a:r>
            <a:r>
              <a:rPr lang="en-US" sz="2400" dirty="0"/>
              <a:t> </a:t>
            </a:r>
            <a:r>
              <a:rPr lang="en-US" sz="2400" dirty="0" err="1"/>
              <a:t>foarte</a:t>
            </a:r>
            <a:r>
              <a:rPr lang="en-US" sz="2400" dirty="0"/>
              <a:t> </a:t>
            </a:r>
            <a:r>
              <a:rPr lang="en-US" sz="2400" dirty="0" err="1"/>
              <a:t>bun,insa</a:t>
            </a:r>
            <a:r>
              <a:rPr lang="en-US" sz="2400" dirty="0"/>
              <a:t> </a:t>
            </a:r>
            <a:r>
              <a:rPr lang="en-US" sz="2400" dirty="0" err="1"/>
              <a:t>ofera</a:t>
            </a:r>
            <a:r>
              <a:rPr lang="en-US" sz="2400" dirty="0"/>
              <a:t> o </a:t>
            </a:r>
            <a:r>
              <a:rPr lang="en-US" sz="2400" dirty="0" err="1"/>
              <a:t>gama</a:t>
            </a:r>
            <a:r>
              <a:rPr lang="en-US" sz="2400" dirty="0"/>
              <a:t> </a:t>
            </a:r>
            <a:r>
              <a:rPr lang="en-US" sz="2400" dirty="0" err="1"/>
              <a:t>variata</a:t>
            </a:r>
            <a:r>
              <a:rPr lang="en-US" sz="2400" dirty="0"/>
              <a:t> de </a:t>
            </a:r>
            <a:r>
              <a:rPr lang="en-US" sz="2400" dirty="0" err="1"/>
              <a:t>viteze</a:t>
            </a:r>
            <a:r>
              <a:rPr lang="en-US" sz="2400" dirty="0"/>
              <a:t> </a:t>
            </a:r>
            <a:r>
              <a:rPr lang="en-US" sz="2400" dirty="0" err="1"/>
              <a:t>disponibile</a:t>
            </a:r>
            <a:r>
              <a:rPr lang="en-US" sz="2400" dirty="0"/>
              <a:t> in </a:t>
            </a:r>
            <a:r>
              <a:rPr lang="en-US" sz="2400" dirty="0" err="1"/>
              <a:t>functie</a:t>
            </a:r>
            <a:r>
              <a:rPr lang="en-US" sz="2400" dirty="0"/>
              <a:t> de </a:t>
            </a:r>
            <a:r>
              <a:rPr lang="en-US" sz="2400" dirty="0" err="1"/>
              <a:t>tensiunea</a:t>
            </a:r>
            <a:r>
              <a:rPr lang="en-US" sz="2400" dirty="0"/>
              <a:t> </a:t>
            </a:r>
            <a:r>
              <a:rPr lang="en-US" sz="2400" dirty="0" err="1"/>
              <a:t>aplicata</a:t>
            </a:r>
            <a:r>
              <a:rPr lang="en-US" sz="2400" dirty="0"/>
              <a:t> </a:t>
            </a:r>
            <a:r>
              <a:rPr lang="en-US" sz="2400" dirty="0" err="1"/>
              <a:t>acestora</a:t>
            </a:r>
            <a:r>
              <a:rPr lang="en-US" sz="2400" dirty="0"/>
              <a:t>.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1BAC91-61C6-4587-86BB-F9B0B3ECF074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89" y="2126222"/>
            <a:ext cx="3778250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11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EE68-B709-43D9-93FD-D34E83F55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Adafruit</a:t>
            </a:r>
            <a:r>
              <a:rPr lang="en-US" dirty="0"/>
              <a:t> Motor Shield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492E2-BD0E-4032-BBAD-F439031EE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8967" y="2126222"/>
            <a:ext cx="5395644" cy="4274578"/>
          </a:xfrm>
        </p:spPr>
        <p:txBody>
          <a:bodyPr>
            <a:normAutofit/>
          </a:bodyPr>
          <a:lstStyle/>
          <a:p>
            <a:r>
              <a:rPr lang="en-US" sz="2200" dirty="0"/>
              <a:t>	</a:t>
            </a:r>
            <a:r>
              <a:rPr lang="en-US" sz="2200" dirty="0" err="1"/>
              <a:t>Pentru</a:t>
            </a:r>
            <a:r>
              <a:rPr lang="en-US" sz="2200" dirty="0"/>
              <a:t> a </a:t>
            </a:r>
            <a:r>
              <a:rPr lang="en-US" sz="2200" dirty="0" err="1"/>
              <a:t>facilita</a:t>
            </a:r>
            <a:r>
              <a:rPr lang="en-US" sz="2200" dirty="0"/>
              <a:t> </a:t>
            </a:r>
            <a:r>
              <a:rPr lang="en-US" sz="2200" dirty="0" err="1"/>
              <a:t>conectarea</a:t>
            </a:r>
            <a:r>
              <a:rPr lang="en-US" sz="2200" dirty="0"/>
              <a:t> </a:t>
            </a:r>
            <a:r>
              <a:rPr lang="en-US" sz="2200" dirty="0" err="1"/>
              <a:t>si</a:t>
            </a:r>
            <a:r>
              <a:rPr lang="en-US" sz="2200" dirty="0"/>
              <a:t> </a:t>
            </a:r>
            <a:r>
              <a:rPr lang="en-US" sz="2200" dirty="0" err="1"/>
              <a:t>utilizarea</a:t>
            </a:r>
            <a:r>
              <a:rPr lang="en-US" sz="2200" dirty="0"/>
              <a:t> </a:t>
            </a:r>
            <a:r>
              <a:rPr lang="en-US" sz="2200" dirty="0" err="1"/>
              <a:t>celor</a:t>
            </a:r>
            <a:r>
              <a:rPr lang="en-US" sz="2200" dirty="0"/>
              <a:t> </a:t>
            </a:r>
            <a:r>
              <a:rPr lang="en-US" sz="2200" dirty="0" err="1"/>
              <a:t>doua</a:t>
            </a:r>
            <a:r>
              <a:rPr lang="en-US" sz="2200" dirty="0"/>
              <a:t> </a:t>
            </a:r>
            <a:r>
              <a:rPr lang="en-US" sz="2200" dirty="0" err="1"/>
              <a:t>motoare</a:t>
            </a:r>
            <a:r>
              <a:rPr lang="en-US" sz="2200" dirty="0"/>
              <a:t> de </a:t>
            </a:r>
            <a:r>
              <a:rPr lang="en-US" sz="2200" dirty="0" err="1"/>
              <a:t>transmisie</a:t>
            </a:r>
            <a:r>
              <a:rPr lang="en-US" sz="2200" dirty="0"/>
              <a:t> </a:t>
            </a:r>
            <a:r>
              <a:rPr lang="en-US" sz="2200" dirty="0" err="1"/>
              <a:t>vom</a:t>
            </a:r>
            <a:r>
              <a:rPr lang="en-US" sz="2200" dirty="0"/>
              <a:t> </a:t>
            </a:r>
            <a:r>
              <a:rPr lang="en-US" sz="2200" dirty="0" err="1"/>
              <a:t>avea</a:t>
            </a:r>
            <a:r>
              <a:rPr lang="en-US" sz="2200" dirty="0"/>
              <a:t> </a:t>
            </a:r>
            <a:r>
              <a:rPr lang="en-US" sz="2200" dirty="0" err="1"/>
              <a:t>nevoie</a:t>
            </a:r>
            <a:r>
              <a:rPr lang="en-US" sz="2200" dirty="0"/>
              <a:t> de un shield de control </a:t>
            </a:r>
            <a:r>
              <a:rPr lang="en-US" sz="2200" dirty="0" err="1"/>
              <a:t>pentru</a:t>
            </a:r>
            <a:r>
              <a:rPr lang="en-US" sz="2200" dirty="0"/>
              <a:t> </a:t>
            </a:r>
            <a:r>
              <a:rPr lang="en-US" sz="2200" dirty="0" err="1"/>
              <a:t>motoare</a:t>
            </a:r>
            <a:r>
              <a:rPr lang="en-US" sz="2200" dirty="0"/>
              <a:t>. In </a:t>
            </a:r>
            <a:r>
              <a:rPr lang="en-US" sz="2200" dirty="0" err="1"/>
              <a:t>acest</a:t>
            </a:r>
            <a:r>
              <a:rPr lang="en-US" sz="2200" dirty="0"/>
              <a:t> </a:t>
            </a:r>
            <a:r>
              <a:rPr lang="en-US" sz="2200" dirty="0" err="1"/>
              <a:t>caz</a:t>
            </a:r>
            <a:r>
              <a:rPr lang="en-US" sz="2200" dirty="0"/>
              <a:t>, </a:t>
            </a:r>
            <a:r>
              <a:rPr lang="en-US" sz="2200" dirty="0" err="1"/>
              <a:t>Adafruit</a:t>
            </a:r>
            <a:r>
              <a:rPr lang="en-US" sz="2200" dirty="0"/>
              <a:t> a pus la </a:t>
            </a:r>
            <a:r>
              <a:rPr lang="en-US" sz="2200" dirty="0" err="1"/>
              <a:t>punct</a:t>
            </a:r>
            <a:r>
              <a:rPr lang="en-US" sz="2200" dirty="0"/>
              <a:t> un shield </a:t>
            </a:r>
            <a:r>
              <a:rPr lang="en-US" sz="2200" dirty="0" err="1"/>
              <a:t>pentru</a:t>
            </a:r>
            <a:r>
              <a:rPr lang="en-US" sz="2200" dirty="0"/>
              <a:t> </a:t>
            </a:r>
            <a:r>
              <a:rPr lang="en-US" sz="2200" dirty="0" err="1"/>
              <a:t>placa</a:t>
            </a:r>
            <a:r>
              <a:rPr lang="en-US" sz="2200" dirty="0"/>
              <a:t> de </a:t>
            </a:r>
            <a:r>
              <a:rPr lang="en-US" sz="2200" dirty="0" err="1"/>
              <a:t>dezvoltare</a:t>
            </a:r>
            <a:r>
              <a:rPr lang="en-US" sz="2200" dirty="0"/>
              <a:t> Arduino Uno , care se </a:t>
            </a:r>
            <a:r>
              <a:rPr lang="en-US" sz="2200" dirty="0" err="1"/>
              <a:t>conecteaza</a:t>
            </a:r>
            <a:r>
              <a:rPr lang="en-US" sz="2200" dirty="0"/>
              <a:t> </a:t>
            </a:r>
            <a:r>
              <a:rPr lang="en-US" sz="2200" dirty="0" err="1"/>
              <a:t>dupa</a:t>
            </a:r>
            <a:r>
              <a:rPr lang="en-US" sz="2200" dirty="0"/>
              <a:t> </a:t>
            </a:r>
            <a:r>
              <a:rPr lang="en-US" sz="2200" dirty="0" err="1"/>
              <a:t>modelul</a:t>
            </a:r>
            <a:r>
              <a:rPr lang="en-US" sz="2200" dirty="0"/>
              <a:t> “backpack” , </a:t>
            </a:r>
            <a:r>
              <a:rPr lang="en-US" sz="2200" dirty="0" err="1"/>
              <a:t>adica</a:t>
            </a:r>
            <a:r>
              <a:rPr lang="en-US" sz="2200" dirty="0"/>
              <a:t> </a:t>
            </a:r>
            <a:r>
              <a:rPr lang="en-US" sz="2200" dirty="0" err="1"/>
              <a:t>pinii</a:t>
            </a:r>
            <a:r>
              <a:rPr lang="en-US" sz="2200" dirty="0"/>
              <a:t> </a:t>
            </a:r>
            <a:r>
              <a:rPr lang="en-US" sz="2200" dirty="0" err="1"/>
              <a:t>acestui</a:t>
            </a:r>
            <a:r>
              <a:rPr lang="en-US" sz="2200" dirty="0"/>
              <a:t> </a:t>
            </a:r>
            <a:r>
              <a:rPr lang="en-US" sz="2200" dirty="0" err="1"/>
              <a:t>modul</a:t>
            </a:r>
            <a:r>
              <a:rPr lang="en-US" sz="2200" dirty="0"/>
              <a:t> se </a:t>
            </a:r>
            <a:r>
              <a:rPr lang="en-US" sz="2200" dirty="0" err="1"/>
              <a:t>introduc</a:t>
            </a:r>
            <a:r>
              <a:rPr lang="en-US" sz="2200" dirty="0"/>
              <a:t> in </a:t>
            </a:r>
            <a:r>
              <a:rPr lang="en-US" sz="2200" dirty="0" err="1"/>
              <a:t>conectorii</a:t>
            </a:r>
            <a:r>
              <a:rPr lang="en-US" sz="2200" dirty="0"/>
              <a:t> </a:t>
            </a:r>
            <a:r>
              <a:rPr lang="en-US" sz="2200" dirty="0" err="1"/>
              <a:t>originali</a:t>
            </a:r>
            <a:r>
              <a:rPr lang="en-US" sz="2200" dirty="0"/>
              <a:t> </a:t>
            </a:r>
            <a:r>
              <a:rPr lang="en-US" sz="2200" dirty="0" err="1"/>
              <a:t>ai</a:t>
            </a:r>
            <a:r>
              <a:rPr lang="en-US" sz="2200" dirty="0"/>
              <a:t> Arduino Uno.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27B84A-7511-4A0F-A9B0-F8F391B2E3CA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765" y="2126222"/>
            <a:ext cx="4579202" cy="351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9932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</TotalTime>
  <Words>1042</Words>
  <Application>Microsoft Office PowerPoint</Application>
  <PresentationFormat>Widescreen</PresentationFormat>
  <Paragraphs>55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Wisp</vt:lpstr>
      <vt:lpstr>Titlu,nume etc</vt:lpstr>
      <vt:lpstr>Cuprins</vt:lpstr>
      <vt:lpstr>Generalitati</vt:lpstr>
      <vt:lpstr>De ce?</vt:lpstr>
      <vt:lpstr>Proiectare Hardware</vt:lpstr>
      <vt:lpstr>Ce va face Arduino Uno?</vt:lpstr>
      <vt:lpstr>Senzori distanta</vt:lpstr>
      <vt:lpstr>Motor tractiune</vt:lpstr>
      <vt:lpstr>Adafruit Motor Shield</vt:lpstr>
      <vt:lpstr>Modelul Fritzing</vt:lpstr>
      <vt:lpstr>Proiectare 3D</vt:lpstr>
      <vt:lpstr>PowerPoint Presentation</vt:lpstr>
      <vt:lpstr>PowerPoint Presentation</vt:lpstr>
      <vt:lpstr>Proiectare Software</vt:lpstr>
      <vt:lpstr>Functii si variabile necesare</vt:lpstr>
      <vt:lpstr>Concluzii</vt:lpstr>
      <vt:lpstr>Detectarea obstacolului</vt:lpstr>
      <vt:lpstr>Prototiparea 3D </vt:lpstr>
      <vt:lpstr>Prototiparea Hardware</vt:lpstr>
      <vt:lpstr>Inbunatatiri posibile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Theodor-George NIŢU (71965)</dc:creator>
  <cp:lastModifiedBy>Theodor-George NIŢU (71965)</cp:lastModifiedBy>
  <cp:revision>6</cp:revision>
  <dcterms:created xsi:type="dcterms:W3CDTF">2017-06-27T19:19:47Z</dcterms:created>
  <dcterms:modified xsi:type="dcterms:W3CDTF">2017-06-27T20:15:23Z</dcterms:modified>
</cp:coreProperties>
</file>