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Oswald Regular"/>
      <p:regular r:id="rId23"/>
      <p:bold r:id="rId24"/>
    </p:embeddedFont>
    <p:embeddedFont>
      <p:font typeface="Frank Ruhl Libre Medium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 Light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Regular-bold.fntdata"/><Relationship Id="rId23" Type="http://schemas.openxmlformats.org/officeDocument/2006/relationships/font" Target="fonts/OswaldRegula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rankRuhlLibreMedium-bold.fntdata"/><Relationship Id="rId25" Type="http://schemas.openxmlformats.org/officeDocument/2006/relationships/font" Target="fonts/FrankRuhlLibreMedium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Ligh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LatoLight-italic.fntdata"/><Relationship Id="rId10" Type="http://schemas.openxmlformats.org/officeDocument/2006/relationships/slide" Target="slides/slide6.xml"/><Relationship Id="rId32" Type="http://schemas.openxmlformats.org/officeDocument/2006/relationships/font" Target="fonts/LatoLight-bold.fntdata"/><Relationship Id="rId13" Type="http://schemas.openxmlformats.org/officeDocument/2006/relationships/slide" Target="slides/slide9.xml"/><Relationship Id="rId35" Type="http://schemas.openxmlformats.org/officeDocument/2006/relationships/font" Target="fonts/Oswald-regular.fntdata"/><Relationship Id="rId12" Type="http://schemas.openxmlformats.org/officeDocument/2006/relationships/slide" Target="slides/slide8.xml"/><Relationship Id="rId34" Type="http://schemas.openxmlformats.org/officeDocument/2006/relationships/font" Target="fonts/Lato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Oswald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af340c683e_0_25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af340c683e_0_25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c59082c7a2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c59082c7a2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c59082c7a2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c59082c7a2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c59082c7a2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c59082c7a2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c59082c7a2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c59082c7a2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c59082c7a2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c59082c7a2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c59082c7a2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c59082c7a2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c59082c7a2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c59082c7a2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c59082c7a2_0_1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c59082c7a2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ed34c985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ed34c985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ed34c98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ed34c98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f340c683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f340c683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f340c683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af340c683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af340c683e_0_25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af340c683e_0_25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ed34c985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ed34c985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aed34c985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aed34c985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aed34c98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aed34c98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15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87550" y="2526375"/>
            <a:ext cx="6168900" cy="869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5200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175000" y="3273275"/>
            <a:ext cx="4794000" cy="49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1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714300" y="1578338"/>
            <a:ext cx="771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9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714300" y="3891138"/>
            <a:ext cx="77154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-5400000">
            <a:off x="64671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801149" y="274070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14299" y="3478475"/>
            <a:ext cx="22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2" type="title"/>
          </p:nvPr>
        </p:nvSpPr>
        <p:spPr>
          <a:xfrm>
            <a:off x="3548549" y="274070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3" type="subTitle"/>
          </p:nvPr>
        </p:nvSpPr>
        <p:spPr>
          <a:xfrm>
            <a:off x="3461699" y="3478475"/>
            <a:ext cx="22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4" type="title"/>
          </p:nvPr>
        </p:nvSpPr>
        <p:spPr>
          <a:xfrm>
            <a:off x="6295940" y="274070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5" type="subTitle"/>
          </p:nvPr>
        </p:nvSpPr>
        <p:spPr>
          <a:xfrm>
            <a:off x="6209090" y="3478475"/>
            <a:ext cx="22206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6" type="title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-5400000">
            <a:off x="64671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title"/>
          </p:nvPr>
        </p:nvSpPr>
        <p:spPr>
          <a:xfrm>
            <a:off x="2493462" y="548700"/>
            <a:ext cx="4157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3548550" y="1245750"/>
            <a:ext cx="20469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2" type="title"/>
          </p:nvPr>
        </p:nvSpPr>
        <p:spPr>
          <a:xfrm>
            <a:off x="2493462" y="3556525"/>
            <a:ext cx="4157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3" type="subTitle"/>
          </p:nvPr>
        </p:nvSpPr>
        <p:spPr>
          <a:xfrm>
            <a:off x="3548550" y="4253575"/>
            <a:ext cx="20469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4" type="title"/>
          </p:nvPr>
        </p:nvSpPr>
        <p:spPr>
          <a:xfrm>
            <a:off x="2493462" y="2052613"/>
            <a:ext cx="4157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5" type="subTitle"/>
          </p:nvPr>
        </p:nvSpPr>
        <p:spPr>
          <a:xfrm>
            <a:off x="3548550" y="2757225"/>
            <a:ext cx="20469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874962" y="182255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874962" y="2322075"/>
            <a:ext cx="2046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2" type="title"/>
          </p:nvPr>
        </p:nvSpPr>
        <p:spPr>
          <a:xfrm>
            <a:off x="3548560" y="182255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3" type="subTitle"/>
          </p:nvPr>
        </p:nvSpPr>
        <p:spPr>
          <a:xfrm>
            <a:off x="3548560" y="2322075"/>
            <a:ext cx="2046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4" type="title"/>
          </p:nvPr>
        </p:nvSpPr>
        <p:spPr>
          <a:xfrm>
            <a:off x="6222149" y="182255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5" type="subTitle"/>
          </p:nvPr>
        </p:nvSpPr>
        <p:spPr>
          <a:xfrm>
            <a:off x="6222149" y="2322075"/>
            <a:ext cx="2046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6" type="title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7" type="title"/>
          </p:nvPr>
        </p:nvSpPr>
        <p:spPr>
          <a:xfrm>
            <a:off x="874962" y="359625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8" type="subTitle"/>
          </p:nvPr>
        </p:nvSpPr>
        <p:spPr>
          <a:xfrm>
            <a:off x="874962" y="4095775"/>
            <a:ext cx="2046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9" type="title"/>
          </p:nvPr>
        </p:nvSpPr>
        <p:spPr>
          <a:xfrm>
            <a:off x="3548560" y="359625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3" type="subTitle"/>
          </p:nvPr>
        </p:nvSpPr>
        <p:spPr>
          <a:xfrm>
            <a:off x="3548560" y="4095775"/>
            <a:ext cx="2046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4" type="title"/>
          </p:nvPr>
        </p:nvSpPr>
        <p:spPr>
          <a:xfrm>
            <a:off x="6222149" y="3596250"/>
            <a:ext cx="2046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5" type="subTitle"/>
          </p:nvPr>
        </p:nvSpPr>
        <p:spPr>
          <a:xfrm>
            <a:off x="6222149" y="4095775"/>
            <a:ext cx="20469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2037875" y="1947988"/>
            <a:ext cx="1694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1738775" y="3142963"/>
            <a:ext cx="22923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2" type="title"/>
          </p:nvPr>
        </p:nvSpPr>
        <p:spPr>
          <a:xfrm>
            <a:off x="5412033" y="1916488"/>
            <a:ext cx="1694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3" type="subTitle"/>
          </p:nvPr>
        </p:nvSpPr>
        <p:spPr>
          <a:xfrm>
            <a:off x="5112933" y="3111463"/>
            <a:ext cx="22923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 rot="-5400000">
            <a:off x="6462300" y="2473650"/>
            <a:ext cx="51531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888263" y="2381248"/>
            <a:ext cx="25566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2" type="subTitle"/>
          </p:nvPr>
        </p:nvSpPr>
        <p:spPr>
          <a:xfrm>
            <a:off x="4740720" y="2381250"/>
            <a:ext cx="25566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3178838" y="1533525"/>
            <a:ext cx="1228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3" type="title"/>
          </p:nvPr>
        </p:nvSpPr>
        <p:spPr>
          <a:xfrm>
            <a:off x="7026938" y="1533525"/>
            <a:ext cx="1228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4" type="title"/>
          </p:nvPr>
        </p:nvSpPr>
        <p:spPr>
          <a:xfrm>
            <a:off x="714325" y="548700"/>
            <a:ext cx="77154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1468401" y="3488904"/>
            <a:ext cx="2696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1468400" y="4053200"/>
            <a:ext cx="2696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2" type="title"/>
          </p:nvPr>
        </p:nvSpPr>
        <p:spPr>
          <a:xfrm>
            <a:off x="1463062" y="1638961"/>
            <a:ext cx="2696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3" type="subTitle"/>
          </p:nvPr>
        </p:nvSpPr>
        <p:spPr>
          <a:xfrm>
            <a:off x="1463050" y="2203253"/>
            <a:ext cx="2696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4" type="title"/>
          </p:nvPr>
        </p:nvSpPr>
        <p:spPr>
          <a:xfrm>
            <a:off x="4984831" y="1638961"/>
            <a:ext cx="2696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5" type="subTitle"/>
          </p:nvPr>
        </p:nvSpPr>
        <p:spPr>
          <a:xfrm>
            <a:off x="4984825" y="2203253"/>
            <a:ext cx="2696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6" type="title"/>
          </p:nvPr>
        </p:nvSpPr>
        <p:spPr>
          <a:xfrm>
            <a:off x="714300" y="548700"/>
            <a:ext cx="7715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7" type="title"/>
          </p:nvPr>
        </p:nvSpPr>
        <p:spPr>
          <a:xfrm>
            <a:off x="4984849" y="3488904"/>
            <a:ext cx="26961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8" type="subTitle"/>
          </p:nvPr>
        </p:nvSpPr>
        <p:spPr>
          <a:xfrm>
            <a:off x="4984850" y="4053200"/>
            <a:ext cx="26961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hasCustomPrompt="1" idx="9" type="title"/>
          </p:nvPr>
        </p:nvSpPr>
        <p:spPr>
          <a:xfrm>
            <a:off x="1744610" y="1347050"/>
            <a:ext cx="21330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/>
          <p:nvPr>
            <p:ph hasCustomPrompt="1" idx="13" type="title"/>
          </p:nvPr>
        </p:nvSpPr>
        <p:spPr>
          <a:xfrm>
            <a:off x="1744610" y="3188743"/>
            <a:ext cx="21330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/>
          <p:nvPr>
            <p:ph hasCustomPrompt="1" idx="14" type="title"/>
          </p:nvPr>
        </p:nvSpPr>
        <p:spPr>
          <a:xfrm>
            <a:off x="5266394" y="1347050"/>
            <a:ext cx="21330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/>
          <p:nvPr>
            <p:ph hasCustomPrompt="1" idx="15" type="title"/>
          </p:nvPr>
        </p:nvSpPr>
        <p:spPr>
          <a:xfrm>
            <a:off x="5266394" y="3188743"/>
            <a:ext cx="21330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1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7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A153D"/>
              </a:solidFill>
            </a:endParaRPr>
          </a:p>
        </p:txBody>
      </p:sp>
      <p:sp>
        <p:nvSpPr>
          <p:cNvPr id="136" name="Google Shape;136;p19"/>
          <p:cNvSpPr/>
          <p:nvPr/>
        </p:nvSpPr>
        <p:spPr>
          <a:xfrm flipH="1">
            <a:off x="0" y="0"/>
            <a:ext cx="91440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 rot="10800000">
            <a:off x="6000" y="0"/>
            <a:ext cx="91320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5381700" y="1579350"/>
            <a:ext cx="2562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5381700" y="2891175"/>
            <a:ext cx="3048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-5400000">
            <a:off x="64695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866925" y="2236950"/>
            <a:ext cx="3295500" cy="6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9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866925" y="548700"/>
            <a:ext cx="1619400" cy="14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7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866925" y="3626150"/>
            <a:ext cx="2038200" cy="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7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2544601" y="1519925"/>
            <a:ext cx="40548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300"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2911050" y="3633125"/>
            <a:ext cx="33219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17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2" type="title"/>
          </p:nvPr>
        </p:nvSpPr>
        <p:spPr>
          <a:xfrm>
            <a:off x="2544600" y="903425"/>
            <a:ext cx="6456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7200">
                <a:solidFill>
                  <a:srgbClr val="FFFFFF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 rot="10800000">
            <a:off x="75" y="4938000"/>
            <a:ext cx="91344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3243900" y="2055800"/>
            <a:ext cx="26562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2251050" y="320125"/>
            <a:ext cx="46419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7200"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None/>
              <a:defRPr sz="9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/>
        </p:nvSpPr>
        <p:spPr>
          <a:xfrm>
            <a:off x="2971800" y="3694875"/>
            <a:ext cx="32004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00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A153D"/>
              </a:solidFill>
            </a:endParaRPr>
          </a:p>
        </p:txBody>
      </p:sp>
      <p:sp>
        <p:nvSpPr>
          <p:cNvPr id="23" name="Google Shape;23;p4"/>
          <p:cNvSpPr/>
          <p:nvPr/>
        </p:nvSpPr>
        <p:spPr>
          <a:xfrm rot="10800000">
            <a:off x="0" y="75"/>
            <a:ext cx="91440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723900" y="1076325"/>
            <a:ext cx="77154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  <a:defRPr sz="11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A153D"/>
              </a:solidFill>
            </a:endParaRPr>
          </a:p>
        </p:txBody>
      </p:sp>
      <p:sp>
        <p:nvSpPr>
          <p:cNvPr id="29" name="Google Shape;29;p5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714375" y="1609725"/>
            <a:ext cx="3790800" cy="29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4638900" y="1609725"/>
            <a:ext cx="3790800" cy="29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A153D"/>
              </a:solidFill>
            </a:endParaRPr>
          </a:p>
        </p:txBody>
      </p:sp>
      <p:sp>
        <p:nvSpPr>
          <p:cNvPr id="36" name="Google Shape;36;p6"/>
          <p:cNvSpPr/>
          <p:nvPr/>
        </p:nvSpPr>
        <p:spPr>
          <a:xfrm flipH="1">
            <a:off x="0" y="4938000"/>
            <a:ext cx="91440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5111400" y="1598875"/>
            <a:ext cx="24030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5111400" y="2926575"/>
            <a:ext cx="3070500" cy="1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rot="-5400000">
            <a:off x="2000250" y="-1997850"/>
            <a:ext cx="5143500" cy="913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 rot="10800000">
            <a:off x="0" y="0"/>
            <a:ext cx="9144000" cy="20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1388100" y="965175"/>
            <a:ext cx="6367800" cy="3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-125"/>
            <a:ext cx="9144000" cy="51435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714300" y="138075"/>
            <a:ext cx="3010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9"/>
          <p:cNvSpPr/>
          <p:nvPr/>
        </p:nvSpPr>
        <p:spPr>
          <a:xfrm rot="-5400000">
            <a:off x="-24690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714300" y="1933575"/>
            <a:ext cx="3476700" cy="26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4143475" y="629400"/>
            <a:ext cx="40356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swald Regular"/>
              <a:buNone/>
              <a:defRPr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9" name="Google Shape;59;p10"/>
          <p:cNvSpPr/>
          <p:nvPr/>
        </p:nvSpPr>
        <p:spPr>
          <a:xfrm rot="-5400000">
            <a:off x="6469500" y="2468998"/>
            <a:ext cx="5143500" cy="20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8700"/>
            <a:ext cx="77154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496550"/>
            <a:ext cx="77154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ticias.r7.com/brasil/como-a-amazonia-chegou-a-30901-focos-de-incendio-0309201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193700" y="0"/>
            <a:ext cx="89505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type="ctrTitle"/>
          </p:nvPr>
        </p:nvSpPr>
        <p:spPr>
          <a:xfrm>
            <a:off x="1664575" y="2709450"/>
            <a:ext cx="6168900" cy="12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</a:t>
            </a:r>
            <a:r>
              <a:rPr lang="en">
                <a:solidFill>
                  <a:schemeClr val="accent3"/>
                </a:solidFill>
              </a:rPr>
              <a:t>IRE</a:t>
            </a:r>
            <a:r>
              <a:rPr lang="en">
                <a:solidFill>
                  <a:srgbClr val="FC972E"/>
                </a:solidFill>
              </a:rPr>
              <a:t> </a:t>
            </a:r>
            <a:r>
              <a:rPr lang="en"/>
              <a:t>F</a:t>
            </a:r>
            <a:r>
              <a:rPr lang="en"/>
              <a:t>IGHTERS</a:t>
            </a:r>
            <a:endParaRPr sz="6200"/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2175325" y="3847175"/>
            <a:ext cx="51474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Uma empresa especializada em prevenção de </a:t>
            </a:r>
            <a:r>
              <a:rPr lang="en" sz="1600">
                <a:solidFill>
                  <a:schemeClr val="dk1"/>
                </a:solidFill>
              </a:rPr>
              <a:t>incêndios.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200" y="80950"/>
            <a:ext cx="6087600" cy="34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5"/>
          <p:cNvSpPr/>
          <p:nvPr/>
        </p:nvSpPr>
        <p:spPr>
          <a:xfrm>
            <a:off x="0" y="193800"/>
            <a:ext cx="9144000" cy="494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6" name="Google Shape;13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350" y="1641400"/>
            <a:ext cx="2891350" cy="1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35"/>
          <p:cNvSpPr txBox="1"/>
          <p:nvPr>
            <p:ph type="title"/>
          </p:nvPr>
        </p:nvSpPr>
        <p:spPr>
          <a:xfrm>
            <a:off x="5381700" y="1579350"/>
            <a:ext cx="2562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 O NOSSO SITE</a:t>
            </a:r>
            <a:endParaRPr/>
          </a:p>
        </p:txBody>
      </p:sp>
      <p:sp>
        <p:nvSpPr>
          <p:cNvPr id="1368" name="Google Shape;1368;p35"/>
          <p:cNvSpPr/>
          <p:nvPr/>
        </p:nvSpPr>
        <p:spPr>
          <a:xfrm>
            <a:off x="1418000" y="1536573"/>
            <a:ext cx="3154005" cy="2514688"/>
          </a:xfrm>
          <a:custGeom>
            <a:rect b="b" l="l" r="r" t="t"/>
            <a:pathLst>
              <a:path extrusionOk="0" h="109230" w="136985">
                <a:moveTo>
                  <a:pt x="130648" y="5124"/>
                </a:moveTo>
                <a:lnTo>
                  <a:pt x="130648" y="75445"/>
                </a:lnTo>
                <a:lnTo>
                  <a:pt x="5722" y="75445"/>
                </a:lnTo>
                <a:lnTo>
                  <a:pt x="5722" y="5124"/>
                </a:lnTo>
                <a:close/>
                <a:moveTo>
                  <a:pt x="4219" y="1"/>
                </a:moveTo>
                <a:cubicBezTo>
                  <a:pt x="2029" y="1"/>
                  <a:pt x="1" y="1358"/>
                  <a:pt x="1" y="3622"/>
                </a:cubicBezTo>
                <a:lnTo>
                  <a:pt x="1" y="81239"/>
                </a:lnTo>
                <a:lnTo>
                  <a:pt x="1" y="88861"/>
                </a:lnTo>
                <a:lnTo>
                  <a:pt x="1" y="89314"/>
                </a:lnTo>
                <a:cubicBezTo>
                  <a:pt x="1" y="91504"/>
                  <a:pt x="2029" y="93550"/>
                  <a:pt x="4219" y="93550"/>
                </a:cubicBezTo>
                <a:lnTo>
                  <a:pt x="54769" y="93550"/>
                </a:lnTo>
                <a:cubicBezTo>
                  <a:pt x="54769" y="93550"/>
                  <a:pt x="54679" y="98602"/>
                  <a:pt x="52723" y="101915"/>
                </a:cubicBezTo>
                <a:cubicBezTo>
                  <a:pt x="52506" y="102295"/>
                  <a:pt x="52198" y="102675"/>
                  <a:pt x="51890" y="102965"/>
                </a:cubicBezTo>
                <a:cubicBezTo>
                  <a:pt x="51057" y="103870"/>
                  <a:pt x="50080" y="104776"/>
                  <a:pt x="49247" y="105536"/>
                </a:cubicBezTo>
                <a:cubicBezTo>
                  <a:pt x="47672" y="106966"/>
                  <a:pt x="46767" y="108107"/>
                  <a:pt x="48577" y="108632"/>
                </a:cubicBezTo>
                <a:cubicBezTo>
                  <a:pt x="49247" y="109012"/>
                  <a:pt x="50388" y="109229"/>
                  <a:pt x="52343" y="109229"/>
                </a:cubicBezTo>
                <a:lnTo>
                  <a:pt x="85620" y="109229"/>
                </a:lnTo>
                <a:cubicBezTo>
                  <a:pt x="88934" y="109229"/>
                  <a:pt x="90147" y="108940"/>
                  <a:pt x="90147" y="107727"/>
                </a:cubicBezTo>
                <a:cubicBezTo>
                  <a:pt x="90219" y="106821"/>
                  <a:pt x="87811" y="104776"/>
                  <a:pt x="86073" y="102965"/>
                </a:cubicBezTo>
                <a:cubicBezTo>
                  <a:pt x="85620" y="102603"/>
                  <a:pt x="85313" y="102060"/>
                  <a:pt x="85005" y="101535"/>
                </a:cubicBezTo>
                <a:lnTo>
                  <a:pt x="84552" y="101535"/>
                </a:lnTo>
                <a:cubicBezTo>
                  <a:pt x="82742" y="98221"/>
                  <a:pt x="82669" y="93550"/>
                  <a:pt x="82669" y="93550"/>
                </a:cubicBezTo>
                <a:lnTo>
                  <a:pt x="132531" y="93550"/>
                </a:lnTo>
                <a:cubicBezTo>
                  <a:pt x="134794" y="93550"/>
                  <a:pt x="136985" y="91504"/>
                  <a:pt x="136985" y="89314"/>
                </a:cubicBezTo>
                <a:lnTo>
                  <a:pt x="136985" y="88861"/>
                </a:lnTo>
                <a:lnTo>
                  <a:pt x="136985" y="81239"/>
                </a:lnTo>
                <a:lnTo>
                  <a:pt x="136985" y="3622"/>
                </a:lnTo>
                <a:cubicBezTo>
                  <a:pt x="136985" y="1358"/>
                  <a:pt x="134794" y="1"/>
                  <a:pt x="13253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5"/>
          <p:cNvSpPr/>
          <p:nvPr/>
        </p:nvSpPr>
        <p:spPr>
          <a:xfrm>
            <a:off x="772677" y="2195846"/>
            <a:ext cx="1332336" cy="1839455"/>
          </a:xfrm>
          <a:custGeom>
            <a:rect b="b" l="l" r="r" t="t"/>
            <a:pathLst>
              <a:path extrusionOk="0" h="80189" w="61794">
                <a:moveTo>
                  <a:pt x="55456" y="7079"/>
                </a:moveTo>
                <a:lnTo>
                  <a:pt x="55456" y="73399"/>
                </a:lnTo>
                <a:lnTo>
                  <a:pt x="6120" y="73399"/>
                </a:lnTo>
                <a:lnTo>
                  <a:pt x="6120" y="7079"/>
                </a:lnTo>
                <a:close/>
                <a:moveTo>
                  <a:pt x="3241" y="0"/>
                </a:moveTo>
                <a:cubicBezTo>
                  <a:pt x="1430" y="0"/>
                  <a:pt x="0" y="1430"/>
                  <a:pt x="0" y="3241"/>
                </a:cubicBezTo>
                <a:lnTo>
                  <a:pt x="0" y="76947"/>
                </a:lnTo>
                <a:cubicBezTo>
                  <a:pt x="0" y="78758"/>
                  <a:pt x="1430" y="80188"/>
                  <a:pt x="3241" y="80188"/>
                </a:cubicBezTo>
                <a:lnTo>
                  <a:pt x="58534" y="80188"/>
                </a:lnTo>
                <a:cubicBezTo>
                  <a:pt x="60345" y="80188"/>
                  <a:pt x="61793" y="78758"/>
                  <a:pt x="61793" y="76947"/>
                </a:cubicBezTo>
                <a:lnTo>
                  <a:pt x="61793" y="3241"/>
                </a:lnTo>
                <a:cubicBezTo>
                  <a:pt x="61793" y="1430"/>
                  <a:pt x="60345" y="0"/>
                  <a:pt x="5853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0" name="Google Shape;1370;p35"/>
          <p:cNvCxnSpPr/>
          <p:nvPr/>
        </p:nvCxnSpPr>
        <p:spPr>
          <a:xfrm>
            <a:off x="5503825" y="2704025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1" name="Google Shape;1371;p35"/>
          <p:cNvSpPr txBox="1"/>
          <p:nvPr/>
        </p:nvSpPr>
        <p:spPr>
          <a:xfrm>
            <a:off x="8083800" y="4035300"/>
            <a:ext cx="106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08</a:t>
            </a:r>
            <a:endParaRPr/>
          </a:p>
        </p:txBody>
      </p:sp>
      <p:sp>
        <p:nvSpPr>
          <p:cNvPr id="1372" name="Google Shape;1372;p35"/>
          <p:cNvSpPr/>
          <p:nvPr/>
        </p:nvSpPr>
        <p:spPr>
          <a:xfrm>
            <a:off x="891450" y="2327675"/>
            <a:ext cx="1110900" cy="1584900"/>
          </a:xfrm>
          <a:prstGeom prst="rect">
            <a:avLst/>
          </a:pr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3" name="Google Shape;13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63" y="2566975"/>
            <a:ext cx="2218325" cy="12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6"/>
          <p:cNvSpPr/>
          <p:nvPr/>
        </p:nvSpPr>
        <p:spPr>
          <a:xfrm>
            <a:off x="0" y="193800"/>
            <a:ext cx="9144000" cy="494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9" name="Google Shape;13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804"/>
            <a:ext cx="9143998" cy="445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25500"/>
            <a:ext cx="9143998" cy="5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7"/>
          <p:cNvSpPr/>
          <p:nvPr/>
        </p:nvSpPr>
        <p:spPr>
          <a:xfrm>
            <a:off x="0" y="193800"/>
            <a:ext cx="9144000" cy="494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6" name="Google Shape;13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803"/>
            <a:ext cx="9144000" cy="4412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12511"/>
            <a:ext cx="9144000" cy="730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8"/>
          <p:cNvSpPr/>
          <p:nvPr/>
        </p:nvSpPr>
        <p:spPr>
          <a:xfrm>
            <a:off x="0" y="193800"/>
            <a:ext cx="9144000" cy="494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3" name="Google Shape;13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12511"/>
            <a:ext cx="9144000" cy="730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93811"/>
            <a:ext cx="9144001" cy="4453379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38"/>
          <p:cNvSpPr/>
          <p:nvPr/>
        </p:nvSpPr>
        <p:spPr>
          <a:xfrm>
            <a:off x="75" y="4485525"/>
            <a:ext cx="9144000" cy="6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39"/>
          <p:cNvSpPr/>
          <p:nvPr/>
        </p:nvSpPr>
        <p:spPr>
          <a:xfrm>
            <a:off x="0" y="193800"/>
            <a:ext cx="9144000" cy="494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9"/>
          <p:cNvSpPr txBox="1"/>
          <p:nvPr/>
        </p:nvSpPr>
        <p:spPr>
          <a:xfrm>
            <a:off x="757800" y="380450"/>
            <a:ext cx="2657700" cy="120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DESENVOLVIMENTO</a:t>
            </a:r>
            <a:endParaRPr sz="16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EDEBE9"/>
                </a:highlight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200"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-Tela de Login​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-Informações gerais dos sensores​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-Dashboard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39"/>
          <p:cNvSpPr txBox="1"/>
          <p:nvPr/>
        </p:nvSpPr>
        <p:spPr>
          <a:xfrm>
            <a:off x="3867000" y="380525"/>
            <a:ext cx="3723000" cy="120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BANCO DE DADOS</a:t>
            </a:r>
            <a:r>
              <a:rPr lang="en" sz="1700">
                <a:solidFill>
                  <a:schemeClr val="dk1"/>
                </a:solidFill>
                <a:highlight>
                  <a:srgbClr val="EDEBE9"/>
                </a:highlight>
                <a:latin typeface="Oswald Regular"/>
                <a:ea typeface="Oswald Regular"/>
                <a:cs typeface="Oswald Regular"/>
                <a:sym typeface="Oswald Regular"/>
              </a:rPr>
              <a:t>​</a:t>
            </a:r>
            <a:r>
              <a:rPr lang="en" sz="1900">
                <a:solidFill>
                  <a:schemeClr val="dk1"/>
                </a:solidFill>
                <a:highlight>
                  <a:srgbClr val="EDEBE9"/>
                </a:highlight>
                <a:latin typeface="Oswald Regular"/>
                <a:ea typeface="Oswald Regular"/>
                <a:cs typeface="Oswald Regular"/>
                <a:sym typeface="Oswald Regular"/>
              </a:rPr>
              <a:t>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-Armazenar/fornecer dados ao sistema​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-Informar quais áreas necessitam de precauções 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-Consultar dados​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39"/>
          <p:cNvSpPr txBox="1"/>
          <p:nvPr/>
        </p:nvSpPr>
        <p:spPr>
          <a:xfrm>
            <a:off x="59125" y="2164999"/>
            <a:ext cx="2086500" cy="13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SISTEMA</a:t>
            </a:r>
            <a:endParaRPr sz="1000">
              <a:solidFill>
                <a:schemeClr val="lt2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Emite alerta para áreas com temperatura elevada e umidade muito baixa​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39"/>
          <p:cNvSpPr txBox="1"/>
          <p:nvPr/>
        </p:nvSpPr>
        <p:spPr>
          <a:xfrm>
            <a:off x="2372200" y="2164999"/>
            <a:ext cx="2086500" cy="13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SISTEMA</a:t>
            </a:r>
            <a:endParaRPr sz="1000">
              <a:solidFill>
                <a:schemeClr val="lt2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Repassar grau de temperatura e umidade de determinados locais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39"/>
          <p:cNvSpPr txBox="1"/>
          <p:nvPr/>
        </p:nvSpPr>
        <p:spPr>
          <a:xfrm>
            <a:off x="4685250" y="2164999"/>
            <a:ext cx="2086500" cy="13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SISTEMA</a:t>
            </a:r>
            <a:endParaRPr sz="1000">
              <a:solidFill>
                <a:schemeClr val="lt2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Informar a área mais propensa a ser foco de incêndio ​</a:t>
            </a:r>
            <a:endParaRPr sz="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39"/>
          <p:cNvSpPr txBox="1"/>
          <p:nvPr/>
        </p:nvSpPr>
        <p:spPr>
          <a:xfrm>
            <a:off x="6998350" y="2164999"/>
            <a:ext cx="2086500" cy="13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SISTEMA</a:t>
            </a:r>
            <a:endParaRPr sz="1000">
              <a:solidFill>
                <a:schemeClr val="lt2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Capturar os indicadores dos sensores de temperatura/umidade integralmente​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39"/>
          <p:cNvSpPr txBox="1"/>
          <p:nvPr/>
        </p:nvSpPr>
        <p:spPr>
          <a:xfrm>
            <a:off x="3827400" y="3679175"/>
            <a:ext cx="1489200" cy="13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SENSOR</a:t>
            </a:r>
            <a:endParaRPr sz="1000">
              <a:solidFill>
                <a:schemeClr val="lt2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-Temperatura​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-Umidade​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-Região​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-Localização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8" name="Google Shape;1408;p39"/>
          <p:cNvSpPr/>
          <p:nvPr/>
        </p:nvSpPr>
        <p:spPr>
          <a:xfrm>
            <a:off x="7075" y="0"/>
            <a:ext cx="9144000" cy="1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9" name="Google Shape;1409;p39"/>
          <p:cNvCxnSpPr>
            <a:stCxn id="1401" idx="3"/>
            <a:endCxn id="1402" idx="1"/>
          </p:cNvCxnSpPr>
          <p:nvPr/>
        </p:nvCxnSpPr>
        <p:spPr>
          <a:xfrm>
            <a:off x="3415500" y="980450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0" name="Google Shape;1410;p39"/>
          <p:cNvCxnSpPr>
            <a:stCxn id="1402" idx="2"/>
            <a:endCxn id="1406" idx="0"/>
          </p:cNvCxnSpPr>
          <p:nvPr/>
        </p:nvCxnSpPr>
        <p:spPr>
          <a:xfrm flipH="1" rot="-5400000">
            <a:off x="6592800" y="716225"/>
            <a:ext cx="584400" cy="2313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1" name="Google Shape;1411;p39"/>
          <p:cNvCxnSpPr>
            <a:stCxn id="1402" idx="2"/>
            <a:endCxn id="1405" idx="0"/>
          </p:cNvCxnSpPr>
          <p:nvPr/>
        </p:nvCxnSpPr>
        <p:spPr>
          <a:xfrm flipH="1" rot="-5400000">
            <a:off x="5436600" y="1872425"/>
            <a:ext cx="5844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2" name="Google Shape;1412;p39"/>
          <p:cNvCxnSpPr>
            <a:stCxn id="1402" idx="2"/>
            <a:endCxn id="1403" idx="0"/>
          </p:cNvCxnSpPr>
          <p:nvPr/>
        </p:nvCxnSpPr>
        <p:spPr>
          <a:xfrm rot="5400000">
            <a:off x="3123300" y="-440275"/>
            <a:ext cx="584400" cy="4626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3" name="Google Shape;1413;p39"/>
          <p:cNvCxnSpPr>
            <a:stCxn id="1402" idx="2"/>
            <a:endCxn id="1404" idx="0"/>
          </p:cNvCxnSpPr>
          <p:nvPr/>
        </p:nvCxnSpPr>
        <p:spPr>
          <a:xfrm rot="5400000">
            <a:off x="4279800" y="716225"/>
            <a:ext cx="584400" cy="2313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4" name="Google Shape;1414;p39"/>
          <p:cNvCxnSpPr>
            <a:stCxn id="1404" idx="2"/>
            <a:endCxn id="1407" idx="1"/>
          </p:cNvCxnSpPr>
          <p:nvPr/>
        </p:nvCxnSpPr>
        <p:spPr>
          <a:xfrm flipH="1" rot="-5400000">
            <a:off x="3196900" y="3713749"/>
            <a:ext cx="849000" cy="411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5" name="Google Shape;1415;p39"/>
          <p:cNvCxnSpPr>
            <a:stCxn id="1405" idx="2"/>
            <a:endCxn id="1407" idx="3"/>
          </p:cNvCxnSpPr>
          <p:nvPr/>
        </p:nvCxnSpPr>
        <p:spPr>
          <a:xfrm rot="5400000">
            <a:off x="5098050" y="3713749"/>
            <a:ext cx="849000" cy="411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6" name="Google Shape;1416;p39"/>
          <p:cNvSpPr txBox="1"/>
          <p:nvPr/>
        </p:nvSpPr>
        <p:spPr>
          <a:xfrm>
            <a:off x="173625" y="3959525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BACKLOG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0"/>
          <p:cNvSpPr/>
          <p:nvPr/>
        </p:nvSpPr>
        <p:spPr>
          <a:xfrm>
            <a:off x="0" y="193800"/>
            <a:ext cx="9144000" cy="494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0"/>
          <p:cNvSpPr/>
          <p:nvPr/>
        </p:nvSpPr>
        <p:spPr>
          <a:xfrm>
            <a:off x="7075" y="0"/>
            <a:ext cx="9144000" cy="1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0"/>
          <p:cNvSpPr txBox="1"/>
          <p:nvPr/>
        </p:nvSpPr>
        <p:spPr>
          <a:xfrm>
            <a:off x="3761975" y="1243300"/>
            <a:ext cx="4577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SIMULADOR FINANCEIRO</a:t>
            </a:r>
            <a:endParaRPr sz="3600"/>
          </a:p>
        </p:txBody>
      </p:sp>
      <p:grpSp>
        <p:nvGrpSpPr>
          <p:cNvPr id="1424" name="Google Shape;1424;p40"/>
          <p:cNvGrpSpPr/>
          <p:nvPr/>
        </p:nvGrpSpPr>
        <p:grpSpPr>
          <a:xfrm flipH="1">
            <a:off x="-261775" y="1243294"/>
            <a:ext cx="4660053" cy="3406851"/>
            <a:chOff x="218175" y="238725"/>
            <a:chExt cx="7162700" cy="5236475"/>
          </a:xfrm>
        </p:grpSpPr>
        <p:sp>
          <p:nvSpPr>
            <p:cNvPr id="1425" name="Google Shape;1425;p40"/>
            <p:cNvSpPr/>
            <p:nvPr/>
          </p:nvSpPr>
          <p:spPr>
            <a:xfrm>
              <a:off x="806800" y="238725"/>
              <a:ext cx="3055800" cy="4523675"/>
            </a:xfrm>
            <a:custGeom>
              <a:rect b="b" l="l" r="r" t="t"/>
              <a:pathLst>
                <a:path extrusionOk="0" h="180947" w="122232">
                  <a:moveTo>
                    <a:pt x="57237" y="0"/>
                  </a:moveTo>
                  <a:cubicBezTo>
                    <a:pt x="54870" y="545"/>
                    <a:pt x="52238" y="1793"/>
                    <a:pt x="49653" y="2208"/>
                  </a:cubicBezTo>
                  <a:cubicBezTo>
                    <a:pt x="46192" y="2764"/>
                    <a:pt x="42355" y="3233"/>
                    <a:pt x="38533" y="3233"/>
                  </a:cubicBezTo>
                  <a:cubicBezTo>
                    <a:pt x="37398" y="3233"/>
                    <a:pt x="36264" y="3191"/>
                    <a:pt x="35142" y="3098"/>
                  </a:cubicBezTo>
                  <a:cubicBezTo>
                    <a:pt x="35136" y="3098"/>
                    <a:pt x="35129" y="3098"/>
                    <a:pt x="35123" y="3098"/>
                  </a:cubicBezTo>
                  <a:cubicBezTo>
                    <a:pt x="34753" y="3098"/>
                    <a:pt x="34249" y="3939"/>
                    <a:pt x="34368" y="4286"/>
                  </a:cubicBezTo>
                  <a:lnTo>
                    <a:pt x="34551" y="5671"/>
                  </a:lnTo>
                  <a:cubicBezTo>
                    <a:pt x="72961" y="56651"/>
                    <a:pt x="42526" y="37291"/>
                    <a:pt x="17452" y="78120"/>
                  </a:cubicBezTo>
                  <a:cubicBezTo>
                    <a:pt x="2987" y="102310"/>
                    <a:pt x="0" y="137590"/>
                    <a:pt x="15868" y="160705"/>
                  </a:cubicBezTo>
                  <a:cubicBezTo>
                    <a:pt x="27662" y="177786"/>
                    <a:pt x="44007" y="180947"/>
                    <a:pt x="60773" y="180947"/>
                  </a:cubicBezTo>
                  <a:cubicBezTo>
                    <a:pt x="67224" y="180947"/>
                    <a:pt x="73737" y="180479"/>
                    <a:pt x="80078" y="180156"/>
                  </a:cubicBezTo>
                  <a:cubicBezTo>
                    <a:pt x="93862" y="179452"/>
                    <a:pt x="103758" y="170393"/>
                    <a:pt x="112667" y="157021"/>
                  </a:cubicBezTo>
                  <a:cubicBezTo>
                    <a:pt x="120829" y="144772"/>
                    <a:pt x="122231" y="124393"/>
                    <a:pt x="119432" y="110954"/>
                  </a:cubicBezTo>
                  <a:cubicBezTo>
                    <a:pt x="115233" y="89991"/>
                    <a:pt x="106210" y="70826"/>
                    <a:pt x="91277" y="57924"/>
                  </a:cubicBezTo>
                  <a:cubicBezTo>
                    <a:pt x="74945" y="43948"/>
                    <a:pt x="54833" y="37801"/>
                    <a:pt x="86350" y="5780"/>
                  </a:cubicBezTo>
                  <a:cubicBezTo>
                    <a:pt x="83381" y="4881"/>
                    <a:pt x="80345" y="2643"/>
                    <a:pt x="77357" y="2643"/>
                  </a:cubicBezTo>
                  <a:cubicBezTo>
                    <a:pt x="77055" y="2643"/>
                    <a:pt x="76753" y="2666"/>
                    <a:pt x="76452" y="2716"/>
                  </a:cubicBezTo>
                  <a:cubicBezTo>
                    <a:pt x="72296" y="4255"/>
                    <a:pt x="69392" y="5111"/>
                    <a:pt x="65803" y="5396"/>
                  </a:cubicBezTo>
                  <a:cubicBezTo>
                    <a:pt x="65786" y="5398"/>
                    <a:pt x="65768" y="5398"/>
                    <a:pt x="65749" y="5398"/>
                  </a:cubicBezTo>
                  <a:cubicBezTo>
                    <a:pt x="64159" y="5398"/>
                    <a:pt x="58625" y="282"/>
                    <a:pt x="57237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2451850" y="300650"/>
              <a:ext cx="513725" cy="82600"/>
            </a:xfrm>
            <a:custGeom>
              <a:rect b="b" l="l" r="r" t="t"/>
              <a:pathLst>
                <a:path extrusionOk="0" h="3304" w="20549">
                  <a:moveTo>
                    <a:pt x="12047" y="0"/>
                  </a:moveTo>
                  <a:cubicBezTo>
                    <a:pt x="11575" y="0"/>
                    <a:pt x="11108" y="73"/>
                    <a:pt x="10650" y="239"/>
                  </a:cubicBezTo>
                  <a:cubicBezTo>
                    <a:pt x="6401" y="1778"/>
                    <a:pt x="3590" y="2634"/>
                    <a:pt x="1" y="2919"/>
                  </a:cubicBezTo>
                  <a:lnTo>
                    <a:pt x="20548" y="3303"/>
                  </a:lnTo>
                  <a:cubicBezTo>
                    <a:pt x="17759" y="2458"/>
                    <a:pt x="14797" y="0"/>
                    <a:pt x="12047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2382925" y="306600"/>
              <a:ext cx="338250" cy="1152200"/>
            </a:xfrm>
            <a:custGeom>
              <a:rect b="b" l="l" r="r" t="t"/>
              <a:pathLst>
                <a:path extrusionOk="0" h="46088" w="13530">
                  <a:moveTo>
                    <a:pt x="2969" y="2678"/>
                  </a:moveTo>
                  <a:cubicBezTo>
                    <a:pt x="2961" y="2682"/>
                    <a:pt x="2960" y="2686"/>
                    <a:pt x="2967" y="2687"/>
                  </a:cubicBezTo>
                  <a:lnTo>
                    <a:pt x="2967" y="2687"/>
                  </a:lnTo>
                  <a:cubicBezTo>
                    <a:pt x="2968" y="2684"/>
                    <a:pt x="2969" y="2681"/>
                    <a:pt x="2969" y="2678"/>
                  </a:cubicBezTo>
                  <a:close/>
                  <a:moveTo>
                    <a:pt x="13529" y="1"/>
                  </a:moveTo>
                  <a:cubicBezTo>
                    <a:pt x="11637" y="370"/>
                    <a:pt x="9264" y="1610"/>
                    <a:pt x="7565" y="1931"/>
                  </a:cubicBezTo>
                  <a:cubicBezTo>
                    <a:pt x="5122" y="2393"/>
                    <a:pt x="3239" y="2689"/>
                    <a:pt x="2990" y="2689"/>
                  </a:cubicBezTo>
                  <a:cubicBezTo>
                    <a:pt x="2979" y="2689"/>
                    <a:pt x="2972" y="2688"/>
                    <a:pt x="2967" y="2687"/>
                  </a:cubicBezTo>
                  <a:lnTo>
                    <a:pt x="2967" y="2687"/>
                  </a:lnTo>
                  <a:cubicBezTo>
                    <a:pt x="0" y="15973"/>
                    <a:pt x="876" y="46087"/>
                    <a:pt x="876" y="46087"/>
                  </a:cubicBezTo>
                  <a:cubicBezTo>
                    <a:pt x="3369" y="20781"/>
                    <a:pt x="13529" y="1"/>
                    <a:pt x="13529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2048950" y="238725"/>
              <a:ext cx="240475" cy="1187700"/>
            </a:xfrm>
            <a:custGeom>
              <a:rect b="b" l="l" r="r" t="t"/>
              <a:pathLst>
                <a:path extrusionOk="0" h="47508" w="9619">
                  <a:moveTo>
                    <a:pt x="7553" y="0"/>
                  </a:moveTo>
                  <a:cubicBezTo>
                    <a:pt x="7553" y="0"/>
                    <a:pt x="5913" y="581"/>
                    <a:pt x="4072" y="1105"/>
                  </a:cubicBezTo>
                  <a:cubicBezTo>
                    <a:pt x="3007" y="1415"/>
                    <a:pt x="1017" y="1675"/>
                    <a:pt x="1" y="2316"/>
                  </a:cubicBezTo>
                  <a:cubicBezTo>
                    <a:pt x="1" y="2316"/>
                    <a:pt x="2939" y="33073"/>
                    <a:pt x="9618" y="47508"/>
                  </a:cubicBezTo>
                  <a:cubicBezTo>
                    <a:pt x="9618" y="47508"/>
                    <a:pt x="3554" y="12400"/>
                    <a:pt x="7553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 flipH="1">
              <a:off x="1968375" y="2356850"/>
              <a:ext cx="764300" cy="1385400"/>
            </a:xfrm>
            <a:custGeom>
              <a:rect b="b" l="l" r="r" t="t"/>
              <a:pathLst>
                <a:path extrusionOk="0" h="55416" w="30572">
                  <a:moveTo>
                    <a:pt x="13731" y="0"/>
                  </a:moveTo>
                  <a:lnTo>
                    <a:pt x="13731" y="6726"/>
                  </a:lnTo>
                  <a:cubicBezTo>
                    <a:pt x="6950" y="7171"/>
                    <a:pt x="2391" y="13229"/>
                    <a:pt x="2391" y="19787"/>
                  </a:cubicBezTo>
                  <a:cubicBezTo>
                    <a:pt x="2391" y="26568"/>
                    <a:pt x="6782" y="29070"/>
                    <a:pt x="11118" y="30682"/>
                  </a:cubicBezTo>
                  <a:cubicBezTo>
                    <a:pt x="15509" y="32294"/>
                    <a:pt x="19843" y="32849"/>
                    <a:pt x="19843" y="35962"/>
                  </a:cubicBezTo>
                  <a:cubicBezTo>
                    <a:pt x="19843" y="38686"/>
                    <a:pt x="16953" y="40019"/>
                    <a:pt x="14620" y="40019"/>
                  </a:cubicBezTo>
                  <a:cubicBezTo>
                    <a:pt x="11063" y="40019"/>
                    <a:pt x="7116" y="37740"/>
                    <a:pt x="4558" y="35350"/>
                  </a:cubicBezTo>
                  <a:lnTo>
                    <a:pt x="1" y="43743"/>
                  </a:lnTo>
                  <a:cubicBezTo>
                    <a:pt x="1834" y="45467"/>
                    <a:pt x="4224" y="46522"/>
                    <a:pt x="6559" y="47411"/>
                  </a:cubicBezTo>
                  <a:cubicBezTo>
                    <a:pt x="8894" y="48300"/>
                    <a:pt x="11284" y="48801"/>
                    <a:pt x="13729" y="48801"/>
                  </a:cubicBezTo>
                  <a:lnTo>
                    <a:pt x="13729" y="55415"/>
                  </a:lnTo>
                  <a:lnTo>
                    <a:pt x="18899" y="55415"/>
                  </a:lnTo>
                  <a:lnTo>
                    <a:pt x="18899" y="48468"/>
                  </a:lnTo>
                  <a:cubicBezTo>
                    <a:pt x="26126" y="46690"/>
                    <a:pt x="30571" y="42688"/>
                    <a:pt x="30571" y="34905"/>
                  </a:cubicBezTo>
                  <a:cubicBezTo>
                    <a:pt x="30571" y="27180"/>
                    <a:pt x="24846" y="24845"/>
                    <a:pt x="18510" y="22733"/>
                  </a:cubicBezTo>
                  <a:cubicBezTo>
                    <a:pt x="16564" y="22066"/>
                    <a:pt x="13062" y="20954"/>
                    <a:pt x="13062" y="18398"/>
                  </a:cubicBezTo>
                  <a:cubicBezTo>
                    <a:pt x="13062" y="16174"/>
                    <a:pt x="15343" y="15285"/>
                    <a:pt x="17787" y="15285"/>
                  </a:cubicBezTo>
                  <a:cubicBezTo>
                    <a:pt x="20400" y="15285"/>
                    <a:pt x="22901" y="16397"/>
                    <a:pt x="24902" y="18009"/>
                  </a:cubicBezTo>
                  <a:lnTo>
                    <a:pt x="29016" y="9950"/>
                  </a:lnTo>
                  <a:cubicBezTo>
                    <a:pt x="26014" y="8004"/>
                    <a:pt x="22401" y="7060"/>
                    <a:pt x="18899" y="6726"/>
                  </a:cubicBezTo>
                  <a:lnTo>
                    <a:pt x="18899" y="0"/>
                  </a:ln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2104825" y="1089375"/>
              <a:ext cx="478300" cy="102350"/>
            </a:xfrm>
            <a:custGeom>
              <a:rect b="b" l="l" r="r" t="t"/>
              <a:pathLst>
                <a:path extrusionOk="0" h="4094" w="19132">
                  <a:moveTo>
                    <a:pt x="18034" y="1"/>
                  </a:moveTo>
                  <a:cubicBezTo>
                    <a:pt x="18014" y="1"/>
                    <a:pt x="17993" y="1"/>
                    <a:pt x="17973" y="2"/>
                  </a:cubicBezTo>
                  <a:lnTo>
                    <a:pt x="1011" y="985"/>
                  </a:lnTo>
                  <a:cubicBezTo>
                    <a:pt x="441" y="1018"/>
                    <a:pt x="1" y="1497"/>
                    <a:pt x="17" y="2066"/>
                  </a:cubicBezTo>
                  <a:lnTo>
                    <a:pt x="44" y="3067"/>
                  </a:lnTo>
                  <a:cubicBezTo>
                    <a:pt x="60" y="3642"/>
                    <a:pt x="531" y="4093"/>
                    <a:pt x="1098" y="4093"/>
                  </a:cubicBezTo>
                  <a:cubicBezTo>
                    <a:pt x="1118" y="4093"/>
                    <a:pt x="1139" y="4093"/>
                    <a:pt x="1159" y="4092"/>
                  </a:cubicBezTo>
                  <a:lnTo>
                    <a:pt x="18123" y="3111"/>
                  </a:lnTo>
                  <a:cubicBezTo>
                    <a:pt x="18692" y="3077"/>
                    <a:pt x="19131" y="2597"/>
                    <a:pt x="19115" y="2028"/>
                  </a:cubicBezTo>
                  <a:lnTo>
                    <a:pt x="19088" y="1027"/>
                  </a:lnTo>
                  <a:cubicBezTo>
                    <a:pt x="19072" y="452"/>
                    <a:pt x="18601" y="1"/>
                    <a:pt x="18034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2109225" y="1175950"/>
              <a:ext cx="494500" cy="63500"/>
            </a:xfrm>
            <a:custGeom>
              <a:rect b="b" l="l" r="r" t="t"/>
              <a:pathLst>
                <a:path extrusionOk="0" h="2540" w="19780">
                  <a:moveTo>
                    <a:pt x="28" y="1"/>
                  </a:moveTo>
                  <a:cubicBezTo>
                    <a:pt x="13" y="1"/>
                    <a:pt x="0" y="14"/>
                    <a:pt x="0" y="28"/>
                  </a:cubicBezTo>
                  <a:lnTo>
                    <a:pt x="0" y="2512"/>
                  </a:lnTo>
                  <a:cubicBezTo>
                    <a:pt x="0" y="2526"/>
                    <a:pt x="13" y="2539"/>
                    <a:pt x="28" y="2539"/>
                  </a:cubicBezTo>
                  <a:lnTo>
                    <a:pt x="19752" y="2539"/>
                  </a:lnTo>
                  <a:cubicBezTo>
                    <a:pt x="19767" y="2539"/>
                    <a:pt x="19780" y="2526"/>
                    <a:pt x="19780" y="2512"/>
                  </a:cubicBezTo>
                  <a:lnTo>
                    <a:pt x="19780" y="28"/>
                  </a:lnTo>
                  <a:cubicBezTo>
                    <a:pt x="19780" y="14"/>
                    <a:pt x="19767" y="1"/>
                    <a:pt x="19752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1958550" y="1175775"/>
              <a:ext cx="317000" cy="638325"/>
            </a:xfrm>
            <a:custGeom>
              <a:rect b="b" l="l" r="r" t="t"/>
              <a:pathLst>
                <a:path extrusionOk="0" h="25533" w="12680">
                  <a:moveTo>
                    <a:pt x="10314" y="1"/>
                  </a:moveTo>
                  <a:cubicBezTo>
                    <a:pt x="9772" y="1"/>
                    <a:pt x="9259" y="325"/>
                    <a:pt x="9045" y="858"/>
                  </a:cubicBezTo>
                  <a:cubicBezTo>
                    <a:pt x="4310" y="8775"/>
                    <a:pt x="1745" y="15797"/>
                    <a:pt x="281" y="22656"/>
                  </a:cubicBezTo>
                  <a:cubicBezTo>
                    <a:pt x="0" y="23357"/>
                    <a:pt x="257" y="24319"/>
                    <a:pt x="917" y="24827"/>
                  </a:cubicBezTo>
                  <a:lnTo>
                    <a:pt x="1943" y="25474"/>
                  </a:lnTo>
                  <a:cubicBezTo>
                    <a:pt x="2044" y="25514"/>
                    <a:pt x="2137" y="25533"/>
                    <a:pt x="2222" y="25533"/>
                  </a:cubicBezTo>
                  <a:cubicBezTo>
                    <a:pt x="2730" y="25533"/>
                    <a:pt x="2987" y="24881"/>
                    <a:pt x="3228" y="24281"/>
                  </a:cubicBezTo>
                  <a:cubicBezTo>
                    <a:pt x="5075" y="15964"/>
                    <a:pt x="8424" y="8423"/>
                    <a:pt x="12398" y="1486"/>
                  </a:cubicBezTo>
                  <a:cubicBezTo>
                    <a:pt x="12679" y="786"/>
                    <a:pt x="12056" y="594"/>
                    <a:pt x="11356" y="313"/>
                  </a:cubicBezTo>
                  <a:lnTo>
                    <a:pt x="10820" y="98"/>
                  </a:lnTo>
                  <a:cubicBezTo>
                    <a:pt x="10654" y="32"/>
                    <a:pt x="10483" y="1"/>
                    <a:pt x="10314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2188325" y="1124325"/>
              <a:ext cx="210425" cy="918975"/>
            </a:xfrm>
            <a:custGeom>
              <a:rect b="b" l="l" r="r" t="t"/>
              <a:pathLst>
                <a:path extrusionOk="0" h="36759" w="8417">
                  <a:moveTo>
                    <a:pt x="2480" y="1"/>
                  </a:moveTo>
                  <a:cubicBezTo>
                    <a:pt x="2423" y="1"/>
                    <a:pt x="2365" y="4"/>
                    <a:pt x="2307" y="12"/>
                  </a:cubicBezTo>
                  <a:lnTo>
                    <a:pt x="1637" y="96"/>
                  </a:lnTo>
                  <a:cubicBezTo>
                    <a:pt x="764" y="207"/>
                    <a:pt x="1" y="229"/>
                    <a:pt x="132" y="1262"/>
                  </a:cubicBezTo>
                  <a:cubicBezTo>
                    <a:pt x="2013" y="12077"/>
                    <a:pt x="3546" y="23896"/>
                    <a:pt x="4461" y="34899"/>
                  </a:cubicBezTo>
                  <a:cubicBezTo>
                    <a:pt x="4585" y="35875"/>
                    <a:pt x="4671" y="36759"/>
                    <a:pt x="5418" y="36759"/>
                  </a:cubicBezTo>
                  <a:cubicBezTo>
                    <a:pt x="5462" y="36759"/>
                    <a:pt x="5507" y="36756"/>
                    <a:pt x="5555" y="36750"/>
                  </a:cubicBezTo>
                  <a:cubicBezTo>
                    <a:pt x="7208" y="35923"/>
                    <a:pt x="8417" y="35089"/>
                    <a:pt x="8313" y="33033"/>
                  </a:cubicBezTo>
                  <a:cubicBezTo>
                    <a:pt x="7832" y="23328"/>
                    <a:pt x="6336" y="13678"/>
                    <a:pt x="4127" y="1679"/>
                  </a:cubicBezTo>
                  <a:cubicBezTo>
                    <a:pt x="4005" y="714"/>
                    <a:pt x="3287" y="1"/>
                    <a:pt x="2480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285600" y="4559625"/>
              <a:ext cx="2365700" cy="808725"/>
            </a:xfrm>
            <a:custGeom>
              <a:rect b="b" l="l" r="r" t="t"/>
              <a:pathLst>
                <a:path extrusionOk="0" h="32349" w="94628">
                  <a:moveTo>
                    <a:pt x="15781" y="0"/>
                  </a:moveTo>
                  <a:cubicBezTo>
                    <a:pt x="10053" y="0"/>
                    <a:pt x="5368" y="838"/>
                    <a:pt x="2410" y="2862"/>
                  </a:cubicBezTo>
                  <a:lnTo>
                    <a:pt x="1482" y="3986"/>
                  </a:lnTo>
                  <a:cubicBezTo>
                    <a:pt x="0" y="5777"/>
                    <a:pt x="848" y="8501"/>
                    <a:pt x="3084" y="9137"/>
                  </a:cubicBezTo>
                  <a:lnTo>
                    <a:pt x="84764" y="32348"/>
                  </a:lnTo>
                  <a:lnTo>
                    <a:pt x="94627" y="19238"/>
                  </a:lnTo>
                  <a:cubicBezTo>
                    <a:pt x="94627" y="19238"/>
                    <a:pt x="43231" y="0"/>
                    <a:pt x="15781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218175" y="4458725"/>
              <a:ext cx="2337400" cy="856250"/>
            </a:xfrm>
            <a:custGeom>
              <a:rect b="b" l="l" r="r" t="t"/>
              <a:pathLst>
                <a:path extrusionOk="0" h="34250" w="93496">
                  <a:moveTo>
                    <a:pt x="12123" y="1"/>
                  </a:moveTo>
                  <a:cubicBezTo>
                    <a:pt x="7470" y="1"/>
                    <a:pt x="3764" y="673"/>
                    <a:pt x="1495" y="2254"/>
                  </a:cubicBezTo>
                  <a:cubicBezTo>
                    <a:pt x="1" y="4431"/>
                    <a:pt x="1016" y="7433"/>
                    <a:pt x="3525" y="8254"/>
                  </a:cubicBezTo>
                  <a:lnTo>
                    <a:pt x="82909" y="34249"/>
                  </a:lnTo>
                  <a:lnTo>
                    <a:pt x="93171" y="21448"/>
                  </a:lnTo>
                  <a:cubicBezTo>
                    <a:pt x="93495" y="20915"/>
                    <a:pt x="38080" y="1"/>
                    <a:pt x="12123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326350" y="3915075"/>
              <a:ext cx="5934450" cy="1560125"/>
            </a:xfrm>
            <a:custGeom>
              <a:rect b="b" l="l" r="r" t="t"/>
              <a:pathLst>
                <a:path extrusionOk="0" h="62405" w="237378">
                  <a:moveTo>
                    <a:pt x="139356" y="1"/>
                  </a:moveTo>
                  <a:cubicBezTo>
                    <a:pt x="127246" y="1"/>
                    <a:pt x="112856" y="3457"/>
                    <a:pt x="100764" y="17829"/>
                  </a:cubicBezTo>
                  <a:lnTo>
                    <a:pt x="78305" y="22015"/>
                  </a:lnTo>
                  <a:cubicBezTo>
                    <a:pt x="78305" y="22015"/>
                    <a:pt x="72050" y="20601"/>
                    <a:pt x="65070" y="20601"/>
                  </a:cubicBezTo>
                  <a:cubicBezTo>
                    <a:pt x="58163" y="20601"/>
                    <a:pt x="50545" y="21986"/>
                    <a:pt x="47571" y="27497"/>
                  </a:cubicBezTo>
                  <a:cubicBezTo>
                    <a:pt x="47571" y="27497"/>
                    <a:pt x="28934" y="19791"/>
                    <a:pt x="13914" y="19791"/>
                  </a:cubicBezTo>
                  <a:cubicBezTo>
                    <a:pt x="9032" y="19791"/>
                    <a:pt x="4532" y="20605"/>
                    <a:pt x="1178" y="22762"/>
                  </a:cubicBezTo>
                  <a:cubicBezTo>
                    <a:pt x="0" y="23521"/>
                    <a:pt x="226" y="25317"/>
                    <a:pt x="1538" y="25811"/>
                  </a:cubicBezTo>
                  <a:cubicBezTo>
                    <a:pt x="14186" y="30573"/>
                    <a:pt x="66108" y="50310"/>
                    <a:pt x="72794" y="55784"/>
                  </a:cubicBezTo>
                  <a:cubicBezTo>
                    <a:pt x="72794" y="55784"/>
                    <a:pt x="84090" y="62404"/>
                    <a:pt x="90362" y="62404"/>
                  </a:cubicBezTo>
                  <a:cubicBezTo>
                    <a:pt x="90816" y="62404"/>
                    <a:pt x="91244" y="62370"/>
                    <a:pt x="91639" y="62295"/>
                  </a:cubicBezTo>
                  <a:cubicBezTo>
                    <a:pt x="97705" y="61154"/>
                    <a:pt x="149675" y="42322"/>
                    <a:pt x="171679" y="40802"/>
                  </a:cubicBezTo>
                  <a:lnTo>
                    <a:pt x="237377" y="42303"/>
                  </a:lnTo>
                  <a:lnTo>
                    <a:pt x="237377" y="42303"/>
                  </a:lnTo>
                  <a:lnTo>
                    <a:pt x="228955" y="3604"/>
                  </a:lnTo>
                  <a:cubicBezTo>
                    <a:pt x="228955" y="3604"/>
                    <a:pt x="171466" y="3533"/>
                    <a:pt x="162896" y="2946"/>
                  </a:cubicBezTo>
                  <a:cubicBezTo>
                    <a:pt x="158886" y="2672"/>
                    <a:pt x="150003" y="1"/>
                    <a:pt x="139356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1445000" y="4602500"/>
              <a:ext cx="1872125" cy="365850"/>
            </a:xfrm>
            <a:custGeom>
              <a:rect b="b" l="l" r="r" t="t"/>
              <a:pathLst>
                <a:path extrusionOk="0" h="14634" w="74885">
                  <a:moveTo>
                    <a:pt x="2825" y="0"/>
                  </a:moveTo>
                  <a:cubicBezTo>
                    <a:pt x="2825" y="0"/>
                    <a:pt x="2729" y="231"/>
                    <a:pt x="2661" y="629"/>
                  </a:cubicBezTo>
                  <a:lnTo>
                    <a:pt x="2661" y="629"/>
                  </a:lnTo>
                  <a:cubicBezTo>
                    <a:pt x="2709" y="423"/>
                    <a:pt x="2764" y="213"/>
                    <a:pt x="2825" y="0"/>
                  </a:cubicBezTo>
                  <a:close/>
                  <a:moveTo>
                    <a:pt x="2661" y="629"/>
                  </a:moveTo>
                  <a:cubicBezTo>
                    <a:pt x="0" y="12108"/>
                    <a:pt x="18197" y="14634"/>
                    <a:pt x="34729" y="14634"/>
                  </a:cubicBezTo>
                  <a:cubicBezTo>
                    <a:pt x="47726" y="14634"/>
                    <a:pt x="59694" y="13073"/>
                    <a:pt x="59694" y="13073"/>
                  </a:cubicBezTo>
                  <a:lnTo>
                    <a:pt x="74884" y="4443"/>
                  </a:lnTo>
                  <a:lnTo>
                    <a:pt x="74884" y="4443"/>
                  </a:lnTo>
                  <a:lnTo>
                    <a:pt x="58397" y="10449"/>
                  </a:lnTo>
                  <a:cubicBezTo>
                    <a:pt x="48458" y="11458"/>
                    <a:pt x="40275" y="11882"/>
                    <a:pt x="33540" y="11882"/>
                  </a:cubicBezTo>
                  <a:cubicBezTo>
                    <a:pt x="2869" y="11882"/>
                    <a:pt x="2239" y="3084"/>
                    <a:pt x="2661" y="629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4626725" y="3562700"/>
              <a:ext cx="2489750" cy="1635200"/>
            </a:xfrm>
            <a:custGeom>
              <a:rect b="b" l="l" r="r" t="t"/>
              <a:pathLst>
                <a:path extrusionOk="0" h="65408" w="99590">
                  <a:moveTo>
                    <a:pt x="94300" y="0"/>
                  </a:moveTo>
                  <a:lnTo>
                    <a:pt x="0" y="12658"/>
                  </a:lnTo>
                  <a:lnTo>
                    <a:pt x="5966" y="65407"/>
                  </a:lnTo>
                  <a:lnTo>
                    <a:pt x="99589" y="62614"/>
                  </a:lnTo>
                  <a:lnTo>
                    <a:pt x="943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4864650" y="3366350"/>
              <a:ext cx="2516225" cy="2019100"/>
            </a:xfrm>
            <a:custGeom>
              <a:rect b="b" l="l" r="r" t="t"/>
              <a:pathLst>
                <a:path extrusionOk="0" h="80764" w="100649">
                  <a:moveTo>
                    <a:pt x="94355" y="0"/>
                  </a:moveTo>
                  <a:lnTo>
                    <a:pt x="1" y="13563"/>
                  </a:lnTo>
                  <a:lnTo>
                    <a:pt x="3578" y="80588"/>
                  </a:lnTo>
                  <a:lnTo>
                    <a:pt x="100649" y="80764"/>
                  </a:lnTo>
                  <a:lnTo>
                    <a:pt x="100649" y="80764"/>
                  </a:lnTo>
                  <a:lnTo>
                    <a:pt x="943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5274700" y="5008550"/>
              <a:ext cx="273200" cy="249650"/>
            </a:xfrm>
            <a:custGeom>
              <a:rect b="b" l="l" r="r" t="t"/>
              <a:pathLst>
                <a:path extrusionOk="0" h="9986" w="10928">
                  <a:moveTo>
                    <a:pt x="5467" y="1"/>
                  </a:moveTo>
                  <a:cubicBezTo>
                    <a:pt x="5115" y="1"/>
                    <a:pt x="4757" y="38"/>
                    <a:pt x="4400" y="116"/>
                  </a:cubicBezTo>
                  <a:cubicBezTo>
                    <a:pt x="1708" y="704"/>
                    <a:pt x="1" y="3360"/>
                    <a:pt x="586" y="6055"/>
                  </a:cubicBezTo>
                  <a:cubicBezTo>
                    <a:pt x="1094" y="8390"/>
                    <a:pt x="3161" y="9985"/>
                    <a:pt x="5457" y="9985"/>
                  </a:cubicBezTo>
                  <a:cubicBezTo>
                    <a:pt x="5809" y="9985"/>
                    <a:pt x="6167" y="9948"/>
                    <a:pt x="6525" y="9870"/>
                  </a:cubicBezTo>
                  <a:cubicBezTo>
                    <a:pt x="9217" y="9282"/>
                    <a:pt x="10927" y="6626"/>
                    <a:pt x="10340" y="3933"/>
                  </a:cubicBezTo>
                  <a:cubicBezTo>
                    <a:pt x="9832" y="1597"/>
                    <a:pt x="7763" y="1"/>
                    <a:pt x="5467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5694425" y="5007600"/>
              <a:ext cx="273125" cy="249625"/>
            </a:xfrm>
            <a:custGeom>
              <a:rect b="b" l="l" r="r" t="t"/>
              <a:pathLst>
                <a:path extrusionOk="0" h="9985" w="10925">
                  <a:moveTo>
                    <a:pt x="5471" y="0"/>
                  </a:moveTo>
                  <a:cubicBezTo>
                    <a:pt x="5119" y="0"/>
                    <a:pt x="4761" y="38"/>
                    <a:pt x="4403" y="116"/>
                  </a:cubicBezTo>
                  <a:cubicBezTo>
                    <a:pt x="1710" y="701"/>
                    <a:pt x="1" y="3359"/>
                    <a:pt x="585" y="6052"/>
                  </a:cubicBezTo>
                  <a:cubicBezTo>
                    <a:pt x="1093" y="8390"/>
                    <a:pt x="3161" y="9984"/>
                    <a:pt x="5459" y="9984"/>
                  </a:cubicBezTo>
                  <a:cubicBezTo>
                    <a:pt x="5810" y="9984"/>
                    <a:pt x="6167" y="9947"/>
                    <a:pt x="6525" y="9869"/>
                  </a:cubicBezTo>
                  <a:cubicBezTo>
                    <a:pt x="9218" y="9283"/>
                    <a:pt x="10924" y="6624"/>
                    <a:pt x="10340" y="3930"/>
                  </a:cubicBezTo>
                  <a:cubicBezTo>
                    <a:pt x="9832" y="1595"/>
                    <a:pt x="7766" y="0"/>
                    <a:pt x="547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41"/>
          <p:cNvSpPr/>
          <p:nvPr/>
        </p:nvSpPr>
        <p:spPr>
          <a:xfrm>
            <a:off x="0" y="193800"/>
            <a:ext cx="9144000" cy="494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1"/>
          <p:cNvSpPr/>
          <p:nvPr/>
        </p:nvSpPr>
        <p:spPr>
          <a:xfrm>
            <a:off x="7075" y="0"/>
            <a:ext cx="9144000" cy="1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41"/>
          <p:cNvSpPr txBox="1"/>
          <p:nvPr/>
        </p:nvSpPr>
        <p:spPr>
          <a:xfrm>
            <a:off x="4019100" y="2187000"/>
            <a:ext cx="457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BANCO DE DADOS</a:t>
            </a:r>
            <a:endParaRPr sz="3600"/>
          </a:p>
        </p:txBody>
      </p:sp>
      <p:grpSp>
        <p:nvGrpSpPr>
          <p:cNvPr id="1449" name="Google Shape;1449;p41"/>
          <p:cNvGrpSpPr/>
          <p:nvPr/>
        </p:nvGrpSpPr>
        <p:grpSpPr>
          <a:xfrm>
            <a:off x="696364" y="1012532"/>
            <a:ext cx="3322741" cy="3312232"/>
            <a:chOff x="4621139" y="915632"/>
            <a:chExt cx="3322741" cy="3312232"/>
          </a:xfrm>
        </p:grpSpPr>
        <p:sp>
          <p:nvSpPr>
            <p:cNvPr id="1450" name="Google Shape;1450;p41"/>
            <p:cNvSpPr/>
            <p:nvPr/>
          </p:nvSpPr>
          <p:spPr>
            <a:xfrm>
              <a:off x="4969282" y="3030228"/>
              <a:ext cx="1284529" cy="1183773"/>
            </a:xfrm>
            <a:custGeom>
              <a:rect b="b" l="l" r="r" t="t"/>
              <a:pathLst>
                <a:path extrusionOk="0" h="26811" w="29093">
                  <a:moveTo>
                    <a:pt x="29092" y="0"/>
                  </a:moveTo>
                  <a:lnTo>
                    <a:pt x="0" y="16812"/>
                  </a:lnTo>
                  <a:lnTo>
                    <a:pt x="17197" y="26811"/>
                  </a:lnTo>
                  <a:lnTo>
                    <a:pt x="29092" y="0"/>
                  </a:ln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4621139" y="3467779"/>
              <a:ext cx="800308" cy="461349"/>
            </a:xfrm>
            <a:custGeom>
              <a:rect b="b" l="l" r="r" t="t"/>
              <a:pathLst>
                <a:path extrusionOk="0" h="10449" w="18126">
                  <a:moveTo>
                    <a:pt x="10398" y="1"/>
                  </a:moveTo>
                  <a:cubicBezTo>
                    <a:pt x="10228" y="1"/>
                    <a:pt x="10058" y="38"/>
                    <a:pt x="9929" y="113"/>
                  </a:cubicBezTo>
                  <a:lnTo>
                    <a:pt x="260" y="5753"/>
                  </a:lnTo>
                  <a:cubicBezTo>
                    <a:pt x="1" y="5903"/>
                    <a:pt x="1" y="6144"/>
                    <a:pt x="260" y="6294"/>
                  </a:cubicBezTo>
                  <a:lnTo>
                    <a:pt x="7256" y="10337"/>
                  </a:lnTo>
                  <a:cubicBezTo>
                    <a:pt x="7387" y="10411"/>
                    <a:pt x="7558" y="10449"/>
                    <a:pt x="7728" y="10449"/>
                  </a:cubicBezTo>
                  <a:cubicBezTo>
                    <a:pt x="7899" y="10449"/>
                    <a:pt x="8069" y="10411"/>
                    <a:pt x="8198" y="10337"/>
                  </a:cubicBezTo>
                  <a:lnTo>
                    <a:pt x="17867" y="4696"/>
                  </a:lnTo>
                  <a:cubicBezTo>
                    <a:pt x="18126" y="4547"/>
                    <a:pt x="18126" y="4302"/>
                    <a:pt x="17867" y="4152"/>
                  </a:cubicBezTo>
                  <a:lnTo>
                    <a:pt x="10867" y="113"/>
                  </a:lnTo>
                  <a:cubicBezTo>
                    <a:pt x="10738" y="38"/>
                    <a:pt x="10568" y="1"/>
                    <a:pt x="1039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4660921" y="3103919"/>
              <a:ext cx="291583" cy="793685"/>
            </a:xfrm>
            <a:custGeom>
              <a:rect b="b" l="l" r="r" t="t"/>
              <a:pathLst>
                <a:path extrusionOk="0" h="17976" w="6604">
                  <a:moveTo>
                    <a:pt x="1" y="1"/>
                  </a:moveTo>
                  <a:lnTo>
                    <a:pt x="1" y="14161"/>
                  </a:lnTo>
                  <a:lnTo>
                    <a:pt x="6603" y="17975"/>
                  </a:lnTo>
                  <a:lnTo>
                    <a:pt x="6603" y="38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4952460" y="3031729"/>
              <a:ext cx="416623" cy="865875"/>
            </a:xfrm>
            <a:custGeom>
              <a:rect b="b" l="l" r="r" t="t"/>
              <a:pathLst>
                <a:path extrusionOk="0" h="19611" w="9436">
                  <a:moveTo>
                    <a:pt x="9435" y="1"/>
                  </a:moveTo>
                  <a:lnTo>
                    <a:pt x="0" y="5447"/>
                  </a:lnTo>
                  <a:lnTo>
                    <a:pt x="0" y="19610"/>
                  </a:lnTo>
                  <a:lnTo>
                    <a:pt x="9435" y="14164"/>
                  </a:lnTo>
                  <a:lnTo>
                    <a:pt x="943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4660921" y="2863464"/>
              <a:ext cx="708162" cy="408808"/>
            </a:xfrm>
            <a:custGeom>
              <a:rect b="b" l="l" r="r" t="t"/>
              <a:pathLst>
                <a:path extrusionOk="0" h="9259" w="16039">
                  <a:moveTo>
                    <a:pt x="9436" y="0"/>
                  </a:moveTo>
                  <a:lnTo>
                    <a:pt x="1" y="5447"/>
                  </a:lnTo>
                  <a:lnTo>
                    <a:pt x="6603" y="9258"/>
                  </a:lnTo>
                  <a:lnTo>
                    <a:pt x="16038" y="3812"/>
                  </a:lnTo>
                  <a:lnTo>
                    <a:pt x="94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5119091" y="3229577"/>
              <a:ext cx="83360" cy="61372"/>
            </a:xfrm>
            <a:custGeom>
              <a:rect b="b" l="l" r="r" t="t"/>
              <a:pathLst>
                <a:path extrusionOk="0" h="1390" w="1888">
                  <a:moveTo>
                    <a:pt x="1747" y="1"/>
                  </a:moveTo>
                  <a:cubicBezTo>
                    <a:pt x="1700" y="1"/>
                    <a:pt x="1644" y="17"/>
                    <a:pt x="1585" y="51"/>
                  </a:cubicBezTo>
                  <a:lnTo>
                    <a:pt x="303" y="792"/>
                  </a:lnTo>
                  <a:cubicBezTo>
                    <a:pt x="136" y="888"/>
                    <a:pt x="0" y="1088"/>
                    <a:pt x="0" y="1241"/>
                  </a:cubicBezTo>
                  <a:cubicBezTo>
                    <a:pt x="0" y="1337"/>
                    <a:pt x="56" y="1389"/>
                    <a:pt x="139" y="1389"/>
                  </a:cubicBezTo>
                  <a:cubicBezTo>
                    <a:pt x="186" y="1389"/>
                    <a:pt x="243" y="1372"/>
                    <a:pt x="303" y="1337"/>
                  </a:cubicBezTo>
                  <a:lnTo>
                    <a:pt x="1585" y="596"/>
                  </a:lnTo>
                  <a:cubicBezTo>
                    <a:pt x="1751" y="500"/>
                    <a:pt x="1887" y="299"/>
                    <a:pt x="1887" y="150"/>
                  </a:cubicBezTo>
                  <a:cubicBezTo>
                    <a:pt x="1887" y="54"/>
                    <a:pt x="1831" y="1"/>
                    <a:pt x="17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4986545" y="3396915"/>
              <a:ext cx="340901" cy="428500"/>
            </a:xfrm>
            <a:custGeom>
              <a:rect b="b" l="l" r="r" t="t"/>
              <a:pathLst>
                <a:path extrusionOk="0" h="9705" w="7721">
                  <a:moveTo>
                    <a:pt x="7548" y="1"/>
                  </a:moveTo>
                  <a:lnTo>
                    <a:pt x="0" y="4360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4994184" y="3401418"/>
              <a:ext cx="333263" cy="423996"/>
            </a:xfrm>
            <a:custGeom>
              <a:rect b="b" l="l" r="r" t="t"/>
              <a:pathLst>
                <a:path extrusionOk="0" h="9603" w="7548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5111453" y="3522661"/>
              <a:ext cx="83316" cy="61328"/>
            </a:xfrm>
            <a:custGeom>
              <a:rect b="b" l="l" r="r" t="t"/>
              <a:pathLst>
                <a:path extrusionOk="0" h="1389" w="1887">
                  <a:moveTo>
                    <a:pt x="1748" y="1"/>
                  </a:moveTo>
                  <a:cubicBezTo>
                    <a:pt x="1700" y="1"/>
                    <a:pt x="1644" y="17"/>
                    <a:pt x="1584" y="53"/>
                  </a:cubicBezTo>
                  <a:lnTo>
                    <a:pt x="302" y="791"/>
                  </a:lnTo>
                  <a:cubicBezTo>
                    <a:pt x="136" y="889"/>
                    <a:pt x="0" y="1090"/>
                    <a:pt x="0" y="1240"/>
                  </a:cubicBezTo>
                  <a:cubicBezTo>
                    <a:pt x="0" y="1336"/>
                    <a:pt x="56" y="1388"/>
                    <a:pt x="140" y="1388"/>
                  </a:cubicBezTo>
                  <a:cubicBezTo>
                    <a:pt x="187" y="1388"/>
                    <a:pt x="243" y="1372"/>
                    <a:pt x="302" y="1338"/>
                  </a:cubicBezTo>
                  <a:lnTo>
                    <a:pt x="1584" y="597"/>
                  </a:lnTo>
                  <a:cubicBezTo>
                    <a:pt x="1750" y="498"/>
                    <a:pt x="1887" y="302"/>
                    <a:pt x="1887" y="148"/>
                  </a:cubicBezTo>
                  <a:cubicBezTo>
                    <a:pt x="1887" y="53"/>
                    <a:pt x="1831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4986545" y="3108864"/>
              <a:ext cx="340901" cy="428456"/>
            </a:xfrm>
            <a:custGeom>
              <a:rect b="b" l="l" r="r" t="t"/>
              <a:pathLst>
                <a:path extrusionOk="0" h="9704" w="7721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3" y="9704"/>
                  </a:lnTo>
                  <a:lnTo>
                    <a:pt x="7721" y="5349"/>
                  </a:lnTo>
                  <a:lnTo>
                    <a:pt x="7545" y="5247"/>
                  </a:lnTo>
                  <a:lnTo>
                    <a:pt x="7721" y="103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4994184" y="3113367"/>
              <a:ext cx="333263" cy="423952"/>
            </a:xfrm>
            <a:custGeom>
              <a:rect b="b" l="l" r="r" t="t"/>
              <a:pathLst>
                <a:path extrusionOk="0" h="9602" w="7548">
                  <a:moveTo>
                    <a:pt x="7548" y="1"/>
                  </a:moveTo>
                  <a:lnTo>
                    <a:pt x="0" y="4356"/>
                  </a:lnTo>
                  <a:lnTo>
                    <a:pt x="0" y="9602"/>
                  </a:lnTo>
                  <a:lnTo>
                    <a:pt x="7548" y="52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5111453" y="3234566"/>
              <a:ext cx="83316" cy="61372"/>
            </a:xfrm>
            <a:custGeom>
              <a:rect b="b" l="l" r="r" t="t"/>
              <a:pathLst>
                <a:path extrusionOk="0" h="1390" w="1887">
                  <a:moveTo>
                    <a:pt x="1746" y="0"/>
                  </a:moveTo>
                  <a:cubicBezTo>
                    <a:pt x="1699" y="0"/>
                    <a:pt x="1643" y="16"/>
                    <a:pt x="1584" y="50"/>
                  </a:cubicBezTo>
                  <a:lnTo>
                    <a:pt x="302" y="792"/>
                  </a:lnTo>
                  <a:cubicBezTo>
                    <a:pt x="136" y="891"/>
                    <a:pt x="0" y="1087"/>
                    <a:pt x="0" y="1241"/>
                  </a:cubicBezTo>
                  <a:cubicBezTo>
                    <a:pt x="0" y="1337"/>
                    <a:pt x="56" y="1389"/>
                    <a:pt x="141" y="1389"/>
                  </a:cubicBezTo>
                  <a:cubicBezTo>
                    <a:pt x="187" y="1389"/>
                    <a:pt x="243" y="1373"/>
                    <a:pt x="302" y="1339"/>
                  </a:cubicBezTo>
                  <a:lnTo>
                    <a:pt x="1584" y="598"/>
                  </a:lnTo>
                  <a:cubicBezTo>
                    <a:pt x="1750" y="499"/>
                    <a:pt x="1887" y="302"/>
                    <a:pt x="1887" y="149"/>
                  </a:cubicBezTo>
                  <a:cubicBezTo>
                    <a:pt x="1887" y="53"/>
                    <a:pt x="1830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4660921" y="2452007"/>
              <a:ext cx="291583" cy="793641"/>
            </a:xfrm>
            <a:custGeom>
              <a:rect b="b" l="l" r="r" t="t"/>
              <a:pathLst>
                <a:path extrusionOk="0" h="17975" w="6604">
                  <a:moveTo>
                    <a:pt x="1" y="0"/>
                  </a:moveTo>
                  <a:lnTo>
                    <a:pt x="1" y="14164"/>
                  </a:lnTo>
                  <a:lnTo>
                    <a:pt x="6603" y="17975"/>
                  </a:lnTo>
                  <a:lnTo>
                    <a:pt x="6603" y="38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4952460" y="2379950"/>
              <a:ext cx="416623" cy="865698"/>
            </a:xfrm>
            <a:custGeom>
              <a:rect b="b" l="l" r="r" t="t"/>
              <a:pathLst>
                <a:path extrusionOk="0" h="19607" w="9436">
                  <a:moveTo>
                    <a:pt x="9435" y="0"/>
                  </a:moveTo>
                  <a:lnTo>
                    <a:pt x="0" y="5447"/>
                  </a:lnTo>
                  <a:lnTo>
                    <a:pt x="0" y="19607"/>
                  </a:lnTo>
                  <a:lnTo>
                    <a:pt x="9435" y="14160"/>
                  </a:lnTo>
                  <a:lnTo>
                    <a:pt x="943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4660921" y="2211508"/>
              <a:ext cx="708162" cy="408940"/>
            </a:xfrm>
            <a:custGeom>
              <a:rect b="b" l="l" r="r" t="t"/>
              <a:pathLst>
                <a:path extrusionOk="0" h="9262" w="16039">
                  <a:moveTo>
                    <a:pt x="9436" y="1"/>
                  </a:moveTo>
                  <a:lnTo>
                    <a:pt x="1" y="5447"/>
                  </a:lnTo>
                  <a:lnTo>
                    <a:pt x="6603" y="9262"/>
                  </a:lnTo>
                  <a:lnTo>
                    <a:pt x="16038" y="3815"/>
                  </a:lnTo>
                  <a:lnTo>
                    <a:pt x="94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4994184" y="2452007"/>
              <a:ext cx="340946" cy="428456"/>
            </a:xfrm>
            <a:custGeom>
              <a:rect b="b" l="l" r="r" t="t"/>
              <a:pathLst>
                <a:path extrusionOk="0" h="9704" w="7722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174" y="9704"/>
                  </a:lnTo>
                  <a:lnTo>
                    <a:pt x="7722" y="5348"/>
                  </a:lnTo>
                  <a:lnTo>
                    <a:pt x="7722" y="10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5119091" y="2577709"/>
              <a:ext cx="83360" cy="61328"/>
            </a:xfrm>
            <a:custGeom>
              <a:rect b="b" l="l" r="r" t="t"/>
              <a:pathLst>
                <a:path extrusionOk="0" h="1389" w="1888">
                  <a:moveTo>
                    <a:pt x="1748" y="1"/>
                  </a:moveTo>
                  <a:cubicBezTo>
                    <a:pt x="1701" y="1"/>
                    <a:pt x="1645" y="18"/>
                    <a:pt x="1585" y="53"/>
                  </a:cubicBezTo>
                  <a:lnTo>
                    <a:pt x="303" y="795"/>
                  </a:lnTo>
                  <a:cubicBezTo>
                    <a:pt x="136" y="890"/>
                    <a:pt x="0" y="1090"/>
                    <a:pt x="0" y="1240"/>
                  </a:cubicBezTo>
                  <a:cubicBezTo>
                    <a:pt x="0" y="1336"/>
                    <a:pt x="56" y="1389"/>
                    <a:pt x="141" y="1389"/>
                  </a:cubicBezTo>
                  <a:cubicBezTo>
                    <a:pt x="188" y="1389"/>
                    <a:pt x="243" y="1372"/>
                    <a:pt x="303" y="1338"/>
                  </a:cubicBezTo>
                  <a:lnTo>
                    <a:pt x="1585" y="597"/>
                  </a:lnTo>
                  <a:cubicBezTo>
                    <a:pt x="1751" y="502"/>
                    <a:pt x="1887" y="301"/>
                    <a:pt x="1887" y="152"/>
                  </a:cubicBezTo>
                  <a:cubicBezTo>
                    <a:pt x="1887" y="54"/>
                    <a:pt x="1832" y="1"/>
                    <a:pt x="17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4986545" y="2745179"/>
              <a:ext cx="340901" cy="428412"/>
            </a:xfrm>
            <a:custGeom>
              <a:rect b="b" l="l" r="r" t="t"/>
              <a:pathLst>
                <a:path extrusionOk="0" h="9703" w="7721">
                  <a:moveTo>
                    <a:pt x="7548" y="0"/>
                  </a:moveTo>
                  <a:lnTo>
                    <a:pt x="0" y="4355"/>
                  </a:lnTo>
                  <a:lnTo>
                    <a:pt x="0" y="9601"/>
                  </a:lnTo>
                  <a:lnTo>
                    <a:pt x="173" y="9703"/>
                  </a:lnTo>
                  <a:lnTo>
                    <a:pt x="7721" y="5345"/>
                  </a:lnTo>
                  <a:lnTo>
                    <a:pt x="7545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4994184" y="2749506"/>
              <a:ext cx="333263" cy="424085"/>
            </a:xfrm>
            <a:custGeom>
              <a:rect b="b" l="l" r="r" t="t"/>
              <a:pathLst>
                <a:path extrusionOk="0" h="9605" w="7548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7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5111453" y="2870837"/>
              <a:ext cx="83316" cy="61240"/>
            </a:xfrm>
            <a:custGeom>
              <a:rect b="b" l="l" r="r" t="t"/>
              <a:pathLst>
                <a:path extrusionOk="0" h="1387" w="1887">
                  <a:moveTo>
                    <a:pt x="1746" y="1"/>
                  </a:moveTo>
                  <a:cubicBezTo>
                    <a:pt x="1699" y="1"/>
                    <a:pt x="1644" y="17"/>
                    <a:pt x="1584" y="51"/>
                  </a:cubicBezTo>
                  <a:lnTo>
                    <a:pt x="302" y="792"/>
                  </a:lnTo>
                  <a:cubicBezTo>
                    <a:pt x="136" y="887"/>
                    <a:pt x="0" y="1087"/>
                    <a:pt x="0" y="1238"/>
                  </a:cubicBezTo>
                  <a:cubicBezTo>
                    <a:pt x="0" y="1334"/>
                    <a:pt x="56" y="1386"/>
                    <a:pt x="141" y="1386"/>
                  </a:cubicBezTo>
                  <a:cubicBezTo>
                    <a:pt x="187" y="1386"/>
                    <a:pt x="243" y="1370"/>
                    <a:pt x="302" y="1336"/>
                  </a:cubicBezTo>
                  <a:lnTo>
                    <a:pt x="1584" y="595"/>
                  </a:lnTo>
                  <a:cubicBezTo>
                    <a:pt x="1750" y="500"/>
                    <a:pt x="1887" y="299"/>
                    <a:pt x="1887" y="149"/>
                  </a:cubicBezTo>
                  <a:cubicBezTo>
                    <a:pt x="1887" y="53"/>
                    <a:pt x="1830" y="1"/>
                    <a:pt x="17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4994184" y="2452007"/>
              <a:ext cx="333263" cy="424085"/>
            </a:xfrm>
            <a:custGeom>
              <a:rect b="b" l="l" r="r" t="t"/>
              <a:pathLst>
                <a:path extrusionOk="0" h="9605" w="7548">
                  <a:moveTo>
                    <a:pt x="7548" y="0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8" y="5246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5311552" y="2461146"/>
              <a:ext cx="182526" cy="309421"/>
            </a:xfrm>
            <a:custGeom>
              <a:rect b="b" l="l" r="r" t="t"/>
              <a:pathLst>
                <a:path extrusionOk="0" h="7008" w="4134">
                  <a:moveTo>
                    <a:pt x="0" y="1"/>
                  </a:moveTo>
                  <a:lnTo>
                    <a:pt x="0" y="4621"/>
                  </a:lnTo>
                  <a:lnTo>
                    <a:pt x="4130" y="7008"/>
                  </a:lnTo>
                  <a:lnTo>
                    <a:pt x="4134" y="23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5119091" y="2476158"/>
              <a:ext cx="291716" cy="432783"/>
            </a:xfrm>
            <a:custGeom>
              <a:rect b="b" l="l" r="r" t="t"/>
              <a:pathLst>
                <a:path extrusionOk="0" h="9802" w="6607">
                  <a:moveTo>
                    <a:pt x="6606" y="1"/>
                  </a:move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5119091" y="2476158"/>
              <a:ext cx="291716" cy="432783"/>
            </a:xfrm>
            <a:custGeom>
              <a:rect b="b" l="l" r="r" t="t"/>
              <a:pathLst>
                <a:path extrusionOk="0" h="9802" w="6607">
                  <a:moveTo>
                    <a:pt x="6606" y="1"/>
                  </a:moveTo>
                  <a:lnTo>
                    <a:pt x="5776" y="476"/>
                  </a:lnTo>
                  <a:lnTo>
                    <a:pt x="4359" y="1296"/>
                  </a:lnTo>
                  <a:lnTo>
                    <a:pt x="1887" y="2724"/>
                  </a:lnTo>
                  <a:lnTo>
                    <a:pt x="1618" y="2329"/>
                  </a:lnTo>
                  <a:lnTo>
                    <a:pt x="0" y="3268"/>
                  </a:lnTo>
                  <a:lnTo>
                    <a:pt x="0" y="9802"/>
                  </a:lnTo>
                  <a:lnTo>
                    <a:pt x="6606" y="599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5119091" y="2488168"/>
              <a:ext cx="312423" cy="420773"/>
            </a:xfrm>
            <a:custGeom>
              <a:rect b="b" l="l" r="r" t="t"/>
              <a:pathLst>
                <a:path extrusionOk="0" h="9530" w="7076">
                  <a:moveTo>
                    <a:pt x="7075" y="0"/>
                  </a:moveTo>
                  <a:lnTo>
                    <a:pt x="473" y="3812"/>
                  </a:lnTo>
                  <a:lnTo>
                    <a:pt x="0" y="9530"/>
                  </a:lnTo>
                  <a:lnTo>
                    <a:pt x="6606" y="5719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5001866" y="2667118"/>
              <a:ext cx="158993" cy="295866"/>
            </a:xfrm>
            <a:custGeom>
              <a:rect b="b" l="l" r="r" t="t"/>
              <a:pathLst>
                <a:path extrusionOk="0" h="6701" w="3601">
                  <a:moveTo>
                    <a:pt x="0" y="0"/>
                  </a:moveTo>
                  <a:lnTo>
                    <a:pt x="0" y="4620"/>
                  </a:lnTo>
                  <a:lnTo>
                    <a:pt x="3600" y="6701"/>
                  </a:lnTo>
                  <a:lnTo>
                    <a:pt x="3600" y="20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5160815" y="2548215"/>
              <a:ext cx="333263" cy="424129"/>
            </a:xfrm>
            <a:custGeom>
              <a:rect b="b" l="l" r="r" t="t"/>
              <a:pathLst>
                <a:path extrusionOk="0" h="9606" w="7548">
                  <a:moveTo>
                    <a:pt x="7548" y="1"/>
                  </a:moveTo>
                  <a:lnTo>
                    <a:pt x="0" y="4359"/>
                  </a:lnTo>
                  <a:lnTo>
                    <a:pt x="0" y="9605"/>
                  </a:lnTo>
                  <a:lnTo>
                    <a:pt x="7544" y="5246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5278040" y="2669546"/>
              <a:ext cx="83360" cy="61240"/>
            </a:xfrm>
            <a:custGeom>
              <a:rect b="b" l="l" r="r" t="t"/>
              <a:pathLst>
                <a:path extrusionOk="0" h="1387" w="1888">
                  <a:moveTo>
                    <a:pt x="1746" y="0"/>
                  </a:moveTo>
                  <a:cubicBezTo>
                    <a:pt x="1700" y="0"/>
                    <a:pt x="1644" y="17"/>
                    <a:pt x="1585" y="51"/>
                  </a:cubicBezTo>
                  <a:lnTo>
                    <a:pt x="303" y="791"/>
                  </a:lnTo>
                  <a:cubicBezTo>
                    <a:pt x="136" y="887"/>
                    <a:pt x="1" y="1088"/>
                    <a:pt x="1" y="1237"/>
                  </a:cubicBezTo>
                  <a:cubicBezTo>
                    <a:pt x="1" y="1335"/>
                    <a:pt x="56" y="1387"/>
                    <a:pt x="139" y="1387"/>
                  </a:cubicBezTo>
                  <a:cubicBezTo>
                    <a:pt x="187" y="1387"/>
                    <a:pt x="243" y="1370"/>
                    <a:pt x="303" y="1336"/>
                  </a:cubicBezTo>
                  <a:lnTo>
                    <a:pt x="1585" y="595"/>
                  </a:lnTo>
                  <a:cubicBezTo>
                    <a:pt x="1751" y="499"/>
                    <a:pt x="1887" y="299"/>
                    <a:pt x="1887" y="149"/>
                  </a:cubicBezTo>
                  <a:cubicBezTo>
                    <a:pt x="1887" y="53"/>
                    <a:pt x="1831" y="0"/>
                    <a:pt x="17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5149689" y="2734185"/>
              <a:ext cx="11171" cy="238159"/>
            </a:xfrm>
            <a:custGeom>
              <a:rect b="b" l="l" r="r" t="t"/>
              <a:pathLst>
                <a:path extrusionOk="0" h="5394" w="253">
                  <a:moveTo>
                    <a:pt x="1" y="1"/>
                  </a:moveTo>
                  <a:lnTo>
                    <a:pt x="1" y="5247"/>
                  </a:lnTo>
                  <a:lnTo>
                    <a:pt x="252" y="5393"/>
                  </a:lnTo>
                  <a:lnTo>
                    <a:pt x="252" y="1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5149689" y="2541769"/>
              <a:ext cx="344389" cy="198951"/>
            </a:xfrm>
            <a:custGeom>
              <a:rect b="b" l="l" r="r" t="t"/>
              <a:pathLst>
                <a:path extrusionOk="0" h="4506" w="7800">
                  <a:moveTo>
                    <a:pt x="7548" y="1"/>
                  </a:moveTo>
                  <a:lnTo>
                    <a:pt x="1" y="4359"/>
                  </a:lnTo>
                  <a:lnTo>
                    <a:pt x="252" y="4505"/>
                  </a:lnTo>
                  <a:lnTo>
                    <a:pt x="7800" y="14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5690248" y="1045441"/>
              <a:ext cx="2253632" cy="3182424"/>
            </a:xfrm>
            <a:custGeom>
              <a:rect b="b" l="l" r="r" t="t"/>
              <a:pathLst>
                <a:path extrusionOk="0" h="72078" w="51042">
                  <a:moveTo>
                    <a:pt x="50062" y="1"/>
                  </a:moveTo>
                  <a:lnTo>
                    <a:pt x="0" y="28903"/>
                  </a:lnTo>
                  <a:lnTo>
                    <a:pt x="0" y="70761"/>
                  </a:lnTo>
                  <a:cubicBezTo>
                    <a:pt x="0" y="71095"/>
                    <a:pt x="119" y="71326"/>
                    <a:pt x="306" y="71438"/>
                  </a:cubicBezTo>
                  <a:lnTo>
                    <a:pt x="1289" y="72009"/>
                  </a:lnTo>
                  <a:cubicBezTo>
                    <a:pt x="1368" y="72054"/>
                    <a:pt x="1460" y="72078"/>
                    <a:pt x="1561" y="72078"/>
                  </a:cubicBezTo>
                  <a:cubicBezTo>
                    <a:pt x="1703" y="72078"/>
                    <a:pt x="1862" y="72032"/>
                    <a:pt x="2030" y="71934"/>
                  </a:cubicBezTo>
                  <a:lnTo>
                    <a:pt x="49998" y="44239"/>
                  </a:lnTo>
                  <a:cubicBezTo>
                    <a:pt x="50576" y="43906"/>
                    <a:pt x="51041" y="43097"/>
                    <a:pt x="51041" y="42427"/>
                  </a:cubicBezTo>
                  <a:lnTo>
                    <a:pt x="51041" y="569"/>
                  </a:lnTo>
                  <a:lnTo>
                    <a:pt x="5006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5733959" y="1071137"/>
              <a:ext cx="2209612" cy="3156374"/>
            </a:xfrm>
            <a:custGeom>
              <a:rect b="b" l="l" r="r" t="t"/>
              <a:pathLst>
                <a:path extrusionOk="0" h="71488" w="50045">
                  <a:moveTo>
                    <a:pt x="50045" y="1"/>
                  </a:moveTo>
                  <a:lnTo>
                    <a:pt x="0" y="28895"/>
                  </a:lnTo>
                  <a:lnTo>
                    <a:pt x="0" y="70750"/>
                  </a:lnTo>
                  <a:cubicBezTo>
                    <a:pt x="0" y="71206"/>
                    <a:pt x="217" y="71488"/>
                    <a:pt x="571" y="71488"/>
                  </a:cubicBezTo>
                  <a:cubicBezTo>
                    <a:pt x="717" y="71488"/>
                    <a:pt x="874" y="71441"/>
                    <a:pt x="1037" y="71345"/>
                  </a:cubicBezTo>
                  <a:lnTo>
                    <a:pt x="49004" y="43654"/>
                  </a:lnTo>
                  <a:cubicBezTo>
                    <a:pt x="49579" y="43321"/>
                    <a:pt x="50045" y="42512"/>
                    <a:pt x="50045" y="41845"/>
                  </a:cubicBezTo>
                  <a:lnTo>
                    <a:pt x="5004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5733606" y="1070519"/>
              <a:ext cx="2210274" cy="3157345"/>
            </a:xfrm>
            <a:custGeom>
              <a:rect b="b" l="l" r="r" t="t"/>
              <a:pathLst>
                <a:path extrusionOk="0" h="71510" w="50060">
                  <a:moveTo>
                    <a:pt x="50046" y="24"/>
                  </a:moveTo>
                  <a:lnTo>
                    <a:pt x="50046" y="41859"/>
                  </a:lnTo>
                  <a:cubicBezTo>
                    <a:pt x="50046" y="42522"/>
                    <a:pt x="49580" y="43331"/>
                    <a:pt x="49009" y="43662"/>
                  </a:cubicBezTo>
                  <a:lnTo>
                    <a:pt x="1041" y="71356"/>
                  </a:lnTo>
                  <a:cubicBezTo>
                    <a:pt x="878" y="71448"/>
                    <a:pt x="722" y="71495"/>
                    <a:pt x="579" y="71495"/>
                  </a:cubicBezTo>
                  <a:cubicBezTo>
                    <a:pt x="413" y="71495"/>
                    <a:pt x="273" y="71431"/>
                    <a:pt x="171" y="71305"/>
                  </a:cubicBezTo>
                  <a:cubicBezTo>
                    <a:pt x="69" y="71176"/>
                    <a:pt x="15" y="70989"/>
                    <a:pt x="15" y="70764"/>
                  </a:cubicBezTo>
                  <a:lnTo>
                    <a:pt x="15" y="28913"/>
                  </a:lnTo>
                  <a:lnTo>
                    <a:pt x="50046" y="24"/>
                  </a:lnTo>
                  <a:close/>
                  <a:moveTo>
                    <a:pt x="50059" y="1"/>
                  </a:moveTo>
                  <a:lnTo>
                    <a:pt x="1" y="28906"/>
                  </a:lnTo>
                  <a:lnTo>
                    <a:pt x="1" y="70764"/>
                  </a:lnTo>
                  <a:cubicBezTo>
                    <a:pt x="1" y="71237"/>
                    <a:pt x="236" y="71509"/>
                    <a:pt x="579" y="71509"/>
                  </a:cubicBezTo>
                  <a:cubicBezTo>
                    <a:pt x="722" y="71509"/>
                    <a:pt x="878" y="71465"/>
                    <a:pt x="1048" y="71366"/>
                  </a:cubicBezTo>
                  <a:lnTo>
                    <a:pt x="49016" y="43671"/>
                  </a:lnTo>
                  <a:cubicBezTo>
                    <a:pt x="49594" y="43338"/>
                    <a:pt x="50059" y="42529"/>
                    <a:pt x="50059" y="41859"/>
                  </a:cubicBezTo>
                  <a:lnTo>
                    <a:pt x="5005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5733606" y="1070519"/>
              <a:ext cx="2210274" cy="1476239"/>
            </a:xfrm>
            <a:custGeom>
              <a:rect b="b" l="l" r="r" t="t"/>
              <a:pathLst>
                <a:path extrusionOk="0" h="33435" w="50060">
                  <a:moveTo>
                    <a:pt x="50059" y="1"/>
                  </a:moveTo>
                  <a:lnTo>
                    <a:pt x="1" y="28906"/>
                  </a:lnTo>
                  <a:lnTo>
                    <a:pt x="1" y="33434"/>
                  </a:lnTo>
                  <a:lnTo>
                    <a:pt x="50059" y="4532"/>
                  </a:lnTo>
                  <a:lnTo>
                    <a:pt x="50059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7120480" y="1208054"/>
              <a:ext cx="693415" cy="469429"/>
            </a:xfrm>
            <a:custGeom>
              <a:rect b="b" l="l" r="r" t="t"/>
              <a:pathLst>
                <a:path extrusionOk="0" h="10632" w="15705">
                  <a:moveTo>
                    <a:pt x="15704" y="0"/>
                  </a:moveTo>
                  <a:lnTo>
                    <a:pt x="314" y="8888"/>
                  </a:lnTo>
                  <a:cubicBezTo>
                    <a:pt x="140" y="8985"/>
                    <a:pt x="1" y="9230"/>
                    <a:pt x="1" y="9431"/>
                  </a:cubicBezTo>
                  <a:lnTo>
                    <a:pt x="1" y="10407"/>
                  </a:lnTo>
                  <a:cubicBezTo>
                    <a:pt x="1" y="10549"/>
                    <a:pt x="70" y="10631"/>
                    <a:pt x="173" y="10631"/>
                  </a:cubicBezTo>
                  <a:cubicBezTo>
                    <a:pt x="215" y="10631"/>
                    <a:pt x="263" y="10617"/>
                    <a:pt x="314" y="10587"/>
                  </a:cubicBezTo>
                  <a:lnTo>
                    <a:pt x="15704" y="1703"/>
                  </a:lnTo>
                  <a:lnTo>
                    <a:pt x="1570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7813851" y="1164167"/>
              <a:ext cx="86804" cy="119123"/>
            </a:xfrm>
            <a:custGeom>
              <a:rect b="b" l="l" r="r" t="t"/>
              <a:pathLst>
                <a:path extrusionOk="0" h="2698" w="1966">
                  <a:moveTo>
                    <a:pt x="1789" y="0"/>
                  </a:moveTo>
                  <a:cubicBezTo>
                    <a:pt x="1746" y="0"/>
                    <a:pt x="1699" y="14"/>
                    <a:pt x="1649" y="42"/>
                  </a:cubicBezTo>
                  <a:lnTo>
                    <a:pt x="0" y="994"/>
                  </a:lnTo>
                  <a:lnTo>
                    <a:pt x="0" y="2697"/>
                  </a:lnTo>
                  <a:lnTo>
                    <a:pt x="1649" y="1742"/>
                  </a:lnTo>
                  <a:cubicBezTo>
                    <a:pt x="1822" y="1644"/>
                    <a:pt x="1965" y="1399"/>
                    <a:pt x="1965" y="1201"/>
                  </a:cubicBezTo>
                  <a:lnTo>
                    <a:pt x="1965" y="226"/>
                  </a:lnTo>
                  <a:cubicBezTo>
                    <a:pt x="1965" y="83"/>
                    <a:pt x="1893" y="0"/>
                    <a:pt x="178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7839062" y="1193352"/>
              <a:ext cx="44771" cy="54484"/>
            </a:xfrm>
            <a:custGeom>
              <a:rect b="b" l="l" r="r" t="t"/>
              <a:pathLst>
                <a:path extrusionOk="0" h="1234" w="1014">
                  <a:moveTo>
                    <a:pt x="517" y="136"/>
                  </a:moveTo>
                  <a:cubicBezTo>
                    <a:pt x="534" y="136"/>
                    <a:pt x="551" y="143"/>
                    <a:pt x="568" y="150"/>
                  </a:cubicBezTo>
                  <a:cubicBezTo>
                    <a:pt x="630" y="187"/>
                    <a:pt x="667" y="292"/>
                    <a:pt x="667" y="425"/>
                  </a:cubicBezTo>
                  <a:cubicBezTo>
                    <a:pt x="667" y="683"/>
                    <a:pt x="531" y="979"/>
                    <a:pt x="368" y="1071"/>
                  </a:cubicBezTo>
                  <a:cubicBezTo>
                    <a:pt x="338" y="1089"/>
                    <a:pt x="311" y="1098"/>
                    <a:pt x="285" y="1098"/>
                  </a:cubicBezTo>
                  <a:cubicBezTo>
                    <a:pt x="268" y="1098"/>
                    <a:pt x="251" y="1093"/>
                    <a:pt x="236" y="1085"/>
                  </a:cubicBezTo>
                  <a:cubicBezTo>
                    <a:pt x="174" y="1050"/>
                    <a:pt x="137" y="945"/>
                    <a:pt x="137" y="809"/>
                  </a:cubicBezTo>
                  <a:cubicBezTo>
                    <a:pt x="137" y="554"/>
                    <a:pt x="272" y="258"/>
                    <a:pt x="435" y="163"/>
                  </a:cubicBezTo>
                  <a:cubicBezTo>
                    <a:pt x="466" y="146"/>
                    <a:pt x="493" y="136"/>
                    <a:pt x="517" y="136"/>
                  </a:cubicBezTo>
                  <a:close/>
                  <a:moveTo>
                    <a:pt x="518" y="0"/>
                  </a:moveTo>
                  <a:cubicBezTo>
                    <a:pt x="469" y="0"/>
                    <a:pt x="418" y="15"/>
                    <a:pt x="368" y="44"/>
                  </a:cubicBezTo>
                  <a:cubicBezTo>
                    <a:pt x="160" y="163"/>
                    <a:pt x="1" y="500"/>
                    <a:pt x="1" y="809"/>
                  </a:cubicBezTo>
                  <a:cubicBezTo>
                    <a:pt x="1" y="1000"/>
                    <a:pt x="62" y="1143"/>
                    <a:pt x="167" y="1204"/>
                  </a:cubicBezTo>
                  <a:cubicBezTo>
                    <a:pt x="205" y="1224"/>
                    <a:pt x="242" y="1234"/>
                    <a:pt x="283" y="1234"/>
                  </a:cubicBezTo>
                  <a:cubicBezTo>
                    <a:pt x="333" y="1234"/>
                    <a:pt x="385" y="1220"/>
                    <a:pt x="435" y="1190"/>
                  </a:cubicBezTo>
                  <a:cubicBezTo>
                    <a:pt x="558" y="1118"/>
                    <a:pt x="667" y="969"/>
                    <a:pt x="732" y="792"/>
                  </a:cubicBezTo>
                  <a:lnTo>
                    <a:pt x="915" y="850"/>
                  </a:lnTo>
                  <a:cubicBezTo>
                    <a:pt x="922" y="853"/>
                    <a:pt x="929" y="853"/>
                    <a:pt x="936" y="853"/>
                  </a:cubicBezTo>
                  <a:cubicBezTo>
                    <a:pt x="966" y="853"/>
                    <a:pt x="994" y="833"/>
                    <a:pt x="1003" y="806"/>
                  </a:cubicBezTo>
                  <a:cubicBezTo>
                    <a:pt x="1014" y="768"/>
                    <a:pt x="994" y="731"/>
                    <a:pt x="956" y="721"/>
                  </a:cubicBezTo>
                  <a:lnTo>
                    <a:pt x="772" y="663"/>
                  </a:lnTo>
                  <a:cubicBezTo>
                    <a:pt x="793" y="584"/>
                    <a:pt x="803" y="503"/>
                    <a:pt x="803" y="425"/>
                  </a:cubicBezTo>
                  <a:cubicBezTo>
                    <a:pt x="803" y="238"/>
                    <a:pt x="741" y="95"/>
                    <a:pt x="636" y="30"/>
                  </a:cubicBezTo>
                  <a:cubicBezTo>
                    <a:pt x="599" y="10"/>
                    <a:pt x="559" y="0"/>
                    <a:pt x="51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5690248" y="915632"/>
              <a:ext cx="2253632" cy="1431159"/>
            </a:xfrm>
            <a:custGeom>
              <a:rect b="b" l="l" r="r" t="t"/>
              <a:pathLst>
                <a:path extrusionOk="0" h="32414" w="51042">
                  <a:moveTo>
                    <a:pt x="49481" y="0"/>
                  </a:moveTo>
                  <a:cubicBezTo>
                    <a:pt x="49342" y="0"/>
                    <a:pt x="49184" y="46"/>
                    <a:pt x="49015" y="143"/>
                  </a:cubicBezTo>
                  <a:lnTo>
                    <a:pt x="1048" y="27838"/>
                  </a:lnTo>
                  <a:cubicBezTo>
                    <a:pt x="469" y="28171"/>
                    <a:pt x="0" y="28984"/>
                    <a:pt x="0" y="29650"/>
                  </a:cubicBezTo>
                  <a:lnTo>
                    <a:pt x="0" y="31843"/>
                  </a:lnTo>
                  <a:lnTo>
                    <a:pt x="983" y="32414"/>
                  </a:lnTo>
                  <a:lnTo>
                    <a:pt x="51041" y="3509"/>
                  </a:lnTo>
                  <a:lnTo>
                    <a:pt x="51041" y="1319"/>
                  </a:lnTo>
                  <a:cubicBezTo>
                    <a:pt x="51041" y="987"/>
                    <a:pt x="50926" y="755"/>
                    <a:pt x="50739" y="643"/>
                  </a:cubicBezTo>
                  <a:cubicBezTo>
                    <a:pt x="50562" y="541"/>
                    <a:pt x="49933" y="180"/>
                    <a:pt x="49764" y="78"/>
                  </a:cubicBezTo>
                  <a:cubicBezTo>
                    <a:pt x="49683" y="27"/>
                    <a:pt x="49588" y="0"/>
                    <a:pt x="49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5733606" y="940843"/>
              <a:ext cx="2210274" cy="1405948"/>
            </a:xfrm>
            <a:custGeom>
              <a:rect b="b" l="l" r="r" t="t"/>
              <a:pathLst>
                <a:path extrusionOk="0" h="31843" w="50060">
                  <a:moveTo>
                    <a:pt x="49481" y="0"/>
                  </a:moveTo>
                  <a:cubicBezTo>
                    <a:pt x="49341" y="0"/>
                    <a:pt x="49183" y="46"/>
                    <a:pt x="49016" y="143"/>
                  </a:cubicBezTo>
                  <a:lnTo>
                    <a:pt x="1048" y="27838"/>
                  </a:lnTo>
                  <a:cubicBezTo>
                    <a:pt x="470" y="28171"/>
                    <a:pt x="1" y="28984"/>
                    <a:pt x="1" y="29650"/>
                  </a:cubicBezTo>
                  <a:lnTo>
                    <a:pt x="1" y="31843"/>
                  </a:lnTo>
                  <a:lnTo>
                    <a:pt x="50059" y="2938"/>
                  </a:lnTo>
                  <a:lnTo>
                    <a:pt x="50059" y="748"/>
                  </a:lnTo>
                  <a:cubicBezTo>
                    <a:pt x="50059" y="273"/>
                    <a:pt x="49823" y="0"/>
                    <a:pt x="494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5703759" y="915632"/>
              <a:ext cx="2227229" cy="1288723"/>
            </a:xfrm>
            <a:custGeom>
              <a:rect b="b" l="l" r="r" t="t"/>
              <a:pathLst>
                <a:path extrusionOk="0" h="29188" w="50444">
                  <a:moveTo>
                    <a:pt x="49175" y="0"/>
                  </a:moveTo>
                  <a:cubicBezTo>
                    <a:pt x="49036" y="0"/>
                    <a:pt x="48878" y="46"/>
                    <a:pt x="48709" y="143"/>
                  </a:cubicBezTo>
                  <a:lnTo>
                    <a:pt x="742" y="27838"/>
                  </a:lnTo>
                  <a:cubicBezTo>
                    <a:pt x="452" y="28004"/>
                    <a:pt x="191" y="28290"/>
                    <a:pt x="0" y="28620"/>
                  </a:cubicBezTo>
                  <a:lnTo>
                    <a:pt x="983" y="29188"/>
                  </a:lnTo>
                  <a:cubicBezTo>
                    <a:pt x="1174" y="28861"/>
                    <a:pt x="1436" y="28576"/>
                    <a:pt x="1724" y="28409"/>
                  </a:cubicBezTo>
                  <a:lnTo>
                    <a:pt x="49688" y="714"/>
                  </a:lnTo>
                  <a:cubicBezTo>
                    <a:pt x="49859" y="618"/>
                    <a:pt x="50018" y="571"/>
                    <a:pt x="50158" y="571"/>
                  </a:cubicBezTo>
                  <a:cubicBezTo>
                    <a:pt x="50265" y="571"/>
                    <a:pt x="50361" y="598"/>
                    <a:pt x="50443" y="650"/>
                  </a:cubicBezTo>
                  <a:cubicBezTo>
                    <a:pt x="50440" y="646"/>
                    <a:pt x="50437" y="646"/>
                    <a:pt x="50433" y="643"/>
                  </a:cubicBezTo>
                  <a:cubicBezTo>
                    <a:pt x="50256" y="541"/>
                    <a:pt x="49631" y="180"/>
                    <a:pt x="49458" y="78"/>
                  </a:cubicBezTo>
                  <a:cubicBezTo>
                    <a:pt x="49377" y="27"/>
                    <a:pt x="49282" y="0"/>
                    <a:pt x="491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7662231" y="1117542"/>
              <a:ext cx="43269" cy="55985"/>
            </a:xfrm>
            <a:custGeom>
              <a:rect b="b" l="l" r="r" t="t"/>
              <a:pathLst>
                <a:path extrusionOk="0" h="1268" w="980">
                  <a:moveTo>
                    <a:pt x="710" y="1"/>
                  </a:moveTo>
                  <a:cubicBezTo>
                    <a:pt x="644" y="1"/>
                    <a:pt x="570" y="23"/>
                    <a:pt x="490" y="68"/>
                  </a:cubicBezTo>
                  <a:cubicBezTo>
                    <a:pt x="218" y="224"/>
                    <a:pt x="1" y="605"/>
                    <a:pt x="1" y="918"/>
                  </a:cubicBezTo>
                  <a:cubicBezTo>
                    <a:pt x="1" y="1140"/>
                    <a:pt x="110" y="1267"/>
                    <a:pt x="270" y="1267"/>
                  </a:cubicBezTo>
                  <a:cubicBezTo>
                    <a:pt x="336" y="1267"/>
                    <a:pt x="411" y="1246"/>
                    <a:pt x="490" y="1200"/>
                  </a:cubicBezTo>
                  <a:cubicBezTo>
                    <a:pt x="762" y="1044"/>
                    <a:pt x="980" y="663"/>
                    <a:pt x="980" y="351"/>
                  </a:cubicBezTo>
                  <a:cubicBezTo>
                    <a:pt x="980" y="129"/>
                    <a:pt x="871" y="1"/>
                    <a:pt x="710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7738041" y="1073875"/>
              <a:ext cx="43446" cy="55941"/>
            </a:xfrm>
            <a:custGeom>
              <a:rect b="b" l="l" r="r" t="t"/>
              <a:pathLst>
                <a:path extrusionOk="0" h="1267" w="984">
                  <a:moveTo>
                    <a:pt x="710" y="1"/>
                  </a:moveTo>
                  <a:cubicBezTo>
                    <a:pt x="644" y="1"/>
                    <a:pt x="569" y="22"/>
                    <a:pt x="490" y="67"/>
                  </a:cubicBezTo>
                  <a:cubicBezTo>
                    <a:pt x="222" y="224"/>
                    <a:pt x="1" y="605"/>
                    <a:pt x="1" y="918"/>
                  </a:cubicBezTo>
                  <a:cubicBezTo>
                    <a:pt x="1" y="1139"/>
                    <a:pt x="112" y="1267"/>
                    <a:pt x="272" y="1267"/>
                  </a:cubicBezTo>
                  <a:cubicBezTo>
                    <a:pt x="338" y="1267"/>
                    <a:pt x="412" y="1245"/>
                    <a:pt x="490" y="1200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1"/>
                    <a:pt x="710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7813851" y="1030208"/>
              <a:ext cx="43402" cy="55941"/>
            </a:xfrm>
            <a:custGeom>
              <a:rect b="b" l="l" r="r" t="t"/>
              <a:pathLst>
                <a:path extrusionOk="0" h="1267" w="983">
                  <a:moveTo>
                    <a:pt x="711" y="0"/>
                  </a:moveTo>
                  <a:cubicBezTo>
                    <a:pt x="644" y="0"/>
                    <a:pt x="569" y="22"/>
                    <a:pt x="490" y="68"/>
                  </a:cubicBezTo>
                  <a:cubicBezTo>
                    <a:pt x="221" y="223"/>
                    <a:pt x="0" y="604"/>
                    <a:pt x="0" y="917"/>
                  </a:cubicBezTo>
                  <a:cubicBezTo>
                    <a:pt x="0" y="1139"/>
                    <a:pt x="111" y="1267"/>
                    <a:pt x="271" y="1267"/>
                  </a:cubicBezTo>
                  <a:cubicBezTo>
                    <a:pt x="337" y="1267"/>
                    <a:pt x="412" y="1245"/>
                    <a:pt x="490" y="1199"/>
                  </a:cubicBezTo>
                  <a:cubicBezTo>
                    <a:pt x="762" y="1043"/>
                    <a:pt x="983" y="662"/>
                    <a:pt x="983" y="350"/>
                  </a:cubicBezTo>
                  <a:cubicBezTo>
                    <a:pt x="983" y="128"/>
                    <a:pt x="872" y="0"/>
                    <a:pt x="711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5733959" y="2297076"/>
              <a:ext cx="432783" cy="1930436"/>
            </a:xfrm>
            <a:custGeom>
              <a:rect b="b" l="l" r="r" t="t"/>
              <a:pathLst>
                <a:path extrusionOk="0" h="43722" w="9802">
                  <a:moveTo>
                    <a:pt x="9801" y="1"/>
                  </a:moveTo>
                  <a:lnTo>
                    <a:pt x="0" y="5658"/>
                  </a:lnTo>
                  <a:lnTo>
                    <a:pt x="0" y="42984"/>
                  </a:lnTo>
                  <a:cubicBezTo>
                    <a:pt x="0" y="43440"/>
                    <a:pt x="217" y="43722"/>
                    <a:pt x="571" y="43722"/>
                  </a:cubicBezTo>
                  <a:cubicBezTo>
                    <a:pt x="717" y="43722"/>
                    <a:pt x="874" y="43675"/>
                    <a:pt x="1037" y="43579"/>
                  </a:cubicBezTo>
                  <a:lnTo>
                    <a:pt x="9801" y="38520"/>
                  </a:lnTo>
                  <a:lnTo>
                    <a:pt x="980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5733606" y="2296458"/>
              <a:ext cx="433445" cy="1931407"/>
            </a:xfrm>
            <a:custGeom>
              <a:rect b="b" l="l" r="r" t="t"/>
              <a:pathLst>
                <a:path extrusionOk="0" h="43744" w="9817">
                  <a:moveTo>
                    <a:pt x="9803" y="25"/>
                  </a:moveTo>
                  <a:lnTo>
                    <a:pt x="9803" y="38531"/>
                  </a:lnTo>
                  <a:lnTo>
                    <a:pt x="1041" y="43590"/>
                  </a:lnTo>
                  <a:cubicBezTo>
                    <a:pt x="878" y="43682"/>
                    <a:pt x="722" y="43729"/>
                    <a:pt x="579" y="43729"/>
                  </a:cubicBezTo>
                  <a:cubicBezTo>
                    <a:pt x="413" y="43729"/>
                    <a:pt x="273" y="43665"/>
                    <a:pt x="171" y="43539"/>
                  </a:cubicBezTo>
                  <a:cubicBezTo>
                    <a:pt x="69" y="43410"/>
                    <a:pt x="15" y="43223"/>
                    <a:pt x="15" y="42998"/>
                  </a:cubicBezTo>
                  <a:lnTo>
                    <a:pt x="15" y="5676"/>
                  </a:lnTo>
                  <a:lnTo>
                    <a:pt x="9803" y="25"/>
                  </a:lnTo>
                  <a:close/>
                  <a:moveTo>
                    <a:pt x="9817" y="1"/>
                  </a:moveTo>
                  <a:lnTo>
                    <a:pt x="1" y="5668"/>
                  </a:lnTo>
                  <a:lnTo>
                    <a:pt x="1" y="42998"/>
                  </a:lnTo>
                  <a:cubicBezTo>
                    <a:pt x="1" y="43471"/>
                    <a:pt x="236" y="43743"/>
                    <a:pt x="579" y="43743"/>
                  </a:cubicBezTo>
                  <a:cubicBezTo>
                    <a:pt x="722" y="43743"/>
                    <a:pt x="878" y="43699"/>
                    <a:pt x="1048" y="43600"/>
                  </a:cubicBezTo>
                  <a:lnTo>
                    <a:pt x="9817" y="3853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5863635" y="2442028"/>
              <a:ext cx="235112" cy="173740"/>
            </a:xfrm>
            <a:custGeom>
              <a:rect b="b" l="l" r="r" t="t"/>
              <a:pathLst>
                <a:path extrusionOk="0" h="3935" w="5325">
                  <a:moveTo>
                    <a:pt x="5151" y="1"/>
                  </a:moveTo>
                  <a:cubicBezTo>
                    <a:pt x="5109" y="1"/>
                    <a:pt x="5061" y="14"/>
                    <a:pt x="5011" y="43"/>
                  </a:cubicBezTo>
                  <a:lnTo>
                    <a:pt x="313" y="2759"/>
                  </a:lnTo>
                  <a:cubicBezTo>
                    <a:pt x="140" y="2858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3"/>
                    <a:pt x="70" y="3934"/>
                    <a:pt x="173" y="3934"/>
                  </a:cubicBezTo>
                  <a:cubicBezTo>
                    <a:pt x="215" y="3934"/>
                    <a:pt x="262" y="3920"/>
                    <a:pt x="313" y="3892"/>
                  </a:cubicBezTo>
                  <a:lnTo>
                    <a:pt x="5011" y="1178"/>
                  </a:lnTo>
                  <a:cubicBezTo>
                    <a:pt x="5185" y="1076"/>
                    <a:pt x="5325" y="832"/>
                    <a:pt x="5325" y="634"/>
                  </a:cubicBezTo>
                  <a:lnTo>
                    <a:pt x="5325" y="223"/>
                  </a:lnTo>
                  <a:cubicBezTo>
                    <a:pt x="5325" y="83"/>
                    <a:pt x="5254" y="1"/>
                    <a:pt x="51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5777008" y="2602876"/>
              <a:ext cx="43314" cy="62917"/>
            </a:xfrm>
            <a:custGeom>
              <a:rect b="b" l="l" r="r" t="t"/>
              <a:pathLst>
                <a:path extrusionOk="0" h="1425" w="981">
                  <a:moveTo>
                    <a:pt x="808" y="1"/>
                  </a:moveTo>
                  <a:cubicBezTo>
                    <a:pt x="766" y="1"/>
                    <a:pt x="718" y="15"/>
                    <a:pt x="667" y="45"/>
                  </a:cubicBezTo>
                  <a:lnTo>
                    <a:pt x="313" y="249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4"/>
                    <a:pt x="172" y="1424"/>
                  </a:cubicBezTo>
                  <a:cubicBezTo>
                    <a:pt x="215" y="1424"/>
                    <a:pt x="263" y="1410"/>
                    <a:pt x="313" y="1380"/>
                  </a:cubicBezTo>
                  <a:lnTo>
                    <a:pt x="667" y="1176"/>
                  </a:lnTo>
                  <a:cubicBezTo>
                    <a:pt x="841" y="1078"/>
                    <a:pt x="980" y="833"/>
                    <a:pt x="980" y="633"/>
                  </a:cubicBezTo>
                  <a:lnTo>
                    <a:pt x="980" y="225"/>
                  </a:lnTo>
                  <a:cubicBezTo>
                    <a:pt x="980" y="83"/>
                    <a:pt x="910" y="1"/>
                    <a:pt x="808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5863635" y="2541725"/>
              <a:ext cx="235112" cy="173740"/>
            </a:xfrm>
            <a:custGeom>
              <a:rect b="b" l="l" r="r" t="t"/>
              <a:pathLst>
                <a:path extrusionOk="0" h="3935" w="5325">
                  <a:moveTo>
                    <a:pt x="5150" y="1"/>
                  </a:moveTo>
                  <a:cubicBezTo>
                    <a:pt x="5108" y="1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4"/>
                    <a:pt x="172" y="3934"/>
                  </a:cubicBezTo>
                  <a:cubicBezTo>
                    <a:pt x="214" y="3934"/>
                    <a:pt x="262" y="3920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1"/>
                    <a:pt x="51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5777008" y="2702661"/>
              <a:ext cx="43314" cy="62873"/>
            </a:xfrm>
            <a:custGeom>
              <a:rect b="b" l="l" r="r" t="t"/>
              <a:pathLst>
                <a:path extrusionOk="0" h="1424" w="981">
                  <a:moveTo>
                    <a:pt x="805" y="0"/>
                  </a:moveTo>
                  <a:cubicBezTo>
                    <a:pt x="764" y="0"/>
                    <a:pt x="717" y="13"/>
                    <a:pt x="667" y="41"/>
                  </a:cubicBezTo>
                  <a:lnTo>
                    <a:pt x="313" y="245"/>
                  </a:lnTo>
                  <a:cubicBezTo>
                    <a:pt x="140" y="347"/>
                    <a:pt x="1" y="589"/>
                    <a:pt x="1" y="790"/>
                  </a:cubicBezTo>
                  <a:lnTo>
                    <a:pt x="1" y="1198"/>
                  </a:lnTo>
                  <a:cubicBezTo>
                    <a:pt x="1" y="1341"/>
                    <a:pt x="71" y="1423"/>
                    <a:pt x="175" y="1423"/>
                  </a:cubicBezTo>
                  <a:cubicBezTo>
                    <a:pt x="216" y="1423"/>
                    <a:pt x="263" y="1410"/>
                    <a:pt x="313" y="1381"/>
                  </a:cubicBezTo>
                  <a:lnTo>
                    <a:pt x="667" y="1177"/>
                  </a:lnTo>
                  <a:cubicBezTo>
                    <a:pt x="841" y="1075"/>
                    <a:pt x="980" y="834"/>
                    <a:pt x="980" y="633"/>
                  </a:cubicBezTo>
                  <a:lnTo>
                    <a:pt x="980" y="225"/>
                  </a:lnTo>
                  <a:cubicBezTo>
                    <a:pt x="980" y="82"/>
                    <a:pt x="909" y="0"/>
                    <a:pt x="805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5863635" y="2641465"/>
              <a:ext cx="235112" cy="173740"/>
            </a:xfrm>
            <a:custGeom>
              <a:rect b="b" l="l" r="r" t="t"/>
              <a:pathLst>
                <a:path extrusionOk="0" h="3935" w="5325">
                  <a:moveTo>
                    <a:pt x="5153" y="0"/>
                  </a:moveTo>
                  <a:cubicBezTo>
                    <a:pt x="5110" y="0"/>
                    <a:pt x="5062" y="15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0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3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5777008" y="2802313"/>
              <a:ext cx="43314" cy="62917"/>
            </a:xfrm>
            <a:custGeom>
              <a:rect b="b" l="l" r="r" t="t"/>
              <a:pathLst>
                <a:path extrusionOk="0" h="1425" w="981">
                  <a:moveTo>
                    <a:pt x="806" y="0"/>
                  </a:moveTo>
                  <a:cubicBezTo>
                    <a:pt x="764" y="0"/>
                    <a:pt x="717" y="14"/>
                    <a:pt x="667" y="42"/>
                  </a:cubicBezTo>
                  <a:lnTo>
                    <a:pt x="313" y="249"/>
                  </a:lnTo>
                  <a:cubicBezTo>
                    <a:pt x="140" y="348"/>
                    <a:pt x="1" y="593"/>
                    <a:pt x="1" y="790"/>
                  </a:cubicBezTo>
                  <a:lnTo>
                    <a:pt x="1" y="1202"/>
                  </a:lnTo>
                  <a:cubicBezTo>
                    <a:pt x="1" y="1344"/>
                    <a:pt x="70" y="1425"/>
                    <a:pt x="173" y="1425"/>
                  </a:cubicBezTo>
                  <a:cubicBezTo>
                    <a:pt x="215" y="1425"/>
                    <a:pt x="263" y="1411"/>
                    <a:pt x="313" y="1382"/>
                  </a:cubicBezTo>
                  <a:lnTo>
                    <a:pt x="667" y="1178"/>
                  </a:lnTo>
                  <a:cubicBezTo>
                    <a:pt x="841" y="1076"/>
                    <a:pt x="980" y="834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0"/>
                    <a:pt x="806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5863635" y="2972167"/>
              <a:ext cx="235112" cy="173652"/>
            </a:xfrm>
            <a:custGeom>
              <a:rect b="b" l="l" r="r" t="t"/>
              <a:pathLst>
                <a:path extrusionOk="0" h="3933" w="5325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6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0"/>
                    <a:pt x="70" y="3933"/>
                    <a:pt x="172" y="3933"/>
                  </a:cubicBezTo>
                  <a:cubicBezTo>
                    <a:pt x="215" y="3933"/>
                    <a:pt x="262" y="3919"/>
                    <a:pt x="313" y="3889"/>
                  </a:cubicBezTo>
                  <a:lnTo>
                    <a:pt x="5011" y="1176"/>
                  </a:lnTo>
                  <a:cubicBezTo>
                    <a:pt x="5185" y="1074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2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5777008" y="3132971"/>
              <a:ext cx="43314" cy="62917"/>
            </a:xfrm>
            <a:custGeom>
              <a:rect b="b" l="l" r="r" t="t"/>
              <a:pathLst>
                <a:path extrusionOk="0" h="1425" w="981">
                  <a:moveTo>
                    <a:pt x="806" y="1"/>
                  </a:moveTo>
                  <a:cubicBezTo>
                    <a:pt x="764" y="1"/>
                    <a:pt x="717" y="14"/>
                    <a:pt x="667" y="43"/>
                  </a:cubicBezTo>
                  <a:lnTo>
                    <a:pt x="313" y="247"/>
                  </a:lnTo>
                  <a:cubicBezTo>
                    <a:pt x="140" y="349"/>
                    <a:pt x="1" y="590"/>
                    <a:pt x="1" y="791"/>
                  </a:cubicBezTo>
                  <a:lnTo>
                    <a:pt x="1" y="1199"/>
                  </a:lnTo>
                  <a:cubicBezTo>
                    <a:pt x="1" y="1342"/>
                    <a:pt x="71" y="1425"/>
                    <a:pt x="175" y="1425"/>
                  </a:cubicBezTo>
                  <a:cubicBezTo>
                    <a:pt x="216" y="1425"/>
                    <a:pt x="263" y="1411"/>
                    <a:pt x="313" y="1383"/>
                  </a:cubicBezTo>
                  <a:lnTo>
                    <a:pt x="667" y="1179"/>
                  </a:lnTo>
                  <a:cubicBezTo>
                    <a:pt x="841" y="1077"/>
                    <a:pt x="980" y="835"/>
                    <a:pt x="980" y="634"/>
                  </a:cubicBezTo>
                  <a:lnTo>
                    <a:pt x="980" y="226"/>
                  </a:lnTo>
                  <a:cubicBezTo>
                    <a:pt x="980" y="83"/>
                    <a:pt x="909" y="1"/>
                    <a:pt x="806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5863635" y="3060428"/>
              <a:ext cx="235112" cy="173740"/>
            </a:xfrm>
            <a:custGeom>
              <a:rect b="b" l="l" r="r" t="t"/>
              <a:pathLst>
                <a:path extrusionOk="0" h="3935" w="5325">
                  <a:moveTo>
                    <a:pt x="5152" y="0"/>
                  </a:moveTo>
                  <a:cubicBezTo>
                    <a:pt x="5110" y="0"/>
                    <a:pt x="5062" y="14"/>
                    <a:pt x="5011" y="44"/>
                  </a:cubicBezTo>
                  <a:lnTo>
                    <a:pt x="313" y="2757"/>
                  </a:lnTo>
                  <a:cubicBezTo>
                    <a:pt x="140" y="2859"/>
                    <a:pt x="0" y="3101"/>
                    <a:pt x="0" y="3301"/>
                  </a:cubicBezTo>
                  <a:lnTo>
                    <a:pt x="0" y="3709"/>
                  </a:lnTo>
                  <a:cubicBezTo>
                    <a:pt x="0" y="3852"/>
                    <a:pt x="71" y="3934"/>
                    <a:pt x="174" y="3934"/>
                  </a:cubicBezTo>
                  <a:cubicBezTo>
                    <a:pt x="216" y="3934"/>
                    <a:pt x="263" y="3921"/>
                    <a:pt x="313" y="3892"/>
                  </a:cubicBezTo>
                  <a:lnTo>
                    <a:pt x="5011" y="1176"/>
                  </a:lnTo>
                  <a:cubicBezTo>
                    <a:pt x="5185" y="1077"/>
                    <a:pt x="5325" y="832"/>
                    <a:pt x="5325" y="632"/>
                  </a:cubicBezTo>
                  <a:lnTo>
                    <a:pt x="5325" y="224"/>
                  </a:lnTo>
                  <a:cubicBezTo>
                    <a:pt x="5325" y="83"/>
                    <a:pt x="5255" y="0"/>
                    <a:pt x="51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5777008" y="3221320"/>
              <a:ext cx="43314" cy="62917"/>
            </a:xfrm>
            <a:custGeom>
              <a:rect b="b" l="l" r="r" t="t"/>
              <a:pathLst>
                <a:path extrusionOk="0" h="1425" w="981">
                  <a:moveTo>
                    <a:pt x="808" y="0"/>
                  </a:moveTo>
                  <a:cubicBezTo>
                    <a:pt x="766" y="0"/>
                    <a:pt x="718" y="14"/>
                    <a:pt x="667" y="44"/>
                  </a:cubicBezTo>
                  <a:lnTo>
                    <a:pt x="313" y="248"/>
                  </a:lnTo>
                  <a:cubicBezTo>
                    <a:pt x="140" y="347"/>
                    <a:pt x="1" y="592"/>
                    <a:pt x="1" y="792"/>
                  </a:cubicBezTo>
                  <a:lnTo>
                    <a:pt x="1" y="1200"/>
                  </a:lnTo>
                  <a:cubicBezTo>
                    <a:pt x="1" y="1342"/>
                    <a:pt x="70" y="1425"/>
                    <a:pt x="172" y="1425"/>
                  </a:cubicBezTo>
                  <a:cubicBezTo>
                    <a:pt x="215" y="1425"/>
                    <a:pt x="263" y="1411"/>
                    <a:pt x="313" y="1381"/>
                  </a:cubicBezTo>
                  <a:lnTo>
                    <a:pt x="667" y="1177"/>
                  </a:lnTo>
                  <a:cubicBezTo>
                    <a:pt x="841" y="1078"/>
                    <a:pt x="980" y="833"/>
                    <a:pt x="980" y="632"/>
                  </a:cubicBezTo>
                  <a:lnTo>
                    <a:pt x="980" y="225"/>
                  </a:lnTo>
                  <a:cubicBezTo>
                    <a:pt x="980" y="83"/>
                    <a:pt x="910" y="0"/>
                    <a:pt x="808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5863635" y="3148777"/>
              <a:ext cx="235112" cy="173652"/>
            </a:xfrm>
            <a:custGeom>
              <a:rect b="b" l="l" r="r" t="t"/>
              <a:pathLst>
                <a:path extrusionOk="0" h="3933" w="5325">
                  <a:moveTo>
                    <a:pt x="5150" y="0"/>
                  </a:moveTo>
                  <a:cubicBezTo>
                    <a:pt x="5108" y="0"/>
                    <a:pt x="5061" y="14"/>
                    <a:pt x="5011" y="42"/>
                  </a:cubicBezTo>
                  <a:lnTo>
                    <a:pt x="313" y="2759"/>
                  </a:lnTo>
                  <a:cubicBezTo>
                    <a:pt x="140" y="2857"/>
                    <a:pt x="0" y="3102"/>
                    <a:pt x="0" y="3303"/>
                  </a:cubicBezTo>
                  <a:lnTo>
                    <a:pt x="0" y="3711"/>
                  </a:lnTo>
                  <a:cubicBezTo>
                    <a:pt x="0" y="3852"/>
                    <a:pt x="70" y="3933"/>
                    <a:pt x="173" y="3933"/>
                  </a:cubicBezTo>
                  <a:cubicBezTo>
                    <a:pt x="215" y="3933"/>
                    <a:pt x="262" y="3919"/>
                    <a:pt x="313" y="3890"/>
                  </a:cubicBezTo>
                  <a:lnTo>
                    <a:pt x="5011" y="1177"/>
                  </a:lnTo>
                  <a:cubicBezTo>
                    <a:pt x="5185" y="1075"/>
                    <a:pt x="5325" y="835"/>
                    <a:pt x="5325" y="634"/>
                  </a:cubicBezTo>
                  <a:lnTo>
                    <a:pt x="5325" y="226"/>
                  </a:lnTo>
                  <a:cubicBezTo>
                    <a:pt x="5325" y="83"/>
                    <a:pt x="5254" y="0"/>
                    <a:pt x="51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5777008" y="3309669"/>
              <a:ext cx="43314" cy="62829"/>
            </a:xfrm>
            <a:custGeom>
              <a:rect b="b" l="l" r="r" t="t"/>
              <a:pathLst>
                <a:path extrusionOk="0" h="1423" w="981">
                  <a:moveTo>
                    <a:pt x="807" y="0"/>
                  </a:moveTo>
                  <a:cubicBezTo>
                    <a:pt x="765" y="0"/>
                    <a:pt x="717" y="14"/>
                    <a:pt x="667" y="42"/>
                  </a:cubicBezTo>
                  <a:lnTo>
                    <a:pt x="313" y="246"/>
                  </a:lnTo>
                  <a:cubicBezTo>
                    <a:pt x="140" y="345"/>
                    <a:pt x="1" y="590"/>
                    <a:pt x="1" y="791"/>
                  </a:cubicBezTo>
                  <a:lnTo>
                    <a:pt x="1" y="1198"/>
                  </a:lnTo>
                  <a:cubicBezTo>
                    <a:pt x="1" y="1340"/>
                    <a:pt x="70" y="1423"/>
                    <a:pt x="172" y="1423"/>
                  </a:cubicBezTo>
                  <a:cubicBezTo>
                    <a:pt x="215" y="1423"/>
                    <a:pt x="263" y="1409"/>
                    <a:pt x="313" y="1379"/>
                  </a:cubicBezTo>
                  <a:lnTo>
                    <a:pt x="667" y="1175"/>
                  </a:lnTo>
                  <a:cubicBezTo>
                    <a:pt x="841" y="1076"/>
                    <a:pt x="980" y="831"/>
                    <a:pt x="980" y="631"/>
                  </a:cubicBezTo>
                  <a:lnTo>
                    <a:pt x="980" y="223"/>
                  </a:lnTo>
                  <a:cubicBezTo>
                    <a:pt x="980" y="80"/>
                    <a:pt x="910" y="0"/>
                    <a:pt x="807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5863635" y="2871985"/>
              <a:ext cx="27065" cy="31128"/>
            </a:xfrm>
            <a:custGeom>
              <a:rect b="b" l="l" r="r" t="t"/>
              <a:pathLst>
                <a:path extrusionOk="0" h="705" w="613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5906992" y="2748535"/>
              <a:ext cx="191754" cy="123539"/>
            </a:xfrm>
            <a:custGeom>
              <a:rect b="b" l="l" r="r" t="t"/>
              <a:pathLst>
                <a:path extrusionOk="0" h="2798" w="4343">
                  <a:moveTo>
                    <a:pt x="4226" y="0"/>
                  </a:moveTo>
                  <a:cubicBezTo>
                    <a:pt x="4198" y="0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2"/>
                    <a:pt x="1" y="2522"/>
                    <a:pt x="1" y="2651"/>
                  </a:cubicBezTo>
                  <a:cubicBezTo>
                    <a:pt x="1" y="2745"/>
                    <a:pt x="47" y="2798"/>
                    <a:pt x="114" y="2798"/>
                  </a:cubicBezTo>
                  <a:cubicBezTo>
                    <a:pt x="142" y="2798"/>
                    <a:pt x="174" y="2789"/>
                    <a:pt x="208" y="2770"/>
                  </a:cubicBezTo>
                  <a:lnTo>
                    <a:pt x="4131" y="509"/>
                  </a:lnTo>
                  <a:cubicBezTo>
                    <a:pt x="4247" y="444"/>
                    <a:pt x="4343" y="281"/>
                    <a:pt x="4343" y="149"/>
                  </a:cubicBezTo>
                  <a:cubicBezTo>
                    <a:pt x="4343" y="55"/>
                    <a:pt x="4295" y="0"/>
                    <a:pt x="42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5863635" y="2922010"/>
              <a:ext cx="27065" cy="31260"/>
            </a:xfrm>
            <a:custGeom>
              <a:rect b="b" l="l" r="r" t="t"/>
              <a:pathLst>
                <a:path extrusionOk="0" h="708" w="613">
                  <a:moveTo>
                    <a:pt x="0" y="0"/>
                  </a:moveTo>
                  <a:lnTo>
                    <a:pt x="0" y="7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5906992" y="2798560"/>
              <a:ext cx="191754" cy="123583"/>
            </a:xfrm>
            <a:custGeom>
              <a:rect b="b" l="l" r="r" t="t"/>
              <a:pathLst>
                <a:path extrusionOk="0" h="2799" w="4343">
                  <a:moveTo>
                    <a:pt x="4225" y="1"/>
                  </a:moveTo>
                  <a:cubicBezTo>
                    <a:pt x="4197" y="1"/>
                    <a:pt x="4165" y="10"/>
                    <a:pt x="4131" y="28"/>
                  </a:cubicBezTo>
                  <a:lnTo>
                    <a:pt x="208" y="2296"/>
                  </a:lnTo>
                  <a:cubicBezTo>
                    <a:pt x="92" y="2361"/>
                    <a:pt x="1" y="2520"/>
                    <a:pt x="1" y="2653"/>
                  </a:cubicBezTo>
                  <a:cubicBezTo>
                    <a:pt x="1" y="2744"/>
                    <a:pt x="46" y="2798"/>
                    <a:pt x="114" y="2798"/>
                  </a:cubicBezTo>
                  <a:cubicBezTo>
                    <a:pt x="142" y="2798"/>
                    <a:pt x="174" y="2789"/>
                    <a:pt x="208" y="2769"/>
                  </a:cubicBezTo>
                  <a:lnTo>
                    <a:pt x="4131" y="508"/>
                  </a:lnTo>
                  <a:cubicBezTo>
                    <a:pt x="4247" y="444"/>
                    <a:pt x="4343" y="281"/>
                    <a:pt x="4343" y="148"/>
                  </a:cubicBezTo>
                  <a:cubicBezTo>
                    <a:pt x="4343" y="54"/>
                    <a:pt x="4295" y="1"/>
                    <a:pt x="42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5863635" y="2972123"/>
              <a:ext cx="27065" cy="31128"/>
            </a:xfrm>
            <a:custGeom>
              <a:rect b="b" l="l" r="r" t="t"/>
              <a:pathLst>
                <a:path extrusionOk="0" h="705" w="613">
                  <a:moveTo>
                    <a:pt x="0" y="1"/>
                  </a:moveTo>
                  <a:lnTo>
                    <a:pt x="0" y="704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5906992" y="2848629"/>
              <a:ext cx="191754" cy="123495"/>
            </a:xfrm>
            <a:custGeom>
              <a:rect b="b" l="l" r="r" t="t"/>
              <a:pathLst>
                <a:path extrusionOk="0" h="2797" w="4343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5"/>
                  </a:lnTo>
                  <a:cubicBezTo>
                    <a:pt x="92" y="2359"/>
                    <a:pt x="1" y="2522"/>
                    <a:pt x="1" y="2651"/>
                  </a:cubicBezTo>
                  <a:cubicBezTo>
                    <a:pt x="1" y="2744"/>
                    <a:pt x="46" y="2797"/>
                    <a:pt x="112" y="2797"/>
                  </a:cubicBezTo>
                  <a:cubicBezTo>
                    <a:pt x="141" y="2797"/>
                    <a:pt x="173" y="2787"/>
                    <a:pt x="208" y="2767"/>
                  </a:cubicBezTo>
                  <a:lnTo>
                    <a:pt x="4131" y="509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5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5863635" y="3022104"/>
              <a:ext cx="27065" cy="31128"/>
            </a:xfrm>
            <a:custGeom>
              <a:rect b="b" l="l" r="r" t="t"/>
              <a:pathLst>
                <a:path extrusionOk="0" h="705" w="613">
                  <a:moveTo>
                    <a:pt x="0" y="1"/>
                  </a:moveTo>
                  <a:lnTo>
                    <a:pt x="0" y="70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5906992" y="2898609"/>
              <a:ext cx="191754" cy="123539"/>
            </a:xfrm>
            <a:custGeom>
              <a:rect b="b" l="l" r="r" t="t"/>
              <a:pathLst>
                <a:path extrusionOk="0" h="2798" w="4343">
                  <a:moveTo>
                    <a:pt x="4226" y="1"/>
                  </a:moveTo>
                  <a:cubicBezTo>
                    <a:pt x="4197" y="1"/>
                    <a:pt x="4165" y="10"/>
                    <a:pt x="4131" y="30"/>
                  </a:cubicBezTo>
                  <a:lnTo>
                    <a:pt x="208" y="2294"/>
                  </a:lnTo>
                  <a:cubicBezTo>
                    <a:pt x="92" y="2363"/>
                    <a:pt x="1" y="2523"/>
                    <a:pt x="1" y="2652"/>
                  </a:cubicBezTo>
                  <a:cubicBezTo>
                    <a:pt x="1" y="2744"/>
                    <a:pt x="46" y="2797"/>
                    <a:pt x="113" y="2797"/>
                  </a:cubicBezTo>
                  <a:cubicBezTo>
                    <a:pt x="141" y="2797"/>
                    <a:pt x="174" y="2788"/>
                    <a:pt x="208" y="2768"/>
                  </a:cubicBezTo>
                  <a:lnTo>
                    <a:pt x="4131" y="510"/>
                  </a:lnTo>
                  <a:cubicBezTo>
                    <a:pt x="4247" y="442"/>
                    <a:pt x="4343" y="282"/>
                    <a:pt x="4343" y="149"/>
                  </a:cubicBezTo>
                  <a:cubicBezTo>
                    <a:pt x="4343" y="56"/>
                    <a:pt x="4295" y="1"/>
                    <a:pt x="42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6296992" y="2204929"/>
              <a:ext cx="320989" cy="424217"/>
            </a:xfrm>
            <a:custGeom>
              <a:rect b="b" l="l" r="r" t="t"/>
              <a:pathLst>
                <a:path extrusionOk="0" h="9608" w="7270">
                  <a:moveTo>
                    <a:pt x="7055" y="0"/>
                  </a:moveTo>
                  <a:cubicBezTo>
                    <a:pt x="7003" y="0"/>
                    <a:pt x="6944" y="18"/>
                    <a:pt x="6881" y="54"/>
                  </a:cubicBezTo>
                  <a:lnTo>
                    <a:pt x="3115" y="2230"/>
                  </a:lnTo>
                  <a:cubicBezTo>
                    <a:pt x="3053" y="2266"/>
                    <a:pt x="2994" y="2283"/>
                    <a:pt x="2942" y="2283"/>
                  </a:cubicBezTo>
                  <a:cubicBezTo>
                    <a:pt x="2815" y="2283"/>
                    <a:pt x="2727" y="2182"/>
                    <a:pt x="2727" y="2006"/>
                  </a:cubicBezTo>
                  <a:lnTo>
                    <a:pt x="2727" y="1849"/>
                  </a:lnTo>
                  <a:cubicBezTo>
                    <a:pt x="2727" y="1676"/>
                    <a:pt x="2641" y="1575"/>
                    <a:pt x="2514" y="1575"/>
                  </a:cubicBezTo>
                  <a:cubicBezTo>
                    <a:pt x="2462" y="1575"/>
                    <a:pt x="2402" y="1592"/>
                    <a:pt x="2340" y="1629"/>
                  </a:cubicBezTo>
                  <a:lnTo>
                    <a:pt x="388" y="2754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29"/>
                  </a:lnTo>
                  <a:cubicBezTo>
                    <a:pt x="1" y="9505"/>
                    <a:pt x="87" y="9608"/>
                    <a:pt x="214" y="9608"/>
                  </a:cubicBezTo>
                  <a:cubicBezTo>
                    <a:pt x="267" y="9608"/>
                    <a:pt x="326" y="9590"/>
                    <a:pt x="388" y="9554"/>
                  </a:cubicBezTo>
                  <a:lnTo>
                    <a:pt x="6881" y="5804"/>
                  </a:lnTo>
                  <a:cubicBezTo>
                    <a:pt x="7096" y="5681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6353463" y="2517971"/>
              <a:ext cx="240631" cy="174005"/>
            </a:xfrm>
            <a:custGeom>
              <a:rect b="b" l="l" r="r" t="t"/>
              <a:pathLst>
                <a:path extrusionOk="0" h="3941" w="5450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1"/>
                  </a:lnTo>
                  <a:cubicBezTo>
                    <a:pt x="129" y="2943"/>
                    <a:pt x="0" y="3171"/>
                    <a:pt x="0" y="3355"/>
                  </a:cubicBezTo>
                  <a:lnTo>
                    <a:pt x="0" y="3732"/>
                  </a:lnTo>
                  <a:cubicBezTo>
                    <a:pt x="0" y="3865"/>
                    <a:pt x="65" y="3941"/>
                    <a:pt x="161" y="3941"/>
                  </a:cubicBezTo>
                  <a:cubicBezTo>
                    <a:pt x="199" y="3941"/>
                    <a:pt x="243" y="3928"/>
                    <a:pt x="289" y="3902"/>
                  </a:cubicBezTo>
                  <a:lnTo>
                    <a:pt x="5161" y="1090"/>
                  </a:lnTo>
                  <a:cubicBezTo>
                    <a:pt x="5320" y="995"/>
                    <a:pt x="5450" y="771"/>
                    <a:pt x="5450" y="587"/>
                  </a:cubicBezTo>
                  <a:lnTo>
                    <a:pt x="5450" y="206"/>
                  </a:lnTo>
                  <a:cubicBezTo>
                    <a:pt x="5450" y="76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6695689" y="1975999"/>
              <a:ext cx="320989" cy="424261"/>
            </a:xfrm>
            <a:custGeom>
              <a:rect b="b" l="l" r="r" t="t"/>
              <a:pathLst>
                <a:path extrusionOk="0" h="9609" w="7270">
                  <a:moveTo>
                    <a:pt x="7055" y="1"/>
                  </a:moveTo>
                  <a:cubicBezTo>
                    <a:pt x="7003" y="1"/>
                    <a:pt x="6944" y="18"/>
                    <a:pt x="6882" y="55"/>
                  </a:cubicBezTo>
                  <a:lnTo>
                    <a:pt x="3114" y="2231"/>
                  </a:lnTo>
                  <a:cubicBezTo>
                    <a:pt x="3052" y="2266"/>
                    <a:pt x="2994" y="2283"/>
                    <a:pt x="2941" y="2283"/>
                  </a:cubicBezTo>
                  <a:cubicBezTo>
                    <a:pt x="2814" y="2283"/>
                    <a:pt x="2727" y="2182"/>
                    <a:pt x="2727" y="2006"/>
                  </a:cubicBezTo>
                  <a:lnTo>
                    <a:pt x="2727" y="1853"/>
                  </a:lnTo>
                  <a:cubicBezTo>
                    <a:pt x="2727" y="1677"/>
                    <a:pt x="2640" y="1575"/>
                    <a:pt x="2513" y="1575"/>
                  </a:cubicBezTo>
                  <a:cubicBezTo>
                    <a:pt x="2461" y="1575"/>
                    <a:pt x="2402" y="1592"/>
                    <a:pt x="2339" y="1629"/>
                  </a:cubicBezTo>
                  <a:lnTo>
                    <a:pt x="388" y="2755"/>
                  </a:lnTo>
                  <a:cubicBezTo>
                    <a:pt x="174" y="2877"/>
                    <a:pt x="1" y="3179"/>
                    <a:pt x="1" y="3424"/>
                  </a:cubicBezTo>
                  <a:lnTo>
                    <a:pt x="1" y="9333"/>
                  </a:lnTo>
                  <a:cubicBezTo>
                    <a:pt x="1" y="9506"/>
                    <a:pt x="87" y="9608"/>
                    <a:pt x="214" y="9608"/>
                  </a:cubicBezTo>
                  <a:cubicBezTo>
                    <a:pt x="267" y="9608"/>
                    <a:pt x="326" y="9591"/>
                    <a:pt x="388" y="9554"/>
                  </a:cubicBezTo>
                  <a:lnTo>
                    <a:pt x="6882" y="5807"/>
                  </a:lnTo>
                  <a:cubicBezTo>
                    <a:pt x="7095" y="5682"/>
                    <a:pt x="7269" y="5382"/>
                    <a:pt x="7269" y="5134"/>
                  </a:cubicBezTo>
                  <a:lnTo>
                    <a:pt x="7269" y="279"/>
                  </a:lnTo>
                  <a:cubicBezTo>
                    <a:pt x="7269" y="103"/>
                    <a:pt x="7182" y="1"/>
                    <a:pt x="7055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6751983" y="2289040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3" y="1"/>
                  </a:moveTo>
                  <a:cubicBezTo>
                    <a:pt x="5255" y="1"/>
                    <a:pt x="5211" y="13"/>
                    <a:pt x="5164" y="40"/>
                  </a:cubicBezTo>
                  <a:lnTo>
                    <a:pt x="292" y="2852"/>
                  </a:lnTo>
                  <a:cubicBezTo>
                    <a:pt x="133" y="2943"/>
                    <a:pt x="0" y="3171"/>
                    <a:pt x="0" y="3355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1"/>
                  </a:lnTo>
                  <a:cubicBezTo>
                    <a:pt x="5324" y="995"/>
                    <a:pt x="5453" y="771"/>
                    <a:pt x="5453" y="587"/>
                  </a:cubicBezTo>
                  <a:lnTo>
                    <a:pt x="5453" y="206"/>
                  </a:lnTo>
                  <a:cubicBezTo>
                    <a:pt x="5453" y="76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6296992" y="2728755"/>
              <a:ext cx="320989" cy="424217"/>
            </a:xfrm>
            <a:custGeom>
              <a:rect b="b" l="l" r="r" t="t"/>
              <a:pathLst>
                <a:path extrusionOk="0" h="9608" w="7270">
                  <a:moveTo>
                    <a:pt x="7053" y="1"/>
                  </a:moveTo>
                  <a:cubicBezTo>
                    <a:pt x="7002" y="1"/>
                    <a:pt x="6943" y="17"/>
                    <a:pt x="6881" y="53"/>
                  </a:cubicBezTo>
                  <a:lnTo>
                    <a:pt x="3115" y="2229"/>
                  </a:lnTo>
                  <a:cubicBezTo>
                    <a:pt x="3052" y="2265"/>
                    <a:pt x="2993" y="2283"/>
                    <a:pt x="2941" y="2283"/>
                  </a:cubicBezTo>
                  <a:cubicBezTo>
                    <a:pt x="2814" y="2283"/>
                    <a:pt x="2727" y="2181"/>
                    <a:pt x="2727" y="2008"/>
                  </a:cubicBezTo>
                  <a:lnTo>
                    <a:pt x="2727" y="1851"/>
                  </a:lnTo>
                  <a:cubicBezTo>
                    <a:pt x="2727" y="1677"/>
                    <a:pt x="2639" y="1575"/>
                    <a:pt x="2511" y="1575"/>
                  </a:cubicBezTo>
                  <a:cubicBezTo>
                    <a:pt x="2460" y="1575"/>
                    <a:pt x="2401" y="1591"/>
                    <a:pt x="2340" y="1627"/>
                  </a:cubicBezTo>
                  <a:lnTo>
                    <a:pt x="388" y="2755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7"/>
                    <a:pt x="88" y="9608"/>
                    <a:pt x="215" y="9608"/>
                  </a:cubicBezTo>
                  <a:cubicBezTo>
                    <a:pt x="267" y="9608"/>
                    <a:pt x="326" y="9591"/>
                    <a:pt x="388" y="9555"/>
                  </a:cubicBezTo>
                  <a:lnTo>
                    <a:pt x="6881" y="5805"/>
                  </a:lnTo>
                  <a:cubicBezTo>
                    <a:pt x="7096" y="5683"/>
                    <a:pt x="7269" y="5380"/>
                    <a:pt x="7269" y="5135"/>
                  </a:cubicBezTo>
                  <a:lnTo>
                    <a:pt x="7269" y="277"/>
                  </a:lnTo>
                  <a:cubicBezTo>
                    <a:pt x="7269" y="103"/>
                    <a:pt x="7181" y="1"/>
                    <a:pt x="7053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6353463" y="3041796"/>
              <a:ext cx="240631" cy="174093"/>
            </a:xfrm>
            <a:custGeom>
              <a:rect b="b" l="l" r="r" t="t"/>
              <a:pathLst>
                <a:path extrusionOk="0" h="3943" w="5450">
                  <a:moveTo>
                    <a:pt x="5290" y="0"/>
                  </a:moveTo>
                  <a:cubicBezTo>
                    <a:pt x="5251" y="0"/>
                    <a:pt x="5207" y="13"/>
                    <a:pt x="5161" y="41"/>
                  </a:cubicBezTo>
                  <a:lnTo>
                    <a:pt x="289" y="2853"/>
                  </a:lnTo>
                  <a:cubicBezTo>
                    <a:pt x="129" y="2944"/>
                    <a:pt x="0" y="3169"/>
                    <a:pt x="0" y="3355"/>
                  </a:cubicBezTo>
                  <a:lnTo>
                    <a:pt x="0" y="3733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30"/>
                    <a:pt x="289" y="3903"/>
                  </a:cubicBezTo>
                  <a:lnTo>
                    <a:pt x="5161" y="1088"/>
                  </a:lnTo>
                  <a:cubicBezTo>
                    <a:pt x="5320" y="997"/>
                    <a:pt x="5450" y="772"/>
                    <a:pt x="5450" y="585"/>
                  </a:cubicBezTo>
                  <a:lnTo>
                    <a:pt x="5450" y="207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6695689" y="2499912"/>
              <a:ext cx="320989" cy="424173"/>
            </a:xfrm>
            <a:custGeom>
              <a:rect b="b" l="l" r="r" t="t"/>
              <a:pathLst>
                <a:path extrusionOk="0" h="9607" w="7270">
                  <a:moveTo>
                    <a:pt x="7055" y="0"/>
                  </a:moveTo>
                  <a:cubicBezTo>
                    <a:pt x="7003" y="0"/>
                    <a:pt x="6944" y="18"/>
                    <a:pt x="6882" y="54"/>
                  </a:cubicBezTo>
                  <a:lnTo>
                    <a:pt x="3114" y="2226"/>
                  </a:lnTo>
                  <a:cubicBezTo>
                    <a:pt x="3052" y="2263"/>
                    <a:pt x="2993" y="2281"/>
                    <a:pt x="2940" y="2281"/>
                  </a:cubicBezTo>
                  <a:cubicBezTo>
                    <a:pt x="2814" y="2281"/>
                    <a:pt x="2727" y="2179"/>
                    <a:pt x="2727" y="2006"/>
                  </a:cubicBezTo>
                  <a:lnTo>
                    <a:pt x="2727" y="1849"/>
                  </a:lnTo>
                  <a:cubicBezTo>
                    <a:pt x="2727" y="1675"/>
                    <a:pt x="2639" y="1573"/>
                    <a:pt x="2511" y="1573"/>
                  </a:cubicBezTo>
                  <a:cubicBezTo>
                    <a:pt x="2459" y="1573"/>
                    <a:pt x="2401" y="1590"/>
                    <a:pt x="2339" y="1625"/>
                  </a:cubicBezTo>
                  <a:lnTo>
                    <a:pt x="388" y="2753"/>
                  </a:lnTo>
                  <a:cubicBezTo>
                    <a:pt x="174" y="2876"/>
                    <a:pt x="1" y="3179"/>
                    <a:pt x="1" y="3423"/>
                  </a:cubicBezTo>
                  <a:lnTo>
                    <a:pt x="1" y="9329"/>
                  </a:lnTo>
                  <a:cubicBezTo>
                    <a:pt x="1" y="9505"/>
                    <a:pt x="88" y="9606"/>
                    <a:pt x="215" y="9606"/>
                  </a:cubicBezTo>
                  <a:cubicBezTo>
                    <a:pt x="267" y="9606"/>
                    <a:pt x="326" y="9589"/>
                    <a:pt x="388" y="9554"/>
                  </a:cubicBezTo>
                  <a:lnTo>
                    <a:pt x="6882" y="5804"/>
                  </a:lnTo>
                  <a:cubicBezTo>
                    <a:pt x="7095" y="5681"/>
                    <a:pt x="7269" y="5382"/>
                    <a:pt x="7269" y="5134"/>
                  </a:cubicBezTo>
                  <a:lnTo>
                    <a:pt x="7269" y="275"/>
                  </a:lnTo>
                  <a:cubicBezTo>
                    <a:pt x="7269" y="102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6751983" y="2812865"/>
              <a:ext cx="240808" cy="174093"/>
            </a:xfrm>
            <a:custGeom>
              <a:rect b="b" l="l" r="r" t="t"/>
              <a:pathLst>
                <a:path extrusionOk="0" h="3943" w="5454">
                  <a:moveTo>
                    <a:pt x="5294" y="1"/>
                  </a:moveTo>
                  <a:cubicBezTo>
                    <a:pt x="5255" y="1"/>
                    <a:pt x="5211" y="14"/>
                    <a:pt x="5164" y="41"/>
                  </a:cubicBezTo>
                  <a:lnTo>
                    <a:pt x="292" y="2853"/>
                  </a:lnTo>
                  <a:cubicBezTo>
                    <a:pt x="133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6"/>
                    <a:pt x="67" y="3943"/>
                    <a:pt x="163" y="3943"/>
                  </a:cubicBezTo>
                  <a:cubicBezTo>
                    <a:pt x="202" y="3943"/>
                    <a:pt x="246" y="3930"/>
                    <a:pt x="292" y="3903"/>
                  </a:cubicBezTo>
                  <a:lnTo>
                    <a:pt x="5164" y="1088"/>
                  </a:lnTo>
                  <a:cubicBezTo>
                    <a:pt x="5324" y="997"/>
                    <a:pt x="5453" y="773"/>
                    <a:pt x="5453" y="585"/>
                  </a:cubicBezTo>
                  <a:lnTo>
                    <a:pt x="5453" y="208"/>
                  </a:lnTo>
                  <a:cubicBezTo>
                    <a:pt x="5453" y="78"/>
                    <a:pt x="5388" y="1"/>
                    <a:pt x="529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7099022" y="1734573"/>
              <a:ext cx="320989" cy="424217"/>
            </a:xfrm>
            <a:custGeom>
              <a:rect b="b" l="l" r="r" t="t"/>
              <a:pathLst>
                <a:path extrusionOk="0" h="9608" w="727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1" y="2229"/>
                  </a:lnTo>
                  <a:cubicBezTo>
                    <a:pt x="3049" y="2264"/>
                    <a:pt x="2990" y="2281"/>
                    <a:pt x="2938" y="2281"/>
                  </a:cubicBezTo>
                  <a:cubicBezTo>
                    <a:pt x="2811" y="2281"/>
                    <a:pt x="2724" y="2180"/>
                    <a:pt x="2724" y="2004"/>
                  </a:cubicBezTo>
                  <a:lnTo>
                    <a:pt x="2724" y="1851"/>
                  </a:lnTo>
                  <a:cubicBezTo>
                    <a:pt x="2724" y="1675"/>
                    <a:pt x="2636" y="1574"/>
                    <a:pt x="2509" y="1574"/>
                  </a:cubicBezTo>
                  <a:cubicBezTo>
                    <a:pt x="2457" y="1574"/>
                    <a:pt x="2398" y="1591"/>
                    <a:pt x="2336" y="1627"/>
                  </a:cubicBezTo>
                  <a:lnTo>
                    <a:pt x="388" y="2752"/>
                  </a:lnTo>
                  <a:cubicBezTo>
                    <a:pt x="174" y="2878"/>
                    <a:pt x="0" y="3177"/>
                    <a:pt x="0" y="3425"/>
                  </a:cubicBezTo>
                  <a:lnTo>
                    <a:pt x="0" y="9331"/>
                  </a:lnTo>
                  <a:cubicBezTo>
                    <a:pt x="0" y="9505"/>
                    <a:pt x="88" y="9607"/>
                    <a:pt x="216" y="9607"/>
                  </a:cubicBezTo>
                  <a:cubicBezTo>
                    <a:pt x="268" y="9607"/>
                    <a:pt x="326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70" y="5380"/>
                    <a:pt x="7270" y="5132"/>
                  </a:cubicBezTo>
                  <a:lnTo>
                    <a:pt x="7270" y="277"/>
                  </a:lnTo>
                  <a:cubicBezTo>
                    <a:pt x="7270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7150680" y="2060109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1" y="1"/>
                  </a:moveTo>
                  <a:cubicBezTo>
                    <a:pt x="5252" y="1"/>
                    <a:pt x="5208" y="14"/>
                    <a:pt x="5161" y="40"/>
                  </a:cubicBezTo>
                  <a:lnTo>
                    <a:pt x="289" y="2852"/>
                  </a:lnTo>
                  <a:cubicBezTo>
                    <a:pt x="129" y="2947"/>
                    <a:pt x="0" y="3171"/>
                    <a:pt x="0" y="3355"/>
                  </a:cubicBezTo>
                  <a:lnTo>
                    <a:pt x="0" y="3736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6"/>
                    <a:pt x="5453" y="771"/>
                    <a:pt x="5453" y="588"/>
                  </a:cubicBezTo>
                  <a:lnTo>
                    <a:pt x="5453" y="207"/>
                  </a:lnTo>
                  <a:cubicBezTo>
                    <a:pt x="5453" y="76"/>
                    <a:pt x="5387" y="1"/>
                    <a:pt x="5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7492906" y="1518270"/>
              <a:ext cx="320989" cy="424217"/>
            </a:xfrm>
            <a:custGeom>
              <a:rect b="b" l="l" r="r" t="t"/>
              <a:pathLst>
                <a:path extrusionOk="0" h="9608" w="7270">
                  <a:moveTo>
                    <a:pt x="7055" y="0"/>
                  </a:moveTo>
                  <a:cubicBezTo>
                    <a:pt x="7003" y="0"/>
                    <a:pt x="6944" y="17"/>
                    <a:pt x="6882" y="53"/>
                  </a:cubicBezTo>
                  <a:lnTo>
                    <a:pt x="3115" y="2229"/>
                  </a:lnTo>
                  <a:cubicBezTo>
                    <a:pt x="3052" y="2264"/>
                    <a:pt x="2994" y="2281"/>
                    <a:pt x="2942" y="2281"/>
                  </a:cubicBezTo>
                  <a:cubicBezTo>
                    <a:pt x="2814" y="2281"/>
                    <a:pt x="2727" y="2180"/>
                    <a:pt x="2727" y="2004"/>
                  </a:cubicBezTo>
                  <a:lnTo>
                    <a:pt x="2727" y="1851"/>
                  </a:lnTo>
                  <a:cubicBezTo>
                    <a:pt x="2727" y="1675"/>
                    <a:pt x="2640" y="1574"/>
                    <a:pt x="2513" y="1574"/>
                  </a:cubicBezTo>
                  <a:cubicBezTo>
                    <a:pt x="2461" y="1574"/>
                    <a:pt x="2402" y="1591"/>
                    <a:pt x="2339" y="1627"/>
                  </a:cubicBezTo>
                  <a:lnTo>
                    <a:pt x="388" y="2752"/>
                  </a:lnTo>
                  <a:cubicBezTo>
                    <a:pt x="174" y="2877"/>
                    <a:pt x="1" y="3177"/>
                    <a:pt x="1" y="3425"/>
                  </a:cubicBezTo>
                  <a:lnTo>
                    <a:pt x="1" y="9331"/>
                  </a:lnTo>
                  <a:cubicBezTo>
                    <a:pt x="1" y="9505"/>
                    <a:pt x="89" y="9607"/>
                    <a:pt x="217" y="9607"/>
                  </a:cubicBezTo>
                  <a:cubicBezTo>
                    <a:pt x="268" y="9607"/>
                    <a:pt x="327" y="9590"/>
                    <a:pt x="388" y="9555"/>
                  </a:cubicBezTo>
                  <a:lnTo>
                    <a:pt x="6882" y="5805"/>
                  </a:lnTo>
                  <a:cubicBezTo>
                    <a:pt x="7096" y="5679"/>
                    <a:pt x="7269" y="5380"/>
                    <a:pt x="7269" y="5132"/>
                  </a:cubicBezTo>
                  <a:lnTo>
                    <a:pt x="7269" y="277"/>
                  </a:lnTo>
                  <a:cubicBezTo>
                    <a:pt x="7269" y="101"/>
                    <a:pt x="7182" y="0"/>
                    <a:pt x="7055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7549333" y="1831223"/>
              <a:ext cx="240719" cy="174049"/>
            </a:xfrm>
            <a:custGeom>
              <a:rect b="b" l="l" r="r" t="t"/>
              <a:pathLst>
                <a:path extrusionOk="0" h="3942" w="5452">
                  <a:moveTo>
                    <a:pt x="5290" y="0"/>
                  </a:moveTo>
                  <a:cubicBezTo>
                    <a:pt x="5252" y="0"/>
                    <a:pt x="5208" y="13"/>
                    <a:pt x="5162" y="40"/>
                  </a:cubicBezTo>
                  <a:lnTo>
                    <a:pt x="290" y="2851"/>
                  </a:lnTo>
                  <a:cubicBezTo>
                    <a:pt x="130" y="2946"/>
                    <a:pt x="1" y="3171"/>
                    <a:pt x="1" y="3354"/>
                  </a:cubicBezTo>
                  <a:lnTo>
                    <a:pt x="1" y="3735"/>
                  </a:lnTo>
                  <a:cubicBezTo>
                    <a:pt x="1" y="3865"/>
                    <a:pt x="66" y="3941"/>
                    <a:pt x="161" y="3941"/>
                  </a:cubicBezTo>
                  <a:cubicBezTo>
                    <a:pt x="200" y="3941"/>
                    <a:pt x="244" y="3928"/>
                    <a:pt x="290" y="3902"/>
                  </a:cubicBezTo>
                  <a:lnTo>
                    <a:pt x="5162" y="1090"/>
                  </a:lnTo>
                  <a:cubicBezTo>
                    <a:pt x="5321" y="998"/>
                    <a:pt x="5451" y="771"/>
                    <a:pt x="5451" y="587"/>
                  </a:cubicBezTo>
                  <a:lnTo>
                    <a:pt x="5451" y="209"/>
                  </a:lnTo>
                  <a:cubicBezTo>
                    <a:pt x="5451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7150680" y="2583714"/>
              <a:ext cx="240808" cy="174093"/>
            </a:xfrm>
            <a:custGeom>
              <a:rect b="b" l="l" r="r" t="t"/>
              <a:pathLst>
                <a:path extrusionOk="0" h="3943" w="5454">
                  <a:moveTo>
                    <a:pt x="5290" y="1"/>
                  </a:moveTo>
                  <a:cubicBezTo>
                    <a:pt x="5251" y="1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5"/>
                    <a:pt x="65" y="3943"/>
                    <a:pt x="160" y="3943"/>
                  </a:cubicBezTo>
                  <a:cubicBezTo>
                    <a:pt x="199" y="3943"/>
                    <a:pt x="243" y="3930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4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7" y="1"/>
                    <a:pt x="52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7137611" y="2234070"/>
              <a:ext cx="260014" cy="434152"/>
            </a:xfrm>
            <a:custGeom>
              <a:rect b="b" l="l" r="r" t="t"/>
              <a:pathLst>
                <a:path extrusionOk="0" h="9833" w="5889">
                  <a:moveTo>
                    <a:pt x="5657" y="1"/>
                  </a:moveTo>
                  <a:cubicBezTo>
                    <a:pt x="5601" y="1"/>
                    <a:pt x="5537" y="19"/>
                    <a:pt x="5470" y="58"/>
                  </a:cubicBezTo>
                  <a:lnTo>
                    <a:pt x="419" y="2975"/>
                  </a:lnTo>
                  <a:cubicBezTo>
                    <a:pt x="187" y="3111"/>
                    <a:pt x="0" y="3433"/>
                    <a:pt x="0" y="3703"/>
                  </a:cubicBezTo>
                  <a:lnTo>
                    <a:pt x="0" y="9533"/>
                  </a:lnTo>
                  <a:cubicBezTo>
                    <a:pt x="0" y="9723"/>
                    <a:pt x="94" y="9833"/>
                    <a:pt x="230" y="9833"/>
                  </a:cubicBezTo>
                  <a:cubicBezTo>
                    <a:pt x="287" y="9833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5"/>
                    <a:pt x="5889" y="6402"/>
                    <a:pt x="5889" y="6133"/>
                  </a:cubicBezTo>
                  <a:lnTo>
                    <a:pt x="5889" y="299"/>
                  </a:lnTo>
                  <a:cubicBezTo>
                    <a:pt x="5889" y="111"/>
                    <a:pt x="5795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7137302" y="2233805"/>
              <a:ext cx="260632" cy="434681"/>
            </a:xfrm>
            <a:custGeom>
              <a:rect b="b" l="l" r="r" t="t"/>
              <a:pathLst>
                <a:path extrusionOk="0" h="9845" w="5903">
                  <a:moveTo>
                    <a:pt x="5665" y="16"/>
                  </a:moveTo>
                  <a:cubicBezTo>
                    <a:pt x="5702" y="16"/>
                    <a:pt x="5739" y="23"/>
                    <a:pt x="5770" y="43"/>
                  </a:cubicBezTo>
                  <a:cubicBezTo>
                    <a:pt x="5849" y="87"/>
                    <a:pt x="5889" y="180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5" y="9831"/>
                    <a:pt x="239" y="9831"/>
                  </a:cubicBezTo>
                  <a:cubicBezTo>
                    <a:pt x="200" y="9831"/>
                    <a:pt x="164" y="9822"/>
                    <a:pt x="133" y="9804"/>
                  </a:cubicBezTo>
                  <a:cubicBezTo>
                    <a:pt x="55" y="9760"/>
                    <a:pt x="14" y="9668"/>
                    <a:pt x="14" y="9539"/>
                  </a:cubicBezTo>
                  <a:lnTo>
                    <a:pt x="14" y="3709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6" y="33"/>
                    <a:pt x="5607" y="16"/>
                    <a:pt x="5665" y="16"/>
                  </a:cubicBezTo>
                  <a:close/>
                  <a:moveTo>
                    <a:pt x="5664" y="0"/>
                  </a:moveTo>
                  <a:cubicBezTo>
                    <a:pt x="5605" y="0"/>
                    <a:pt x="5540" y="20"/>
                    <a:pt x="5474" y="60"/>
                  </a:cubicBezTo>
                  <a:lnTo>
                    <a:pt x="422" y="2977"/>
                  </a:lnTo>
                  <a:cubicBezTo>
                    <a:pt x="187" y="3110"/>
                    <a:pt x="1" y="3439"/>
                    <a:pt x="1" y="3709"/>
                  </a:cubicBezTo>
                  <a:lnTo>
                    <a:pt x="1" y="9539"/>
                  </a:lnTo>
                  <a:cubicBezTo>
                    <a:pt x="1" y="9672"/>
                    <a:pt x="45" y="9770"/>
                    <a:pt x="126" y="9818"/>
                  </a:cubicBezTo>
                  <a:cubicBezTo>
                    <a:pt x="161" y="9835"/>
                    <a:pt x="198" y="9844"/>
                    <a:pt x="239" y="9844"/>
                  </a:cubicBezTo>
                  <a:cubicBezTo>
                    <a:pt x="296" y="9844"/>
                    <a:pt x="361" y="9828"/>
                    <a:pt x="429" y="9787"/>
                  </a:cubicBezTo>
                  <a:lnTo>
                    <a:pt x="5481" y="6870"/>
                  </a:lnTo>
                  <a:cubicBezTo>
                    <a:pt x="5712" y="6737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5"/>
                    <a:pt x="5858" y="78"/>
                    <a:pt x="5777" y="29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7337092" y="2268906"/>
              <a:ext cx="86804" cy="133870"/>
            </a:xfrm>
            <a:custGeom>
              <a:rect b="b" l="l" r="r" t="t"/>
              <a:pathLst>
                <a:path extrusionOk="0" h="3032" w="1966">
                  <a:moveTo>
                    <a:pt x="1734" y="1"/>
                  </a:moveTo>
                  <a:cubicBezTo>
                    <a:pt x="1678" y="1"/>
                    <a:pt x="1615" y="19"/>
                    <a:pt x="1548" y="58"/>
                  </a:cubicBezTo>
                  <a:lnTo>
                    <a:pt x="422" y="706"/>
                  </a:lnTo>
                  <a:cubicBezTo>
                    <a:pt x="191" y="843"/>
                    <a:pt x="1" y="1166"/>
                    <a:pt x="1" y="1434"/>
                  </a:cubicBezTo>
                  <a:lnTo>
                    <a:pt x="1" y="2733"/>
                  </a:lnTo>
                  <a:cubicBezTo>
                    <a:pt x="1" y="2923"/>
                    <a:pt x="96" y="3032"/>
                    <a:pt x="234" y="3032"/>
                  </a:cubicBezTo>
                  <a:cubicBezTo>
                    <a:pt x="291" y="3032"/>
                    <a:pt x="355" y="3013"/>
                    <a:pt x="422" y="2975"/>
                  </a:cubicBezTo>
                  <a:lnTo>
                    <a:pt x="1548" y="2325"/>
                  </a:lnTo>
                  <a:cubicBezTo>
                    <a:pt x="1779" y="2192"/>
                    <a:pt x="1966" y="1866"/>
                    <a:pt x="1966" y="1601"/>
                  </a:cubicBezTo>
                  <a:lnTo>
                    <a:pt x="1966" y="298"/>
                  </a:lnTo>
                  <a:cubicBezTo>
                    <a:pt x="1966" y="110"/>
                    <a:pt x="1872" y="1"/>
                    <a:pt x="1734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7163838" y="2327718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7163838" y="2377698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7163838" y="2427679"/>
              <a:ext cx="130206" cy="91881"/>
            </a:xfrm>
            <a:custGeom>
              <a:rect b="b" l="l" r="r" t="t"/>
              <a:pathLst>
                <a:path extrusionOk="0" h="2081" w="2949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7163838" y="2434964"/>
              <a:ext cx="204205" cy="134533"/>
            </a:xfrm>
            <a:custGeom>
              <a:rect b="b" l="l" r="r" t="t"/>
              <a:pathLst>
                <a:path extrusionOk="0" h="3047" w="4625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9" y="2453"/>
                  </a:lnTo>
                  <a:cubicBezTo>
                    <a:pt x="93" y="2518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0"/>
                  </a:lnTo>
                  <a:cubicBezTo>
                    <a:pt x="4530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7163838" y="2484945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09" y="0"/>
                  </a:moveTo>
                  <a:cubicBezTo>
                    <a:pt x="4480" y="0"/>
                    <a:pt x="4448" y="10"/>
                    <a:pt x="4414" y="29"/>
                  </a:cubicBezTo>
                  <a:lnTo>
                    <a:pt x="209" y="2450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5" y="3047"/>
                  </a:cubicBezTo>
                  <a:cubicBezTo>
                    <a:pt x="143" y="3047"/>
                    <a:pt x="175" y="3038"/>
                    <a:pt x="209" y="3018"/>
                  </a:cubicBezTo>
                  <a:lnTo>
                    <a:pt x="4414" y="591"/>
                  </a:lnTo>
                  <a:cubicBezTo>
                    <a:pt x="4530" y="526"/>
                    <a:pt x="4625" y="362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7540679" y="2358536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3" y="1"/>
                  </a:moveTo>
                  <a:cubicBezTo>
                    <a:pt x="5254" y="1"/>
                    <a:pt x="5210" y="13"/>
                    <a:pt x="5164" y="40"/>
                  </a:cubicBezTo>
                  <a:lnTo>
                    <a:pt x="292" y="2855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7" y="3941"/>
                    <a:pt x="163" y="3941"/>
                  </a:cubicBezTo>
                  <a:cubicBezTo>
                    <a:pt x="202" y="3941"/>
                    <a:pt x="246" y="3929"/>
                    <a:pt x="292" y="3903"/>
                  </a:cubicBezTo>
                  <a:lnTo>
                    <a:pt x="5164" y="1091"/>
                  </a:lnTo>
                  <a:cubicBezTo>
                    <a:pt x="5324" y="999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7527566" y="2008937"/>
              <a:ext cx="260058" cy="434152"/>
            </a:xfrm>
            <a:custGeom>
              <a:rect b="b" l="l" r="r" t="t"/>
              <a:pathLst>
                <a:path extrusionOk="0" h="9833" w="589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10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2"/>
                    <a:pt x="231" y="9832"/>
                  </a:cubicBezTo>
                  <a:cubicBezTo>
                    <a:pt x="287" y="9832"/>
                    <a:pt x="351" y="9813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3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7527301" y="2008627"/>
              <a:ext cx="260632" cy="434681"/>
            </a:xfrm>
            <a:custGeom>
              <a:rect b="b" l="l" r="r" t="t"/>
              <a:pathLst>
                <a:path extrusionOk="0" h="9845" w="5903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80"/>
                    <a:pt x="5889" y="305"/>
                  </a:cubicBezTo>
                  <a:lnTo>
                    <a:pt x="5889" y="6140"/>
                  </a:lnTo>
                  <a:cubicBezTo>
                    <a:pt x="5889" y="6405"/>
                    <a:pt x="5705" y="6728"/>
                    <a:pt x="5474" y="6860"/>
                  </a:cubicBezTo>
                  <a:lnTo>
                    <a:pt x="422" y="9777"/>
                  </a:lnTo>
                  <a:cubicBezTo>
                    <a:pt x="358" y="9813"/>
                    <a:pt x="296" y="9832"/>
                    <a:pt x="240" y="9832"/>
                  </a:cubicBezTo>
                  <a:cubicBezTo>
                    <a:pt x="201" y="9832"/>
                    <a:pt x="165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4" y="0"/>
                  </a:moveTo>
                  <a:cubicBezTo>
                    <a:pt x="5606" y="0"/>
                    <a:pt x="5542" y="20"/>
                    <a:pt x="5474" y="61"/>
                  </a:cubicBezTo>
                  <a:lnTo>
                    <a:pt x="422" y="2978"/>
                  </a:lnTo>
                  <a:cubicBezTo>
                    <a:pt x="190" y="3110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2"/>
                    <a:pt x="44" y="9771"/>
                    <a:pt x="126" y="9818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4"/>
                    <a:pt x="429" y="9788"/>
                  </a:cubicBezTo>
                  <a:lnTo>
                    <a:pt x="5481" y="6871"/>
                  </a:lnTo>
                  <a:cubicBezTo>
                    <a:pt x="5715" y="6738"/>
                    <a:pt x="5902" y="6408"/>
                    <a:pt x="5902" y="6140"/>
                  </a:cubicBezTo>
                  <a:lnTo>
                    <a:pt x="5902" y="305"/>
                  </a:lnTo>
                  <a:cubicBezTo>
                    <a:pt x="5902" y="176"/>
                    <a:pt x="5858" y="78"/>
                    <a:pt x="5776" y="30"/>
                  </a:cubicBezTo>
                  <a:cubicBezTo>
                    <a:pt x="5743" y="10"/>
                    <a:pt x="5705" y="0"/>
                    <a:pt x="56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7727223" y="2043773"/>
              <a:ext cx="86671" cy="133826"/>
            </a:xfrm>
            <a:custGeom>
              <a:rect b="b" l="l" r="r" t="t"/>
              <a:pathLst>
                <a:path extrusionOk="0" h="3031" w="1963">
                  <a:moveTo>
                    <a:pt x="1731" y="0"/>
                  </a:moveTo>
                  <a:cubicBezTo>
                    <a:pt x="1675" y="0"/>
                    <a:pt x="1612" y="18"/>
                    <a:pt x="1545" y="57"/>
                  </a:cubicBezTo>
                  <a:lnTo>
                    <a:pt x="419" y="706"/>
                  </a:lnTo>
                  <a:cubicBezTo>
                    <a:pt x="188" y="839"/>
                    <a:pt x="1" y="1165"/>
                    <a:pt x="1" y="1430"/>
                  </a:cubicBezTo>
                  <a:lnTo>
                    <a:pt x="1" y="2732"/>
                  </a:lnTo>
                  <a:cubicBezTo>
                    <a:pt x="1" y="2921"/>
                    <a:pt x="95" y="3030"/>
                    <a:pt x="233" y="3030"/>
                  </a:cubicBezTo>
                  <a:cubicBezTo>
                    <a:pt x="289" y="3030"/>
                    <a:pt x="352" y="3012"/>
                    <a:pt x="419" y="2974"/>
                  </a:cubicBezTo>
                  <a:lnTo>
                    <a:pt x="1545" y="2325"/>
                  </a:lnTo>
                  <a:cubicBezTo>
                    <a:pt x="1776" y="2188"/>
                    <a:pt x="1962" y="1865"/>
                    <a:pt x="1962" y="1600"/>
                  </a:cubicBezTo>
                  <a:lnTo>
                    <a:pt x="1962" y="298"/>
                  </a:lnTo>
                  <a:cubicBezTo>
                    <a:pt x="1962" y="109"/>
                    <a:pt x="1868" y="0"/>
                    <a:pt x="1731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7553837" y="2102540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8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7553837" y="2152520"/>
              <a:ext cx="130338" cy="91837"/>
            </a:xfrm>
            <a:custGeom>
              <a:rect b="b" l="l" r="r" t="t"/>
              <a:pathLst>
                <a:path extrusionOk="0" h="2080" w="2952">
                  <a:moveTo>
                    <a:pt x="2834" y="1"/>
                  </a:moveTo>
                  <a:cubicBezTo>
                    <a:pt x="2806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1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4"/>
                    <a:pt x="2952" y="364"/>
                    <a:pt x="2952" y="232"/>
                  </a:cubicBezTo>
                  <a:lnTo>
                    <a:pt x="2952" y="150"/>
                  </a:lnTo>
                  <a:cubicBezTo>
                    <a:pt x="2952" y="55"/>
                    <a:pt x="2903" y="1"/>
                    <a:pt x="28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7553837" y="2202501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3" y="1"/>
                  </a:moveTo>
                  <a:cubicBezTo>
                    <a:pt x="2805" y="1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2"/>
                  </a:lnTo>
                  <a:cubicBezTo>
                    <a:pt x="2856" y="525"/>
                    <a:pt x="2952" y="365"/>
                    <a:pt x="2952" y="228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7553837" y="2209698"/>
              <a:ext cx="204205" cy="134665"/>
            </a:xfrm>
            <a:custGeom>
              <a:rect b="b" l="l" r="r" t="t"/>
              <a:pathLst>
                <a:path extrusionOk="0" h="3050" w="4625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1"/>
                    <a:pt x="1" y="2684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7553837" y="2259723"/>
              <a:ext cx="204205" cy="134621"/>
            </a:xfrm>
            <a:custGeom>
              <a:rect b="b" l="l" r="r" t="t"/>
              <a:pathLst>
                <a:path extrusionOk="0" h="3049" w="4625">
                  <a:moveTo>
                    <a:pt x="4506" y="0"/>
                  </a:moveTo>
                  <a:cubicBezTo>
                    <a:pt x="4478" y="0"/>
                    <a:pt x="4447" y="9"/>
                    <a:pt x="4414" y="27"/>
                  </a:cubicBezTo>
                  <a:lnTo>
                    <a:pt x="212" y="2452"/>
                  </a:lnTo>
                  <a:cubicBezTo>
                    <a:pt x="96" y="2519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9" y="3049"/>
                    <a:pt x="118" y="3049"/>
                  </a:cubicBezTo>
                  <a:cubicBezTo>
                    <a:pt x="146" y="3049"/>
                    <a:pt x="178" y="3039"/>
                    <a:pt x="212" y="3020"/>
                  </a:cubicBezTo>
                  <a:lnTo>
                    <a:pt x="4414" y="592"/>
                  </a:lnTo>
                  <a:cubicBezTo>
                    <a:pt x="4529" y="527"/>
                    <a:pt x="4625" y="364"/>
                    <a:pt x="4625" y="231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7150680" y="3115266"/>
              <a:ext cx="240808" cy="174093"/>
            </a:xfrm>
            <a:custGeom>
              <a:rect b="b" l="l" r="r" t="t"/>
              <a:pathLst>
                <a:path extrusionOk="0" h="3943" w="5454">
                  <a:moveTo>
                    <a:pt x="5290" y="0"/>
                  </a:moveTo>
                  <a:cubicBezTo>
                    <a:pt x="5251" y="0"/>
                    <a:pt x="5207" y="13"/>
                    <a:pt x="5161" y="39"/>
                  </a:cubicBezTo>
                  <a:lnTo>
                    <a:pt x="289" y="2854"/>
                  </a:lnTo>
                  <a:cubicBezTo>
                    <a:pt x="129" y="2946"/>
                    <a:pt x="0" y="3171"/>
                    <a:pt x="0" y="3358"/>
                  </a:cubicBezTo>
                  <a:lnTo>
                    <a:pt x="0" y="3735"/>
                  </a:lnTo>
                  <a:cubicBezTo>
                    <a:pt x="0" y="3866"/>
                    <a:pt x="65" y="3942"/>
                    <a:pt x="160" y="3942"/>
                  </a:cubicBezTo>
                  <a:cubicBezTo>
                    <a:pt x="199" y="3942"/>
                    <a:pt x="243" y="3929"/>
                    <a:pt x="289" y="3902"/>
                  </a:cubicBezTo>
                  <a:lnTo>
                    <a:pt x="5161" y="1090"/>
                  </a:lnTo>
                  <a:cubicBezTo>
                    <a:pt x="5321" y="998"/>
                    <a:pt x="5453" y="770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6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7137611" y="2765622"/>
              <a:ext cx="260014" cy="434152"/>
            </a:xfrm>
            <a:custGeom>
              <a:rect b="b" l="l" r="r" t="t"/>
              <a:pathLst>
                <a:path extrusionOk="0" h="9833" w="5889">
                  <a:moveTo>
                    <a:pt x="5657" y="1"/>
                  </a:moveTo>
                  <a:cubicBezTo>
                    <a:pt x="5601" y="1"/>
                    <a:pt x="5537" y="19"/>
                    <a:pt x="5470" y="57"/>
                  </a:cubicBezTo>
                  <a:lnTo>
                    <a:pt x="419" y="2974"/>
                  </a:lnTo>
                  <a:cubicBezTo>
                    <a:pt x="187" y="3111"/>
                    <a:pt x="0" y="3434"/>
                    <a:pt x="0" y="3702"/>
                  </a:cubicBezTo>
                  <a:lnTo>
                    <a:pt x="0" y="9533"/>
                  </a:lnTo>
                  <a:cubicBezTo>
                    <a:pt x="0" y="9723"/>
                    <a:pt x="93" y="9832"/>
                    <a:pt x="230" y="9832"/>
                  </a:cubicBezTo>
                  <a:cubicBezTo>
                    <a:pt x="287" y="9832"/>
                    <a:pt x="351" y="9814"/>
                    <a:pt x="419" y="9774"/>
                  </a:cubicBezTo>
                  <a:lnTo>
                    <a:pt x="5470" y="6857"/>
                  </a:lnTo>
                  <a:cubicBezTo>
                    <a:pt x="5702" y="6724"/>
                    <a:pt x="5889" y="6401"/>
                    <a:pt x="5889" y="6133"/>
                  </a:cubicBezTo>
                  <a:lnTo>
                    <a:pt x="5889" y="299"/>
                  </a:lnTo>
                  <a:cubicBezTo>
                    <a:pt x="5889" y="110"/>
                    <a:pt x="5794" y="1"/>
                    <a:pt x="565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7137302" y="2765313"/>
              <a:ext cx="260632" cy="434726"/>
            </a:xfrm>
            <a:custGeom>
              <a:rect b="b" l="l" r="r" t="t"/>
              <a:pathLst>
                <a:path extrusionOk="0" h="9846" w="5903">
                  <a:moveTo>
                    <a:pt x="5664" y="14"/>
                  </a:moveTo>
                  <a:cubicBezTo>
                    <a:pt x="5702" y="14"/>
                    <a:pt x="5738" y="23"/>
                    <a:pt x="5770" y="41"/>
                  </a:cubicBezTo>
                  <a:cubicBezTo>
                    <a:pt x="5849" y="88"/>
                    <a:pt x="5889" y="180"/>
                    <a:pt x="5889" y="306"/>
                  </a:cubicBezTo>
                  <a:lnTo>
                    <a:pt x="5889" y="6140"/>
                  </a:lnTo>
                  <a:cubicBezTo>
                    <a:pt x="5889" y="6405"/>
                    <a:pt x="5702" y="6728"/>
                    <a:pt x="5474" y="6860"/>
                  </a:cubicBezTo>
                  <a:lnTo>
                    <a:pt x="422" y="9777"/>
                  </a:lnTo>
                  <a:cubicBezTo>
                    <a:pt x="358" y="9814"/>
                    <a:pt x="295" y="9832"/>
                    <a:pt x="238" y="9832"/>
                  </a:cubicBezTo>
                  <a:cubicBezTo>
                    <a:pt x="199" y="9832"/>
                    <a:pt x="164" y="9823"/>
                    <a:pt x="133" y="9805"/>
                  </a:cubicBezTo>
                  <a:cubicBezTo>
                    <a:pt x="55" y="9760"/>
                    <a:pt x="14" y="9666"/>
                    <a:pt x="14" y="9540"/>
                  </a:cubicBezTo>
                  <a:lnTo>
                    <a:pt x="14" y="3709"/>
                  </a:lnTo>
                  <a:cubicBezTo>
                    <a:pt x="14" y="3444"/>
                    <a:pt x="201" y="3121"/>
                    <a:pt x="429" y="2988"/>
                  </a:cubicBezTo>
                  <a:lnTo>
                    <a:pt x="5481" y="71"/>
                  </a:lnTo>
                  <a:cubicBezTo>
                    <a:pt x="5546" y="33"/>
                    <a:pt x="5608" y="14"/>
                    <a:pt x="5664" y="14"/>
                  </a:cubicBezTo>
                  <a:close/>
                  <a:moveTo>
                    <a:pt x="5664" y="1"/>
                  </a:moveTo>
                  <a:cubicBezTo>
                    <a:pt x="5606" y="1"/>
                    <a:pt x="5540" y="21"/>
                    <a:pt x="5474" y="61"/>
                  </a:cubicBezTo>
                  <a:lnTo>
                    <a:pt x="422" y="2978"/>
                  </a:lnTo>
                  <a:cubicBezTo>
                    <a:pt x="187" y="3110"/>
                    <a:pt x="1" y="3441"/>
                    <a:pt x="1" y="3709"/>
                  </a:cubicBezTo>
                  <a:lnTo>
                    <a:pt x="1" y="9540"/>
                  </a:lnTo>
                  <a:cubicBezTo>
                    <a:pt x="1" y="9672"/>
                    <a:pt x="45" y="9771"/>
                    <a:pt x="126" y="9818"/>
                  </a:cubicBezTo>
                  <a:cubicBezTo>
                    <a:pt x="161" y="9835"/>
                    <a:pt x="198" y="9846"/>
                    <a:pt x="239" y="9846"/>
                  </a:cubicBezTo>
                  <a:cubicBezTo>
                    <a:pt x="296" y="9846"/>
                    <a:pt x="361" y="9826"/>
                    <a:pt x="429" y="9788"/>
                  </a:cubicBezTo>
                  <a:lnTo>
                    <a:pt x="5481" y="6871"/>
                  </a:lnTo>
                  <a:cubicBezTo>
                    <a:pt x="5712" y="6738"/>
                    <a:pt x="5902" y="6408"/>
                    <a:pt x="5902" y="6140"/>
                  </a:cubicBezTo>
                  <a:lnTo>
                    <a:pt x="5902" y="306"/>
                  </a:lnTo>
                  <a:cubicBezTo>
                    <a:pt x="5902" y="177"/>
                    <a:pt x="5858" y="78"/>
                    <a:pt x="5777" y="30"/>
                  </a:cubicBezTo>
                  <a:cubicBezTo>
                    <a:pt x="5743" y="11"/>
                    <a:pt x="5705" y="1"/>
                    <a:pt x="56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7337092" y="2800458"/>
              <a:ext cx="86804" cy="133826"/>
            </a:xfrm>
            <a:custGeom>
              <a:rect b="b" l="l" r="r" t="t"/>
              <a:pathLst>
                <a:path extrusionOk="0" h="3031" w="1966">
                  <a:moveTo>
                    <a:pt x="1734" y="1"/>
                  </a:moveTo>
                  <a:cubicBezTo>
                    <a:pt x="1678" y="1"/>
                    <a:pt x="1615" y="19"/>
                    <a:pt x="1548" y="57"/>
                  </a:cubicBezTo>
                  <a:lnTo>
                    <a:pt x="422" y="707"/>
                  </a:lnTo>
                  <a:cubicBezTo>
                    <a:pt x="191" y="842"/>
                    <a:pt x="1" y="1165"/>
                    <a:pt x="1" y="1434"/>
                  </a:cubicBezTo>
                  <a:lnTo>
                    <a:pt x="1" y="2733"/>
                  </a:lnTo>
                  <a:cubicBezTo>
                    <a:pt x="1" y="2921"/>
                    <a:pt x="97" y="3031"/>
                    <a:pt x="235" y="3031"/>
                  </a:cubicBezTo>
                  <a:cubicBezTo>
                    <a:pt x="292" y="3031"/>
                    <a:pt x="355" y="3013"/>
                    <a:pt x="422" y="2974"/>
                  </a:cubicBezTo>
                  <a:lnTo>
                    <a:pt x="1548" y="2325"/>
                  </a:lnTo>
                  <a:cubicBezTo>
                    <a:pt x="1779" y="2192"/>
                    <a:pt x="1966" y="1865"/>
                    <a:pt x="1966" y="1600"/>
                  </a:cubicBezTo>
                  <a:lnTo>
                    <a:pt x="1966" y="299"/>
                  </a:lnTo>
                  <a:cubicBezTo>
                    <a:pt x="1966" y="110"/>
                    <a:pt x="1871" y="1"/>
                    <a:pt x="1734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7163838" y="2859225"/>
              <a:ext cx="130206" cy="91881"/>
            </a:xfrm>
            <a:custGeom>
              <a:rect b="b" l="l" r="r" t="t"/>
              <a:pathLst>
                <a:path extrusionOk="0" h="2081" w="2949">
                  <a:moveTo>
                    <a:pt x="2833" y="1"/>
                  </a:moveTo>
                  <a:cubicBezTo>
                    <a:pt x="2806" y="1"/>
                    <a:pt x="2775" y="10"/>
                    <a:pt x="2742" y="29"/>
                  </a:cubicBezTo>
                  <a:lnTo>
                    <a:pt x="209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5" y="2071"/>
                    <a:pt x="209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3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7163838" y="2909250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0"/>
                  </a:moveTo>
                  <a:cubicBezTo>
                    <a:pt x="2805" y="0"/>
                    <a:pt x="2775" y="9"/>
                    <a:pt x="2742" y="27"/>
                  </a:cubicBezTo>
                  <a:lnTo>
                    <a:pt x="209" y="1486"/>
                  </a:lnTo>
                  <a:cubicBezTo>
                    <a:pt x="93" y="1551"/>
                    <a:pt x="1" y="1714"/>
                    <a:pt x="1" y="1846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0"/>
                  </a:cubicBezTo>
                  <a:lnTo>
                    <a:pt x="2742" y="592"/>
                  </a:lnTo>
                  <a:cubicBezTo>
                    <a:pt x="2857" y="527"/>
                    <a:pt x="2949" y="364"/>
                    <a:pt x="2949" y="231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7163838" y="2959231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0"/>
                  </a:moveTo>
                  <a:cubicBezTo>
                    <a:pt x="2806" y="0"/>
                    <a:pt x="2775" y="9"/>
                    <a:pt x="2742" y="28"/>
                  </a:cubicBezTo>
                  <a:lnTo>
                    <a:pt x="209" y="1486"/>
                  </a:lnTo>
                  <a:cubicBezTo>
                    <a:pt x="93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5" y="2080"/>
                  </a:cubicBezTo>
                  <a:cubicBezTo>
                    <a:pt x="143" y="2080"/>
                    <a:pt x="175" y="2070"/>
                    <a:pt x="209" y="2051"/>
                  </a:cubicBezTo>
                  <a:lnTo>
                    <a:pt x="2742" y="592"/>
                  </a:lnTo>
                  <a:cubicBezTo>
                    <a:pt x="2857" y="524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0"/>
                    <a:pt x="28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7163838" y="2966428"/>
              <a:ext cx="204205" cy="134621"/>
            </a:xfrm>
            <a:custGeom>
              <a:rect b="b" l="l" r="r" t="t"/>
              <a:pathLst>
                <a:path extrusionOk="0" h="3049" w="4625">
                  <a:moveTo>
                    <a:pt x="4507" y="0"/>
                  </a:moveTo>
                  <a:cubicBezTo>
                    <a:pt x="4479" y="0"/>
                    <a:pt x="4447" y="9"/>
                    <a:pt x="4414" y="28"/>
                  </a:cubicBezTo>
                  <a:lnTo>
                    <a:pt x="209" y="2451"/>
                  </a:lnTo>
                  <a:cubicBezTo>
                    <a:pt x="93" y="2520"/>
                    <a:pt x="1" y="2683"/>
                    <a:pt x="1" y="2815"/>
                  </a:cubicBezTo>
                  <a:lnTo>
                    <a:pt x="1" y="2900"/>
                  </a:lnTo>
                  <a:cubicBezTo>
                    <a:pt x="1" y="2994"/>
                    <a:pt x="47" y="3049"/>
                    <a:pt x="115" y="3049"/>
                  </a:cubicBezTo>
                  <a:cubicBezTo>
                    <a:pt x="143" y="3049"/>
                    <a:pt x="175" y="3039"/>
                    <a:pt x="209" y="3019"/>
                  </a:cubicBezTo>
                  <a:lnTo>
                    <a:pt x="4414" y="592"/>
                  </a:lnTo>
                  <a:cubicBezTo>
                    <a:pt x="4530" y="527"/>
                    <a:pt x="4625" y="364"/>
                    <a:pt x="4625" y="232"/>
                  </a:cubicBezTo>
                  <a:lnTo>
                    <a:pt x="4625" y="150"/>
                  </a:lnTo>
                  <a:cubicBezTo>
                    <a:pt x="4625" y="55"/>
                    <a:pt x="4576" y="0"/>
                    <a:pt x="4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7163838" y="3016408"/>
              <a:ext cx="204205" cy="134621"/>
            </a:xfrm>
            <a:custGeom>
              <a:rect b="b" l="l" r="r" t="t"/>
              <a:pathLst>
                <a:path extrusionOk="0" h="3049" w="4625">
                  <a:moveTo>
                    <a:pt x="4506" y="1"/>
                  </a:moveTo>
                  <a:cubicBezTo>
                    <a:pt x="4478" y="1"/>
                    <a:pt x="4447" y="9"/>
                    <a:pt x="4414" y="28"/>
                  </a:cubicBezTo>
                  <a:lnTo>
                    <a:pt x="209" y="2452"/>
                  </a:lnTo>
                  <a:cubicBezTo>
                    <a:pt x="93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3"/>
                    <a:pt x="47" y="3049"/>
                    <a:pt x="116" y="3049"/>
                  </a:cubicBezTo>
                  <a:cubicBezTo>
                    <a:pt x="144" y="3049"/>
                    <a:pt x="175" y="3040"/>
                    <a:pt x="209" y="3020"/>
                  </a:cubicBezTo>
                  <a:lnTo>
                    <a:pt x="4414" y="592"/>
                  </a:lnTo>
                  <a:cubicBezTo>
                    <a:pt x="4530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7540679" y="2890088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2" y="1"/>
                  </a:moveTo>
                  <a:cubicBezTo>
                    <a:pt x="5254" y="1"/>
                    <a:pt x="5210" y="13"/>
                    <a:pt x="5164" y="39"/>
                  </a:cubicBezTo>
                  <a:lnTo>
                    <a:pt x="292" y="2854"/>
                  </a:lnTo>
                  <a:cubicBezTo>
                    <a:pt x="132" y="2947"/>
                    <a:pt x="0" y="3171"/>
                    <a:pt x="0" y="3358"/>
                  </a:cubicBezTo>
                  <a:lnTo>
                    <a:pt x="0" y="3736"/>
                  </a:lnTo>
                  <a:cubicBezTo>
                    <a:pt x="0" y="3866"/>
                    <a:pt x="67" y="3941"/>
                    <a:pt x="162" y="3941"/>
                  </a:cubicBezTo>
                  <a:cubicBezTo>
                    <a:pt x="202" y="3941"/>
                    <a:pt x="246" y="3929"/>
                    <a:pt x="292" y="3902"/>
                  </a:cubicBezTo>
                  <a:lnTo>
                    <a:pt x="5164" y="1090"/>
                  </a:lnTo>
                  <a:cubicBezTo>
                    <a:pt x="5324" y="998"/>
                    <a:pt x="5453" y="771"/>
                    <a:pt x="5453" y="587"/>
                  </a:cubicBezTo>
                  <a:lnTo>
                    <a:pt x="5453" y="210"/>
                  </a:lnTo>
                  <a:cubicBezTo>
                    <a:pt x="5453" y="77"/>
                    <a:pt x="5388" y="1"/>
                    <a:pt x="52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7527566" y="2540488"/>
              <a:ext cx="260058" cy="434063"/>
            </a:xfrm>
            <a:custGeom>
              <a:rect b="b" l="l" r="r" t="t"/>
              <a:pathLst>
                <a:path extrusionOk="0" h="9831" w="5890">
                  <a:moveTo>
                    <a:pt x="5657" y="0"/>
                  </a:moveTo>
                  <a:cubicBezTo>
                    <a:pt x="5601" y="0"/>
                    <a:pt x="5538" y="18"/>
                    <a:pt x="5471" y="57"/>
                  </a:cubicBezTo>
                  <a:lnTo>
                    <a:pt x="419" y="2974"/>
                  </a:lnTo>
                  <a:cubicBezTo>
                    <a:pt x="188" y="3107"/>
                    <a:pt x="1" y="3433"/>
                    <a:pt x="1" y="3698"/>
                  </a:cubicBezTo>
                  <a:lnTo>
                    <a:pt x="1" y="9532"/>
                  </a:lnTo>
                  <a:cubicBezTo>
                    <a:pt x="1" y="9722"/>
                    <a:pt x="94" y="9830"/>
                    <a:pt x="231" y="9830"/>
                  </a:cubicBezTo>
                  <a:cubicBezTo>
                    <a:pt x="288" y="9830"/>
                    <a:pt x="352" y="9812"/>
                    <a:pt x="419" y="9773"/>
                  </a:cubicBezTo>
                  <a:lnTo>
                    <a:pt x="5471" y="6856"/>
                  </a:lnTo>
                  <a:cubicBezTo>
                    <a:pt x="5703" y="6724"/>
                    <a:pt x="5890" y="6401"/>
                    <a:pt x="5890" y="6132"/>
                  </a:cubicBezTo>
                  <a:lnTo>
                    <a:pt x="5890" y="298"/>
                  </a:lnTo>
                  <a:cubicBezTo>
                    <a:pt x="5890" y="110"/>
                    <a:pt x="5795" y="0"/>
                    <a:pt x="565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7527301" y="2540179"/>
              <a:ext cx="260632" cy="434726"/>
            </a:xfrm>
            <a:custGeom>
              <a:rect b="b" l="l" r="r" t="t"/>
              <a:pathLst>
                <a:path extrusionOk="0" h="9846" w="5903">
                  <a:moveTo>
                    <a:pt x="5666" y="13"/>
                  </a:moveTo>
                  <a:cubicBezTo>
                    <a:pt x="5704" y="13"/>
                    <a:pt x="5739" y="22"/>
                    <a:pt x="5770" y="40"/>
                  </a:cubicBezTo>
                  <a:cubicBezTo>
                    <a:pt x="5848" y="84"/>
                    <a:pt x="5889" y="179"/>
                    <a:pt x="5889" y="305"/>
                  </a:cubicBezTo>
                  <a:lnTo>
                    <a:pt x="5889" y="6139"/>
                  </a:lnTo>
                  <a:cubicBezTo>
                    <a:pt x="5889" y="6404"/>
                    <a:pt x="5705" y="6727"/>
                    <a:pt x="5474" y="6856"/>
                  </a:cubicBezTo>
                  <a:lnTo>
                    <a:pt x="422" y="9773"/>
                  </a:lnTo>
                  <a:cubicBezTo>
                    <a:pt x="357" y="9812"/>
                    <a:pt x="294" y="9831"/>
                    <a:pt x="238" y="9831"/>
                  </a:cubicBezTo>
                  <a:cubicBezTo>
                    <a:pt x="200" y="9831"/>
                    <a:pt x="164" y="9822"/>
                    <a:pt x="132" y="9804"/>
                  </a:cubicBezTo>
                  <a:cubicBezTo>
                    <a:pt x="58" y="9760"/>
                    <a:pt x="14" y="9665"/>
                    <a:pt x="14" y="9539"/>
                  </a:cubicBezTo>
                  <a:lnTo>
                    <a:pt x="14" y="3705"/>
                  </a:lnTo>
                  <a:cubicBezTo>
                    <a:pt x="14" y="3443"/>
                    <a:pt x="201" y="3120"/>
                    <a:pt x="429" y="2987"/>
                  </a:cubicBezTo>
                  <a:lnTo>
                    <a:pt x="5481" y="70"/>
                  </a:lnTo>
                  <a:cubicBezTo>
                    <a:pt x="5547" y="32"/>
                    <a:pt x="5610" y="13"/>
                    <a:pt x="5666" y="13"/>
                  </a:cubicBezTo>
                  <a:close/>
                  <a:moveTo>
                    <a:pt x="5667" y="0"/>
                  </a:moveTo>
                  <a:cubicBezTo>
                    <a:pt x="5608" y="0"/>
                    <a:pt x="5542" y="20"/>
                    <a:pt x="5474" y="60"/>
                  </a:cubicBezTo>
                  <a:lnTo>
                    <a:pt x="422" y="2974"/>
                  </a:lnTo>
                  <a:cubicBezTo>
                    <a:pt x="190" y="3109"/>
                    <a:pt x="0" y="3436"/>
                    <a:pt x="0" y="3705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7"/>
                  </a:cubicBezTo>
                  <a:cubicBezTo>
                    <a:pt x="160" y="9835"/>
                    <a:pt x="198" y="9845"/>
                    <a:pt x="239" y="9845"/>
                  </a:cubicBezTo>
                  <a:cubicBezTo>
                    <a:pt x="300" y="9845"/>
                    <a:pt x="364" y="9825"/>
                    <a:pt x="429" y="9787"/>
                  </a:cubicBezTo>
                  <a:lnTo>
                    <a:pt x="5481" y="6870"/>
                  </a:lnTo>
                  <a:cubicBezTo>
                    <a:pt x="5715" y="6734"/>
                    <a:pt x="5902" y="6408"/>
                    <a:pt x="5902" y="6139"/>
                  </a:cubicBezTo>
                  <a:lnTo>
                    <a:pt x="5902" y="305"/>
                  </a:lnTo>
                  <a:cubicBezTo>
                    <a:pt x="5902" y="176"/>
                    <a:pt x="5858" y="77"/>
                    <a:pt x="5776" y="29"/>
                  </a:cubicBezTo>
                  <a:cubicBezTo>
                    <a:pt x="5744" y="10"/>
                    <a:pt x="5707" y="0"/>
                    <a:pt x="56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7727223" y="2575281"/>
              <a:ext cx="86671" cy="133826"/>
            </a:xfrm>
            <a:custGeom>
              <a:rect b="b" l="l" r="r" t="t"/>
              <a:pathLst>
                <a:path extrusionOk="0" h="3031" w="1963">
                  <a:moveTo>
                    <a:pt x="1732" y="0"/>
                  </a:moveTo>
                  <a:cubicBezTo>
                    <a:pt x="1676" y="0"/>
                    <a:pt x="1612" y="19"/>
                    <a:pt x="1545" y="58"/>
                  </a:cubicBezTo>
                  <a:lnTo>
                    <a:pt x="419" y="707"/>
                  </a:lnTo>
                  <a:cubicBezTo>
                    <a:pt x="188" y="839"/>
                    <a:pt x="1" y="1166"/>
                    <a:pt x="1" y="1431"/>
                  </a:cubicBezTo>
                  <a:lnTo>
                    <a:pt x="1" y="2733"/>
                  </a:lnTo>
                  <a:cubicBezTo>
                    <a:pt x="1" y="2922"/>
                    <a:pt x="95" y="3031"/>
                    <a:pt x="233" y="3031"/>
                  </a:cubicBezTo>
                  <a:cubicBezTo>
                    <a:pt x="289" y="3031"/>
                    <a:pt x="352" y="3013"/>
                    <a:pt x="419" y="2975"/>
                  </a:cubicBezTo>
                  <a:lnTo>
                    <a:pt x="1545" y="2325"/>
                  </a:lnTo>
                  <a:cubicBezTo>
                    <a:pt x="1776" y="2189"/>
                    <a:pt x="1962" y="1866"/>
                    <a:pt x="1962" y="1597"/>
                  </a:cubicBezTo>
                  <a:lnTo>
                    <a:pt x="1962" y="299"/>
                  </a:lnTo>
                  <a:cubicBezTo>
                    <a:pt x="1962" y="109"/>
                    <a:pt x="1869" y="0"/>
                    <a:pt x="1732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7553837" y="2634092"/>
              <a:ext cx="130338" cy="91837"/>
            </a:xfrm>
            <a:custGeom>
              <a:rect b="b" l="l" r="r" t="t"/>
              <a:pathLst>
                <a:path extrusionOk="0" h="2080" w="2952">
                  <a:moveTo>
                    <a:pt x="2834" y="0"/>
                  </a:moveTo>
                  <a:cubicBezTo>
                    <a:pt x="2806" y="0"/>
                    <a:pt x="2774" y="9"/>
                    <a:pt x="2741" y="28"/>
                  </a:cubicBezTo>
                  <a:lnTo>
                    <a:pt x="212" y="1483"/>
                  </a:lnTo>
                  <a:cubicBezTo>
                    <a:pt x="96" y="1550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8" y="2080"/>
                    <a:pt x="117" y="2080"/>
                  </a:cubicBezTo>
                  <a:cubicBezTo>
                    <a:pt x="146" y="2080"/>
                    <a:pt x="178" y="2070"/>
                    <a:pt x="212" y="2051"/>
                  </a:cubicBezTo>
                  <a:lnTo>
                    <a:pt x="2741" y="592"/>
                  </a:lnTo>
                  <a:cubicBezTo>
                    <a:pt x="2856" y="524"/>
                    <a:pt x="2952" y="364"/>
                    <a:pt x="2952" y="228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7553837" y="2684028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5" y="1"/>
                  </a:moveTo>
                  <a:cubicBezTo>
                    <a:pt x="2807" y="1"/>
                    <a:pt x="2775" y="10"/>
                    <a:pt x="2741" y="29"/>
                  </a:cubicBezTo>
                  <a:lnTo>
                    <a:pt x="212" y="1483"/>
                  </a:lnTo>
                  <a:cubicBezTo>
                    <a:pt x="96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5"/>
                    <a:pt x="2952" y="366"/>
                    <a:pt x="2952" y="229"/>
                  </a:cubicBezTo>
                  <a:lnTo>
                    <a:pt x="2952" y="151"/>
                  </a:lnTo>
                  <a:cubicBezTo>
                    <a:pt x="2952" y="54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7553837" y="2733965"/>
              <a:ext cx="130338" cy="91926"/>
            </a:xfrm>
            <a:custGeom>
              <a:rect b="b" l="l" r="r" t="t"/>
              <a:pathLst>
                <a:path extrusionOk="0" h="2082" w="2952">
                  <a:moveTo>
                    <a:pt x="2835" y="1"/>
                  </a:moveTo>
                  <a:cubicBezTo>
                    <a:pt x="2807" y="1"/>
                    <a:pt x="2775" y="10"/>
                    <a:pt x="2741" y="30"/>
                  </a:cubicBezTo>
                  <a:lnTo>
                    <a:pt x="212" y="1485"/>
                  </a:lnTo>
                  <a:cubicBezTo>
                    <a:pt x="96" y="1553"/>
                    <a:pt x="1" y="1716"/>
                    <a:pt x="1" y="1849"/>
                  </a:cubicBezTo>
                  <a:lnTo>
                    <a:pt x="1" y="1930"/>
                  </a:lnTo>
                  <a:cubicBezTo>
                    <a:pt x="1" y="2026"/>
                    <a:pt x="49" y="2082"/>
                    <a:pt x="118" y="2082"/>
                  </a:cubicBezTo>
                  <a:cubicBezTo>
                    <a:pt x="146" y="2082"/>
                    <a:pt x="178" y="2073"/>
                    <a:pt x="212" y="2053"/>
                  </a:cubicBezTo>
                  <a:lnTo>
                    <a:pt x="2741" y="594"/>
                  </a:lnTo>
                  <a:cubicBezTo>
                    <a:pt x="2856" y="526"/>
                    <a:pt x="2952" y="366"/>
                    <a:pt x="2952" y="230"/>
                  </a:cubicBezTo>
                  <a:lnTo>
                    <a:pt x="2952" y="152"/>
                  </a:lnTo>
                  <a:cubicBezTo>
                    <a:pt x="2952" y="56"/>
                    <a:pt x="2904" y="1"/>
                    <a:pt x="2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7553837" y="2741250"/>
              <a:ext cx="204205" cy="134665"/>
            </a:xfrm>
            <a:custGeom>
              <a:rect b="b" l="l" r="r" t="t"/>
              <a:pathLst>
                <a:path extrusionOk="0" h="3050" w="4625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7"/>
                  </a:lnTo>
                  <a:cubicBezTo>
                    <a:pt x="1" y="2994"/>
                    <a:pt x="48" y="3049"/>
                    <a:pt x="117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2"/>
                  </a:lnTo>
                  <a:cubicBezTo>
                    <a:pt x="4529" y="528"/>
                    <a:pt x="4625" y="364"/>
                    <a:pt x="4625" y="232"/>
                  </a:cubicBezTo>
                  <a:lnTo>
                    <a:pt x="4625" y="151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7553837" y="2791231"/>
              <a:ext cx="204205" cy="134665"/>
            </a:xfrm>
            <a:custGeom>
              <a:rect b="b" l="l" r="r" t="t"/>
              <a:pathLst>
                <a:path extrusionOk="0" h="3050" w="4625">
                  <a:moveTo>
                    <a:pt x="4506" y="1"/>
                  </a:moveTo>
                  <a:cubicBezTo>
                    <a:pt x="4478" y="1"/>
                    <a:pt x="4447" y="10"/>
                    <a:pt x="4414" y="28"/>
                  </a:cubicBezTo>
                  <a:lnTo>
                    <a:pt x="212" y="2452"/>
                  </a:lnTo>
                  <a:cubicBezTo>
                    <a:pt x="96" y="2520"/>
                    <a:pt x="1" y="2683"/>
                    <a:pt x="1" y="2816"/>
                  </a:cubicBezTo>
                  <a:lnTo>
                    <a:pt x="1" y="2898"/>
                  </a:lnTo>
                  <a:cubicBezTo>
                    <a:pt x="1" y="2994"/>
                    <a:pt x="49" y="3049"/>
                    <a:pt x="118" y="3049"/>
                  </a:cubicBezTo>
                  <a:cubicBezTo>
                    <a:pt x="146" y="3049"/>
                    <a:pt x="178" y="3040"/>
                    <a:pt x="212" y="3020"/>
                  </a:cubicBezTo>
                  <a:lnTo>
                    <a:pt x="4414" y="593"/>
                  </a:lnTo>
                  <a:cubicBezTo>
                    <a:pt x="4529" y="528"/>
                    <a:pt x="4625" y="365"/>
                    <a:pt x="4625" y="232"/>
                  </a:cubicBezTo>
                  <a:lnTo>
                    <a:pt x="4625" y="150"/>
                  </a:lnTo>
                  <a:cubicBezTo>
                    <a:pt x="4625" y="56"/>
                    <a:pt x="4576" y="1"/>
                    <a:pt x="45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6353463" y="3575865"/>
              <a:ext cx="240808" cy="174049"/>
            </a:xfrm>
            <a:custGeom>
              <a:rect b="b" l="l" r="r" t="t"/>
              <a:pathLst>
                <a:path extrusionOk="0" h="3942" w="5454">
                  <a:moveTo>
                    <a:pt x="5294" y="0"/>
                  </a:moveTo>
                  <a:cubicBezTo>
                    <a:pt x="5254" y="0"/>
                    <a:pt x="5209" y="13"/>
                    <a:pt x="5161" y="42"/>
                  </a:cubicBezTo>
                  <a:lnTo>
                    <a:pt x="292" y="2853"/>
                  </a:lnTo>
                  <a:cubicBezTo>
                    <a:pt x="129" y="2945"/>
                    <a:pt x="0" y="3169"/>
                    <a:pt x="0" y="3356"/>
                  </a:cubicBezTo>
                  <a:lnTo>
                    <a:pt x="0" y="3734"/>
                  </a:lnTo>
                  <a:cubicBezTo>
                    <a:pt x="0" y="3865"/>
                    <a:pt x="64" y="3942"/>
                    <a:pt x="159" y="3942"/>
                  </a:cubicBezTo>
                  <a:cubicBezTo>
                    <a:pt x="199" y="3942"/>
                    <a:pt x="244" y="3928"/>
                    <a:pt x="292" y="3900"/>
                  </a:cubicBezTo>
                  <a:lnTo>
                    <a:pt x="5161" y="1088"/>
                  </a:lnTo>
                  <a:cubicBezTo>
                    <a:pt x="5324" y="997"/>
                    <a:pt x="5453" y="773"/>
                    <a:pt x="5453" y="586"/>
                  </a:cubicBezTo>
                  <a:lnTo>
                    <a:pt x="5453" y="208"/>
                  </a:lnTo>
                  <a:cubicBezTo>
                    <a:pt x="5453" y="76"/>
                    <a:pt x="5389" y="0"/>
                    <a:pt x="5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6340349" y="3226221"/>
              <a:ext cx="260058" cy="434152"/>
            </a:xfrm>
            <a:custGeom>
              <a:rect b="b" l="l" r="r" t="t"/>
              <a:pathLst>
                <a:path extrusionOk="0" h="9833" w="5890">
                  <a:moveTo>
                    <a:pt x="5660" y="1"/>
                  </a:moveTo>
                  <a:cubicBezTo>
                    <a:pt x="5603" y="1"/>
                    <a:pt x="5539" y="20"/>
                    <a:pt x="5471" y="60"/>
                  </a:cubicBezTo>
                  <a:lnTo>
                    <a:pt x="420" y="2973"/>
                  </a:lnTo>
                  <a:cubicBezTo>
                    <a:pt x="188" y="3109"/>
                    <a:pt x="1" y="3432"/>
                    <a:pt x="1" y="3700"/>
                  </a:cubicBezTo>
                  <a:lnTo>
                    <a:pt x="1" y="9531"/>
                  </a:lnTo>
                  <a:cubicBezTo>
                    <a:pt x="1" y="9722"/>
                    <a:pt x="96" y="9832"/>
                    <a:pt x="234" y="9832"/>
                  </a:cubicBezTo>
                  <a:cubicBezTo>
                    <a:pt x="290" y="9832"/>
                    <a:pt x="353" y="9814"/>
                    <a:pt x="420" y="9776"/>
                  </a:cubicBezTo>
                  <a:lnTo>
                    <a:pt x="5471" y="6859"/>
                  </a:lnTo>
                  <a:cubicBezTo>
                    <a:pt x="5703" y="6723"/>
                    <a:pt x="5890" y="6400"/>
                    <a:pt x="5890" y="6131"/>
                  </a:cubicBezTo>
                  <a:lnTo>
                    <a:pt x="5890" y="300"/>
                  </a:lnTo>
                  <a:cubicBezTo>
                    <a:pt x="5890" y="111"/>
                    <a:pt x="5796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6340084" y="3225868"/>
              <a:ext cx="260632" cy="434726"/>
            </a:xfrm>
            <a:custGeom>
              <a:rect b="b" l="l" r="r" t="t"/>
              <a:pathLst>
                <a:path extrusionOk="0" h="9846" w="5903">
                  <a:moveTo>
                    <a:pt x="5664" y="16"/>
                  </a:moveTo>
                  <a:cubicBezTo>
                    <a:pt x="5701" y="16"/>
                    <a:pt x="5739" y="23"/>
                    <a:pt x="5770" y="43"/>
                  </a:cubicBezTo>
                  <a:cubicBezTo>
                    <a:pt x="5848" y="88"/>
                    <a:pt x="5888" y="179"/>
                    <a:pt x="5888" y="308"/>
                  </a:cubicBezTo>
                  <a:lnTo>
                    <a:pt x="5888" y="6139"/>
                  </a:lnTo>
                  <a:cubicBezTo>
                    <a:pt x="5888" y="6404"/>
                    <a:pt x="5701" y="6727"/>
                    <a:pt x="5474" y="6860"/>
                  </a:cubicBezTo>
                  <a:lnTo>
                    <a:pt x="421" y="9778"/>
                  </a:lnTo>
                  <a:cubicBezTo>
                    <a:pt x="358" y="9813"/>
                    <a:pt x="296" y="9832"/>
                    <a:pt x="241" y="9832"/>
                  </a:cubicBezTo>
                  <a:cubicBezTo>
                    <a:pt x="201" y="9832"/>
                    <a:pt x="165" y="9823"/>
                    <a:pt x="133" y="9804"/>
                  </a:cubicBezTo>
                  <a:cubicBezTo>
                    <a:pt x="54" y="9760"/>
                    <a:pt x="13" y="9668"/>
                    <a:pt x="13" y="9539"/>
                  </a:cubicBezTo>
                  <a:lnTo>
                    <a:pt x="13" y="3708"/>
                  </a:lnTo>
                  <a:cubicBezTo>
                    <a:pt x="13" y="3443"/>
                    <a:pt x="201" y="3120"/>
                    <a:pt x="429" y="2988"/>
                  </a:cubicBezTo>
                  <a:lnTo>
                    <a:pt x="5480" y="71"/>
                  </a:lnTo>
                  <a:cubicBezTo>
                    <a:pt x="5546" y="33"/>
                    <a:pt x="5610" y="16"/>
                    <a:pt x="5664" y="16"/>
                  </a:cubicBezTo>
                  <a:close/>
                  <a:moveTo>
                    <a:pt x="5665" y="0"/>
                  </a:moveTo>
                  <a:cubicBezTo>
                    <a:pt x="5606" y="0"/>
                    <a:pt x="5542" y="21"/>
                    <a:pt x="5474" y="60"/>
                  </a:cubicBezTo>
                  <a:lnTo>
                    <a:pt x="421" y="2977"/>
                  </a:lnTo>
                  <a:cubicBezTo>
                    <a:pt x="191" y="3110"/>
                    <a:pt x="0" y="3440"/>
                    <a:pt x="0" y="3708"/>
                  </a:cubicBezTo>
                  <a:lnTo>
                    <a:pt x="0" y="9539"/>
                  </a:lnTo>
                  <a:cubicBezTo>
                    <a:pt x="0" y="9671"/>
                    <a:pt x="44" y="9770"/>
                    <a:pt x="126" y="9818"/>
                  </a:cubicBezTo>
                  <a:cubicBezTo>
                    <a:pt x="160" y="9839"/>
                    <a:pt x="197" y="9845"/>
                    <a:pt x="238" y="9845"/>
                  </a:cubicBezTo>
                  <a:cubicBezTo>
                    <a:pt x="296" y="9845"/>
                    <a:pt x="360" y="9828"/>
                    <a:pt x="429" y="9787"/>
                  </a:cubicBezTo>
                  <a:lnTo>
                    <a:pt x="5480" y="6870"/>
                  </a:lnTo>
                  <a:cubicBezTo>
                    <a:pt x="5715" y="6738"/>
                    <a:pt x="5902" y="6408"/>
                    <a:pt x="5902" y="6139"/>
                  </a:cubicBezTo>
                  <a:lnTo>
                    <a:pt x="5902" y="308"/>
                  </a:lnTo>
                  <a:cubicBezTo>
                    <a:pt x="5902" y="176"/>
                    <a:pt x="5858" y="77"/>
                    <a:pt x="5777" y="30"/>
                  </a:cubicBezTo>
                  <a:cubicBezTo>
                    <a:pt x="5743" y="10"/>
                    <a:pt x="5705" y="0"/>
                    <a:pt x="56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6540007" y="3261013"/>
              <a:ext cx="86671" cy="133826"/>
            </a:xfrm>
            <a:custGeom>
              <a:rect b="b" l="l" r="r" t="t"/>
              <a:pathLst>
                <a:path extrusionOk="0" h="3031" w="1963">
                  <a:moveTo>
                    <a:pt x="1730" y="0"/>
                  </a:moveTo>
                  <a:cubicBezTo>
                    <a:pt x="1674" y="0"/>
                    <a:pt x="1611" y="18"/>
                    <a:pt x="1544" y="57"/>
                  </a:cubicBezTo>
                  <a:lnTo>
                    <a:pt x="419" y="706"/>
                  </a:lnTo>
                  <a:cubicBezTo>
                    <a:pt x="188" y="842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2"/>
                    <a:pt x="95" y="3031"/>
                    <a:pt x="231" y="3031"/>
                  </a:cubicBezTo>
                  <a:cubicBezTo>
                    <a:pt x="288" y="3031"/>
                    <a:pt x="351" y="3012"/>
                    <a:pt x="419" y="2974"/>
                  </a:cubicBezTo>
                  <a:lnTo>
                    <a:pt x="1544" y="2324"/>
                  </a:lnTo>
                  <a:cubicBezTo>
                    <a:pt x="1776" y="2192"/>
                    <a:pt x="1963" y="1866"/>
                    <a:pt x="1963" y="1600"/>
                  </a:cubicBezTo>
                  <a:lnTo>
                    <a:pt x="1963" y="298"/>
                  </a:lnTo>
                  <a:cubicBezTo>
                    <a:pt x="1963" y="110"/>
                    <a:pt x="1868" y="0"/>
                    <a:pt x="1730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6366620" y="3319780"/>
              <a:ext cx="130206" cy="91837"/>
            </a:xfrm>
            <a:custGeom>
              <a:rect b="b" l="l" r="r" t="t"/>
              <a:pathLst>
                <a:path extrusionOk="0" h="2080" w="2949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6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1"/>
                  </a:lnTo>
                  <a:cubicBezTo>
                    <a:pt x="1" y="2025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7"/>
                    <a:pt x="2949" y="364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6366620" y="3369761"/>
              <a:ext cx="130206" cy="91881"/>
            </a:xfrm>
            <a:custGeom>
              <a:rect b="b" l="l" r="r" t="t"/>
              <a:pathLst>
                <a:path extrusionOk="0" h="2081" w="2949">
                  <a:moveTo>
                    <a:pt x="2833" y="1"/>
                  </a:moveTo>
                  <a:cubicBezTo>
                    <a:pt x="2805" y="1"/>
                    <a:pt x="2774" y="9"/>
                    <a:pt x="2742" y="28"/>
                  </a:cubicBezTo>
                  <a:lnTo>
                    <a:pt x="208" y="1487"/>
                  </a:lnTo>
                  <a:cubicBezTo>
                    <a:pt x="93" y="1551"/>
                    <a:pt x="1" y="1714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5" y="2080"/>
                  </a:cubicBezTo>
                  <a:cubicBezTo>
                    <a:pt x="143" y="2080"/>
                    <a:pt x="174" y="2071"/>
                    <a:pt x="208" y="2051"/>
                  </a:cubicBezTo>
                  <a:lnTo>
                    <a:pt x="2742" y="592"/>
                  </a:lnTo>
                  <a:cubicBezTo>
                    <a:pt x="2857" y="528"/>
                    <a:pt x="2949" y="365"/>
                    <a:pt x="2949" y="232"/>
                  </a:cubicBezTo>
                  <a:lnTo>
                    <a:pt x="2949" y="150"/>
                  </a:lnTo>
                  <a:cubicBezTo>
                    <a:pt x="2949" y="55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6366620" y="3419741"/>
              <a:ext cx="130206" cy="91881"/>
            </a:xfrm>
            <a:custGeom>
              <a:rect b="b" l="l" r="r" t="t"/>
              <a:pathLst>
                <a:path extrusionOk="0" h="2081" w="2949">
                  <a:moveTo>
                    <a:pt x="2833" y="1"/>
                  </a:moveTo>
                  <a:cubicBezTo>
                    <a:pt x="2805" y="1"/>
                    <a:pt x="2774" y="10"/>
                    <a:pt x="2742" y="28"/>
                  </a:cubicBezTo>
                  <a:lnTo>
                    <a:pt x="208" y="1486"/>
                  </a:lnTo>
                  <a:cubicBezTo>
                    <a:pt x="93" y="1552"/>
                    <a:pt x="1" y="1715"/>
                    <a:pt x="1" y="1847"/>
                  </a:cubicBezTo>
                  <a:lnTo>
                    <a:pt x="1" y="1932"/>
                  </a:lnTo>
                  <a:cubicBezTo>
                    <a:pt x="1" y="2026"/>
                    <a:pt x="47" y="2080"/>
                    <a:pt x="114" y="2080"/>
                  </a:cubicBezTo>
                  <a:cubicBezTo>
                    <a:pt x="142" y="2080"/>
                    <a:pt x="174" y="2071"/>
                    <a:pt x="208" y="2051"/>
                  </a:cubicBezTo>
                  <a:lnTo>
                    <a:pt x="2742" y="593"/>
                  </a:lnTo>
                  <a:cubicBezTo>
                    <a:pt x="2857" y="528"/>
                    <a:pt x="2949" y="364"/>
                    <a:pt x="2949" y="232"/>
                  </a:cubicBezTo>
                  <a:lnTo>
                    <a:pt x="2949" y="151"/>
                  </a:lnTo>
                  <a:cubicBezTo>
                    <a:pt x="2949" y="56"/>
                    <a:pt x="2902" y="1"/>
                    <a:pt x="2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6366620" y="3427027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8"/>
                    <a:pt x="1" y="2681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8"/>
                    <a:pt x="115" y="3048"/>
                  </a:cubicBezTo>
                  <a:cubicBezTo>
                    <a:pt x="143" y="3048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9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6366620" y="3477007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09" y="0"/>
                  </a:moveTo>
                  <a:cubicBezTo>
                    <a:pt x="4480" y="0"/>
                    <a:pt x="4448" y="10"/>
                    <a:pt x="4414" y="30"/>
                  </a:cubicBezTo>
                  <a:lnTo>
                    <a:pt x="208" y="2454"/>
                  </a:lnTo>
                  <a:cubicBezTo>
                    <a:pt x="93" y="2519"/>
                    <a:pt x="1" y="2682"/>
                    <a:pt x="1" y="2814"/>
                  </a:cubicBezTo>
                  <a:lnTo>
                    <a:pt x="1" y="2899"/>
                  </a:lnTo>
                  <a:cubicBezTo>
                    <a:pt x="1" y="2993"/>
                    <a:pt x="47" y="3047"/>
                    <a:pt x="114" y="3047"/>
                  </a:cubicBezTo>
                  <a:cubicBezTo>
                    <a:pt x="142" y="3047"/>
                    <a:pt x="174" y="3038"/>
                    <a:pt x="208" y="3018"/>
                  </a:cubicBezTo>
                  <a:lnTo>
                    <a:pt x="4414" y="594"/>
                  </a:lnTo>
                  <a:cubicBezTo>
                    <a:pt x="4529" y="526"/>
                    <a:pt x="4625" y="363"/>
                    <a:pt x="4625" y="230"/>
                  </a:cubicBezTo>
                  <a:lnTo>
                    <a:pt x="4625" y="148"/>
                  </a:lnTo>
                  <a:cubicBezTo>
                    <a:pt x="4625" y="55"/>
                    <a:pt x="4577" y="0"/>
                    <a:pt x="450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6743594" y="3350643"/>
              <a:ext cx="240631" cy="174093"/>
            </a:xfrm>
            <a:custGeom>
              <a:rect b="b" l="l" r="r" t="t"/>
              <a:pathLst>
                <a:path extrusionOk="0" h="3943" w="5450">
                  <a:moveTo>
                    <a:pt x="5290" y="0"/>
                  </a:moveTo>
                  <a:cubicBezTo>
                    <a:pt x="5251" y="0"/>
                    <a:pt x="5207" y="13"/>
                    <a:pt x="5161" y="40"/>
                  </a:cubicBezTo>
                  <a:lnTo>
                    <a:pt x="289" y="2855"/>
                  </a:lnTo>
                  <a:cubicBezTo>
                    <a:pt x="129" y="2946"/>
                    <a:pt x="0" y="3170"/>
                    <a:pt x="0" y="3357"/>
                  </a:cubicBezTo>
                  <a:lnTo>
                    <a:pt x="0" y="3735"/>
                  </a:lnTo>
                  <a:cubicBezTo>
                    <a:pt x="0" y="3865"/>
                    <a:pt x="65" y="3942"/>
                    <a:pt x="159" y="3942"/>
                  </a:cubicBezTo>
                  <a:cubicBezTo>
                    <a:pt x="198" y="3942"/>
                    <a:pt x="242" y="3929"/>
                    <a:pt x="289" y="3901"/>
                  </a:cubicBezTo>
                  <a:lnTo>
                    <a:pt x="5161" y="1090"/>
                  </a:lnTo>
                  <a:cubicBezTo>
                    <a:pt x="5321" y="998"/>
                    <a:pt x="5450" y="774"/>
                    <a:pt x="5450" y="587"/>
                  </a:cubicBezTo>
                  <a:lnTo>
                    <a:pt x="5450" y="209"/>
                  </a:lnTo>
                  <a:cubicBezTo>
                    <a:pt x="5450" y="77"/>
                    <a:pt x="5385" y="0"/>
                    <a:pt x="52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6730348" y="3000999"/>
              <a:ext cx="260191" cy="434152"/>
            </a:xfrm>
            <a:custGeom>
              <a:rect b="b" l="l" r="r" t="t"/>
              <a:pathLst>
                <a:path extrusionOk="0" h="9833" w="5893">
                  <a:moveTo>
                    <a:pt x="5660" y="1"/>
                  </a:moveTo>
                  <a:cubicBezTo>
                    <a:pt x="5604" y="1"/>
                    <a:pt x="5541" y="19"/>
                    <a:pt x="5474" y="57"/>
                  </a:cubicBezTo>
                  <a:lnTo>
                    <a:pt x="419" y="2974"/>
                  </a:lnTo>
                  <a:cubicBezTo>
                    <a:pt x="191" y="3110"/>
                    <a:pt x="1" y="3433"/>
                    <a:pt x="1" y="3702"/>
                  </a:cubicBezTo>
                  <a:lnTo>
                    <a:pt x="1" y="9533"/>
                  </a:lnTo>
                  <a:cubicBezTo>
                    <a:pt x="1" y="9723"/>
                    <a:pt x="96" y="9832"/>
                    <a:pt x="232" y="9832"/>
                  </a:cubicBezTo>
                  <a:cubicBezTo>
                    <a:pt x="289" y="9832"/>
                    <a:pt x="352" y="9814"/>
                    <a:pt x="419" y="9774"/>
                  </a:cubicBezTo>
                  <a:lnTo>
                    <a:pt x="5474" y="6857"/>
                  </a:lnTo>
                  <a:cubicBezTo>
                    <a:pt x="5706" y="6724"/>
                    <a:pt x="5893" y="6401"/>
                    <a:pt x="5893" y="6132"/>
                  </a:cubicBezTo>
                  <a:lnTo>
                    <a:pt x="5893" y="298"/>
                  </a:lnTo>
                  <a:cubicBezTo>
                    <a:pt x="5893" y="110"/>
                    <a:pt x="5798" y="1"/>
                    <a:pt x="566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6730083" y="3000690"/>
              <a:ext cx="260765" cy="434726"/>
            </a:xfrm>
            <a:custGeom>
              <a:rect b="b" l="l" r="r" t="t"/>
              <a:pathLst>
                <a:path extrusionOk="0" h="9846" w="5906">
                  <a:moveTo>
                    <a:pt x="5667" y="15"/>
                  </a:moveTo>
                  <a:cubicBezTo>
                    <a:pt x="5706" y="15"/>
                    <a:pt x="5741" y="24"/>
                    <a:pt x="5773" y="43"/>
                  </a:cubicBezTo>
                  <a:cubicBezTo>
                    <a:pt x="5847" y="88"/>
                    <a:pt x="5892" y="180"/>
                    <a:pt x="5892" y="305"/>
                  </a:cubicBezTo>
                  <a:lnTo>
                    <a:pt x="5892" y="6139"/>
                  </a:lnTo>
                  <a:cubicBezTo>
                    <a:pt x="5892" y="6405"/>
                    <a:pt x="5704" y="6728"/>
                    <a:pt x="5477" y="6861"/>
                  </a:cubicBezTo>
                  <a:lnTo>
                    <a:pt x="421" y="9778"/>
                  </a:lnTo>
                  <a:cubicBezTo>
                    <a:pt x="357" y="9814"/>
                    <a:pt x="296" y="9832"/>
                    <a:pt x="240" y="9832"/>
                  </a:cubicBezTo>
                  <a:cubicBezTo>
                    <a:pt x="201" y="9832"/>
                    <a:pt x="165" y="9823"/>
                    <a:pt x="132" y="9805"/>
                  </a:cubicBezTo>
                  <a:cubicBezTo>
                    <a:pt x="58" y="9761"/>
                    <a:pt x="13" y="9668"/>
                    <a:pt x="13" y="9540"/>
                  </a:cubicBezTo>
                  <a:lnTo>
                    <a:pt x="13" y="3709"/>
                  </a:lnTo>
                  <a:cubicBezTo>
                    <a:pt x="13" y="3444"/>
                    <a:pt x="201" y="3120"/>
                    <a:pt x="428" y="2988"/>
                  </a:cubicBezTo>
                  <a:lnTo>
                    <a:pt x="5484" y="71"/>
                  </a:lnTo>
                  <a:cubicBezTo>
                    <a:pt x="5549" y="35"/>
                    <a:pt x="5611" y="15"/>
                    <a:pt x="5667" y="15"/>
                  </a:cubicBezTo>
                  <a:close/>
                  <a:moveTo>
                    <a:pt x="5666" y="1"/>
                  </a:moveTo>
                  <a:cubicBezTo>
                    <a:pt x="5608" y="1"/>
                    <a:pt x="5543" y="21"/>
                    <a:pt x="5477" y="61"/>
                  </a:cubicBezTo>
                  <a:lnTo>
                    <a:pt x="421" y="2978"/>
                  </a:lnTo>
                  <a:cubicBezTo>
                    <a:pt x="190" y="3111"/>
                    <a:pt x="0" y="3440"/>
                    <a:pt x="0" y="3709"/>
                  </a:cubicBezTo>
                  <a:lnTo>
                    <a:pt x="0" y="9540"/>
                  </a:lnTo>
                  <a:cubicBezTo>
                    <a:pt x="0" y="9672"/>
                    <a:pt x="47" y="9770"/>
                    <a:pt x="126" y="9819"/>
                  </a:cubicBezTo>
                  <a:cubicBezTo>
                    <a:pt x="160" y="9835"/>
                    <a:pt x="197" y="9846"/>
                    <a:pt x="242" y="9846"/>
                  </a:cubicBezTo>
                  <a:cubicBezTo>
                    <a:pt x="299" y="9846"/>
                    <a:pt x="364" y="9828"/>
                    <a:pt x="428" y="9788"/>
                  </a:cubicBezTo>
                  <a:lnTo>
                    <a:pt x="5484" y="6871"/>
                  </a:lnTo>
                  <a:cubicBezTo>
                    <a:pt x="5715" y="6738"/>
                    <a:pt x="5905" y="6408"/>
                    <a:pt x="5905" y="6139"/>
                  </a:cubicBezTo>
                  <a:lnTo>
                    <a:pt x="5905" y="305"/>
                  </a:lnTo>
                  <a:cubicBezTo>
                    <a:pt x="5905" y="176"/>
                    <a:pt x="5858" y="78"/>
                    <a:pt x="5779" y="30"/>
                  </a:cubicBezTo>
                  <a:cubicBezTo>
                    <a:pt x="5746" y="11"/>
                    <a:pt x="5708" y="1"/>
                    <a:pt x="56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6930006" y="3035835"/>
              <a:ext cx="86671" cy="133870"/>
            </a:xfrm>
            <a:custGeom>
              <a:rect b="b" l="l" r="r" t="t"/>
              <a:pathLst>
                <a:path extrusionOk="0" h="3032" w="1963">
                  <a:moveTo>
                    <a:pt x="1730" y="1"/>
                  </a:moveTo>
                  <a:cubicBezTo>
                    <a:pt x="1674" y="1"/>
                    <a:pt x="1611" y="19"/>
                    <a:pt x="1544" y="57"/>
                  </a:cubicBezTo>
                  <a:lnTo>
                    <a:pt x="418" y="706"/>
                  </a:lnTo>
                  <a:cubicBezTo>
                    <a:pt x="187" y="843"/>
                    <a:pt x="1" y="1165"/>
                    <a:pt x="1" y="1434"/>
                  </a:cubicBezTo>
                  <a:lnTo>
                    <a:pt x="1" y="2732"/>
                  </a:lnTo>
                  <a:cubicBezTo>
                    <a:pt x="1" y="2923"/>
                    <a:pt x="94" y="3031"/>
                    <a:pt x="231" y="3031"/>
                  </a:cubicBezTo>
                  <a:cubicBezTo>
                    <a:pt x="287" y="3031"/>
                    <a:pt x="351" y="3013"/>
                    <a:pt x="418" y="2974"/>
                  </a:cubicBezTo>
                  <a:lnTo>
                    <a:pt x="1544" y="2324"/>
                  </a:lnTo>
                  <a:cubicBezTo>
                    <a:pt x="1775" y="2192"/>
                    <a:pt x="1962" y="1866"/>
                    <a:pt x="1962" y="1601"/>
                  </a:cubicBezTo>
                  <a:lnTo>
                    <a:pt x="1962" y="298"/>
                  </a:lnTo>
                  <a:cubicBezTo>
                    <a:pt x="1962" y="110"/>
                    <a:pt x="1868" y="1"/>
                    <a:pt x="1730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6756619" y="3094602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6"/>
                  </a:lnTo>
                  <a:cubicBezTo>
                    <a:pt x="96" y="1552"/>
                    <a:pt x="0" y="1715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0"/>
                    <a:pt x="117" y="2080"/>
                  </a:cubicBezTo>
                  <a:cubicBezTo>
                    <a:pt x="146" y="2080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4"/>
                    <a:pt x="2952" y="232"/>
                  </a:cubicBezTo>
                  <a:lnTo>
                    <a:pt x="2952" y="151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6756619" y="3144583"/>
              <a:ext cx="130338" cy="91881"/>
            </a:xfrm>
            <a:custGeom>
              <a:rect b="b" l="l" r="r" t="t"/>
              <a:pathLst>
                <a:path extrusionOk="0" h="2081" w="2952">
                  <a:moveTo>
                    <a:pt x="2833" y="1"/>
                  </a:moveTo>
                  <a:cubicBezTo>
                    <a:pt x="2805" y="1"/>
                    <a:pt x="2774" y="10"/>
                    <a:pt x="2741" y="28"/>
                  </a:cubicBezTo>
                  <a:lnTo>
                    <a:pt x="212" y="1487"/>
                  </a:lnTo>
                  <a:cubicBezTo>
                    <a:pt x="96" y="1551"/>
                    <a:pt x="0" y="1714"/>
                    <a:pt x="0" y="1847"/>
                  </a:cubicBezTo>
                  <a:lnTo>
                    <a:pt x="0" y="1932"/>
                  </a:lnTo>
                  <a:cubicBezTo>
                    <a:pt x="0" y="2026"/>
                    <a:pt x="48" y="2081"/>
                    <a:pt x="117" y="2081"/>
                  </a:cubicBezTo>
                  <a:cubicBezTo>
                    <a:pt x="146" y="2081"/>
                    <a:pt x="178" y="2071"/>
                    <a:pt x="212" y="2051"/>
                  </a:cubicBezTo>
                  <a:lnTo>
                    <a:pt x="2741" y="593"/>
                  </a:lnTo>
                  <a:cubicBezTo>
                    <a:pt x="2856" y="528"/>
                    <a:pt x="2952" y="365"/>
                    <a:pt x="2952" y="232"/>
                  </a:cubicBezTo>
                  <a:lnTo>
                    <a:pt x="2952" y="150"/>
                  </a:lnTo>
                  <a:cubicBezTo>
                    <a:pt x="2952" y="56"/>
                    <a:pt x="2903" y="1"/>
                    <a:pt x="2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6756619" y="3194608"/>
              <a:ext cx="130338" cy="91837"/>
            </a:xfrm>
            <a:custGeom>
              <a:rect b="b" l="l" r="r" t="t"/>
              <a:pathLst>
                <a:path extrusionOk="0" h="2080" w="2952">
                  <a:moveTo>
                    <a:pt x="2833" y="0"/>
                  </a:moveTo>
                  <a:cubicBezTo>
                    <a:pt x="2805" y="0"/>
                    <a:pt x="2774" y="9"/>
                    <a:pt x="2741" y="27"/>
                  </a:cubicBezTo>
                  <a:lnTo>
                    <a:pt x="212" y="1486"/>
                  </a:lnTo>
                  <a:cubicBezTo>
                    <a:pt x="96" y="1551"/>
                    <a:pt x="0" y="1714"/>
                    <a:pt x="0" y="1846"/>
                  </a:cubicBezTo>
                  <a:lnTo>
                    <a:pt x="0" y="1931"/>
                  </a:lnTo>
                  <a:cubicBezTo>
                    <a:pt x="0" y="2025"/>
                    <a:pt x="48" y="2079"/>
                    <a:pt x="117" y="2079"/>
                  </a:cubicBezTo>
                  <a:cubicBezTo>
                    <a:pt x="146" y="2079"/>
                    <a:pt x="178" y="2070"/>
                    <a:pt x="212" y="2050"/>
                  </a:cubicBezTo>
                  <a:lnTo>
                    <a:pt x="2741" y="592"/>
                  </a:lnTo>
                  <a:cubicBezTo>
                    <a:pt x="2856" y="527"/>
                    <a:pt x="2952" y="364"/>
                    <a:pt x="2952" y="231"/>
                  </a:cubicBezTo>
                  <a:lnTo>
                    <a:pt x="2952" y="150"/>
                  </a:lnTo>
                  <a:cubicBezTo>
                    <a:pt x="2952" y="55"/>
                    <a:pt x="2903" y="0"/>
                    <a:pt x="28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6756619" y="3201849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4"/>
                  </a:lnTo>
                  <a:cubicBezTo>
                    <a:pt x="96" y="2519"/>
                    <a:pt x="0" y="2682"/>
                    <a:pt x="0" y="2815"/>
                  </a:cubicBezTo>
                  <a:lnTo>
                    <a:pt x="0" y="2900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9"/>
                    <a:pt x="212" y="3019"/>
                  </a:cubicBezTo>
                  <a:lnTo>
                    <a:pt x="4417" y="591"/>
                  </a:lnTo>
                  <a:cubicBezTo>
                    <a:pt x="4532" y="526"/>
                    <a:pt x="4624" y="363"/>
                    <a:pt x="4624" y="231"/>
                  </a:cubicBezTo>
                  <a:lnTo>
                    <a:pt x="4624" y="149"/>
                  </a:lnTo>
                  <a:cubicBezTo>
                    <a:pt x="4624" y="55"/>
                    <a:pt x="4578" y="1"/>
                    <a:pt x="45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6756619" y="3251829"/>
              <a:ext cx="204205" cy="134577"/>
            </a:xfrm>
            <a:custGeom>
              <a:rect b="b" l="l" r="r" t="t"/>
              <a:pathLst>
                <a:path extrusionOk="0" h="3048" w="4625">
                  <a:moveTo>
                    <a:pt x="4511" y="1"/>
                  </a:moveTo>
                  <a:cubicBezTo>
                    <a:pt x="4483" y="1"/>
                    <a:pt x="4451" y="10"/>
                    <a:pt x="4417" y="30"/>
                  </a:cubicBezTo>
                  <a:lnTo>
                    <a:pt x="212" y="2451"/>
                  </a:lnTo>
                  <a:cubicBezTo>
                    <a:pt x="96" y="2519"/>
                    <a:pt x="0" y="2682"/>
                    <a:pt x="0" y="2814"/>
                  </a:cubicBezTo>
                  <a:lnTo>
                    <a:pt x="0" y="2899"/>
                  </a:lnTo>
                  <a:cubicBezTo>
                    <a:pt x="0" y="2993"/>
                    <a:pt x="48" y="3048"/>
                    <a:pt x="117" y="3048"/>
                  </a:cubicBezTo>
                  <a:cubicBezTo>
                    <a:pt x="146" y="3048"/>
                    <a:pt x="178" y="3038"/>
                    <a:pt x="212" y="3018"/>
                  </a:cubicBezTo>
                  <a:lnTo>
                    <a:pt x="4417" y="591"/>
                  </a:lnTo>
                  <a:cubicBezTo>
                    <a:pt x="4532" y="527"/>
                    <a:pt x="4624" y="363"/>
                    <a:pt x="4624" y="230"/>
                  </a:cubicBezTo>
                  <a:lnTo>
                    <a:pt x="4624" y="149"/>
                  </a:lnTo>
                  <a:cubicBezTo>
                    <a:pt x="4624" y="55"/>
                    <a:pt x="4579" y="1"/>
                    <a:pt x="451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5690248" y="2321536"/>
              <a:ext cx="43402" cy="225222"/>
            </a:xfrm>
            <a:custGeom>
              <a:rect b="b" l="l" r="r" t="t"/>
              <a:pathLst>
                <a:path extrusionOk="0" h="5101" w="983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5690248" y="2321536"/>
              <a:ext cx="43402" cy="225222"/>
            </a:xfrm>
            <a:custGeom>
              <a:rect b="b" l="l" r="r" t="t"/>
              <a:pathLst>
                <a:path extrusionOk="0" h="5101" w="983">
                  <a:moveTo>
                    <a:pt x="0" y="1"/>
                  </a:moveTo>
                  <a:lnTo>
                    <a:pt x="0" y="4537"/>
                  </a:lnTo>
                  <a:lnTo>
                    <a:pt x="983" y="5100"/>
                  </a:lnTo>
                  <a:lnTo>
                    <a:pt x="983" y="5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7487387" y="3168425"/>
              <a:ext cx="4194" cy="64198"/>
            </a:xfrm>
            <a:custGeom>
              <a:rect b="b" l="l" r="r" t="t"/>
              <a:pathLst>
                <a:path extrusionOk="0" h="1454" w="95">
                  <a:moveTo>
                    <a:pt x="0" y="0"/>
                  </a:moveTo>
                  <a:cubicBezTo>
                    <a:pt x="0" y="513"/>
                    <a:pt x="31" y="998"/>
                    <a:pt x="95" y="1454"/>
                  </a:cubicBezTo>
                  <a:cubicBezTo>
                    <a:pt x="34" y="998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7491537" y="3232579"/>
              <a:ext cx="221" cy="618"/>
            </a:xfrm>
            <a:custGeom>
              <a:rect b="b" l="l" r="r" t="t"/>
              <a:pathLst>
                <a:path extrusionOk="0" h="14" w="5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4" y="14"/>
                  </a:cubicBezTo>
                  <a:lnTo>
                    <a:pt x="4" y="14"/>
                  </a:lnTo>
                  <a:cubicBezTo>
                    <a:pt x="4" y="7"/>
                    <a:pt x="4" y="4"/>
                    <a:pt x="1" y="1"/>
                  </a:cubicBez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2"/>
          <p:cNvSpPr/>
          <p:nvPr/>
        </p:nvSpPr>
        <p:spPr>
          <a:xfrm>
            <a:off x="0" y="193800"/>
            <a:ext cx="9144000" cy="494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2"/>
          <p:cNvSpPr/>
          <p:nvPr/>
        </p:nvSpPr>
        <p:spPr>
          <a:xfrm rot="-3173578">
            <a:off x="2915377" y="32168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000000"/>
          </a:solidFill>
          <a:ln cap="rnd" cmpd="sng" w="13850">
            <a:solidFill>
              <a:srgbClr val="000000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591" name="Google Shape;1591;p42"/>
          <p:cNvSpPr/>
          <p:nvPr/>
        </p:nvSpPr>
        <p:spPr>
          <a:xfrm>
            <a:off x="6101894" y="406515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lt2"/>
          </a:solidFill>
          <a:ln cap="rnd" cmpd="sng" w="13850">
            <a:solidFill>
              <a:schemeClr val="lt2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2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lt2"/>
          </a:solidFill>
          <a:ln cap="flat" cmpd="sng" w="26625">
            <a:solidFill>
              <a:schemeClr val="lt2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593" name="Google Shape;1593;p42"/>
          <p:cNvSpPr/>
          <p:nvPr/>
        </p:nvSpPr>
        <p:spPr>
          <a:xfrm>
            <a:off x="6419087" y="409027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2"/>
          <p:cNvSpPr/>
          <p:nvPr/>
        </p:nvSpPr>
        <p:spPr>
          <a:xfrm rot="-3173578">
            <a:off x="2998950" y="54762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595" name="Google Shape;1595;p42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596" name="Google Shape;1596;p42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597" name="Google Shape;1597;p42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598" name="Google Shape;1598;p42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599" name="Google Shape;1599;p42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600" name="Google Shape;1600;p42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601" name="Google Shape;1601;p42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602" name="Google Shape;1602;p42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603" name="Google Shape;1603;p42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lt2"/>
          </a:solidFill>
          <a:ln cap="flat" cmpd="sng" w="13850">
            <a:solidFill>
              <a:schemeClr val="lt2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604" name="Google Shape;1604;p42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605" name="Google Shape;1605;p42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1606" name="Google Shape;1606;p42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lt2"/>
          </a:solidFill>
          <a:ln cap="flat" cmpd="sng" w="13850">
            <a:solidFill>
              <a:schemeClr val="lt2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42"/>
          <p:cNvSpPr/>
          <p:nvPr/>
        </p:nvSpPr>
        <p:spPr>
          <a:xfrm>
            <a:off x="7075" y="0"/>
            <a:ext cx="9144000" cy="1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42"/>
          <p:cNvSpPr txBox="1"/>
          <p:nvPr/>
        </p:nvSpPr>
        <p:spPr>
          <a:xfrm>
            <a:off x="2186013" y="1698900"/>
            <a:ext cx="4577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DEMONSTRAÇÃO </a:t>
            </a:r>
            <a:endParaRPr sz="3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DO</a:t>
            </a:r>
            <a:endParaRPr sz="3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SIMULADOR</a:t>
            </a:r>
            <a:endParaRPr sz="38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43"/>
          <p:cNvSpPr/>
          <p:nvPr/>
        </p:nvSpPr>
        <p:spPr>
          <a:xfrm>
            <a:off x="0" y="193800"/>
            <a:ext cx="9144000" cy="494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43"/>
          <p:cNvSpPr/>
          <p:nvPr/>
        </p:nvSpPr>
        <p:spPr>
          <a:xfrm>
            <a:off x="7075" y="0"/>
            <a:ext cx="9144000" cy="1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43"/>
          <p:cNvSpPr txBox="1"/>
          <p:nvPr/>
        </p:nvSpPr>
        <p:spPr>
          <a:xfrm>
            <a:off x="1535663" y="1925250"/>
            <a:ext cx="457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OBRIGADO!</a:t>
            </a:r>
            <a:endParaRPr sz="7200">
              <a:solidFill>
                <a:schemeClr val="accent3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grpSp>
        <p:nvGrpSpPr>
          <p:cNvPr id="1616" name="Google Shape;1616;p43"/>
          <p:cNvGrpSpPr/>
          <p:nvPr/>
        </p:nvGrpSpPr>
        <p:grpSpPr>
          <a:xfrm>
            <a:off x="6580019" y="1351462"/>
            <a:ext cx="2571045" cy="3792037"/>
            <a:chOff x="2052016" y="1933470"/>
            <a:chExt cx="2187006" cy="3225619"/>
          </a:xfrm>
        </p:grpSpPr>
        <p:sp>
          <p:nvSpPr>
            <p:cNvPr id="1617" name="Google Shape;1617;p43"/>
            <p:cNvSpPr/>
            <p:nvPr/>
          </p:nvSpPr>
          <p:spPr>
            <a:xfrm>
              <a:off x="3610799" y="3650401"/>
              <a:ext cx="628223" cy="1508688"/>
            </a:xfrm>
            <a:custGeom>
              <a:rect b="b" l="l" r="r" t="t"/>
              <a:pathLst>
                <a:path extrusionOk="0" h="84627" w="35239">
                  <a:moveTo>
                    <a:pt x="8998" y="0"/>
                  </a:moveTo>
                  <a:lnTo>
                    <a:pt x="1" y="4780"/>
                  </a:lnTo>
                  <a:cubicBezTo>
                    <a:pt x="1" y="4780"/>
                    <a:pt x="2125" y="20149"/>
                    <a:pt x="2875" y="25866"/>
                  </a:cubicBezTo>
                  <a:cubicBezTo>
                    <a:pt x="3625" y="31583"/>
                    <a:pt x="9279" y="57261"/>
                    <a:pt x="10622" y="64508"/>
                  </a:cubicBezTo>
                  <a:cubicBezTo>
                    <a:pt x="11997" y="71756"/>
                    <a:pt x="22118" y="84626"/>
                    <a:pt x="22118" y="84626"/>
                  </a:cubicBezTo>
                  <a:lnTo>
                    <a:pt x="35238" y="84626"/>
                  </a:lnTo>
                  <a:cubicBezTo>
                    <a:pt x="35238" y="84626"/>
                    <a:pt x="23243" y="68632"/>
                    <a:pt x="20244" y="60885"/>
                  </a:cubicBezTo>
                  <a:cubicBezTo>
                    <a:pt x="17245" y="53138"/>
                    <a:pt x="8998" y="0"/>
                    <a:pt x="8998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3577390" y="3650401"/>
              <a:ext cx="628205" cy="1508688"/>
            </a:xfrm>
            <a:custGeom>
              <a:rect b="b" l="l" r="r" t="t"/>
              <a:pathLst>
                <a:path extrusionOk="0" h="84627" w="35238">
                  <a:moveTo>
                    <a:pt x="8997" y="0"/>
                  </a:moveTo>
                  <a:lnTo>
                    <a:pt x="1" y="4780"/>
                  </a:lnTo>
                  <a:cubicBezTo>
                    <a:pt x="1" y="4780"/>
                    <a:pt x="2125" y="20149"/>
                    <a:pt x="2875" y="25866"/>
                  </a:cubicBezTo>
                  <a:cubicBezTo>
                    <a:pt x="3624" y="31583"/>
                    <a:pt x="9247" y="57261"/>
                    <a:pt x="10622" y="64508"/>
                  </a:cubicBezTo>
                  <a:cubicBezTo>
                    <a:pt x="11996" y="71756"/>
                    <a:pt x="22118" y="84626"/>
                    <a:pt x="22118" y="84626"/>
                  </a:cubicBezTo>
                  <a:lnTo>
                    <a:pt x="35238" y="84626"/>
                  </a:lnTo>
                  <a:cubicBezTo>
                    <a:pt x="35238" y="84626"/>
                    <a:pt x="23242" y="68632"/>
                    <a:pt x="20243" y="60885"/>
                  </a:cubicBezTo>
                  <a:cubicBezTo>
                    <a:pt x="17244" y="53138"/>
                    <a:pt x="8997" y="0"/>
                    <a:pt x="8997" y="0"/>
                  </a:cubicBezTo>
                  <a:close/>
                </a:path>
              </a:pathLst>
            </a:custGeom>
            <a:solidFill>
              <a:srgbClr val="3D6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2425698" y="4677889"/>
              <a:ext cx="444440" cy="480629"/>
            </a:xfrm>
            <a:custGeom>
              <a:rect b="b" l="l" r="r" t="t"/>
              <a:pathLst>
                <a:path extrusionOk="0" h="26960" w="24930">
                  <a:moveTo>
                    <a:pt x="2031" y="1"/>
                  </a:moveTo>
                  <a:cubicBezTo>
                    <a:pt x="2031" y="1"/>
                    <a:pt x="1" y="4406"/>
                    <a:pt x="907" y="6748"/>
                  </a:cubicBezTo>
                  <a:cubicBezTo>
                    <a:pt x="1844" y="9091"/>
                    <a:pt x="1407" y="14215"/>
                    <a:pt x="1625" y="17620"/>
                  </a:cubicBezTo>
                  <a:cubicBezTo>
                    <a:pt x="1844" y="21056"/>
                    <a:pt x="1625" y="26960"/>
                    <a:pt x="1625" y="26960"/>
                  </a:cubicBezTo>
                  <a:lnTo>
                    <a:pt x="24929" y="26960"/>
                  </a:lnTo>
                  <a:lnTo>
                    <a:pt x="24929" y="1219"/>
                  </a:lnTo>
                  <a:lnTo>
                    <a:pt x="2031" y="1"/>
                  </a:ln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2654033" y="4649490"/>
              <a:ext cx="903337" cy="509599"/>
            </a:xfrm>
            <a:custGeom>
              <a:rect b="b" l="l" r="r" t="t"/>
              <a:pathLst>
                <a:path extrusionOk="0" h="28585" w="50671">
                  <a:moveTo>
                    <a:pt x="48796" y="1"/>
                  </a:moveTo>
                  <a:lnTo>
                    <a:pt x="1" y="2906"/>
                  </a:lnTo>
                  <a:cubicBezTo>
                    <a:pt x="1" y="2906"/>
                    <a:pt x="438" y="6967"/>
                    <a:pt x="2156" y="9279"/>
                  </a:cubicBezTo>
                  <a:cubicBezTo>
                    <a:pt x="3843" y="11590"/>
                    <a:pt x="4499" y="14683"/>
                    <a:pt x="5030" y="19025"/>
                  </a:cubicBezTo>
                  <a:cubicBezTo>
                    <a:pt x="5593" y="23399"/>
                    <a:pt x="4874" y="28584"/>
                    <a:pt x="4874" y="28584"/>
                  </a:cubicBezTo>
                  <a:lnTo>
                    <a:pt x="49827" y="28584"/>
                  </a:lnTo>
                  <a:lnTo>
                    <a:pt x="49827" y="12559"/>
                  </a:lnTo>
                  <a:cubicBezTo>
                    <a:pt x="49827" y="8904"/>
                    <a:pt x="50295" y="8466"/>
                    <a:pt x="50483" y="6498"/>
                  </a:cubicBezTo>
                  <a:cubicBezTo>
                    <a:pt x="50670" y="4499"/>
                    <a:pt x="48796" y="1"/>
                    <a:pt x="48796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2654033" y="4649490"/>
              <a:ext cx="903337" cy="172748"/>
            </a:xfrm>
            <a:custGeom>
              <a:rect b="b" l="l" r="r" t="t"/>
              <a:pathLst>
                <a:path extrusionOk="0" h="9690" w="50671">
                  <a:moveTo>
                    <a:pt x="48827" y="1"/>
                  </a:moveTo>
                  <a:lnTo>
                    <a:pt x="1" y="2906"/>
                  </a:lnTo>
                  <a:cubicBezTo>
                    <a:pt x="188" y="4405"/>
                    <a:pt x="563" y="5905"/>
                    <a:pt x="1094" y="7342"/>
                  </a:cubicBezTo>
                  <a:cubicBezTo>
                    <a:pt x="1094" y="7342"/>
                    <a:pt x="4179" y="9689"/>
                    <a:pt x="12236" y="9689"/>
                  </a:cubicBezTo>
                  <a:cubicBezTo>
                    <a:pt x="12798" y="9689"/>
                    <a:pt x="13385" y="9678"/>
                    <a:pt x="13996" y="9654"/>
                  </a:cubicBezTo>
                  <a:cubicBezTo>
                    <a:pt x="21462" y="9341"/>
                    <a:pt x="41330" y="9435"/>
                    <a:pt x="50295" y="7935"/>
                  </a:cubicBezTo>
                  <a:cubicBezTo>
                    <a:pt x="50358" y="7498"/>
                    <a:pt x="50451" y="7061"/>
                    <a:pt x="50514" y="6467"/>
                  </a:cubicBezTo>
                  <a:cubicBezTo>
                    <a:pt x="50670" y="4499"/>
                    <a:pt x="48827" y="1"/>
                    <a:pt x="48827" y="1"/>
                  </a:cubicBezTo>
                  <a:close/>
                </a:path>
              </a:pathLst>
            </a:custGeom>
            <a:solidFill>
              <a:srgbClr val="B5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2270331" y="3054499"/>
              <a:ext cx="327473" cy="882729"/>
            </a:xfrm>
            <a:custGeom>
              <a:rect b="b" l="l" r="r" t="t"/>
              <a:pathLst>
                <a:path extrusionOk="0" h="49515" w="18369">
                  <a:moveTo>
                    <a:pt x="10215" y="1"/>
                  </a:moveTo>
                  <a:cubicBezTo>
                    <a:pt x="10215" y="1"/>
                    <a:pt x="7373" y="2812"/>
                    <a:pt x="6685" y="4124"/>
                  </a:cubicBezTo>
                  <a:cubicBezTo>
                    <a:pt x="5998" y="5436"/>
                    <a:pt x="5998" y="9247"/>
                    <a:pt x="5373" y="13558"/>
                  </a:cubicBezTo>
                  <a:cubicBezTo>
                    <a:pt x="4749" y="17869"/>
                    <a:pt x="813" y="28522"/>
                    <a:pt x="500" y="29771"/>
                  </a:cubicBezTo>
                  <a:cubicBezTo>
                    <a:pt x="188" y="31021"/>
                    <a:pt x="1531" y="33364"/>
                    <a:pt x="1000" y="33770"/>
                  </a:cubicBezTo>
                  <a:cubicBezTo>
                    <a:pt x="469" y="34176"/>
                    <a:pt x="656" y="35613"/>
                    <a:pt x="750" y="35894"/>
                  </a:cubicBezTo>
                  <a:cubicBezTo>
                    <a:pt x="875" y="36175"/>
                    <a:pt x="750" y="36363"/>
                    <a:pt x="375" y="36706"/>
                  </a:cubicBezTo>
                  <a:cubicBezTo>
                    <a:pt x="0" y="37050"/>
                    <a:pt x="1219" y="38487"/>
                    <a:pt x="1219" y="38487"/>
                  </a:cubicBezTo>
                  <a:lnTo>
                    <a:pt x="9778" y="49514"/>
                  </a:lnTo>
                  <a:cubicBezTo>
                    <a:pt x="9778" y="49514"/>
                    <a:pt x="14558" y="47827"/>
                    <a:pt x="15620" y="45016"/>
                  </a:cubicBezTo>
                  <a:cubicBezTo>
                    <a:pt x="16682" y="42204"/>
                    <a:pt x="18369" y="31302"/>
                    <a:pt x="16744" y="22430"/>
                  </a:cubicBezTo>
                  <a:cubicBezTo>
                    <a:pt x="15120" y="13558"/>
                    <a:pt x="10215" y="1"/>
                    <a:pt x="1021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2295415" y="3073432"/>
              <a:ext cx="301837" cy="863243"/>
            </a:xfrm>
            <a:custGeom>
              <a:rect b="b" l="l" r="r" t="t"/>
              <a:pathLst>
                <a:path extrusionOk="0" h="48422" w="16931">
                  <a:moveTo>
                    <a:pt x="9090" y="1"/>
                  </a:moveTo>
                  <a:cubicBezTo>
                    <a:pt x="5435" y="782"/>
                    <a:pt x="8527" y="10497"/>
                    <a:pt x="7840" y="14808"/>
                  </a:cubicBezTo>
                  <a:cubicBezTo>
                    <a:pt x="7122" y="19119"/>
                    <a:pt x="5903" y="20462"/>
                    <a:pt x="5778" y="23274"/>
                  </a:cubicBezTo>
                  <a:cubicBezTo>
                    <a:pt x="5622" y="26085"/>
                    <a:pt x="8808" y="29615"/>
                    <a:pt x="8527" y="30927"/>
                  </a:cubicBezTo>
                  <a:cubicBezTo>
                    <a:pt x="8246" y="32239"/>
                    <a:pt x="5997" y="32239"/>
                    <a:pt x="3748" y="32989"/>
                  </a:cubicBezTo>
                  <a:cubicBezTo>
                    <a:pt x="3512" y="33067"/>
                    <a:pt x="3326" y="33101"/>
                    <a:pt x="3183" y="33101"/>
                  </a:cubicBezTo>
                  <a:cubicBezTo>
                    <a:pt x="1965" y="33101"/>
                    <a:pt x="3813" y="30582"/>
                    <a:pt x="3365" y="30582"/>
                  </a:cubicBezTo>
                  <a:cubicBezTo>
                    <a:pt x="3358" y="30582"/>
                    <a:pt x="3350" y="30582"/>
                    <a:pt x="3342" y="30584"/>
                  </a:cubicBezTo>
                  <a:cubicBezTo>
                    <a:pt x="2748" y="30677"/>
                    <a:pt x="280" y="34801"/>
                    <a:pt x="30" y="35519"/>
                  </a:cubicBezTo>
                  <a:cubicBezTo>
                    <a:pt x="1" y="35613"/>
                    <a:pt x="67" y="35653"/>
                    <a:pt x="207" y="35653"/>
                  </a:cubicBezTo>
                  <a:cubicBezTo>
                    <a:pt x="1098" y="35653"/>
                    <a:pt x="4979" y="34011"/>
                    <a:pt x="6059" y="33957"/>
                  </a:cubicBezTo>
                  <a:cubicBezTo>
                    <a:pt x="6088" y="33956"/>
                    <a:pt x="6115" y="33955"/>
                    <a:pt x="6143" y="33955"/>
                  </a:cubicBezTo>
                  <a:cubicBezTo>
                    <a:pt x="7368" y="33955"/>
                    <a:pt x="7976" y="35302"/>
                    <a:pt x="7059" y="36769"/>
                  </a:cubicBezTo>
                  <a:cubicBezTo>
                    <a:pt x="6122" y="38268"/>
                    <a:pt x="3685" y="39580"/>
                    <a:pt x="3685" y="39580"/>
                  </a:cubicBezTo>
                  <a:lnTo>
                    <a:pt x="7340" y="47109"/>
                  </a:lnTo>
                  <a:lnTo>
                    <a:pt x="8340" y="48421"/>
                  </a:lnTo>
                  <a:cubicBezTo>
                    <a:pt x="8340" y="48421"/>
                    <a:pt x="13151" y="46765"/>
                    <a:pt x="14213" y="43954"/>
                  </a:cubicBezTo>
                  <a:cubicBezTo>
                    <a:pt x="15244" y="41142"/>
                    <a:pt x="16931" y="30209"/>
                    <a:pt x="15337" y="21337"/>
                  </a:cubicBezTo>
                  <a:cubicBezTo>
                    <a:pt x="13963" y="13996"/>
                    <a:pt x="10339" y="3375"/>
                    <a:pt x="9152" y="1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2334368" y="3261940"/>
              <a:ext cx="232257" cy="181306"/>
            </a:xfrm>
            <a:custGeom>
              <a:rect b="b" l="l" r="r" t="t"/>
              <a:pathLst>
                <a:path extrusionOk="0" h="10170" w="13028">
                  <a:moveTo>
                    <a:pt x="6378" y="1"/>
                  </a:moveTo>
                  <a:cubicBezTo>
                    <a:pt x="4909" y="1"/>
                    <a:pt x="3435" y="134"/>
                    <a:pt x="1969" y="392"/>
                  </a:cubicBezTo>
                  <a:cubicBezTo>
                    <a:pt x="1906" y="892"/>
                    <a:pt x="1844" y="1391"/>
                    <a:pt x="1781" y="1922"/>
                  </a:cubicBezTo>
                  <a:cubicBezTo>
                    <a:pt x="1532" y="3578"/>
                    <a:pt x="813" y="6140"/>
                    <a:pt x="1" y="8764"/>
                  </a:cubicBezTo>
                  <a:cubicBezTo>
                    <a:pt x="1180" y="8583"/>
                    <a:pt x="2344" y="8508"/>
                    <a:pt x="3465" y="8508"/>
                  </a:cubicBezTo>
                  <a:cubicBezTo>
                    <a:pt x="7778" y="8508"/>
                    <a:pt x="11465" y="9624"/>
                    <a:pt x="13027" y="10169"/>
                  </a:cubicBezTo>
                  <a:cubicBezTo>
                    <a:pt x="12434" y="7139"/>
                    <a:pt x="11497" y="3641"/>
                    <a:pt x="10497" y="360"/>
                  </a:cubicBezTo>
                  <a:cubicBezTo>
                    <a:pt x="9135" y="118"/>
                    <a:pt x="7759" y="1"/>
                    <a:pt x="6378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2416231" y="3262136"/>
              <a:ext cx="150393" cy="181110"/>
            </a:xfrm>
            <a:custGeom>
              <a:rect b="b" l="l" r="r" t="t"/>
              <a:pathLst>
                <a:path extrusionOk="0" h="10159" w="8436">
                  <a:moveTo>
                    <a:pt x="1624" y="0"/>
                  </a:moveTo>
                  <a:cubicBezTo>
                    <a:pt x="1426" y="0"/>
                    <a:pt x="1229" y="2"/>
                    <a:pt x="1032" y="6"/>
                  </a:cubicBezTo>
                  <a:cubicBezTo>
                    <a:pt x="1188" y="1412"/>
                    <a:pt x="1219" y="2817"/>
                    <a:pt x="1063" y="4223"/>
                  </a:cubicBezTo>
                  <a:cubicBezTo>
                    <a:pt x="813" y="5691"/>
                    <a:pt x="470" y="7128"/>
                    <a:pt x="1" y="8534"/>
                  </a:cubicBezTo>
                  <a:cubicBezTo>
                    <a:pt x="2875" y="8659"/>
                    <a:pt x="5718" y="9221"/>
                    <a:pt x="8435" y="10158"/>
                  </a:cubicBezTo>
                  <a:cubicBezTo>
                    <a:pt x="7842" y="7128"/>
                    <a:pt x="6905" y="3630"/>
                    <a:pt x="5905" y="349"/>
                  </a:cubicBezTo>
                  <a:cubicBezTo>
                    <a:pt x="4505" y="102"/>
                    <a:pt x="3057" y="0"/>
                    <a:pt x="1624" y="0"/>
                  </a:cubicBezTo>
                  <a:close/>
                </a:path>
              </a:pathLst>
            </a:custGeom>
            <a:solidFill>
              <a:srgbClr val="BFA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2129423" y="3728913"/>
              <a:ext cx="339739" cy="309610"/>
            </a:xfrm>
            <a:custGeom>
              <a:rect b="b" l="l" r="r" t="t"/>
              <a:pathLst>
                <a:path extrusionOk="0" h="17367" w="19057">
                  <a:moveTo>
                    <a:pt x="9067" y="1"/>
                  </a:moveTo>
                  <a:cubicBezTo>
                    <a:pt x="7318" y="1"/>
                    <a:pt x="1497" y="3283"/>
                    <a:pt x="751" y="3750"/>
                  </a:cubicBezTo>
                  <a:cubicBezTo>
                    <a:pt x="1" y="4218"/>
                    <a:pt x="220" y="6717"/>
                    <a:pt x="220" y="6717"/>
                  </a:cubicBezTo>
                  <a:lnTo>
                    <a:pt x="10591" y="17245"/>
                  </a:lnTo>
                  <a:cubicBezTo>
                    <a:pt x="10591" y="17245"/>
                    <a:pt x="11681" y="17367"/>
                    <a:pt x="12879" y="17367"/>
                  </a:cubicBezTo>
                  <a:cubicBezTo>
                    <a:pt x="13950" y="17367"/>
                    <a:pt x="15106" y="17270"/>
                    <a:pt x="15652" y="16901"/>
                  </a:cubicBezTo>
                  <a:cubicBezTo>
                    <a:pt x="16807" y="16120"/>
                    <a:pt x="19057" y="13184"/>
                    <a:pt x="19057" y="11653"/>
                  </a:cubicBezTo>
                  <a:cubicBezTo>
                    <a:pt x="19057" y="10154"/>
                    <a:pt x="18869" y="5874"/>
                    <a:pt x="17557" y="3750"/>
                  </a:cubicBezTo>
                  <a:cubicBezTo>
                    <a:pt x="16245" y="1657"/>
                    <a:pt x="10841" y="63"/>
                    <a:pt x="9091" y="1"/>
                  </a:cubicBezTo>
                  <a:cubicBezTo>
                    <a:pt x="9083" y="1"/>
                    <a:pt x="9075" y="1"/>
                    <a:pt x="9067" y="1"/>
                  </a:cubicBezTo>
                  <a:close/>
                </a:path>
              </a:pathLst>
            </a:custGeom>
            <a:solidFill>
              <a:srgbClr val="635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3493850" y="2813774"/>
              <a:ext cx="177669" cy="227390"/>
            </a:xfrm>
            <a:custGeom>
              <a:rect b="b" l="l" r="r" t="t"/>
              <a:pathLst>
                <a:path extrusionOk="0" h="12755" w="9966">
                  <a:moveTo>
                    <a:pt x="790" y="1"/>
                  </a:moveTo>
                  <a:cubicBezTo>
                    <a:pt x="296" y="1"/>
                    <a:pt x="1" y="40"/>
                    <a:pt x="1" y="40"/>
                  </a:cubicBezTo>
                  <a:lnTo>
                    <a:pt x="9341" y="12754"/>
                  </a:lnTo>
                  <a:cubicBezTo>
                    <a:pt x="9779" y="11567"/>
                    <a:pt x="9966" y="10286"/>
                    <a:pt x="9872" y="9005"/>
                  </a:cubicBezTo>
                  <a:cubicBezTo>
                    <a:pt x="9716" y="6881"/>
                    <a:pt x="7498" y="2633"/>
                    <a:pt x="7498" y="2633"/>
                  </a:cubicBezTo>
                  <a:cubicBezTo>
                    <a:pt x="5126" y="307"/>
                    <a:pt x="2177" y="1"/>
                    <a:pt x="790" y="1"/>
                  </a:cubicBezTo>
                  <a:close/>
                </a:path>
              </a:pathLst>
            </a:custGeom>
            <a:solidFill>
              <a:srgbClr val="944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3254944" y="2822278"/>
              <a:ext cx="554703" cy="1093788"/>
            </a:xfrm>
            <a:custGeom>
              <a:rect b="b" l="l" r="r" t="t"/>
              <a:pathLst>
                <a:path extrusionOk="0" h="61354" w="31115">
                  <a:moveTo>
                    <a:pt x="15089" y="0"/>
                  </a:moveTo>
                  <a:cubicBezTo>
                    <a:pt x="15089" y="0"/>
                    <a:pt x="6935" y="2999"/>
                    <a:pt x="3468" y="14245"/>
                  </a:cubicBezTo>
                  <a:cubicBezTo>
                    <a:pt x="0" y="25491"/>
                    <a:pt x="1219" y="37112"/>
                    <a:pt x="5342" y="47702"/>
                  </a:cubicBezTo>
                  <a:cubicBezTo>
                    <a:pt x="9466" y="58261"/>
                    <a:pt x="23398" y="61353"/>
                    <a:pt x="25585" y="61353"/>
                  </a:cubicBezTo>
                  <a:cubicBezTo>
                    <a:pt x="27772" y="61353"/>
                    <a:pt x="27897" y="57323"/>
                    <a:pt x="29240" y="53762"/>
                  </a:cubicBezTo>
                  <a:cubicBezTo>
                    <a:pt x="30552" y="50201"/>
                    <a:pt x="31114" y="46171"/>
                    <a:pt x="30177" y="44672"/>
                  </a:cubicBezTo>
                  <a:cubicBezTo>
                    <a:pt x="29240" y="43172"/>
                    <a:pt x="29584" y="42048"/>
                    <a:pt x="28584" y="36706"/>
                  </a:cubicBezTo>
                  <a:cubicBezTo>
                    <a:pt x="27553" y="31364"/>
                    <a:pt x="25554" y="20305"/>
                    <a:pt x="24085" y="13652"/>
                  </a:cubicBezTo>
                  <a:cubicBezTo>
                    <a:pt x="22586" y="7029"/>
                    <a:pt x="15089" y="0"/>
                    <a:pt x="15089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3271096" y="2822278"/>
              <a:ext cx="337510" cy="699498"/>
            </a:xfrm>
            <a:custGeom>
              <a:rect b="b" l="l" r="r" t="t"/>
              <a:pathLst>
                <a:path extrusionOk="0" h="39237" w="18932">
                  <a:moveTo>
                    <a:pt x="14183" y="0"/>
                  </a:moveTo>
                  <a:cubicBezTo>
                    <a:pt x="14183" y="0"/>
                    <a:pt x="6029" y="2999"/>
                    <a:pt x="2562" y="14245"/>
                  </a:cubicBezTo>
                  <a:cubicBezTo>
                    <a:pt x="32" y="22461"/>
                    <a:pt x="0" y="30895"/>
                    <a:pt x="1781" y="38986"/>
                  </a:cubicBezTo>
                  <a:lnTo>
                    <a:pt x="2499" y="39236"/>
                  </a:lnTo>
                  <a:cubicBezTo>
                    <a:pt x="2499" y="39236"/>
                    <a:pt x="3031" y="12996"/>
                    <a:pt x="18931" y="5373"/>
                  </a:cubicBezTo>
                  <a:cubicBezTo>
                    <a:pt x="17494" y="3468"/>
                    <a:pt x="15901" y="1656"/>
                    <a:pt x="14183" y="0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3277781" y="3104434"/>
              <a:ext cx="452783" cy="271424"/>
            </a:xfrm>
            <a:custGeom>
              <a:rect b="b" l="l" r="r" t="t"/>
              <a:pathLst>
                <a:path extrusionOk="0" h="15225" w="25398">
                  <a:moveTo>
                    <a:pt x="16580" y="0"/>
                  </a:moveTo>
                  <a:cubicBezTo>
                    <a:pt x="12058" y="0"/>
                    <a:pt x="6219" y="673"/>
                    <a:pt x="969" y="3354"/>
                  </a:cubicBezTo>
                  <a:cubicBezTo>
                    <a:pt x="250" y="7259"/>
                    <a:pt x="0" y="11257"/>
                    <a:pt x="281" y="15225"/>
                  </a:cubicBezTo>
                  <a:cubicBezTo>
                    <a:pt x="1203" y="14677"/>
                    <a:pt x="8419" y="10731"/>
                    <a:pt x="21855" y="10731"/>
                  </a:cubicBezTo>
                  <a:cubicBezTo>
                    <a:pt x="22991" y="10731"/>
                    <a:pt x="24172" y="10759"/>
                    <a:pt x="25397" y="10820"/>
                  </a:cubicBezTo>
                  <a:cubicBezTo>
                    <a:pt x="24741" y="7290"/>
                    <a:pt x="24054" y="3635"/>
                    <a:pt x="23367" y="511"/>
                  </a:cubicBezTo>
                  <a:cubicBezTo>
                    <a:pt x="22105" y="309"/>
                    <a:pt x="19645" y="0"/>
                    <a:pt x="16580" y="0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3281115" y="3121887"/>
              <a:ext cx="132013" cy="253971"/>
            </a:xfrm>
            <a:custGeom>
              <a:rect b="b" l="l" r="r" t="t"/>
              <a:pathLst>
                <a:path extrusionOk="0" h="14246" w="7405">
                  <a:moveTo>
                    <a:pt x="7404" y="1"/>
                  </a:moveTo>
                  <a:lnTo>
                    <a:pt x="7404" y="1"/>
                  </a:lnTo>
                  <a:cubicBezTo>
                    <a:pt x="5124" y="532"/>
                    <a:pt x="2875" y="1313"/>
                    <a:pt x="782" y="2375"/>
                  </a:cubicBezTo>
                  <a:lnTo>
                    <a:pt x="719" y="2656"/>
                  </a:lnTo>
                  <a:cubicBezTo>
                    <a:pt x="657" y="3031"/>
                    <a:pt x="594" y="3437"/>
                    <a:pt x="532" y="3843"/>
                  </a:cubicBezTo>
                  <a:cubicBezTo>
                    <a:pt x="532" y="3905"/>
                    <a:pt x="500" y="3999"/>
                    <a:pt x="500" y="4093"/>
                  </a:cubicBezTo>
                  <a:cubicBezTo>
                    <a:pt x="438" y="4499"/>
                    <a:pt x="376" y="4905"/>
                    <a:pt x="313" y="5342"/>
                  </a:cubicBezTo>
                  <a:lnTo>
                    <a:pt x="313" y="5467"/>
                  </a:lnTo>
                  <a:cubicBezTo>
                    <a:pt x="157" y="6779"/>
                    <a:pt x="63" y="8123"/>
                    <a:pt x="1" y="9435"/>
                  </a:cubicBezTo>
                  <a:lnTo>
                    <a:pt x="1" y="9810"/>
                  </a:lnTo>
                  <a:lnTo>
                    <a:pt x="1" y="10559"/>
                  </a:lnTo>
                  <a:lnTo>
                    <a:pt x="1" y="11340"/>
                  </a:lnTo>
                  <a:lnTo>
                    <a:pt x="1" y="11996"/>
                  </a:lnTo>
                  <a:cubicBezTo>
                    <a:pt x="1" y="12278"/>
                    <a:pt x="1" y="12590"/>
                    <a:pt x="32" y="12871"/>
                  </a:cubicBezTo>
                  <a:cubicBezTo>
                    <a:pt x="32" y="13058"/>
                    <a:pt x="32" y="13277"/>
                    <a:pt x="63" y="13465"/>
                  </a:cubicBezTo>
                  <a:cubicBezTo>
                    <a:pt x="94" y="13683"/>
                    <a:pt x="94" y="13964"/>
                    <a:pt x="94" y="14246"/>
                  </a:cubicBezTo>
                  <a:cubicBezTo>
                    <a:pt x="1063" y="13683"/>
                    <a:pt x="2094" y="13215"/>
                    <a:pt x="3125" y="12840"/>
                  </a:cubicBezTo>
                  <a:cubicBezTo>
                    <a:pt x="3906" y="8904"/>
                    <a:pt x="5218" y="4280"/>
                    <a:pt x="7404" y="1"/>
                  </a:cubicBezTo>
                  <a:close/>
                </a:path>
              </a:pathLst>
            </a:custGeom>
            <a:solidFill>
              <a:srgbClr val="BFA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3322332" y="3512630"/>
              <a:ext cx="191039" cy="85429"/>
            </a:xfrm>
            <a:custGeom>
              <a:rect b="b" l="l" r="r" t="t"/>
              <a:pathLst>
                <a:path extrusionOk="0" h="4792" w="10716">
                  <a:moveTo>
                    <a:pt x="8370" y="1"/>
                  </a:moveTo>
                  <a:cubicBezTo>
                    <a:pt x="3532" y="1"/>
                    <a:pt x="0" y="2480"/>
                    <a:pt x="0" y="2480"/>
                  </a:cubicBezTo>
                  <a:lnTo>
                    <a:pt x="250" y="4792"/>
                  </a:lnTo>
                  <a:lnTo>
                    <a:pt x="10715" y="200"/>
                  </a:lnTo>
                  <a:cubicBezTo>
                    <a:pt x="9907" y="61"/>
                    <a:pt x="9123" y="1"/>
                    <a:pt x="8370" y="1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2399527" y="2716240"/>
              <a:ext cx="1270334" cy="2064139"/>
            </a:xfrm>
            <a:custGeom>
              <a:rect b="b" l="l" r="r" t="t"/>
              <a:pathLst>
                <a:path extrusionOk="0" h="115784" w="71257">
                  <a:moveTo>
                    <a:pt x="42550" y="1"/>
                  </a:moveTo>
                  <a:cubicBezTo>
                    <a:pt x="31863" y="1"/>
                    <a:pt x="23465" y="4188"/>
                    <a:pt x="15683" y="7073"/>
                  </a:cubicBezTo>
                  <a:cubicBezTo>
                    <a:pt x="6748" y="10353"/>
                    <a:pt x="1000" y="17194"/>
                    <a:pt x="813" y="18131"/>
                  </a:cubicBezTo>
                  <a:cubicBezTo>
                    <a:pt x="626" y="19068"/>
                    <a:pt x="1875" y="21161"/>
                    <a:pt x="2312" y="22067"/>
                  </a:cubicBezTo>
                  <a:cubicBezTo>
                    <a:pt x="2750" y="22973"/>
                    <a:pt x="6373" y="44216"/>
                    <a:pt x="6748" y="54087"/>
                  </a:cubicBezTo>
                  <a:cubicBezTo>
                    <a:pt x="7123" y="63959"/>
                    <a:pt x="2000" y="99915"/>
                    <a:pt x="1750" y="102414"/>
                  </a:cubicBezTo>
                  <a:cubicBezTo>
                    <a:pt x="1500" y="104913"/>
                    <a:pt x="1125" y="107787"/>
                    <a:pt x="563" y="109161"/>
                  </a:cubicBezTo>
                  <a:cubicBezTo>
                    <a:pt x="1" y="110536"/>
                    <a:pt x="3000" y="113285"/>
                    <a:pt x="4280" y="113785"/>
                  </a:cubicBezTo>
                  <a:cubicBezTo>
                    <a:pt x="4489" y="113868"/>
                    <a:pt x="4965" y="113903"/>
                    <a:pt x="5614" y="113903"/>
                  </a:cubicBezTo>
                  <a:cubicBezTo>
                    <a:pt x="8861" y="113903"/>
                    <a:pt x="16432" y="113035"/>
                    <a:pt x="16432" y="113035"/>
                  </a:cubicBezTo>
                  <a:lnTo>
                    <a:pt x="20931" y="114722"/>
                  </a:lnTo>
                  <a:cubicBezTo>
                    <a:pt x="25312" y="115476"/>
                    <a:pt x="29776" y="115783"/>
                    <a:pt x="34114" y="115783"/>
                  </a:cubicBezTo>
                  <a:cubicBezTo>
                    <a:pt x="50960" y="115783"/>
                    <a:pt x="65900" y="111155"/>
                    <a:pt x="66695" y="110161"/>
                  </a:cubicBezTo>
                  <a:cubicBezTo>
                    <a:pt x="67695" y="108911"/>
                    <a:pt x="66102" y="106818"/>
                    <a:pt x="65571" y="103788"/>
                  </a:cubicBezTo>
                  <a:cubicBezTo>
                    <a:pt x="65071" y="100789"/>
                    <a:pt x="65071" y="92667"/>
                    <a:pt x="65446" y="84670"/>
                  </a:cubicBezTo>
                  <a:cubicBezTo>
                    <a:pt x="65821" y="76673"/>
                    <a:pt x="65321" y="59054"/>
                    <a:pt x="65321" y="59054"/>
                  </a:cubicBezTo>
                  <a:cubicBezTo>
                    <a:pt x="65321" y="59054"/>
                    <a:pt x="64843" y="59140"/>
                    <a:pt x="64060" y="59140"/>
                  </a:cubicBezTo>
                  <a:cubicBezTo>
                    <a:pt x="60843" y="59140"/>
                    <a:pt x="52483" y="57685"/>
                    <a:pt x="51076" y="42810"/>
                  </a:cubicBezTo>
                  <a:cubicBezTo>
                    <a:pt x="49327" y="24348"/>
                    <a:pt x="57886" y="8666"/>
                    <a:pt x="61572" y="7385"/>
                  </a:cubicBezTo>
                  <a:cubicBezTo>
                    <a:pt x="62463" y="7075"/>
                    <a:pt x="63307" y="6943"/>
                    <a:pt x="64086" y="6943"/>
                  </a:cubicBezTo>
                  <a:cubicBezTo>
                    <a:pt x="66528" y="6943"/>
                    <a:pt x="68329" y="8246"/>
                    <a:pt x="68945" y="9478"/>
                  </a:cubicBezTo>
                  <a:cubicBezTo>
                    <a:pt x="69757" y="11103"/>
                    <a:pt x="71256" y="14476"/>
                    <a:pt x="71256" y="14476"/>
                  </a:cubicBezTo>
                  <a:cubicBezTo>
                    <a:pt x="71256" y="11915"/>
                    <a:pt x="70507" y="8416"/>
                    <a:pt x="69007" y="6354"/>
                  </a:cubicBezTo>
                  <a:cubicBezTo>
                    <a:pt x="67508" y="4293"/>
                    <a:pt x="64009" y="4293"/>
                    <a:pt x="60323" y="3418"/>
                  </a:cubicBezTo>
                  <a:cubicBezTo>
                    <a:pt x="56637" y="2543"/>
                    <a:pt x="47452" y="294"/>
                    <a:pt x="47452" y="294"/>
                  </a:cubicBezTo>
                  <a:cubicBezTo>
                    <a:pt x="45764" y="92"/>
                    <a:pt x="44132" y="1"/>
                    <a:pt x="42550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2515923" y="2922522"/>
              <a:ext cx="169326" cy="1823343"/>
            </a:xfrm>
            <a:custGeom>
              <a:rect b="b" l="l" r="r" t="t"/>
              <a:pathLst>
                <a:path extrusionOk="0" h="102277" w="9498">
                  <a:moveTo>
                    <a:pt x="4593" y="0"/>
                  </a:moveTo>
                  <a:cubicBezTo>
                    <a:pt x="2968" y="3936"/>
                    <a:pt x="2718" y="15994"/>
                    <a:pt x="3156" y="20524"/>
                  </a:cubicBezTo>
                  <a:cubicBezTo>
                    <a:pt x="3593" y="25022"/>
                    <a:pt x="1719" y="47233"/>
                    <a:pt x="1469" y="51607"/>
                  </a:cubicBezTo>
                  <a:cubicBezTo>
                    <a:pt x="1219" y="55980"/>
                    <a:pt x="94" y="71475"/>
                    <a:pt x="32" y="78597"/>
                  </a:cubicBezTo>
                  <a:cubicBezTo>
                    <a:pt x="1" y="84314"/>
                    <a:pt x="32" y="97403"/>
                    <a:pt x="32" y="102276"/>
                  </a:cubicBezTo>
                  <a:cubicBezTo>
                    <a:pt x="1406" y="102245"/>
                    <a:pt x="3156" y="102120"/>
                    <a:pt x="4811" y="101964"/>
                  </a:cubicBezTo>
                  <a:cubicBezTo>
                    <a:pt x="4811" y="94654"/>
                    <a:pt x="4811" y="71475"/>
                    <a:pt x="4593" y="64977"/>
                  </a:cubicBezTo>
                  <a:cubicBezTo>
                    <a:pt x="4374" y="57230"/>
                    <a:pt x="7467" y="34613"/>
                    <a:pt x="7154" y="22742"/>
                  </a:cubicBezTo>
                  <a:cubicBezTo>
                    <a:pt x="7029" y="15307"/>
                    <a:pt x="7810" y="7872"/>
                    <a:pt x="9497" y="625"/>
                  </a:cubicBezTo>
                  <a:lnTo>
                    <a:pt x="4593" y="0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2979830" y="2717577"/>
              <a:ext cx="368691" cy="2062802"/>
            </a:xfrm>
            <a:custGeom>
              <a:rect b="b" l="l" r="r" t="t"/>
              <a:pathLst>
                <a:path extrusionOk="0" h="115709" w="20681">
                  <a:moveTo>
                    <a:pt x="12527" y="0"/>
                  </a:moveTo>
                  <a:cubicBezTo>
                    <a:pt x="10091" y="3468"/>
                    <a:pt x="7248" y="9559"/>
                    <a:pt x="4124" y="17775"/>
                  </a:cubicBezTo>
                  <a:cubicBezTo>
                    <a:pt x="1" y="28521"/>
                    <a:pt x="63" y="44266"/>
                    <a:pt x="188" y="53512"/>
                  </a:cubicBezTo>
                  <a:cubicBezTo>
                    <a:pt x="313" y="62759"/>
                    <a:pt x="1313" y="82221"/>
                    <a:pt x="1562" y="93592"/>
                  </a:cubicBezTo>
                  <a:cubicBezTo>
                    <a:pt x="1719" y="101839"/>
                    <a:pt x="1656" y="111179"/>
                    <a:pt x="1594" y="115709"/>
                  </a:cubicBezTo>
                  <a:cubicBezTo>
                    <a:pt x="5092" y="115709"/>
                    <a:pt x="8622" y="115490"/>
                    <a:pt x="12121" y="115147"/>
                  </a:cubicBezTo>
                  <a:cubicBezTo>
                    <a:pt x="12184" y="111398"/>
                    <a:pt x="12277" y="104931"/>
                    <a:pt x="12277" y="98340"/>
                  </a:cubicBezTo>
                  <a:cubicBezTo>
                    <a:pt x="12277" y="88094"/>
                    <a:pt x="11153" y="75598"/>
                    <a:pt x="10153" y="65508"/>
                  </a:cubicBezTo>
                  <a:cubicBezTo>
                    <a:pt x="9153" y="55387"/>
                    <a:pt x="10278" y="31145"/>
                    <a:pt x="11778" y="19525"/>
                  </a:cubicBezTo>
                  <a:cubicBezTo>
                    <a:pt x="13277" y="7904"/>
                    <a:pt x="20681" y="1656"/>
                    <a:pt x="20681" y="1656"/>
                  </a:cubicBezTo>
                  <a:cubicBezTo>
                    <a:pt x="17619" y="906"/>
                    <a:pt x="14901" y="219"/>
                    <a:pt x="14901" y="219"/>
                  </a:cubicBezTo>
                  <a:cubicBezTo>
                    <a:pt x="14120" y="125"/>
                    <a:pt x="13308" y="63"/>
                    <a:pt x="12527" y="0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2502000" y="2716454"/>
              <a:ext cx="365909" cy="338063"/>
            </a:xfrm>
            <a:custGeom>
              <a:rect b="b" l="l" r="r" t="t"/>
              <a:pathLst>
                <a:path extrusionOk="0" h="18963" w="20525">
                  <a:moveTo>
                    <a:pt x="10997" y="1"/>
                  </a:moveTo>
                  <a:cubicBezTo>
                    <a:pt x="10997" y="1"/>
                    <a:pt x="4062" y="6717"/>
                    <a:pt x="2531" y="8779"/>
                  </a:cubicBezTo>
                  <a:cubicBezTo>
                    <a:pt x="1563" y="10091"/>
                    <a:pt x="719" y="11465"/>
                    <a:pt x="1" y="12902"/>
                  </a:cubicBezTo>
                  <a:cubicBezTo>
                    <a:pt x="1" y="12902"/>
                    <a:pt x="2062" y="15433"/>
                    <a:pt x="5374" y="15495"/>
                  </a:cubicBezTo>
                  <a:cubicBezTo>
                    <a:pt x="5424" y="15496"/>
                    <a:pt x="5474" y="15496"/>
                    <a:pt x="5523" y="15496"/>
                  </a:cubicBezTo>
                  <a:cubicBezTo>
                    <a:pt x="7982" y="15496"/>
                    <a:pt x="9859" y="14933"/>
                    <a:pt x="11333" y="14933"/>
                  </a:cubicBezTo>
                  <a:cubicBezTo>
                    <a:pt x="11813" y="14933"/>
                    <a:pt x="12251" y="14993"/>
                    <a:pt x="12652" y="15152"/>
                  </a:cubicBezTo>
                  <a:cubicBezTo>
                    <a:pt x="14277" y="15808"/>
                    <a:pt x="16620" y="18963"/>
                    <a:pt x="16620" y="18963"/>
                  </a:cubicBezTo>
                  <a:lnTo>
                    <a:pt x="20525" y="15839"/>
                  </a:lnTo>
                  <a:lnTo>
                    <a:pt x="20337" y="1969"/>
                  </a:lnTo>
                  <a:lnTo>
                    <a:pt x="10997" y="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2684660" y="2716454"/>
              <a:ext cx="194391" cy="318025"/>
            </a:xfrm>
            <a:custGeom>
              <a:rect b="b" l="l" r="r" t="t"/>
              <a:pathLst>
                <a:path extrusionOk="0" h="17839" w="10904">
                  <a:moveTo>
                    <a:pt x="1" y="1"/>
                  </a:moveTo>
                  <a:cubicBezTo>
                    <a:pt x="1" y="1"/>
                    <a:pt x="2219" y="4281"/>
                    <a:pt x="2219" y="4687"/>
                  </a:cubicBezTo>
                  <a:cubicBezTo>
                    <a:pt x="2188" y="5061"/>
                    <a:pt x="1126" y="9123"/>
                    <a:pt x="1126" y="9123"/>
                  </a:cubicBezTo>
                  <a:cubicBezTo>
                    <a:pt x="1126" y="9123"/>
                    <a:pt x="4156" y="9685"/>
                    <a:pt x="5468" y="11903"/>
                  </a:cubicBezTo>
                  <a:cubicBezTo>
                    <a:pt x="6530" y="13808"/>
                    <a:pt x="7436" y="15808"/>
                    <a:pt x="8248" y="17838"/>
                  </a:cubicBezTo>
                  <a:lnTo>
                    <a:pt x="10903" y="15402"/>
                  </a:lnTo>
                  <a:lnTo>
                    <a:pt x="9747" y="23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84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3"/>
            <p:cNvSpPr/>
            <p:nvPr/>
          </p:nvSpPr>
          <p:spPr>
            <a:xfrm>
              <a:off x="2572169" y="2576116"/>
              <a:ext cx="283493" cy="265113"/>
            </a:xfrm>
            <a:custGeom>
              <a:rect b="b" l="l" r="r" t="t"/>
              <a:pathLst>
                <a:path extrusionOk="0" h="14871" w="15902">
                  <a:moveTo>
                    <a:pt x="7842" y="1"/>
                  </a:moveTo>
                  <a:cubicBezTo>
                    <a:pt x="7842" y="1"/>
                    <a:pt x="2625" y="3156"/>
                    <a:pt x="1" y="8747"/>
                  </a:cubicBezTo>
                  <a:cubicBezTo>
                    <a:pt x="1" y="8747"/>
                    <a:pt x="871" y="8523"/>
                    <a:pt x="2328" y="8523"/>
                  </a:cubicBezTo>
                  <a:cubicBezTo>
                    <a:pt x="5253" y="8523"/>
                    <a:pt x="10542" y="9428"/>
                    <a:pt x="15901" y="14870"/>
                  </a:cubicBezTo>
                  <a:lnTo>
                    <a:pt x="15901" y="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>
              <a:off x="2816102" y="2702530"/>
              <a:ext cx="153156" cy="166545"/>
            </a:xfrm>
            <a:custGeom>
              <a:rect b="b" l="l" r="r" t="t"/>
              <a:pathLst>
                <a:path extrusionOk="0" h="9342" w="8591">
                  <a:moveTo>
                    <a:pt x="8122" y="1"/>
                  </a:moveTo>
                  <a:lnTo>
                    <a:pt x="0" y="3000"/>
                  </a:lnTo>
                  <a:cubicBezTo>
                    <a:pt x="0" y="3000"/>
                    <a:pt x="1000" y="5311"/>
                    <a:pt x="1281" y="9341"/>
                  </a:cubicBezTo>
                  <a:lnTo>
                    <a:pt x="8591" y="4405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rgbClr val="F7C2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2818028" y="2777156"/>
              <a:ext cx="134526" cy="228352"/>
            </a:xfrm>
            <a:custGeom>
              <a:rect b="b" l="l" r="r" t="t"/>
              <a:pathLst>
                <a:path extrusionOk="0" h="12809" w="7546">
                  <a:moveTo>
                    <a:pt x="6515" y="1"/>
                  </a:moveTo>
                  <a:cubicBezTo>
                    <a:pt x="4578" y="657"/>
                    <a:pt x="2610" y="1032"/>
                    <a:pt x="580" y="1188"/>
                  </a:cubicBezTo>
                  <a:cubicBezTo>
                    <a:pt x="580" y="1188"/>
                    <a:pt x="571" y="1187"/>
                    <a:pt x="557" y="1187"/>
                  </a:cubicBezTo>
                  <a:cubicBezTo>
                    <a:pt x="450" y="1187"/>
                    <a:pt x="1" y="1236"/>
                    <a:pt x="111" y="2063"/>
                  </a:cubicBezTo>
                  <a:cubicBezTo>
                    <a:pt x="236" y="3000"/>
                    <a:pt x="1017" y="9435"/>
                    <a:pt x="267" y="12809"/>
                  </a:cubicBezTo>
                  <a:cubicBezTo>
                    <a:pt x="267" y="12809"/>
                    <a:pt x="5484" y="10403"/>
                    <a:pt x="6515" y="8904"/>
                  </a:cubicBezTo>
                  <a:cubicBezTo>
                    <a:pt x="7546" y="7404"/>
                    <a:pt x="6515" y="1"/>
                    <a:pt x="6515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2635100" y="2314925"/>
              <a:ext cx="89120" cy="276808"/>
            </a:xfrm>
            <a:custGeom>
              <a:rect b="b" l="l" r="r" t="t"/>
              <a:pathLst>
                <a:path extrusionOk="0" h="15527" w="4999">
                  <a:moveTo>
                    <a:pt x="1" y="1"/>
                  </a:moveTo>
                  <a:cubicBezTo>
                    <a:pt x="1" y="1"/>
                    <a:pt x="626" y="10497"/>
                    <a:pt x="1094" y="12496"/>
                  </a:cubicBezTo>
                  <a:cubicBezTo>
                    <a:pt x="1563" y="14495"/>
                    <a:pt x="4155" y="15526"/>
                    <a:pt x="4155" y="15526"/>
                  </a:cubicBezTo>
                  <a:lnTo>
                    <a:pt x="4999" y="15526"/>
                  </a:lnTo>
                  <a:lnTo>
                    <a:pt x="4999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2672965" y="2142836"/>
              <a:ext cx="452801" cy="634641"/>
            </a:xfrm>
            <a:custGeom>
              <a:rect b="b" l="l" r="r" t="t"/>
              <a:pathLst>
                <a:path extrusionOk="0" h="35599" w="25399">
                  <a:moveTo>
                    <a:pt x="12913" y="0"/>
                  </a:moveTo>
                  <a:cubicBezTo>
                    <a:pt x="6357" y="0"/>
                    <a:pt x="2618" y="1462"/>
                    <a:pt x="1969" y="3718"/>
                  </a:cubicBezTo>
                  <a:cubicBezTo>
                    <a:pt x="1969" y="3718"/>
                    <a:pt x="220" y="9372"/>
                    <a:pt x="95" y="13309"/>
                  </a:cubicBezTo>
                  <a:cubicBezTo>
                    <a:pt x="1" y="17088"/>
                    <a:pt x="313" y="20868"/>
                    <a:pt x="1001" y="24586"/>
                  </a:cubicBezTo>
                  <a:cubicBezTo>
                    <a:pt x="1532" y="26991"/>
                    <a:pt x="4531" y="32708"/>
                    <a:pt x="5093" y="33676"/>
                  </a:cubicBezTo>
                  <a:cubicBezTo>
                    <a:pt x="5686" y="34676"/>
                    <a:pt x="6530" y="35394"/>
                    <a:pt x="8404" y="35582"/>
                  </a:cubicBezTo>
                  <a:cubicBezTo>
                    <a:pt x="8536" y="35593"/>
                    <a:pt x="8675" y="35598"/>
                    <a:pt x="8822" y="35598"/>
                  </a:cubicBezTo>
                  <a:cubicBezTo>
                    <a:pt x="10800" y="35598"/>
                    <a:pt x="14102" y="34612"/>
                    <a:pt x="17214" y="32489"/>
                  </a:cubicBezTo>
                  <a:cubicBezTo>
                    <a:pt x="20556" y="30209"/>
                    <a:pt x="22462" y="27803"/>
                    <a:pt x="23243" y="24586"/>
                  </a:cubicBezTo>
                  <a:cubicBezTo>
                    <a:pt x="24055" y="21399"/>
                    <a:pt x="25398" y="11809"/>
                    <a:pt x="23742" y="6998"/>
                  </a:cubicBezTo>
                  <a:cubicBezTo>
                    <a:pt x="22087" y="2156"/>
                    <a:pt x="18900" y="1"/>
                    <a:pt x="13121" y="1"/>
                  </a:cubicBezTo>
                  <a:cubicBezTo>
                    <a:pt x="13051" y="0"/>
                    <a:pt x="12982" y="0"/>
                    <a:pt x="12913" y="0"/>
                  </a:cubicBezTo>
                  <a:close/>
                </a:path>
              </a:pathLst>
            </a:custGeom>
            <a:solidFill>
              <a:srgbClr val="F9E2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3"/>
            <p:cNvSpPr/>
            <p:nvPr/>
          </p:nvSpPr>
          <p:spPr>
            <a:xfrm>
              <a:off x="2868444" y="2527464"/>
              <a:ext cx="397660" cy="438503"/>
            </a:xfrm>
            <a:custGeom>
              <a:rect b="b" l="l" r="r" t="t"/>
              <a:pathLst>
                <a:path extrusionOk="0" h="24597" w="22306">
                  <a:moveTo>
                    <a:pt x="15605" y="1"/>
                  </a:moveTo>
                  <a:cubicBezTo>
                    <a:pt x="14305" y="1"/>
                    <a:pt x="11497" y="3167"/>
                    <a:pt x="11497" y="3167"/>
                  </a:cubicBezTo>
                  <a:cubicBezTo>
                    <a:pt x="11497" y="3167"/>
                    <a:pt x="9747" y="6791"/>
                    <a:pt x="5311" y="12601"/>
                  </a:cubicBezTo>
                  <a:cubicBezTo>
                    <a:pt x="2656" y="16131"/>
                    <a:pt x="813" y="20255"/>
                    <a:pt x="1" y="24597"/>
                  </a:cubicBezTo>
                  <a:cubicBezTo>
                    <a:pt x="9903" y="22473"/>
                    <a:pt x="22211" y="12195"/>
                    <a:pt x="22243" y="10883"/>
                  </a:cubicBezTo>
                  <a:cubicBezTo>
                    <a:pt x="22305" y="9571"/>
                    <a:pt x="21649" y="8384"/>
                    <a:pt x="20431" y="7259"/>
                  </a:cubicBezTo>
                  <a:cubicBezTo>
                    <a:pt x="19213" y="6135"/>
                    <a:pt x="18588" y="4385"/>
                    <a:pt x="17932" y="2980"/>
                  </a:cubicBezTo>
                  <a:cubicBezTo>
                    <a:pt x="17276" y="1574"/>
                    <a:pt x="16995" y="512"/>
                    <a:pt x="15839" y="43"/>
                  </a:cubicBezTo>
                  <a:cubicBezTo>
                    <a:pt x="15768" y="14"/>
                    <a:pt x="15690" y="1"/>
                    <a:pt x="15605" y="1"/>
                  </a:cubicBezTo>
                  <a:close/>
                </a:path>
              </a:pathLst>
            </a:custGeom>
            <a:solidFill>
              <a:srgbClr val="B70C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3"/>
            <p:cNvSpPr/>
            <p:nvPr/>
          </p:nvSpPr>
          <p:spPr>
            <a:xfrm>
              <a:off x="2673536" y="2193520"/>
              <a:ext cx="443869" cy="404898"/>
            </a:xfrm>
            <a:custGeom>
              <a:rect b="b" l="l" r="r" t="t"/>
              <a:pathLst>
                <a:path extrusionOk="0" h="22712" w="24898">
                  <a:moveTo>
                    <a:pt x="21305" y="1"/>
                  </a:moveTo>
                  <a:lnTo>
                    <a:pt x="2218" y="282"/>
                  </a:lnTo>
                  <a:cubicBezTo>
                    <a:pt x="2093" y="469"/>
                    <a:pt x="1999" y="657"/>
                    <a:pt x="1937" y="875"/>
                  </a:cubicBezTo>
                  <a:cubicBezTo>
                    <a:pt x="1937" y="875"/>
                    <a:pt x="188" y="6529"/>
                    <a:pt x="63" y="10466"/>
                  </a:cubicBezTo>
                  <a:cubicBezTo>
                    <a:pt x="0" y="13964"/>
                    <a:pt x="250" y="17463"/>
                    <a:pt x="812" y="20931"/>
                  </a:cubicBezTo>
                  <a:cubicBezTo>
                    <a:pt x="2506" y="21639"/>
                    <a:pt x="5506" y="22712"/>
                    <a:pt x="6908" y="22712"/>
                  </a:cubicBezTo>
                  <a:cubicBezTo>
                    <a:pt x="6928" y="22712"/>
                    <a:pt x="6947" y="22712"/>
                    <a:pt x="6966" y="22711"/>
                  </a:cubicBezTo>
                  <a:cubicBezTo>
                    <a:pt x="8528" y="22680"/>
                    <a:pt x="17619" y="20556"/>
                    <a:pt x="23960" y="17775"/>
                  </a:cubicBezTo>
                  <a:cubicBezTo>
                    <a:pt x="24554" y="13527"/>
                    <a:pt x="24897" y="7623"/>
                    <a:pt x="23710" y="4124"/>
                  </a:cubicBezTo>
                  <a:cubicBezTo>
                    <a:pt x="23211" y="2593"/>
                    <a:pt x="22398" y="1188"/>
                    <a:pt x="21305" y="1"/>
                  </a:cubicBezTo>
                  <a:close/>
                </a:path>
              </a:pathLst>
            </a:custGeom>
            <a:solidFill>
              <a:srgbClr val="F7C2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3"/>
            <p:cNvSpPr/>
            <p:nvPr/>
          </p:nvSpPr>
          <p:spPr>
            <a:xfrm>
              <a:off x="2641785" y="2011964"/>
              <a:ext cx="545236" cy="487315"/>
            </a:xfrm>
            <a:custGeom>
              <a:rect b="b" l="l" r="r" t="t"/>
              <a:pathLst>
                <a:path extrusionOk="0" h="27335" w="30584">
                  <a:moveTo>
                    <a:pt x="10372" y="1"/>
                  </a:moveTo>
                  <a:lnTo>
                    <a:pt x="10372" y="1"/>
                  </a:lnTo>
                  <a:cubicBezTo>
                    <a:pt x="9435" y="813"/>
                    <a:pt x="6842" y="1594"/>
                    <a:pt x="4499" y="4124"/>
                  </a:cubicBezTo>
                  <a:cubicBezTo>
                    <a:pt x="4530" y="3593"/>
                    <a:pt x="4405" y="3062"/>
                    <a:pt x="4124" y="2625"/>
                  </a:cubicBezTo>
                  <a:cubicBezTo>
                    <a:pt x="3687" y="3843"/>
                    <a:pt x="2406" y="7061"/>
                    <a:pt x="2281" y="7904"/>
                  </a:cubicBezTo>
                  <a:cubicBezTo>
                    <a:pt x="2219" y="8841"/>
                    <a:pt x="2219" y="9778"/>
                    <a:pt x="2344" y="10747"/>
                  </a:cubicBezTo>
                  <a:cubicBezTo>
                    <a:pt x="2344" y="10747"/>
                    <a:pt x="969" y="12590"/>
                    <a:pt x="625" y="14402"/>
                  </a:cubicBezTo>
                  <a:cubicBezTo>
                    <a:pt x="282" y="16245"/>
                    <a:pt x="1" y="21868"/>
                    <a:pt x="1906" y="24804"/>
                  </a:cubicBezTo>
                  <a:cubicBezTo>
                    <a:pt x="1906" y="24804"/>
                    <a:pt x="1781" y="18150"/>
                    <a:pt x="3468" y="12715"/>
                  </a:cubicBezTo>
                  <a:cubicBezTo>
                    <a:pt x="3468" y="12715"/>
                    <a:pt x="8841" y="12465"/>
                    <a:pt x="9310" y="12434"/>
                  </a:cubicBezTo>
                  <a:cubicBezTo>
                    <a:pt x="9641" y="12413"/>
                    <a:pt x="13014" y="11885"/>
                    <a:pt x="16417" y="11885"/>
                  </a:cubicBezTo>
                  <a:cubicBezTo>
                    <a:pt x="18151" y="11885"/>
                    <a:pt x="19893" y="12022"/>
                    <a:pt x="21243" y="12434"/>
                  </a:cubicBezTo>
                  <a:cubicBezTo>
                    <a:pt x="21368" y="14152"/>
                    <a:pt x="21368" y="15870"/>
                    <a:pt x="21243" y="17588"/>
                  </a:cubicBezTo>
                  <a:cubicBezTo>
                    <a:pt x="21024" y="20431"/>
                    <a:pt x="21368" y="21056"/>
                    <a:pt x="21961" y="22430"/>
                  </a:cubicBezTo>
                  <a:cubicBezTo>
                    <a:pt x="22586" y="23805"/>
                    <a:pt x="22805" y="27335"/>
                    <a:pt x="22805" y="27335"/>
                  </a:cubicBezTo>
                  <a:cubicBezTo>
                    <a:pt x="22805" y="27335"/>
                    <a:pt x="26210" y="27335"/>
                    <a:pt x="28896" y="25304"/>
                  </a:cubicBezTo>
                  <a:cubicBezTo>
                    <a:pt x="28896" y="25304"/>
                    <a:pt x="30583" y="22118"/>
                    <a:pt x="30365" y="14620"/>
                  </a:cubicBezTo>
                  <a:cubicBezTo>
                    <a:pt x="30365" y="14620"/>
                    <a:pt x="29834" y="11715"/>
                    <a:pt x="28959" y="10341"/>
                  </a:cubicBezTo>
                  <a:lnTo>
                    <a:pt x="28959" y="10341"/>
                  </a:lnTo>
                  <a:cubicBezTo>
                    <a:pt x="29334" y="10466"/>
                    <a:pt x="29677" y="10622"/>
                    <a:pt x="29990" y="10841"/>
                  </a:cubicBezTo>
                  <a:cubicBezTo>
                    <a:pt x="29271" y="8779"/>
                    <a:pt x="27897" y="6998"/>
                    <a:pt x="26116" y="5749"/>
                  </a:cubicBezTo>
                  <a:cubicBezTo>
                    <a:pt x="26460" y="5686"/>
                    <a:pt x="26772" y="5530"/>
                    <a:pt x="27053" y="5311"/>
                  </a:cubicBezTo>
                  <a:cubicBezTo>
                    <a:pt x="26179" y="4968"/>
                    <a:pt x="22930" y="3062"/>
                    <a:pt x="18744" y="1813"/>
                  </a:cubicBezTo>
                  <a:cubicBezTo>
                    <a:pt x="19087" y="1406"/>
                    <a:pt x="19275" y="907"/>
                    <a:pt x="19306" y="407"/>
                  </a:cubicBezTo>
                  <a:lnTo>
                    <a:pt x="19306" y="407"/>
                  </a:lnTo>
                  <a:cubicBezTo>
                    <a:pt x="17119" y="1032"/>
                    <a:pt x="14245" y="875"/>
                    <a:pt x="10278" y="1844"/>
                  </a:cubicBezTo>
                  <a:cubicBezTo>
                    <a:pt x="10497" y="1250"/>
                    <a:pt x="10559" y="594"/>
                    <a:pt x="10372" y="1"/>
                  </a:cubicBezTo>
                  <a:close/>
                </a:path>
              </a:pathLst>
            </a:custGeom>
            <a:solidFill>
              <a:srgbClr val="6E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3"/>
            <p:cNvSpPr/>
            <p:nvPr/>
          </p:nvSpPr>
          <p:spPr>
            <a:xfrm>
              <a:off x="2646242" y="2011412"/>
              <a:ext cx="537998" cy="395414"/>
            </a:xfrm>
            <a:custGeom>
              <a:rect b="b" l="l" r="r" t="t"/>
              <a:pathLst>
                <a:path extrusionOk="0" h="22180" w="30178">
                  <a:moveTo>
                    <a:pt x="10091" y="0"/>
                  </a:moveTo>
                  <a:lnTo>
                    <a:pt x="10091" y="0"/>
                  </a:lnTo>
                  <a:cubicBezTo>
                    <a:pt x="9185" y="813"/>
                    <a:pt x="6592" y="1594"/>
                    <a:pt x="4249" y="4124"/>
                  </a:cubicBezTo>
                  <a:cubicBezTo>
                    <a:pt x="4249" y="3593"/>
                    <a:pt x="4124" y="3062"/>
                    <a:pt x="3843" y="2593"/>
                  </a:cubicBezTo>
                  <a:cubicBezTo>
                    <a:pt x="3437" y="3874"/>
                    <a:pt x="2156" y="7092"/>
                    <a:pt x="2031" y="7935"/>
                  </a:cubicBezTo>
                  <a:cubicBezTo>
                    <a:pt x="1969" y="8872"/>
                    <a:pt x="1969" y="9809"/>
                    <a:pt x="2094" y="10778"/>
                  </a:cubicBezTo>
                  <a:cubicBezTo>
                    <a:pt x="2094" y="10778"/>
                    <a:pt x="719" y="12621"/>
                    <a:pt x="375" y="14433"/>
                  </a:cubicBezTo>
                  <a:cubicBezTo>
                    <a:pt x="1" y="16932"/>
                    <a:pt x="63" y="19493"/>
                    <a:pt x="563" y="21961"/>
                  </a:cubicBezTo>
                  <a:cubicBezTo>
                    <a:pt x="969" y="22055"/>
                    <a:pt x="1344" y="22118"/>
                    <a:pt x="1750" y="22180"/>
                  </a:cubicBezTo>
                  <a:cubicBezTo>
                    <a:pt x="1875" y="19743"/>
                    <a:pt x="2218" y="16026"/>
                    <a:pt x="3218" y="12746"/>
                  </a:cubicBezTo>
                  <a:cubicBezTo>
                    <a:pt x="3218" y="12746"/>
                    <a:pt x="8591" y="12527"/>
                    <a:pt x="9091" y="12465"/>
                  </a:cubicBezTo>
                  <a:cubicBezTo>
                    <a:pt x="9422" y="12444"/>
                    <a:pt x="12782" y="11916"/>
                    <a:pt x="16175" y="11916"/>
                  </a:cubicBezTo>
                  <a:cubicBezTo>
                    <a:pt x="17905" y="11916"/>
                    <a:pt x="19643" y="12053"/>
                    <a:pt x="20993" y="12465"/>
                  </a:cubicBezTo>
                  <a:cubicBezTo>
                    <a:pt x="21118" y="14183"/>
                    <a:pt x="21118" y="15932"/>
                    <a:pt x="20993" y="17650"/>
                  </a:cubicBezTo>
                  <a:cubicBezTo>
                    <a:pt x="20837" y="19962"/>
                    <a:pt x="21024" y="20805"/>
                    <a:pt x="21462" y="21805"/>
                  </a:cubicBezTo>
                  <a:cubicBezTo>
                    <a:pt x="24960" y="21305"/>
                    <a:pt x="27959" y="20712"/>
                    <a:pt x="29896" y="20306"/>
                  </a:cubicBezTo>
                  <a:cubicBezTo>
                    <a:pt x="30115" y="18431"/>
                    <a:pt x="30177" y="16526"/>
                    <a:pt x="30115" y="14651"/>
                  </a:cubicBezTo>
                  <a:cubicBezTo>
                    <a:pt x="30115" y="14651"/>
                    <a:pt x="29584" y="11746"/>
                    <a:pt x="28709" y="10340"/>
                  </a:cubicBezTo>
                  <a:lnTo>
                    <a:pt x="28709" y="10340"/>
                  </a:lnTo>
                  <a:cubicBezTo>
                    <a:pt x="29084" y="10465"/>
                    <a:pt x="29396" y="10622"/>
                    <a:pt x="29709" y="10809"/>
                  </a:cubicBezTo>
                  <a:cubicBezTo>
                    <a:pt x="28990" y="8779"/>
                    <a:pt x="27647" y="6998"/>
                    <a:pt x="25835" y="5748"/>
                  </a:cubicBezTo>
                  <a:cubicBezTo>
                    <a:pt x="26179" y="5686"/>
                    <a:pt x="26491" y="5530"/>
                    <a:pt x="26772" y="5311"/>
                  </a:cubicBezTo>
                  <a:cubicBezTo>
                    <a:pt x="25897" y="4967"/>
                    <a:pt x="22649" y="3062"/>
                    <a:pt x="18494" y="1812"/>
                  </a:cubicBezTo>
                  <a:cubicBezTo>
                    <a:pt x="18806" y="1406"/>
                    <a:pt x="18994" y="906"/>
                    <a:pt x="19025" y="407"/>
                  </a:cubicBezTo>
                  <a:lnTo>
                    <a:pt x="19025" y="407"/>
                  </a:lnTo>
                  <a:cubicBezTo>
                    <a:pt x="16838" y="1031"/>
                    <a:pt x="13964" y="875"/>
                    <a:pt x="9997" y="1844"/>
                  </a:cubicBezTo>
                  <a:cubicBezTo>
                    <a:pt x="10216" y="1250"/>
                    <a:pt x="10278" y="594"/>
                    <a:pt x="10091" y="0"/>
                  </a:cubicBezTo>
                  <a:close/>
                </a:path>
              </a:pathLst>
            </a:custGeom>
            <a:solidFill>
              <a:srgbClr val="4F25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3"/>
            <p:cNvSpPr/>
            <p:nvPr/>
          </p:nvSpPr>
          <p:spPr>
            <a:xfrm>
              <a:off x="3004896" y="2315478"/>
              <a:ext cx="114185" cy="282940"/>
            </a:xfrm>
            <a:custGeom>
              <a:rect b="b" l="l" r="r" t="t"/>
              <a:pathLst>
                <a:path extrusionOk="0" h="15871" w="6405">
                  <a:moveTo>
                    <a:pt x="0" y="1"/>
                  </a:moveTo>
                  <a:cubicBezTo>
                    <a:pt x="0" y="1"/>
                    <a:pt x="3468" y="1219"/>
                    <a:pt x="3468" y="3749"/>
                  </a:cubicBezTo>
                  <a:lnTo>
                    <a:pt x="3468" y="12215"/>
                  </a:lnTo>
                  <a:cubicBezTo>
                    <a:pt x="3468" y="13652"/>
                    <a:pt x="3936" y="15683"/>
                    <a:pt x="6404" y="15870"/>
                  </a:cubicBezTo>
                  <a:lnTo>
                    <a:pt x="640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3"/>
            <p:cNvSpPr/>
            <p:nvPr/>
          </p:nvSpPr>
          <p:spPr>
            <a:xfrm>
              <a:off x="2862329" y="2412709"/>
              <a:ext cx="106377" cy="52145"/>
            </a:xfrm>
            <a:custGeom>
              <a:rect b="b" l="l" r="r" t="t"/>
              <a:pathLst>
                <a:path extrusionOk="0" h="2925" w="5967">
                  <a:moveTo>
                    <a:pt x="3077" y="1"/>
                  </a:moveTo>
                  <a:cubicBezTo>
                    <a:pt x="2516" y="1"/>
                    <a:pt x="1994" y="95"/>
                    <a:pt x="1625" y="232"/>
                  </a:cubicBezTo>
                  <a:cubicBezTo>
                    <a:pt x="531" y="638"/>
                    <a:pt x="0" y="2044"/>
                    <a:pt x="0" y="2044"/>
                  </a:cubicBezTo>
                  <a:cubicBezTo>
                    <a:pt x="629" y="2594"/>
                    <a:pt x="1720" y="2925"/>
                    <a:pt x="3124" y="2925"/>
                  </a:cubicBezTo>
                  <a:cubicBezTo>
                    <a:pt x="3394" y="2925"/>
                    <a:pt x="3676" y="2913"/>
                    <a:pt x="3967" y="2888"/>
                  </a:cubicBezTo>
                  <a:cubicBezTo>
                    <a:pt x="5748" y="2731"/>
                    <a:pt x="5967" y="1482"/>
                    <a:pt x="5967" y="1482"/>
                  </a:cubicBezTo>
                  <a:cubicBezTo>
                    <a:pt x="5429" y="364"/>
                    <a:pt x="4178" y="1"/>
                    <a:pt x="3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3"/>
            <p:cNvSpPr/>
            <p:nvPr/>
          </p:nvSpPr>
          <p:spPr>
            <a:xfrm>
              <a:off x="2902209" y="2406808"/>
              <a:ext cx="70953" cy="60293"/>
            </a:xfrm>
            <a:custGeom>
              <a:rect b="b" l="l" r="r" t="t"/>
              <a:pathLst>
                <a:path extrusionOk="0" h="3382" w="3980">
                  <a:moveTo>
                    <a:pt x="1674" y="0"/>
                  </a:moveTo>
                  <a:cubicBezTo>
                    <a:pt x="793" y="0"/>
                    <a:pt x="74" y="708"/>
                    <a:pt x="44" y="1625"/>
                  </a:cubicBezTo>
                  <a:cubicBezTo>
                    <a:pt x="0" y="2660"/>
                    <a:pt x="849" y="3382"/>
                    <a:pt x="1739" y="3382"/>
                  </a:cubicBezTo>
                  <a:cubicBezTo>
                    <a:pt x="2139" y="3382"/>
                    <a:pt x="2547" y="3236"/>
                    <a:pt x="2886" y="2906"/>
                  </a:cubicBezTo>
                  <a:cubicBezTo>
                    <a:pt x="3980" y="1844"/>
                    <a:pt x="3261" y="1"/>
                    <a:pt x="1730" y="1"/>
                  </a:cubicBezTo>
                  <a:cubicBezTo>
                    <a:pt x="1711" y="0"/>
                    <a:pt x="1692" y="0"/>
                    <a:pt x="1674" y="0"/>
                  </a:cubicBezTo>
                  <a:close/>
                </a:path>
              </a:pathLst>
            </a:custGeom>
            <a:solidFill>
              <a:srgbClr val="6E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3"/>
            <p:cNvSpPr/>
            <p:nvPr/>
          </p:nvSpPr>
          <p:spPr>
            <a:xfrm>
              <a:off x="2857302" y="2403706"/>
              <a:ext cx="123099" cy="45460"/>
            </a:xfrm>
            <a:custGeom>
              <a:rect b="b" l="l" r="r" t="t"/>
              <a:pathLst>
                <a:path extrusionOk="0" h="2550" w="6905">
                  <a:moveTo>
                    <a:pt x="3661" y="1"/>
                  </a:moveTo>
                  <a:cubicBezTo>
                    <a:pt x="1768" y="1"/>
                    <a:pt x="556" y="1234"/>
                    <a:pt x="1" y="2549"/>
                  </a:cubicBezTo>
                  <a:cubicBezTo>
                    <a:pt x="1" y="2549"/>
                    <a:pt x="1188" y="737"/>
                    <a:pt x="3187" y="644"/>
                  </a:cubicBezTo>
                  <a:cubicBezTo>
                    <a:pt x="3247" y="641"/>
                    <a:pt x="3305" y="639"/>
                    <a:pt x="3362" y="639"/>
                  </a:cubicBezTo>
                  <a:cubicBezTo>
                    <a:pt x="5245" y="639"/>
                    <a:pt x="6186" y="2092"/>
                    <a:pt x="6186" y="2455"/>
                  </a:cubicBezTo>
                  <a:cubicBezTo>
                    <a:pt x="6467" y="2268"/>
                    <a:pt x="6749" y="2018"/>
                    <a:pt x="6905" y="1706"/>
                  </a:cubicBezTo>
                  <a:cubicBezTo>
                    <a:pt x="6905" y="1706"/>
                    <a:pt x="6217" y="206"/>
                    <a:pt x="4062" y="19"/>
                  </a:cubicBezTo>
                  <a:cubicBezTo>
                    <a:pt x="3925" y="7"/>
                    <a:pt x="3791" y="1"/>
                    <a:pt x="3661" y="1"/>
                  </a:cubicBezTo>
                  <a:close/>
                </a:path>
              </a:pathLst>
            </a:custGeom>
            <a:solidFill>
              <a:srgbClr val="542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3"/>
            <p:cNvSpPr/>
            <p:nvPr/>
          </p:nvSpPr>
          <p:spPr>
            <a:xfrm>
              <a:off x="2837816" y="2354413"/>
              <a:ext cx="114185" cy="49364"/>
            </a:xfrm>
            <a:custGeom>
              <a:rect b="b" l="l" r="r" t="t"/>
              <a:pathLst>
                <a:path extrusionOk="0" h="2769" w="6405">
                  <a:moveTo>
                    <a:pt x="4139" y="0"/>
                  </a:moveTo>
                  <a:cubicBezTo>
                    <a:pt x="3130" y="0"/>
                    <a:pt x="2216" y="205"/>
                    <a:pt x="1656" y="566"/>
                  </a:cubicBezTo>
                  <a:cubicBezTo>
                    <a:pt x="688" y="1191"/>
                    <a:pt x="1" y="2753"/>
                    <a:pt x="1" y="2753"/>
                  </a:cubicBezTo>
                  <a:cubicBezTo>
                    <a:pt x="165" y="2763"/>
                    <a:pt x="329" y="2768"/>
                    <a:pt x="493" y="2768"/>
                  </a:cubicBezTo>
                  <a:cubicBezTo>
                    <a:pt x="1327" y="2768"/>
                    <a:pt x="2154" y="2634"/>
                    <a:pt x="2937" y="2346"/>
                  </a:cubicBezTo>
                  <a:cubicBezTo>
                    <a:pt x="4530" y="1784"/>
                    <a:pt x="5905" y="441"/>
                    <a:pt x="6405" y="347"/>
                  </a:cubicBezTo>
                  <a:cubicBezTo>
                    <a:pt x="5666" y="110"/>
                    <a:pt x="4877" y="0"/>
                    <a:pt x="4139" y="0"/>
                  </a:cubicBezTo>
                  <a:close/>
                </a:path>
              </a:pathLst>
            </a:custGeom>
            <a:solidFill>
              <a:srgbClr val="542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3"/>
            <p:cNvSpPr/>
            <p:nvPr/>
          </p:nvSpPr>
          <p:spPr>
            <a:xfrm>
              <a:off x="2701935" y="2353628"/>
              <a:ext cx="57369" cy="45407"/>
            </a:xfrm>
            <a:custGeom>
              <a:rect b="b" l="l" r="r" t="t"/>
              <a:pathLst>
                <a:path extrusionOk="0" h="2547" w="3218">
                  <a:moveTo>
                    <a:pt x="686" y="1"/>
                  </a:moveTo>
                  <a:cubicBezTo>
                    <a:pt x="457" y="1"/>
                    <a:pt x="228" y="26"/>
                    <a:pt x="0" y="79"/>
                  </a:cubicBezTo>
                  <a:cubicBezTo>
                    <a:pt x="344" y="766"/>
                    <a:pt x="813" y="1360"/>
                    <a:pt x="1406" y="1859"/>
                  </a:cubicBezTo>
                  <a:cubicBezTo>
                    <a:pt x="1906" y="2266"/>
                    <a:pt x="2562" y="2484"/>
                    <a:pt x="3218" y="2547"/>
                  </a:cubicBezTo>
                  <a:cubicBezTo>
                    <a:pt x="3218" y="2547"/>
                    <a:pt x="3124" y="1078"/>
                    <a:pt x="2343" y="485"/>
                  </a:cubicBezTo>
                  <a:cubicBezTo>
                    <a:pt x="1848" y="170"/>
                    <a:pt x="1272" y="1"/>
                    <a:pt x="686" y="1"/>
                  </a:cubicBezTo>
                  <a:close/>
                </a:path>
              </a:pathLst>
            </a:custGeom>
            <a:solidFill>
              <a:srgbClr val="542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3"/>
            <p:cNvSpPr/>
            <p:nvPr/>
          </p:nvSpPr>
          <p:spPr>
            <a:xfrm>
              <a:off x="2695250" y="2407093"/>
              <a:ext cx="39559" cy="48188"/>
            </a:xfrm>
            <a:custGeom>
              <a:rect b="b" l="l" r="r" t="t"/>
              <a:pathLst>
                <a:path extrusionOk="0" h="2703" w="2219">
                  <a:moveTo>
                    <a:pt x="1516" y="1"/>
                  </a:moveTo>
                  <a:cubicBezTo>
                    <a:pt x="1320" y="1"/>
                    <a:pt x="1125" y="47"/>
                    <a:pt x="938" y="141"/>
                  </a:cubicBezTo>
                  <a:cubicBezTo>
                    <a:pt x="219" y="422"/>
                    <a:pt x="1" y="1516"/>
                    <a:pt x="1" y="1516"/>
                  </a:cubicBezTo>
                  <a:cubicBezTo>
                    <a:pt x="563" y="2703"/>
                    <a:pt x="2218" y="2703"/>
                    <a:pt x="2218" y="2703"/>
                  </a:cubicBezTo>
                  <a:lnTo>
                    <a:pt x="2094" y="141"/>
                  </a:lnTo>
                  <a:cubicBezTo>
                    <a:pt x="1906" y="47"/>
                    <a:pt x="17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3"/>
            <p:cNvSpPr/>
            <p:nvPr/>
          </p:nvSpPr>
          <p:spPr>
            <a:xfrm>
              <a:off x="2714182" y="2407378"/>
              <a:ext cx="43463" cy="47902"/>
            </a:xfrm>
            <a:custGeom>
              <a:rect b="b" l="l" r="r" t="t"/>
              <a:pathLst>
                <a:path extrusionOk="0" h="2687" w="2438">
                  <a:moveTo>
                    <a:pt x="782" y="0"/>
                  </a:moveTo>
                  <a:cubicBezTo>
                    <a:pt x="313" y="281"/>
                    <a:pt x="32" y="750"/>
                    <a:pt x="63" y="1281"/>
                  </a:cubicBezTo>
                  <a:cubicBezTo>
                    <a:pt x="1" y="2000"/>
                    <a:pt x="563" y="2624"/>
                    <a:pt x="1281" y="2687"/>
                  </a:cubicBezTo>
                  <a:cubicBezTo>
                    <a:pt x="1844" y="2656"/>
                    <a:pt x="2281" y="2281"/>
                    <a:pt x="2437" y="1781"/>
                  </a:cubicBezTo>
                  <a:cubicBezTo>
                    <a:pt x="2187" y="969"/>
                    <a:pt x="1594" y="313"/>
                    <a:pt x="782" y="0"/>
                  </a:cubicBezTo>
                  <a:close/>
                </a:path>
              </a:pathLst>
            </a:custGeom>
            <a:solidFill>
              <a:srgbClr val="6E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3"/>
            <p:cNvSpPr/>
            <p:nvPr/>
          </p:nvSpPr>
          <p:spPr>
            <a:xfrm>
              <a:off x="2890176" y="2425455"/>
              <a:ext cx="24442" cy="13798"/>
            </a:xfrm>
            <a:custGeom>
              <a:rect b="b" l="l" r="r" t="t"/>
              <a:pathLst>
                <a:path extrusionOk="0" h="774" w="1371">
                  <a:moveTo>
                    <a:pt x="940" y="0"/>
                  </a:moveTo>
                  <a:cubicBezTo>
                    <a:pt x="698" y="0"/>
                    <a:pt x="437" y="48"/>
                    <a:pt x="437" y="48"/>
                  </a:cubicBezTo>
                  <a:cubicBezTo>
                    <a:pt x="125" y="142"/>
                    <a:pt x="0" y="517"/>
                    <a:pt x="188" y="736"/>
                  </a:cubicBezTo>
                  <a:cubicBezTo>
                    <a:pt x="218" y="762"/>
                    <a:pt x="263" y="773"/>
                    <a:pt x="318" y="773"/>
                  </a:cubicBezTo>
                  <a:cubicBezTo>
                    <a:pt x="656" y="773"/>
                    <a:pt x="1370" y="330"/>
                    <a:pt x="1343" y="142"/>
                  </a:cubicBezTo>
                  <a:cubicBezTo>
                    <a:pt x="1316" y="31"/>
                    <a:pt x="1134" y="0"/>
                    <a:pt x="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3"/>
            <p:cNvSpPr/>
            <p:nvPr/>
          </p:nvSpPr>
          <p:spPr>
            <a:xfrm>
              <a:off x="2708068" y="2419911"/>
              <a:ext cx="18327" cy="11748"/>
            </a:xfrm>
            <a:custGeom>
              <a:rect b="b" l="l" r="r" t="t"/>
              <a:pathLst>
                <a:path extrusionOk="0" h="659" w="1028">
                  <a:moveTo>
                    <a:pt x="601" y="0"/>
                  </a:moveTo>
                  <a:cubicBezTo>
                    <a:pt x="422" y="0"/>
                    <a:pt x="250" y="16"/>
                    <a:pt x="250" y="16"/>
                  </a:cubicBezTo>
                  <a:cubicBezTo>
                    <a:pt x="0" y="78"/>
                    <a:pt x="31" y="516"/>
                    <a:pt x="156" y="641"/>
                  </a:cubicBezTo>
                  <a:cubicBezTo>
                    <a:pt x="169" y="653"/>
                    <a:pt x="187" y="659"/>
                    <a:pt x="210" y="659"/>
                  </a:cubicBezTo>
                  <a:cubicBezTo>
                    <a:pt x="422" y="659"/>
                    <a:pt x="1028" y="191"/>
                    <a:pt x="1000" y="78"/>
                  </a:cubicBezTo>
                  <a:cubicBezTo>
                    <a:pt x="968" y="16"/>
                    <a:pt x="781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3"/>
            <p:cNvSpPr/>
            <p:nvPr/>
          </p:nvSpPr>
          <p:spPr>
            <a:xfrm>
              <a:off x="2689688" y="2402440"/>
              <a:ext cx="69616" cy="41146"/>
            </a:xfrm>
            <a:custGeom>
              <a:rect b="b" l="l" r="r" t="t"/>
              <a:pathLst>
                <a:path extrusionOk="0" h="2308" w="3905">
                  <a:moveTo>
                    <a:pt x="1833" y="0"/>
                  </a:moveTo>
                  <a:cubicBezTo>
                    <a:pt x="1130" y="0"/>
                    <a:pt x="428" y="314"/>
                    <a:pt x="0" y="902"/>
                  </a:cubicBezTo>
                  <a:cubicBezTo>
                    <a:pt x="63" y="1214"/>
                    <a:pt x="188" y="1496"/>
                    <a:pt x="344" y="1808"/>
                  </a:cubicBezTo>
                  <a:cubicBezTo>
                    <a:pt x="539" y="1194"/>
                    <a:pt x="1108" y="430"/>
                    <a:pt x="1940" y="430"/>
                  </a:cubicBezTo>
                  <a:cubicBezTo>
                    <a:pt x="2040" y="430"/>
                    <a:pt x="2143" y="441"/>
                    <a:pt x="2249" y="465"/>
                  </a:cubicBezTo>
                  <a:cubicBezTo>
                    <a:pt x="3249" y="683"/>
                    <a:pt x="3905" y="2308"/>
                    <a:pt x="3905" y="2308"/>
                  </a:cubicBezTo>
                  <a:cubicBezTo>
                    <a:pt x="3905" y="2308"/>
                    <a:pt x="3780" y="308"/>
                    <a:pt x="2187" y="27"/>
                  </a:cubicBezTo>
                  <a:cubicBezTo>
                    <a:pt x="2070" y="9"/>
                    <a:pt x="1951" y="0"/>
                    <a:pt x="1833" y="0"/>
                  </a:cubicBezTo>
                  <a:close/>
                </a:path>
              </a:pathLst>
            </a:custGeom>
            <a:solidFill>
              <a:srgbClr val="542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3"/>
            <p:cNvSpPr/>
            <p:nvPr/>
          </p:nvSpPr>
          <p:spPr>
            <a:xfrm>
              <a:off x="2763190" y="2435778"/>
              <a:ext cx="34550" cy="155955"/>
            </a:xfrm>
            <a:custGeom>
              <a:rect b="b" l="l" r="r" t="t"/>
              <a:pathLst>
                <a:path extrusionOk="0" h="8748" w="1938">
                  <a:moveTo>
                    <a:pt x="1469" y="0"/>
                  </a:moveTo>
                  <a:cubicBezTo>
                    <a:pt x="1469" y="1"/>
                    <a:pt x="1156" y="2937"/>
                    <a:pt x="907" y="3999"/>
                  </a:cubicBezTo>
                  <a:cubicBezTo>
                    <a:pt x="688" y="4905"/>
                    <a:pt x="376" y="5780"/>
                    <a:pt x="1" y="6623"/>
                  </a:cubicBezTo>
                  <a:cubicBezTo>
                    <a:pt x="63" y="6935"/>
                    <a:pt x="157" y="7248"/>
                    <a:pt x="282" y="7529"/>
                  </a:cubicBezTo>
                  <a:cubicBezTo>
                    <a:pt x="500" y="7966"/>
                    <a:pt x="875" y="8310"/>
                    <a:pt x="1344" y="8435"/>
                  </a:cubicBezTo>
                  <a:cubicBezTo>
                    <a:pt x="1563" y="8497"/>
                    <a:pt x="1781" y="8622"/>
                    <a:pt x="1937" y="8747"/>
                  </a:cubicBezTo>
                  <a:cubicBezTo>
                    <a:pt x="1875" y="8404"/>
                    <a:pt x="1594" y="8341"/>
                    <a:pt x="1188" y="7966"/>
                  </a:cubicBezTo>
                  <a:cubicBezTo>
                    <a:pt x="844" y="7591"/>
                    <a:pt x="594" y="7123"/>
                    <a:pt x="469" y="6623"/>
                  </a:cubicBezTo>
                  <a:cubicBezTo>
                    <a:pt x="469" y="6529"/>
                    <a:pt x="969" y="5311"/>
                    <a:pt x="1250" y="4030"/>
                  </a:cubicBezTo>
                  <a:cubicBezTo>
                    <a:pt x="1531" y="2718"/>
                    <a:pt x="1469" y="1"/>
                    <a:pt x="1469" y="0"/>
                  </a:cubicBezTo>
                  <a:close/>
                </a:path>
              </a:pathLst>
            </a:custGeom>
            <a:solidFill>
              <a:srgbClr val="E6A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3"/>
            <p:cNvSpPr/>
            <p:nvPr/>
          </p:nvSpPr>
          <p:spPr>
            <a:xfrm>
              <a:off x="2816655" y="2574832"/>
              <a:ext cx="29540" cy="11891"/>
            </a:xfrm>
            <a:custGeom>
              <a:rect b="b" l="l" r="r" t="t"/>
              <a:pathLst>
                <a:path extrusionOk="0" h="667" w="1657">
                  <a:moveTo>
                    <a:pt x="276" y="1"/>
                  </a:moveTo>
                  <a:cubicBezTo>
                    <a:pt x="253" y="1"/>
                    <a:pt x="234" y="4"/>
                    <a:pt x="219" y="10"/>
                  </a:cubicBezTo>
                  <a:cubicBezTo>
                    <a:pt x="1" y="104"/>
                    <a:pt x="219" y="666"/>
                    <a:pt x="219" y="666"/>
                  </a:cubicBezTo>
                  <a:cubicBezTo>
                    <a:pt x="294" y="529"/>
                    <a:pt x="408" y="487"/>
                    <a:pt x="540" y="487"/>
                  </a:cubicBezTo>
                  <a:cubicBezTo>
                    <a:pt x="740" y="487"/>
                    <a:pt x="981" y="585"/>
                    <a:pt x="1188" y="604"/>
                  </a:cubicBezTo>
                  <a:cubicBezTo>
                    <a:pt x="1252" y="617"/>
                    <a:pt x="1322" y="624"/>
                    <a:pt x="1391" y="624"/>
                  </a:cubicBezTo>
                  <a:cubicBezTo>
                    <a:pt x="1488" y="624"/>
                    <a:pt x="1583" y="609"/>
                    <a:pt x="1656" y="572"/>
                  </a:cubicBezTo>
                  <a:cubicBezTo>
                    <a:pt x="1656" y="572"/>
                    <a:pt x="595" y="1"/>
                    <a:pt x="276" y="1"/>
                  </a:cubicBezTo>
                  <a:close/>
                </a:path>
              </a:pathLst>
            </a:custGeom>
            <a:solidFill>
              <a:srgbClr val="E6A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3"/>
            <p:cNvSpPr/>
            <p:nvPr/>
          </p:nvSpPr>
          <p:spPr>
            <a:xfrm>
              <a:off x="2773780" y="2613981"/>
              <a:ext cx="164298" cy="59918"/>
            </a:xfrm>
            <a:custGeom>
              <a:rect b="b" l="l" r="r" t="t"/>
              <a:pathLst>
                <a:path extrusionOk="0" h="3361" w="9216">
                  <a:moveTo>
                    <a:pt x="9216" y="1"/>
                  </a:moveTo>
                  <a:lnTo>
                    <a:pt x="9216" y="1"/>
                  </a:lnTo>
                  <a:cubicBezTo>
                    <a:pt x="5904" y="1282"/>
                    <a:pt x="0" y="1500"/>
                    <a:pt x="0" y="1500"/>
                  </a:cubicBezTo>
                  <a:cubicBezTo>
                    <a:pt x="0" y="1500"/>
                    <a:pt x="875" y="2812"/>
                    <a:pt x="1281" y="3031"/>
                  </a:cubicBezTo>
                  <a:cubicBezTo>
                    <a:pt x="1969" y="3251"/>
                    <a:pt x="2692" y="3360"/>
                    <a:pt x="3413" y="3360"/>
                  </a:cubicBezTo>
                  <a:cubicBezTo>
                    <a:pt x="4231" y="3360"/>
                    <a:pt x="5047" y="3219"/>
                    <a:pt x="5811" y="2937"/>
                  </a:cubicBezTo>
                  <a:cubicBezTo>
                    <a:pt x="7966" y="2156"/>
                    <a:pt x="9216" y="1"/>
                    <a:pt x="9216" y="1"/>
                  </a:cubicBezTo>
                  <a:close/>
                </a:path>
              </a:pathLst>
            </a:custGeom>
            <a:solidFill>
              <a:srgbClr val="B5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3"/>
            <p:cNvSpPr/>
            <p:nvPr/>
          </p:nvSpPr>
          <p:spPr>
            <a:xfrm>
              <a:off x="2783246" y="2641543"/>
              <a:ext cx="142032" cy="39898"/>
            </a:xfrm>
            <a:custGeom>
              <a:rect b="b" l="l" r="r" t="t"/>
              <a:pathLst>
                <a:path extrusionOk="0" h="2238" w="7967">
                  <a:moveTo>
                    <a:pt x="5191" y="0"/>
                  </a:moveTo>
                  <a:cubicBezTo>
                    <a:pt x="4697" y="0"/>
                    <a:pt x="4141" y="40"/>
                    <a:pt x="3530" y="142"/>
                  </a:cubicBezTo>
                  <a:cubicBezTo>
                    <a:pt x="563" y="642"/>
                    <a:pt x="0" y="1797"/>
                    <a:pt x="0" y="1797"/>
                  </a:cubicBezTo>
                  <a:cubicBezTo>
                    <a:pt x="0" y="1797"/>
                    <a:pt x="1235" y="2238"/>
                    <a:pt x="2915" y="2238"/>
                  </a:cubicBezTo>
                  <a:cubicBezTo>
                    <a:pt x="4430" y="2238"/>
                    <a:pt x="6307" y="1880"/>
                    <a:pt x="7966" y="517"/>
                  </a:cubicBezTo>
                  <a:cubicBezTo>
                    <a:pt x="7966" y="517"/>
                    <a:pt x="6971" y="0"/>
                    <a:pt x="5191" y="0"/>
                  </a:cubicBezTo>
                  <a:close/>
                </a:path>
              </a:pathLst>
            </a:custGeom>
            <a:solidFill>
              <a:srgbClr val="D52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3"/>
            <p:cNvSpPr/>
            <p:nvPr/>
          </p:nvSpPr>
          <p:spPr>
            <a:xfrm>
              <a:off x="2780465" y="2606743"/>
              <a:ext cx="167079" cy="46833"/>
            </a:xfrm>
            <a:custGeom>
              <a:rect b="b" l="l" r="r" t="t"/>
              <a:pathLst>
                <a:path extrusionOk="0" h="2627" w="9372">
                  <a:moveTo>
                    <a:pt x="9372" y="1"/>
                  </a:moveTo>
                  <a:lnTo>
                    <a:pt x="0" y="1625"/>
                  </a:lnTo>
                  <a:cubicBezTo>
                    <a:pt x="0" y="1625"/>
                    <a:pt x="281" y="2437"/>
                    <a:pt x="719" y="2594"/>
                  </a:cubicBezTo>
                  <a:cubicBezTo>
                    <a:pt x="774" y="2615"/>
                    <a:pt x="934" y="2626"/>
                    <a:pt x="1174" y="2626"/>
                  </a:cubicBezTo>
                  <a:cubicBezTo>
                    <a:pt x="2684" y="2626"/>
                    <a:pt x="7377" y="2174"/>
                    <a:pt x="9372" y="907"/>
                  </a:cubicBezTo>
                  <a:lnTo>
                    <a:pt x="9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3"/>
            <p:cNvSpPr/>
            <p:nvPr/>
          </p:nvSpPr>
          <p:spPr>
            <a:xfrm>
              <a:off x="2827797" y="2691406"/>
              <a:ext cx="40665" cy="10643"/>
            </a:xfrm>
            <a:custGeom>
              <a:rect b="b" l="l" r="r" t="t"/>
              <a:pathLst>
                <a:path extrusionOk="0" h="597" w="2281">
                  <a:moveTo>
                    <a:pt x="2281" y="0"/>
                  </a:moveTo>
                  <a:lnTo>
                    <a:pt x="2281" y="0"/>
                  </a:lnTo>
                  <a:cubicBezTo>
                    <a:pt x="1812" y="98"/>
                    <a:pt x="1331" y="146"/>
                    <a:pt x="854" y="146"/>
                  </a:cubicBezTo>
                  <a:cubicBezTo>
                    <a:pt x="567" y="146"/>
                    <a:pt x="281" y="129"/>
                    <a:pt x="0" y="94"/>
                  </a:cubicBezTo>
                  <a:lnTo>
                    <a:pt x="0" y="94"/>
                  </a:lnTo>
                  <a:cubicBezTo>
                    <a:pt x="188" y="406"/>
                    <a:pt x="531" y="594"/>
                    <a:pt x="906" y="594"/>
                  </a:cubicBezTo>
                  <a:cubicBezTo>
                    <a:pt x="936" y="595"/>
                    <a:pt x="966" y="596"/>
                    <a:pt x="996" y="596"/>
                  </a:cubicBezTo>
                  <a:cubicBezTo>
                    <a:pt x="1493" y="596"/>
                    <a:pt x="1957" y="354"/>
                    <a:pt x="2281" y="0"/>
                  </a:cubicBezTo>
                  <a:close/>
                </a:path>
              </a:pathLst>
            </a:custGeom>
            <a:solidFill>
              <a:srgbClr val="E6A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3"/>
            <p:cNvSpPr/>
            <p:nvPr/>
          </p:nvSpPr>
          <p:spPr>
            <a:xfrm>
              <a:off x="2629538" y="1942633"/>
              <a:ext cx="600912" cy="387035"/>
            </a:xfrm>
            <a:custGeom>
              <a:rect b="b" l="l" r="r" t="t"/>
              <a:pathLst>
                <a:path extrusionOk="0" h="21710" w="33707">
                  <a:moveTo>
                    <a:pt x="16384" y="1"/>
                  </a:moveTo>
                  <a:cubicBezTo>
                    <a:pt x="16027" y="1"/>
                    <a:pt x="15678" y="16"/>
                    <a:pt x="15339" y="47"/>
                  </a:cubicBezTo>
                  <a:cubicBezTo>
                    <a:pt x="9622" y="547"/>
                    <a:pt x="4842" y="3983"/>
                    <a:pt x="4061" y="4733"/>
                  </a:cubicBezTo>
                  <a:cubicBezTo>
                    <a:pt x="3312" y="5483"/>
                    <a:pt x="2125" y="6889"/>
                    <a:pt x="1062" y="11231"/>
                  </a:cubicBezTo>
                  <a:cubicBezTo>
                    <a:pt x="0" y="15542"/>
                    <a:pt x="344" y="21696"/>
                    <a:pt x="344" y="21696"/>
                  </a:cubicBezTo>
                  <a:cubicBezTo>
                    <a:pt x="344" y="21696"/>
                    <a:pt x="4884" y="21710"/>
                    <a:pt x="9595" y="21710"/>
                  </a:cubicBezTo>
                  <a:cubicBezTo>
                    <a:pt x="11951" y="21710"/>
                    <a:pt x="14349" y="21706"/>
                    <a:pt x="16244" y="21696"/>
                  </a:cubicBezTo>
                  <a:cubicBezTo>
                    <a:pt x="21899" y="21633"/>
                    <a:pt x="31302" y="20946"/>
                    <a:pt x="32489" y="20790"/>
                  </a:cubicBezTo>
                  <a:cubicBezTo>
                    <a:pt x="33676" y="20602"/>
                    <a:pt x="33613" y="19946"/>
                    <a:pt x="33613" y="19790"/>
                  </a:cubicBezTo>
                  <a:lnTo>
                    <a:pt x="33613" y="18228"/>
                  </a:lnTo>
                  <a:cubicBezTo>
                    <a:pt x="33707" y="17728"/>
                    <a:pt x="33457" y="17229"/>
                    <a:pt x="32988" y="17010"/>
                  </a:cubicBezTo>
                  <a:cubicBezTo>
                    <a:pt x="32739" y="16823"/>
                    <a:pt x="32645" y="16541"/>
                    <a:pt x="32489" y="15198"/>
                  </a:cubicBezTo>
                  <a:cubicBezTo>
                    <a:pt x="32364" y="13855"/>
                    <a:pt x="31926" y="6795"/>
                    <a:pt x="30708" y="5233"/>
                  </a:cubicBezTo>
                  <a:cubicBezTo>
                    <a:pt x="29562" y="3764"/>
                    <a:pt x="22032" y="1"/>
                    <a:pt x="16384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3"/>
            <p:cNvSpPr/>
            <p:nvPr/>
          </p:nvSpPr>
          <p:spPr>
            <a:xfrm>
              <a:off x="3052780" y="2290983"/>
              <a:ext cx="177669" cy="307435"/>
            </a:xfrm>
            <a:custGeom>
              <a:rect b="b" l="l" r="r" t="t"/>
              <a:pathLst>
                <a:path extrusionOk="0" h="17245" w="9966">
                  <a:moveTo>
                    <a:pt x="1" y="0"/>
                  </a:moveTo>
                  <a:lnTo>
                    <a:pt x="1" y="1406"/>
                  </a:lnTo>
                  <a:cubicBezTo>
                    <a:pt x="1" y="1406"/>
                    <a:pt x="2594" y="2031"/>
                    <a:pt x="2594" y="5498"/>
                  </a:cubicBezTo>
                  <a:lnTo>
                    <a:pt x="2594" y="15339"/>
                  </a:lnTo>
                  <a:cubicBezTo>
                    <a:pt x="2594" y="16432"/>
                    <a:pt x="2844" y="17244"/>
                    <a:pt x="3937" y="17244"/>
                  </a:cubicBezTo>
                  <a:cubicBezTo>
                    <a:pt x="5030" y="17244"/>
                    <a:pt x="8060" y="15432"/>
                    <a:pt x="8810" y="14058"/>
                  </a:cubicBezTo>
                  <a:cubicBezTo>
                    <a:pt x="9591" y="12777"/>
                    <a:pt x="9966" y="11278"/>
                    <a:pt x="9872" y="9778"/>
                  </a:cubicBezTo>
                  <a:lnTo>
                    <a:pt x="9872" y="0"/>
                  </a:ln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3"/>
            <p:cNvSpPr/>
            <p:nvPr/>
          </p:nvSpPr>
          <p:spPr>
            <a:xfrm>
              <a:off x="3110149" y="2300449"/>
              <a:ext cx="22855" cy="240047"/>
            </a:xfrm>
            <a:custGeom>
              <a:rect b="b" l="l" r="r" t="t"/>
              <a:pathLst>
                <a:path extrusionOk="0" h="13465" w="1282">
                  <a:moveTo>
                    <a:pt x="625" y="0"/>
                  </a:moveTo>
                  <a:cubicBezTo>
                    <a:pt x="282" y="0"/>
                    <a:pt x="0" y="282"/>
                    <a:pt x="0" y="625"/>
                  </a:cubicBezTo>
                  <a:lnTo>
                    <a:pt x="0" y="12840"/>
                  </a:lnTo>
                  <a:cubicBezTo>
                    <a:pt x="0" y="13183"/>
                    <a:pt x="282" y="13464"/>
                    <a:pt x="625" y="13464"/>
                  </a:cubicBezTo>
                  <a:cubicBezTo>
                    <a:pt x="969" y="13464"/>
                    <a:pt x="1250" y="13183"/>
                    <a:pt x="1281" y="12840"/>
                  </a:cubicBezTo>
                  <a:lnTo>
                    <a:pt x="1281" y="625"/>
                  </a:lnTo>
                  <a:cubicBezTo>
                    <a:pt x="1250" y="282"/>
                    <a:pt x="969" y="0"/>
                    <a:pt x="625" y="0"/>
                  </a:cubicBezTo>
                  <a:close/>
                </a:path>
              </a:pathLst>
            </a:custGeom>
            <a:solidFill>
              <a:srgbClr val="C97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3"/>
            <p:cNvSpPr/>
            <p:nvPr/>
          </p:nvSpPr>
          <p:spPr>
            <a:xfrm>
              <a:off x="2617843" y="2322163"/>
              <a:ext cx="515161" cy="253971"/>
            </a:xfrm>
            <a:custGeom>
              <a:rect b="b" l="l" r="r" t="t"/>
              <a:pathLst>
                <a:path extrusionOk="0" h="14246" w="28897">
                  <a:moveTo>
                    <a:pt x="28896" y="1"/>
                  </a:moveTo>
                  <a:lnTo>
                    <a:pt x="281" y="438"/>
                  </a:lnTo>
                  <a:cubicBezTo>
                    <a:pt x="0" y="2656"/>
                    <a:pt x="0" y="4905"/>
                    <a:pt x="281" y="7154"/>
                  </a:cubicBezTo>
                  <a:cubicBezTo>
                    <a:pt x="781" y="10497"/>
                    <a:pt x="1031" y="11434"/>
                    <a:pt x="1718" y="11903"/>
                  </a:cubicBezTo>
                  <a:cubicBezTo>
                    <a:pt x="2400" y="12367"/>
                    <a:pt x="7108" y="14246"/>
                    <a:pt x="8952" y="14246"/>
                  </a:cubicBezTo>
                  <a:cubicBezTo>
                    <a:pt x="8967" y="14246"/>
                    <a:pt x="8982" y="14246"/>
                    <a:pt x="8997" y="14246"/>
                  </a:cubicBezTo>
                  <a:cubicBezTo>
                    <a:pt x="10840" y="14214"/>
                    <a:pt x="22898" y="11340"/>
                    <a:pt x="28896" y="7904"/>
                  </a:cubicBezTo>
                  <a:lnTo>
                    <a:pt x="288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3"/>
            <p:cNvSpPr/>
            <p:nvPr/>
          </p:nvSpPr>
          <p:spPr>
            <a:xfrm>
              <a:off x="2695250" y="2322163"/>
              <a:ext cx="424936" cy="250637"/>
            </a:xfrm>
            <a:custGeom>
              <a:rect b="b" l="l" r="r" t="t"/>
              <a:pathLst>
                <a:path extrusionOk="0" h="14059" w="23836">
                  <a:moveTo>
                    <a:pt x="23836" y="1"/>
                  </a:moveTo>
                  <a:lnTo>
                    <a:pt x="16120" y="126"/>
                  </a:lnTo>
                  <a:lnTo>
                    <a:pt x="10278" y="13121"/>
                  </a:lnTo>
                  <a:cubicBezTo>
                    <a:pt x="13308" y="12340"/>
                    <a:pt x="16276" y="11434"/>
                    <a:pt x="19212" y="10341"/>
                  </a:cubicBezTo>
                  <a:lnTo>
                    <a:pt x="23836" y="1"/>
                  </a:lnTo>
                  <a:close/>
                  <a:moveTo>
                    <a:pt x="9466" y="219"/>
                  </a:moveTo>
                  <a:lnTo>
                    <a:pt x="5717" y="282"/>
                  </a:lnTo>
                  <a:lnTo>
                    <a:pt x="1" y="13059"/>
                  </a:lnTo>
                  <a:cubicBezTo>
                    <a:pt x="1063" y="13465"/>
                    <a:pt x="2156" y="13808"/>
                    <a:pt x="3249" y="14058"/>
                  </a:cubicBezTo>
                  <a:lnTo>
                    <a:pt x="9466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3"/>
            <p:cNvSpPr/>
            <p:nvPr/>
          </p:nvSpPr>
          <p:spPr>
            <a:xfrm>
              <a:off x="2744810" y="1933470"/>
              <a:ext cx="201629" cy="209384"/>
            </a:xfrm>
            <a:custGeom>
              <a:rect b="b" l="l" r="r" t="t"/>
              <a:pathLst>
                <a:path extrusionOk="0" h="11745" w="11310">
                  <a:moveTo>
                    <a:pt x="9430" y="1"/>
                  </a:moveTo>
                  <a:cubicBezTo>
                    <a:pt x="8465" y="1"/>
                    <a:pt x="7277" y="56"/>
                    <a:pt x="6592" y="249"/>
                  </a:cubicBezTo>
                  <a:cubicBezTo>
                    <a:pt x="5999" y="436"/>
                    <a:pt x="1094" y="3998"/>
                    <a:pt x="1" y="11745"/>
                  </a:cubicBezTo>
                  <a:lnTo>
                    <a:pt x="5249" y="11745"/>
                  </a:lnTo>
                  <a:cubicBezTo>
                    <a:pt x="5249" y="11745"/>
                    <a:pt x="6873" y="3654"/>
                    <a:pt x="11309" y="593"/>
                  </a:cubicBezTo>
                  <a:cubicBezTo>
                    <a:pt x="11309" y="593"/>
                    <a:pt x="11278" y="124"/>
                    <a:pt x="10934" y="61"/>
                  </a:cubicBezTo>
                  <a:cubicBezTo>
                    <a:pt x="10798" y="34"/>
                    <a:pt x="10182" y="1"/>
                    <a:pt x="9430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3"/>
            <p:cNvSpPr/>
            <p:nvPr/>
          </p:nvSpPr>
          <p:spPr>
            <a:xfrm>
              <a:off x="2549902" y="2134671"/>
              <a:ext cx="588111" cy="206514"/>
            </a:xfrm>
            <a:custGeom>
              <a:rect b="b" l="l" r="r" t="t"/>
              <a:pathLst>
                <a:path extrusionOk="0" h="11584" w="32989">
                  <a:moveTo>
                    <a:pt x="12132" y="1"/>
                  </a:moveTo>
                  <a:cubicBezTo>
                    <a:pt x="11382" y="1"/>
                    <a:pt x="10778" y="21"/>
                    <a:pt x="10621" y="84"/>
                  </a:cubicBezTo>
                  <a:cubicBezTo>
                    <a:pt x="10184" y="271"/>
                    <a:pt x="8029" y="4051"/>
                    <a:pt x="6966" y="4895"/>
                  </a:cubicBezTo>
                  <a:cubicBezTo>
                    <a:pt x="5936" y="5738"/>
                    <a:pt x="1187" y="7519"/>
                    <a:pt x="594" y="8144"/>
                  </a:cubicBezTo>
                  <a:cubicBezTo>
                    <a:pt x="0" y="8768"/>
                    <a:pt x="406" y="10861"/>
                    <a:pt x="594" y="11111"/>
                  </a:cubicBezTo>
                  <a:cubicBezTo>
                    <a:pt x="742" y="11308"/>
                    <a:pt x="4291" y="11583"/>
                    <a:pt x="9448" y="11583"/>
                  </a:cubicBezTo>
                  <a:cubicBezTo>
                    <a:pt x="10828" y="11583"/>
                    <a:pt x="12325" y="11564"/>
                    <a:pt x="13901" y="11517"/>
                  </a:cubicBezTo>
                  <a:cubicBezTo>
                    <a:pt x="21399" y="11330"/>
                    <a:pt x="31270" y="10924"/>
                    <a:pt x="32114" y="10705"/>
                  </a:cubicBezTo>
                  <a:cubicBezTo>
                    <a:pt x="32988" y="10486"/>
                    <a:pt x="32863" y="9081"/>
                    <a:pt x="32770" y="8706"/>
                  </a:cubicBezTo>
                  <a:cubicBezTo>
                    <a:pt x="32676" y="8175"/>
                    <a:pt x="32145" y="7894"/>
                    <a:pt x="31083" y="7644"/>
                  </a:cubicBezTo>
                  <a:cubicBezTo>
                    <a:pt x="29989" y="7425"/>
                    <a:pt x="22148" y="5644"/>
                    <a:pt x="20524" y="4739"/>
                  </a:cubicBezTo>
                  <a:cubicBezTo>
                    <a:pt x="19212" y="3926"/>
                    <a:pt x="18212" y="2739"/>
                    <a:pt x="17619" y="1333"/>
                  </a:cubicBezTo>
                  <a:cubicBezTo>
                    <a:pt x="17369" y="646"/>
                    <a:pt x="16744" y="146"/>
                    <a:pt x="15994" y="84"/>
                  </a:cubicBezTo>
                  <a:cubicBezTo>
                    <a:pt x="15724" y="84"/>
                    <a:pt x="13634" y="1"/>
                    <a:pt x="12132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3"/>
            <p:cNvSpPr/>
            <p:nvPr/>
          </p:nvSpPr>
          <p:spPr>
            <a:xfrm>
              <a:off x="2806083" y="2150377"/>
              <a:ext cx="329256" cy="150090"/>
            </a:xfrm>
            <a:custGeom>
              <a:rect b="b" l="l" r="r" t="t"/>
              <a:pathLst>
                <a:path extrusionOk="0" h="8419" w="18469">
                  <a:moveTo>
                    <a:pt x="2566" y="1"/>
                  </a:moveTo>
                  <a:cubicBezTo>
                    <a:pt x="2267" y="1"/>
                    <a:pt x="1975" y="125"/>
                    <a:pt x="1781" y="359"/>
                  </a:cubicBezTo>
                  <a:cubicBezTo>
                    <a:pt x="1125" y="1296"/>
                    <a:pt x="562" y="2327"/>
                    <a:pt x="187" y="3420"/>
                  </a:cubicBezTo>
                  <a:cubicBezTo>
                    <a:pt x="0" y="4014"/>
                    <a:pt x="312" y="4607"/>
                    <a:pt x="1874" y="4920"/>
                  </a:cubicBezTo>
                  <a:cubicBezTo>
                    <a:pt x="3436" y="5232"/>
                    <a:pt x="16557" y="7106"/>
                    <a:pt x="17213" y="7356"/>
                  </a:cubicBezTo>
                  <a:cubicBezTo>
                    <a:pt x="17833" y="7554"/>
                    <a:pt x="18403" y="7777"/>
                    <a:pt x="18461" y="8255"/>
                  </a:cubicBezTo>
                  <a:lnTo>
                    <a:pt x="18461" y="8255"/>
                  </a:lnTo>
                  <a:cubicBezTo>
                    <a:pt x="18460" y="8111"/>
                    <a:pt x="18453" y="7960"/>
                    <a:pt x="18431" y="7825"/>
                  </a:cubicBezTo>
                  <a:cubicBezTo>
                    <a:pt x="18337" y="7294"/>
                    <a:pt x="17775" y="7013"/>
                    <a:pt x="16713" y="6794"/>
                  </a:cubicBezTo>
                  <a:cubicBezTo>
                    <a:pt x="15619" y="6575"/>
                    <a:pt x="7778" y="4763"/>
                    <a:pt x="6154" y="3858"/>
                  </a:cubicBezTo>
                  <a:cubicBezTo>
                    <a:pt x="4842" y="3077"/>
                    <a:pt x="3842" y="1889"/>
                    <a:pt x="3249" y="484"/>
                  </a:cubicBezTo>
                  <a:cubicBezTo>
                    <a:pt x="3218" y="359"/>
                    <a:pt x="3155" y="234"/>
                    <a:pt x="3093" y="140"/>
                  </a:cubicBezTo>
                  <a:cubicBezTo>
                    <a:pt x="2928" y="46"/>
                    <a:pt x="2746" y="1"/>
                    <a:pt x="2566" y="1"/>
                  </a:cubicBezTo>
                  <a:close/>
                  <a:moveTo>
                    <a:pt x="18461" y="8255"/>
                  </a:moveTo>
                  <a:cubicBezTo>
                    <a:pt x="18462" y="8311"/>
                    <a:pt x="18462" y="8366"/>
                    <a:pt x="18462" y="8418"/>
                  </a:cubicBezTo>
                  <a:cubicBezTo>
                    <a:pt x="18468" y="8361"/>
                    <a:pt x="18468" y="8306"/>
                    <a:pt x="18461" y="8255"/>
                  </a:cubicBezTo>
                  <a:close/>
                </a:path>
              </a:pathLst>
            </a:custGeom>
            <a:solidFill>
              <a:srgbClr val="9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3"/>
            <p:cNvSpPr/>
            <p:nvPr/>
          </p:nvSpPr>
          <p:spPr>
            <a:xfrm>
              <a:off x="2773780" y="1999717"/>
              <a:ext cx="125309" cy="224448"/>
            </a:xfrm>
            <a:custGeom>
              <a:rect b="b" l="l" r="r" t="t"/>
              <a:pathLst>
                <a:path extrusionOk="0" h="12590" w="7029">
                  <a:moveTo>
                    <a:pt x="438" y="0"/>
                  </a:moveTo>
                  <a:lnTo>
                    <a:pt x="0" y="12590"/>
                  </a:lnTo>
                  <a:cubicBezTo>
                    <a:pt x="0" y="12590"/>
                    <a:pt x="2531" y="12433"/>
                    <a:pt x="3499" y="11965"/>
                  </a:cubicBezTo>
                  <a:cubicBezTo>
                    <a:pt x="4467" y="11528"/>
                    <a:pt x="7029" y="8497"/>
                    <a:pt x="7029" y="6436"/>
                  </a:cubicBezTo>
                  <a:cubicBezTo>
                    <a:pt x="7029" y="4374"/>
                    <a:pt x="5811" y="1750"/>
                    <a:pt x="3999" y="844"/>
                  </a:cubicBezTo>
                  <a:cubicBezTo>
                    <a:pt x="2874" y="313"/>
                    <a:pt x="1656" y="0"/>
                    <a:pt x="438" y="0"/>
                  </a:cubicBezTo>
                  <a:close/>
                </a:path>
              </a:pathLst>
            </a:custGeom>
            <a:solidFill>
              <a:srgbClr val="232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2677993" y="1999717"/>
              <a:ext cx="198830" cy="224448"/>
            </a:xfrm>
            <a:custGeom>
              <a:rect b="b" l="l" r="r" t="t"/>
              <a:pathLst>
                <a:path extrusionOk="0" h="12590" w="11153">
                  <a:moveTo>
                    <a:pt x="5811" y="0"/>
                  </a:moveTo>
                  <a:cubicBezTo>
                    <a:pt x="2780" y="0"/>
                    <a:pt x="219" y="2812"/>
                    <a:pt x="125" y="6311"/>
                  </a:cubicBezTo>
                  <a:cubicBezTo>
                    <a:pt x="0" y="9778"/>
                    <a:pt x="2312" y="12590"/>
                    <a:pt x="5342" y="12590"/>
                  </a:cubicBezTo>
                  <a:cubicBezTo>
                    <a:pt x="8341" y="12590"/>
                    <a:pt x="10902" y="9778"/>
                    <a:pt x="11027" y="6311"/>
                  </a:cubicBezTo>
                  <a:cubicBezTo>
                    <a:pt x="11152" y="2812"/>
                    <a:pt x="8809" y="0"/>
                    <a:pt x="5811" y="0"/>
                  </a:cubicBezTo>
                  <a:close/>
                </a:path>
              </a:pathLst>
            </a:custGeom>
            <a:solidFill>
              <a:srgbClr val="2E2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2691345" y="2014746"/>
              <a:ext cx="172107" cy="194391"/>
            </a:xfrm>
            <a:custGeom>
              <a:rect b="b" l="l" r="r" t="t"/>
              <a:pathLst>
                <a:path extrusionOk="0" h="10904" w="9654">
                  <a:moveTo>
                    <a:pt x="5030" y="1"/>
                  </a:moveTo>
                  <a:cubicBezTo>
                    <a:pt x="2406" y="1"/>
                    <a:pt x="220" y="2469"/>
                    <a:pt x="95" y="5468"/>
                  </a:cubicBezTo>
                  <a:cubicBezTo>
                    <a:pt x="1" y="8467"/>
                    <a:pt x="2000" y="10903"/>
                    <a:pt x="4624" y="10903"/>
                  </a:cubicBezTo>
                  <a:cubicBezTo>
                    <a:pt x="7217" y="10903"/>
                    <a:pt x="9404" y="8467"/>
                    <a:pt x="9529" y="5468"/>
                  </a:cubicBezTo>
                  <a:cubicBezTo>
                    <a:pt x="9654" y="2437"/>
                    <a:pt x="7623" y="1"/>
                    <a:pt x="5030" y="1"/>
                  </a:cubicBezTo>
                  <a:close/>
                </a:path>
              </a:pathLst>
            </a:custGeom>
            <a:solidFill>
              <a:srgbClr val="E8E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3"/>
            <p:cNvSpPr/>
            <p:nvPr/>
          </p:nvSpPr>
          <p:spPr>
            <a:xfrm>
              <a:off x="2765419" y="2039258"/>
              <a:ext cx="93577" cy="169878"/>
            </a:xfrm>
            <a:custGeom>
              <a:rect b="b" l="l" r="r" t="t"/>
              <a:pathLst>
                <a:path extrusionOk="0" h="9529" w="5249">
                  <a:moveTo>
                    <a:pt x="3937" y="0"/>
                  </a:moveTo>
                  <a:lnTo>
                    <a:pt x="1" y="9497"/>
                  </a:lnTo>
                  <a:cubicBezTo>
                    <a:pt x="157" y="9528"/>
                    <a:pt x="313" y="9528"/>
                    <a:pt x="469" y="9528"/>
                  </a:cubicBezTo>
                  <a:cubicBezTo>
                    <a:pt x="1219" y="9528"/>
                    <a:pt x="1937" y="9310"/>
                    <a:pt x="2593" y="8935"/>
                  </a:cubicBezTo>
                  <a:lnTo>
                    <a:pt x="5249" y="2562"/>
                  </a:lnTo>
                  <a:cubicBezTo>
                    <a:pt x="5061" y="1625"/>
                    <a:pt x="4593" y="719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2704163" y="2014746"/>
              <a:ext cx="101938" cy="181573"/>
            </a:xfrm>
            <a:custGeom>
              <a:rect b="b" l="l" r="r" t="t"/>
              <a:pathLst>
                <a:path extrusionOk="0" h="10185" w="5718">
                  <a:moveTo>
                    <a:pt x="4311" y="1"/>
                  </a:moveTo>
                  <a:cubicBezTo>
                    <a:pt x="3999" y="1"/>
                    <a:pt x="3687" y="32"/>
                    <a:pt x="3405" y="95"/>
                  </a:cubicBezTo>
                  <a:lnTo>
                    <a:pt x="0" y="8342"/>
                  </a:lnTo>
                  <a:cubicBezTo>
                    <a:pt x="344" y="9060"/>
                    <a:pt x="906" y="9716"/>
                    <a:pt x="1594" y="10185"/>
                  </a:cubicBezTo>
                  <a:lnTo>
                    <a:pt x="5717" y="251"/>
                  </a:lnTo>
                  <a:cubicBezTo>
                    <a:pt x="5248" y="95"/>
                    <a:pt x="4780" y="1"/>
                    <a:pt x="4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2644566" y="3005491"/>
              <a:ext cx="214982" cy="1759628"/>
            </a:xfrm>
            <a:custGeom>
              <a:rect b="b" l="l" r="r" t="t"/>
              <a:pathLst>
                <a:path extrusionOk="0" h="98703" w="12059">
                  <a:moveTo>
                    <a:pt x="12059" y="1"/>
                  </a:moveTo>
                  <a:cubicBezTo>
                    <a:pt x="12059" y="1"/>
                    <a:pt x="6498" y="3031"/>
                    <a:pt x="4312" y="14371"/>
                  </a:cubicBezTo>
                  <a:cubicBezTo>
                    <a:pt x="4312" y="14371"/>
                    <a:pt x="2750" y="26085"/>
                    <a:pt x="2000" y="42579"/>
                  </a:cubicBezTo>
                  <a:cubicBezTo>
                    <a:pt x="1250" y="59073"/>
                    <a:pt x="563" y="76567"/>
                    <a:pt x="282" y="83939"/>
                  </a:cubicBezTo>
                  <a:cubicBezTo>
                    <a:pt x="1" y="91312"/>
                    <a:pt x="126" y="96747"/>
                    <a:pt x="282" y="97247"/>
                  </a:cubicBezTo>
                  <a:cubicBezTo>
                    <a:pt x="408" y="97650"/>
                    <a:pt x="1894" y="98703"/>
                    <a:pt x="4823" y="98703"/>
                  </a:cubicBezTo>
                  <a:cubicBezTo>
                    <a:pt x="5527" y="98703"/>
                    <a:pt x="6314" y="98642"/>
                    <a:pt x="7186" y="98497"/>
                  </a:cubicBezTo>
                  <a:cubicBezTo>
                    <a:pt x="7186" y="98497"/>
                    <a:pt x="7842" y="72725"/>
                    <a:pt x="8591" y="56605"/>
                  </a:cubicBezTo>
                  <a:cubicBezTo>
                    <a:pt x="9279" y="41705"/>
                    <a:pt x="9685" y="24804"/>
                    <a:pt x="9810" y="22118"/>
                  </a:cubicBezTo>
                  <a:cubicBezTo>
                    <a:pt x="10091" y="16526"/>
                    <a:pt x="12059" y="1"/>
                    <a:pt x="12059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2721420" y="3012176"/>
              <a:ext cx="137575" cy="249514"/>
            </a:xfrm>
            <a:custGeom>
              <a:rect b="b" l="l" r="r" t="t"/>
              <a:pathLst>
                <a:path extrusionOk="0" h="13996" w="7717">
                  <a:moveTo>
                    <a:pt x="7717" y="1"/>
                  </a:moveTo>
                  <a:cubicBezTo>
                    <a:pt x="7061" y="313"/>
                    <a:pt x="6467" y="719"/>
                    <a:pt x="5905" y="1156"/>
                  </a:cubicBezTo>
                  <a:cubicBezTo>
                    <a:pt x="4062" y="3031"/>
                    <a:pt x="1375" y="6873"/>
                    <a:pt x="1" y="13996"/>
                  </a:cubicBezTo>
                  <a:cubicBezTo>
                    <a:pt x="1" y="13996"/>
                    <a:pt x="3156" y="9247"/>
                    <a:pt x="6936" y="6623"/>
                  </a:cubicBezTo>
                  <a:cubicBezTo>
                    <a:pt x="7279" y="3499"/>
                    <a:pt x="7592" y="907"/>
                    <a:pt x="7717" y="1"/>
                  </a:cubicBezTo>
                  <a:close/>
                </a:path>
              </a:pathLst>
            </a:custGeom>
            <a:solidFill>
              <a:srgbClr val="D384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2721420" y="2807231"/>
              <a:ext cx="235038" cy="454459"/>
            </a:xfrm>
            <a:custGeom>
              <a:rect b="b" l="l" r="r" t="t"/>
              <a:pathLst>
                <a:path extrusionOk="0" h="25492" w="13184">
                  <a:moveTo>
                    <a:pt x="13183" y="1"/>
                  </a:moveTo>
                  <a:cubicBezTo>
                    <a:pt x="10497" y="2906"/>
                    <a:pt x="8248" y="8654"/>
                    <a:pt x="8248" y="8654"/>
                  </a:cubicBezTo>
                  <a:cubicBezTo>
                    <a:pt x="8248" y="8654"/>
                    <a:pt x="4780" y="10778"/>
                    <a:pt x="2437" y="15589"/>
                  </a:cubicBezTo>
                  <a:cubicBezTo>
                    <a:pt x="1000" y="18713"/>
                    <a:pt x="188" y="22055"/>
                    <a:pt x="1" y="25492"/>
                  </a:cubicBezTo>
                  <a:cubicBezTo>
                    <a:pt x="3125" y="13746"/>
                    <a:pt x="13183" y="11278"/>
                    <a:pt x="13183" y="11278"/>
                  </a:cubicBezTo>
                  <a:lnTo>
                    <a:pt x="13183" y="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2869014" y="2829516"/>
              <a:ext cx="81882" cy="131995"/>
            </a:xfrm>
            <a:custGeom>
              <a:rect b="b" l="l" r="r" t="t"/>
              <a:pathLst>
                <a:path extrusionOk="0" h="7404" w="4593">
                  <a:moveTo>
                    <a:pt x="4592" y="0"/>
                  </a:moveTo>
                  <a:lnTo>
                    <a:pt x="4592" y="0"/>
                  </a:lnTo>
                  <a:cubicBezTo>
                    <a:pt x="4592" y="1"/>
                    <a:pt x="1062" y="3062"/>
                    <a:pt x="0" y="7404"/>
                  </a:cubicBezTo>
                  <a:cubicBezTo>
                    <a:pt x="1281" y="6404"/>
                    <a:pt x="2687" y="5498"/>
                    <a:pt x="4155" y="4749"/>
                  </a:cubicBezTo>
                  <a:lnTo>
                    <a:pt x="4592" y="0"/>
                  </a:lnTo>
                  <a:close/>
                </a:path>
              </a:pathLst>
            </a:custGeom>
            <a:solidFill>
              <a:srgbClr val="D384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>
              <a:off x="2838939" y="2583906"/>
              <a:ext cx="234467" cy="382061"/>
            </a:xfrm>
            <a:custGeom>
              <a:rect b="b" l="l" r="r" t="t"/>
              <a:pathLst>
                <a:path extrusionOk="0" h="21431" w="13152">
                  <a:moveTo>
                    <a:pt x="13152" y="1"/>
                  </a:moveTo>
                  <a:lnTo>
                    <a:pt x="13152" y="1"/>
                  </a:lnTo>
                  <a:cubicBezTo>
                    <a:pt x="10715" y="1969"/>
                    <a:pt x="8528" y="4187"/>
                    <a:pt x="6623" y="6655"/>
                  </a:cubicBezTo>
                  <a:cubicBezTo>
                    <a:pt x="0" y="15464"/>
                    <a:pt x="1656" y="21431"/>
                    <a:pt x="1656" y="21431"/>
                  </a:cubicBezTo>
                  <a:cubicBezTo>
                    <a:pt x="3593" y="17307"/>
                    <a:pt x="6966" y="14027"/>
                    <a:pt x="11152" y="12215"/>
                  </a:cubicBezTo>
                  <a:cubicBezTo>
                    <a:pt x="11152" y="12215"/>
                    <a:pt x="11496" y="5062"/>
                    <a:pt x="13152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3"/>
            <p:cNvSpPr/>
            <p:nvPr/>
          </p:nvSpPr>
          <p:spPr>
            <a:xfrm>
              <a:off x="3099560" y="3515179"/>
              <a:ext cx="652718" cy="596366"/>
            </a:xfrm>
            <a:custGeom>
              <a:rect b="b" l="l" r="r" t="t"/>
              <a:pathLst>
                <a:path extrusionOk="0" h="33452" w="36613">
                  <a:moveTo>
                    <a:pt x="22177" y="0"/>
                  </a:moveTo>
                  <a:cubicBezTo>
                    <a:pt x="17452" y="0"/>
                    <a:pt x="13056" y="3101"/>
                    <a:pt x="12278" y="4243"/>
                  </a:cubicBezTo>
                  <a:cubicBezTo>
                    <a:pt x="11340" y="5586"/>
                    <a:pt x="11497" y="6648"/>
                    <a:pt x="10372" y="7929"/>
                  </a:cubicBezTo>
                  <a:cubicBezTo>
                    <a:pt x="9247" y="9210"/>
                    <a:pt x="1" y="13489"/>
                    <a:pt x="1" y="13489"/>
                  </a:cubicBezTo>
                  <a:cubicBezTo>
                    <a:pt x="1969" y="18925"/>
                    <a:pt x="8498" y="33451"/>
                    <a:pt x="9497" y="33451"/>
                  </a:cubicBezTo>
                  <a:cubicBezTo>
                    <a:pt x="10466" y="33451"/>
                    <a:pt x="19119" y="29859"/>
                    <a:pt x="22430" y="28390"/>
                  </a:cubicBezTo>
                  <a:cubicBezTo>
                    <a:pt x="25742" y="26953"/>
                    <a:pt x="33614" y="23236"/>
                    <a:pt x="34832" y="22392"/>
                  </a:cubicBezTo>
                  <a:cubicBezTo>
                    <a:pt x="36082" y="21549"/>
                    <a:pt x="36300" y="20424"/>
                    <a:pt x="36456" y="16457"/>
                  </a:cubicBezTo>
                  <a:cubicBezTo>
                    <a:pt x="36613" y="12459"/>
                    <a:pt x="30740" y="2212"/>
                    <a:pt x="25086" y="432"/>
                  </a:cubicBezTo>
                  <a:cubicBezTo>
                    <a:pt x="24121" y="130"/>
                    <a:pt x="23142" y="0"/>
                    <a:pt x="22177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>
              <a:off x="3616379" y="3414828"/>
              <a:ext cx="169878" cy="190469"/>
            </a:xfrm>
            <a:custGeom>
              <a:rect b="b" l="l" r="r" t="t"/>
              <a:pathLst>
                <a:path extrusionOk="0" h="10684" w="9529">
                  <a:moveTo>
                    <a:pt x="0" y="0"/>
                  </a:moveTo>
                  <a:cubicBezTo>
                    <a:pt x="3562" y="4936"/>
                    <a:pt x="9528" y="10684"/>
                    <a:pt x="9528" y="10684"/>
                  </a:cubicBezTo>
                  <a:cubicBezTo>
                    <a:pt x="9310" y="8528"/>
                    <a:pt x="8778" y="6186"/>
                    <a:pt x="8778" y="61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3284466" y="3574402"/>
              <a:ext cx="228905" cy="82131"/>
            </a:xfrm>
            <a:custGeom>
              <a:rect b="b" l="l" r="r" t="t"/>
              <a:pathLst>
                <a:path extrusionOk="0" h="4607" w="12840">
                  <a:moveTo>
                    <a:pt x="11077" y="1"/>
                  </a:moveTo>
                  <a:cubicBezTo>
                    <a:pt x="8825" y="1"/>
                    <a:pt x="4786" y="327"/>
                    <a:pt x="1187" y="2326"/>
                  </a:cubicBezTo>
                  <a:lnTo>
                    <a:pt x="0" y="4607"/>
                  </a:lnTo>
                  <a:cubicBezTo>
                    <a:pt x="3842" y="2045"/>
                    <a:pt x="8247" y="483"/>
                    <a:pt x="12839" y="77"/>
                  </a:cubicBezTo>
                  <a:cubicBezTo>
                    <a:pt x="12839" y="77"/>
                    <a:pt x="12168" y="1"/>
                    <a:pt x="11077" y="1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>
              <a:off x="3322332" y="3361916"/>
              <a:ext cx="218886" cy="194944"/>
            </a:xfrm>
            <a:custGeom>
              <a:rect b="b" l="l" r="r" t="t"/>
              <a:pathLst>
                <a:path extrusionOk="0" h="10935" w="12278">
                  <a:moveTo>
                    <a:pt x="12277" y="1"/>
                  </a:moveTo>
                  <a:lnTo>
                    <a:pt x="12277" y="1"/>
                  </a:lnTo>
                  <a:cubicBezTo>
                    <a:pt x="2812" y="3000"/>
                    <a:pt x="0" y="10934"/>
                    <a:pt x="0" y="10934"/>
                  </a:cubicBezTo>
                  <a:lnTo>
                    <a:pt x="1937" y="10622"/>
                  </a:lnTo>
                  <a:cubicBezTo>
                    <a:pt x="5498" y="3500"/>
                    <a:pt x="12277" y="1"/>
                    <a:pt x="12277" y="1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3"/>
            <p:cNvSpPr/>
            <p:nvPr/>
          </p:nvSpPr>
          <p:spPr>
            <a:xfrm>
              <a:off x="3183099" y="3671562"/>
              <a:ext cx="255076" cy="409908"/>
            </a:xfrm>
            <a:custGeom>
              <a:rect b="b" l="l" r="r" t="t"/>
              <a:pathLst>
                <a:path extrusionOk="0" h="22993" w="14308">
                  <a:moveTo>
                    <a:pt x="4561" y="0"/>
                  </a:moveTo>
                  <a:lnTo>
                    <a:pt x="1" y="2437"/>
                  </a:lnTo>
                  <a:cubicBezTo>
                    <a:pt x="3624" y="9091"/>
                    <a:pt x="6873" y="15932"/>
                    <a:pt x="9685" y="22992"/>
                  </a:cubicBezTo>
                  <a:lnTo>
                    <a:pt x="14308" y="21087"/>
                  </a:lnTo>
                  <a:cubicBezTo>
                    <a:pt x="14308" y="21087"/>
                    <a:pt x="9872" y="7997"/>
                    <a:pt x="4561" y="0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3"/>
            <p:cNvSpPr/>
            <p:nvPr/>
          </p:nvSpPr>
          <p:spPr>
            <a:xfrm>
              <a:off x="2052016" y="3785676"/>
              <a:ext cx="334729" cy="394843"/>
            </a:xfrm>
            <a:custGeom>
              <a:rect b="b" l="l" r="r" t="t"/>
              <a:pathLst>
                <a:path extrusionOk="0" h="22148" w="18776">
                  <a:moveTo>
                    <a:pt x="10828" y="0"/>
                  </a:moveTo>
                  <a:cubicBezTo>
                    <a:pt x="10086" y="0"/>
                    <a:pt x="9308" y="73"/>
                    <a:pt x="8498" y="191"/>
                  </a:cubicBezTo>
                  <a:cubicBezTo>
                    <a:pt x="6967" y="441"/>
                    <a:pt x="4249" y="2627"/>
                    <a:pt x="3187" y="5126"/>
                  </a:cubicBezTo>
                  <a:cubicBezTo>
                    <a:pt x="2094" y="7594"/>
                    <a:pt x="844" y="11874"/>
                    <a:pt x="407" y="12999"/>
                  </a:cubicBezTo>
                  <a:cubicBezTo>
                    <a:pt x="1" y="14123"/>
                    <a:pt x="563" y="16279"/>
                    <a:pt x="1969" y="17716"/>
                  </a:cubicBezTo>
                  <a:cubicBezTo>
                    <a:pt x="3406" y="19184"/>
                    <a:pt x="4187" y="20371"/>
                    <a:pt x="5093" y="21152"/>
                  </a:cubicBezTo>
                  <a:cubicBezTo>
                    <a:pt x="5767" y="21714"/>
                    <a:pt x="6377" y="22147"/>
                    <a:pt x="7296" y="22147"/>
                  </a:cubicBezTo>
                  <a:cubicBezTo>
                    <a:pt x="7653" y="22147"/>
                    <a:pt x="8057" y="22082"/>
                    <a:pt x="8529" y="21933"/>
                  </a:cubicBezTo>
                  <a:cubicBezTo>
                    <a:pt x="10216" y="21402"/>
                    <a:pt x="12278" y="21121"/>
                    <a:pt x="13496" y="20590"/>
                  </a:cubicBezTo>
                  <a:cubicBezTo>
                    <a:pt x="14683" y="20090"/>
                    <a:pt x="15964" y="19434"/>
                    <a:pt x="16182" y="18247"/>
                  </a:cubicBezTo>
                  <a:cubicBezTo>
                    <a:pt x="16432" y="17091"/>
                    <a:pt x="16464" y="15060"/>
                    <a:pt x="16838" y="14342"/>
                  </a:cubicBezTo>
                  <a:cubicBezTo>
                    <a:pt x="17213" y="13655"/>
                    <a:pt x="18775" y="12593"/>
                    <a:pt x="18775" y="10843"/>
                  </a:cubicBezTo>
                  <a:cubicBezTo>
                    <a:pt x="18775" y="9094"/>
                    <a:pt x="18369" y="5314"/>
                    <a:pt x="16401" y="2627"/>
                  </a:cubicBezTo>
                  <a:cubicBezTo>
                    <a:pt x="14928" y="640"/>
                    <a:pt x="13036" y="0"/>
                    <a:pt x="10828" y="0"/>
                  </a:cubicBezTo>
                  <a:close/>
                </a:path>
              </a:pathLst>
            </a:custGeom>
            <a:solidFill>
              <a:srgbClr val="917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3"/>
            <p:cNvSpPr/>
            <p:nvPr/>
          </p:nvSpPr>
          <p:spPr>
            <a:xfrm>
              <a:off x="2121204" y="3813576"/>
              <a:ext cx="265541" cy="354767"/>
            </a:xfrm>
            <a:custGeom>
              <a:rect b="b" l="l" r="r" t="t"/>
              <a:pathLst>
                <a:path extrusionOk="0" h="19900" w="14895">
                  <a:moveTo>
                    <a:pt x="11520" y="0"/>
                  </a:moveTo>
                  <a:cubicBezTo>
                    <a:pt x="11458" y="844"/>
                    <a:pt x="11895" y="2718"/>
                    <a:pt x="12052" y="3218"/>
                  </a:cubicBezTo>
                  <a:cubicBezTo>
                    <a:pt x="12239" y="3874"/>
                    <a:pt x="12395" y="4780"/>
                    <a:pt x="11677" y="4780"/>
                  </a:cubicBezTo>
                  <a:cubicBezTo>
                    <a:pt x="10927" y="4780"/>
                    <a:pt x="9521" y="5998"/>
                    <a:pt x="9521" y="5998"/>
                  </a:cubicBezTo>
                  <a:lnTo>
                    <a:pt x="4492" y="7248"/>
                  </a:lnTo>
                  <a:cubicBezTo>
                    <a:pt x="3457" y="6528"/>
                    <a:pt x="2609" y="6371"/>
                    <a:pt x="2064" y="6371"/>
                  </a:cubicBezTo>
                  <a:cubicBezTo>
                    <a:pt x="1639" y="6371"/>
                    <a:pt x="1399" y="6467"/>
                    <a:pt x="1399" y="6467"/>
                  </a:cubicBezTo>
                  <a:cubicBezTo>
                    <a:pt x="2024" y="6498"/>
                    <a:pt x="3336" y="7185"/>
                    <a:pt x="3555" y="8091"/>
                  </a:cubicBezTo>
                  <a:cubicBezTo>
                    <a:pt x="3805" y="8997"/>
                    <a:pt x="3617" y="10528"/>
                    <a:pt x="3461" y="11402"/>
                  </a:cubicBezTo>
                  <a:cubicBezTo>
                    <a:pt x="3405" y="11714"/>
                    <a:pt x="3163" y="11836"/>
                    <a:pt x="2851" y="11836"/>
                  </a:cubicBezTo>
                  <a:cubicBezTo>
                    <a:pt x="2289" y="11836"/>
                    <a:pt x="1502" y="11441"/>
                    <a:pt x="1180" y="11059"/>
                  </a:cubicBezTo>
                  <a:cubicBezTo>
                    <a:pt x="649" y="10497"/>
                    <a:pt x="1337" y="10621"/>
                    <a:pt x="1462" y="10372"/>
                  </a:cubicBezTo>
                  <a:cubicBezTo>
                    <a:pt x="1618" y="10122"/>
                    <a:pt x="1024" y="9653"/>
                    <a:pt x="524" y="9653"/>
                  </a:cubicBezTo>
                  <a:cubicBezTo>
                    <a:pt x="519" y="9653"/>
                    <a:pt x="514" y="9653"/>
                    <a:pt x="509" y="9653"/>
                  </a:cubicBezTo>
                  <a:cubicBezTo>
                    <a:pt x="0" y="9653"/>
                    <a:pt x="351" y="11224"/>
                    <a:pt x="1774" y="12152"/>
                  </a:cubicBezTo>
                  <a:cubicBezTo>
                    <a:pt x="3211" y="13089"/>
                    <a:pt x="5741" y="13527"/>
                    <a:pt x="7053" y="13527"/>
                  </a:cubicBezTo>
                  <a:cubicBezTo>
                    <a:pt x="7991" y="13527"/>
                    <a:pt x="9406" y="13208"/>
                    <a:pt x="10343" y="13208"/>
                  </a:cubicBezTo>
                  <a:cubicBezTo>
                    <a:pt x="10718" y="13208"/>
                    <a:pt x="11016" y="13259"/>
                    <a:pt x="11177" y="13402"/>
                  </a:cubicBezTo>
                  <a:cubicBezTo>
                    <a:pt x="11739" y="13902"/>
                    <a:pt x="10084" y="15713"/>
                    <a:pt x="8896" y="16088"/>
                  </a:cubicBezTo>
                  <a:cubicBezTo>
                    <a:pt x="8577" y="16189"/>
                    <a:pt x="8204" y="16225"/>
                    <a:pt x="7817" y="16225"/>
                  </a:cubicBezTo>
                  <a:cubicBezTo>
                    <a:pt x="6926" y="16225"/>
                    <a:pt x="5955" y="16038"/>
                    <a:pt x="5362" y="16038"/>
                  </a:cubicBezTo>
                  <a:cubicBezTo>
                    <a:pt x="5257" y="16038"/>
                    <a:pt x="5164" y="16043"/>
                    <a:pt x="5085" y="16057"/>
                  </a:cubicBezTo>
                  <a:cubicBezTo>
                    <a:pt x="4367" y="16182"/>
                    <a:pt x="3211" y="18993"/>
                    <a:pt x="3398" y="19587"/>
                  </a:cubicBezTo>
                  <a:cubicBezTo>
                    <a:pt x="3477" y="19823"/>
                    <a:pt x="3957" y="19899"/>
                    <a:pt x="4592" y="19899"/>
                  </a:cubicBezTo>
                  <a:cubicBezTo>
                    <a:pt x="5470" y="19899"/>
                    <a:pt x="6644" y="19753"/>
                    <a:pt x="7459" y="19681"/>
                  </a:cubicBezTo>
                  <a:cubicBezTo>
                    <a:pt x="8209" y="19525"/>
                    <a:pt x="8928" y="19306"/>
                    <a:pt x="9646" y="19025"/>
                  </a:cubicBezTo>
                  <a:cubicBezTo>
                    <a:pt x="10833" y="18525"/>
                    <a:pt x="12114" y="17869"/>
                    <a:pt x="12333" y="16682"/>
                  </a:cubicBezTo>
                  <a:cubicBezTo>
                    <a:pt x="12583" y="15526"/>
                    <a:pt x="12583" y="13527"/>
                    <a:pt x="12957" y="12839"/>
                  </a:cubicBezTo>
                  <a:cubicBezTo>
                    <a:pt x="13332" y="12121"/>
                    <a:pt x="14894" y="11059"/>
                    <a:pt x="14894" y="9309"/>
                  </a:cubicBezTo>
                  <a:cubicBezTo>
                    <a:pt x="14894" y="7591"/>
                    <a:pt x="14488" y="3780"/>
                    <a:pt x="12520" y="1125"/>
                  </a:cubicBezTo>
                  <a:cubicBezTo>
                    <a:pt x="12208" y="719"/>
                    <a:pt x="11895" y="344"/>
                    <a:pt x="11520" y="0"/>
                  </a:cubicBezTo>
                  <a:close/>
                </a:path>
              </a:pathLst>
            </a:custGeom>
            <a:solidFill>
              <a:srgbClr val="786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3"/>
            <p:cNvSpPr/>
            <p:nvPr/>
          </p:nvSpPr>
          <p:spPr>
            <a:xfrm>
              <a:off x="2303187" y="3688266"/>
              <a:ext cx="467259" cy="560265"/>
            </a:xfrm>
            <a:custGeom>
              <a:rect b="b" l="l" r="r" t="t"/>
              <a:pathLst>
                <a:path extrusionOk="0" h="31427" w="26210">
                  <a:moveTo>
                    <a:pt x="18431" y="1"/>
                  </a:moveTo>
                  <a:lnTo>
                    <a:pt x="0" y="25866"/>
                  </a:lnTo>
                  <a:lnTo>
                    <a:pt x="7779" y="31427"/>
                  </a:lnTo>
                  <a:lnTo>
                    <a:pt x="26210" y="5530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3"/>
            <p:cNvSpPr/>
            <p:nvPr/>
          </p:nvSpPr>
          <p:spPr>
            <a:xfrm>
              <a:off x="2591672" y="3601660"/>
              <a:ext cx="252847" cy="231740"/>
            </a:xfrm>
            <a:custGeom>
              <a:rect b="b" l="l" r="r" t="t"/>
              <a:pathLst>
                <a:path extrusionOk="0" h="12999" w="14183">
                  <a:moveTo>
                    <a:pt x="4598" y="0"/>
                  </a:moveTo>
                  <a:cubicBezTo>
                    <a:pt x="4359" y="0"/>
                    <a:pt x="4121" y="117"/>
                    <a:pt x="3967" y="329"/>
                  </a:cubicBezTo>
                  <a:lnTo>
                    <a:pt x="219" y="5577"/>
                  </a:lnTo>
                  <a:cubicBezTo>
                    <a:pt x="0" y="5921"/>
                    <a:pt x="63" y="6389"/>
                    <a:pt x="406" y="6608"/>
                  </a:cubicBezTo>
                  <a:lnTo>
                    <a:pt x="9153" y="12856"/>
                  </a:lnTo>
                  <a:cubicBezTo>
                    <a:pt x="9288" y="12954"/>
                    <a:pt x="9441" y="12999"/>
                    <a:pt x="9593" y="12999"/>
                  </a:cubicBezTo>
                  <a:cubicBezTo>
                    <a:pt x="9830" y="12999"/>
                    <a:pt x="10063" y="12890"/>
                    <a:pt x="10215" y="12699"/>
                  </a:cubicBezTo>
                  <a:lnTo>
                    <a:pt x="13964" y="7420"/>
                  </a:lnTo>
                  <a:cubicBezTo>
                    <a:pt x="14183" y="7108"/>
                    <a:pt x="14120" y="6639"/>
                    <a:pt x="13776" y="6389"/>
                  </a:cubicBezTo>
                  <a:lnTo>
                    <a:pt x="5030" y="141"/>
                  </a:lnTo>
                  <a:cubicBezTo>
                    <a:pt x="4898" y="46"/>
                    <a:pt x="4747" y="0"/>
                    <a:pt x="4598" y="0"/>
                  </a:cubicBez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3"/>
            <p:cNvSpPr/>
            <p:nvPr/>
          </p:nvSpPr>
          <p:spPr>
            <a:xfrm>
              <a:off x="2788808" y="2706987"/>
              <a:ext cx="614853" cy="805874"/>
            </a:xfrm>
            <a:custGeom>
              <a:rect b="b" l="l" r="r" t="t"/>
              <a:pathLst>
                <a:path extrusionOk="0" h="45204" w="34489">
                  <a:moveTo>
                    <a:pt x="28303" y="1"/>
                  </a:moveTo>
                  <a:cubicBezTo>
                    <a:pt x="27616" y="1"/>
                    <a:pt x="26928" y="126"/>
                    <a:pt x="26272" y="344"/>
                  </a:cubicBezTo>
                  <a:cubicBezTo>
                    <a:pt x="26272" y="344"/>
                    <a:pt x="18588" y="5936"/>
                    <a:pt x="15964" y="10341"/>
                  </a:cubicBezTo>
                  <a:cubicBezTo>
                    <a:pt x="13308" y="14745"/>
                    <a:pt x="9528" y="20431"/>
                    <a:pt x="7904" y="24117"/>
                  </a:cubicBezTo>
                  <a:cubicBezTo>
                    <a:pt x="6280" y="27803"/>
                    <a:pt x="4655" y="34114"/>
                    <a:pt x="3468" y="36738"/>
                  </a:cubicBezTo>
                  <a:cubicBezTo>
                    <a:pt x="2281" y="39362"/>
                    <a:pt x="1625" y="41049"/>
                    <a:pt x="782" y="42454"/>
                  </a:cubicBezTo>
                  <a:cubicBezTo>
                    <a:pt x="251" y="43298"/>
                    <a:pt x="1" y="44235"/>
                    <a:pt x="63" y="45203"/>
                  </a:cubicBezTo>
                  <a:lnTo>
                    <a:pt x="4468" y="44547"/>
                  </a:lnTo>
                  <a:cubicBezTo>
                    <a:pt x="4468" y="44547"/>
                    <a:pt x="12309" y="28116"/>
                    <a:pt x="17276" y="20931"/>
                  </a:cubicBezTo>
                  <a:cubicBezTo>
                    <a:pt x="22243" y="13746"/>
                    <a:pt x="31927" y="3062"/>
                    <a:pt x="31927" y="3062"/>
                  </a:cubicBezTo>
                  <a:lnTo>
                    <a:pt x="34488" y="1032"/>
                  </a:lnTo>
                  <a:lnTo>
                    <a:pt x="34488" y="1032"/>
                  </a:lnTo>
                  <a:cubicBezTo>
                    <a:pt x="34256" y="1039"/>
                    <a:pt x="34025" y="1042"/>
                    <a:pt x="33793" y="1042"/>
                  </a:cubicBezTo>
                  <a:cubicBezTo>
                    <a:pt x="32994" y="1042"/>
                    <a:pt x="32195" y="996"/>
                    <a:pt x="31396" y="875"/>
                  </a:cubicBezTo>
                  <a:cubicBezTo>
                    <a:pt x="30458" y="657"/>
                    <a:pt x="29178" y="63"/>
                    <a:pt x="28303" y="1"/>
                  </a:cubicBezTo>
                  <a:close/>
                </a:path>
              </a:pathLst>
            </a:custGeom>
            <a:solidFill>
              <a:srgbClr val="3D6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3"/>
            <p:cNvSpPr/>
            <p:nvPr/>
          </p:nvSpPr>
          <p:spPr>
            <a:xfrm>
              <a:off x="2721420" y="2725029"/>
              <a:ext cx="708411" cy="912572"/>
            </a:xfrm>
            <a:custGeom>
              <a:rect b="b" l="l" r="r" t="t"/>
              <a:pathLst>
                <a:path extrusionOk="0" h="51189" w="39737">
                  <a:moveTo>
                    <a:pt x="38035" y="1"/>
                  </a:moveTo>
                  <a:cubicBezTo>
                    <a:pt x="37111" y="1"/>
                    <a:pt x="34790" y="1635"/>
                    <a:pt x="33114" y="3425"/>
                  </a:cubicBezTo>
                  <a:cubicBezTo>
                    <a:pt x="31239" y="5361"/>
                    <a:pt x="26429" y="10984"/>
                    <a:pt x="23555" y="15514"/>
                  </a:cubicBezTo>
                  <a:cubicBezTo>
                    <a:pt x="20712" y="20075"/>
                    <a:pt x="13746" y="30696"/>
                    <a:pt x="12184" y="33508"/>
                  </a:cubicBezTo>
                  <a:cubicBezTo>
                    <a:pt x="10653" y="36319"/>
                    <a:pt x="8997" y="39974"/>
                    <a:pt x="8435" y="40099"/>
                  </a:cubicBezTo>
                  <a:cubicBezTo>
                    <a:pt x="7873" y="40255"/>
                    <a:pt x="7935" y="41224"/>
                    <a:pt x="7717" y="42161"/>
                  </a:cubicBezTo>
                  <a:cubicBezTo>
                    <a:pt x="7498" y="43129"/>
                    <a:pt x="3843" y="42661"/>
                    <a:pt x="2750" y="43035"/>
                  </a:cubicBezTo>
                  <a:cubicBezTo>
                    <a:pt x="1688" y="43379"/>
                    <a:pt x="1" y="45285"/>
                    <a:pt x="1" y="45285"/>
                  </a:cubicBezTo>
                  <a:lnTo>
                    <a:pt x="8435" y="51189"/>
                  </a:lnTo>
                  <a:cubicBezTo>
                    <a:pt x="8904" y="50470"/>
                    <a:pt x="9279" y="49689"/>
                    <a:pt x="9622" y="48908"/>
                  </a:cubicBezTo>
                  <a:cubicBezTo>
                    <a:pt x="10060" y="47690"/>
                    <a:pt x="9685" y="46440"/>
                    <a:pt x="9685" y="45503"/>
                  </a:cubicBezTo>
                  <a:cubicBezTo>
                    <a:pt x="9685" y="44535"/>
                    <a:pt x="10310" y="44004"/>
                    <a:pt x="10591" y="43473"/>
                  </a:cubicBezTo>
                  <a:cubicBezTo>
                    <a:pt x="10903" y="42817"/>
                    <a:pt x="11059" y="42098"/>
                    <a:pt x="11122" y="41380"/>
                  </a:cubicBezTo>
                  <a:cubicBezTo>
                    <a:pt x="11153" y="40661"/>
                    <a:pt x="12746" y="37881"/>
                    <a:pt x="13652" y="36132"/>
                  </a:cubicBezTo>
                  <a:cubicBezTo>
                    <a:pt x="14527" y="34414"/>
                    <a:pt x="16838" y="30540"/>
                    <a:pt x="18463" y="27885"/>
                  </a:cubicBezTo>
                  <a:cubicBezTo>
                    <a:pt x="20087" y="25229"/>
                    <a:pt x="23898" y="18357"/>
                    <a:pt x="26179" y="15264"/>
                  </a:cubicBezTo>
                  <a:cubicBezTo>
                    <a:pt x="28490" y="12172"/>
                    <a:pt x="35332" y="3924"/>
                    <a:pt x="36550" y="2831"/>
                  </a:cubicBezTo>
                  <a:cubicBezTo>
                    <a:pt x="37127" y="2298"/>
                    <a:pt x="37872" y="2158"/>
                    <a:pt x="38497" y="2158"/>
                  </a:cubicBezTo>
                  <a:cubicBezTo>
                    <a:pt x="39191" y="2158"/>
                    <a:pt x="39736" y="2331"/>
                    <a:pt x="39736" y="2331"/>
                  </a:cubicBezTo>
                  <a:cubicBezTo>
                    <a:pt x="39736" y="2331"/>
                    <a:pt x="38987" y="426"/>
                    <a:pt x="38268" y="51"/>
                  </a:cubicBezTo>
                  <a:cubicBezTo>
                    <a:pt x="38206" y="17"/>
                    <a:pt x="38128" y="1"/>
                    <a:pt x="38035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3"/>
            <p:cNvSpPr/>
            <p:nvPr/>
          </p:nvSpPr>
          <p:spPr>
            <a:xfrm>
              <a:off x="2633994" y="3514751"/>
              <a:ext cx="281247" cy="251225"/>
            </a:xfrm>
            <a:custGeom>
              <a:rect b="b" l="l" r="r" t="t"/>
              <a:pathLst>
                <a:path extrusionOk="0" h="14092" w="15776">
                  <a:moveTo>
                    <a:pt x="4589" y="0"/>
                  </a:moveTo>
                  <a:cubicBezTo>
                    <a:pt x="4353" y="0"/>
                    <a:pt x="4120" y="109"/>
                    <a:pt x="3968" y="299"/>
                  </a:cubicBezTo>
                  <a:lnTo>
                    <a:pt x="250" y="5548"/>
                  </a:lnTo>
                  <a:cubicBezTo>
                    <a:pt x="0" y="5891"/>
                    <a:pt x="63" y="6360"/>
                    <a:pt x="406" y="6610"/>
                  </a:cubicBezTo>
                  <a:lnTo>
                    <a:pt x="10715" y="13951"/>
                  </a:lnTo>
                  <a:cubicBezTo>
                    <a:pt x="10847" y="14047"/>
                    <a:pt x="10997" y="14092"/>
                    <a:pt x="11146" y="14092"/>
                  </a:cubicBezTo>
                  <a:cubicBezTo>
                    <a:pt x="11386" y="14092"/>
                    <a:pt x="11623" y="13975"/>
                    <a:pt x="11777" y="13763"/>
                  </a:cubicBezTo>
                  <a:lnTo>
                    <a:pt x="15526" y="8546"/>
                  </a:lnTo>
                  <a:cubicBezTo>
                    <a:pt x="15776" y="8203"/>
                    <a:pt x="15682" y="7734"/>
                    <a:pt x="15338" y="7484"/>
                  </a:cubicBezTo>
                  <a:lnTo>
                    <a:pt x="5030" y="143"/>
                  </a:lnTo>
                  <a:cubicBezTo>
                    <a:pt x="4895" y="45"/>
                    <a:pt x="4741" y="0"/>
                    <a:pt x="4589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3"/>
            <p:cNvSpPr/>
            <p:nvPr/>
          </p:nvSpPr>
          <p:spPr>
            <a:xfrm>
              <a:off x="2603367" y="3527035"/>
              <a:ext cx="305759" cy="269017"/>
            </a:xfrm>
            <a:custGeom>
              <a:rect b="b" l="l" r="r" t="t"/>
              <a:pathLst>
                <a:path extrusionOk="0" h="15090" w="17151">
                  <a:moveTo>
                    <a:pt x="4600" y="0"/>
                  </a:moveTo>
                  <a:cubicBezTo>
                    <a:pt x="4363" y="0"/>
                    <a:pt x="4133" y="117"/>
                    <a:pt x="3999" y="329"/>
                  </a:cubicBezTo>
                  <a:lnTo>
                    <a:pt x="250" y="5577"/>
                  </a:lnTo>
                  <a:cubicBezTo>
                    <a:pt x="0" y="5921"/>
                    <a:pt x="94" y="6358"/>
                    <a:pt x="437" y="6608"/>
                  </a:cubicBezTo>
                  <a:lnTo>
                    <a:pt x="12121" y="14949"/>
                  </a:lnTo>
                  <a:cubicBezTo>
                    <a:pt x="12253" y="15045"/>
                    <a:pt x="12403" y="15090"/>
                    <a:pt x="12550" y="15090"/>
                  </a:cubicBezTo>
                  <a:cubicBezTo>
                    <a:pt x="12787" y="15090"/>
                    <a:pt x="13017" y="14973"/>
                    <a:pt x="13152" y="14761"/>
                  </a:cubicBezTo>
                  <a:lnTo>
                    <a:pt x="16900" y="9513"/>
                  </a:lnTo>
                  <a:cubicBezTo>
                    <a:pt x="17150" y="9169"/>
                    <a:pt x="17056" y="8701"/>
                    <a:pt x="16713" y="8482"/>
                  </a:cubicBezTo>
                  <a:lnTo>
                    <a:pt x="5030" y="141"/>
                  </a:lnTo>
                  <a:cubicBezTo>
                    <a:pt x="4898" y="46"/>
                    <a:pt x="4747" y="0"/>
                    <a:pt x="4600" y="0"/>
                  </a:cubicBez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3"/>
            <p:cNvSpPr/>
            <p:nvPr/>
          </p:nvSpPr>
          <p:spPr>
            <a:xfrm>
              <a:off x="2217419" y="4149393"/>
              <a:ext cx="224448" cy="194926"/>
            </a:xfrm>
            <a:custGeom>
              <a:rect b="b" l="l" r="r" t="t"/>
              <a:pathLst>
                <a:path extrusionOk="0" h="10934" w="12590">
                  <a:moveTo>
                    <a:pt x="4811" y="0"/>
                  </a:moveTo>
                  <a:cubicBezTo>
                    <a:pt x="4811" y="0"/>
                    <a:pt x="2406" y="750"/>
                    <a:pt x="1969" y="1187"/>
                  </a:cubicBezTo>
                  <a:cubicBezTo>
                    <a:pt x="1563" y="1593"/>
                    <a:pt x="1" y="3811"/>
                    <a:pt x="1" y="3811"/>
                  </a:cubicBezTo>
                  <a:lnTo>
                    <a:pt x="10309" y="10934"/>
                  </a:lnTo>
                  <a:cubicBezTo>
                    <a:pt x="10309" y="10934"/>
                    <a:pt x="11653" y="9278"/>
                    <a:pt x="11996" y="8685"/>
                  </a:cubicBezTo>
                  <a:cubicBezTo>
                    <a:pt x="12340" y="8091"/>
                    <a:pt x="12590" y="5561"/>
                    <a:pt x="12590" y="5561"/>
                  </a:cubicBezTo>
                  <a:lnTo>
                    <a:pt x="4811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2164525" y="4226871"/>
              <a:ext cx="224448" cy="191574"/>
            </a:xfrm>
            <a:custGeom>
              <a:rect b="b" l="l" r="r" t="t"/>
              <a:pathLst>
                <a:path extrusionOk="0" h="10746" w="12590">
                  <a:moveTo>
                    <a:pt x="2976" y="1"/>
                  </a:moveTo>
                  <a:cubicBezTo>
                    <a:pt x="2746" y="1"/>
                    <a:pt x="2522" y="106"/>
                    <a:pt x="2374" y="309"/>
                  </a:cubicBezTo>
                  <a:lnTo>
                    <a:pt x="250" y="3308"/>
                  </a:lnTo>
                  <a:cubicBezTo>
                    <a:pt x="0" y="3651"/>
                    <a:pt x="62" y="4120"/>
                    <a:pt x="406" y="4370"/>
                  </a:cubicBezTo>
                  <a:lnTo>
                    <a:pt x="9153" y="10618"/>
                  </a:lnTo>
                  <a:cubicBezTo>
                    <a:pt x="9287" y="10703"/>
                    <a:pt x="9439" y="10745"/>
                    <a:pt x="9590" y="10745"/>
                  </a:cubicBezTo>
                  <a:cubicBezTo>
                    <a:pt x="9828" y="10745"/>
                    <a:pt x="10062" y="10640"/>
                    <a:pt x="10215" y="10430"/>
                  </a:cubicBezTo>
                  <a:lnTo>
                    <a:pt x="12339" y="7431"/>
                  </a:lnTo>
                  <a:cubicBezTo>
                    <a:pt x="12589" y="7088"/>
                    <a:pt x="12496" y="6619"/>
                    <a:pt x="12183" y="6400"/>
                  </a:cubicBezTo>
                  <a:lnTo>
                    <a:pt x="3436" y="153"/>
                  </a:lnTo>
                  <a:cubicBezTo>
                    <a:pt x="3296" y="51"/>
                    <a:pt x="3135" y="1"/>
                    <a:pt x="2976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3"/>
            <p:cNvSpPr/>
            <p:nvPr/>
          </p:nvSpPr>
          <p:spPr>
            <a:xfrm>
              <a:off x="2170640" y="4202002"/>
              <a:ext cx="243952" cy="205177"/>
            </a:xfrm>
            <a:custGeom>
              <a:rect b="b" l="l" r="r" t="t"/>
              <a:pathLst>
                <a:path extrusionOk="0" h="11509" w="13684">
                  <a:moveTo>
                    <a:pt x="3006" y="1"/>
                  </a:moveTo>
                  <a:cubicBezTo>
                    <a:pt x="2766" y="1"/>
                    <a:pt x="2529" y="118"/>
                    <a:pt x="2375" y="329"/>
                  </a:cubicBezTo>
                  <a:lnTo>
                    <a:pt x="251" y="3328"/>
                  </a:lnTo>
                  <a:cubicBezTo>
                    <a:pt x="1" y="3672"/>
                    <a:pt x="94" y="4140"/>
                    <a:pt x="407" y="4359"/>
                  </a:cubicBezTo>
                  <a:lnTo>
                    <a:pt x="10247" y="11357"/>
                  </a:lnTo>
                  <a:cubicBezTo>
                    <a:pt x="10387" y="11459"/>
                    <a:pt x="10548" y="11509"/>
                    <a:pt x="10707" y="11509"/>
                  </a:cubicBezTo>
                  <a:cubicBezTo>
                    <a:pt x="10937" y="11509"/>
                    <a:pt x="11161" y="11404"/>
                    <a:pt x="11309" y="11200"/>
                  </a:cubicBezTo>
                  <a:lnTo>
                    <a:pt x="13433" y="8202"/>
                  </a:lnTo>
                  <a:cubicBezTo>
                    <a:pt x="13683" y="7858"/>
                    <a:pt x="13589" y="7389"/>
                    <a:pt x="13246" y="7139"/>
                  </a:cubicBezTo>
                  <a:lnTo>
                    <a:pt x="3437" y="142"/>
                  </a:lnTo>
                  <a:cubicBezTo>
                    <a:pt x="3305" y="46"/>
                    <a:pt x="3155" y="1"/>
                    <a:pt x="3006" y="1"/>
                  </a:cubicBez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3"/>
            <p:cNvSpPr/>
            <p:nvPr/>
          </p:nvSpPr>
          <p:spPr>
            <a:xfrm>
              <a:off x="2211304" y="3998465"/>
              <a:ext cx="281799" cy="62949"/>
            </a:xfrm>
            <a:custGeom>
              <a:rect b="b" l="l" r="r" t="t"/>
              <a:pathLst>
                <a:path extrusionOk="0" h="3531" w="15807">
                  <a:moveTo>
                    <a:pt x="1749" y="1"/>
                  </a:moveTo>
                  <a:cubicBezTo>
                    <a:pt x="781" y="1"/>
                    <a:pt x="0" y="782"/>
                    <a:pt x="0" y="1781"/>
                  </a:cubicBezTo>
                  <a:cubicBezTo>
                    <a:pt x="0" y="2750"/>
                    <a:pt x="781" y="3531"/>
                    <a:pt x="1749" y="3531"/>
                  </a:cubicBezTo>
                  <a:lnTo>
                    <a:pt x="14057" y="3531"/>
                  </a:lnTo>
                  <a:cubicBezTo>
                    <a:pt x="15026" y="3531"/>
                    <a:pt x="15807" y="2750"/>
                    <a:pt x="15807" y="1781"/>
                  </a:cubicBezTo>
                  <a:cubicBezTo>
                    <a:pt x="15807" y="813"/>
                    <a:pt x="15026" y="1"/>
                    <a:pt x="1405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3"/>
            <p:cNvSpPr/>
            <p:nvPr/>
          </p:nvSpPr>
          <p:spPr>
            <a:xfrm>
              <a:off x="2475829" y="3971171"/>
              <a:ext cx="418251" cy="382863"/>
            </a:xfrm>
            <a:custGeom>
              <a:rect b="b" l="l" r="r" t="t"/>
              <a:pathLst>
                <a:path extrusionOk="0" h="21476" w="23461">
                  <a:moveTo>
                    <a:pt x="15339" y="1"/>
                  </a:moveTo>
                  <a:cubicBezTo>
                    <a:pt x="15339" y="1"/>
                    <a:pt x="8904" y="438"/>
                    <a:pt x="8247" y="907"/>
                  </a:cubicBezTo>
                  <a:cubicBezTo>
                    <a:pt x="7591" y="1375"/>
                    <a:pt x="6373" y="2156"/>
                    <a:pt x="6186" y="2625"/>
                  </a:cubicBezTo>
                  <a:cubicBezTo>
                    <a:pt x="5717" y="3874"/>
                    <a:pt x="5061" y="5062"/>
                    <a:pt x="4280" y="6155"/>
                  </a:cubicBezTo>
                  <a:cubicBezTo>
                    <a:pt x="3187" y="7498"/>
                    <a:pt x="188" y="10622"/>
                    <a:pt x="94" y="11497"/>
                  </a:cubicBezTo>
                  <a:cubicBezTo>
                    <a:pt x="0" y="12371"/>
                    <a:pt x="1437" y="15589"/>
                    <a:pt x="2375" y="15870"/>
                  </a:cubicBezTo>
                  <a:cubicBezTo>
                    <a:pt x="3343" y="16183"/>
                    <a:pt x="3843" y="15995"/>
                    <a:pt x="4280" y="16776"/>
                  </a:cubicBezTo>
                  <a:cubicBezTo>
                    <a:pt x="4686" y="17588"/>
                    <a:pt x="4842" y="18057"/>
                    <a:pt x="5686" y="18525"/>
                  </a:cubicBezTo>
                  <a:cubicBezTo>
                    <a:pt x="6529" y="18994"/>
                    <a:pt x="7591" y="18713"/>
                    <a:pt x="8154" y="19025"/>
                  </a:cubicBezTo>
                  <a:cubicBezTo>
                    <a:pt x="8716" y="19369"/>
                    <a:pt x="8747" y="20681"/>
                    <a:pt x="9403" y="20993"/>
                  </a:cubicBezTo>
                  <a:cubicBezTo>
                    <a:pt x="10260" y="21315"/>
                    <a:pt x="11186" y="21475"/>
                    <a:pt x="12102" y="21475"/>
                  </a:cubicBezTo>
                  <a:cubicBezTo>
                    <a:pt x="12254" y="21475"/>
                    <a:pt x="12407" y="21471"/>
                    <a:pt x="12558" y="21462"/>
                  </a:cubicBezTo>
                  <a:cubicBezTo>
                    <a:pt x="13464" y="21306"/>
                    <a:pt x="16588" y="21274"/>
                    <a:pt x="16869" y="20743"/>
                  </a:cubicBezTo>
                  <a:cubicBezTo>
                    <a:pt x="17119" y="20244"/>
                    <a:pt x="17432" y="19150"/>
                    <a:pt x="17900" y="18713"/>
                  </a:cubicBezTo>
                  <a:cubicBezTo>
                    <a:pt x="18369" y="18307"/>
                    <a:pt x="22430" y="15620"/>
                    <a:pt x="22773" y="15058"/>
                  </a:cubicBezTo>
                  <a:cubicBezTo>
                    <a:pt x="23117" y="14527"/>
                    <a:pt x="23461" y="13777"/>
                    <a:pt x="23461" y="13777"/>
                  </a:cubicBezTo>
                  <a:lnTo>
                    <a:pt x="15339" y="1"/>
                  </a:lnTo>
                  <a:close/>
                </a:path>
              </a:pathLst>
            </a:custGeom>
            <a:solidFill>
              <a:srgbClr val="917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3"/>
            <p:cNvSpPr/>
            <p:nvPr/>
          </p:nvSpPr>
          <p:spPr>
            <a:xfrm>
              <a:off x="2733668" y="3848750"/>
              <a:ext cx="338633" cy="386839"/>
            </a:xfrm>
            <a:custGeom>
              <a:rect b="b" l="l" r="r" t="t"/>
              <a:pathLst>
                <a:path extrusionOk="0" h="21699" w="18995">
                  <a:moveTo>
                    <a:pt x="8416" y="1"/>
                  </a:moveTo>
                  <a:cubicBezTo>
                    <a:pt x="8222" y="1"/>
                    <a:pt x="8019" y="27"/>
                    <a:pt x="7811" y="89"/>
                  </a:cubicBezTo>
                  <a:cubicBezTo>
                    <a:pt x="6561" y="464"/>
                    <a:pt x="563" y="5025"/>
                    <a:pt x="376" y="5837"/>
                  </a:cubicBezTo>
                  <a:cubicBezTo>
                    <a:pt x="220" y="6649"/>
                    <a:pt x="1" y="7805"/>
                    <a:pt x="1094" y="9960"/>
                  </a:cubicBezTo>
                  <a:cubicBezTo>
                    <a:pt x="2188" y="12147"/>
                    <a:pt x="6186" y="19395"/>
                    <a:pt x="7592" y="20613"/>
                  </a:cubicBezTo>
                  <a:cubicBezTo>
                    <a:pt x="8511" y="21409"/>
                    <a:pt x="9056" y="21699"/>
                    <a:pt x="9646" y="21699"/>
                  </a:cubicBezTo>
                  <a:cubicBezTo>
                    <a:pt x="9959" y="21699"/>
                    <a:pt x="10284" y="21617"/>
                    <a:pt x="10685" y="21488"/>
                  </a:cubicBezTo>
                  <a:cubicBezTo>
                    <a:pt x="11809" y="21113"/>
                    <a:pt x="17401" y="19676"/>
                    <a:pt x="17932" y="19426"/>
                  </a:cubicBezTo>
                  <a:cubicBezTo>
                    <a:pt x="18651" y="19051"/>
                    <a:pt x="18994" y="18176"/>
                    <a:pt x="18713" y="17427"/>
                  </a:cubicBezTo>
                  <a:cubicBezTo>
                    <a:pt x="18401" y="16396"/>
                    <a:pt x="10122" y="651"/>
                    <a:pt x="10122" y="651"/>
                  </a:cubicBezTo>
                  <a:cubicBezTo>
                    <a:pt x="10122" y="651"/>
                    <a:pt x="9385" y="1"/>
                    <a:pt x="8416" y="1"/>
                  </a:cubicBezTo>
                  <a:close/>
                </a:path>
              </a:pathLst>
            </a:custGeom>
            <a:solidFill>
              <a:srgbClr val="786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2894615" y="3746652"/>
              <a:ext cx="379280" cy="448754"/>
            </a:xfrm>
            <a:custGeom>
              <a:rect b="b" l="l" r="r" t="t"/>
              <a:pathLst>
                <a:path extrusionOk="0" h="25172" w="21275">
                  <a:moveTo>
                    <a:pt x="10938" y="0"/>
                  </a:moveTo>
                  <a:cubicBezTo>
                    <a:pt x="10739" y="0"/>
                    <a:pt x="10511" y="30"/>
                    <a:pt x="10247" y="99"/>
                  </a:cubicBezTo>
                  <a:cubicBezTo>
                    <a:pt x="8623" y="505"/>
                    <a:pt x="1313" y="3567"/>
                    <a:pt x="688" y="4504"/>
                  </a:cubicBezTo>
                  <a:cubicBezTo>
                    <a:pt x="63" y="5441"/>
                    <a:pt x="1" y="6222"/>
                    <a:pt x="688" y="7784"/>
                  </a:cubicBezTo>
                  <a:cubicBezTo>
                    <a:pt x="1375" y="9315"/>
                    <a:pt x="8935" y="23403"/>
                    <a:pt x="9560" y="24309"/>
                  </a:cubicBezTo>
                  <a:cubicBezTo>
                    <a:pt x="9919" y="24868"/>
                    <a:pt x="10533" y="25172"/>
                    <a:pt x="11158" y="25172"/>
                  </a:cubicBezTo>
                  <a:cubicBezTo>
                    <a:pt x="11511" y="25172"/>
                    <a:pt x="11868" y="25075"/>
                    <a:pt x="12184" y="24872"/>
                  </a:cubicBezTo>
                  <a:cubicBezTo>
                    <a:pt x="13059" y="24372"/>
                    <a:pt x="18307" y="22560"/>
                    <a:pt x="19244" y="22248"/>
                  </a:cubicBezTo>
                  <a:cubicBezTo>
                    <a:pt x="20181" y="21935"/>
                    <a:pt x="21275" y="21467"/>
                    <a:pt x="21243" y="20436"/>
                  </a:cubicBezTo>
                  <a:cubicBezTo>
                    <a:pt x="21243" y="19374"/>
                    <a:pt x="13746" y="2692"/>
                    <a:pt x="12184" y="818"/>
                  </a:cubicBezTo>
                  <a:cubicBezTo>
                    <a:pt x="12184" y="818"/>
                    <a:pt x="11985" y="0"/>
                    <a:pt x="10938" y="0"/>
                  </a:cubicBezTo>
                  <a:close/>
                </a:path>
              </a:pathLst>
            </a:custGeom>
            <a:solidFill>
              <a:srgbClr val="B70C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3"/>
            <p:cNvSpPr/>
            <p:nvPr/>
          </p:nvSpPr>
          <p:spPr>
            <a:xfrm>
              <a:off x="2577178" y="4046350"/>
              <a:ext cx="245057" cy="253988"/>
            </a:xfrm>
            <a:custGeom>
              <a:rect b="b" l="l" r="r" t="t"/>
              <a:pathLst>
                <a:path extrusionOk="0" h="14247" w="13746">
                  <a:moveTo>
                    <a:pt x="5288" y="1"/>
                  </a:moveTo>
                  <a:cubicBezTo>
                    <a:pt x="4534" y="1"/>
                    <a:pt x="1768" y="1453"/>
                    <a:pt x="469" y="2875"/>
                  </a:cubicBezTo>
                  <a:cubicBezTo>
                    <a:pt x="1" y="3375"/>
                    <a:pt x="188" y="4468"/>
                    <a:pt x="626" y="5374"/>
                  </a:cubicBezTo>
                  <a:cubicBezTo>
                    <a:pt x="1063" y="6280"/>
                    <a:pt x="3312" y="9904"/>
                    <a:pt x="4968" y="11653"/>
                  </a:cubicBezTo>
                  <a:cubicBezTo>
                    <a:pt x="6596" y="13343"/>
                    <a:pt x="7831" y="14247"/>
                    <a:pt x="8615" y="14247"/>
                  </a:cubicBezTo>
                  <a:cubicBezTo>
                    <a:pt x="8628" y="14247"/>
                    <a:pt x="8641" y="14247"/>
                    <a:pt x="8654" y="14246"/>
                  </a:cubicBezTo>
                  <a:cubicBezTo>
                    <a:pt x="9435" y="14184"/>
                    <a:pt x="10841" y="13371"/>
                    <a:pt x="11715" y="12590"/>
                  </a:cubicBezTo>
                  <a:cubicBezTo>
                    <a:pt x="12590" y="11841"/>
                    <a:pt x="13746" y="11185"/>
                    <a:pt x="13152" y="10060"/>
                  </a:cubicBezTo>
                  <a:cubicBezTo>
                    <a:pt x="12559" y="8935"/>
                    <a:pt x="10341" y="6499"/>
                    <a:pt x="8498" y="4062"/>
                  </a:cubicBezTo>
                  <a:cubicBezTo>
                    <a:pt x="7404" y="2594"/>
                    <a:pt x="6030" y="32"/>
                    <a:pt x="5311" y="1"/>
                  </a:cubicBezTo>
                  <a:cubicBezTo>
                    <a:pt x="5304" y="1"/>
                    <a:pt x="5296" y="1"/>
                    <a:pt x="5288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3"/>
            <p:cNvSpPr/>
            <p:nvPr/>
          </p:nvSpPr>
          <p:spPr>
            <a:xfrm>
              <a:off x="2489752" y="4151550"/>
              <a:ext cx="227800" cy="202164"/>
            </a:xfrm>
            <a:custGeom>
              <a:rect b="b" l="l" r="r" t="t"/>
              <a:pathLst>
                <a:path extrusionOk="0" h="11340" w="12778">
                  <a:moveTo>
                    <a:pt x="1845" y="0"/>
                  </a:moveTo>
                  <a:cubicBezTo>
                    <a:pt x="1457" y="0"/>
                    <a:pt x="122" y="1652"/>
                    <a:pt x="0" y="3659"/>
                  </a:cubicBezTo>
                  <a:cubicBezTo>
                    <a:pt x="469" y="4659"/>
                    <a:pt x="1094" y="5596"/>
                    <a:pt x="1594" y="5752"/>
                  </a:cubicBezTo>
                  <a:cubicBezTo>
                    <a:pt x="2562" y="6033"/>
                    <a:pt x="3062" y="5846"/>
                    <a:pt x="3499" y="6658"/>
                  </a:cubicBezTo>
                  <a:cubicBezTo>
                    <a:pt x="3905" y="7470"/>
                    <a:pt x="4061" y="7908"/>
                    <a:pt x="4905" y="8376"/>
                  </a:cubicBezTo>
                  <a:cubicBezTo>
                    <a:pt x="5748" y="8845"/>
                    <a:pt x="6810" y="8595"/>
                    <a:pt x="7373" y="8907"/>
                  </a:cubicBezTo>
                  <a:cubicBezTo>
                    <a:pt x="7935" y="9220"/>
                    <a:pt x="7966" y="10563"/>
                    <a:pt x="8622" y="10844"/>
                  </a:cubicBezTo>
                  <a:cubicBezTo>
                    <a:pt x="9435" y="11174"/>
                    <a:pt x="10309" y="11339"/>
                    <a:pt x="11178" y="11339"/>
                  </a:cubicBezTo>
                  <a:cubicBezTo>
                    <a:pt x="11378" y="11339"/>
                    <a:pt x="11578" y="11330"/>
                    <a:pt x="11777" y="11313"/>
                  </a:cubicBezTo>
                  <a:cubicBezTo>
                    <a:pt x="11996" y="11281"/>
                    <a:pt x="12371" y="11250"/>
                    <a:pt x="12777" y="11219"/>
                  </a:cubicBezTo>
                  <a:cubicBezTo>
                    <a:pt x="11809" y="10813"/>
                    <a:pt x="10434" y="10219"/>
                    <a:pt x="9622" y="9782"/>
                  </a:cubicBezTo>
                  <a:cubicBezTo>
                    <a:pt x="8247" y="9032"/>
                    <a:pt x="6967" y="8189"/>
                    <a:pt x="5748" y="7220"/>
                  </a:cubicBezTo>
                  <a:cubicBezTo>
                    <a:pt x="4780" y="6377"/>
                    <a:pt x="4030" y="5315"/>
                    <a:pt x="3562" y="4128"/>
                  </a:cubicBezTo>
                  <a:cubicBezTo>
                    <a:pt x="3156" y="3159"/>
                    <a:pt x="2312" y="129"/>
                    <a:pt x="1875" y="4"/>
                  </a:cubicBezTo>
                  <a:cubicBezTo>
                    <a:pt x="1866" y="2"/>
                    <a:pt x="1856" y="0"/>
                    <a:pt x="1845" y="0"/>
                  </a:cubicBezTo>
                  <a:close/>
                </a:path>
              </a:pathLst>
            </a:custGeom>
            <a:solidFill>
              <a:srgbClr val="826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3"/>
            <p:cNvSpPr/>
            <p:nvPr/>
          </p:nvSpPr>
          <p:spPr>
            <a:xfrm>
              <a:off x="2173421" y="3882978"/>
              <a:ext cx="147612" cy="128322"/>
            </a:xfrm>
            <a:custGeom>
              <a:rect b="b" l="l" r="r" t="t"/>
              <a:pathLst>
                <a:path extrusionOk="0" h="7198" w="8280">
                  <a:moveTo>
                    <a:pt x="4474" y="0"/>
                  </a:moveTo>
                  <a:cubicBezTo>
                    <a:pt x="2936" y="0"/>
                    <a:pt x="1170" y="370"/>
                    <a:pt x="1" y="1262"/>
                  </a:cubicBezTo>
                  <a:cubicBezTo>
                    <a:pt x="438" y="1980"/>
                    <a:pt x="782" y="2792"/>
                    <a:pt x="1063" y="3605"/>
                  </a:cubicBezTo>
                  <a:cubicBezTo>
                    <a:pt x="1282" y="4479"/>
                    <a:pt x="1063" y="5635"/>
                    <a:pt x="1844" y="6322"/>
                  </a:cubicBezTo>
                  <a:cubicBezTo>
                    <a:pt x="2447" y="6853"/>
                    <a:pt x="3460" y="7197"/>
                    <a:pt x="4566" y="7197"/>
                  </a:cubicBezTo>
                  <a:cubicBezTo>
                    <a:pt x="4892" y="7197"/>
                    <a:pt x="5227" y="7167"/>
                    <a:pt x="5561" y="7103"/>
                  </a:cubicBezTo>
                  <a:cubicBezTo>
                    <a:pt x="7061" y="6853"/>
                    <a:pt x="7748" y="6978"/>
                    <a:pt x="7998" y="5635"/>
                  </a:cubicBezTo>
                  <a:cubicBezTo>
                    <a:pt x="8279" y="4292"/>
                    <a:pt x="7967" y="2230"/>
                    <a:pt x="7592" y="1012"/>
                  </a:cubicBezTo>
                  <a:cubicBezTo>
                    <a:pt x="7402" y="393"/>
                    <a:pt x="6060" y="0"/>
                    <a:pt x="4474" y="0"/>
                  </a:cubicBezTo>
                  <a:close/>
                </a:path>
              </a:pathLst>
            </a:custGeom>
            <a:solidFill>
              <a:srgbClr val="917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 flipH="1">
            <a:off x="6425762" y="1129364"/>
            <a:ext cx="2061213" cy="1952966"/>
          </a:xfrm>
          <a:custGeom>
            <a:rect b="b" l="l" r="r" t="t"/>
            <a:pathLst>
              <a:path extrusionOk="0" h="53927" w="56916">
                <a:moveTo>
                  <a:pt x="28755" y="1"/>
                </a:moveTo>
                <a:lnTo>
                  <a:pt x="20610" y="12522"/>
                </a:lnTo>
                <a:lnTo>
                  <a:pt x="16616" y="6545"/>
                </a:lnTo>
                <a:lnTo>
                  <a:pt x="3612" y="25993"/>
                </a:lnTo>
                <a:cubicBezTo>
                  <a:pt x="978" y="29520"/>
                  <a:pt x="0" y="34011"/>
                  <a:pt x="935" y="38317"/>
                </a:cubicBezTo>
                <a:cubicBezTo>
                  <a:pt x="1969" y="47042"/>
                  <a:pt x="14024" y="53927"/>
                  <a:pt x="28755" y="53927"/>
                </a:cubicBezTo>
                <a:cubicBezTo>
                  <a:pt x="43487" y="53927"/>
                  <a:pt x="55527" y="47042"/>
                  <a:pt x="56561" y="38317"/>
                </a:cubicBezTo>
                <a:cubicBezTo>
                  <a:pt x="56802" y="37254"/>
                  <a:pt x="56915" y="36178"/>
                  <a:pt x="56915" y="35087"/>
                </a:cubicBezTo>
                <a:cubicBezTo>
                  <a:pt x="56915" y="31815"/>
                  <a:pt x="55853" y="28614"/>
                  <a:pt x="53898" y="25993"/>
                </a:cubicBezTo>
                <a:lnTo>
                  <a:pt x="40880" y="6545"/>
                </a:lnTo>
                <a:lnTo>
                  <a:pt x="36900" y="12522"/>
                </a:lnTo>
                <a:lnTo>
                  <a:pt x="2875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/>
          <p:nvPr/>
        </p:nvSpPr>
        <p:spPr>
          <a:xfrm flipH="1">
            <a:off x="6609409" y="1393046"/>
            <a:ext cx="1689828" cy="1601065"/>
          </a:xfrm>
          <a:custGeom>
            <a:rect b="b" l="l" r="r" t="t"/>
            <a:pathLst>
              <a:path extrusionOk="0" h="44210" w="46661">
                <a:moveTo>
                  <a:pt x="23557" y="0"/>
                </a:moveTo>
                <a:lnTo>
                  <a:pt x="16885" y="10270"/>
                </a:lnTo>
                <a:lnTo>
                  <a:pt x="13627" y="5383"/>
                </a:lnTo>
                <a:lnTo>
                  <a:pt x="2947" y="21319"/>
                </a:lnTo>
                <a:cubicBezTo>
                  <a:pt x="794" y="24208"/>
                  <a:pt x="1" y="27877"/>
                  <a:pt x="766" y="31404"/>
                </a:cubicBezTo>
                <a:cubicBezTo>
                  <a:pt x="1601" y="38557"/>
                  <a:pt x="11489" y="44209"/>
                  <a:pt x="23571" y="44209"/>
                </a:cubicBezTo>
                <a:cubicBezTo>
                  <a:pt x="35640" y="44209"/>
                  <a:pt x="45527" y="38572"/>
                  <a:pt x="46377" y="31404"/>
                </a:cubicBezTo>
                <a:cubicBezTo>
                  <a:pt x="46561" y="30540"/>
                  <a:pt x="46660" y="29662"/>
                  <a:pt x="46660" y="28769"/>
                </a:cubicBezTo>
                <a:cubicBezTo>
                  <a:pt x="46660" y="26078"/>
                  <a:pt x="45782" y="23472"/>
                  <a:pt x="44181" y="21319"/>
                </a:cubicBezTo>
                <a:lnTo>
                  <a:pt x="33515" y="5383"/>
                </a:lnTo>
                <a:lnTo>
                  <a:pt x="30243" y="10270"/>
                </a:lnTo>
                <a:lnTo>
                  <a:pt x="2355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 flipH="1">
            <a:off x="6785377" y="1656727"/>
            <a:ext cx="1334305" cy="1264519"/>
          </a:xfrm>
          <a:custGeom>
            <a:rect b="b" l="l" r="r" t="t"/>
            <a:pathLst>
              <a:path extrusionOk="0" h="34917" w="36844">
                <a:moveTo>
                  <a:pt x="18613" y="0"/>
                </a:moveTo>
                <a:lnTo>
                  <a:pt x="13344" y="8103"/>
                </a:lnTo>
                <a:lnTo>
                  <a:pt x="10766" y="4236"/>
                </a:lnTo>
                <a:lnTo>
                  <a:pt x="2338" y="16828"/>
                </a:lnTo>
                <a:cubicBezTo>
                  <a:pt x="638" y="19109"/>
                  <a:pt x="0" y="22027"/>
                  <a:pt x="610" y="24803"/>
                </a:cubicBezTo>
                <a:cubicBezTo>
                  <a:pt x="1275" y="30455"/>
                  <a:pt x="9080" y="34917"/>
                  <a:pt x="18613" y="34917"/>
                </a:cubicBezTo>
                <a:cubicBezTo>
                  <a:pt x="28160" y="34917"/>
                  <a:pt x="35951" y="30455"/>
                  <a:pt x="36631" y="24817"/>
                </a:cubicBezTo>
                <a:cubicBezTo>
                  <a:pt x="36773" y="24123"/>
                  <a:pt x="36844" y="23415"/>
                  <a:pt x="36844" y="22721"/>
                </a:cubicBezTo>
                <a:cubicBezTo>
                  <a:pt x="36844" y="20596"/>
                  <a:pt x="36164" y="18528"/>
                  <a:pt x="34903" y="16828"/>
                </a:cubicBezTo>
                <a:lnTo>
                  <a:pt x="26475" y="4236"/>
                </a:lnTo>
                <a:lnTo>
                  <a:pt x="23883" y="8103"/>
                </a:lnTo>
                <a:lnTo>
                  <a:pt x="1861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 flipH="1">
            <a:off x="3555108" y="1129364"/>
            <a:ext cx="2061213" cy="1952966"/>
          </a:xfrm>
          <a:custGeom>
            <a:rect b="b" l="l" r="r" t="t"/>
            <a:pathLst>
              <a:path extrusionOk="0" h="53927" w="56916">
                <a:moveTo>
                  <a:pt x="28741" y="1"/>
                </a:moveTo>
                <a:lnTo>
                  <a:pt x="20596" y="12522"/>
                </a:lnTo>
                <a:lnTo>
                  <a:pt x="16616" y="6545"/>
                </a:lnTo>
                <a:lnTo>
                  <a:pt x="3598" y="25993"/>
                </a:lnTo>
                <a:cubicBezTo>
                  <a:pt x="978" y="29520"/>
                  <a:pt x="1" y="34011"/>
                  <a:pt x="935" y="38317"/>
                </a:cubicBezTo>
                <a:cubicBezTo>
                  <a:pt x="1969" y="47042"/>
                  <a:pt x="14024" y="53927"/>
                  <a:pt x="28755" y="53927"/>
                </a:cubicBezTo>
                <a:cubicBezTo>
                  <a:pt x="43473" y="53927"/>
                  <a:pt x="55527" y="47042"/>
                  <a:pt x="56561" y="38317"/>
                </a:cubicBezTo>
                <a:cubicBezTo>
                  <a:pt x="56788" y="37254"/>
                  <a:pt x="56915" y="36178"/>
                  <a:pt x="56915" y="35087"/>
                </a:cubicBezTo>
                <a:cubicBezTo>
                  <a:pt x="56915" y="31815"/>
                  <a:pt x="55853" y="28614"/>
                  <a:pt x="53898" y="25993"/>
                </a:cubicBezTo>
                <a:lnTo>
                  <a:pt x="40881" y="6545"/>
                </a:lnTo>
                <a:lnTo>
                  <a:pt x="36886" y="12522"/>
                </a:lnTo>
                <a:lnTo>
                  <a:pt x="2874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 flipH="1">
            <a:off x="3738754" y="1393046"/>
            <a:ext cx="1689828" cy="1601065"/>
          </a:xfrm>
          <a:custGeom>
            <a:rect b="b" l="l" r="r" t="t"/>
            <a:pathLst>
              <a:path extrusionOk="0" h="44210" w="46661">
                <a:moveTo>
                  <a:pt x="23571" y="0"/>
                </a:moveTo>
                <a:lnTo>
                  <a:pt x="16886" y="10270"/>
                </a:lnTo>
                <a:lnTo>
                  <a:pt x="13613" y="5383"/>
                </a:lnTo>
                <a:lnTo>
                  <a:pt x="2947" y="21319"/>
                </a:lnTo>
                <a:cubicBezTo>
                  <a:pt x="794" y="24208"/>
                  <a:pt x="1" y="27877"/>
                  <a:pt x="752" y="31404"/>
                </a:cubicBezTo>
                <a:cubicBezTo>
                  <a:pt x="1602" y="38557"/>
                  <a:pt x="11489" y="44209"/>
                  <a:pt x="23571" y="44209"/>
                </a:cubicBezTo>
                <a:cubicBezTo>
                  <a:pt x="35640" y="44209"/>
                  <a:pt x="45527" y="38572"/>
                  <a:pt x="46377" y="31404"/>
                </a:cubicBezTo>
                <a:cubicBezTo>
                  <a:pt x="46561" y="30540"/>
                  <a:pt x="46660" y="29662"/>
                  <a:pt x="46660" y="28769"/>
                </a:cubicBezTo>
                <a:cubicBezTo>
                  <a:pt x="46660" y="26078"/>
                  <a:pt x="45782" y="23472"/>
                  <a:pt x="44181" y="21319"/>
                </a:cubicBezTo>
                <a:lnTo>
                  <a:pt x="33515" y="5383"/>
                </a:lnTo>
                <a:lnTo>
                  <a:pt x="30243" y="10270"/>
                </a:lnTo>
                <a:lnTo>
                  <a:pt x="235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 flipH="1">
            <a:off x="3914723" y="1656727"/>
            <a:ext cx="1334812" cy="1265062"/>
          </a:xfrm>
          <a:custGeom>
            <a:rect b="b" l="l" r="r" t="t"/>
            <a:pathLst>
              <a:path extrusionOk="0" h="34932" w="36858">
                <a:moveTo>
                  <a:pt x="18627" y="0"/>
                </a:moveTo>
                <a:lnTo>
                  <a:pt x="13344" y="8103"/>
                </a:lnTo>
                <a:lnTo>
                  <a:pt x="10766" y="4236"/>
                </a:lnTo>
                <a:lnTo>
                  <a:pt x="2338" y="16828"/>
                </a:lnTo>
                <a:cubicBezTo>
                  <a:pt x="638" y="19109"/>
                  <a:pt x="0" y="22027"/>
                  <a:pt x="610" y="24803"/>
                </a:cubicBezTo>
                <a:cubicBezTo>
                  <a:pt x="1275" y="30455"/>
                  <a:pt x="9094" y="34931"/>
                  <a:pt x="18627" y="34931"/>
                </a:cubicBezTo>
                <a:cubicBezTo>
                  <a:pt x="28146" y="34931"/>
                  <a:pt x="35965" y="30469"/>
                  <a:pt x="36631" y="24817"/>
                </a:cubicBezTo>
                <a:cubicBezTo>
                  <a:pt x="36787" y="24123"/>
                  <a:pt x="36858" y="23429"/>
                  <a:pt x="36858" y="22721"/>
                </a:cubicBezTo>
                <a:cubicBezTo>
                  <a:pt x="36858" y="20596"/>
                  <a:pt x="36178" y="18528"/>
                  <a:pt x="34903" y="16828"/>
                </a:cubicBezTo>
                <a:lnTo>
                  <a:pt x="26489" y="4236"/>
                </a:lnTo>
                <a:lnTo>
                  <a:pt x="23897" y="8103"/>
                </a:lnTo>
                <a:lnTo>
                  <a:pt x="186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 flipH="1">
            <a:off x="4746255" y="661032"/>
            <a:ext cx="2554715" cy="2421299"/>
          </a:xfrm>
          <a:custGeom>
            <a:rect b="b" l="l" r="r" t="t"/>
            <a:pathLst>
              <a:path extrusionOk="0" h="66859" w="70543">
                <a:moveTo>
                  <a:pt x="35640" y="0"/>
                </a:moveTo>
                <a:lnTo>
                  <a:pt x="25540" y="15525"/>
                </a:lnTo>
                <a:lnTo>
                  <a:pt x="20582" y="8117"/>
                </a:lnTo>
                <a:lnTo>
                  <a:pt x="4463" y="32225"/>
                </a:lnTo>
                <a:cubicBezTo>
                  <a:pt x="1205" y="36602"/>
                  <a:pt x="1" y="42169"/>
                  <a:pt x="1148" y="47495"/>
                </a:cubicBezTo>
                <a:cubicBezTo>
                  <a:pt x="2423" y="58317"/>
                  <a:pt x="17367" y="66859"/>
                  <a:pt x="35640" y="66859"/>
                </a:cubicBezTo>
                <a:cubicBezTo>
                  <a:pt x="53898" y="66859"/>
                  <a:pt x="68843" y="58331"/>
                  <a:pt x="70117" y="47509"/>
                </a:cubicBezTo>
                <a:cubicBezTo>
                  <a:pt x="70401" y="46192"/>
                  <a:pt x="70542" y="44846"/>
                  <a:pt x="70542" y="43501"/>
                </a:cubicBezTo>
                <a:cubicBezTo>
                  <a:pt x="70542" y="39435"/>
                  <a:pt x="69239" y="35483"/>
                  <a:pt x="66803" y="32225"/>
                </a:cubicBezTo>
                <a:lnTo>
                  <a:pt x="50683" y="8117"/>
                </a:lnTo>
                <a:lnTo>
                  <a:pt x="45725" y="15525"/>
                </a:lnTo>
                <a:lnTo>
                  <a:pt x="356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 flipH="1">
            <a:off x="4973505" y="987800"/>
            <a:ext cx="2095581" cy="1985777"/>
          </a:xfrm>
          <a:custGeom>
            <a:rect b="b" l="l" r="r" t="t"/>
            <a:pathLst>
              <a:path extrusionOk="0" h="54833" w="57865">
                <a:moveTo>
                  <a:pt x="29237" y="0"/>
                </a:moveTo>
                <a:lnTo>
                  <a:pt x="20950" y="12734"/>
                </a:lnTo>
                <a:lnTo>
                  <a:pt x="16899" y="6658"/>
                </a:lnTo>
                <a:lnTo>
                  <a:pt x="3669" y="26432"/>
                </a:lnTo>
                <a:cubicBezTo>
                  <a:pt x="992" y="30016"/>
                  <a:pt x="0" y="34591"/>
                  <a:pt x="949" y="38954"/>
                </a:cubicBezTo>
                <a:cubicBezTo>
                  <a:pt x="1998" y="47821"/>
                  <a:pt x="14264" y="54833"/>
                  <a:pt x="29237" y="54833"/>
                </a:cubicBezTo>
                <a:cubicBezTo>
                  <a:pt x="44209" y="54833"/>
                  <a:pt x="56462" y="47835"/>
                  <a:pt x="57510" y="38954"/>
                </a:cubicBezTo>
                <a:cubicBezTo>
                  <a:pt x="57737" y="37877"/>
                  <a:pt x="57864" y="36772"/>
                  <a:pt x="57864" y="35667"/>
                </a:cubicBezTo>
                <a:cubicBezTo>
                  <a:pt x="57864" y="32339"/>
                  <a:pt x="56788" y="29095"/>
                  <a:pt x="54790" y="26432"/>
                </a:cubicBezTo>
                <a:lnTo>
                  <a:pt x="41575" y="6658"/>
                </a:lnTo>
                <a:lnTo>
                  <a:pt x="37509" y="12734"/>
                </a:lnTo>
                <a:lnTo>
                  <a:pt x="2923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 flipH="1">
            <a:off x="5191519" y="1315075"/>
            <a:ext cx="1654410" cy="1567711"/>
          </a:xfrm>
          <a:custGeom>
            <a:rect b="b" l="l" r="r" t="t"/>
            <a:pathLst>
              <a:path extrusionOk="0" h="43289" w="45683">
                <a:moveTo>
                  <a:pt x="23075" y="0"/>
                </a:moveTo>
                <a:lnTo>
                  <a:pt x="16531" y="10043"/>
                </a:lnTo>
                <a:lnTo>
                  <a:pt x="13329" y="5256"/>
                </a:lnTo>
                <a:lnTo>
                  <a:pt x="2890" y="20865"/>
                </a:lnTo>
                <a:cubicBezTo>
                  <a:pt x="779" y="23698"/>
                  <a:pt x="0" y="27296"/>
                  <a:pt x="737" y="30752"/>
                </a:cubicBezTo>
                <a:cubicBezTo>
                  <a:pt x="1572" y="37750"/>
                  <a:pt x="11247" y="43288"/>
                  <a:pt x="23075" y="43288"/>
                </a:cubicBezTo>
                <a:cubicBezTo>
                  <a:pt x="34888" y="43288"/>
                  <a:pt x="44563" y="37764"/>
                  <a:pt x="45399" y="30752"/>
                </a:cubicBezTo>
                <a:cubicBezTo>
                  <a:pt x="45583" y="29903"/>
                  <a:pt x="45668" y="29024"/>
                  <a:pt x="45682" y="28160"/>
                </a:cubicBezTo>
                <a:cubicBezTo>
                  <a:pt x="45682" y="25526"/>
                  <a:pt x="44832" y="22962"/>
                  <a:pt x="43260" y="20865"/>
                </a:cubicBezTo>
                <a:lnTo>
                  <a:pt x="32806" y="5256"/>
                </a:lnTo>
                <a:lnTo>
                  <a:pt x="29605" y="10043"/>
                </a:lnTo>
                <a:lnTo>
                  <a:pt x="2307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 flipH="1">
            <a:off x="3780836" y="2051688"/>
            <a:ext cx="4488632" cy="1958507"/>
          </a:xfrm>
          <a:custGeom>
            <a:rect b="b" l="l" r="r" t="t"/>
            <a:pathLst>
              <a:path extrusionOk="0" h="54080" w="123944">
                <a:moveTo>
                  <a:pt x="81513" y="0"/>
                </a:moveTo>
                <a:cubicBezTo>
                  <a:pt x="75315" y="0"/>
                  <a:pt x="69569" y="3286"/>
                  <a:pt x="66420" y="8670"/>
                </a:cubicBezTo>
                <a:cubicBezTo>
                  <a:pt x="63773" y="5477"/>
                  <a:pt x="59869" y="3702"/>
                  <a:pt x="55843" y="3702"/>
                </a:cubicBezTo>
                <a:cubicBezTo>
                  <a:pt x="54548" y="3702"/>
                  <a:pt x="53240" y="3886"/>
                  <a:pt x="51957" y="4265"/>
                </a:cubicBezTo>
                <a:cubicBezTo>
                  <a:pt x="46702" y="5809"/>
                  <a:pt x="42849" y="10342"/>
                  <a:pt x="42198" y="15795"/>
                </a:cubicBezTo>
                <a:cubicBezTo>
                  <a:pt x="41087" y="15488"/>
                  <a:pt x="39960" y="15339"/>
                  <a:pt x="38845" y="15339"/>
                </a:cubicBezTo>
                <a:cubicBezTo>
                  <a:pt x="34924" y="15339"/>
                  <a:pt x="31148" y="17180"/>
                  <a:pt x="28755" y="20455"/>
                </a:cubicBezTo>
                <a:cubicBezTo>
                  <a:pt x="25790" y="18456"/>
                  <a:pt x="22380" y="17464"/>
                  <a:pt x="18979" y="17464"/>
                </a:cubicBezTo>
                <a:cubicBezTo>
                  <a:pt x="15198" y="17464"/>
                  <a:pt x="11426" y="18690"/>
                  <a:pt x="8287" y="21121"/>
                </a:cubicBezTo>
                <a:cubicBezTo>
                  <a:pt x="2323" y="25739"/>
                  <a:pt x="0" y="33657"/>
                  <a:pt x="2536" y="40754"/>
                </a:cubicBezTo>
                <a:cubicBezTo>
                  <a:pt x="5009" y="47730"/>
                  <a:pt x="11600" y="52374"/>
                  <a:pt x="18964" y="52374"/>
                </a:cubicBezTo>
                <a:cubicBezTo>
                  <a:pt x="19106" y="52374"/>
                  <a:pt x="19249" y="52373"/>
                  <a:pt x="19392" y="52369"/>
                </a:cubicBezTo>
                <a:cubicBezTo>
                  <a:pt x="26928" y="52199"/>
                  <a:pt x="33500" y="47199"/>
                  <a:pt x="35682" y="39975"/>
                </a:cubicBezTo>
                <a:cubicBezTo>
                  <a:pt x="36722" y="40245"/>
                  <a:pt x="37785" y="40379"/>
                  <a:pt x="38845" y="40379"/>
                </a:cubicBezTo>
                <a:cubicBezTo>
                  <a:pt x="40786" y="40379"/>
                  <a:pt x="42714" y="39929"/>
                  <a:pt x="44464" y="39040"/>
                </a:cubicBezTo>
                <a:cubicBezTo>
                  <a:pt x="45498" y="46391"/>
                  <a:pt x="51065" y="52284"/>
                  <a:pt x="58346" y="53743"/>
                </a:cubicBezTo>
                <a:cubicBezTo>
                  <a:pt x="59485" y="53969"/>
                  <a:pt x="60627" y="54079"/>
                  <a:pt x="61758" y="54079"/>
                </a:cubicBezTo>
                <a:cubicBezTo>
                  <a:pt x="67852" y="54079"/>
                  <a:pt x="73610" y="50886"/>
                  <a:pt x="76789" y="45485"/>
                </a:cubicBezTo>
                <a:cubicBezTo>
                  <a:pt x="79270" y="47949"/>
                  <a:pt x="82450" y="49128"/>
                  <a:pt x="85601" y="49128"/>
                </a:cubicBezTo>
                <a:cubicBezTo>
                  <a:pt x="89933" y="49128"/>
                  <a:pt x="94212" y="46899"/>
                  <a:pt x="96549" y="42709"/>
                </a:cubicBezTo>
                <a:cubicBezTo>
                  <a:pt x="98234" y="47156"/>
                  <a:pt x="102101" y="50429"/>
                  <a:pt x="106762" y="51335"/>
                </a:cubicBezTo>
                <a:cubicBezTo>
                  <a:pt x="107649" y="51510"/>
                  <a:pt x="108541" y="51595"/>
                  <a:pt x="109426" y="51595"/>
                </a:cubicBezTo>
                <a:cubicBezTo>
                  <a:pt x="113207" y="51595"/>
                  <a:pt x="116868" y="50037"/>
                  <a:pt x="119496" y="47213"/>
                </a:cubicBezTo>
                <a:cubicBezTo>
                  <a:pt x="122740" y="43728"/>
                  <a:pt x="123944" y="38813"/>
                  <a:pt x="122683" y="34224"/>
                </a:cubicBezTo>
                <a:cubicBezTo>
                  <a:pt x="121437" y="29634"/>
                  <a:pt x="117895" y="26008"/>
                  <a:pt x="113334" y="24662"/>
                </a:cubicBezTo>
                <a:cubicBezTo>
                  <a:pt x="114340" y="20271"/>
                  <a:pt x="112895" y="15682"/>
                  <a:pt x="109581" y="12636"/>
                </a:cubicBezTo>
                <a:cubicBezTo>
                  <a:pt x="107234" y="10490"/>
                  <a:pt x="104205" y="9350"/>
                  <a:pt x="101124" y="9350"/>
                </a:cubicBezTo>
                <a:cubicBezTo>
                  <a:pt x="99833" y="9350"/>
                  <a:pt x="98534" y="9549"/>
                  <a:pt x="97271" y="9959"/>
                </a:cubicBezTo>
                <a:cubicBezTo>
                  <a:pt x="94481" y="4123"/>
                  <a:pt x="88701" y="299"/>
                  <a:pt x="82242" y="15"/>
                </a:cubicBezTo>
                <a:cubicBezTo>
                  <a:pt x="81998" y="5"/>
                  <a:pt x="81755" y="0"/>
                  <a:pt x="815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/>
          <p:nvPr/>
        </p:nvSpPr>
        <p:spPr>
          <a:xfrm flipH="1">
            <a:off x="7290033" y="2752086"/>
            <a:ext cx="654550" cy="148663"/>
          </a:xfrm>
          <a:custGeom>
            <a:rect b="b" l="l" r="r" t="t"/>
            <a:pathLst>
              <a:path extrusionOk="0" h="4105" w="18074">
                <a:moveTo>
                  <a:pt x="10299" y="0"/>
                </a:moveTo>
                <a:cubicBezTo>
                  <a:pt x="6779" y="0"/>
                  <a:pt x="3256" y="881"/>
                  <a:pt x="491" y="2971"/>
                </a:cubicBezTo>
                <a:cubicBezTo>
                  <a:pt x="1" y="3345"/>
                  <a:pt x="310" y="4104"/>
                  <a:pt x="775" y="4104"/>
                </a:cubicBezTo>
                <a:cubicBezTo>
                  <a:pt x="874" y="4104"/>
                  <a:pt x="980" y="4070"/>
                  <a:pt x="1086" y="3991"/>
                </a:cubicBezTo>
                <a:cubicBezTo>
                  <a:pt x="3701" y="2013"/>
                  <a:pt x="6997" y="1181"/>
                  <a:pt x="10297" y="1181"/>
                </a:cubicBezTo>
                <a:cubicBezTo>
                  <a:pt x="12647" y="1181"/>
                  <a:pt x="14998" y="1603"/>
                  <a:pt x="17107" y="2334"/>
                </a:cubicBezTo>
                <a:cubicBezTo>
                  <a:pt x="17176" y="2357"/>
                  <a:pt x="17241" y="2367"/>
                  <a:pt x="17301" y="2367"/>
                </a:cubicBezTo>
                <a:cubicBezTo>
                  <a:pt x="17879" y="2367"/>
                  <a:pt x="18074" y="1417"/>
                  <a:pt x="17433" y="1186"/>
                </a:cubicBezTo>
                <a:cubicBezTo>
                  <a:pt x="15232" y="433"/>
                  <a:pt x="12766" y="0"/>
                  <a:pt x="10299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 flipH="1">
            <a:off x="5886086" y="2259055"/>
            <a:ext cx="732231" cy="262052"/>
          </a:xfrm>
          <a:custGeom>
            <a:rect b="b" l="l" r="r" t="t"/>
            <a:pathLst>
              <a:path extrusionOk="0" h="7236" w="20219">
                <a:moveTo>
                  <a:pt x="10396" y="0"/>
                </a:moveTo>
                <a:cubicBezTo>
                  <a:pt x="5947" y="0"/>
                  <a:pt x="1660" y="1979"/>
                  <a:pt x="146" y="6514"/>
                </a:cubicBezTo>
                <a:cubicBezTo>
                  <a:pt x="1" y="6950"/>
                  <a:pt x="350" y="7236"/>
                  <a:pt x="707" y="7236"/>
                </a:cubicBezTo>
                <a:cubicBezTo>
                  <a:pt x="941" y="7236"/>
                  <a:pt x="1178" y="7112"/>
                  <a:pt x="1279" y="6825"/>
                </a:cubicBezTo>
                <a:lnTo>
                  <a:pt x="1265" y="6825"/>
                </a:lnTo>
                <a:cubicBezTo>
                  <a:pt x="2228" y="3992"/>
                  <a:pt x="5033" y="2038"/>
                  <a:pt x="7823" y="1386"/>
                </a:cubicBezTo>
                <a:cubicBezTo>
                  <a:pt x="8653" y="1192"/>
                  <a:pt x="9532" y="1099"/>
                  <a:pt x="10428" y="1099"/>
                </a:cubicBezTo>
                <a:cubicBezTo>
                  <a:pt x="13466" y="1099"/>
                  <a:pt x="16708" y="2174"/>
                  <a:pt x="18929" y="4077"/>
                </a:cubicBezTo>
                <a:cubicBezTo>
                  <a:pt x="19050" y="4180"/>
                  <a:pt x="19183" y="4224"/>
                  <a:pt x="19313" y="4224"/>
                </a:cubicBezTo>
                <a:cubicBezTo>
                  <a:pt x="19792" y="4224"/>
                  <a:pt x="20218" y="3632"/>
                  <a:pt x="19750" y="3242"/>
                </a:cubicBezTo>
                <a:cubicBezTo>
                  <a:pt x="17326" y="1168"/>
                  <a:pt x="13813" y="0"/>
                  <a:pt x="1039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 flipH="1">
            <a:off x="5565294" y="3510500"/>
            <a:ext cx="1014165" cy="437405"/>
          </a:xfrm>
          <a:custGeom>
            <a:rect b="b" l="l" r="r" t="t"/>
            <a:pathLst>
              <a:path extrusionOk="0" h="12078" w="28004">
                <a:moveTo>
                  <a:pt x="713" y="1"/>
                </a:moveTo>
                <a:cubicBezTo>
                  <a:pt x="351" y="1"/>
                  <a:pt x="1" y="284"/>
                  <a:pt x="164" y="713"/>
                </a:cubicBezTo>
                <a:cubicBezTo>
                  <a:pt x="1977" y="5486"/>
                  <a:pt x="5929" y="9835"/>
                  <a:pt x="10816" y="11436"/>
                </a:cubicBezTo>
                <a:cubicBezTo>
                  <a:pt x="12155" y="11873"/>
                  <a:pt x="13558" y="12077"/>
                  <a:pt x="14974" y="12077"/>
                </a:cubicBezTo>
                <a:cubicBezTo>
                  <a:pt x="19700" y="12077"/>
                  <a:pt x="24564" y="9802"/>
                  <a:pt x="27615" y="6336"/>
                </a:cubicBezTo>
                <a:cubicBezTo>
                  <a:pt x="28003" y="5905"/>
                  <a:pt x="27612" y="5318"/>
                  <a:pt x="27185" y="5318"/>
                </a:cubicBezTo>
                <a:cubicBezTo>
                  <a:pt x="27050" y="5318"/>
                  <a:pt x="26912" y="5376"/>
                  <a:pt x="26794" y="5515"/>
                </a:cubicBezTo>
                <a:cubicBezTo>
                  <a:pt x="23878" y="8809"/>
                  <a:pt x="19405" y="10862"/>
                  <a:pt x="14991" y="10862"/>
                </a:cubicBezTo>
                <a:cubicBezTo>
                  <a:pt x="13787" y="10862"/>
                  <a:pt x="12587" y="10709"/>
                  <a:pt x="11425" y="10387"/>
                </a:cubicBezTo>
                <a:cubicBezTo>
                  <a:pt x="6807" y="9112"/>
                  <a:pt x="2940" y="4735"/>
                  <a:pt x="1297" y="401"/>
                </a:cubicBezTo>
                <a:cubicBezTo>
                  <a:pt x="1191" y="121"/>
                  <a:pt x="950" y="1"/>
                  <a:pt x="713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/>
          <p:nvPr/>
        </p:nvSpPr>
        <p:spPr>
          <a:xfrm flipH="1">
            <a:off x="3826467" y="3059189"/>
            <a:ext cx="816902" cy="753272"/>
          </a:xfrm>
          <a:custGeom>
            <a:rect b="b" l="l" r="r" t="t"/>
            <a:pathLst>
              <a:path extrusionOk="0" h="20800" w="22557">
                <a:moveTo>
                  <a:pt x="16035" y="1"/>
                </a:moveTo>
                <a:cubicBezTo>
                  <a:pt x="15562" y="1"/>
                  <a:pt x="15254" y="760"/>
                  <a:pt x="15757" y="1134"/>
                </a:cubicBezTo>
                <a:cubicBezTo>
                  <a:pt x="21055" y="4959"/>
                  <a:pt x="20984" y="12792"/>
                  <a:pt x="16324" y="17056"/>
                </a:cubicBezTo>
                <a:cubicBezTo>
                  <a:pt x="14421" y="18800"/>
                  <a:pt x="12131" y="19565"/>
                  <a:pt x="9811" y="19565"/>
                </a:cubicBezTo>
                <a:cubicBezTo>
                  <a:pt x="6743" y="19565"/>
                  <a:pt x="3621" y="18228"/>
                  <a:pt x="1266" y="16050"/>
                </a:cubicBezTo>
                <a:cubicBezTo>
                  <a:pt x="1144" y="15937"/>
                  <a:pt x="1008" y="15890"/>
                  <a:pt x="876" y="15890"/>
                </a:cubicBezTo>
                <a:cubicBezTo>
                  <a:pt x="412" y="15890"/>
                  <a:pt x="0" y="16478"/>
                  <a:pt x="430" y="16886"/>
                </a:cubicBezTo>
                <a:cubicBezTo>
                  <a:pt x="2074" y="18387"/>
                  <a:pt x="4128" y="19506"/>
                  <a:pt x="6210" y="20215"/>
                </a:cubicBezTo>
                <a:cubicBezTo>
                  <a:pt x="7387" y="20610"/>
                  <a:pt x="8567" y="20800"/>
                  <a:pt x="9724" y="20800"/>
                </a:cubicBezTo>
                <a:cubicBezTo>
                  <a:pt x="12426" y="20800"/>
                  <a:pt x="15008" y="19766"/>
                  <a:pt x="17159" y="17892"/>
                </a:cubicBezTo>
                <a:cubicBezTo>
                  <a:pt x="22556" y="13189"/>
                  <a:pt x="22117" y="4279"/>
                  <a:pt x="16352" y="115"/>
                </a:cubicBezTo>
                <a:cubicBezTo>
                  <a:pt x="16243" y="35"/>
                  <a:pt x="16135" y="1"/>
                  <a:pt x="1603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 flipH="1">
            <a:off x="4299507" y="2438826"/>
            <a:ext cx="468658" cy="181727"/>
          </a:xfrm>
          <a:custGeom>
            <a:rect b="b" l="l" r="r" t="t"/>
            <a:pathLst>
              <a:path extrusionOk="0" h="5018" w="12941">
                <a:moveTo>
                  <a:pt x="3621" y="0"/>
                </a:moveTo>
                <a:cubicBezTo>
                  <a:pt x="2629" y="0"/>
                  <a:pt x="1644" y="96"/>
                  <a:pt x="703" y="275"/>
                </a:cubicBezTo>
                <a:cubicBezTo>
                  <a:pt x="1" y="421"/>
                  <a:pt x="241" y="1423"/>
                  <a:pt x="879" y="1423"/>
                </a:cubicBezTo>
                <a:cubicBezTo>
                  <a:pt x="922" y="1423"/>
                  <a:pt x="968" y="1418"/>
                  <a:pt x="1015" y="1408"/>
                </a:cubicBezTo>
                <a:lnTo>
                  <a:pt x="1015" y="1408"/>
                </a:lnTo>
                <a:lnTo>
                  <a:pt x="1001" y="1422"/>
                </a:lnTo>
                <a:cubicBezTo>
                  <a:pt x="1847" y="1261"/>
                  <a:pt x="2744" y="1173"/>
                  <a:pt x="3652" y="1173"/>
                </a:cubicBezTo>
                <a:cubicBezTo>
                  <a:pt x="6726" y="1173"/>
                  <a:pt x="9919" y="2181"/>
                  <a:pt x="11625" y="4751"/>
                </a:cubicBezTo>
                <a:cubicBezTo>
                  <a:pt x="11753" y="4940"/>
                  <a:pt x="11936" y="5018"/>
                  <a:pt x="12117" y="5018"/>
                </a:cubicBezTo>
                <a:cubicBezTo>
                  <a:pt x="12534" y="5018"/>
                  <a:pt x="12941" y="4601"/>
                  <a:pt x="12645" y="4156"/>
                </a:cubicBezTo>
                <a:cubicBezTo>
                  <a:pt x="10670" y="1189"/>
                  <a:pt x="7107" y="0"/>
                  <a:pt x="3621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/>
          <p:nvPr/>
        </p:nvSpPr>
        <p:spPr>
          <a:xfrm flipH="1">
            <a:off x="6579169" y="3083960"/>
            <a:ext cx="1195421" cy="210590"/>
          </a:xfrm>
          <a:custGeom>
            <a:rect b="b" l="l" r="r" t="t"/>
            <a:pathLst>
              <a:path extrusionOk="0" h="5815" w="33009">
                <a:moveTo>
                  <a:pt x="28491" y="0"/>
                </a:moveTo>
                <a:cubicBezTo>
                  <a:pt x="26649" y="0"/>
                  <a:pt x="24806" y="140"/>
                  <a:pt x="22980" y="422"/>
                </a:cubicBezTo>
                <a:cubicBezTo>
                  <a:pt x="20416" y="833"/>
                  <a:pt x="17952" y="1654"/>
                  <a:pt x="15501" y="2490"/>
                </a:cubicBezTo>
                <a:cubicBezTo>
                  <a:pt x="12856" y="3397"/>
                  <a:pt x="10364" y="3955"/>
                  <a:pt x="7624" y="3955"/>
                </a:cubicBezTo>
                <a:cubicBezTo>
                  <a:pt x="7238" y="3955"/>
                  <a:pt x="6847" y="3944"/>
                  <a:pt x="6450" y="3921"/>
                </a:cubicBezTo>
                <a:cubicBezTo>
                  <a:pt x="4792" y="3836"/>
                  <a:pt x="3135" y="3581"/>
                  <a:pt x="1534" y="3156"/>
                </a:cubicBezTo>
                <a:cubicBezTo>
                  <a:pt x="1438" y="3129"/>
                  <a:pt x="1347" y="3116"/>
                  <a:pt x="1261" y="3116"/>
                </a:cubicBezTo>
                <a:cubicBezTo>
                  <a:pt x="318" y="3116"/>
                  <a:pt x="0" y="4627"/>
                  <a:pt x="1039" y="4912"/>
                </a:cubicBezTo>
                <a:cubicBezTo>
                  <a:pt x="3180" y="5501"/>
                  <a:pt x="5430" y="5815"/>
                  <a:pt x="7673" y="5815"/>
                </a:cubicBezTo>
                <a:cubicBezTo>
                  <a:pt x="10074" y="5815"/>
                  <a:pt x="12467" y="5455"/>
                  <a:pt x="14708" y="4686"/>
                </a:cubicBezTo>
                <a:cubicBezTo>
                  <a:pt x="17172" y="3850"/>
                  <a:pt x="19609" y="2986"/>
                  <a:pt x="22159" y="2434"/>
                </a:cubicBezTo>
                <a:cubicBezTo>
                  <a:pt x="24172" y="1995"/>
                  <a:pt x="26213" y="1822"/>
                  <a:pt x="28257" y="1822"/>
                </a:cubicBezTo>
                <a:cubicBezTo>
                  <a:pt x="29450" y="1822"/>
                  <a:pt x="30643" y="1881"/>
                  <a:pt x="31833" y="1980"/>
                </a:cubicBezTo>
                <a:cubicBezTo>
                  <a:pt x="31860" y="1982"/>
                  <a:pt x="31886" y="1983"/>
                  <a:pt x="31912" y="1983"/>
                </a:cubicBezTo>
                <a:cubicBezTo>
                  <a:pt x="33008" y="1983"/>
                  <a:pt x="32982" y="250"/>
                  <a:pt x="31833" y="153"/>
                </a:cubicBezTo>
                <a:cubicBezTo>
                  <a:pt x="30722" y="51"/>
                  <a:pt x="29607" y="0"/>
                  <a:pt x="284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 flipH="1">
            <a:off x="6216476" y="3047347"/>
            <a:ext cx="470940" cy="259662"/>
          </a:xfrm>
          <a:custGeom>
            <a:rect b="b" l="l" r="r" t="t"/>
            <a:pathLst>
              <a:path extrusionOk="0" h="7170" w="13004">
                <a:moveTo>
                  <a:pt x="2274" y="0"/>
                </a:moveTo>
                <a:cubicBezTo>
                  <a:pt x="1235" y="0"/>
                  <a:pt x="340" y="769"/>
                  <a:pt x="170" y="1816"/>
                </a:cubicBezTo>
                <a:cubicBezTo>
                  <a:pt x="0" y="2949"/>
                  <a:pt x="765" y="4025"/>
                  <a:pt x="1898" y="4238"/>
                </a:cubicBezTo>
                <a:lnTo>
                  <a:pt x="11941" y="7170"/>
                </a:lnTo>
                <a:lnTo>
                  <a:pt x="12479" y="3699"/>
                </a:lnTo>
                <a:lnTo>
                  <a:pt x="13004" y="229"/>
                </a:lnTo>
                <a:lnTo>
                  <a:pt x="2536" y="17"/>
                </a:lnTo>
                <a:cubicBezTo>
                  <a:pt x="2448" y="6"/>
                  <a:pt x="2361" y="0"/>
                  <a:pt x="227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 flipH="1">
            <a:off x="7826233" y="2954419"/>
            <a:ext cx="585705" cy="389058"/>
          </a:xfrm>
          <a:custGeom>
            <a:rect b="b" l="l" r="r" t="t"/>
            <a:pathLst>
              <a:path extrusionOk="0" h="10743" w="16173">
                <a:moveTo>
                  <a:pt x="5085" y="1"/>
                </a:moveTo>
                <a:cubicBezTo>
                  <a:pt x="4383" y="1"/>
                  <a:pt x="3876" y="1123"/>
                  <a:pt x="4600" y="1733"/>
                </a:cubicBezTo>
                <a:lnTo>
                  <a:pt x="12575" y="8390"/>
                </a:lnTo>
                <a:lnTo>
                  <a:pt x="1285" y="8914"/>
                </a:lnTo>
                <a:cubicBezTo>
                  <a:pt x="142" y="8970"/>
                  <a:pt x="1" y="10743"/>
                  <a:pt x="1119" y="10743"/>
                </a:cubicBezTo>
                <a:cubicBezTo>
                  <a:pt x="1137" y="10743"/>
                  <a:pt x="1154" y="10742"/>
                  <a:pt x="1172" y="10742"/>
                </a:cubicBezTo>
                <a:lnTo>
                  <a:pt x="14884" y="10104"/>
                </a:lnTo>
                <a:cubicBezTo>
                  <a:pt x="15833" y="10048"/>
                  <a:pt x="16173" y="9028"/>
                  <a:pt x="15450" y="8419"/>
                </a:cubicBezTo>
                <a:lnTo>
                  <a:pt x="5592" y="203"/>
                </a:lnTo>
                <a:cubicBezTo>
                  <a:pt x="5421" y="61"/>
                  <a:pt x="5247" y="1"/>
                  <a:pt x="508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 flipH="1">
            <a:off x="7685646" y="3291581"/>
            <a:ext cx="300150" cy="191903"/>
          </a:xfrm>
          <a:custGeom>
            <a:rect b="b" l="l" r="r" t="t"/>
            <a:pathLst>
              <a:path extrusionOk="0" h="5299" w="8288">
                <a:moveTo>
                  <a:pt x="1" y="1"/>
                </a:moveTo>
                <a:lnTo>
                  <a:pt x="1" y="5299"/>
                </a:lnTo>
                <a:lnTo>
                  <a:pt x="8287" y="5299"/>
                </a:lnTo>
                <a:lnTo>
                  <a:pt x="8287" y="1"/>
                </a:lnTo>
                <a:close/>
              </a:path>
            </a:pathLst>
          </a:custGeom>
          <a:solidFill>
            <a:srgbClr val="F254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 flipH="1">
            <a:off x="7441484" y="3343404"/>
            <a:ext cx="793616" cy="1800103"/>
          </a:xfrm>
          <a:custGeom>
            <a:rect b="b" l="l" r="r" t="t"/>
            <a:pathLst>
              <a:path extrusionOk="0" h="49706" w="21914">
                <a:moveTo>
                  <a:pt x="2918" y="1"/>
                </a:moveTo>
                <a:cubicBezTo>
                  <a:pt x="1304" y="1"/>
                  <a:pt x="0" y="1304"/>
                  <a:pt x="0" y="2919"/>
                </a:cubicBezTo>
                <a:lnTo>
                  <a:pt x="0" y="49705"/>
                </a:lnTo>
                <a:lnTo>
                  <a:pt x="21914" y="49705"/>
                </a:lnTo>
                <a:lnTo>
                  <a:pt x="21914" y="2919"/>
                </a:lnTo>
                <a:cubicBezTo>
                  <a:pt x="21914" y="1304"/>
                  <a:pt x="20596" y="1"/>
                  <a:pt x="189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 flipH="1">
            <a:off x="7441484" y="4864905"/>
            <a:ext cx="793616" cy="93942"/>
          </a:xfrm>
          <a:custGeom>
            <a:rect b="b" l="l" r="r" t="t"/>
            <a:pathLst>
              <a:path extrusionOk="0" h="2594" w="21914">
                <a:moveTo>
                  <a:pt x="0" y="1"/>
                </a:moveTo>
                <a:lnTo>
                  <a:pt x="0" y="2593"/>
                </a:lnTo>
                <a:lnTo>
                  <a:pt x="21914" y="2593"/>
                </a:lnTo>
                <a:lnTo>
                  <a:pt x="219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/>
        </p:nvSpPr>
        <p:spPr>
          <a:xfrm flipH="1">
            <a:off x="7441484" y="4600210"/>
            <a:ext cx="793616" cy="94449"/>
          </a:xfrm>
          <a:custGeom>
            <a:rect b="b" l="l" r="r" t="t"/>
            <a:pathLst>
              <a:path extrusionOk="0" h="2608" w="21914">
                <a:moveTo>
                  <a:pt x="0" y="1"/>
                </a:moveTo>
                <a:lnTo>
                  <a:pt x="0" y="2607"/>
                </a:lnTo>
                <a:lnTo>
                  <a:pt x="21914" y="2607"/>
                </a:lnTo>
                <a:lnTo>
                  <a:pt x="219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 flipH="1">
            <a:off x="7673876" y="3068460"/>
            <a:ext cx="378085" cy="323291"/>
          </a:xfrm>
          <a:custGeom>
            <a:rect b="b" l="l" r="r" t="t"/>
            <a:pathLst>
              <a:path extrusionOk="0" h="8927" w="10440">
                <a:moveTo>
                  <a:pt x="5978" y="0"/>
                </a:moveTo>
                <a:cubicBezTo>
                  <a:pt x="1998" y="0"/>
                  <a:pt x="0" y="4802"/>
                  <a:pt x="2819" y="7607"/>
                </a:cubicBezTo>
                <a:cubicBezTo>
                  <a:pt x="3727" y="8519"/>
                  <a:pt x="4845" y="8927"/>
                  <a:pt x="5942" y="8927"/>
                </a:cubicBezTo>
                <a:cubicBezTo>
                  <a:pt x="8236" y="8927"/>
                  <a:pt x="10440" y="7145"/>
                  <a:pt x="10440" y="4462"/>
                </a:cubicBezTo>
                <a:cubicBezTo>
                  <a:pt x="10440" y="1997"/>
                  <a:pt x="8443" y="0"/>
                  <a:pt x="59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 flipH="1">
            <a:off x="7728235" y="3122312"/>
            <a:ext cx="250898" cy="215334"/>
          </a:xfrm>
          <a:custGeom>
            <a:rect b="b" l="l" r="r" t="t"/>
            <a:pathLst>
              <a:path extrusionOk="0" h="5946" w="6928">
                <a:moveTo>
                  <a:pt x="3967" y="1"/>
                </a:moveTo>
                <a:cubicBezTo>
                  <a:pt x="1318" y="1"/>
                  <a:pt x="1" y="3202"/>
                  <a:pt x="1856" y="5072"/>
                </a:cubicBezTo>
                <a:cubicBezTo>
                  <a:pt x="2460" y="5675"/>
                  <a:pt x="3203" y="5945"/>
                  <a:pt x="3932" y="5945"/>
                </a:cubicBezTo>
                <a:cubicBezTo>
                  <a:pt x="5460" y="5945"/>
                  <a:pt x="6927" y="4759"/>
                  <a:pt x="6927" y="2975"/>
                </a:cubicBezTo>
                <a:cubicBezTo>
                  <a:pt x="6927" y="1332"/>
                  <a:pt x="5596" y="1"/>
                  <a:pt x="39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 flipH="1">
            <a:off x="7585620" y="3741987"/>
            <a:ext cx="517150" cy="711552"/>
          </a:xfrm>
          <a:custGeom>
            <a:rect b="b" l="l" r="r" t="t"/>
            <a:pathLst>
              <a:path extrusionOk="0" h="19648" w="14280">
                <a:moveTo>
                  <a:pt x="1" y="1"/>
                </a:moveTo>
                <a:lnTo>
                  <a:pt x="1" y="19648"/>
                </a:lnTo>
                <a:lnTo>
                  <a:pt x="14279" y="19648"/>
                </a:lnTo>
                <a:lnTo>
                  <a:pt x="142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 flipH="1">
            <a:off x="7641029" y="3794824"/>
            <a:ext cx="406332" cy="611526"/>
          </a:xfrm>
          <a:custGeom>
            <a:rect b="b" l="l" r="r" t="t"/>
            <a:pathLst>
              <a:path extrusionOk="0" h="16886" w="11220">
                <a:moveTo>
                  <a:pt x="1" y="1"/>
                </a:moveTo>
                <a:lnTo>
                  <a:pt x="1" y="16885"/>
                </a:lnTo>
                <a:lnTo>
                  <a:pt x="11219" y="16885"/>
                </a:lnTo>
                <a:lnTo>
                  <a:pt x="112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>
            <p:ph type="title"/>
          </p:nvPr>
        </p:nvSpPr>
        <p:spPr>
          <a:xfrm>
            <a:off x="580650" y="1900900"/>
            <a:ext cx="3295500" cy="14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SEGMENTO DO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PROJETO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03" name="Google Shape;203;p27"/>
          <p:cNvSpPr txBox="1"/>
          <p:nvPr>
            <p:ph idx="2" type="title"/>
          </p:nvPr>
        </p:nvSpPr>
        <p:spPr>
          <a:xfrm>
            <a:off x="0" y="0"/>
            <a:ext cx="1014300" cy="10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01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580650" y="3638175"/>
            <a:ext cx="26070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Em qual o mercado a empresa atuará?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05" name="Google Shape;205;p27"/>
          <p:cNvCxnSpPr/>
          <p:nvPr/>
        </p:nvCxnSpPr>
        <p:spPr>
          <a:xfrm>
            <a:off x="1153725" y="3387525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198100" y="0"/>
            <a:ext cx="8946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5111400" y="1598875"/>
            <a:ext cx="30672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CONTEXTUALIZAÇÃO 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DO TEMA</a:t>
            </a:r>
            <a:endParaRPr sz="2900"/>
          </a:p>
        </p:txBody>
      </p:sp>
      <p:cxnSp>
        <p:nvCxnSpPr>
          <p:cNvPr id="212" name="Google Shape;212;p28"/>
          <p:cNvCxnSpPr/>
          <p:nvPr/>
        </p:nvCxnSpPr>
        <p:spPr>
          <a:xfrm>
            <a:off x="5220450" y="2791875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8"/>
          <p:cNvSpPr txBox="1"/>
          <p:nvPr>
            <p:ph idx="1" type="subTitle"/>
          </p:nvPr>
        </p:nvSpPr>
        <p:spPr>
          <a:xfrm>
            <a:off x="5111400" y="2976100"/>
            <a:ext cx="3265500" cy="1842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Não é só o Pantanal: incêndios florestais pelo mundo são os maiores em escala e em emissões de CO2 há 18 anos.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14" name="Google Shape;214;p28"/>
          <p:cNvGrpSpPr/>
          <p:nvPr/>
        </p:nvGrpSpPr>
        <p:grpSpPr>
          <a:xfrm>
            <a:off x="714338" y="1367637"/>
            <a:ext cx="3991076" cy="3792037"/>
            <a:chOff x="844096" y="1933470"/>
            <a:chExt cx="3394926" cy="3225619"/>
          </a:xfrm>
        </p:grpSpPr>
        <p:sp>
          <p:nvSpPr>
            <p:cNvPr id="215" name="Google Shape;215;p28"/>
            <p:cNvSpPr/>
            <p:nvPr/>
          </p:nvSpPr>
          <p:spPr>
            <a:xfrm>
              <a:off x="3610799" y="3650401"/>
              <a:ext cx="628223" cy="1508688"/>
            </a:xfrm>
            <a:custGeom>
              <a:rect b="b" l="l" r="r" t="t"/>
              <a:pathLst>
                <a:path extrusionOk="0" h="84627" w="35239">
                  <a:moveTo>
                    <a:pt x="8998" y="0"/>
                  </a:moveTo>
                  <a:lnTo>
                    <a:pt x="1" y="4780"/>
                  </a:lnTo>
                  <a:cubicBezTo>
                    <a:pt x="1" y="4780"/>
                    <a:pt x="2125" y="20149"/>
                    <a:pt x="2875" y="25866"/>
                  </a:cubicBezTo>
                  <a:cubicBezTo>
                    <a:pt x="3625" y="31583"/>
                    <a:pt x="9279" y="57261"/>
                    <a:pt x="10622" y="64508"/>
                  </a:cubicBezTo>
                  <a:cubicBezTo>
                    <a:pt x="11997" y="71756"/>
                    <a:pt x="22118" y="84626"/>
                    <a:pt x="22118" y="84626"/>
                  </a:cubicBezTo>
                  <a:lnTo>
                    <a:pt x="35238" y="84626"/>
                  </a:lnTo>
                  <a:cubicBezTo>
                    <a:pt x="35238" y="84626"/>
                    <a:pt x="23243" y="68632"/>
                    <a:pt x="20244" y="60885"/>
                  </a:cubicBezTo>
                  <a:cubicBezTo>
                    <a:pt x="17245" y="53138"/>
                    <a:pt x="8998" y="0"/>
                    <a:pt x="8998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577390" y="3650401"/>
              <a:ext cx="628205" cy="1508688"/>
            </a:xfrm>
            <a:custGeom>
              <a:rect b="b" l="l" r="r" t="t"/>
              <a:pathLst>
                <a:path extrusionOk="0" h="84627" w="35238">
                  <a:moveTo>
                    <a:pt x="8997" y="0"/>
                  </a:moveTo>
                  <a:lnTo>
                    <a:pt x="1" y="4780"/>
                  </a:lnTo>
                  <a:cubicBezTo>
                    <a:pt x="1" y="4780"/>
                    <a:pt x="2125" y="20149"/>
                    <a:pt x="2875" y="25866"/>
                  </a:cubicBezTo>
                  <a:cubicBezTo>
                    <a:pt x="3624" y="31583"/>
                    <a:pt x="9247" y="57261"/>
                    <a:pt x="10622" y="64508"/>
                  </a:cubicBezTo>
                  <a:cubicBezTo>
                    <a:pt x="11996" y="71756"/>
                    <a:pt x="22118" y="84626"/>
                    <a:pt x="22118" y="84626"/>
                  </a:cubicBezTo>
                  <a:lnTo>
                    <a:pt x="35238" y="84626"/>
                  </a:lnTo>
                  <a:cubicBezTo>
                    <a:pt x="35238" y="84626"/>
                    <a:pt x="23242" y="68632"/>
                    <a:pt x="20243" y="60885"/>
                  </a:cubicBezTo>
                  <a:cubicBezTo>
                    <a:pt x="17244" y="53138"/>
                    <a:pt x="8997" y="0"/>
                    <a:pt x="8997" y="0"/>
                  </a:cubicBezTo>
                  <a:close/>
                </a:path>
              </a:pathLst>
            </a:custGeom>
            <a:solidFill>
              <a:srgbClr val="3D6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425698" y="4677889"/>
              <a:ext cx="444440" cy="480629"/>
            </a:xfrm>
            <a:custGeom>
              <a:rect b="b" l="l" r="r" t="t"/>
              <a:pathLst>
                <a:path extrusionOk="0" h="26960" w="24930">
                  <a:moveTo>
                    <a:pt x="2031" y="1"/>
                  </a:moveTo>
                  <a:cubicBezTo>
                    <a:pt x="2031" y="1"/>
                    <a:pt x="1" y="4406"/>
                    <a:pt x="907" y="6748"/>
                  </a:cubicBezTo>
                  <a:cubicBezTo>
                    <a:pt x="1844" y="9091"/>
                    <a:pt x="1407" y="14215"/>
                    <a:pt x="1625" y="17620"/>
                  </a:cubicBezTo>
                  <a:cubicBezTo>
                    <a:pt x="1844" y="21056"/>
                    <a:pt x="1625" y="26960"/>
                    <a:pt x="1625" y="26960"/>
                  </a:cubicBezTo>
                  <a:lnTo>
                    <a:pt x="24929" y="26960"/>
                  </a:lnTo>
                  <a:lnTo>
                    <a:pt x="24929" y="1219"/>
                  </a:lnTo>
                  <a:lnTo>
                    <a:pt x="2031" y="1"/>
                  </a:ln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2654033" y="4649490"/>
              <a:ext cx="903337" cy="509599"/>
            </a:xfrm>
            <a:custGeom>
              <a:rect b="b" l="l" r="r" t="t"/>
              <a:pathLst>
                <a:path extrusionOk="0" h="28585" w="50671">
                  <a:moveTo>
                    <a:pt x="48796" y="1"/>
                  </a:moveTo>
                  <a:lnTo>
                    <a:pt x="1" y="2906"/>
                  </a:lnTo>
                  <a:cubicBezTo>
                    <a:pt x="1" y="2906"/>
                    <a:pt x="438" y="6967"/>
                    <a:pt x="2156" y="9279"/>
                  </a:cubicBezTo>
                  <a:cubicBezTo>
                    <a:pt x="3843" y="11590"/>
                    <a:pt x="4499" y="14683"/>
                    <a:pt x="5030" y="19025"/>
                  </a:cubicBezTo>
                  <a:cubicBezTo>
                    <a:pt x="5593" y="23399"/>
                    <a:pt x="4874" y="28584"/>
                    <a:pt x="4874" y="28584"/>
                  </a:cubicBezTo>
                  <a:lnTo>
                    <a:pt x="49827" y="28584"/>
                  </a:lnTo>
                  <a:lnTo>
                    <a:pt x="49827" y="12559"/>
                  </a:lnTo>
                  <a:cubicBezTo>
                    <a:pt x="49827" y="8904"/>
                    <a:pt x="50295" y="8466"/>
                    <a:pt x="50483" y="6498"/>
                  </a:cubicBezTo>
                  <a:cubicBezTo>
                    <a:pt x="50670" y="4499"/>
                    <a:pt x="48796" y="1"/>
                    <a:pt x="48796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2654033" y="4649490"/>
              <a:ext cx="903337" cy="172748"/>
            </a:xfrm>
            <a:custGeom>
              <a:rect b="b" l="l" r="r" t="t"/>
              <a:pathLst>
                <a:path extrusionOk="0" h="9690" w="50671">
                  <a:moveTo>
                    <a:pt x="48827" y="1"/>
                  </a:moveTo>
                  <a:lnTo>
                    <a:pt x="1" y="2906"/>
                  </a:lnTo>
                  <a:cubicBezTo>
                    <a:pt x="188" y="4405"/>
                    <a:pt x="563" y="5905"/>
                    <a:pt x="1094" y="7342"/>
                  </a:cubicBezTo>
                  <a:cubicBezTo>
                    <a:pt x="1094" y="7342"/>
                    <a:pt x="4179" y="9689"/>
                    <a:pt x="12236" y="9689"/>
                  </a:cubicBezTo>
                  <a:cubicBezTo>
                    <a:pt x="12798" y="9689"/>
                    <a:pt x="13385" y="9678"/>
                    <a:pt x="13996" y="9654"/>
                  </a:cubicBezTo>
                  <a:cubicBezTo>
                    <a:pt x="21462" y="9341"/>
                    <a:pt x="41330" y="9435"/>
                    <a:pt x="50295" y="7935"/>
                  </a:cubicBezTo>
                  <a:cubicBezTo>
                    <a:pt x="50358" y="7498"/>
                    <a:pt x="50451" y="7061"/>
                    <a:pt x="50514" y="6467"/>
                  </a:cubicBezTo>
                  <a:cubicBezTo>
                    <a:pt x="50670" y="4499"/>
                    <a:pt x="48827" y="1"/>
                    <a:pt x="48827" y="1"/>
                  </a:cubicBezTo>
                  <a:close/>
                </a:path>
              </a:pathLst>
            </a:custGeom>
            <a:solidFill>
              <a:srgbClr val="B52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270331" y="3054499"/>
              <a:ext cx="327473" cy="882729"/>
            </a:xfrm>
            <a:custGeom>
              <a:rect b="b" l="l" r="r" t="t"/>
              <a:pathLst>
                <a:path extrusionOk="0" h="49515" w="18369">
                  <a:moveTo>
                    <a:pt x="10215" y="1"/>
                  </a:moveTo>
                  <a:cubicBezTo>
                    <a:pt x="10215" y="1"/>
                    <a:pt x="7373" y="2812"/>
                    <a:pt x="6685" y="4124"/>
                  </a:cubicBezTo>
                  <a:cubicBezTo>
                    <a:pt x="5998" y="5436"/>
                    <a:pt x="5998" y="9247"/>
                    <a:pt x="5373" y="13558"/>
                  </a:cubicBezTo>
                  <a:cubicBezTo>
                    <a:pt x="4749" y="17869"/>
                    <a:pt x="813" y="28522"/>
                    <a:pt x="500" y="29771"/>
                  </a:cubicBezTo>
                  <a:cubicBezTo>
                    <a:pt x="188" y="31021"/>
                    <a:pt x="1531" y="33364"/>
                    <a:pt x="1000" y="33770"/>
                  </a:cubicBezTo>
                  <a:cubicBezTo>
                    <a:pt x="469" y="34176"/>
                    <a:pt x="656" y="35613"/>
                    <a:pt x="750" y="35894"/>
                  </a:cubicBezTo>
                  <a:cubicBezTo>
                    <a:pt x="875" y="36175"/>
                    <a:pt x="750" y="36363"/>
                    <a:pt x="375" y="36706"/>
                  </a:cubicBezTo>
                  <a:cubicBezTo>
                    <a:pt x="0" y="37050"/>
                    <a:pt x="1219" y="38487"/>
                    <a:pt x="1219" y="38487"/>
                  </a:cubicBezTo>
                  <a:lnTo>
                    <a:pt x="9778" y="49514"/>
                  </a:lnTo>
                  <a:cubicBezTo>
                    <a:pt x="9778" y="49514"/>
                    <a:pt x="14558" y="47827"/>
                    <a:pt x="15620" y="45016"/>
                  </a:cubicBezTo>
                  <a:cubicBezTo>
                    <a:pt x="16682" y="42204"/>
                    <a:pt x="18369" y="31302"/>
                    <a:pt x="16744" y="22430"/>
                  </a:cubicBezTo>
                  <a:cubicBezTo>
                    <a:pt x="15120" y="13558"/>
                    <a:pt x="10215" y="1"/>
                    <a:pt x="1021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295415" y="3073432"/>
              <a:ext cx="301837" cy="863243"/>
            </a:xfrm>
            <a:custGeom>
              <a:rect b="b" l="l" r="r" t="t"/>
              <a:pathLst>
                <a:path extrusionOk="0" h="48422" w="16931">
                  <a:moveTo>
                    <a:pt x="9090" y="1"/>
                  </a:moveTo>
                  <a:cubicBezTo>
                    <a:pt x="5435" y="782"/>
                    <a:pt x="8527" y="10497"/>
                    <a:pt x="7840" y="14808"/>
                  </a:cubicBezTo>
                  <a:cubicBezTo>
                    <a:pt x="7122" y="19119"/>
                    <a:pt x="5903" y="20462"/>
                    <a:pt x="5778" y="23274"/>
                  </a:cubicBezTo>
                  <a:cubicBezTo>
                    <a:pt x="5622" y="26085"/>
                    <a:pt x="8808" y="29615"/>
                    <a:pt x="8527" y="30927"/>
                  </a:cubicBezTo>
                  <a:cubicBezTo>
                    <a:pt x="8246" y="32239"/>
                    <a:pt x="5997" y="32239"/>
                    <a:pt x="3748" y="32989"/>
                  </a:cubicBezTo>
                  <a:cubicBezTo>
                    <a:pt x="3512" y="33067"/>
                    <a:pt x="3326" y="33101"/>
                    <a:pt x="3183" y="33101"/>
                  </a:cubicBezTo>
                  <a:cubicBezTo>
                    <a:pt x="1965" y="33101"/>
                    <a:pt x="3813" y="30582"/>
                    <a:pt x="3365" y="30582"/>
                  </a:cubicBezTo>
                  <a:cubicBezTo>
                    <a:pt x="3358" y="30582"/>
                    <a:pt x="3350" y="30582"/>
                    <a:pt x="3342" y="30584"/>
                  </a:cubicBezTo>
                  <a:cubicBezTo>
                    <a:pt x="2748" y="30677"/>
                    <a:pt x="280" y="34801"/>
                    <a:pt x="30" y="35519"/>
                  </a:cubicBezTo>
                  <a:cubicBezTo>
                    <a:pt x="1" y="35613"/>
                    <a:pt x="67" y="35653"/>
                    <a:pt x="207" y="35653"/>
                  </a:cubicBezTo>
                  <a:cubicBezTo>
                    <a:pt x="1098" y="35653"/>
                    <a:pt x="4979" y="34011"/>
                    <a:pt x="6059" y="33957"/>
                  </a:cubicBezTo>
                  <a:cubicBezTo>
                    <a:pt x="6088" y="33956"/>
                    <a:pt x="6115" y="33955"/>
                    <a:pt x="6143" y="33955"/>
                  </a:cubicBezTo>
                  <a:cubicBezTo>
                    <a:pt x="7368" y="33955"/>
                    <a:pt x="7976" y="35302"/>
                    <a:pt x="7059" y="36769"/>
                  </a:cubicBezTo>
                  <a:cubicBezTo>
                    <a:pt x="6122" y="38268"/>
                    <a:pt x="3685" y="39580"/>
                    <a:pt x="3685" y="39580"/>
                  </a:cubicBezTo>
                  <a:lnTo>
                    <a:pt x="7340" y="47109"/>
                  </a:lnTo>
                  <a:lnTo>
                    <a:pt x="8340" y="48421"/>
                  </a:lnTo>
                  <a:cubicBezTo>
                    <a:pt x="8340" y="48421"/>
                    <a:pt x="13151" y="46765"/>
                    <a:pt x="14213" y="43954"/>
                  </a:cubicBezTo>
                  <a:cubicBezTo>
                    <a:pt x="15244" y="41142"/>
                    <a:pt x="16931" y="30209"/>
                    <a:pt x="15337" y="21337"/>
                  </a:cubicBezTo>
                  <a:cubicBezTo>
                    <a:pt x="13963" y="13996"/>
                    <a:pt x="10339" y="3375"/>
                    <a:pt x="9152" y="1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334368" y="3261940"/>
              <a:ext cx="232257" cy="181306"/>
            </a:xfrm>
            <a:custGeom>
              <a:rect b="b" l="l" r="r" t="t"/>
              <a:pathLst>
                <a:path extrusionOk="0" h="10170" w="13028">
                  <a:moveTo>
                    <a:pt x="6378" y="1"/>
                  </a:moveTo>
                  <a:cubicBezTo>
                    <a:pt x="4909" y="1"/>
                    <a:pt x="3435" y="134"/>
                    <a:pt x="1969" y="392"/>
                  </a:cubicBezTo>
                  <a:cubicBezTo>
                    <a:pt x="1906" y="892"/>
                    <a:pt x="1844" y="1391"/>
                    <a:pt x="1781" y="1922"/>
                  </a:cubicBezTo>
                  <a:cubicBezTo>
                    <a:pt x="1532" y="3578"/>
                    <a:pt x="813" y="6140"/>
                    <a:pt x="1" y="8764"/>
                  </a:cubicBezTo>
                  <a:cubicBezTo>
                    <a:pt x="1180" y="8583"/>
                    <a:pt x="2344" y="8508"/>
                    <a:pt x="3465" y="8508"/>
                  </a:cubicBezTo>
                  <a:cubicBezTo>
                    <a:pt x="7778" y="8508"/>
                    <a:pt x="11465" y="9624"/>
                    <a:pt x="13027" y="10169"/>
                  </a:cubicBezTo>
                  <a:cubicBezTo>
                    <a:pt x="12434" y="7139"/>
                    <a:pt x="11497" y="3641"/>
                    <a:pt x="10497" y="360"/>
                  </a:cubicBezTo>
                  <a:cubicBezTo>
                    <a:pt x="9135" y="118"/>
                    <a:pt x="7759" y="1"/>
                    <a:pt x="6378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2416231" y="3262136"/>
              <a:ext cx="150393" cy="181110"/>
            </a:xfrm>
            <a:custGeom>
              <a:rect b="b" l="l" r="r" t="t"/>
              <a:pathLst>
                <a:path extrusionOk="0" h="10159" w="8436">
                  <a:moveTo>
                    <a:pt x="1624" y="0"/>
                  </a:moveTo>
                  <a:cubicBezTo>
                    <a:pt x="1426" y="0"/>
                    <a:pt x="1229" y="2"/>
                    <a:pt x="1032" y="6"/>
                  </a:cubicBezTo>
                  <a:cubicBezTo>
                    <a:pt x="1188" y="1412"/>
                    <a:pt x="1219" y="2817"/>
                    <a:pt x="1063" y="4223"/>
                  </a:cubicBezTo>
                  <a:cubicBezTo>
                    <a:pt x="813" y="5691"/>
                    <a:pt x="470" y="7128"/>
                    <a:pt x="1" y="8534"/>
                  </a:cubicBezTo>
                  <a:cubicBezTo>
                    <a:pt x="2875" y="8659"/>
                    <a:pt x="5718" y="9221"/>
                    <a:pt x="8435" y="10158"/>
                  </a:cubicBezTo>
                  <a:cubicBezTo>
                    <a:pt x="7842" y="7128"/>
                    <a:pt x="6905" y="3630"/>
                    <a:pt x="5905" y="349"/>
                  </a:cubicBezTo>
                  <a:cubicBezTo>
                    <a:pt x="4505" y="102"/>
                    <a:pt x="3057" y="0"/>
                    <a:pt x="1624" y="0"/>
                  </a:cubicBezTo>
                  <a:close/>
                </a:path>
              </a:pathLst>
            </a:custGeom>
            <a:solidFill>
              <a:srgbClr val="BFA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2129423" y="3728913"/>
              <a:ext cx="339739" cy="309610"/>
            </a:xfrm>
            <a:custGeom>
              <a:rect b="b" l="l" r="r" t="t"/>
              <a:pathLst>
                <a:path extrusionOk="0" h="17367" w="19057">
                  <a:moveTo>
                    <a:pt x="9067" y="1"/>
                  </a:moveTo>
                  <a:cubicBezTo>
                    <a:pt x="7318" y="1"/>
                    <a:pt x="1497" y="3283"/>
                    <a:pt x="751" y="3750"/>
                  </a:cubicBezTo>
                  <a:cubicBezTo>
                    <a:pt x="1" y="4218"/>
                    <a:pt x="220" y="6717"/>
                    <a:pt x="220" y="6717"/>
                  </a:cubicBezTo>
                  <a:lnTo>
                    <a:pt x="10591" y="17245"/>
                  </a:lnTo>
                  <a:cubicBezTo>
                    <a:pt x="10591" y="17245"/>
                    <a:pt x="11681" y="17367"/>
                    <a:pt x="12879" y="17367"/>
                  </a:cubicBezTo>
                  <a:cubicBezTo>
                    <a:pt x="13950" y="17367"/>
                    <a:pt x="15106" y="17270"/>
                    <a:pt x="15652" y="16901"/>
                  </a:cubicBezTo>
                  <a:cubicBezTo>
                    <a:pt x="16807" y="16120"/>
                    <a:pt x="19057" y="13184"/>
                    <a:pt x="19057" y="11653"/>
                  </a:cubicBezTo>
                  <a:cubicBezTo>
                    <a:pt x="19057" y="10154"/>
                    <a:pt x="18869" y="5874"/>
                    <a:pt x="17557" y="3750"/>
                  </a:cubicBezTo>
                  <a:cubicBezTo>
                    <a:pt x="16245" y="1657"/>
                    <a:pt x="10841" y="63"/>
                    <a:pt x="9091" y="1"/>
                  </a:cubicBezTo>
                  <a:cubicBezTo>
                    <a:pt x="9083" y="1"/>
                    <a:pt x="9075" y="1"/>
                    <a:pt x="9067" y="1"/>
                  </a:cubicBezTo>
                  <a:close/>
                </a:path>
              </a:pathLst>
            </a:custGeom>
            <a:solidFill>
              <a:srgbClr val="635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3493850" y="2813774"/>
              <a:ext cx="177669" cy="227390"/>
            </a:xfrm>
            <a:custGeom>
              <a:rect b="b" l="l" r="r" t="t"/>
              <a:pathLst>
                <a:path extrusionOk="0" h="12755" w="9966">
                  <a:moveTo>
                    <a:pt x="790" y="1"/>
                  </a:moveTo>
                  <a:cubicBezTo>
                    <a:pt x="296" y="1"/>
                    <a:pt x="1" y="40"/>
                    <a:pt x="1" y="40"/>
                  </a:cubicBezTo>
                  <a:lnTo>
                    <a:pt x="9341" y="12754"/>
                  </a:lnTo>
                  <a:cubicBezTo>
                    <a:pt x="9779" y="11567"/>
                    <a:pt x="9966" y="10286"/>
                    <a:pt x="9872" y="9005"/>
                  </a:cubicBezTo>
                  <a:cubicBezTo>
                    <a:pt x="9716" y="6881"/>
                    <a:pt x="7498" y="2633"/>
                    <a:pt x="7498" y="2633"/>
                  </a:cubicBezTo>
                  <a:cubicBezTo>
                    <a:pt x="5126" y="307"/>
                    <a:pt x="2177" y="1"/>
                    <a:pt x="790" y="1"/>
                  </a:cubicBezTo>
                  <a:close/>
                </a:path>
              </a:pathLst>
            </a:custGeom>
            <a:solidFill>
              <a:srgbClr val="944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3254944" y="2822278"/>
              <a:ext cx="554703" cy="1093788"/>
            </a:xfrm>
            <a:custGeom>
              <a:rect b="b" l="l" r="r" t="t"/>
              <a:pathLst>
                <a:path extrusionOk="0" h="61354" w="31115">
                  <a:moveTo>
                    <a:pt x="15089" y="0"/>
                  </a:moveTo>
                  <a:cubicBezTo>
                    <a:pt x="15089" y="0"/>
                    <a:pt x="6935" y="2999"/>
                    <a:pt x="3468" y="14245"/>
                  </a:cubicBezTo>
                  <a:cubicBezTo>
                    <a:pt x="0" y="25491"/>
                    <a:pt x="1219" y="37112"/>
                    <a:pt x="5342" y="47702"/>
                  </a:cubicBezTo>
                  <a:cubicBezTo>
                    <a:pt x="9466" y="58261"/>
                    <a:pt x="23398" y="61353"/>
                    <a:pt x="25585" y="61353"/>
                  </a:cubicBezTo>
                  <a:cubicBezTo>
                    <a:pt x="27772" y="61353"/>
                    <a:pt x="27897" y="57323"/>
                    <a:pt x="29240" y="53762"/>
                  </a:cubicBezTo>
                  <a:cubicBezTo>
                    <a:pt x="30552" y="50201"/>
                    <a:pt x="31114" y="46171"/>
                    <a:pt x="30177" y="44672"/>
                  </a:cubicBezTo>
                  <a:cubicBezTo>
                    <a:pt x="29240" y="43172"/>
                    <a:pt x="29584" y="42048"/>
                    <a:pt x="28584" y="36706"/>
                  </a:cubicBezTo>
                  <a:cubicBezTo>
                    <a:pt x="27553" y="31364"/>
                    <a:pt x="25554" y="20305"/>
                    <a:pt x="24085" y="13652"/>
                  </a:cubicBezTo>
                  <a:cubicBezTo>
                    <a:pt x="22586" y="7029"/>
                    <a:pt x="15089" y="0"/>
                    <a:pt x="15089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3271096" y="2822278"/>
              <a:ext cx="337510" cy="699498"/>
            </a:xfrm>
            <a:custGeom>
              <a:rect b="b" l="l" r="r" t="t"/>
              <a:pathLst>
                <a:path extrusionOk="0" h="39237" w="18932">
                  <a:moveTo>
                    <a:pt x="14183" y="0"/>
                  </a:moveTo>
                  <a:cubicBezTo>
                    <a:pt x="14183" y="0"/>
                    <a:pt x="6029" y="2999"/>
                    <a:pt x="2562" y="14245"/>
                  </a:cubicBezTo>
                  <a:cubicBezTo>
                    <a:pt x="32" y="22461"/>
                    <a:pt x="0" y="30895"/>
                    <a:pt x="1781" y="38986"/>
                  </a:cubicBezTo>
                  <a:lnTo>
                    <a:pt x="2499" y="39236"/>
                  </a:lnTo>
                  <a:cubicBezTo>
                    <a:pt x="2499" y="39236"/>
                    <a:pt x="3031" y="12996"/>
                    <a:pt x="18931" y="5373"/>
                  </a:cubicBezTo>
                  <a:cubicBezTo>
                    <a:pt x="17494" y="3468"/>
                    <a:pt x="15901" y="1656"/>
                    <a:pt x="14183" y="0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3277781" y="3104434"/>
              <a:ext cx="452783" cy="271424"/>
            </a:xfrm>
            <a:custGeom>
              <a:rect b="b" l="l" r="r" t="t"/>
              <a:pathLst>
                <a:path extrusionOk="0" h="15225" w="25398">
                  <a:moveTo>
                    <a:pt x="16580" y="0"/>
                  </a:moveTo>
                  <a:cubicBezTo>
                    <a:pt x="12058" y="0"/>
                    <a:pt x="6219" y="673"/>
                    <a:pt x="969" y="3354"/>
                  </a:cubicBezTo>
                  <a:cubicBezTo>
                    <a:pt x="250" y="7259"/>
                    <a:pt x="0" y="11257"/>
                    <a:pt x="281" y="15225"/>
                  </a:cubicBezTo>
                  <a:cubicBezTo>
                    <a:pt x="1203" y="14677"/>
                    <a:pt x="8419" y="10731"/>
                    <a:pt x="21855" y="10731"/>
                  </a:cubicBezTo>
                  <a:cubicBezTo>
                    <a:pt x="22991" y="10731"/>
                    <a:pt x="24172" y="10759"/>
                    <a:pt x="25397" y="10820"/>
                  </a:cubicBezTo>
                  <a:cubicBezTo>
                    <a:pt x="24741" y="7290"/>
                    <a:pt x="24054" y="3635"/>
                    <a:pt x="23367" y="511"/>
                  </a:cubicBezTo>
                  <a:cubicBezTo>
                    <a:pt x="22105" y="309"/>
                    <a:pt x="19645" y="0"/>
                    <a:pt x="16580" y="0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3281115" y="3121887"/>
              <a:ext cx="132013" cy="253971"/>
            </a:xfrm>
            <a:custGeom>
              <a:rect b="b" l="l" r="r" t="t"/>
              <a:pathLst>
                <a:path extrusionOk="0" h="14246" w="7405">
                  <a:moveTo>
                    <a:pt x="7404" y="1"/>
                  </a:moveTo>
                  <a:lnTo>
                    <a:pt x="7404" y="1"/>
                  </a:lnTo>
                  <a:cubicBezTo>
                    <a:pt x="5124" y="532"/>
                    <a:pt x="2875" y="1313"/>
                    <a:pt x="782" y="2375"/>
                  </a:cubicBezTo>
                  <a:lnTo>
                    <a:pt x="719" y="2656"/>
                  </a:lnTo>
                  <a:cubicBezTo>
                    <a:pt x="657" y="3031"/>
                    <a:pt x="594" y="3437"/>
                    <a:pt x="532" y="3843"/>
                  </a:cubicBezTo>
                  <a:cubicBezTo>
                    <a:pt x="532" y="3905"/>
                    <a:pt x="500" y="3999"/>
                    <a:pt x="500" y="4093"/>
                  </a:cubicBezTo>
                  <a:cubicBezTo>
                    <a:pt x="438" y="4499"/>
                    <a:pt x="376" y="4905"/>
                    <a:pt x="313" y="5342"/>
                  </a:cubicBezTo>
                  <a:lnTo>
                    <a:pt x="313" y="5467"/>
                  </a:lnTo>
                  <a:cubicBezTo>
                    <a:pt x="157" y="6779"/>
                    <a:pt x="63" y="8123"/>
                    <a:pt x="1" y="9435"/>
                  </a:cubicBezTo>
                  <a:lnTo>
                    <a:pt x="1" y="9810"/>
                  </a:lnTo>
                  <a:lnTo>
                    <a:pt x="1" y="10559"/>
                  </a:lnTo>
                  <a:lnTo>
                    <a:pt x="1" y="11340"/>
                  </a:lnTo>
                  <a:lnTo>
                    <a:pt x="1" y="11996"/>
                  </a:lnTo>
                  <a:cubicBezTo>
                    <a:pt x="1" y="12278"/>
                    <a:pt x="1" y="12590"/>
                    <a:pt x="32" y="12871"/>
                  </a:cubicBezTo>
                  <a:cubicBezTo>
                    <a:pt x="32" y="13058"/>
                    <a:pt x="32" y="13277"/>
                    <a:pt x="63" y="13465"/>
                  </a:cubicBezTo>
                  <a:cubicBezTo>
                    <a:pt x="94" y="13683"/>
                    <a:pt x="94" y="13964"/>
                    <a:pt x="94" y="14246"/>
                  </a:cubicBezTo>
                  <a:cubicBezTo>
                    <a:pt x="1063" y="13683"/>
                    <a:pt x="2094" y="13215"/>
                    <a:pt x="3125" y="12840"/>
                  </a:cubicBezTo>
                  <a:cubicBezTo>
                    <a:pt x="3906" y="8904"/>
                    <a:pt x="5218" y="4280"/>
                    <a:pt x="7404" y="1"/>
                  </a:cubicBezTo>
                  <a:close/>
                </a:path>
              </a:pathLst>
            </a:custGeom>
            <a:solidFill>
              <a:srgbClr val="BFA0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3322332" y="3512630"/>
              <a:ext cx="191039" cy="85429"/>
            </a:xfrm>
            <a:custGeom>
              <a:rect b="b" l="l" r="r" t="t"/>
              <a:pathLst>
                <a:path extrusionOk="0" h="4792" w="10716">
                  <a:moveTo>
                    <a:pt x="8370" y="1"/>
                  </a:moveTo>
                  <a:cubicBezTo>
                    <a:pt x="3532" y="1"/>
                    <a:pt x="0" y="2480"/>
                    <a:pt x="0" y="2480"/>
                  </a:cubicBezTo>
                  <a:lnTo>
                    <a:pt x="250" y="4792"/>
                  </a:lnTo>
                  <a:lnTo>
                    <a:pt x="10715" y="200"/>
                  </a:lnTo>
                  <a:cubicBezTo>
                    <a:pt x="9907" y="61"/>
                    <a:pt x="9123" y="1"/>
                    <a:pt x="8370" y="1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399527" y="2716240"/>
              <a:ext cx="1270334" cy="2064139"/>
            </a:xfrm>
            <a:custGeom>
              <a:rect b="b" l="l" r="r" t="t"/>
              <a:pathLst>
                <a:path extrusionOk="0" h="115784" w="71257">
                  <a:moveTo>
                    <a:pt x="42550" y="1"/>
                  </a:moveTo>
                  <a:cubicBezTo>
                    <a:pt x="31863" y="1"/>
                    <a:pt x="23465" y="4188"/>
                    <a:pt x="15683" y="7073"/>
                  </a:cubicBezTo>
                  <a:cubicBezTo>
                    <a:pt x="6748" y="10353"/>
                    <a:pt x="1000" y="17194"/>
                    <a:pt x="813" y="18131"/>
                  </a:cubicBezTo>
                  <a:cubicBezTo>
                    <a:pt x="626" y="19068"/>
                    <a:pt x="1875" y="21161"/>
                    <a:pt x="2312" y="22067"/>
                  </a:cubicBezTo>
                  <a:cubicBezTo>
                    <a:pt x="2750" y="22973"/>
                    <a:pt x="6373" y="44216"/>
                    <a:pt x="6748" y="54087"/>
                  </a:cubicBezTo>
                  <a:cubicBezTo>
                    <a:pt x="7123" y="63959"/>
                    <a:pt x="2000" y="99915"/>
                    <a:pt x="1750" y="102414"/>
                  </a:cubicBezTo>
                  <a:cubicBezTo>
                    <a:pt x="1500" y="104913"/>
                    <a:pt x="1125" y="107787"/>
                    <a:pt x="563" y="109161"/>
                  </a:cubicBezTo>
                  <a:cubicBezTo>
                    <a:pt x="1" y="110536"/>
                    <a:pt x="3000" y="113285"/>
                    <a:pt x="4280" y="113785"/>
                  </a:cubicBezTo>
                  <a:cubicBezTo>
                    <a:pt x="4489" y="113868"/>
                    <a:pt x="4965" y="113903"/>
                    <a:pt x="5614" y="113903"/>
                  </a:cubicBezTo>
                  <a:cubicBezTo>
                    <a:pt x="8861" y="113903"/>
                    <a:pt x="16432" y="113035"/>
                    <a:pt x="16432" y="113035"/>
                  </a:cubicBezTo>
                  <a:lnTo>
                    <a:pt x="20931" y="114722"/>
                  </a:lnTo>
                  <a:cubicBezTo>
                    <a:pt x="25312" y="115476"/>
                    <a:pt x="29776" y="115783"/>
                    <a:pt x="34114" y="115783"/>
                  </a:cubicBezTo>
                  <a:cubicBezTo>
                    <a:pt x="50960" y="115783"/>
                    <a:pt x="65900" y="111155"/>
                    <a:pt x="66695" y="110161"/>
                  </a:cubicBezTo>
                  <a:cubicBezTo>
                    <a:pt x="67695" y="108911"/>
                    <a:pt x="66102" y="106818"/>
                    <a:pt x="65571" y="103788"/>
                  </a:cubicBezTo>
                  <a:cubicBezTo>
                    <a:pt x="65071" y="100789"/>
                    <a:pt x="65071" y="92667"/>
                    <a:pt x="65446" y="84670"/>
                  </a:cubicBezTo>
                  <a:cubicBezTo>
                    <a:pt x="65821" y="76673"/>
                    <a:pt x="65321" y="59054"/>
                    <a:pt x="65321" y="59054"/>
                  </a:cubicBezTo>
                  <a:cubicBezTo>
                    <a:pt x="65321" y="59054"/>
                    <a:pt x="64843" y="59140"/>
                    <a:pt x="64060" y="59140"/>
                  </a:cubicBezTo>
                  <a:cubicBezTo>
                    <a:pt x="60843" y="59140"/>
                    <a:pt x="52483" y="57685"/>
                    <a:pt x="51076" y="42810"/>
                  </a:cubicBezTo>
                  <a:cubicBezTo>
                    <a:pt x="49327" y="24348"/>
                    <a:pt x="57886" y="8666"/>
                    <a:pt x="61572" y="7385"/>
                  </a:cubicBezTo>
                  <a:cubicBezTo>
                    <a:pt x="62463" y="7075"/>
                    <a:pt x="63307" y="6943"/>
                    <a:pt x="64086" y="6943"/>
                  </a:cubicBezTo>
                  <a:cubicBezTo>
                    <a:pt x="66528" y="6943"/>
                    <a:pt x="68329" y="8246"/>
                    <a:pt x="68945" y="9478"/>
                  </a:cubicBezTo>
                  <a:cubicBezTo>
                    <a:pt x="69757" y="11103"/>
                    <a:pt x="71256" y="14476"/>
                    <a:pt x="71256" y="14476"/>
                  </a:cubicBezTo>
                  <a:cubicBezTo>
                    <a:pt x="71256" y="11915"/>
                    <a:pt x="70507" y="8416"/>
                    <a:pt x="69007" y="6354"/>
                  </a:cubicBezTo>
                  <a:cubicBezTo>
                    <a:pt x="67508" y="4293"/>
                    <a:pt x="64009" y="4293"/>
                    <a:pt x="60323" y="3418"/>
                  </a:cubicBezTo>
                  <a:cubicBezTo>
                    <a:pt x="56637" y="2543"/>
                    <a:pt x="47452" y="294"/>
                    <a:pt x="47452" y="294"/>
                  </a:cubicBezTo>
                  <a:cubicBezTo>
                    <a:pt x="45764" y="92"/>
                    <a:pt x="44132" y="1"/>
                    <a:pt x="42550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515923" y="2922522"/>
              <a:ext cx="169326" cy="1823343"/>
            </a:xfrm>
            <a:custGeom>
              <a:rect b="b" l="l" r="r" t="t"/>
              <a:pathLst>
                <a:path extrusionOk="0" h="102277" w="9498">
                  <a:moveTo>
                    <a:pt x="4593" y="0"/>
                  </a:moveTo>
                  <a:cubicBezTo>
                    <a:pt x="2968" y="3936"/>
                    <a:pt x="2718" y="15994"/>
                    <a:pt x="3156" y="20524"/>
                  </a:cubicBezTo>
                  <a:cubicBezTo>
                    <a:pt x="3593" y="25022"/>
                    <a:pt x="1719" y="47233"/>
                    <a:pt x="1469" y="51607"/>
                  </a:cubicBezTo>
                  <a:cubicBezTo>
                    <a:pt x="1219" y="55980"/>
                    <a:pt x="94" y="71475"/>
                    <a:pt x="32" y="78597"/>
                  </a:cubicBezTo>
                  <a:cubicBezTo>
                    <a:pt x="1" y="84314"/>
                    <a:pt x="32" y="97403"/>
                    <a:pt x="32" y="102276"/>
                  </a:cubicBezTo>
                  <a:cubicBezTo>
                    <a:pt x="1406" y="102245"/>
                    <a:pt x="3156" y="102120"/>
                    <a:pt x="4811" y="101964"/>
                  </a:cubicBezTo>
                  <a:cubicBezTo>
                    <a:pt x="4811" y="94654"/>
                    <a:pt x="4811" y="71475"/>
                    <a:pt x="4593" y="64977"/>
                  </a:cubicBezTo>
                  <a:cubicBezTo>
                    <a:pt x="4374" y="57230"/>
                    <a:pt x="7467" y="34613"/>
                    <a:pt x="7154" y="22742"/>
                  </a:cubicBezTo>
                  <a:cubicBezTo>
                    <a:pt x="7029" y="15307"/>
                    <a:pt x="7810" y="7872"/>
                    <a:pt x="9497" y="625"/>
                  </a:cubicBezTo>
                  <a:lnTo>
                    <a:pt x="4593" y="0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979830" y="2717577"/>
              <a:ext cx="368691" cy="2062802"/>
            </a:xfrm>
            <a:custGeom>
              <a:rect b="b" l="l" r="r" t="t"/>
              <a:pathLst>
                <a:path extrusionOk="0" h="115709" w="20681">
                  <a:moveTo>
                    <a:pt x="12527" y="0"/>
                  </a:moveTo>
                  <a:cubicBezTo>
                    <a:pt x="10091" y="3468"/>
                    <a:pt x="7248" y="9559"/>
                    <a:pt x="4124" y="17775"/>
                  </a:cubicBezTo>
                  <a:cubicBezTo>
                    <a:pt x="1" y="28521"/>
                    <a:pt x="63" y="44266"/>
                    <a:pt x="188" y="53512"/>
                  </a:cubicBezTo>
                  <a:cubicBezTo>
                    <a:pt x="313" y="62759"/>
                    <a:pt x="1313" y="82221"/>
                    <a:pt x="1562" y="93592"/>
                  </a:cubicBezTo>
                  <a:cubicBezTo>
                    <a:pt x="1719" y="101839"/>
                    <a:pt x="1656" y="111179"/>
                    <a:pt x="1594" y="115709"/>
                  </a:cubicBezTo>
                  <a:cubicBezTo>
                    <a:pt x="5092" y="115709"/>
                    <a:pt x="8622" y="115490"/>
                    <a:pt x="12121" y="115147"/>
                  </a:cubicBezTo>
                  <a:cubicBezTo>
                    <a:pt x="12184" y="111398"/>
                    <a:pt x="12277" y="104931"/>
                    <a:pt x="12277" y="98340"/>
                  </a:cubicBezTo>
                  <a:cubicBezTo>
                    <a:pt x="12277" y="88094"/>
                    <a:pt x="11153" y="75598"/>
                    <a:pt x="10153" y="65508"/>
                  </a:cubicBezTo>
                  <a:cubicBezTo>
                    <a:pt x="9153" y="55387"/>
                    <a:pt x="10278" y="31145"/>
                    <a:pt x="11778" y="19525"/>
                  </a:cubicBezTo>
                  <a:cubicBezTo>
                    <a:pt x="13277" y="7904"/>
                    <a:pt x="20681" y="1656"/>
                    <a:pt x="20681" y="1656"/>
                  </a:cubicBezTo>
                  <a:cubicBezTo>
                    <a:pt x="17619" y="906"/>
                    <a:pt x="14901" y="219"/>
                    <a:pt x="14901" y="219"/>
                  </a:cubicBezTo>
                  <a:cubicBezTo>
                    <a:pt x="14120" y="125"/>
                    <a:pt x="13308" y="63"/>
                    <a:pt x="12527" y="0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502000" y="2716454"/>
              <a:ext cx="365909" cy="338063"/>
            </a:xfrm>
            <a:custGeom>
              <a:rect b="b" l="l" r="r" t="t"/>
              <a:pathLst>
                <a:path extrusionOk="0" h="18963" w="20525">
                  <a:moveTo>
                    <a:pt x="10997" y="1"/>
                  </a:moveTo>
                  <a:cubicBezTo>
                    <a:pt x="10997" y="1"/>
                    <a:pt x="4062" y="6717"/>
                    <a:pt x="2531" y="8779"/>
                  </a:cubicBezTo>
                  <a:cubicBezTo>
                    <a:pt x="1563" y="10091"/>
                    <a:pt x="719" y="11465"/>
                    <a:pt x="1" y="12902"/>
                  </a:cubicBezTo>
                  <a:cubicBezTo>
                    <a:pt x="1" y="12902"/>
                    <a:pt x="2062" y="15433"/>
                    <a:pt x="5374" y="15495"/>
                  </a:cubicBezTo>
                  <a:cubicBezTo>
                    <a:pt x="5424" y="15496"/>
                    <a:pt x="5474" y="15496"/>
                    <a:pt x="5523" y="15496"/>
                  </a:cubicBezTo>
                  <a:cubicBezTo>
                    <a:pt x="7982" y="15496"/>
                    <a:pt x="9859" y="14933"/>
                    <a:pt x="11333" y="14933"/>
                  </a:cubicBezTo>
                  <a:cubicBezTo>
                    <a:pt x="11813" y="14933"/>
                    <a:pt x="12251" y="14993"/>
                    <a:pt x="12652" y="15152"/>
                  </a:cubicBezTo>
                  <a:cubicBezTo>
                    <a:pt x="14277" y="15808"/>
                    <a:pt x="16620" y="18963"/>
                    <a:pt x="16620" y="18963"/>
                  </a:cubicBezTo>
                  <a:lnTo>
                    <a:pt x="20525" y="15839"/>
                  </a:lnTo>
                  <a:lnTo>
                    <a:pt x="20337" y="1969"/>
                  </a:lnTo>
                  <a:lnTo>
                    <a:pt x="10997" y="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684660" y="2716454"/>
              <a:ext cx="194391" cy="318025"/>
            </a:xfrm>
            <a:custGeom>
              <a:rect b="b" l="l" r="r" t="t"/>
              <a:pathLst>
                <a:path extrusionOk="0" h="17839" w="10904">
                  <a:moveTo>
                    <a:pt x="1" y="1"/>
                  </a:moveTo>
                  <a:cubicBezTo>
                    <a:pt x="1" y="1"/>
                    <a:pt x="2219" y="4281"/>
                    <a:pt x="2219" y="4687"/>
                  </a:cubicBezTo>
                  <a:cubicBezTo>
                    <a:pt x="2188" y="5061"/>
                    <a:pt x="1126" y="9123"/>
                    <a:pt x="1126" y="9123"/>
                  </a:cubicBezTo>
                  <a:cubicBezTo>
                    <a:pt x="1126" y="9123"/>
                    <a:pt x="4156" y="9685"/>
                    <a:pt x="5468" y="11903"/>
                  </a:cubicBezTo>
                  <a:cubicBezTo>
                    <a:pt x="6530" y="13808"/>
                    <a:pt x="7436" y="15808"/>
                    <a:pt x="8248" y="17838"/>
                  </a:cubicBezTo>
                  <a:lnTo>
                    <a:pt x="10903" y="15402"/>
                  </a:lnTo>
                  <a:lnTo>
                    <a:pt x="9747" y="23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384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2572169" y="2576116"/>
              <a:ext cx="283493" cy="265113"/>
            </a:xfrm>
            <a:custGeom>
              <a:rect b="b" l="l" r="r" t="t"/>
              <a:pathLst>
                <a:path extrusionOk="0" h="14871" w="15902">
                  <a:moveTo>
                    <a:pt x="7842" y="1"/>
                  </a:moveTo>
                  <a:cubicBezTo>
                    <a:pt x="7842" y="1"/>
                    <a:pt x="2625" y="3156"/>
                    <a:pt x="1" y="8747"/>
                  </a:cubicBezTo>
                  <a:cubicBezTo>
                    <a:pt x="1" y="8747"/>
                    <a:pt x="871" y="8523"/>
                    <a:pt x="2328" y="8523"/>
                  </a:cubicBezTo>
                  <a:cubicBezTo>
                    <a:pt x="5253" y="8523"/>
                    <a:pt x="10542" y="9428"/>
                    <a:pt x="15901" y="14870"/>
                  </a:cubicBezTo>
                  <a:lnTo>
                    <a:pt x="15901" y="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816102" y="2702530"/>
              <a:ext cx="153156" cy="166545"/>
            </a:xfrm>
            <a:custGeom>
              <a:rect b="b" l="l" r="r" t="t"/>
              <a:pathLst>
                <a:path extrusionOk="0" h="9342" w="8591">
                  <a:moveTo>
                    <a:pt x="8122" y="1"/>
                  </a:moveTo>
                  <a:lnTo>
                    <a:pt x="0" y="3000"/>
                  </a:lnTo>
                  <a:cubicBezTo>
                    <a:pt x="0" y="3000"/>
                    <a:pt x="1000" y="5311"/>
                    <a:pt x="1281" y="9341"/>
                  </a:cubicBezTo>
                  <a:lnTo>
                    <a:pt x="8591" y="4405"/>
                  </a:lnTo>
                  <a:lnTo>
                    <a:pt x="8122" y="1"/>
                  </a:lnTo>
                  <a:close/>
                </a:path>
              </a:pathLst>
            </a:custGeom>
            <a:solidFill>
              <a:srgbClr val="F7C2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2818028" y="2777156"/>
              <a:ext cx="134526" cy="228352"/>
            </a:xfrm>
            <a:custGeom>
              <a:rect b="b" l="l" r="r" t="t"/>
              <a:pathLst>
                <a:path extrusionOk="0" h="12809" w="7546">
                  <a:moveTo>
                    <a:pt x="6515" y="1"/>
                  </a:moveTo>
                  <a:cubicBezTo>
                    <a:pt x="4578" y="657"/>
                    <a:pt x="2610" y="1032"/>
                    <a:pt x="580" y="1188"/>
                  </a:cubicBezTo>
                  <a:cubicBezTo>
                    <a:pt x="580" y="1188"/>
                    <a:pt x="571" y="1187"/>
                    <a:pt x="557" y="1187"/>
                  </a:cubicBezTo>
                  <a:cubicBezTo>
                    <a:pt x="450" y="1187"/>
                    <a:pt x="1" y="1236"/>
                    <a:pt x="111" y="2063"/>
                  </a:cubicBezTo>
                  <a:cubicBezTo>
                    <a:pt x="236" y="3000"/>
                    <a:pt x="1017" y="9435"/>
                    <a:pt x="267" y="12809"/>
                  </a:cubicBezTo>
                  <a:cubicBezTo>
                    <a:pt x="267" y="12809"/>
                    <a:pt x="5484" y="10403"/>
                    <a:pt x="6515" y="8904"/>
                  </a:cubicBezTo>
                  <a:cubicBezTo>
                    <a:pt x="7546" y="7404"/>
                    <a:pt x="6515" y="1"/>
                    <a:pt x="6515" y="1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635100" y="2314925"/>
              <a:ext cx="89120" cy="276808"/>
            </a:xfrm>
            <a:custGeom>
              <a:rect b="b" l="l" r="r" t="t"/>
              <a:pathLst>
                <a:path extrusionOk="0" h="15527" w="4999">
                  <a:moveTo>
                    <a:pt x="1" y="1"/>
                  </a:moveTo>
                  <a:cubicBezTo>
                    <a:pt x="1" y="1"/>
                    <a:pt x="626" y="10497"/>
                    <a:pt x="1094" y="12496"/>
                  </a:cubicBezTo>
                  <a:cubicBezTo>
                    <a:pt x="1563" y="14495"/>
                    <a:pt x="4155" y="15526"/>
                    <a:pt x="4155" y="15526"/>
                  </a:cubicBezTo>
                  <a:lnTo>
                    <a:pt x="4999" y="15526"/>
                  </a:lnTo>
                  <a:lnTo>
                    <a:pt x="4999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672965" y="2142836"/>
              <a:ext cx="452801" cy="634641"/>
            </a:xfrm>
            <a:custGeom>
              <a:rect b="b" l="l" r="r" t="t"/>
              <a:pathLst>
                <a:path extrusionOk="0" h="35599" w="25399">
                  <a:moveTo>
                    <a:pt x="12913" y="0"/>
                  </a:moveTo>
                  <a:cubicBezTo>
                    <a:pt x="6357" y="0"/>
                    <a:pt x="2618" y="1462"/>
                    <a:pt x="1969" y="3718"/>
                  </a:cubicBezTo>
                  <a:cubicBezTo>
                    <a:pt x="1969" y="3718"/>
                    <a:pt x="220" y="9372"/>
                    <a:pt x="95" y="13309"/>
                  </a:cubicBezTo>
                  <a:cubicBezTo>
                    <a:pt x="1" y="17088"/>
                    <a:pt x="313" y="20868"/>
                    <a:pt x="1001" y="24586"/>
                  </a:cubicBezTo>
                  <a:cubicBezTo>
                    <a:pt x="1532" y="26991"/>
                    <a:pt x="4531" y="32708"/>
                    <a:pt x="5093" y="33676"/>
                  </a:cubicBezTo>
                  <a:cubicBezTo>
                    <a:pt x="5686" y="34676"/>
                    <a:pt x="6530" y="35394"/>
                    <a:pt x="8404" y="35582"/>
                  </a:cubicBezTo>
                  <a:cubicBezTo>
                    <a:pt x="8536" y="35593"/>
                    <a:pt x="8675" y="35598"/>
                    <a:pt x="8822" y="35598"/>
                  </a:cubicBezTo>
                  <a:cubicBezTo>
                    <a:pt x="10800" y="35598"/>
                    <a:pt x="14102" y="34612"/>
                    <a:pt x="17214" y="32489"/>
                  </a:cubicBezTo>
                  <a:cubicBezTo>
                    <a:pt x="20556" y="30209"/>
                    <a:pt x="22462" y="27803"/>
                    <a:pt x="23243" y="24586"/>
                  </a:cubicBezTo>
                  <a:cubicBezTo>
                    <a:pt x="24055" y="21399"/>
                    <a:pt x="25398" y="11809"/>
                    <a:pt x="23742" y="6998"/>
                  </a:cubicBezTo>
                  <a:cubicBezTo>
                    <a:pt x="22087" y="2156"/>
                    <a:pt x="18900" y="1"/>
                    <a:pt x="13121" y="1"/>
                  </a:cubicBezTo>
                  <a:cubicBezTo>
                    <a:pt x="13051" y="0"/>
                    <a:pt x="12982" y="0"/>
                    <a:pt x="12913" y="0"/>
                  </a:cubicBezTo>
                  <a:close/>
                </a:path>
              </a:pathLst>
            </a:custGeom>
            <a:solidFill>
              <a:srgbClr val="F9E2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868444" y="2527464"/>
              <a:ext cx="397660" cy="438503"/>
            </a:xfrm>
            <a:custGeom>
              <a:rect b="b" l="l" r="r" t="t"/>
              <a:pathLst>
                <a:path extrusionOk="0" h="24597" w="22306">
                  <a:moveTo>
                    <a:pt x="15605" y="1"/>
                  </a:moveTo>
                  <a:cubicBezTo>
                    <a:pt x="14305" y="1"/>
                    <a:pt x="11497" y="3167"/>
                    <a:pt x="11497" y="3167"/>
                  </a:cubicBezTo>
                  <a:cubicBezTo>
                    <a:pt x="11497" y="3167"/>
                    <a:pt x="9747" y="6791"/>
                    <a:pt x="5311" y="12601"/>
                  </a:cubicBezTo>
                  <a:cubicBezTo>
                    <a:pt x="2656" y="16131"/>
                    <a:pt x="813" y="20255"/>
                    <a:pt x="1" y="24597"/>
                  </a:cubicBezTo>
                  <a:cubicBezTo>
                    <a:pt x="9903" y="22473"/>
                    <a:pt x="22211" y="12195"/>
                    <a:pt x="22243" y="10883"/>
                  </a:cubicBezTo>
                  <a:cubicBezTo>
                    <a:pt x="22305" y="9571"/>
                    <a:pt x="21649" y="8384"/>
                    <a:pt x="20431" y="7259"/>
                  </a:cubicBezTo>
                  <a:cubicBezTo>
                    <a:pt x="19213" y="6135"/>
                    <a:pt x="18588" y="4385"/>
                    <a:pt x="17932" y="2980"/>
                  </a:cubicBezTo>
                  <a:cubicBezTo>
                    <a:pt x="17276" y="1574"/>
                    <a:pt x="16995" y="512"/>
                    <a:pt x="15839" y="43"/>
                  </a:cubicBezTo>
                  <a:cubicBezTo>
                    <a:pt x="15768" y="14"/>
                    <a:pt x="15690" y="1"/>
                    <a:pt x="15605" y="1"/>
                  </a:cubicBezTo>
                  <a:close/>
                </a:path>
              </a:pathLst>
            </a:custGeom>
            <a:solidFill>
              <a:srgbClr val="B70C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673536" y="2193520"/>
              <a:ext cx="443869" cy="404898"/>
            </a:xfrm>
            <a:custGeom>
              <a:rect b="b" l="l" r="r" t="t"/>
              <a:pathLst>
                <a:path extrusionOk="0" h="22712" w="24898">
                  <a:moveTo>
                    <a:pt x="21305" y="1"/>
                  </a:moveTo>
                  <a:lnTo>
                    <a:pt x="2218" y="282"/>
                  </a:lnTo>
                  <a:cubicBezTo>
                    <a:pt x="2093" y="469"/>
                    <a:pt x="1999" y="657"/>
                    <a:pt x="1937" y="875"/>
                  </a:cubicBezTo>
                  <a:cubicBezTo>
                    <a:pt x="1937" y="875"/>
                    <a:pt x="188" y="6529"/>
                    <a:pt x="63" y="10466"/>
                  </a:cubicBezTo>
                  <a:cubicBezTo>
                    <a:pt x="0" y="13964"/>
                    <a:pt x="250" y="17463"/>
                    <a:pt x="812" y="20931"/>
                  </a:cubicBezTo>
                  <a:cubicBezTo>
                    <a:pt x="2506" y="21639"/>
                    <a:pt x="5506" y="22712"/>
                    <a:pt x="6908" y="22712"/>
                  </a:cubicBezTo>
                  <a:cubicBezTo>
                    <a:pt x="6928" y="22712"/>
                    <a:pt x="6947" y="22712"/>
                    <a:pt x="6966" y="22711"/>
                  </a:cubicBezTo>
                  <a:cubicBezTo>
                    <a:pt x="8528" y="22680"/>
                    <a:pt x="17619" y="20556"/>
                    <a:pt x="23960" y="17775"/>
                  </a:cubicBezTo>
                  <a:cubicBezTo>
                    <a:pt x="24554" y="13527"/>
                    <a:pt x="24897" y="7623"/>
                    <a:pt x="23710" y="4124"/>
                  </a:cubicBezTo>
                  <a:cubicBezTo>
                    <a:pt x="23211" y="2593"/>
                    <a:pt x="22398" y="1188"/>
                    <a:pt x="21305" y="1"/>
                  </a:cubicBezTo>
                  <a:close/>
                </a:path>
              </a:pathLst>
            </a:custGeom>
            <a:solidFill>
              <a:srgbClr val="F7C2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2641785" y="2011964"/>
              <a:ext cx="545236" cy="487315"/>
            </a:xfrm>
            <a:custGeom>
              <a:rect b="b" l="l" r="r" t="t"/>
              <a:pathLst>
                <a:path extrusionOk="0" h="27335" w="30584">
                  <a:moveTo>
                    <a:pt x="10372" y="1"/>
                  </a:moveTo>
                  <a:lnTo>
                    <a:pt x="10372" y="1"/>
                  </a:lnTo>
                  <a:cubicBezTo>
                    <a:pt x="9435" y="813"/>
                    <a:pt x="6842" y="1594"/>
                    <a:pt x="4499" y="4124"/>
                  </a:cubicBezTo>
                  <a:cubicBezTo>
                    <a:pt x="4530" y="3593"/>
                    <a:pt x="4405" y="3062"/>
                    <a:pt x="4124" y="2625"/>
                  </a:cubicBezTo>
                  <a:cubicBezTo>
                    <a:pt x="3687" y="3843"/>
                    <a:pt x="2406" y="7061"/>
                    <a:pt x="2281" y="7904"/>
                  </a:cubicBezTo>
                  <a:cubicBezTo>
                    <a:pt x="2219" y="8841"/>
                    <a:pt x="2219" y="9778"/>
                    <a:pt x="2344" y="10747"/>
                  </a:cubicBezTo>
                  <a:cubicBezTo>
                    <a:pt x="2344" y="10747"/>
                    <a:pt x="969" y="12590"/>
                    <a:pt x="625" y="14402"/>
                  </a:cubicBezTo>
                  <a:cubicBezTo>
                    <a:pt x="282" y="16245"/>
                    <a:pt x="1" y="21868"/>
                    <a:pt x="1906" y="24804"/>
                  </a:cubicBezTo>
                  <a:cubicBezTo>
                    <a:pt x="1906" y="24804"/>
                    <a:pt x="1781" y="18150"/>
                    <a:pt x="3468" y="12715"/>
                  </a:cubicBezTo>
                  <a:cubicBezTo>
                    <a:pt x="3468" y="12715"/>
                    <a:pt x="8841" y="12465"/>
                    <a:pt x="9310" y="12434"/>
                  </a:cubicBezTo>
                  <a:cubicBezTo>
                    <a:pt x="9641" y="12413"/>
                    <a:pt x="13014" y="11885"/>
                    <a:pt x="16417" y="11885"/>
                  </a:cubicBezTo>
                  <a:cubicBezTo>
                    <a:pt x="18151" y="11885"/>
                    <a:pt x="19893" y="12022"/>
                    <a:pt x="21243" y="12434"/>
                  </a:cubicBezTo>
                  <a:cubicBezTo>
                    <a:pt x="21368" y="14152"/>
                    <a:pt x="21368" y="15870"/>
                    <a:pt x="21243" y="17588"/>
                  </a:cubicBezTo>
                  <a:cubicBezTo>
                    <a:pt x="21024" y="20431"/>
                    <a:pt x="21368" y="21056"/>
                    <a:pt x="21961" y="22430"/>
                  </a:cubicBezTo>
                  <a:cubicBezTo>
                    <a:pt x="22586" y="23805"/>
                    <a:pt x="22805" y="27335"/>
                    <a:pt x="22805" y="27335"/>
                  </a:cubicBezTo>
                  <a:cubicBezTo>
                    <a:pt x="22805" y="27335"/>
                    <a:pt x="26210" y="27335"/>
                    <a:pt x="28896" y="25304"/>
                  </a:cubicBezTo>
                  <a:cubicBezTo>
                    <a:pt x="28896" y="25304"/>
                    <a:pt x="30583" y="22118"/>
                    <a:pt x="30365" y="14620"/>
                  </a:cubicBezTo>
                  <a:cubicBezTo>
                    <a:pt x="30365" y="14620"/>
                    <a:pt x="29834" y="11715"/>
                    <a:pt x="28959" y="10341"/>
                  </a:cubicBezTo>
                  <a:lnTo>
                    <a:pt x="28959" y="10341"/>
                  </a:lnTo>
                  <a:cubicBezTo>
                    <a:pt x="29334" y="10466"/>
                    <a:pt x="29677" y="10622"/>
                    <a:pt x="29990" y="10841"/>
                  </a:cubicBezTo>
                  <a:cubicBezTo>
                    <a:pt x="29271" y="8779"/>
                    <a:pt x="27897" y="6998"/>
                    <a:pt x="26116" y="5749"/>
                  </a:cubicBezTo>
                  <a:cubicBezTo>
                    <a:pt x="26460" y="5686"/>
                    <a:pt x="26772" y="5530"/>
                    <a:pt x="27053" y="5311"/>
                  </a:cubicBezTo>
                  <a:cubicBezTo>
                    <a:pt x="26179" y="4968"/>
                    <a:pt x="22930" y="3062"/>
                    <a:pt x="18744" y="1813"/>
                  </a:cubicBezTo>
                  <a:cubicBezTo>
                    <a:pt x="19087" y="1406"/>
                    <a:pt x="19275" y="907"/>
                    <a:pt x="19306" y="407"/>
                  </a:cubicBezTo>
                  <a:lnTo>
                    <a:pt x="19306" y="407"/>
                  </a:lnTo>
                  <a:cubicBezTo>
                    <a:pt x="17119" y="1032"/>
                    <a:pt x="14245" y="875"/>
                    <a:pt x="10278" y="1844"/>
                  </a:cubicBezTo>
                  <a:cubicBezTo>
                    <a:pt x="10497" y="1250"/>
                    <a:pt x="10559" y="594"/>
                    <a:pt x="10372" y="1"/>
                  </a:cubicBezTo>
                  <a:close/>
                </a:path>
              </a:pathLst>
            </a:custGeom>
            <a:solidFill>
              <a:srgbClr val="6E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2646242" y="2011412"/>
              <a:ext cx="537998" cy="395414"/>
            </a:xfrm>
            <a:custGeom>
              <a:rect b="b" l="l" r="r" t="t"/>
              <a:pathLst>
                <a:path extrusionOk="0" h="22180" w="30178">
                  <a:moveTo>
                    <a:pt x="10091" y="0"/>
                  </a:moveTo>
                  <a:lnTo>
                    <a:pt x="10091" y="0"/>
                  </a:lnTo>
                  <a:cubicBezTo>
                    <a:pt x="9185" y="813"/>
                    <a:pt x="6592" y="1594"/>
                    <a:pt x="4249" y="4124"/>
                  </a:cubicBezTo>
                  <a:cubicBezTo>
                    <a:pt x="4249" y="3593"/>
                    <a:pt x="4124" y="3062"/>
                    <a:pt x="3843" y="2593"/>
                  </a:cubicBezTo>
                  <a:cubicBezTo>
                    <a:pt x="3437" y="3874"/>
                    <a:pt x="2156" y="7092"/>
                    <a:pt x="2031" y="7935"/>
                  </a:cubicBezTo>
                  <a:cubicBezTo>
                    <a:pt x="1969" y="8872"/>
                    <a:pt x="1969" y="9809"/>
                    <a:pt x="2094" y="10778"/>
                  </a:cubicBezTo>
                  <a:cubicBezTo>
                    <a:pt x="2094" y="10778"/>
                    <a:pt x="719" y="12621"/>
                    <a:pt x="375" y="14433"/>
                  </a:cubicBezTo>
                  <a:cubicBezTo>
                    <a:pt x="1" y="16932"/>
                    <a:pt x="63" y="19493"/>
                    <a:pt x="563" y="21961"/>
                  </a:cubicBezTo>
                  <a:cubicBezTo>
                    <a:pt x="969" y="22055"/>
                    <a:pt x="1344" y="22118"/>
                    <a:pt x="1750" y="22180"/>
                  </a:cubicBezTo>
                  <a:cubicBezTo>
                    <a:pt x="1875" y="19743"/>
                    <a:pt x="2218" y="16026"/>
                    <a:pt x="3218" y="12746"/>
                  </a:cubicBezTo>
                  <a:cubicBezTo>
                    <a:pt x="3218" y="12746"/>
                    <a:pt x="8591" y="12527"/>
                    <a:pt x="9091" y="12465"/>
                  </a:cubicBezTo>
                  <a:cubicBezTo>
                    <a:pt x="9422" y="12444"/>
                    <a:pt x="12782" y="11916"/>
                    <a:pt x="16175" y="11916"/>
                  </a:cubicBezTo>
                  <a:cubicBezTo>
                    <a:pt x="17905" y="11916"/>
                    <a:pt x="19643" y="12053"/>
                    <a:pt x="20993" y="12465"/>
                  </a:cubicBezTo>
                  <a:cubicBezTo>
                    <a:pt x="21118" y="14183"/>
                    <a:pt x="21118" y="15932"/>
                    <a:pt x="20993" y="17650"/>
                  </a:cubicBezTo>
                  <a:cubicBezTo>
                    <a:pt x="20837" y="19962"/>
                    <a:pt x="21024" y="20805"/>
                    <a:pt x="21462" y="21805"/>
                  </a:cubicBezTo>
                  <a:cubicBezTo>
                    <a:pt x="24960" y="21305"/>
                    <a:pt x="27959" y="20712"/>
                    <a:pt x="29896" y="20306"/>
                  </a:cubicBezTo>
                  <a:cubicBezTo>
                    <a:pt x="30115" y="18431"/>
                    <a:pt x="30177" y="16526"/>
                    <a:pt x="30115" y="14651"/>
                  </a:cubicBezTo>
                  <a:cubicBezTo>
                    <a:pt x="30115" y="14651"/>
                    <a:pt x="29584" y="11746"/>
                    <a:pt x="28709" y="10340"/>
                  </a:cubicBezTo>
                  <a:lnTo>
                    <a:pt x="28709" y="10340"/>
                  </a:lnTo>
                  <a:cubicBezTo>
                    <a:pt x="29084" y="10465"/>
                    <a:pt x="29396" y="10622"/>
                    <a:pt x="29709" y="10809"/>
                  </a:cubicBezTo>
                  <a:cubicBezTo>
                    <a:pt x="28990" y="8779"/>
                    <a:pt x="27647" y="6998"/>
                    <a:pt x="25835" y="5748"/>
                  </a:cubicBezTo>
                  <a:cubicBezTo>
                    <a:pt x="26179" y="5686"/>
                    <a:pt x="26491" y="5530"/>
                    <a:pt x="26772" y="5311"/>
                  </a:cubicBezTo>
                  <a:cubicBezTo>
                    <a:pt x="25897" y="4967"/>
                    <a:pt x="22649" y="3062"/>
                    <a:pt x="18494" y="1812"/>
                  </a:cubicBezTo>
                  <a:cubicBezTo>
                    <a:pt x="18806" y="1406"/>
                    <a:pt x="18994" y="906"/>
                    <a:pt x="19025" y="407"/>
                  </a:cubicBezTo>
                  <a:lnTo>
                    <a:pt x="19025" y="407"/>
                  </a:lnTo>
                  <a:cubicBezTo>
                    <a:pt x="16838" y="1031"/>
                    <a:pt x="13964" y="875"/>
                    <a:pt x="9997" y="1844"/>
                  </a:cubicBezTo>
                  <a:cubicBezTo>
                    <a:pt x="10216" y="1250"/>
                    <a:pt x="10278" y="594"/>
                    <a:pt x="10091" y="0"/>
                  </a:cubicBezTo>
                  <a:close/>
                </a:path>
              </a:pathLst>
            </a:custGeom>
            <a:solidFill>
              <a:srgbClr val="4F25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004896" y="2315478"/>
              <a:ext cx="114185" cy="282940"/>
            </a:xfrm>
            <a:custGeom>
              <a:rect b="b" l="l" r="r" t="t"/>
              <a:pathLst>
                <a:path extrusionOk="0" h="15871" w="6405">
                  <a:moveTo>
                    <a:pt x="0" y="1"/>
                  </a:moveTo>
                  <a:cubicBezTo>
                    <a:pt x="0" y="1"/>
                    <a:pt x="3468" y="1219"/>
                    <a:pt x="3468" y="3749"/>
                  </a:cubicBezTo>
                  <a:lnTo>
                    <a:pt x="3468" y="12215"/>
                  </a:lnTo>
                  <a:cubicBezTo>
                    <a:pt x="3468" y="13652"/>
                    <a:pt x="3936" y="15683"/>
                    <a:pt x="6404" y="15870"/>
                  </a:cubicBezTo>
                  <a:lnTo>
                    <a:pt x="6404" y="1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2862329" y="2412709"/>
              <a:ext cx="106377" cy="52145"/>
            </a:xfrm>
            <a:custGeom>
              <a:rect b="b" l="l" r="r" t="t"/>
              <a:pathLst>
                <a:path extrusionOk="0" h="2925" w="5967">
                  <a:moveTo>
                    <a:pt x="3077" y="1"/>
                  </a:moveTo>
                  <a:cubicBezTo>
                    <a:pt x="2516" y="1"/>
                    <a:pt x="1994" y="95"/>
                    <a:pt x="1625" y="232"/>
                  </a:cubicBezTo>
                  <a:cubicBezTo>
                    <a:pt x="531" y="638"/>
                    <a:pt x="0" y="2044"/>
                    <a:pt x="0" y="2044"/>
                  </a:cubicBezTo>
                  <a:cubicBezTo>
                    <a:pt x="629" y="2594"/>
                    <a:pt x="1720" y="2925"/>
                    <a:pt x="3124" y="2925"/>
                  </a:cubicBezTo>
                  <a:cubicBezTo>
                    <a:pt x="3394" y="2925"/>
                    <a:pt x="3676" y="2913"/>
                    <a:pt x="3967" y="2888"/>
                  </a:cubicBezTo>
                  <a:cubicBezTo>
                    <a:pt x="5748" y="2731"/>
                    <a:pt x="5967" y="1482"/>
                    <a:pt x="5967" y="1482"/>
                  </a:cubicBezTo>
                  <a:cubicBezTo>
                    <a:pt x="5429" y="364"/>
                    <a:pt x="4178" y="1"/>
                    <a:pt x="3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2902209" y="2406808"/>
              <a:ext cx="70953" cy="60293"/>
            </a:xfrm>
            <a:custGeom>
              <a:rect b="b" l="l" r="r" t="t"/>
              <a:pathLst>
                <a:path extrusionOk="0" h="3382" w="3980">
                  <a:moveTo>
                    <a:pt x="1674" y="0"/>
                  </a:moveTo>
                  <a:cubicBezTo>
                    <a:pt x="793" y="0"/>
                    <a:pt x="74" y="708"/>
                    <a:pt x="44" y="1625"/>
                  </a:cubicBezTo>
                  <a:cubicBezTo>
                    <a:pt x="0" y="2660"/>
                    <a:pt x="849" y="3382"/>
                    <a:pt x="1739" y="3382"/>
                  </a:cubicBezTo>
                  <a:cubicBezTo>
                    <a:pt x="2139" y="3382"/>
                    <a:pt x="2547" y="3236"/>
                    <a:pt x="2886" y="2906"/>
                  </a:cubicBezTo>
                  <a:cubicBezTo>
                    <a:pt x="3980" y="1844"/>
                    <a:pt x="3261" y="1"/>
                    <a:pt x="1730" y="1"/>
                  </a:cubicBezTo>
                  <a:cubicBezTo>
                    <a:pt x="1711" y="0"/>
                    <a:pt x="1692" y="0"/>
                    <a:pt x="1674" y="0"/>
                  </a:cubicBezTo>
                  <a:close/>
                </a:path>
              </a:pathLst>
            </a:custGeom>
            <a:solidFill>
              <a:srgbClr val="6E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2857302" y="2403706"/>
              <a:ext cx="123099" cy="45460"/>
            </a:xfrm>
            <a:custGeom>
              <a:rect b="b" l="l" r="r" t="t"/>
              <a:pathLst>
                <a:path extrusionOk="0" h="2550" w="6905">
                  <a:moveTo>
                    <a:pt x="3661" y="1"/>
                  </a:moveTo>
                  <a:cubicBezTo>
                    <a:pt x="1768" y="1"/>
                    <a:pt x="556" y="1234"/>
                    <a:pt x="1" y="2549"/>
                  </a:cubicBezTo>
                  <a:cubicBezTo>
                    <a:pt x="1" y="2549"/>
                    <a:pt x="1188" y="737"/>
                    <a:pt x="3187" y="644"/>
                  </a:cubicBezTo>
                  <a:cubicBezTo>
                    <a:pt x="3247" y="641"/>
                    <a:pt x="3305" y="639"/>
                    <a:pt x="3362" y="639"/>
                  </a:cubicBezTo>
                  <a:cubicBezTo>
                    <a:pt x="5245" y="639"/>
                    <a:pt x="6186" y="2092"/>
                    <a:pt x="6186" y="2455"/>
                  </a:cubicBezTo>
                  <a:cubicBezTo>
                    <a:pt x="6467" y="2268"/>
                    <a:pt x="6749" y="2018"/>
                    <a:pt x="6905" y="1706"/>
                  </a:cubicBezTo>
                  <a:cubicBezTo>
                    <a:pt x="6905" y="1706"/>
                    <a:pt x="6217" y="206"/>
                    <a:pt x="4062" y="19"/>
                  </a:cubicBezTo>
                  <a:cubicBezTo>
                    <a:pt x="3925" y="7"/>
                    <a:pt x="3791" y="1"/>
                    <a:pt x="3661" y="1"/>
                  </a:cubicBezTo>
                  <a:close/>
                </a:path>
              </a:pathLst>
            </a:custGeom>
            <a:solidFill>
              <a:srgbClr val="542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2837816" y="2354413"/>
              <a:ext cx="114185" cy="49364"/>
            </a:xfrm>
            <a:custGeom>
              <a:rect b="b" l="l" r="r" t="t"/>
              <a:pathLst>
                <a:path extrusionOk="0" h="2769" w="6405">
                  <a:moveTo>
                    <a:pt x="4139" y="0"/>
                  </a:moveTo>
                  <a:cubicBezTo>
                    <a:pt x="3130" y="0"/>
                    <a:pt x="2216" y="205"/>
                    <a:pt x="1656" y="566"/>
                  </a:cubicBezTo>
                  <a:cubicBezTo>
                    <a:pt x="688" y="1191"/>
                    <a:pt x="1" y="2753"/>
                    <a:pt x="1" y="2753"/>
                  </a:cubicBezTo>
                  <a:cubicBezTo>
                    <a:pt x="165" y="2763"/>
                    <a:pt x="329" y="2768"/>
                    <a:pt x="493" y="2768"/>
                  </a:cubicBezTo>
                  <a:cubicBezTo>
                    <a:pt x="1327" y="2768"/>
                    <a:pt x="2154" y="2634"/>
                    <a:pt x="2937" y="2346"/>
                  </a:cubicBezTo>
                  <a:cubicBezTo>
                    <a:pt x="4530" y="1784"/>
                    <a:pt x="5905" y="441"/>
                    <a:pt x="6405" y="347"/>
                  </a:cubicBezTo>
                  <a:cubicBezTo>
                    <a:pt x="5666" y="110"/>
                    <a:pt x="4877" y="0"/>
                    <a:pt x="4139" y="0"/>
                  </a:cubicBezTo>
                  <a:close/>
                </a:path>
              </a:pathLst>
            </a:custGeom>
            <a:solidFill>
              <a:srgbClr val="542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2701935" y="2353628"/>
              <a:ext cx="57369" cy="45407"/>
            </a:xfrm>
            <a:custGeom>
              <a:rect b="b" l="l" r="r" t="t"/>
              <a:pathLst>
                <a:path extrusionOk="0" h="2547" w="3218">
                  <a:moveTo>
                    <a:pt x="686" y="1"/>
                  </a:moveTo>
                  <a:cubicBezTo>
                    <a:pt x="457" y="1"/>
                    <a:pt x="228" y="26"/>
                    <a:pt x="0" y="79"/>
                  </a:cubicBezTo>
                  <a:cubicBezTo>
                    <a:pt x="344" y="766"/>
                    <a:pt x="813" y="1360"/>
                    <a:pt x="1406" y="1859"/>
                  </a:cubicBezTo>
                  <a:cubicBezTo>
                    <a:pt x="1906" y="2266"/>
                    <a:pt x="2562" y="2484"/>
                    <a:pt x="3218" y="2547"/>
                  </a:cubicBezTo>
                  <a:cubicBezTo>
                    <a:pt x="3218" y="2547"/>
                    <a:pt x="3124" y="1078"/>
                    <a:pt x="2343" y="485"/>
                  </a:cubicBezTo>
                  <a:cubicBezTo>
                    <a:pt x="1848" y="170"/>
                    <a:pt x="1272" y="1"/>
                    <a:pt x="686" y="1"/>
                  </a:cubicBezTo>
                  <a:close/>
                </a:path>
              </a:pathLst>
            </a:custGeom>
            <a:solidFill>
              <a:srgbClr val="542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2695250" y="2407093"/>
              <a:ext cx="39559" cy="48188"/>
            </a:xfrm>
            <a:custGeom>
              <a:rect b="b" l="l" r="r" t="t"/>
              <a:pathLst>
                <a:path extrusionOk="0" h="2703" w="2219">
                  <a:moveTo>
                    <a:pt x="1516" y="1"/>
                  </a:moveTo>
                  <a:cubicBezTo>
                    <a:pt x="1320" y="1"/>
                    <a:pt x="1125" y="47"/>
                    <a:pt x="938" y="141"/>
                  </a:cubicBezTo>
                  <a:cubicBezTo>
                    <a:pt x="219" y="422"/>
                    <a:pt x="1" y="1516"/>
                    <a:pt x="1" y="1516"/>
                  </a:cubicBezTo>
                  <a:cubicBezTo>
                    <a:pt x="563" y="2703"/>
                    <a:pt x="2218" y="2703"/>
                    <a:pt x="2218" y="2703"/>
                  </a:cubicBezTo>
                  <a:lnTo>
                    <a:pt x="2094" y="141"/>
                  </a:lnTo>
                  <a:cubicBezTo>
                    <a:pt x="1906" y="47"/>
                    <a:pt x="1711" y="1"/>
                    <a:pt x="1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2714182" y="2407378"/>
              <a:ext cx="43463" cy="47902"/>
            </a:xfrm>
            <a:custGeom>
              <a:rect b="b" l="l" r="r" t="t"/>
              <a:pathLst>
                <a:path extrusionOk="0" h="2687" w="2438">
                  <a:moveTo>
                    <a:pt x="782" y="0"/>
                  </a:moveTo>
                  <a:cubicBezTo>
                    <a:pt x="313" y="281"/>
                    <a:pt x="32" y="750"/>
                    <a:pt x="63" y="1281"/>
                  </a:cubicBezTo>
                  <a:cubicBezTo>
                    <a:pt x="1" y="2000"/>
                    <a:pt x="563" y="2624"/>
                    <a:pt x="1281" y="2687"/>
                  </a:cubicBezTo>
                  <a:cubicBezTo>
                    <a:pt x="1844" y="2656"/>
                    <a:pt x="2281" y="2281"/>
                    <a:pt x="2437" y="1781"/>
                  </a:cubicBezTo>
                  <a:cubicBezTo>
                    <a:pt x="2187" y="969"/>
                    <a:pt x="1594" y="313"/>
                    <a:pt x="782" y="0"/>
                  </a:cubicBezTo>
                  <a:close/>
                </a:path>
              </a:pathLst>
            </a:custGeom>
            <a:solidFill>
              <a:srgbClr val="6E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890176" y="2425455"/>
              <a:ext cx="24442" cy="13798"/>
            </a:xfrm>
            <a:custGeom>
              <a:rect b="b" l="l" r="r" t="t"/>
              <a:pathLst>
                <a:path extrusionOk="0" h="774" w="1371">
                  <a:moveTo>
                    <a:pt x="940" y="0"/>
                  </a:moveTo>
                  <a:cubicBezTo>
                    <a:pt x="698" y="0"/>
                    <a:pt x="437" y="48"/>
                    <a:pt x="437" y="48"/>
                  </a:cubicBezTo>
                  <a:cubicBezTo>
                    <a:pt x="125" y="142"/>
                    <a:pt x="0" y="517"/>
                    <a:pt x="188" y="736"/>
                  </a:cubicBezTo>
                  <a:cubicBezTo>
                    <a:pt x="218" y="762"/>
                    <a:pt x="263" y="773"/>
                    <a:pt x="318" y="773"/>
                  </a:cubicBezTo>
                  <a:cubicBezTo>
                    <a:pt x="656" y="773"/>
                    <a:pt x="1370" y="330"/>
                    <a:pt x="1343" y="142"/>
                  </a:cubicBezTo>
                  <a:cubicBezTo>
                    <a:pt x="1316" y="31"/>
                    <a:pt x="1134" y="0"/>
                    <a:pt x="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708068" y="2419911"/>
              <a:ext cx="18327" cy="11748"/>
            </a:xfrm>
            <a:custGeom>
              <a:rect b="b" l="l" r="r" t="t"/>
              <a:pathLst>
                <a:path extrusionOk="0" h="659" w="1028">
                  <a:moveTo>
                    <a:pt x="601" y="0"/>
                  </a:moveTo>
                  <a:cubicBezTo>
                    <a:pt x="422" y="0"/>
                    <a:pt x="250" y="16"/>
                    <a:pt x="250" y="16"/>
                  </a:cubicBezTo>
                  <a:cubicBezTo>
                    <a:pt x="0" y="78"/>
                    <a:pt x="31" y="516"/>
                    <a:pt x="156" y="641"/>
                  </a:cubicBezTo>
                  <a:cubicBezTo>
                    <a:pt x="169" y="653"/>
                    <a:pt x="187" y="659"/>
                    <a:pt x="210" y="659"/>
                  </a:cubicBezTo>
                  <a:cubicBezTo>
                    <a:pt x="422" y="659"/>
                    <a:pt x="1028" y="191"/>
                    <a:pt x="1000" y="78"/>
                  </a:cubicBezTo>
                  <a:cubicBezTo>
                    <a:pt x="968" y="16"/>
                    <a:pt x="781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89688" y="2402440"/>
              <a:ext cx="69616" cy="41146"/>
            </a:xfrm>
            <a:custGeom>
              <a:rect b="b" l="l" r="r" t="t"/>
              <a:pathLst>
                <a:path extrusionOk="0" h="2308" w="3905">
                  <a:moveTo>
                    <a:pt x="1833" y="0"/>
                  </a:moveTo>
                  <a:cubicBezTo>
                    <a:pt x="1130" y="0"/>
                    <a:pt x="428" y="314"/>
                    <a:pt x="0" y="902"/>
                  </a:cubicBezTo>
                  <a:cubicBezTo>
                    <a:pt x="63" y="1214"/>
                    <a:pt x="188" y="1496"/>
                    <a:pt x="344" y="1808"/>
                  </a:cubicBezTo>
                  <a:cubicBezTo>
                    <a:pt x="539" y="1194"/>
                    <a:pt x="1108" y="430"/>
                    <a:pt x="1940" y="430"/>
                  </a:cubicBezTo>
                  <a:cubicBezTo>
                    <a:pt x="2040" y="430"/>
                    <a:pt x="2143" y="441"/>
                    <a:pt x="2249" y="465"/>
                  </a:cubicBezTo>
                  <a:cubicBezTo>
                    <a:pt x="3249" y="683"/>
                    <a:pt x="3905" y="2308"/>
                    <a:pt x="3905" y="2308"/>
                  </a:cubicBezTo>
                  <a:cubicBezTo>
                    <a:pt x="3905" y="2308"/>
                    <a:pt x="3780" y="308"/>
                    <a:pt x="2187" y="27"/>
                  </a:cubicBezTo>
                  <a:cubicBezTo>
                    <a:pt x="2070" y="9"/>
                    <a:pt x="1951" y="0"/>
                    <a:pt x="1833" y="0"/>
                  </a:cubicBezTo>
                  <a:close/>
                </a:path>
              </a:pathLst>
            </a:custGeom>
            <a:solidFill>
              <a:srgbClr val="5427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763190" y="2435778"/>
              <a:ext cx="34550" cy="155955"/>
            </a:xfrm>
            <a:custGeom>
              <a:rect b="b" l="l" r="r" t="t"/>
              <a:pathLst>
                <a:path extrusionOk="0" h="8748" w="1938">
                  <a:moveTo>
                    <a:pt x="1469" y="0"/>
                  </a:moveTo>
                  <a:cubicBezTo>
                    <a:pt x="1469" y="1"/>
                    <a:pt x="1156" y="2937"/>
                    <a:pt x="907" y="3999"/>
                  </a:cubicBezTo>
                  <a:cubicBezTo>
                    <a:pt x="688" y="4905"/>
                    <a:pt x="376" y="5780"/>
                    <a:pt x="1" y="6623"/>
                  </a:cubicBezTo>
                  <a:cubicBezTo>
                    <a:pt x="63" y="6935"/>
                    <a:pt x="157" y="7248"/>
                    <a:pt x="282" y="7529"/>
                  </a:cubicBezTo>
                  <a:cubicBezTo>
                    <a:pt x="500" y="7966"/>
                    <a:pt x="875" y="8310"/>
                    <a:pt x="1344" y="8435"/>
                  </a:cubicBezTo>
                  <a:cubicBezTo>
                    <a:pt x="1563" y="8497"/>
                    <a:pt x="1781" y="8622"/>
                    <a:pt x="1937" y="8747"/>
                  </a:cubicBezTo>
                  <a:cubicBezTo>
                    <a:pt x="1875" y="8404"/>
                    <a:pt x="1594" y="8341"/>
                    <a:pt x="1188" y="7966"/>
                  </a:cubicBezTo>
                  <a:cubicBezTo>
                    <a:pt x="844" y="7591"/>
                    <a:pt x="594" y="7123"/>
                    <a:pt x="469" y="6623"/>
                  </a:cubicBezTo>
                  <a:cubicBezTo>
                    <a:pt x="469" y="6529"/>
                    <a:pt x="969" y="5311"/>
                    <a:pt x="1250" y="4030"/>
                  </a:cubicBezTo>
                  <a:cubicBezTo>
                    <a:pt x="1531" y="2718"/>
                    <a:pt x="1469" y="1"/>
                    <a:pt x="1469" y="0"/>
                  </a:cubicBezTo>
                  <a:close/>
                </a:path>
              </a:pathLst>
            </a:custGeom>
            <a:solidFill>
              <a:srgbClr val="E6A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816655" y="2574832"/>
              <a:ext cx="29540" cy="11891"/>
            </a:xfrm>
            <a:custGeom>
              <a:rect b="b" l="l" r="r" t="t"/>
              <a:pathLst>
                <a:path extrusionOk="0" h="667" w="1657">
                  <a:moveTo>
                    <a:pt x="276" y="1"/>
                  </a:moveTo>
                  <a:cubicBezTo>
                    <a:pt x="253" y="1"/>
                    <a:pt x="234" y="4"/>
                    <a:pt x="219" y="10"/>
                  </a:cubicBezTo>
                  <a:cubicBezTo>
                    <a:pt x="1" y="104"/>
                    <a:pt x="219" y="666"/>
                    <a:pt x="219" y="666"/>
                  </a:cubicBezTo>
                  <a:cubicBezTo>
                    <a:pt x="294" y="529"/>
                    <a:pt x="408" y="487"/>
                    <a:pt x="540" y="487"/>
                  </a:cubicBezTo>
                  <a:cubicBezTo>
                    <a:pt x="740" y="487"/>
                    <a:pt x="981" y="585"/>
                    <a:pt x="1188" y="604"/>
                  </a:cubicBezTo>
                  <a:cubicBezTo>
                    <a:pt x="1252" y="617"/>
                    <a:pt x="1322" y="624"/>
                    <a:pt x="1391" y="624"/>
                  </a:cubicBezTo>
                  <a:cubicBezTo>
                    <a:pt x="1488" y="624"/>
                    <a:pt x="1583" y="609"/>
                    <a:pt x="1656" y="572"/>
                  </a:cubicBezTo>
                  <a:cubicBezTo>
                    <a:pt x="1656" y="572"/>
                    <a:pt x="595" y="1"/>
                    <a:pt x="276" y="1"/>
                  </a:cubicBezTo>
                  <a:close/>
                </a:path>
              </a:pathLst>
            </a:custGeom>
            <a:solidFill>
              <a:srgbClr val="E6A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73780" y="2613981"/>
              <a:ext cx="164298" cy="59918"/>
            </a:xfrm>
            <a:custGeom>
              <a:rect b="b" l="l" r="r" t="t"/>
              <a:pathLst>
                <a:path extrusionOk="0" h="3361" w="9216">
                  <a:moveTo>
                    <a:pt x="9216" y="1"/>
                  </a:moveTo>
                  <a:lnTo>
                    <a:pt x="9216" y="1"/>
                  </a:lnTo>
                  <a:cubicBezTo>
                    <a:pt x="5904" y="1282"/>
                    <a:pt x="0" y="1500"/>
                    <a:pt x="0" y="1500"/>
                  </a:cubicBezTo>
                  <a:cubicBezTo>
                    <a:pt x="0" y="1500"/>
                    <a:pt x="875" y="2812"/>
                    <a:pt x="1281" y="3031"/>
                  </a:cubicBezTo>
                  <a:cubicBezTo>
                    <a:pt x="1969" y="3251"/>
                    <a:pt x="2692" y="3360"/>
                    <a:pt x="3413" y="3360"/>
                  </a:cubicBezTo>
                  <a:cubicBezTo>
                    <a:pt x="4231" y="3360"/>
                    <a:pt x="5047" y="3219"/>
                    <a:pt x="5811" y="2937"/>
                  </a:cubicBezTo>
                  <a:cubicBezTo>
                    <a:pt x="7966" y="2156"/>
                    <a:pt x="9216" y="1"/>
                    <a:pt x="9216" y="1"/>
                  </a:cubicBezTo>
                  <a:close/>
                </a:path>
              </a:pathLst>
            </a:custGeom>
            <a:solidFill>
              <a:srgbClr val="B51F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783246" y="2641543"/>
              <a:ext cx="142032" cy="39898"/>
            </a:xfrm>
            <a:custGeom>
              <a:rect b="b" l="l" r="r" t="t"/>
              <a:pathLst>
                <a:path extrusionOk="0" h="2238" w="7967">
                  <a:moveTo>
                    <a:pt x="5191" y="0"/>
                  </a:moveTo>
                  <a:cubicBezTo>
                    <a:pt x="4697" y="0"/>
                    <a:pt x="4141" y="40"/>
                    <a:pt x="3530" y="142"/>
                  </a:cubicBezTo>
                  <a:cubicBezTo>
                    <a:pt x="563" y="642"/>
                    <a:pt x="0" y="1797"/>
                    <a:pt x="0" y="1797"/>
                  </a:cubicBezTo>
                  <a:cubicBezTo>
                    <a:pt x="0" y="1797"/>
                    <a:pt x="1235" y="2238"/>
                    <a:pt x="2915" y="2238"/>
                  </a:cubicBezTo>
                  <a:cubicBezTo>
                    <a:pt x="4430" y="2238"/>
                    <a:pt x="6307" y="1880"/>
                    <a:pt x="7966" y="517"/>
                  </a:cubicBezTo>
                  <a:cubicBezTo>
                    <a:pt x="7966" y="517"/>
                    <a:pt x="6971" y="0"/>
                    <a:pt x="5191" y="0"/>
                  </a:cubicBezTo>
                  <a:close/>
                </a:path>
              </a:pathLst>
            </a:custGeom>
            <a:solidFill>
              <a:srgbClr val="D52E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780465" y="2606743"/>
              <a:ext cx="167079" cy="46833"/>
            </a:xfrm>
            <a:custGeom>
              <a:rect b="b" l="l" r="r" t="t"/>
              <a:pathLst>
                <a:path extrusionOk="0" h="2627" w="9372">
                  <a:moveTo>
                    <a:pt x="9372" y="1"/>
                  </a:moveTo>
                  <a:lnTo>
                    <a:pt x="0" y="1625"/>
                  </a:lnTo>
                  <a:cubicBezTo>
                    <a:pt x="0" y="1625"/>
                    <a:pt x="281" y="2437"/>
                    <a:pt x="719" y="2594"/>
                  </a:cubicBezTo>
                  <a:cubicBezTo>
                    <a:pt x="774" y="2615"/>
                    <a:pt x="934" y="2626"/>
                    <a:pt x="1174" y="2626"/>
                  </a:cubicBezTo>
                  <a:cubicBezTo>
                    <a:pt x="2684" y="2626"/>
                    <a:pt x="7377" y="2174"/>
                    <a:pt x="9372" y="907"/>
                  </a:cubicBezTo>
                  <a:lnTo>
                    <a:pt x="9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2827797" y="2691406"/>
              <a:ext cx="40665" cy="10643"/>
            </a:xfrm>
            <a:custGeom>
              <a:rect b="b" l="l" r="r" t="t"/>
              <a:pathLst>
                <a:path extrusionOk="0" h="597" w="2281">
                  <a:moveTo>
                    <a:pt x="2281" y="0"/>
                  </a:moveTo>
                  <a:lnTo>
                    <a:pt x="2281" y="0"/>
                  </a:lnTo>
                  <a:cubicBezTo>
                    <a:pt x="1812" y="98"/>
                    <a:pt x="1331" y="146"/>
                    <a:pt x="854" y="146"/>
                  </a:cubicBezTo>
                  <a:cubicBezTo>
                    <a:pt x="567" y="146"/>
                    <a:pt x="281" y="129"/>
                    <a:pt x="0" y="94"/>
                  </a:cubicBezTo>
                  <a:lnTo>
                    <a:pt x="0" y="94"/>
                  </a:lnTo>
                  <a:cubicBezTo>
                    <a:pt x="188" y="406"/>
                    <a:pt x="531" y="594"/>
                    <a:pt x="906" y="594"/>
                  </a:cubicBezTo>
                  <a:cubicBezTo>
                    <a:pt x="936" y="595"/>
                    <a:pt x="966" y="596"/>
                    <a:pt x="996" y="596"/>
                  </a:cubicBezTo>
                  <a:cubicBezTo>
                    <a:pt x="1493" y="596"/>
                    <a:pt x="1957" y="354"/>
                    <a:pt x="2281" y="0"/>
                  </a:cubicBezTo>
                  <a:close/>
                </a:path>
              </a:pathLst>
            </a:custGeom>
            <a:solidFill>
              <a:srgbClr val="E6A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2629538" y="1942633"/>
              <a:ext cx="600912" cy="387035"/>
            </a:xfrm>
            <a:custGeom>
              <a:rect b="b" l="l" r="r" t="t"/>
              <a:pathLst>
                <a:path extrusionOk="0" h="21710" w="33707">
                  <a:moveTo>
                    <a:pt x="16384" y="1"/>
                  </a:moveTo>
                  <a:cubicBezTo>
                    <a:pt x="16027" y="1"/>
                    <a:pt x="15678" y="16"/>
                    <a:pt x="15339" y="47"/>
                  </a:cubicBezTo>
                  <a:cubicBezTo>
                    <a:pt x="9622" y="547"/>
                    <a:pt x="4842" y="3983"/>
                    <a:pt x="4061" y="4733"/>
                  </a:cubicBezTo>
                  <a:cubicBezTo>
                    <a:pt x="3312" y="5483"/>
                    <a:pt x="2125" y="6889"/>
                    <a:pt x="1062" y="11231"/>
                  </a:cubicBezTo>
                  <a:cubicBezTo>
                    <a:pt x="0" y="15542"/>
                    <a:pt x="344" y="21696"/>
                    <a:pt x="344" y="21696"/>
                  </a:cubicBezTo>
                  <a:cubicBezTo>
                    <a:pt x="344" y="21696"/>
                    <a:pt x="4884" y="21710"/>
                    <a:pt x="9595" y="21710"/>
                  </a:cubicBezTo>
                  <a:cubicBezTo>
                    <a:pt x="11951" y="21710"/>
                    <a:pt x="14349" y="21706"/>
                    <a:pt x="16244" y="21696"/>
                  </a:cubicBezTo>
                  <a:cubicBezTo>
                    <a:pt x="21899" y="21633"/>
                    <a:pt x="31302" y="20946"/>
                    <a:pt x="32489" y="20790"/>
                  </a:cubicBezTo>
                  <a:cubicBezTo>
                    <a:pt x="33676" y="20602"/>
                    <a:pt x="33613" y="19946"/>
                    <a:pt x="33613" y="19790"/>
                  </a:cubicBezTo>
                  <a:lnTo>
                    <a:pt x="33613" y="18228"/>
                  </a:lnTo>
                  <a:cubicBezTo>
                    <a:pt x="33707" y="17728"/>
                    <a:pt x="33457" y="17229"/>
                    <a:pt x="32988" y="17010"/>
                  </a:cubicBezTo>
                  <a:cubicBezTo>
                    <a:pt x="32739" y="16823"/>
                    <a:pt x="32645" y="16541"/>
                    <a:pt x="32489" y="15198"/>
                  </a:cubicBezTo>
                  <a:cubicBezTo>
                    <a:pt x="32364" y="13855"/>
                    <a:pt x="31926" y="6795"/>
                    <a:pt x="30708" y="5233"/>
                  </a:cubicBezTo>
                  <a:cubicBezTo>
                    <a:pt x="29562" y="3764"/>
                    <a:pt x="22032" y="1"/>
                    <a:pt x="16384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052780" y="2290983"/>
              <a:ext cx="177669" cy="307435"/>
            </a:xfrm>
            <a:custGeom>
              <a:rect b="b" l="l" r="r" t="t"/>
              <a:pathLst>
                <a:path extrusionOk="0" h="17245" w="9966">
                  <a:moveTo>
                    <a:pt x="1" y="0"/>
                  </a:moveTo>
                  <a:lnTo>
                    <a:pt x="1" y="1406"/>
                  </a:lnTo>
                  <a:cubicBezTo>
                    <a:pt x="1" y="1406"/>
                    <a:pt x="2594" y="2031"/>
                    <a:pt x="2594" y="5498"/>
                  </a:cubicBezTo>
                  <a:lnTo>
                    <a:pt x="2594" y="15339"/>
                  </a:lnTo>
                  <a:cubicBezTo>
                    <a:pt x="2594" y="16432"/>
                    <a:pt x="2844" y="17244"/>
                    <a:pt x="3937" y="17244"/>
                  </a:cubicBezTo>
                  <a:cubicBezTo>
                    <a:pt x="5030" y="17244"/>
                    <a:pt x="8060" y="15432"/>
                    <a:pt x="8810" y="14058"/>
                  </a:cubicBezTo>
                  <a:cubicBezTo>
                    <a:pt x="9591" y="12777"/>
                    <a:pt x="9966" y="11278"/>
                    <a:pt x="9872" y="9778"/>
                  </a:cubicBezTo>
                  <a:lnTo>
                    <a:pt x="9872" y="0"/>
                  </a:ln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10149" y="2300449"/>
              <a:ext cx="22855" cy="240047"/>
            </a:xfrm>
            <a:custGeom>
              <a:rect b="b" l="l" r="r" t="t"/>
              <a:pathLst>
                <a:path extrusionOk="0" h="13465" w="1282">
                  <a:moveTo>
                    <a:pt x="625" y="0"/>
                  </a:moveTo>
                  <a:cubicBezTo>
                    <a:pt x="282" y="0"/>
                    <a:pt x="0" y="282"/>
                    <a:pt x="0" y="625"/>
                  </a:cubicBezTo>
                  <a:lnTo>
                    <a:pt x="0" y="12840"/>
                  </a:lnTo>
                  <a:cubicBezTo>
                    <a:pt x="0" y="13183"/>
                    <a:pt x="282" y="13464"/>
                    <a:pt x="625" y="13464"/>
                  </a:cubicBezTo>
                  <a:cubicBezTo>
                    <a:pt x="969" y="13464"/>
                    <a:pt x="1250" y="13183"/>
                    <a:pt x="1281" y="12840"/>
                  </a:cubicBezTo>
                  <a:lnTo>
                    <a:pt x="1281" y="625"/>
                  </a:lnTo>
                  <a:cubicBezTo>
                    <a:pt x="1250" y="282"/>
                    <a:pt x="969" y="0"/>
                    <a:pt x="625" y="0"/>
                  </a:cubicBezTo>
                  <a:close/>
                </a:path>
              </a:pathLst>
            </a:custGeom>
            <a:solidFill>
              <a:srgbClr val="C97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617843" y="2322163"/>
              <a:ext cx="515161" cy="253971"/>
            </a:xfrm>
            <a:custGeom>
              <a:rect b="b" l="l" r="r" t="t"/>
              <a:pathLst>
                <a:path extrusionOk="0" h="14246" w="28897">
                  <a:moveTo>
                    <a:pt x="28896" y="1"/>
                  </a:moveTo>
                  <a:lnTo>
                    <a:pt x="281" y="438"/>
                  </a:lnTo>
                  <a:cubicBezTo>
                    <a:pt x="0" y="2656"/>
                    <a:pt x="0" y="4905"/>
                    <a:pt x="281" y="7154"/>
                  </a:cubicBezTo>
                  <a:cubicBezTo>
                    <a:pt x="781" y="10497"/>
                    <a:pt x="1031" y="11434"/>
                    <a:pt x="1718" y="11903"/>
                  </a:cubicBezTo>
                  <a:cubicBezTo>
                    <a:pt x="2400" y="12367"/>
                    <a:pt x="7108" y="14246"/>
                    <a:pt x="8952" y="14246"/>
                  </a:cubicBezTo>
                  <a:cubicBezTo>
                    <a:pt x="8967" y="14246"/>
                    <a:pt x="8982" y="14246"/>
                    <a:pt x="8997" y="14246"/>
                  </a:cubicBezTo>
                  <a:cubicBezTo>
                    <a:pt x="10840" y="14214"/>
                    <a:pt x="22898" y="11340"/>
                    <a:pt x="28896" y="7904"/>
                  </a:cubicBezTo>
                  <a:lnTo>
                    <a:pt x="288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695250" y="2322163"/>
              <a:ext cx="424936" cy="250637"/>
            </a:xfrm>
            <a:custGeom>
              <a:rect b="b" l="l" r="r" t="t"/>
              <a:pathLst>
                <a:path extrusionOk="0" h="14059" w="23836">
                  <a:moveTo>
                    <a:pt x="23836" y="1"/>
                  </a:moveTo>
                  <a:lnTo>
                    <a:pt x="16120" y="126"/>
                  </a:lnTo>
                  <a:lnTo>
                    <a:pt x="10278" y="13121"/>
                  </a:lnTo>
                  <a:cubicBezTo>
                    <a:pt x="13308" y="12340"/>
                    <a:pt x="16276" y="11434"/>
                    <a:pt x="19212" y="10341"/>
                  </a:cubicBezTo>
                  <a:lnTo>
                    <a:pt x="23836" y="1"/>
                  </a:lnTo>
                  <a:close/>
                  <a:moveTo>
                    <a:pt x="9466" y="219"/>
                  </a:moveTo>
                  <a:lnTo>
                    <a:pt x="5717" y="282"/>
                  </a:lnTo>
                  <a:lnTo>
                    <a:pt x="1" y="13059"/>
                  </a:lnTo>
                  <a:cubicBezTo>
                    <a:pt x="1063" y="13465"/>
                    <a:pt x="2156" y="13808"/>
                    <a:pt x="3249" y="14058"/>
                  </a:cubicBezTo>
                  <a:lnTo>
                    <a:pt x="9466" y="2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744810" y="1933470"/>
              <a:ext cx="201629" cy="209384"/>
            </a:xfrm>
            <a:custGeom>
              <a:rect b="b" l="l" r="r" t="t"/>
              <a:pathLst>
                <a:path extrusionOk="0" h="11745" w="11310">
                  <a:moveTo>
                    <a:pt x="9430" y="1"/>
                  </a:moveTo>
                  <a:cubicBezTo>
                    <a:pt x="8465" y="1"/>
                    <a:pt x="7277" y="56"/>
                    <a:pt x="6592" y="249"/>
                  </a:cubicBezTo>
                  <a:cubicBezTo>
                    <a:pt x="5999" y="436"/>
                    <a:pt x="1094" y="3998"/>
                    <a:pt x="1" y="11745"/>
                  </a:cubicBezTo>
                  <a:lnTo>
                    <a:pt x="5249" y="11745"/>
                  </a:lnTo>
                  <a:cubicBezTo>
                    <a:pt x="5249" y="11745"/>
                    <a:pt x="6873" y="3654"/>
                    <a:pt x="11309" y="593"/>
                  </a:cubicBezTo>
                  <a:cubicBezTo>
                    <a:pt x="11309" y="593"/>
                    <a:pt x="11278" y="124"/>
                    <a:pt x="10934" y="61"/>
                  </a:cubicBezTo>
                  <a:cubicBezTo>
                    <a:pt x="10798" y="34"/>
                    <a:pt x="10182" y="1"/>
                    <a:pt x="9430" y="1"/>
                  </a:cubicBezTo>
                  <a:close/>
                </a:path>
              </a:pathLst>
            </a:custGeom>
            <a:solidFill>
              <a:srgbClr val="FF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549902" y="2134671"/>
              <a:ext cx="588111" cy="206514"/>
            </a:xfrm>
            <a:custGeom>
              <a:rect b="b" l="l" r="r" t="t"/>
              <a:pathLst>
                <a:path extrusionOk="0" h="11584" w="32989">
                  <a:moveTo>
                    <a:pt x="12132" y="1"/>
                  </a:moveTo>
                  <a:cubicBezTo>
                    <a:pt x="11382" y="1"/>
                    <a:pt x="10778" y="21"/>
                    <a:pt x="10621" y="84"/>
                  </a:cubicBezTo>
                  <a:cubicBezTo>
                    <a:pt x="10184" y="271"/>
                    <a:pt x="8029" y="4051"/>
                    <a:pt x="6966" y="4895"/>
                  </a:cubicBezTo>
                  <a:cubicBezTo>
                    <a:pt x="5936" y="5738"/>
                    <a:pt x="1187" y="7519"/>
                    <a:pt x="594" y="8144"/>
                  </a:cubicBezTo>
                  <a:cubicBezTo>
                    <a:pt x="0" y="8768"/>
                    <a:pt x="406" y="10861"/>
                    <a:pt x="594" y="11111"/>
                  </a:cubicBezTo>
                  <a:cubicBezTo>
                    <a:pt x="742" y="11308"/>
                    <a:pt x="4291" y="11583"/>
                    <a:pt x="9448" y="11583"/>
                  </a:cubicBezTo>
                  <a:cubicBezTo>
                    <a:pt x="10828" y="11583"/>
                    <a:pt x="12325" y="11564"/>
                    <a:pt x="13901" y="11517"/>
                  </a:cubicBezTo>
                  <a:cubicBezTo>
                    <a:pt x="21399" y="11330"/>
                    <a:pt x="31270" y="10924"/>
                    <a:pt x="32114" y="10705"/>
                  </a:cubicBezTo>
                  <a:cubicBezTo>
                    <a:pt x="32988" y="10486"/>
                    <a:pt x="32863" y="9081"/>
                    <a:pt x="32770" y="8706"/>
                  </a:cubicBezTo>
                  <a:cubicBezTo>
                    <a:pt x="32676" y="8175"/>
                    <a:pt x="32145" y="7894"/>
                    <a:pt x="31083" y="7644"/>
                  </a:cubicBezTo>
                  <a:cubicBezTo>
                    <a:pt x="29989" y="7425"/>
                    <a:pt x="22148" y="5644"/>
                    <a:pt x="20524" y="4739"/>
                  </a:cubicBezTo>
                  <a:cubicBezTo>
                    <a:pt x="19212" y="3926"/>
                    <a:pt x="18212" y="2739"/>
                    <a:pt x="17619" y="1333"/>
                  </a:cubicBezTo>
                  <a:cubicBezTo>
                    <a:pt x="17369" y="646"/>
                    <a:pt x="16744" y="146"/>
                    <a:pt x="15994" y="84"/>
                  </a:cubicBezTo>
                  <a:cubicBezTo>
                    <a:pt x="15724" y="84"/>
                    <a:pt x="13634" y="1"/>
                    <a:pt x="12132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06083" y="2150377"/>
              <a:ext cx="329256" cy="150090"/>
            </a:xfrm>
            <a:custGeom>
              <a:rect b="b" l="l" r="r" t="t"/>
              <a:pathLst>
                <a:path extrusionOk="0" h="8419" w="18469">
                  <a:moveTo>
                    <a:pt x="2566" y="1"/>
                  </a:moveTo>
                  <a:cubicBezTo>
                    <a:pt x="2267" y="1"/>
                    <a:pt x="1975" y="125"/>
                    <a:pt x="1781" y="359"/>
                  </a:cubicBezTo>
                  <a:cubicBezTo>
                    <a:pt x="1125" y="1296"/>
                    <a:pt x="562" y="2327"/>
                    <a:pt x="187" y="3420"/>
                  </a:cubicBezTo>
                  <a:cubicBezTo>
                    <a:pt x="0" y="4014"/>
                    <a:pt x="312" y="4607"/>
                    <a:pt x="1874" y="4920"/>
                  </a:cubicBezTo>
                  <a:cubicBezTo>
                    <a:pt x="3436" y="5232"/>
                    <a:pt x="16557" y="7106"/>
                    <a:pt x="17213" y="7356"/>
                  </a:cubicBezTo>
                  <a:cubicBezTo>
                    <a:pt x="17833" y="7554"/>
                    <a:pt x="18403" y="7777"/>
                    <a:pt x="18461" y="8255"/>
                  </a:cubicBezTo>
                  <a:lnTo>
                    <a:pt x="18461" y="8255"/>
                  </a:lnTo>
                  <a:cubicBezTo>
                    <a:pt x="18460" y="8111"/>
                    <a:pt x="18453" y="7960"/>
                    <a:pt x="18431" y="7825"/>
                  </a:cubicBezTo>
                  <a:cubicBezTo>
                    <a:pt x="18337" y="7294"/>
                    <a:pt x="17775" y="7013"/>
                    <a:pt x="16713" y="6794"/>
                  </a:cubicBezTo>
                  <a:cubicBezTo>
                    <a:pt x="15619" y="6575"/>
                    <a:pt x="7778" y="4763"/>
                    <a:pt x="6154" y="3858"/>
                  </a:cubicBezTo>
                  <a:cubicBezTo>
                    <a:pt x="4842" y="3077"/>
                    <a:pt x="3842" y="1889"/>
                    <a:pt x="3249" y="484"/>
                  </a:cubicBezTo>
                  <a:cubicBezTo>
                    <a:pt x="3218" y="359"/>
                    <a:pt x="3155" y="234"/>
                    <a:pt x="3093" y="140"/>
                  </a:cubicBezTo>
                  <a:cubicBezTo>
                    <a:pt x="2928" y="46"/>
                    <a:pt x="2746" y="1"/>
                    <a:pt x="2566" y="1"/>
                  </a:cubicBezTo>
                  <a:close/>
                  <a:moveTo>
                    <a:pt x="18461" y="8255"/>
                  </a:moveTo>
                  <a:cubicBezTo>
                    <a:pt x="18462" y="8311"/>
                    <a:pt x="18462" y="8366"/>
                    <a:pt x="18462" y="8418"/>
                  </a:cubicBezTo>
                  <a:cubicBezTo>
                    <a:pt x="18468" y="8361"/>
                    <a:pt x="18468" y="8306"/>
                    <a:pt x="18461" y="8255"/>
                  </a:cubicBezTo>
                  <a:close/>
                </a:path>
              </a:pathLst>
            </a:custGeom>
            <a:solidFill>
              <a:srgbClr val="9102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773780" y="1999717"/>
              <a:ext cx="125309" cy="224448"/>
            </a:xfrm>
            <a:custGeom>
              <a:rect b="b" l="l" r="r" t="t"/>
              <a:pathLst>
                <a:path extrusionOk="0" h="12590" w="7029">
                  <a:moveTo>
                    <a:pt x="438" y="0"/>
                  </a:moveTo>
                  <a:lnTo>
                    <a:pt x="0" y="12590"/>
                  </a:lnTo>
                  <a:cubicBezTo>
                    <a:pt x="0" y="12590"/>
                    <a:pt x="2531" y="12433"/>
                    <a:pt x="3499" y="11965"/>
                  </a:cubicBezTo>
                  <a:cubicBezTo>
                    <a:pt x="4467" y="11528"/>
                    <a:pt x="7029" y="8497"/>
                    <a:pt x="7029" y="6436"/>
                  </a:cubicBezTo>
                  <a:cubicBezTo>
                    <a:pt x="7029" y="4374"/>
                    <a:pt x="5811" y="1750"/>
                    <a:pt x="3999" y="844"/>
                  </a:cubicBezTo>
                  <a:cubicBezTo>
                    <a:pt x="2874" y="313"/>
                    <a:pt x="1656" y="0"/>
                    <a:pt x="438" y="0"/>
                  </a:cubicBezTo>
                  <a:close/>
                </a:path>
              </a:pathLst>
            </a:custGeom>
            <a:solidFill>
              <a:srgbClr val="232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677993" y="1999717"/>
              <a:ext cx="198830" cy="224448"/>
            </a:xfrm>
            <a:custGeom>
              <a:rect b="b" l="l" r="r" t="t"/>
              <a:pathLst>
                <a:path extrusionOk="0" h="12590" w="11153">
                  <a:moveTo>
                    <a:pt x="5811" y="0"/>
                  </a:moveTo>
                  <a:cubicBezTo>
                    <a:pt x="2780" y="0"/>
                    <a:pt x="219" y="2812"/>
                    <a:pt x="125" y="6311"/>
                  </a:cubicBezTo>
                  <a:cubicBezTo>
                    <a:pt x="0" y="9778"/>
                    <a:pt x="2312" y="12590"/>
                    <a:pt x="5342" y="12590"/>
                  </a:cubicBezTo>
                  <a:cubicBezTo>
                    <a:pt x="8341" y="12590"/>
                    <a:pt x="10902" y="9778"/>
                    <a:pt x="11027" y="6311"/>
                  </a:cubicBezTo>
                  <a:cubicBezTo>
                    <a:pt x="11152" y="2812"/>
                    <a:pt x="8809" y="0"/>
                    <a:pt x="5811" y="0"/>
                  </a:cubicBezTo>
                  <a:close/>
                </a:path>
              </a:pathLst>
            </a:custGeom>
            <a:solidFill>
              <a:srgbClr val="2E2F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691345" y="2014746"/>
              <a:ext cx="172107" cy="194391"/>
            </a:xfrm>
            <a:custGeom>
              <a:rect b="b" l="l" r="r" t="t"/>
              <a:pathLst>
                <a:path extrusionOk="0" h="10904" w="9654">
                  <a:moveTo>
                    <a:pt x="5030" y="1"/>
                  </a:moveTo>
                  <a:cubicBezTo>
                    <a:pt x="2406" y="1"/>
                    <a:pt x="220" y="2469"/>
                    <a:pt x="95" y="5468"/>
                  </a:cubicBezTo>
                  <a:cubicBezTo>
                    <a:pt x="1" y="8467"/>
                    <a:pt x="2000" y="10903"/>
                    <a:pt x="4624" y="10903"/>
                  </a:cubicBezTo>
                  <a:cubicBezTo>
                    <a:pt x="7217" y="10903"/>
                    <a:pt x="9404" y="8467"/>
                    <a:pt x="9529" y="5468"/>
                  </a:cubicBezTo>
                  <a:cubicBezTo>
                    <a:pt x="9654" y="2437"/>
                    <a:pt x="7623" y="1"/>
                    <a:pt x="5030" y="1"/>
                  </a:cubicBezTo>
                  <a:close/>
                </a:path>
              </a:pathLst>
            </a:custGeom>
            <a:solidFill>
              <a:srgbClr val="E8E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65419" y="2039258"/>
              <a:ext cx="93577" cy="169878"/>
            </a:xfrm>
            <a:custGeom>
              <a:rect b="b" l="l" r="r" t="t"/>
              <a:pathLst>
                <a:path extrusionOk="0" h="9529" w="5249">
                  <a:moveTo>
                    <a:pt x="3937" y="0"/>
                  </a:moveTo>
                  <a:lnTo>
                    <a:pt x="1" y="9497"/>
                  </a:lnTo>
                  <a:cubicBezTo>
                    <a:pt x="157" y="9528"/>
                    <a:pt x="313" y="9528"/>
                    <a:pt x="469" y="9528"/>
                  </a:cubicBezTo>
                  <a:cubicBezTo>
                    <a:pt x="1219" y="9528"/>
                    <a:pt x="1937" y="9310"/>
                    <a:pt x="2593" y="8935"/>
                  </a:cubicBezTo>
                  <a:lnTo>
                    <a:pt x="5249" y="2562"/>
                  </a:lnTo>
                  <a:cubicBezTo>
                    <a:pt x="5061" y="1625"/>
                    <a:pt x="4593" y="719"/>
                    <a:pt x="3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04163" y="2014746"/>
              <a:ext cx="101938" cy="181573"/>
            </a:xfrm>
            <a:custGeom>
              <a:rect b="b" l="l" r="r" t="t"/>
              <a:pathLst>
                <a:path extrusionOk="0" h="10185" w="5718">
                  <a:moveTo>
                    <a:pt x="4311" y="1"/>
                  </a:moveTo>
                  <a:cubicBezTo>
                    <a:pt x="3999" y="1"/>
                    <a:pt x="3687" y="32"/>
                    <a:pt x="3405" y="95"/>
                  </a:cubicBezTo>
                  <a:lnTo>
                    <a:pt x="0" y="8342"/>
                  </a:lnTo>
                  <a:cubicBezTo>
                    <a:pt x="344" y="9060"/>
                    <a:pt x="906" y="9716"/>
                    <a:pt x="1594" y="10185"/>
                  </a:cubicBezTo>
                  <a:lnTo>
                    <a:pt x="5717" y="251"/>
                  </a:lnTo>
                  <a:cubicBezTo>
                    <a:pt x="5248" y="95"/>
                    <a:pt x="4780" y="1"/>
                    <a:pt x="4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644566" y="3005491"/>
              <a:ext cx="214982" cy="1759628"/>
            </a:xfrm>
            <a:custGeom>
              <a:rect b="b" l="l" r="r" t="t"/>
              <a:pathLst>
                <a:path extrusionOk="0" h="98703" w="12059">
                  <a:moveTo>
                    <a:pt x="12059" y="1"/>
                  </a:moveTo>
                  <a:cubicBezTo>
                    <a:pt x="12059" y="1"/>
                    <a:pt x="6498" y="3031"/>
                    <a:pt x="4312" y="14371"/>
                  </a:cubicBezTo>
                  <a:cubicBezTo>
                    <a:pt x="4312" y="14371"/>
                    <a:pt x="2750" y="26085"/>
                    <a:pt x="2000" y="42579"/>
                  </a:cubicBezTo>
                  <a:cubicBezTo>
                    <a:pt x="1250" y="59073"/>
                    <a:pt x="563" y="76567"/>
                    <a:pt x="282" y="83939"/>
                  </a:cubicBezTo>
                  <a:cubicBezTo>
                    <a:pt x="1" y="91312"/>
                    <a:pt x="126" y="96747"/>
                    <a:pt x="282" y="97247"/>
                  </a:cubicBezTo>
                  <a:cubicBezTo>
                    <a:pt x="408" y="97650"/>
                    <a:pt x="1894" y="98703"/>
                    <a:pt x="4823" y="98703"/>
                  </a:cubicBezTo>
                  <a:cubicBezTo>
                    <a:pt x="5527" y="98703"/>
                    <a:pt x="6314" y="98642"/>
                    <a:pt x="7186" y="98497"/>
                  </a:cubicBezTo>
                  <a:cubicBezTo>
                    <a:pt x="7186" y="98497"/>
                    <a:pt x="7842" y="72725"/>
                    <a:pt x="8591" y="56605"/>
                  </a:cubicBezTo>
                  <a:cubicBezTo>
                    <a:pt x="9279" y="41705"/>
                    <a:pt x="9685" y="24804"/>
                    <a:pt x="9810" y="22118"/>
                  </a:cubicBezTo>
                  <a:cubicBezTo>
                    <a:pt x="10091" y="16526"/>
                    <a:pt x="12059" y="1"/>
                    <a:pt x="12059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721420" y="3012176"/>
              <a:ext cx="137575" cy="249514"/>
            </a:xfrm>
            <a:custGeom>
              <a:rect b="b" l="l" r="r" t="t"/>
              <a:pathLst>
                <a:path extrusionOk="0" h="13996" w="7717">
                  <a:moveTo>
                    <a:pt x="7717" y="1"/>
                  </a:moveTo>
                  <a:cubicBezTo>
                    <a:pt x="7061" y="313"/>
                    <a:pt x="6467" y="719"/>
                    <a:pt x="5905" y="1156"/>
                  </a:cubicBezTo>
                  <a:cubicBezTo>
                    <a:pt x="4062" y="3031"/>
                    <a:pt x="1375" y="6873"/>
                    <a:pt x="1" y="13996"/>
                  </a:cubicBezTo>
                  <a:cubicBezTo>
                    <a:pt x="1" y="13996"/>
                    <a:pt x="3156" y="9247"/>
                    <a:pt x="6936" y="6623"/>
                  </a:cubicBezTo>
                  <a:cubicBezTo>
                    <a:pt x="7279" y="3499"/>
                    <a:pt x="7592" y="907"/>
                    <a:pt x="7717" y="1"/>
                  </a:cubicBezTo>
                  <a:close/>
                </a:path>
              </a:pathLst>
            </a:custGeom>
            <a:solidFill>
              <a:srgbClr val="D384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2721420" y="2807231"/>
              <a:ext cx="235038" cy="454459"/>
            </a:xfrm>
            <a:custGeom>
              <a:rect b="b" l="l" r="r" t="t"/>
              <a:pathLst>
                <a:path extrusionOk="0" h="25492" w="13184">
                  <a:moveTo>
                    <a:pt x="13183" y="1"/>
                  </a:moveTo>
                  <a:cubicBezTo>
                    <a:pt x="10497" y="2906"/>
                    <a:pt x="8248" y="8654"/>
                    <a:pt x="8248" y="8654"/>
                  </a:cubicBezTo>
                  <a:cubicBezTo>
                    <a:pt x="8248" y="8654"/>
                    <a:pt x="4780" y="10778"/>
                    <a:pt x="2437" y="15589"/>
                  </a:cubicBezTo>
                  <a:cubicBezTo>
                    <a:pt x="1000" y="18713"/>
                    <a:pt x="188" y="22055"/>
                    <a:pt x="1" y="25492"/>
                  </a:cubicBezTo>
                  <a:cubicBezTo>
                    <a:pt x="3125" y="13746"/>
                    <a:pt x="13183" y="11278"/>
                    <a:pt x="13183" y="11278"/>
                  </a:cubicBezTo>
                  <a:lnTo>
                    <a:pt x="13183" y="1"/>
                  </a:ln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2869014" y="2829516"/>
              <a:ext cx="81882" cy="131995"/>
            </a:xfrm>
            <a:custGeom>
              <a:rect b="b" l="l" r="r" t="t"/>
              <a:pathLst>
                <a:path extrusionOk="0" h="7404" w="4593">
                  <a:moveTo>
                    <a:pt x="4592" y="0"/>
                  </a:moveTo>
                  <a:lnTo>
                    <a:pt x="4592" y="0"/>
                  </a:lnTo>
                  <a:cubicBezTo>
                    <a:pt x="4592" y="1"/>
                    <a:pt x="1062" y="3062"/>
                    <a:pt x="0" y="7404"/>
                  </a:cubicBezTo>
                  <a:cubicBezTo>
                    <a:pt x="1281" y="6404"/>
                    <a:pt x="2687" y="5498"/>
                    <a:pt x="4155" y="4749"/>
                  </a:cubicBezTo>
                  <a:lnTo>
                    <a:pt x="4592" y="0"/>
                  </a:lnTo>
                  <a:close/>
                </a:path>
              </a:pathLst>
            </a:custGeom>
            <a:solidFill>
              <a:srgbClr val="D384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838939" y="2583906"/>
              <a:ext cx="234467" cy="382061"/>
            </a:xfrm>
            <a:custGeom>
              <a:rect b="b" l="l" r="r" t="t"/>
              <a:pathLst>
                <a:path extrusionOk="0" h="21431" w="13152">
                  <a:moveTo>
                    <a:pt x="13152" y="1"/>
                  </a:moveTo>
                  <a:lnTo>
                    <a:pt x="13152" y="1"/>
                  </a:lnTo>
                  <a:cubicBezTo>
                    <a:pt x="10715" y="1969"/>
                    <a:pt x="8528" y="4187"/>
                    <a:pt x="6623" y="6655"/>
                  </a:cubicBezTo>
                  <a:cubicBezTo>
                    <a:pt x="0" y="15464"/>
                    <a:pt x="1656" y="21431"/>
                    <a:pt x="1656" y="21431"/>
                  </a:cubicBezTo>
                  <a:cubicBezTo>
                    <a:pt x="3593" y="17307"/>
                    <a:pt x="6966" y="14027"/>
                    <a:pt x="11152" y="12215"/>
                  </a:cubicBezTo>
                  <a:cubicBezTo>
                    <a:pt x="11152" y="12215"/>
                    <a:pt x="11496" y="5062"/>
                    <a:pt x="13152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099560" y="3515179"/>
              <a:ext cx="652718" cy="596366"/>
            </a:xfrm>
            <a:custGeom>
              <a:rect b="b" l="l" r="r" t="t"/>
              <a:pathLst>
                <a:path extrusionOk="0" h="33452" w="36613">
                  <a:moveTo>
                    <a:pt x="22177" y="0"/>
                  </a:moveTo>
                  <a:cubicBezTo>
                    <a:pt x="17452" y="0"/>
                    <a:pt x="13056" y="3101"/>
                    <a:pt x="12278" y="4243"/>
                  </a:cubicBezTo>
                  <a:cubicBezTo>
                    <a:pt x="11340" y="5586"/>
                    <a:pt x="11497" y="6648"/>
                    <a:pt x="10372" y="7929"/>
                  </a:cubicBezTo>
                  <a:cubicBezTo>
                    <a:pt x="9247" y="9210"/>
                    <a:pt x="1" y="13489"/>
                    <a:pt x="1" y="13489"/>
                  </a:cubicBezTo>
                  <a:cubicBezTo>
                    <a:pt x="1969" y="18925"/>
                    <a:pt x="8498" y="33451"/>
                    <a:pt x="9497" y="33451"/>
                  </a:cubicBezTo>
                  <a:cubicBezTo>
                    <a:pt x="10466" y="33451"/>
                    <a:pt x="19119" y="29859"/>
                    <a:pt x="22430" y="28390"/>
                  </a:cubicBezTo>
                  <a:cubicBezTo>
                    <a:pt x="25742" y="26953"/>
                    <a:pt x="33614" y="23236"/>
                    <a:pt x="34832" y="22392"/>
                  </a:cubicBezTo>
                  <a:cubicBezTo>
                    <a:pt x="36082" y="21549"/>
                    <a:pt x="36300" y="20424"/>
                    <a:pt x="36456" y="16457"/>
                  </a:cubicBezTo>
                  <a:cubicBezTo>
                    <a:pt x="36613" y="12459"/>
                    <a:pt x="30740" y="2212"/>
                    <a:pt x="25086" y="432"/>
                  </a:cubicBezTo>
                  <a:cubicBezTo>
                    <a:pt x="24121" y="130"/>
                    <a:pt x="23142" y="0"/>
                    <a:pt x="22177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616379" y="3414828"/>
              <a:ext cx="169878" cy="190469"/>
            </a:xfrm>
            <a:custGeom>
              <a:rect b="b" l="l" r="r" t="t"/>
              <a:pathLst>
                <a:path extrusionOk="0" h="10684" w="9529">
                  <a:moveTo>
                    <a:pt x="0" y="0"/>
                  </a:moveTo>
                  <a:cubicBezTo>
                    <a:pt x="3562" y="4936"/>
                    <a:pt x="9528" y="10684"/>
                    <a:pt x="9528" y="10684"/>
                  </a:cubicBezTo>
                  <a:cubicBezTo>
                    <a:pt x="9310" y="8528"/>
                    <a:pt x="8778" y="6186"/>
                    <a:pt x="8778" y="61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284466" y="3574402"/>
              <a:ext cx="228905" cy="82131"/>
            </a:xfrm>
            <a:custGeom>
              <a:rect b="b" l="l" r="r" t="t"/>
              <a:pathLst>
                <a:path extrusionOk="0" h="4607" w="12840">
                  <a:moveTo>
                    <a:pt x="11077" y="1"/>
                  </a:moveTo>
                  <a:cubicBezTo>
                    <a:pt x="8825" y="1"/>
                    <a:pt x="4786" y="327"/>
                    <a:pt x="1187" y="2326"/>
                  </a:cubicBezTo>
                  <a:lnTo>
                    <a:pt x="0" y="4607"/>
                  </a:lnTo>
                  <a:cubicBezTo>
                    <a:pt x="3842" y="2045"/>
                    <a:pt x="8247" y="483"/>
                    <a:pt x="12839" y="77"/>
                  </a:cubicBezTo>
                  <a:cubicBezTo>
                    <a:pt x="12839" y="77"/>
                    <a:pt x="12168" y="1"/>
                    <a:pt x="11077" y="1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322332" y="3361916"/>
              <a:ext cx="218886" cy="194944"/>
            </a:xfrm>
            <a:custGeom>
              <a:rect b="b" l="l" r="r" t="t"/>
              <a:pathLst>
                <a:path extrusionOk="0" h="10935" w="12278">
                  <a:moveTo>
                    <a:pt x="12277" y="1"/>
                  </a:moveTo>
                  <a:lnTo>
                    <a:pt x="12277" y="1"/>
                  </a:lnTo>
                  <a:cubicBezTo>
                    <a:pt x="2812" y="3000"/>
                    <a:pt x="0" y="10934"/>
                    <a:pt x="0" y="10934"/>
                  </a:cubicBezTo>
                  <a:lnTo>
                    <a:pt x="1937" y="10622"/>
                  </a:lnTo>
                  <a:cubicBezTo>
                    <a:pt x="5498" y="3500"/>
                    <a:pt x="12277" y="1"/>
                    <a:pt x="12277" y="1"/>
                  </a:cubicBezTo>
                  <a:close/>
                </a:path>
              </a:pathLst>
            </a:custGeom>
            <a:solidFill>
              <a:srgbClr val="821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83099" y="3671562"/>
              <a:ext cx="255076" cy="409908"/>
            </a:xfrm>
            <a:custGeom>
              <a:rect b="b" l="l" r="r" t="t"/>
              <a:pathLst>
                <a:path extrusionOk="0" h="22993" w="14308">
                  <a:moveTo>
                    <a:pt x="4561" y="0"/>
                  </a:moveTo>
                  <a:lnTo>
                    <a:pt x="1" y="2437"/>
                  </a:lnTo>
                  <a:cubicBezTo>
                    <a:pt x="3624" y="9091"/>
                    <a:pt x="6873" y="15932"/>
                    <a:pt x="9685" y="22992"/>
                  </a:cubicBezTo>
                  <a:lnTo>
                    <a:pt x="14308" y="21087"/>
                  </a:lnTo>
                  <a:cubicBezTo>
                    <a:pt x="14308" y="21087"/>
                    <a:pt x="9872" y="7997"/>
                    <a:pt x="4561" y="0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052016" y="3785676"/>
              <a:ext cx="334729" cy="394843"/>
            </a:xfrm>
            <a:custGeom>
              <a:rect b="b" l="l" r="r" t="t"/>
              <a:pathLst>
                <a:path extrusionOk="0" h="22148" w="18776">
                  <a:moveTo>
                    <a:pt x="10828" y="0"/>
                  </a:moveTo>
                  <a:cubicBezTo>
                    <a:pt x="10086" y="0"/>
                    <a:pt x="9308" y="73"/>
                    <a:pt x="8498" y="191"/>
                  </a:cubicBezTo>
                  <a:cubicBezTo>
                    <a:pt x="6967" y="441"/>
                    <a:pt x="4249" y="2627"/>
                    <a:pt x="3187" y="5126"/>
                  </a:cubicBezTo>
                  <a:cubicBezTo>
                    <a:pt x="2094" y="7594"/>
                    <a:pt x="844" y="11874"/>
                    <a:pt x="407" y="12999"/>
                  </a:cubicBezTo>
                  <a:cubicBezTo>
                    <a:pt x="1" y="14123"/>
                    <a:pt x="563" y="16279"/>
                    <a:pt x="1969" y="17716"/>
                  </a:cubicBezTo>
                  <a:cubicBezTo>
                    <a:pt x="3406" y="19184"/>
                    <a:pt x="4187" y="20371"/>
                    <a:pt x="5093" y="21152"/>
                  </a:cubicBezTo>
                  <a:cubicBezTo>
                    <a:pt x="5767" y="21714"/>
                    <a:pt x="6377" y="22147"/>
                    <a:pt x="7296" y="22147"/>
                  </a:cubicBezTo>
                  <a:cubicBezTo>
                    <a:pt x="7653" y="22147"/>
                    <a:pt x="8057" y="22082"/>
                    <a:pt x="8529" y="21933"/>
                  </a:cubicBezTo>
                  <a:cubicBezTo>
                    <a:pt x="10216" y="21402"/>
                    <a:pt x="12278" y="21121"/>
                    <a:pt x="13496" y="20590"/>
                  </a:cubicBezTo>
                  <a:cubicBezTo>
                    <a:pt x="14683" y="20090"/>
                    <a:pt x="15964" y="19434"/>
                    <a:pt x="16182" y="18247"/>
                  </a:cubicBezTo>
                  <a:cubicBezTo>
                    <a:pt x="16432" y="17091"/>
                    <a:pt x="16464" y="15060"/>
                    <a:pt x="16838" y="14342"/>
                  </a:cubicBezTo>
                  <a:cubicBezTo>
                    <a:pt x="17213" y="13655"/>
                    <a:pt x="18775" y="12593"/>
                    <a:pt x="18775" y="10843"/>
                  </a:cubicBezTo>
                  <a:cubicBezTo>
                    <a:pt x="18775" y="9094"/>
                    <a:pt x="18369" y="5314"/>
                    <a:pt x="16401" y="2627"/>
                  </a:cubicBezTo>
                  <a:cubicBezTo>
                    <a:pt x="14928" y="640"/>
                    <a:pt x="13036" y="0"/>
                    <a:pt x="10828" y="0"/>
                  </a:cubicBezTo>
                  <a:close/>
                </a:path>
              </a:pathLst>
            </a:custGeom>
            <a:solidFill>
              <a:srgbClr val="917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121204" y="3813576"/>
              <a:ext cx="265541" cy="354767"/>
            </a:xfrm>
            <a:custGeom>
              <a:rect b="b" l="l" r="r" t="t"/>
              <a:pathLst>
                <a:path extrusionOk="0" h="19900" w="14895">
                  <a:moveTo>
                    <a:pt x="11520" y="0"/>
                  </a:moveTo>
                  <a:cubicBezTo>
                    <a:pt x="11458" y="844"/>
                    <a:pt x="11895" y="2718"/>
                    <a:pt x="12052" y="3218"/>
                  </a:cubicBezTo>
                  <a:cubicBezTo>
                    <a:pt x="12239" y="3874"/>
                    <a:pt x="12395" y="4780"/>
                    <a:pt x="11677" y="4780"/>
                  </a:cubicBezTo>
                  <a:cubicBezTo>
                    <a:pt x="10927" y="4780"/>
                    <a:pt x="9521" y="5998"/>
                    <a:pt x="9521" y="5998"/>
                  </a:cubicBezTo>
                  <a:lnTo>
                    <a:pt x="4492" y="7248"/>
                  </a:lnTo>
                  <a:cubicBezTo>
                    <a:pt x="3457" y="6528"/>
                    <a:pt x="2609" y="6371"/>
                    <a:pt x="2064" y="6371"/>
                  </a:cubicBezTo>
                  <a:cubicBezTo>
                    <a:pt x="1639" y="6371"/>
                    <a:pt x="1399" y="6467"/>
                    <a:pt x="1399" y="6467"/>
                  </a:cubicBezTo>
                  <a:cubicBezTo>
                    <a:pt x="2024" y="6498"/>
                    <a:pt x="3336" y="7185"/>
                    <a:pt x="3555" y="8091"/>
                  </a:cubicBezTo>
                  <a:cubicBezTo>
                    <a:pt x="3805" y="8997"/>
                    <a:pt x="3617" y="10528"/>
                    <a:pt x="3461" y="11402"/>
                  </a:cubicBezTo>
                  <a:cubicBezTo>
                    <a:pt x="3405" y="11714"/>
                    <a:pt x="3163" y="11836"/>
                    <a:pt x="2851" y="11836"/>
                  </a:cubicBezTo>
                  <a:cubicBezTo>
                    <a:pt x="2289" y="11836"/>
                    <a:pt x="1502" y="11441"/>
                    <a:pt x="1180" y="11059"/>
                  </a:cubicBezTo>
                  <a:cubicBezTo>
                    <a:pt x="649" y="10497"/>
                    <a:pt x="1337" y="10621"/>
                    <a:pt x="1462" y="10372"/>
                  </a:cubicBezTo>
                  <a:cubicBezTo>
                    <a:pt x="1618" y="10122"/>
                    <a:pt x="1024" y="9653"/>
                    <a:pt x="524" y="9653"/>
                  </a:cubicBezTo>
                  <a:cubicBezTo>
                    <a:pt x="519" y="9653"/>
                    <a:pt x="514" y="9653"/>
                    <a:pt x="509" y="9653"/>
                  </a:cubicBezTo>
                  <a:cubicBezTo>
                    <a:pt x="0" y="9653"/>
                    <a:pt x="351" y="11224"/>
                    <a:pt x="1774" y="12152"/>
                  </a:cubicBezTo>
                  <a:cubicBezTo>
                    <a:pt x="3211" y="13089"/>
                    <a:pt x="5741" y="13527"/>
                    <a:pt x="7053" y="13527"/>
                  </a:cubicBezTo>
                  <a:cubicBezTo>
                    <a:pt x="7991" y="13527"/>
                    <a:pt x="9406" y="13208"/>
                    <a:pt x="10343" y="13208"/>
                  </a:cubicBezTo>
                  <a:cubicBezTo>
                    <a:pt x="10718" y="13208"/>
                    <a:pt x="11016" y="13259"/>
                    <a:pt x="11177" y="13402"/>
                  </a:cubicBezTo>
                  <a:cubicBezTo>
                    <a:pt x="11739" y="13902"/>
                    <a:pt x="10084" y="15713"/>
                    <a:pt x="8896" y="16088"/>
                  </a:cubicBezTo>
                  <a:cubicBezTo>
                    <a:pt x="8577" y="16189"/>
                    <a:pt x="8204" y="16225"/>
                    <a:pt x="7817" y="16225"/>
                  </a:cubicBezTo>
                  <a:cubicBezTo>
                    <a:pt x="6926" y="16225"/>
                    <a:pt x="5955" y="16038"/>
                    <a:pt x="5362" y="16038"/>
                  </a:cubicBezTo>
                  <a:cubicBezTo>
                    <a:pt x="5257" y="16038"/>
                    <a:pt x="5164" y="16043"/>
                    <a:pt x="5085" y="16057"/>
                  </a:cubicBezTo>
                  <a:cubicBezTo>
                    <a:pt x="4367" y="16182"/>
                    <a:pt x="3211" y="18993"/>
                    <a:pt x="3398" y="19587"/>
                  </a:cubicBezTo>
                  <a:cubicBezTo>
                    <a:pt x="3477" y="19823"/>
                    <a:pt x="3957" y="19899"/>
                    <a:pt x="4592" y="19899"/>
                  </a:cubicBezTo>
                  <a:cubicBezTo>
                    <a:pt x="5470" y="19899"/>
                    <a:pt x="6644" y="19753"/>
                    <a:pt x="7459" y="19681"/>
                  </a:cubicBezTo>
                  <a:cubicBezTo>
                    <a:pt x="8209" y="19525"/>
                    <a:pt x="8928" y="19306"/>
                    <a:pt x="9646" y="19025"/>
                  </a:cubicBezTo>
                  <a:cubicBezTo>
                    <a:pt x="10833" y="18525"/>
                    <a:pt x="12114" y="17869"/>
                    <a:pt x="12333" y="16682"/>
                  </a:cubicBezTo>
                  <a:cubicBezTo>
                    <a:pt x="12583" y="15526"/>
                    <a:pt x="12583" y="13527"/>
                    <a:pt x="12957" y="12839"/>
                  </a:cubicBezTo>
                  <a:cubicBezTo>
                    <a:pt x="13332" y="12121"/>
                    <a:pt x="14894" y="11059"/>
                    <a:pt x="14894" y="9309"/>
                  </a:cubicBezTo>
                  <a:cubicBezTo>
                    <a:pt x="14894" y="7591"/>
                    <a:pt x="14488" y="3780"/>
                    <a:pt x="12520" y="1125"/>
                  </a:cubicBezTo>
                  <a:cubicBezTo>
                    <a:pt x="12208" y="719"/>
                    <a:pt x="11895" y="344"/>
                    <a:pt x="11520" y="0"/>
                  </a:cubicBezTo>
                  <a:close/>
                </a:path>
              </a:pathLst>
            </a:custGeom>
            <a:solidFill>
              <a:srgbClr val="786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303187" y="3688266"/>
              <a:ext cx="467259" cy="560265"/>
            </a:xfrm>
            <a:custGeom>
              <a:rect b="b" l="l" r="r" t="t"/>
              <a:pathLst>
                <a:path extrusionOk="0" h="31427" w="26210">
                  <a:moveTo>
                    <a:pt x="18431" y="1"/>
                  </a:moveTo>
                  <a:lnTo>
                    <a:pt x="0" y="25866"/>
                  </a:lnTo>
                  <a:lnTo>
                    <a:pt x="7779" y="31427"/>
                  </a:lnTo>
                  <a:lnTo>
                    <a:pt x="26210" y="5530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2591672" y="3601660"/>
              <a:ext cx="252847" cy="231740"/>
            </a:xfrm>
            <a:custGeom>
              <a:rect b="b" l="l" r="r" t="t"/>
              <a:pathLst>
                <a:path extrusionOk="0" h="12999" w="14183">
                  <a:moveTo>
                    <a:pt x="4598" y="0"/>
                  </a:moveTo>
                  <a:cubicBezTo>
                    <a:pt x="4359" y="0"/>
                    <a:pt x="4121" y="117"/>
                    <a:pt x="3967" y="329"/>
                  </a:cubicBezTo>
                  <a:lnTo>
                    <a:pt x="219" y="5577"/>
                  </a:lnTo>
                  <a:cubicBezTo>
                    <a:pt x="0" y="5921"/>
                    <a:pt x="63" y="6389"/>
                    <a:pt x="406" y="6608"/>
                  </a:cubicBezTo>
                  <a:lnTo>
                    <a:pt x="9153" y="12856"/>
                  </a:lnTo>
                  <a:cubicBezTo>
                    <a:pt x="9288" y="12954"/>
                    <a:pt x="9441" y="12999"/>
                    <a:pt x="9593" y="12999"/>
                  </a:cubicBezTo>
                  <a:cubicBezTo>
                    <a:pt x="9830" y="12999"/>
                    <a:pt x="10063" y="12890"/>
                    <a:pt x="10215" y="12699"/>
                  </a:cubicBezTo>
                  <a:lnTo>
                    <a:pt x="13964" y="7420"/>
                  </a:lnTo>
                  <a:cubicBezTo>
                    <a:pt x="14183" y="7108"/>
                    <a:pt x="14120" y="6639"/>
                    <a:pt x="13776" y="6389"/>
                  </a:cubicBezTo>
                  <a:lnTo>
                    <a:pt x="5030" y="141"/>
                  </a:lnTo>
                  <a:cubicBezTo>
                    <a:pt x="4898" y="46"/>
                    <a:pt x="4747" y="0"/>
                    <a:pt x="4598" y="0"/>
                  </a:cubicBez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2788808" y="2706987"/>
              <a:ext cx="614853" cy="805874"/>
            </a:xfrm>
            <a:custGeom>
              <a:rect b="b" l="l" r="r" t="t"/>
              <a:pathLst>
                <a:path extrusionOk="0" h="45204" w="34489">
                  <a:moveTo>
                    <a:pt x="28303" y="1"/>
                  </a:moveTo>
                  <a:cubicBezTo>
                    <a:pt x="27616" y="1"/>
                    <a:pt x="26928" y="126"/>
                    <a:pt x="26272" y="344"/>
                  </a:cubicBezTo>
                  <a:cubicBezTo>
                    <a:pt x="26272" y="344"/>
                    <a:pt x="18588" y="5936"/>
                    <a:pt x="15964" y="10341"/>
                  </a:cubicBezTo>
                  <a:cubicBezTo>
                    <a:pt x="13308" y="14745"/>
                    <a:pt x="9528" y="20431"/>
                    <a:pt x="7904" y="24117"/>
                  </a:cubicBezTo>
                  <a:cubicBezTo>
                    <a:pt x="6280" y="27803"/>
                    <a:pt x="4655" y="34114"/>
                    <a:pt x="3468" y="36738"/>
                  </a:cubicBezTo>
                  <a:cubicBezTo>
                    <a:pt x="2281" y="39362"/>
                    <a:pt x="1625" y="41049"/>
                    <a:pt x="782" y="42454"/>
                  </a:cubicBezTo>
                  <a:cubicBezTo>
                    <a:pt x="251" y="43298"/>
                    <a:pt x="1" y="44235"/>
                    <a:pt x="63" y="45203"/>
                  </a:cubicBezTo>
                  <a:lnTo>
                    <a:pt x="4468" y="44547"/>
                  </a:lnTo>
                  <a:cubicBezTo>
                    <a:pt x="4468" y="44547"/>
                    <a:pt x="12309" y="28116"/>
                    <a:pt x="17276" y="20931"/>
                  </a:cubicBezTo>
                  <a:cubicBezTo>
                    <a:pt x="22243" y="13746"/>
                    <a:pt x="31927" y="3062"/>
                    <a:pt x="31927" y="3062"/>
                  </a:cubicBezTo>
                  <a:lnTo>
                    <a:pt x="34488" y="1032"/>
                  </a:lnTo>
                  <a:lnTo>
                    <a:pt x="34488" y="1032"/>
                  </a:lnTo>
                  <a:cubicBezTo>
                    <a:pt x="34256" y="1039"/>
                    <a:pt x="34025" y="1042"/>
                    <a:pt x="33793" y="1042"/>
                  </a:cubicBezTo>
                  <a:cubicBezTo>
                    <a:pt x="32994" y="1042"/>
                    <a:pt x="32195" y="996"/>
                    <a:pt x="31396" y="875"/>
                  </a:cubicBezTo>
                  <a:cubicBezTo>
                    <a:pt x="30458" y="657"/>
                    <a:pt x="29178" y="63"/>
                    <a:pt x="28303" y="1"/>
                  </a:cubicBezTo>
                  <a:close/>
                </a:path>
              </a:pathLst>
            </a:custGeom>
            <a:solidFill>
              <a:srgbClr val="3D6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2721420" y="2725029"/>
              <a:ext cx="708411" cy="912572"/>
            </a:xfrm>
            <a:custGeom>
              <a:rect b="b" l="l" r="r" t="t"/>
              <a:pathLst>
                <a:path extrusionOk="0" h="51189" w="39737">
                  <a:moveTo>
                    <a:pt x="38035" y="1"/>
                  </a:moveTo>
                  <a:cubicBezTo>
                    <a:pt x="37111" y="1"/>
                    <a:pt x="34790" y="1635"/>
                    <a:pt x="33114" y="3425"/>
                  </a:cubicBezTo>
                  <a:cubicBezTo>
                    <a:pt x="31239" y="5361"/>
                    <a:pt x="26429" y="10984"/>
                    <a:pt x="23555" y="15514"/>
                  </a:cubicBezTo>
                  <a:cubicBezTo>
                    <a:pt x="20712" y="20075"/>
                    <a:pt x="13746" y="30696"/>
                    <a:pt x="12184" y="33508"/>
                  </a:cubicBezTo>
                  <a:cubicBezTo>
                    <a:pt x="10653" y="36319"/>
                    <a:pt x="8997" y="39974"/>
                    <a:pt x="8435" y="40099"/>
                  </a:cubicBezTo>
                  <a:cubicBezTo>
                    <a:pt x="7873" y="40255"/>
                    <a:pt x="7935" y="41224"/>
                    <a:pt x="7717" y="42161"/>
                  </a:cubicBezTo>
                  <a:cubicBezTo>
                    <a:pt x="7498" y="43129"/>
                    <a:pt x="3843" y="42661"/>
                    <a:pt x="2750" y="43035"/>
                  </a:cubicBezTo>
                  <a:cubicBezTo>
                    <a:pt x="1688" y="43379"/>
                    <a:pt x="1" y="45285"/>
                    <a:pt x="1" y="45285"/>
                  </a:cubicBezTo>
                  <a:lnTo>
                    <a:pt x="8435" y="51189"/>
                  </a:lnTo>
                  <a:cubicBezTo>
                    <a:pt x="8904" y="50470"/>
                    <a:pt x="9279" y="49689"/>
                    <a:pt x="9622" y="48908"/>
                  </a:cubicBezTo>
                  <a:cubicBezTo>
                    <a:pt x="10060" y="47690"/>
                    <a:pt x="9685" y="46440"/>
                    <a:pt x="9685" y="45503"/>
                  </a:cubicBezTo>
                  <a:cubicBezTo>
                    <a:pt x="9685" y="44535"/>
                    <a:pt x="10310" y="44004"/>
                    <a:pt x="10591" y="43473"/>
                  </a:cubicBezTo>
                  <a:cubicBezTo>
                    <a:pt x="10903" y="42817"/>
                    <a:pt x="11059" y="42098"/>
                    <a:pt x="11122" y="41380"/>
                  </a:cubicBezTo>
                  <a:cubicBezTo>
                    <a:pt x="11153" y="40661"/>
                    <a:pt x="12746" y="37881"/>
                    <a:pt x="13652" y="36132"/>
                  </a:cubicBezTo>
                  <a:cubicBezTo>
                    <a:pt x="14527" y="34414"/>
                    <a:pt x="16838" y="30540"/>
                    <a:pt x="18463" y="27885"/>
                  </a:cubicBezTo>
                  <a:cubicBezTo>
                    <a:pt x="20087" y="25229"/>
                    <a:pt x="23898" y="18357"/>
                    <a:pt x="26179" y="15264"/>
                  </a:cubicBezTo>
                  <a:cubicBezTo>
                    <a:pt x="28490" y="12172"/>
                    <a:pt x="35332" y="3924"/>
                    <a:pt x="36550" y="2831"/>
                  </a:cubicBezTo>
                  <a:cubicBezTo>
                    <a:pt x="37127" y="2298"/>
                    <a:pt x="37872" y="2158"/>
                    <a:pt x="38497" y="2158"/>
                  </a:cubicBezTo>
                  <a:cubicBezTo>
                    <a:pt x="39191" y="2158"/>
                    <a:pt x="39736" y="2331"/>
                    <a:pt x="39736" y="2331"/>
                  </a:cubicBezTo>
                  <a:cubicBezTo>
                    <a:pt x="39736" y="2331"/>
                    <a:pt x="38987" y="426"/>
                    <a:pt x="38268" y="51"/>
                  </a:cubicBezTo>
                  <a:cubicBezTo>
                    <a:pt x="38206" y="17"/>
                    <a:pt x="38128" y="1"/>
                    <a:pt x="38035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633994" y="3514751"/>
              <a:ext cx="281247" cy="251225"/>
            </a:xfrm>
            <a:custGeom>
              <a:rect b="b" l="l" r="r" t="t"/>
              <a:pathLst>
                <a:path extrusionOk="0" h="14092" w="15776">
                  <a:moveTo>
                    <a:pt x="4589" y="0"/>
                  </a:moveTo>
                  <a:cubicBezTo>
                    <a:pt x="4353" y="0"/>
                    <a:pt x="4120" y="109"/>
                    <a:pt x="3968" y="299"/>
                  </a:cubicBezTo>
                  <a:lnTo>
                    <a:pt x="250" y="5548"/>
                  </a:lnTo>
                  <a:cubicBezTo>
                    <a:pt x="0" y="5891"/>
                    <a:pt x="63" y="6360"/>
                    <a:pt x="406" y="6610"/>
                  </a:cubicBezTo>
                  <a:lnTo>
                    <a:pt x="10715" y="13951"/>
                  </a:lnTo>
                  <a:cubicBezTo>
                    <a:pt x="10847" y="14047"/>
                    <a:pt x="10997" y="14092"/>
                    <a:pt x="11146" y="14092"/>
                  </a:cubicBezTo>
                  <a:cubicBezTo>
                    <a:pt x="11386" y="14092"/>
                    <a:pt x="11623" y="13975"/>
                    <a:pt x="11777" y="13763"/>
                  </a:cubicBezTo>
                  <a:lnTo>
                    <a:pt x="15526" y="8546"/>
                  </a:lnTo>
                  <a:cubicBezTo>
                    <a:pt x="15776" y="8203"/>
                    <a:pt x="15682" y="7734"/>
                    <a:pt x="15338" y="7484"/>
                  </a:cubicBezTo>
                  <a:lnTo>
                    <a:pt x="5030" y="143"/>
                  </a:lnTo>
                  <a:cubicBezTo>
                    <a:pt x="4895" y="45"/>
                    <a:pt x="4741" y="0"/>
                    <a:pt x="4589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603367" y="3527035"/>
              <a:ext cx="305759" cy="269017"/>
            </a:xfrm>
            <a:custGeom>
              <a:rect b="b" l="l" r="r" t="t"/>
              <a:pathLst>
                <a:path extrusionOk="0" h="15090" w="17151">
                  <a:moveTo>
                    <a:pt x="4600" y="0"/>
                  </a:moveTo>
                  <a:cubicBezTo>
                    <a:pt x="4363" y="0"/>
                    <a:pt x="4133" y="117"/>
                    <a:pt x="3999" y="329"/>
                  </a:cubicBezTo>
                  <a:lnTo>
                    <a:pt x="250" y="5577"/>
                  </a:lnTo>
                  <a:cubicBezTo>
                    <a:pt x="0" y="5921"/>
                    <a:pt x="94" y="6358"/>
                    <a:pt x="437" y="6608"/>
                  </a:cubicBezTo>
                  <a:lnTo>
                    <a:pt x="12121" y="14949"/>
                  </a:lnTo>
                  <a:cubicBezTo>
                    <a:pt x="12253" y="15045"/>
                    <a:pt x="12403" y="15090"/>
                    <a:pt x="12550" y="15090"/>
                  </a:cubicBezTo>
                  <a:cubicBezTo>
                    <a:pt x="12787" y="15090"/>
                    <a:pt x="13017" y="14973"/>
                    <a:pt x="13152" y="14761"/>
                  </a:cubicBezTo>
                  <a:lnTo>
                    <a:pt x="16900" y="9513"/>
                  </a:lnTo>
                  <a:cubicBezTo>
                    <a:pt x="17150" y="9169"/>
                    <a:pt x="17056" y="8701"/>
                    <a:pt x="16713" y="8482"/>
                  </a:cubicBezTo>
                  <a:lnTo>
                    <a:pt x="5030" y="141"/>
                  </a:lnTo>
                  <a:cubicBezTo>
                    <a:pt x="4898" y="46"/>
                    <a:pt x="4747" y="0"/>
                    <a:pt x="4600" y="0"/>
                  </a:cubicBez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217419" y="4149393"/>
              <a:ext cx="224448" cy="194926"/>
            </a:xfrm>
            <a:custGeom>
              <a:rect b="b" l="l" r="r" t="t"/>
              <a:pathLst>
                <a:path extrusionOk="0" h="10934" w="12590">
                  <a:moveTo>
                    <a:pt x="4811" y="0"/>
                  </a:moveTo>
                  <a:cubicBezTo>
                    <a:pt x="4811" y="0"/>
                    <a:pt x="2406" y="750"/>
                    <a:pt x="1969" y="1187"/>
                  </a:cubicBezTo>
                  <a:cubicBezTo>
                    <a:pt x="1563" y="1593"/>
                    <a:pt x="1" y="3811"/>
                    <a:pt x="1" y="3811"/>
                  </a:cubicBezTo>
                  <a:lnTo>
                    <a:pt x="10309" y="10934"/>
                  </a:lnTo>
                  <a:cubicBezTo>
                    <a:pt x="10309" y="10934"/>
                    <a:pt x="11653" y="9278"/>
                    <a:pt x="11996" y="8685"/>
                  </a:cubicBezTo>
                  <a:cubicBezTo>
                    <a:pt x="12340" y="8091"/>
                    <a:pt x="12590" y="5561"/>
                    <a:pt x="12590" y="5561"/>
                  </a:cubicBezTo>
                  <a:lnTo>
                    <a:pt x="4811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164525" y="4226871"/>
              <a:ext cx="224448" cy="191574"/>
            </a:xfrm>
            <a:custGeom>
              <a:rect b="b" l="l" r="r" t="t"/>
              <a:pathLst>
                <a:path extrusionOk="0" h="10746" w="12590">
                  <a:moveTo>
                    <a:pt x="2976" y="1"/>
                  </a:moveTo>
                  <a:cubicBezTo>
                    <a:pt x="2746" y="1"/>
                    <a:pt x="2522" y="106"/>
                    <a:pt x="2374" y="309"/>
                  </a:cubicBezTo>
                  <a:lnTo>
                    <a:pt x="250" y="3308"/>
                  </a:lnTo>
                  <a:cubicBezTo>
                    <a:pt x="0" y="3651"/>
                    <a:pt x="62" y="4120"/>
                    <a:pt x="406" y="4370"/>
                  </a:cubicBezTo>
                  <a:lnTo>
                    <a:pt x="9153" y="10618"/>
                  </a:lnTo>
                  <a:cubicBezTo>
                    <a:pt x="9287" y="10703"/>
                    <a:pt x="9439" y="10745"/>
                    <a:pt x="9590" y="10745"/>
                  </a:cubicBezTo>
                  <a:cubicBezTo>
                    <a:pt x="9828" y="10745"/>
                    <a:pt x="10062" y="10640"/>
                    <a:pt x="10215" y="10430"/>
                  </a:cubicBezTo>
                  <a:lnTo>
                    <a:pt x="12339" y="7431"/>
                  </a:lnTo>
                  <a:cubicBezTo>
                    <a:pt x="12589" y="7088"/>
                    <a:pt x="12496" y="6619"/>
                    <a:pt x="12183" y="6400"/>
                  </a:cubicBezTo>
                  <a:lnTo>
                    <a:pt x="3436" y="153"/>
                  </a:lnTo>
                  <a:cubicBezTo>
                    <a:pt x="3296" y="51"/>
                    <a:pt x="3135" y="1"/>
                    <a:pt x="2976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170640" y="4202002"/>
              <a:ext cx="243952" cy="205177"/>
            </a:xfrm>
            <a:custGeom>
              <a:rect b="b" l="l" r="r" t="t"/>
              <a:pathLst>
                <a:path extrusionOk="0" h="11509" w="13684">
                  <a:moveTo>
                    <a:pt x="3006" y="1"/>
                  </a:moveTo>
                  <a:cubicBezTo>
                    <a:pt x="2766" y="1"/>
                    <a:pt x="2529" y="118"/>
                    <a:pt x="2375" y="329"/>
                  </a:cubicBezTo>
                  <a:lnTo>
                    <a:pt x="251" y="3328"/>
                  </a:lnTo>
                  <a:cubicBezTo>
                    <a:pt x="1" y="3672"/>
                    <a:pt x="94" y="4140"/>
                    <a:pt x="407" y="4359"/>
                  </a:cubicBezTo>
                  <a:lnTo>
                    <a:pt x="10247" y="11357"/>
                  </a:lnTo>
                  <a:cubicBezTo>
                    <a:pt x="10387" y="11459"/>
                    <a:pt x="10548" y="11509"/>
                    <a:pt x="10707" y="11509"/>
                  </a:cubicBezTo>
                  <a:cubicBezTo>
                    <a:pt x="10937" y="11509"/>
                    <a:pt x="11161" y="11404"/>
                    <a:pt x="11309" y="11200"/>
                  </a:cubicBezTo>
                  <a:lnTo>
                    <a:pt x="13433" y="8202"/>
                  </a:lnTo>
                  <a:cubicBezTo>
                    <a:pt x="13683" y="7858"/>
                    <a:pt x="13589" y="7389"/>
                    <a:pt x="13246" y="7139"/>
                  </a:cubicBezTo>
                  <a:lnTo>
                    <a:pt x="3437" y="142"/>
                  </a:lnTo>
                  <a:cubicBezTo>
                    <a:pt x="3305" y="46"/>
                    <a:pt x="3155" y="1"/>
                    <a:pt x="3006" y="1"/>
                  </a:cubicBez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211304" y="3998465"/>
              <a:ext cx="281799" cy="62949"/>
            </a:xfrm>
            <a:custGeom>
              <a:rect b="b" l="l" r="r" t="t"/>
              <a:pathLst>
                <a:path extrusionOk="0" h="3531" w="15807">
                  <a:moveTo>
                    <a:pt x="1749" y="1"/>
                  </a:moveTo>
                  <a:cubicBezTo>
                    <a:pt x="781" y="1"/>
                    <a:pt x="0" y="782"/>
                    <a:pt x="0" y="1781"/>
                  </a:cubicBezTo>
                  <a:cubicBezTo>
                    <a:pt x="0" y="2750"/>
                    <a:pt x="781" y="3531"/>
                    <a:pt x="1749" y="3531"/>
                  </a:cubicBezTo>
                  <a:lnTo>
                    <a:pt x="14057" y="3531"/>
                  </a:lnTo>
                  <a:cubicBezTo>
                    <a:pt x="15026" y="3531"/>
                    <a:pt x="15807" y="2750"/>
                    <a:pt x="15807" y="1781"/>
                  </a:cubicBezTo>
                  <a:cubicBezTo>
                    <a:pt x="15807" y="813"/>
                    <a:pt x="15026" y="1"/>
                    <a:pt x="1405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2475829" y="3971171"/>
              <a:ext cx="418251" cy="382863"/>
            </a:xfrm>
            <a:custGeom>
              <a:rect b="b" l="l" r="r" t="t"/>
              <a:pathLst>
                <a:path extrusionOk="0" h="21476" w="23461">
                  <a:moveTo>
                    <a:pt x="15339" y="1"/>
                  </a:moveTo>
                  <a:cubicBezTo>
                    <a:pt x="15339" y="1"/>
                    <a:pt x="8904" y="438"/>
                    <a:pt x="8247" y="907"/>
                  </a:cubicBezTo>
                  <a:cubicBezTo>
                    <a:pt x="7591" y="1375"/>
                    <a:pt x="6373" y="2156"/>
                    <a:pt x="6186" y="2625"/>
                  </a:cubicBezTo>
                  <a:cubicBezTo>
                    <a:pt x="5717" y="3874"/>
                    <a:pt x="5061" y="5062"/>
                    <a:pt x="4280" y="6155"/>
                  </a:cubicBezTo>
                  <a:cubicBezTo>
                    <a:pt x="3187" y="7498"/>
                    <a:pt x="188" y="10622"/>
                    <a:pt x="94" y="11497"/>
                  </a:cubicBezTo>
                  <a:cubicBezTo>
                    <a:pt x="0" y="12371"/>
                    <a:pt x="1437" y="15589"/>
                    <a:pt x="2375" y="15870"/>
                  </a:cubicBezTo>
                  <a:cubicBezTo>
                    <a:pt x="3343" y="16183"/>
                    <a:pt x="3843" y="15995"/>
                    <a:pt x="4280" y="16776"/>
                  </a:cubicBezTo>
                  <a:cubicBezTo>
                    <a:pt x="4686" y="17588"/>
                    <a:pt x="4842" y="18057"/>
                    <a:pt x="5686" y="18525"/>
                  </a:cubicBezTo>
                  <a:cubicBezTo>
                    <a:pt x="6529" y="18994"/>
                    <a:pt x="7591" y="18713"/>
                    <a:pt x="8154" y="19025"/>
                  </a:cubicBezTo>
                  <a:cubicBezTo>
                    <a:pt x="8716" y="19369"/>
                    <a:pt x="8747" y="20681"/>
                    <a:pt x="9403" y="20993"/>
                  </a:cubicBezTo>
                  <a:cubicBezTo>
                    <a:pt x="10260" y="21315"/>
                    <a:pt x="11186" y="21475"/>
                    <a:pt x="12102" y="21475"/>
                  </a:cubicBezTo>
                  <a:cubicBezTo>
                    <a:pt x="12254" y="21475"/>
                    <a:pt x="12407" y="21471"/>
                    <a:pt x="12558" y="21462"/>
                  </a:cubicBezTo>
                  <a:cubicBezTo>
                    <a:pt x="13464" y="21306"/>
                    <a:pt x="16588" y="21274"/>
                    <a:pt x="16869" y="20743"/>
                  </a:cubicBezTo>
                  <a:cubicBezTo>
                    <a:pt x="17119" y="20244"/>
                    <a:pt x="17432" y="19150"/>
                    <a:pt x="17900" y="18713"/>
                  </a:cubicBezTo>
                  <a:cubicBezTo>
                    <a:pt x="18369" y="18307"/>
                    <a:pt x="22430" y="15620"/>
                    <a:pt x="22773" y="15058"/>
                  </a:cubicBezTo>
                  <a:cubicBezTo>
                    <a:pt x="23117" y="14527"/>
                    <a:pt x="23461" y="13777"/>
                    <a:pt x="23461" y="13777"/>
                  </a:cubicBezTo>
                  <a:lnTo>
                    <a:pt x="15339" y="1"/>
                  </a:lnTo>
                  <a:close/>
                </a:path>
              </a:pathLst>
            </a:custGeom>
            <a:solidFill>
              <a:srgbClr val="917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733668" y="3848750"/>
              <a:ext cx="338633" cy="386839"/>
            </a:xfrm>
            <a:custGeom>
              <a:rect b="b" l="l" r="r" t="t"/>
              <a:pathLst>
                <a:path extrusionOk="0" h="21699" w="18995">
                  <a:moveTo>
                    <a:pt x="8416" y="1"/>
                  </a:moveTo>
                  <a:cubicBezTo>
                    <a:pt x="8222" y="1"/>
                    <a:pt x="8019" y="27"/>
                    <a:pt x="7811" y="89"/>
                  </a:cubicBezTo>
                  <a:cubicBezTo>
                    <a:pt x="6561" y="464"/>
                    <a:pt x="563" y="5025"/>
                    <a:pt x="376" y="5837"/>
                  </a:cubicBezTo>
                  <a:cubicBezTo>
                    <a:pt x="220" y="6649"/>
                    <a:pt x="1" y="7805"/>
                    <a:pt x="1094" y="9960"/>
                  </a:cubicBezTo>
                  <a:cubicBezTo>
                    <a:pt x="2188" y="12147"/>
                    <a:pt x="6186" y="19395"/>
                    <a:pt x="7592" y="20613"/>
                  </a:cubicBezTo>
                  <a:cubicBezTo>
                    <a:pt x="8511" y="21409"/>
                    <a:pt x="9056" y="21699"/>
                    <a:pt x="9646" y="21699"/>
                  </a:cubicBezTo>
                  <a:cubicBezTo>
                    <a:pt x="9959" y="21699"/>
                    <a:pt x="10284" y="21617"/>
                    <a:pt x="10685" y="21488"/>
                  </a:cubicBezTo>
                  <a:cubicBezTo>
                    <a:pt x="11809" y="21113"/>
                    <a:pt x="17401" y="19676"/>
                    <a:pt x="17932" y="19426"/>
                  </a:cubicBezTo>
                  <a:cubicBezTo>
                    <a:pt x="18651" y="19051"/>
                    <a:pt x="18994" y="18176"/>
                    <a:pt x="18713" y="17427"/>
                  </a:cubicBezTo>
                  <a:cubicBezTo>
                    <a:pt x="18401" y="16396"/>
                    <a:pt x="10122" y="651"/>
                    <a:pt x="10122" y="651"/>
                  </a:cubicBezTo>
                  <a:cubicBezTo>
                    <a:pt x="10122" y="651"/>
                    <a:pt x="9385" y="1"/>
                    <a:pt x="8416" y="1"/>
                  </a:cubicBezTo>
                  <a:close/>
                </a:path>
              </a:pathLst>
            </a:custGeom>
            <a:solidFill>
              <a:srgbClr val="7860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2894615" y="3746652"/>
              <a:ext cx="379280" cy="448754"/>
            </a:xfrm>
            <a:custGeom>
              <a:rect b="b" l="l" r="r" t="t"/>
              <a:pathLst>
                <a:path extrusionOk="0" h="25172" w="21275">
                  <a:moveTo>
                    <a:pt x="10938" y="0"/>
                  </a:moveTo>
                  <a:cubicBezTo>
                    <a:pt x="10739" y="0"/>
                    <a:pt x="10511" y="30"/>
                    <a:pt x="10247" y="99"/>
                  </a:cubicBezTo>
                  <a:cubicBezTo>
                    <a:pt x="8623" y="505"/>
                    <a:pt x="1313" y="3567"/>
                    <a:pt x="688" y="4504"/>
                  </a:cubicBezTo>
                  <a:cubicBezTo>
                    <a:pt x="63" y="5441"/>
                    <a:pt x="1" y="6222"/>
                    <a:pt x="688" y="7784"/>
                  </a:cubicBezTo>
                  <a:cubicBezTo>
                    <a:pt x="1375" y="9315"/>
                    <a:pt x="8935" y="23403"/>
                    <a:pt x="9560" y="24309"/>
                  </a:cubicBezTo>
                  <a:cubicBezTo>
                    <a:pt x="9919" y="24868"/>
                    <a:pt x="10533" y="25172"/>
                    <a:pt x="11158" y="25172"/>
                  </a:cubicBezTo>
                  <a:cubicBezTo>
                    <a:pt x="11511" y="25172"/>
                    <a:pt x="11868" y="25075"/>
                    <a:pt x="12184" y="24872"/>
                  </a:cubicBezTo>
                  <a:cubicBezTo>
                    <a:pt x="13059" y="24372"/>
                    <a:pt x="18307" y="22560"/>
                    <a:pt x="19244" y="22248"/>
                  </a:cubicBezTo>
                  <a:cubicBezTo>
                    <a:pt x="20181" y="21935"/>
                    <a:pt x="21275" y="21467"/>
                    <a:pt x="21243" y="20436"/>
                  </a:cubicBezTo>
                  <a:cubicBezTo>
                    <a:pt x="21243" y="19374"/>
                    <a:pt x="13746" y="2692"/>
                    <a:pt x="12184" y="818"/>
                  </a:cubicBezTo>
                  <a:cubicBezTo>
                    <a:pt x="12184" y="818"/>
                    <a:pt x="11985" y="0"/>
                    <a:pt x="10938" y="0"/>
                  </a:cubicBezTo>
                  <a:close/>
                </a:path>
              </a:pathLst>
            </a:custGeom>
            <a:solidFill>
              <a:srgbClr val="B70C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2577178" y="4046350"/>
              <a:ext cx="245057" cy="253988"/>
            </a:xfrm>
            <a:custGeom>
              <a:rect b="b" l="l" r="r" t="t"/>
              <a:pathLst>
                <a:path extrusionOk="0" h="14247" w="13746">
                  <a:moveTo>
                    <a:pt x="5288" y="1"/>
                  </a:moveTo>
                  <a:cubicBezTo>
                    <a:pt x="4534" y="1"/>
                    <a:pt x="1768" y="1453"/>
                    <a:pt x="469" y="2875"/>
                  </a:cubicBezTo>
                  <a:cubicBezTo>
                    <a:pt x="1" y="3375"/>
                    <a:pt x="188" y="4468"/>
                    <a:pt x="626" y="5374"/>
                  </a:cubicBezTo>
                  <a:cubicBezTo>
                    <a:pt x="1063" y="6280"/>
                    <a:pt x="3312" y="9904"/>
                    <a:pt x="4968" y="11653"/>
                  </a:cubicBezTo>
                  <a:cubicBezTo>
                    <a:pt x="6596" y="13343"/>
                    <a:pt x="7831" y="14247"/>
                    <a:pt x="8615" y="14247"/>
                  </a:cubicBezTo>
                  <a:cubicBezTo>
                    <a:pt x="8628" y="14247"/>
                    <a:pt x="8641" y="14247"/>
                    <a:pt x="8654" y="14246"/>
                  </a:cubicBezTo>
                  <a:cubicBezTo>
                    <a:pt x="9435" y="14184"/>
                    <a:pt x="10841" y="13371"/>
                    <a:pt x="11715" y="12590"/>
                  </a:cubicBezTo>
                  <a:cubicBezTo>
                    <a:pt x="12590" y="11841"/>
                    <a:pt x="13746" y="11185"/>
                    <a:pt x="13152" y="10060"/>
                  </a:cubicBezTo>
                  <a:cubicBezTo>
                    <a:pt x="12559" y="8935"/>
                    <a:pt x="10341" y="6499"/>
                    <a:pt x="8498" y="4062"/>
                  </a:cubicBezTo>
                  <a:cubicBezTo>
                    <a:pt x="7404" y="2594"/>
                    <a:pt x="6030" y="32"/>
                    <a:pt x="5311" y="1"/>
                  </a:cubicBezTo>
                  <a:cubicBezTo>
                    <a:pt x="5304" y="1"/>
                    <a:pt x="5296" y="1"/>
                    <a:pt x="5288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2489752" y="4151550"/>
              <a:ext cx="227800" cy="202164"/>
            </a:xfrm>
            <a:custGeom>
              <a:rect b="b" l="l" r="r" t="t"/>
              <a:pathLst>
                <a:path extrusionOk="0" h="11340" w="12778">
                  <a:moveTo>
                    <a:pt x="1845" y="0"/>
                  </a:moveTo>
                  <a:cubicBezTo>
                    <a:pt x="1457" y="0"/>
                    <a:pt x="122" y="1652"/>
                    <a:pt x="0" y="3659"/>
                  </a:cubicBezTo>
                  <a:cubicBezTo>
                    <a:pt x="469" y="4659"/>
                    <a:pt x="1094" y="5596"/>
                    <a:pt x="1594" y="5752"/>
                  </a:cubicBezTo>
                  <a:cubicBezTo>
                    <a:pt x="2562" y="6033"/>
                    <a:pt x="3062" y="5846"/>
                    <a:pt x="3499" y="6658"/>
                  </a:cubicBezTo>
                  <a:cubicBezTo>
                    <a:pt x="3905" y="7470"/>
                    <a:pt x="4061" y="7908"/>
                    <a:pt x="4905" y="8376"/>
                  </a:cubicBezTo>
                  <a:cubicBezTo>
                    <a:pt x="5748" y="8845"/>
                    <a:pt x="6810" y="8595"/>
                    <a:pt x="7373" y="8907"/>
                  </a:cubicBezTo>
                  <a:cubicBezTo>
                    <a:pt x="7935" y="9220"/>
                    <a:pt x="7966" y="10563"/>
                    <a:pt x="8622" y="10844"/>
                  </a:cubicBezTo>
                  <a:cubicBezTo>
                    <a:pt x="9435" y="11174"/>
                    <a:pt x="10309" y="11339"/>
                    <a:pt x="11178" y="11339"/>
                  </a:cubicBezTo>
                  <a:cubicBezTo>
                    <a:pt x="11378" y="11339"/>
                    <a:pt x="11578" y="11330"/>
                    <a:pt x="11777" y="11313"/>
                  </a:cubicBezTo>
                  <a:cubicBezTo>
                    <a:pt x="11996" y="11281"/>
                    <a:pt x="12371" y="11250"/>
                    <a:pt x="12777" y="11219"/>
                  </a:cubicBezTo>
                  <a:cubicBezTo>
                    <a:pt x="11809" y="10813"/>
                    <a:pt x="10434" y="10219"/>
                    <a:pt x="9622" y="9782"/>
                  </a:cubicBezTo>
                  <a:cubicBezTo>
                    <a:pt x="8247" y="9032"/>
                    <a:pt x="6967" y="8189"/>
                    <a:pt x="5748" y="7220"/>
                  </a:cubicBezTo>
                  <a:cubicBezTo>
                    <a:pt x="4780" y="6377"/>
                    <a:pt x="4030" y="5315"/>
                    <a:pt x="3562" y="4128"/>
                  </a:cubicBezTo>
                  <a:cubicBezTo>
                    <a:pt x="3156" y="3159"/>
                    <a:pt x="2312" y="129"/>
                    <a:pt x="1875" y="4"/>
                  </a:cubicBezTo>
                  <a:cubicBezTo>
                    <a:pt x="1866" y="2"/>
                    <a:pt x="1856" y="0"/>
                    <a:pt x="1845" y="0"/>
                  </a:cubicBezTo>
                  <a:close/>
                </a:path>
              </a:pathLst>
            </a:custGeom>
            <a:solidFill>
              <a:srgbClr val="8268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2173421" y="3882978"/>
              <a:ext cx="147612" cy="128322"/>
            </a:xfrm>
            <a:custGeom>
              <a:rect b="b" l="l" r="r" t="t"/>
              <a:pathLst>
                <a:path extrusionOk="0" h="7198" w="8280">
                  <a:moveTo>
                    <a:pt x="4474" y="0"/>
                  </a:moveTo>
                  <a:cubicBezTo>
                    <a:pt x="2936" y="0"/>
                    <a:pt x="1170" y="370"/>
                    <a:pt x="1" y="1262"/>
                  </a:cubicBezTo>
                  <a:cubicBezTo>
                    <a:pt x="438" y="1980"/>
                    <a:pt x="782" y="2792"/>
                    <a:pt x="1063" y="3605"/>
                  </a:cubicBezTo>
                  <a:cubicBezTo>
                    <a:pt x="1282" y="4479"/>
                    <a:pt x="1063" y="5635"/>
                    <a:pt x="1844" y="6322"/>
                  </a:cubicBezTo>
                  <a:cubicBezTo>
                    <a:pt x="2447" y="6853"/>
                    <a:pt x="3460" y="7197"/>
                    <a:pt x="4566" y="7197"/>
                  </a:cubicBezTo>
                  <a:cubicBezTo>
                    <a:pt x="4892" y="7197"/>
                    <a:pt x="5227" y="7167"/>
                    <a:pt x="5561" y="7103"/>
                  </a:cubicBezTo>
                  <a:cubicBezTo>
                    <a:pt x="7061" y="6853"/>
                    <a:pt x="7748" y="6978"/>
                    <a:pt x="7998" y="5635"/>
                  </a:cubicBezTo>
                  <a:cubicBezTo>
                    <a:pt x="8279" y="4292"/>
                    <a:pt x="7967" y="2230"/>
                    <a:pt x="7592" y="1012"/>
                  </a:cubicBezTo>
                  <a:cubicBezTo>
                    <a:pt x="7402" y="393"/>
                    <a:pt x="6060" y="0"/>
                    <a:pt x="4474" y="0"/>
                  </a:cubicBezTo>
                  <a:close/>
                </a:path>
              </a:pathLst>
            </a:custGeom>
            <a:solidFill>
              <a:srgbClr val="917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844096" y="4028560"/>
              <a:ext cx="169308" cy="234485"/>
            </a:xfrm>
            <a:custGeom>
              <a:rect b="b" l="l" r="r" t="t"/>
              <a:pathLst>
                <a:path extrusionOk="0" h="13153" w="9497">
                  <a:moveTo>
                    <a:pt x="0" y="1"/>
                  </a:moveTo>
                  <a:lnTo>
                    <a:pt x="0" y="13152"/>
                  </a:lnTo>
                  <a:lnTo>
                    <a:pt x="9497" y="13152"/>
                  </a:lnTo>
                  <a:lnTo>
                    <a:pt x="9497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890304" y="3943915"/>
              <a:ext cx="314673" cy="403775"/>
            </a:xfrm>
            <a:custGeom>
              <a:rect b="b" l="l" r="r" t="t"/>
              <a:pathLst>
                <a:path extrusionOk="0" h="22649" w="17651">
                  <a:moveTo>
                    <a:pt x="17651" y="1"/>
                  </a:moveTo>
                  <a:lnTo>
                    <a:pt x="1" y="3249"/>
                  </a:lnTo>
                  <a:lnTo>
                    <a:pt x="1" y="19400"/>
                  </a:lnTo>
                  <a:lnTo>
                    <a:pt x="17651" y="22649"/>
                  </a:lnTo>
                  <a:lnTo>
                    <a:pt x="17651" y="1"/>
                  </a:ln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587556" y="4028560"/>
              <a:ext cx="169326" cy="234485"/>
            </a:xfrm>
            <a:custGeom>
              <a:rect b="b" l="l" r="r" t="t"/>
              <a:pathLst>
                <a:path extrusionOk="0" h="13153" w="9498">
                  <a:moveTo>
                    <a:pt x="1" y="1"/>
                  </a:moveTo>
                  <a:lnTo>
                    <a:pt x="1" y="13152"/>
                  </a:lnTo>
                  <a:lnTo>
                    <a:pt x="9497" y="13152"/>
                  </a:lnTo>
                  <a:lnTo>
                    <a:pt x="9497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395981" y="3943915"/>
              <a:ext cx="314673" cy="403775"/>
            </a:xfrm>
            <a:custGeom>
              <a:rect b="b" l="l" r="r" t="t"/>
              <a:pathLst>
                <a:path extrusionOk="0" h="22649" w="17651">
                  <a:moveTo>
                    <a:pt x="1" y="1"/>
                  </a:moveTo>
                  <a:lnTo>
                    <a:pt x="1" y="22649"/>
                  </a:lnTo>
                  <a:lnTo>
                    <a:pt x="17650" y="19400"/>
                  </a:lnTo>
                  <a:lnTo>
                    <a:pt x="17650" y="32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034547" y="3776836"/>
              <a:ext cx="531866" cy="1141691"/>
            </a:xfrm>
            <a:custGeom>
              <a:rect b="b" l="l" r="r" t="t"/>
              <a:pathLst>
                <a:path extrusionOk="0" h="64041" w="29834">
                  <a:moveTo>
                    <a:pt x="1" y="1"/>
                  </a:moveTo>
                  <a:lnTo>
                    <a:pt x="1" y="64041"/>
                  </a:lnTo>
                  <a:lnTo>
                    <a:pt x="29834" y="64041"/>
                  </a:lnTo>
                  <a:lnTo>
                    <a:pt x="29834" y="1"/>
                  </a:ln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127553" y="3972867"/>
              <a:ext cx="345301" cy="345319"/>
            </a:xfrm>
            <a:custGeom>
              <a:rect b="b" l="l" r="r" t="t"/>
              <a:pathLst>
                <a:path extrusionOk="0" h="19370" w="19369">
                  <a:moveTo>
                    <a:pt x="9685" y="1"/>
                  </a:moveTo>
                  <a:cubicBezTo>
                    <a:pt x="4343" y="1"/>
                    <a:pt x="1" y="4343"/>
                    <a:pt x="1" y="9685"/>
                  </a:cubicBezTo>
                  <a:cubicBezTo>
                    <a:pt x="1" y="15027"/>
                    <a:pt x="4343" y="19369"/>
                    <a:pt x="9685" y="19369"/>
                  </a:cubicBezTo>
                  <a:cubicBezTo>
                    <a:pt x="15058" y="19369"/>
                    <a:pt x="19369" y="15027"/>
                    <a:pt x="19369" y="9685"/>
                  </a:cubicBezTo>
                  <a:cubicBezTo>
                    <a:pt x="19369" y="4343"/>
                    <a:pt x="15058" y="1"/>
                    <a:pt x="9685" y="1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257319" y="3307919"/>
              <a:ext cx="86339" cy="71310"/>
            </a:xfrm>
            <a:custGeom>
              <a:rect b="b" l="l" r="r" t="t"/>
              <a:pathLst>
                <a:path extrusionOk="0" h="4000" w="4843">
                  <a:moveTo>
                    <a:pt x="844" y="1"/>
                  </a:moveTo>
                  <a:cubicBezTo>
                    <a:pt x="375" y="1"/>
                    <a:pt x="0" y="376"/>
                    <a:pt x="0" y="876"/>
                  </a:cubicBezTo>
                  <a:lnTo>
                    <a:pt x="0" y="3125"/>
                  </a:lnTo>
                  <a:cubicBezTo>
                    <a:pt x="0" y="3625"/>
                    <a:pt x="375" y="3999"/>
                    <a:pt x="844" y="3999"/>
                  </a:cubicBezTo>
                  <a:lnTo>
                    <a:pt x="3999" y="3999"/>
                  </a:lnTo>
                  <a:cubicBezTo>
                    <a:pt x="4467" y="3999"/>
                    <a:pt x="4842" y="3625"/>
                    <a:pt x="4842" y="3125"/>
                  </a:cubicBezTo>
                  <a:lnTo>
                    <a:pt x="4842" y="876"/>
                  </a:lnTo>
                  <a:cubicBezTo>
                    <a:pt x="4842" y="376"/>
                    <a:pt x="4467" y="1"/>
                    <a:pt x="3999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1215549" y="3351365"/>
              <a:ext cx="169878" cy="139251"/>
            </a:xfrm>
            <a:custGeom>
              <a:rect b="b" l="l" r="r" t="t"/>
              <a:pathLst>
                <a:path extrusionOk="0" h="7811" w="9529">
                  <a:moveTo>
                    <a:pt x="1718" y="0"/>
                  </a:moveTo>
                  <a:cubicBezTo>
                    <a:pt x="781" y="0"/>
                    <a:pt x="0" y="750"/>
                    <a:pt x="0" y="1687"/>
                  </a:cubicBezTo>
                  <a:lnTo>
                    <a:pt x="0" y="6123"/>
                  </a:lnTo>
                  <a:cubicBezTo>
                    <a:pt x="0" y="7060"/>
                    <a:pt x="781" y="7810"/>
                    <a:pt x="1718" y="7810"/>
                  </a:cubicBezTo>
                  <a:lnTo>
                    <a:pt x="7810" y="7810"/>
                  </a:lnTo>
                  <a:cubicBezTo>
                    <a:pt x="8747" y="7810"/>
                    <a:pt x="9528" y="7060"/>
                    <a:pt x="9528" y="6123"/>
                  </a:cubicBezTo>
                  <a:lnTo>
                    <a:pt x="9528" y="1687"/>
                  </a:lnTo>
                  <a:cubicBezTo>
                    <a:pt x="9528" y="750"/>
                    <a:pt x="8747" y="0"/>
                    <a:pt x="7810" y="0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004472" y="3404277"/>
              <a:ext cx="592016" cy="284028"/>
            </a:xfrm>
            <a:custGeom>
              <a:rect b="b" l="l" r="r" t="t"/>
              <a:pathLst>
                <a:path extrusionOk="0" h="15932" w="33208">
                  <a:moveTo>
                    <a:pt x="16589" y="0"/>
                  </a:moveTo>
                  <a:cubicBezTo>
                    <a:pt x="7436" y="0"/>
                    <a:pt x="1" y="6810"/>
                    <a:pt x="1" y="15182"/>
                  </a:cubicBezTo>
                  <a:cubicBezTo>
                    <a:pt x="1" y="15432"/>
                    <a:pt x="1" y="15682"/>
                    <a:pt x="32" y="15932"/>
                  </a:cubicBezTo>
                  <a:lnTo>
                    <a:pt x="33176" y="15932"/>
                  </a:lnTo>
                  <a:cubicBezTo>
                    <a:pt x="33176" y="15682"/>
                    <a:pt x="33208" y="15432"/>
                    <a:pt x="33208" y="15182"/>
                  </a:cubicBezTo>
                  <a:cubicBezTo>
                    <a:pt x="33208" y="6810"/>
                    <a:pt x="25773" y="0"/>
                    <a:pt x="16589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968282" y="3654325"/>
              <a:ext cx="664413" cy="163746"/>
            </a:xfrm>
            <a:custGeom>
              <a:rect b="b" l="l" r="r" t="t"/>
              <a:pathLst>
                <a:path extrusionOk="0" h="9185" w="37269">
                  <a:moveTo>
                    <a:pt x="1531" y="0"/>
                  </a:moveTo>
                  <a:cubicBezTo>
                    <a:pt x="687" y="0"/>
                    <a:pt x="0" y="688"/>
                    <a:pt x="0" y="1531"/>
                  </a:cubicBezTo>
                  <a:lnTo>
                    <a:pt x="0" y="7685"/>
                  </a:lnTo>
                  <a:cubicBezTo>
                    <a:pt x="0" y="8529"/>
                    <a:pt x="687" y="9185"/>
                    <a:pt x="1531" y="9185"/>
                  </a:cubicBezTo>
                  <a:lnTo>
                    <a:pt x="35737" y="9185"/>
                  </a:lnTo>
                  <a:cubicBezTo>
                    <a:pt x="36581" y="9185"/>
                    <a:pt x="37268" y="8529"/>
                    <a:pt x="37268" y="7685"/>
                  </a:cubicBezTo>
                  <a:lnTo>
                    <a:pt x="37268" y="1531"/>
                  </a:lnTo>
                  <a:cubicBezTo>
                    <a:pt x="37268" y="688"/>
                    <a:pt x="36581" y="0"/>
                    <a:pt x="35737" y="0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034547" y="3654325"/>
              <a:ext cx="51254" cy="163746"/>
            </a:xfrm>
            <a:custGeom>
              <a:rect b="b" l="l" r="r" t="t"/>
              <a:pathLst>
                <a:path extrusionOk="0" h="9185" w="2875">
                  <a:moveTo>
                    <a:pt x="1" y="0"/>
                  </a:moveTo>
                  <a:lnTo>
                    <a:pt x="1" y="9185"/>
                  </a:lnTo>
                  <a:lnTo>
                    <a:pt x="2875" y="9185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194941" y="3654325"/>
              <a:ext cx="50701" cy="163746"/>
            </a:xfrm>
            <a:custGeom>
              <a:rect b="b" l="l" r="r" t="t"/>
              <a:pathLst>
                <a:path extrusionOk="0" h="9185" w="2844">
                  <a:moveTo>
                    <a:pt x="0" y="0"/>
                  </a:moveTo>
                  <a:lnTo>
                    <a:pt x="0" y="9185"/>
                  </a:lnTo>
                  <a:lnTo>
                    <a:pt x="2843" y="9185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354764" y="3654325"/>
              <a:ext cx="51254" cy="163746"/>
            </a:xfrm>
            <a:custGeom>
              <a:rect b="b" l="l" r="r" t="t"/>
              <a:pathLst>
                <a:path extrusionOk="0" h="9185" w="2875">
                  <a:moveTo>
                    <a:pt x="1" y="0"/>
                  </a:moveTo>
                  <a:lnTo>
                    <a:pt x="1" y="9185"/>
                  </a:lnTo>
                  <a:lnTo>
                    <a:pt x="2875" y="9185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515158" y="3654325"/>
              <a:ext cx="50701" cy="163746"/>
            </a:xfrm>
            <a:custGeom>
              <a:rect b="b" l="l" r="r" t="t"/>
              <a:pathLst>
                <a:path extrusionOk="0" h="9185" w="2844">
                  <a:moveTo>
                    <a:pt x="1" y="0"/>
                  </a:moveTo>
                  <a:lnTo>
                    <a:pt x="1" y="9185"/>
                  </a:lnTo>
                  <a:lnTo>
                    <a:pt x="2843" y="9185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8C17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925959" y="4900129"/>
              <a:ext cx="749611" cy="243381"/>
            </a:xfrm>
            <a:custGeom>
              <a:rect b="b" l="l" r="r" t="t"/>
              <a:pathLst>
                <a:path extrusionOk="0" h="13652" w="42048">
                  <a:moveTo>
                    <a:pt x="2999" y="1"/>
                  </a:moveTo>
                  <a:cubicBezTo>
                    <a:pt x="1343" y="1"/>
                    <a:pt x="0" y="1344"/>
                    <a:pt x="0" y="3000"/>
                  </a:cubicBezTo>
                  <a:lnTo>
                    <a:pt x="0" y="13652"/>
                  </a:lnTo>
                  <a:lnTo>
                    <a:pt x="42047" y="13652"/>
                  </a:lnTo>
                  <a:lnTo>
                    <a:pt x="42047" y="3000"/>
                  </a:lnTo>
                  <a:cubicBezTo>
                    <a:pt x="42047" y="1344"/>
                    <a:pt x="40704" y="1"/>
                    <a:pt x="39049" y="1"/>
                  </a:cubicBezTo>
                  <a:close/>
                </a:path>
              </a:pathLst>
            </a:custGeom>
            <a:solidFill>
              <a:srgbClr val="BF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143705" y="4028560"/>
              <a:ext cx="274009" cy="234842"/>
            </a:xfrm>
            <a:custGeom>
              <a:rect b="b" l="l" r="r" t="t"/>
              <a:pathLst>
                <a:path extrusionOk="0" h="13173" w="15370">
                  <a:moveTo>
                    <a:pt x="8810" y="1"/>
                  </a:moveTo>
                  <a:cubicBezTo>
                    <a:pt x="2937" y="1"/>
                    <a:pt x="0" y="7092"/>
                    <a:pt x="4155" y="11247"/>
                  </a:cubicBezTo>
                  <a:cubicBezTo>
                    <a:pt x="5496" y="12577"/>
                    <a:pt x="7139" y="13173"/>
                    <a:pt x="8750" y="13173"/>
                  </a:cubicBezTo>
                  <a:cubicBezTo>
                    <a:pt x="12131" y="13173"/>
                    <a:pt x="15370" y="10549"/>
                    <a:pt x="15370" y="6592"/>
                  </a:cubicBezTo>
                  <a:cubicBezTo>
                    <a:pt x="15370" y="2937"/>
                    <a:pt x="12433" y="1"/>
                    <a:pt x="8810" y="1"/>
                  </a:cubicBez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1215549" y="4060864"/>
              <a:ext cx="169878" cy="169878"/>
            </a:xfrm>
            <a:custGeom>
              <a:rect b="b" l="l" r="r" t="t"/>
              <a:pathLst>
                <a:path extrusionOk="0" h="9529" w="9529">
                  <a:moveTo>
                    <a:pt x="4749" y="1"/>
                  </a:moveTo>
                  <a:cubicBezTo>
                    <a:pt x="2124" y="1"/>
                    <a:pt x="0" y="2156"/>
                    <a:pt x="0" y="4780"/>
                  </a:cubicBezTo>
                  <a:cubicBezTo>
                    <a:pt x="0" y="7404"/>
                    <a:pt x="2124" y="9529"/>
                    <a:pt x="4749" y="9529"/>
                  </a:cubicBezTo>
                  <a:cubicBezTo>
                    <a:pt x="7404" y="9529"/>
                    <a:pt x="9528" y="7404"/>
                    <a:pt x="9528" y="4780"/>
                  </a:cubicBezTo>
                  <a:cubicBezTo>
                    <a:pt x="9528" y="2156"/>
                    <a:pt x="7404" y="1"/>
                    <a:pt x="4749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8"/>
          <p:cNvSpPr txBox="1"/>
          <p:nvPr/>
        </p:nvSpPr>
        <p:spPr>
          <a:xfrm>
            <a:off x="8092800" y="0"/>
            <a:ext cx="105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02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/>
          <p:nvPr/>
        </p:nvSpPr>
        <p:spPr>
          <a:xfrm>
            <a:off x="198100" y="0"/>
            <a:ext cx="89460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5596475" y="1108200"/>
            <a:ext cx="2733900" cy="370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1086400" y="1108200"/>
            <a:ext cx="2733900" cy="370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 txBox="1"/>
          <p:nvPr>
            <p:ph type="title"/>
          </p:nvPr>
        </p:nvSpPr>
        <p:spPr>
          <a:xfrm>
            <a:off x="1606300" y="1966679"/>
            <a:ext cx="16941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329" name="Google Shape;329;p29"/>
          <p:cNvSpPr txBox="1"/>
          <p:nvPr>
            <p:ph idx="1" type="subTitle"/>
          </p:nvPr>
        </p:nvSpPr>
        <p:spPr>
          <a:xfrm>
            <a:off x="1307200" y="2665422"/>
            <a:ext cx="2292300" cy="1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Além de destruir a vegetação nativa e matar muitos animais selvagens, incêndios florestais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causam sérios prejuízos financeiros e colocam em risco a vida de pessoas e animais domésticos.</a:t>
            </a:r>
            <a:endParaRPr sz="1200"/>
          </a:p>
          <a:p>
            <a:pPr indent="0" lvl="0" marL="0" marR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30" name="Google Shape;330;p29"/>
          <p:cNvSpPr txBox="1"/>
          <p:nvPr>
            <p:ph idx="2" type="title"/>
          </p:nvPr>
        </p:nvSpPr>
        <p:spPr>
          <a:xfrm>
            <a:off x="6186800" y="2005599"/>
            <a:ext cx="16941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SOLUÇÃO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1" name="Google Shape;331;p29"/>
          <p:cNvSpPr txBox="1"/>
          <p:nvPr>
            <p:ph idx="3" type="subTitle"/>
          </p:nvPr>
        </p:nvSpPr>
        <p:spPr>
          <a:xfrm>
            <a:off x="5852650" y="2665512"/>
            <a:ext cx="2292300" cy="1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highlight>
                  <a:srgbClr val="FFFFFF"/>
                </a:highlight>
              </a:rPr>
              <a:t>Criação de um software atribuído a um sensor de temperatura que tem como objetivo identificar as variações de temperatura em ambientes florestais. </a:t>
            </a:r>
            <a:endParaRPr sz="1500">
              <a:solidFill>
                <a:schemeClr val="lt2"/>
              </a:solidFill>
            </a:endParaRPr>
          </a:p>
        </p:txBody>
      </p:sp>
      <p:cxnSp>
        <p:nvCxnSpPr>
          <p:cNvPr id="332" name="Google Shape;332;p29"/>
          <p:cNvCxnSpPr/>
          <p:nvPr/>
        </p:nvCxnSpPr>
        <p:spPr>
          <a:xfrm>
            <a:off x="2131300" y="2587600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9"/>
          <p:cNvCxnSpPr/>
          <p:nvPr/>
        </p:nvCxnSpPr>
        <p:spPr>
          <a:xfrm>
            <a:off x="6711800" y="2587600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9"/>
          <p:cNvSpPr/>
          <p:nvPr/>
        </p:nvSpPr>
        <p:spPr>
          <a:xfrm>
            <a:off x="6641363" y="1245700"/>
            <a:ext cx="784968" cy="681996"/>
          </a:xfrm>
          <a:custGeom>
            <a:rect b="b" l="l" r="r" t="t"/>
            <a:pathLst>
              <a:path extrusionOk="0" h="181382" w="208768">
                <a:moveTo>
                  <a:pt x="193827" y="6800"/>
                </a:moveTo>
                <a:lnTo>
                  <a:pt x="197252" y="19620"/>
                </a:lnTo>
                <a:lnTo>
                  <a:pt x="181366" y="10128"/>
                </a:lnTo>
                <a:lnTo>
                  <a:pt x="193827" y="6800"/>
                </a:lnTo>
                <a:close/>
                <a:moveTo>
                  <a:pt x="174712" y="13292"/>
                </a:moveTo>
                <a:lnTo>
                  <a:pt x="194414" y="25035"/>
                </a:lnTo>
                <a:lnTo>
                  <a:pt x="163523" y="33288"/>
                </a:lnTo>
                <a:lnTo>
                  <a:pt x="163523" y="33288"/>
                </a:lnTo>
                <a:lnTo>
                  <a:pt x="174712" y="13292"/>
                </a:lnTo>
                <a:close/>
                <a:moveTo>
                  <a:pt x="167405" y="13879"/>
                </a:moveTo>
                <a:lnTo>
                  <a:pt x="156217" y="33875"/>
                </a:lnTo>
                <a:lnTo>
                  <a:pt x="136547" y="22164"/>
                </a:lnTo>
                <a:lnTo>
                  <a:pt x="167405" y="13879"/>
                </a:lnTo>
                <a:close/>
                <a:moveTo>
                  <a:pt x="129892" y="25296"/>
                </a:moveTo>
                <a:lnTo>
                  <a:pt x="149595" y="37039"/>
                </a:lnTo>
                <a:lnTo>
                  <a:pt x="118736" y="45292"/>
                </a:lnTo>
                <a:lnTo>
                  <a:pt x="129892" y="25296"/>
                </a:lnTo>
                <a:close/>
                <a:moveTo>
                  <a:pt x="85105" y="37300"/>
                </a:moveTo>
                <a:lnTo>
                  <a:pt x="104775" y="49043"/>
                </a:lnTo>
                <a:lnTo>
                  <a:pt x="73917" y="57296"/>
                </a:lnTo>
                <a:lnTo>
                  <a:pt x="85105" y="37300"/>
                </a:lnTo>
                <a:close/>
                <a:moveTo>
                  <a:pt x="77766" y="37887"/>
                </a:moveTo>
                <a:lnTo>
                  <a:pt x="66610" y="57916"/>
                </a:lnTo>
                <a:lnTo>
                  <a:pt x="46907" y="46172"/>
                </a:lnTo>
                <a:lnTo>
                  <a:pt x="77766" y="37887"/>
                </a:lnTo>
                <a:close/>
                <a:moveTo>
                  <a:pt x="42210" y="50446"/>
                </a:moveTo>
                <a:lnTo>
                  <a:pt x="59955" y="61047"/>
                </a:lnTo>
                <a:lnTo>
                  <a:pt x="42210" y="65810"/>
                </a:lnTo>
                <a:lnTo>
                  <a:pt x="42210" y="50446"/>
                </a:lnTo>
                <a:close/>
                <a:moveTo>
                  <a:pt x="36110" y="42062"/>
                </a:moveTo>
                <a:lnTo>
                  <a:pt x="36110" y="69789"/>
                </a:lnTo>
                <a:lnTo>
                  <a:pt x="36110" y="72953"/>
                </a:lnTo>
                <a:lnTo>
                  <a:pt x="6100" y="72953"/>
                </a:lnTo>
                <a:lnTo>
                  <a:pt x="6100" y="42062"/>
                </a:lnTo>
                <a:close/>
                <a:moveTo>
                  <a:pt x="25117" y="113630"/>
                </a:moveTo>
                <a:cubicBezTo>
                  <a:pt x="23421" y="113630"/>
                  <a:pt x="22051" y="115000"/>
                  <a:pt x="22051" y="116697"/>
                </a:cubicBezTo>
                <a:cubicBezTo>
                  <a:pt x="22051" y="118360"/>
                  <a:pt x="23421" y="119730"/>
                  <a:pt x="25117" y="119730"/>
                </a:cubicBezTo>
                <a:lnTo>
                  <a:pt x="40938" y="119730"/>
                </a:lnTo>
                <a:cubicBezTo>
                  <a:pt x="42634" y="119730"/>
                  <a:pt x="44004" y="118393"/>
                  <a:pt x="44004" y="116697"/>
                </a:cubicBezTo>
                <a:cubicBezTo>
                  <a:pt x="44004" y="115000"/>
                  <a:pt x="42634" y="113630"/>
                  <a:pt x="40938" y="113630"/>
                </a:cubicBezTo>
                <a:close/>
                <a:moveTo>
                  <a:pt x="85040" y="113630"/>
                </a:moveTo>
                <a:cubicBezTo>
                  <a:pt x="83344" y="113630"/>
                  <a:pt x="82006" y="115000"/>
                  <a:pt x="82006" y="116697"/>
                </a:cubicBezTo>
                <a:cubicBezTo>
                  <a:pt x="82006" y="118360"/>
                  <a:pt x="83344" y="119730"/>
                  <a:pt x="85040" y="119730"/>
                </a:cubicBezTo>
                <a:lnTo>
                  <a:pt x="100861" y="119730"/>
                </a:lnTo>
                <a:cubicBezTo>
                  <a:pt x="102557" y="119730"/>
                  <a:pt x="103927" y="118393"/>
                  <a:pt x="103927" y="116697"/>
                </a:cubicBezTo>
                <a:cubicBezTo>
                  <a:pt x="103927" y="115000"/>
                  <a:pt x="102557" y="113630"/>
                  <a:pt x="100861" y="113630"/>
                </a:cubicBezTo>
                <a:close/>
                <a:moveTo>
                  <a:pt x="135438" y="113630"/>
                </a:moveTo>
                <a:cubicBezTo>
                  <a:pt x="133774" y="113630"/>
                  <a:pt x="132404" y="115000"/>
                  <a:pt x="132404" y="116697"/>
                </a:cubicBezTo>
                <a:cubicBezTo>
                  <a:pt x="132404" y="118360"/>
                  <a:pt x="133774" y="119730"/>
                  <a:pt x="135438" y="119730"/>
                </a:cubicBezTo>
                <a:lnTo>
                  <a:pt x="144441" y="119730"/>
                </a:lnTo>
                <a:cubicBezTo>
                  <a:pt x="146137" y="119730"/>
                  <a:pt x="147507" y="118393"/>
                  <a:pt x="147507" y="116697"/>
                </a:cubicBezTo>
                <a:cubicBezTo>
                  <a:pt x="147507" y="115000"/>
                  <a:pt x="146137" y="113630"/>
                  <a:pt x="144441" y="113630"/>
                </a:cubicBezTo>
                <a:close/>
                <a:moveTo>
                  <a:pt x="180225" y="103616"/>
                </a:moveTo>
                <a:lnTo>
                  <a:pt x="198166" y="121002"/>
                </a:lnTo>
                <a:lnTo>
                  <a:pt x="180225" y="121002"/>
                </a:lnTo>
                <a:lnTo>
                  <a:pt x="180225" y="103616"/>
                </a:lnTo>
                <a:close/>
                <a:moveTo>
                  <a:pt x="59955" y="99441"/>
                </a:moveTo>
                <a:lnTo>
                  <a:pt x="59955" y="133920"/>
                </a:lnTo>
                <a:lnTo>
                  <a:pt x="6100" y="133920"/>
                </a:lnTo>
                <a:lnTo>
                  <a:pt x="6100" y="99441"/>
                </a:lnTo>
                <a:close/>
                <a:moveTo>
                  <a:pt x="119878" y="99441"/>
                </a:moveTo>
                <a:lnTo>
                  <a:pt x="119878" y="133920"/>
                </a:lnTo>
                <a:lnTo>
                  <a:pt x="66055" y="133920"/>
                </a:lnTo>
                <a:lnTo>
                  <a:pt x="66055" y="99441"/>
                </a:lnTo>
                <a:close/>
                <a:moveTo>
                  <a:pt x="153901" y="99441"/>
                </a:moveTo>
                <a:lnTo>
                  <a:pt x="153901" y="133920"/>
                </a:lnTo>
                <a:lnTo>
                  <a:pt x="125978" y="133920"/>
                </a:lnTo>
                <a:lnTo>
                  <a:pt x="125978" y="99441"/>
                </a:lnTo>
                <a:close/>
                <a:moveTo>
                  <a:pt x="174092" y="99441"/>
                </a:moveTo>
                <a:lnTo>
                  <a:pt x="174092" y="124036"/>
                </a:lnTo>
                <a:cubicBezTo>
                  <a:pt x="174092" y="125732"/>
                  <a:pt x="175462" y="127102"/>
                  <a:pt x="177158" y="127102"/>
                </a:cubicBezTo>
                <a:lnTo>
                  <a:pt x="202667" y="127102"/>
                </a:lnTo>
                <a:lnTo>
                  <a:pt x="202667" y="133920"/>
                </a:lnTo>
                <a:lnTo>
                  <a:pt x="160033" y="133920"/>
                </a:lnTo>
                <a:lnTo>
                  <a:pt x="160033" y="99441"/>
                </a:lnTo>
                <a:close/>
                <a:moveTo>
                  <a:pt x="30500" y="152481"/>
                </a:moveTo>
                <a:cubicBezTo>
                  <a:pt x="33631" y="152481"/>
                  <a:pt x="36502" y="153753"/>
                  <a:pt x="38557" y="155840"/>
                </a:cubicBezTo>
                <a:cubicBezTo>
                  <a:pt x="40612" y="157895"/>
                  <a:pt x="41884" y="160733"/>
                  <a:pt x="41884" y="163865"/>
                </a:cubicBezTo>
                <a:cubicBezTo>
                  <a:pt x="41884" y="167029"/>
                  <a:pt x="40612" y="169867"/>
                  <a:pt x="38557" y="171922"/>
                </a:cubicBezTo>
                <a:cubicBezTo>
                  <a:pt x="36502" y="174010"/>
                  <a:pt x="33631" y="175282"/>
                  <a:pt x="30500" y="175282"/>
                </a:cubicBezTo>
                <a:cubicBezTo>
                  <a:pt x="27368" y="175282"/>
                  <a:pt x="24530" y="174010"/>
                  <a:pt x="22442" y="171922"/>
                </a:cubicBezTo>
                <a:cubicBezTo>
                  <a:pt x="20387" y="169867"/>
                  <a:pt x="19115" y="167029"/>
                  <a:pt x="19115" y="163865"/>
                </a:cubicBezTo>
                <a:cubicBezTo>
                  <a:pt x="19115" y="160733"/>
                  <a:pt x="20387" y="157895"/>
                  <a:pt x="22442" y="155840"/>
                </a:cubicBezTo>
                <a:cubicBezTo>
                  <a:pt x="24530" y="153753"/>
                  <a:pt x="27368" y="152481"/>
                  <a:pt x="30500" y="152481"/>
                </a:cubicBezTo>
                <a:close/>
                <a:moveTo>
                  <a:pt x="71274" y="152481"/>
                </a:moveTo>
                <a:cubicBezTo>
                  <a:pt x="74406" y="152481"/>
                  <a:pt x="77276" y="153753"/>
                  <a:pt x="79332" y="155840"/>
                </a:cubicBezTo>
                <a:cubicBezTo>
                  <a:pt x="81387" y="157895"/>
                  <a:pt x="82659" y="160733"/>
                  <a:pt x="82659" y="163865"/>
                </a:cubicBezTo>
                <a:cubicBezTo>
                  <a:pt x="82659" y="167029"/>
                  <a:pt x="81387" y="169867"/>
                  <a:pt x="79332" y="171922"/>
                </a:cubicBezTo>
                <a:cubicBezTo>
                  <a:pt x="77276" y="174010"/>
                  <a:pt x="74406" y="175282"/>
                  <a:pt x="71274" y="175282"/>
                </a:cubicBezTo>
                <a:cubicBezTo>
                  <a:pt x="68110" y="175282"/>
                  <a:pt x="65272" y="174010"/>
                  <a:pt x="63217" y="171922"/>
                </a:cubicBezTo>
                <a:cubicBezTo>
                  <a:pt x="61162" y="169867"/>
                  <a:pt x="59890" y="167029"/>
                  <a:pt x="59890" y="163865"/>
                </a:cubicBezTo>
                <a:cubicBezTo>
                  <a:pt x="59890" y="160733"/>
                  <a:pt x="61162" y="157895"/>
                  <a:pt x="63217" y="155840"/>
                </a:cubicBezTo>
                <a:cubicBezTo>
                  <a:pt x="65272" y="153753"/>
                  <a:pt x="68110" y="152481"/>
                  <a:pt x="71274" y="152481"/>
                </a:cubicBezTo>
                <a:close/>
                <a:moveTo>
                  <a:pt x="181334" y="152481"/>
                </a:moveTo>
                <a:cubicBezTo>
                  <a:pt x="184498" y="152481"/>
                  <a:pt x="187336" y="153753"/>
                  <a:pt x="189391" y="155840"/>
                </a:cubicBezTo>
                <a:cubicBezTo>
                  <a:pt x="191446" y="157895"/>
                  <a:pt x="192718" y="160733"/>
                  <a:pt x="192718" y="163865"/>
                </a:cubicBezTo>
                <a:cubicBezTo>
                  <a:pt x="192718" y="167029"/>
                  <a:pt x="191446" y="169867"/>
                  <a:pt x="189391" y="171922"/>
                </a:cubicBezTo>
                <a:cubicBezTo>
                  <a:pt x="187336" y="174010"/>
                  <a:pt x="184498" y="175282"/>
                  <a:pt x="181334" y="175282"/>
                </a:cubicBezTo>
                <a:cubicBezTo>
                  <a:pt x="178202" y="175282"/>
                  <a:pt x="175364" y="174010"/>
                  <a:pt x="173277" y="171922"/>
                </a:cubicBezTo>
                <a:cubicBezTo>
                  <a:pt x="171222" y="169867"/>
                  <a:pt x="169949" y="167029"/>
                  <a:pt x="169949" y="163865"/>
                </a:cubicBezTo>
                <a:cubicBezTo>
                  <a:pt x="169949" y="160733"/>
                  <a:pt x="171222" y="157895"/>
                  <a:pt x="173277" y="155840"/>
                </a:cubicBezTo>
                <a:cubicBezTo>
                  <a:pt x="175364" y="153753"/>
                  <a:pt x="178202" y="152481"/>
                  <a:pt x="181334" y="152481"/>
                </a:cubicBezTo>
                <a:close/>
                <a:moveTo>
                  <a:pt x="196010" y="1"/>
                </a:moveTo>
                <a:cubicBezTo>
                  <a:pt x="195742" y="1"/>
                  <a:pt x="195469" y="37"/>
                  <a:pt x="195197" y="113"/>
                </a:cubicBezTo>
                <a:lnTo>
                  <a:pt x="112441" y="22295"/>
                </a:lnTo>
                <a:cubicBezTo>
                  <a:pt x="110810" y="22719"/>
                  <a:pt x="109864" y="24382"/>
                  <a:pt x="110288" y="26013"/>
                </a:cubicBezTo>
                <a:cubicBezTo>
                  <a:pt x="110645" y="27387"/>
                  <a:pt x="111904" y="28298"/>
                  <a:pt x="113267" y="28298"/>
                </a:cubicBezTo>
                <a:cubicBezTo>
                  <a:pt x="113523" y="28298"/>
                  <a:pt x="113782" y="28266"/>
                  <a:pt x="114039" y="28199"/>
                </a:cubicBezTo>
                <a:lnTo>
                  <a:pt x="122585" y="25883"/>
                </a:lnTo>
                <a:lnTo>
                  <a:pt x="111397" y="45879"/>
                </a:lnTo>
                <a:lnTo>
                  <a:pt x="91727" y="34168"/>
                </a:lnTo>
                <a:lnTo>
                  <a:pt x="100632" y="31754"/>
                </a:lnTo>
                <a:cubicBezTo>
                  <a:pt x="102263" y="31330"/>
                  <a:pt x="103242" y="29667"/>
                  <a:pt x="102785" y="28036"/>
                </a:cubicBezTo>
                <a:cubicBezTo>
                  <a:pt x="102432" y="26677"/>
                  <a:pt x="101218" y="25771"/>
                  <a:pt x="99879" y="25771"/>
                </a:cubicBezTo>
                <a:cubicBezTo>
                  <a:pt x="99611" y="25771"/>
                  <a:pt x="99338" y="25807"/>
                  <a:pt x="99067" y="25883"/>
                </a:cubicBezTo>
                <a:lnTo>
                  <a:pt x="42210" y="41116"/>
                </a:lnTo>
                <a:lnTo>
                  <a:pt x="42210" y="38996"/>
                </a:lnTo>
                <a:cubicBezTo>
                  <a:pt x="42210" y="37332"/>
                  <a:pt x="40840" y="35930"/>
                  <a:pt x="39144" y="35930"/>
                </a:cubicBezTo>
                <a:lnTo>
                  <a:pt x="3066" y="35930"/>
                </a:lnTo>
                <a:cubicBezTo>
                  <a:pt x="1370" y="35930"/>
                  <a:pt x="0" y="37332"/>
                  <a:pt x="0" y="38996"/>
                </a:cubicBezTo>
                <a:lnTo>
                  <a:pt x="0" y="136986"/>
                </a:lnTo>
                <a:lnTo>
                  <a:pt x="0" y="163865"/>
                </a:lnTo>
                <a:cubicBezTo>
                  <a:pt x="0" y="165561"/>
                  <a:pt x="1370" y="166931"/>
                  <a:pt x="3066" y="166931"/>
                </a:cubicBezTo>
                <a:lnTo>
                  <a:pt x="13276" y="166931"/>
                </a:lnTo>
                <a:cubicBezTo>
                  <a:pt x="13896" y="170552"/>
                  <a:pt x="15625" y="173781"/>
                  <a:pt x="18137" y="176260"/>
                </a:cubicBezTo>
                <a:cubicBezTo>
                  <a:pt x="21301" y="179425"/>
                  <a:pt x="25672" y="181382"/>
                  <a:pt x="30500" y="181382"/>
                </a:cubicBezTo>
                <a:cubicBezTo>
                  <a:pt x="35327" y="181382"/>
                  <a:pt x="39698" y="179425"/>
                  <a:pt x="42895" y="176260"/>
                </a:cubicBezTo>
                <a:cubicBezTo>
                  <a:pt x="45374" y="173781"/>
                  <a:pt x="47103" y="170552"/>
                  <a:pt x="47755" y="166931"/>
                </a:cubicBezTo>
                <a:lnTo>
                  <a:pt x="54051" y="166931"/>
                </a:lnTo>
                <a:cubicBezTo>
                  <a:pt x="54671" y="170552"/>
                  <a:pt x="56400" y="173781"/>
                  <a:pt x="58879" y="176260"/>
                </a:cubicBezTo>
                <a:cubicBezTo>
                  <a:pt x="62043" y="179425"/>
                  <a:pt x="66447" y="181382"/>
                  <a:pt x="71274" y="181382"/>
                </a:cubicBezTo>
                <a:cubicBezTo>
                  <a:pt x="76102" y="181382"/>
                  <a:pt x="80473" y="179425"/>
                  <a:pt x="83637" y="176260"/>
                </a:cubicBezTo>
                <a:cubicBezTo>
                  <a:pt x="86149" y="173781"/>
                  <a:pt x="87878" y="170552"/>
                  <a:pt x="88530" y="166931"/>
                </a:cubicBezTo>
                <a:lnTo>
                  <a:pt x="115474" y="166931"/>
                </a:lnTo>
                <a:cubicBezTo>
                  <a:pt x="117171" y="166931"/>
                  <a:pt x="118541" y="165561"/>
                  <a:pt x="118541" y="163865"/>
                </a:cubicBezTo>
                <a:cubicBezTo>
                  <a:pt x="118541" y="162201"/>
                  <a:pt x="117171" y="160831"/>
                  <a:pt x="115474" y="160831"/>
                </a:cubicBezTo>
                <a:lnTo>
                  <a:pt x="88530" y="160831"/>
                </a:lnTo>
                <a:cubicBezTo>
                  <a:pt x="87878" y="157210"/>
                  <a:pt x="86116" y="153981"/>
                  <a:pt x="83637" y="151502"/>
                </a:cubicBezTo>
                <a:cubicBezTo>
                  <a:pt x="80473" y="148338"/>
                  <a:pt x="76102" y="146381"/>
                  <a:pt x="71274" y="146381"/>
                </a:cubicBezTo>
                <a:cubicBezTo>
                  <a:pt x="66447" y="146381"/>
                  <a:pt x="62043" y="148338"/>
                  <a:pt x="58879" y="151502"/>
                </a:cubicBezTo>
                <a:cubicBezTo>
                  <a:pt x="56400" y="153981"/>
                  <a:pt x="54671" y="157210"/>
                  <a:pt x="54051" y="160831"/>
                </a:cubicBezTo>
                <a:lnTo>
                  <a:pt x="47755" y="160831"/>
                </a:lnTo>
                <a:cubicBezTo>
                  <a:pt x="47103" y="157210"/>
                  <a:pt x="45374" y="153981"/>
                  <a:pt x="42895" y="151502"/>
                </a:cubicBezTo>
                <a:cubicBezTo>
                  <a:pt x="39698" y="148338"/>
                  <a:pt x="35327" y="146381"/>
                  <a:pt x="30500" y="146381"/>
                </a:cubicBezTo>
                <a:cubicBezTo>
                  <a:pt x="25672" y="146381"/>
                  <a:pt x="21301" y="148338"/>
                  <a:pt x="18137" y="151502"/>
                </a:cubicBezTo>
                <a:cubicBezTo>
                  <a:pt x="15625" y="153981"/>
                  <a:pt x="13896" y="157210"/>
                  <a:pt x="13276" y="160831"/>
                </a:cubicBezTo>
                <a:lnTo>
                  <a:pt x="6100" y="160831"/>
                </a:lnTo>
                <a:lnTo>
                  <a:pt x="6100" y="140020"/>
                </a:lnTo>
                <a:lnTo>
                  <a:pt x="202667" y="140020"/>
                </a:lnTo>
                <a:lnTo>
                  <a:pt x="202667" y="160831"/>
                </a:lnTo>
                <a:lnTo>
                  <a:pt x="198557" y="160831"/>
                </a:lnTo>
                <a:cubicBezTo>
                  <a:pt x="197937" y="157210"/>
                  <a:pt x="196208" y="153981"/>
                  <a:pt x="193729" y="151502"/>
                </a:cubicBezTo>
                <a:cubicBezTo>
                  <a:pt x="190565" y="148338"/>
                  <a:pt x="186162" y="146381"/>
                  <a:pt x="181334" y="146381"/>
                </a:cubicBezTo>
                <a:cubicBezTo>
                  <a:pt x="176506" y="146381"/>
                  <a:pt x="172135" y="148338"/>
                  <a:pt x="168971" y="151502"/>
                </a:cubicBezTo>
                <a:cubicBezTo>
                  <a:pt x="166459" y="153981"/>
                  <a:pt x="164730" y="157210"/>
                  <a:pt x="164111" y="160831"/>
                </a:cubicBezTo>
                <a:lnTo>
                  <a:pt x="129338" y="160831"/>
                </a:lnTo>
                <a:cubicBezTo>
                  <a:pt x="127642" y="160831"/>
                  <a:pt x="126271" y="162201"/>
                  <a:pt x="126271" y="163865"/>
                </a:cubicBezTo>
                <a:cubicBezTo>
                  <a:pt x="126271" y="165561"/>
                  <a:pt x="127642" y="166931"/>
                  <a:pt x="129338" y="166931"/>
                </a:cubicBezTo>
                <a:lnTo>
                  <a:pt x="164111" y="166931"/>
                </a:lnTo>
                <a:cubicBezTo>
                  <a:pt x="164730" y="170552"/>
                  <a:pt x="166459" y="173781"/>
                  <a:pt x="168971" y="176260"/>
                </a:cubicBezTo>
                <a:cubicBezTo>
                  <a:pt x="172135" y="179425"/>
                  <a:pt x="176506" y="181382"/>
                  <a:pt x="181334" y="181382"/>
                </a:cubicBezTo>
                <a:cubicBezTo>
                  <a:pt x="186162" y="181382"/>
                  <a:pt x="190565" y="179425"/>
                  <a:pt x="193729" y="176260"/>
                </a:cubicBezTo>
                <a:cubicBezTo>
                  <a:pt x="196208" y="173781"/>
                  <a:pt x="197937" y="170552"/>
                  <a:pt x="198557" y="166931"/>
                </a:cubicBezTo>
                <a:lnTo>
                  <a:pt x="205701" y="166931"/>
                </a:lnTo>
                <a:cubicBezTo>
                  <a:pt x="207397" y="166931"/>
                  <a:pt x="208767" y="165561"/>
                  <a:pt x="208767" y="163865"/>
                </a:cubicBezTo>
                <a:lnTo>
                  <a:pt x="208767" y="136986"/>
                </a:lnTo>
                <a:lnTo>
                  <a:pt x="208767" y="124036"/>
                </a:lnTo>
                <a:cubicBezTo>
                  <a:pt x="208767" y="123221"/>
                  <a:pt x="208441" y="122438"/>
                  <a:pt x="207854" y="121851"/>
                </a:cubicBezTo>
                <a:lnTo>
                  <a:pt x="179442" y="94385"/>
                </a:lnTo>
                <a:cubicBezTo>
                  <a:pt x="178887" y="93732"/>
                  <a:pt x="178072" y="93341"/>
                  <a:pt x="177158" y="93341"/>
                </a:cubicBezTo>
                <a:lnTo>
                  <a:pt x="160033" y="93341"/>
                </a:lnTo>
                <a:lnTo>
                  <a:pt x="160033" y="76020"/>
                </a:lnTo>
                <a:cubicBezTo>
                  <a:pt x="160033" y="74323"/>
                  <a:pt x="158663" y="72953"/>
                  <a:pt x="156967" y="72953"/>
                </a:cubicBezTo>
                <a:lnTo>
                  <a:pt x="106765" y="72953"/>
                </a:lnTo>
                <a:cubicBezTo>
                  <a:pt x="105069" y="72953"/>
                  <a:pt x="103699" y="74323"/>
                  <a:pt x="103699" y="76020"/>
                </a:cubicBezTo>
                <a:cubicBezTo>
                  <a:pt x="103699" y="77716"/>
                  <a:pt x="105069" y="79086"/>
                  <a:pt x="106765" y="79086"/>
                </a:cubicBezTo>
                <a:lnTo>
                  <a:pt x="153901" y="79086"/>
                </a:lnTo>
                <a:lnTo>
                  <a:pt x="153901" y="93341"/>
                </a:lnTo>
                <a:lnTo>
                  <a:pt x="6100" y="93341"/>
                </a:lnTo>
                <a:lnTo>
                  <a:pt x="6100" y="79086"/>
                </a:lnTo>
                <a:lnTo>
                  <a:pt x="92901" y="79086"/>
                </a:lnTo>
                <a:cubicBezTo>
                  <a:pt x="94598" y="79086"/>
                  <a:pt x="95968" y="77716"/>
                  <a:pt x="95968" y="76020"/>
                </a:cubicBezTo>
                <a:cubicBezTo>
                  <a:pt x="95968" y="74323"/>
                  <a:pt x="94598" y="72953"/>
                  <a:pt x="92901" y="72953"/>
                </a:cubicBezTo>
                <a:lnTo>
                  <a:pt x="42210" y="72953"/>
                </a:lnTo>
                <a:lnTo>
                  <a:pt x="42210" y="72105"/>
                </a:lnTo>
                <a:lnTo>
                  <a:pt x="202961" y="29047"/>
                </a:lnTo>
                <a:cubicBezTo>
                  <a:pt x="204592" y="28623"/>
                  <a:pt x="205538" y="26927"/>
                  <a:pt x="205114" y="25296"/>
                </a:cubicBezTo>
                <a:lnTo>
                  <a:pt x="198949" y="2266"/>
                </a:lnTo>
                <a:cubicBezTo>
                  <a:pt x="198568" y="907"/>
                  <a:pt x="197349" y="1"/>
                  <a:pt x="1960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 txBox="1"/>
          <p:nvPr>
            <p:ph idx="2" type="title"/>
          </p:nvPr>
        </p:nvSpPr>
        <p:spPr>
          <a:xfrm>
            <a:off x="3827850" y="2280749"/>
            <a:ext cx="1694100" cy="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X</a:t>
            </a:r>
            <a:endParaRPr sz="4800"/>
          </a:p>
        </p:txBody>
      </p:sp>
      <p:sp>
        <p:nvSpPr>
          <p:cNvPr id="336" name="Google Shape;336;p29"/>
          <p:cNvSpPr/>
          <p:nvPr/>
        </p:nvSpPr>
        <p:spPr>
          <a:xfrm>
            <a:off x="2131302" y="1245625"/>
            <a:ext cx="541029" cy="682153"/>
          </a:xfrm>
          <a:custGeom>
            <a:rect b="b" l="l" r="r" t="t"/>
            <a:pathLst>
              <a:path extrusionOk="0" h="208769" w="165579">
                <a:moveTo>
                  <a:pt x="82802" y="1"/>
                </a:moveTo>
                <a:cubicBezTo>
                  <a:pt x="81805" y="1"/>
                  <a:pt x="80827" y="492"/>
                  <a:pt x="80245" y="1406"/>
                </a:cubicBezTo>
                <a:cubicBezTo>
                  <a:pt x="59350" y="33677"/>
                  <a:pt x="26012" y="37592"/>
                  <a:pt x="11090" y="37592"/>
                </a:cubicBezTo>
                <a:cubicBezTo>
                  <a:pt x="7143" y="37592"/>
                  <a:pt x="4485" y="37318"/>
                  <a:pt x="3686" y="37222"/>
                </a:cubicBezTo>
                <a:cubicBezTo>
                  <a:pt x="3475" y="37179"/>
                  <a:pt x="3265" y="37158"/>
                  <a:pt x="3059" y="37158"/>
                </a:cubicBezTo>
                <a:cubicBezTo>
                  <a:pt x="1416" y="37158"/>
                  <a:pt x="0" y="38485"/>
                  <a:pt x="0" y="40223"/>
                </a:cubicBezTo>
                <a:cubicBezTo>
                  <a:pt x="0" y="57936"/>
                  <a:pt x="1240" y="73854"/>
                  <a:pt x="3425" y="88142"/>
                </a:cubicBezTo>
                <a:cubicBezTo>
                  <a:pt x="5611" y="102429"/>
                  <a:pt x="8710" y="115086"/>
                  <a:pt x="12494" y="126340"/>
                </a:cubicBezTo>
                <a:cubicBezTo>
                  <a:pt x="12907" y="127606"/>
                  <a:pt x="14078" y="128402"/>
                  <a:pt x="15342" y="128402"/>
                </a:cubicBezTo>
                <a:cubicBezTo>
                  <a:pt x="15673" y="128402"/>
                  <a:pt x="16011" y="128347"/>
                  <a:pt x="16343" y="128232"/>
                </a:cubicBezTo>
                <a:cubicBezTo>
                  <a:pt x="17941" y="127710"/>
                  <a:pt x="18789" y="125981"/>
                  <a:pt x="18267" y="124383"/>
                </a:cubicBezTo>
                <a:cubicBezTo>
                  <a:pt x="14614" y="113520"/>
                  <a:pt x="11580" y="101222"/>
                  <a:pt x="9460" y="87229"/>
                </a:cubicBezTo>
                <a:cubicBezTo>
                  <a:pt x="7470" y="74148"/>
                  <a:pt x="6263" y="59632"/>
                  <a:pt x="6133" y="43518"/>
                </a:cubicBezTo>
                <a:lnTo>
                  <a:pt x="6133" y="43518"/>
                </a:lnTo>
                <a:cubicBezTo>
                  <a:pt x="7427" y="43593"/>
                  <a:pt x="9055" y="43652"/>
                  <a:pt x="10960" y="43652"/>
                </a:cubicBezTo>
                <a:cubicBezTo>
                  <a:pt x="26437" y="43652"/>
                  <a:pt x="60251" y="39732"/>
                  <a:pt x="82790" y="8452"/>
                </a:cubicBezTo>
                <a:cubicBezTo>
                  <a:pt x="105328" y="39732"/>
                  <a:pt x="139142" y="43652"/>
                  <a:pt x="154619" y="43652"/>
                </a:cubicBezTo>
                <a:cubicBezTo>
                  <a:pt x="156524" y="43652"/>
                  <a:pt x="158152" y="43593"/>
                  <a:pt x="159446" y="43518"/>
                </a:cubicBezTo>
                <a:lnTo>
                  <a:pt x="159446" y="43518"/>
                </a:lnTo>
                <a:cubicBezTo>
                  <a:pt x="159414" y="48770"/>
                  <a:pt x="159251" y="53793"/>
                  <a:pt x="158990" y="58588"/>
                </a:cubicBezTo>
                <a:cubicBezTo>
                  <a:pt x="158696" y="64460"/>
                  <a:pt x="158239" y="70103"/>
                  <a:pt x="157652" y="75551"/>
                </a:cubicBezTo>
                <a:cubicBezTo>
                  <a:pt x="157456" y="77214"/>
                  <a:pt x="158663" y="78715"/>
                  <a:pt x="160360" y="78910"/>
                </a:cubicBezTo>
                <a:cubicBezTo>
                  <a:pt x="160461" y="78920"/>
                  <a:pt x="160561" y="78925"/>
                  <a:pt x="160661" y="78925"/>
                </a:cubicBezTo>
                <a:cubicBezTo>
                  <a:pt x="162201" y="78925"/>
                  <a:pt x="163536" y="77766"/>
                  <a:pt x="163719" y="76203"/>
                </a:cubicBezTo>
                <a:cubicBezTo>
                  <a:pt x="164307" y="70658"/>
                  <a:pt x="164763" y="64917"/>
                  <a:pt x="165089" y="58882"/>
                </a:cubicBezTo>
                <a:cubicBezTo>
                  <a:pt x="165416" y="52815"/>
                  <a:pt x="165579" y="46584"/>
                  <a:pt x="165579" y="40223"/>
                </a:cubicBezTo>
                <a:cubicBezTo>
                  <a:pt x="165579" y="38525"/>
                  <a:pt x="164170" y="37166"/>
                  <a:pt x="162530" y="37166"/>
                </a:cubicBezTo>
                <a:cubicBezTo>
                  <a:pt x="162406" y="37166"/>
                  <a:pt x="162280" y="37174"/>
                  <a:pt x="162154" y="37190"/>
                </a:cubicBezTo>
                <a:cubicBezTo>
                  <a:pt x="162114" y="37198"/>
                  <a:pt x="159216" y="37596"/>
                  <a:pt x="154456" y="37596"/>
                </a:cubicBezTo>
                <a:cubicBezTo>
                  <a:pt x="139514" y="37596"/>
                  <a:pt x="106221" y="33672"/>
                  <a:pt x="85367" y="1438"/>
                </a:cubicBezTo>
                <a:cubicBezTo>
                  <a:pt x="85138" y="1079"/>
                  <a:pt x="84845" y="753"/>
                  <a:pt x="84453" y="492"/>
                </a:cubicBezTo>
                <a:cubicBezTo>
                  <a:pt x="83944" y="161"/>
                  <a:pt x="83370" y="1"/>
                  <a:pt x="82802" y="1"/>
                </a:cubicBezTo>
                <a:close/>
                <a:moveTo>
                  <a:pt x="86052" y="117532"/>
                </a:moveTo>
                <a:cubicBezTo>
                  <a:pt x="85432" y="120370"/>
                  <a:pt x="85203" y="123534"/>
                  <a:pt x="85660" y="126535"/>
                </a:cubicBezTo>
                <a:cubicBezTo>
                  <a:pt x="86117" y="129765"/>
                  <a:pt x="87258" y="132570"/>
                  <a:pt x="89379" y="135017"/>
                </a:cubicBezTo>
                <a:cubicBezTo>
                  <a:pt x="91205" y="137137"/>
                  <a:pt x="92412" y="139812"/>
                  <a:pt x="93032" y="142487"/>
                </a:cubicBezTo>
                <a:cubicBezTo>
                  <a:pt x="93554" y="144803"/>
                  <a:pt x="93587" y="147086"/>
                  <a:pt x="93163" y="149043"/>
                </a:cubicBezTo>
                <a:cubicBezTo>
                  <a:pt x="91662" y="149565"/>
                  <a:pt x="90129" y="149989"/>
                  <a:pt x="88563" y="150315"/>
                </a:cubicBezTo>
                <a:cubicBezTo>
                  <a:pt x="86570" y="150711"/>
                  <a:pt x="84490" y="150917"/>
                  <a:pt x="82410" y="150917"/>
                </a:cubicBezTo>
                <a:cubicBezTo>
                  <a:pt x="79691" y="150917"/>
                  <a:pt x="76971" y="150565"/>
                  <a:pt x="74439" y="149826"/>
                </a:cubicBezTo>
                <a:cubicBezTo>
                  <a:pt x="73950" y="148815"/>
                  <a:pt x="73526" y="147706"/>
                  <a:pt x="73167" y="146597"/>
                </a:cubicBezTo>
                <a:cubicBezTo>
                  <a:pt x="71144" y="140073"/>
                  <a:pt x="71992" y="131494"/>
                  <a:pt x="75613" y="125883"/>
                </a:cubicBezTo>
                <a:cubicBezTo>
                  <a:pt x="77864" y="122360"/>
                  <a:pt x="81322" y="119555"/>
                  <a:pt x="86052" y="117532"/>
                </a:cubicBezTo>
                <a:close/>
                <a:moveTo>
                  <a:pt x="91076" y="51709"/>
                </a:moveTo>
                <a:cubicBezTo>
                  <a:pt x="90622" y="51709"/>
                  <a:pt x="90140" y="51766"/>
                  <a:pt x="89640" y="51869"/>
                </a:cubicBezTo>
                <a:cubicBezTo>
                  <a:pt x="86541" y="52456"/>
                  <a:pt x="80408" y="56011"/>
                  <a:pt x="78255" y="57577"/>
                </a:cubicBezTo>
                <a:cubicBezTo>
                  <a:pt x="75907" y="59273"/>
                  <a:pt x="73852" y="61198"/>
                  <a:pt x="71960" y="63449"/>
                </a:cubicBezTo>
                <a:cubicBezTo>
                  <a:pt x="70883" y="64753"/>
                  <a:pt x="71046" y="66678"/>
                  <a:pt x="72351" y="67754"/>
                </a:cubicBezTo>
                <a:cubicBezTo>
                  <a:pt x="72913" y="68230"/>
                  <a:pt x="73603" y="68464"/>
                  <a:pt x="74291" y="68464"/>
                </a:cubicBezTo>
                <a:cubicBezTo>
                  <a:pt x="75159" y="68464"/>
                  <a:pt x="76024" y="68091"/>
                  <a:pt x="76624" y="67363"/>
                </a:cubicBezTo>
                <a:cubicBezTo>
                  <a:pt x="78190" y="65504"/>
                  <a:pt x="79886" y="63938"/>
                  <a:pt x="81844" y="62535"/>
                </a:cubicBezTo>
                <a:cubicBezTo>
                  <a:pt x="83344" y="61426"/>
                  <a:pt x="85008" y="60415"/>
                  <a:pt x="86867" y="59534"/>
                </a:cubicBezTo>
                <a:lnTo>
                  <a:pt x="86867" y="59534"/>
                </a:lnTo>
                <a:cubicBezTo>
                  <a:pt x="86443" y="60937"/>
                  <a:pt x="86117" y="62437"/>
                  <a:pt x="85856" y="63938"/>
                </a:cubicBezTo>
                <a:cubicBezTo>
                  <a:pt x="85497" y="66123"/>
                  <a:pt x="85301" y="68472"/>
                  <a:pt x="85367" y="70723"/>
                </a:cubicBezTo>
                <a:cubicBezTo>
                  <a:pt x="85464" y="73104"/>
                  <a:pt x="85856" y="75355"/>
                  <a:pt x="86606" y="77475"/>
                </a:cubicBezTo>
                <a:cubicBezTo>
                  <a:pt x="87683" y="80541"/>
                  <a:pt x="89020" y="82107"/>
                  <a:pt x="90912" y="84488"/>
                </a:cubicBezTo>
                <a:cubicBezTo>
                  <a:pt x="92836" y="86935"/>
                  <a:pt x="94141" y="89479"/>
                  <a:pt x="94892" y="92187"/>
                </a:cubicBezTo>
                <a:cubicBezTo>
                  <a:pt x="95674" y="95123"/>
                  <a:pt x="95772" y="98287"/>
                  <a:pt x="95218" y="101744"/>
                </a:cubicBezTo>
                <a:cubicBezTo>
                  <a:pt x="94452" y="106363"/>
                  <a:pt x="95420" y="108108"/>
                  <a:pt x="97346" y="108108"/>
                </a:cubicBezTo>
                <a:cubicBezTo>
                  <a:pt x="98127" y="108108"/>
                  <a:pt x="99066" y="107821"/>
                  <a:pt x="100111" y="107322"/>
                </a:cubicBezTo>
                <a:cubicBezTo>
                  <a:pt x="101318" y="106735"/>
                  <a:pt x="102427" y="105398"/>
                  <a:pt x="103373" y="104223"/>
                </a:cubicBezTo>
                <a:cubicBezTo>
                  <a:pt x="104808" y="102429"/>
                  <a:pt x="106015" y="100733"/>
                  <a:pt x="107026" y="98939"/>
                </a:cubicBezTo>
                <a:cubicBezTo>
                  <a:pt x="108364" y="96558"/>
                  <a:pt x="109277" y="94144"/>
                  <a:pt x="109897" y="91502"/>
                </a:cubicBezTo>
                <a:cubicBezTo>
                  <a:pt x="110875" y="93165"/>
                  <a:pt x="111789" y="94862"/>
                  <a:pt x="112604" y="96590"/>
                </a:cubicBezTo>
                <a:cubicBezTo>
                  <a:pt x="114072" y="99591"/>
                  <a:pt x="115214" y="102788"/>
                  <a:pt x="116029" y="106311"/>
                </a:cubicBezTo>
                <a:cubicBezTo>
                  <a:pt x="117725" y="113455"/>
                  <a:pt x="117595" y="120272"/>
                  <a:pt x="115573" y="126470"/>
                </a:cubicBezTo>
                <a:cubicBezTo>
                  <a:pt x="113615" y="132505"/>
                  <a:pt x="109864" y="137985"/>
                  <a:pt x="104253" y="142650"/>
                </a:cubicBezTo>
                <a:cubicBezTo>
                  <a:pt x="102753" y="143889"/>
                  <a:pt x="101187" y="145031"/>
                  <a:pt x="99524" y="146010"/>
                </a:cubicBezTo>
                <a:cubicBezTo>
                  <a:pt x="99524" y="144411"/>
                  <a:pt x="99328" y="142780"/>
                  <a:pt x="98969" y="141182"/>
                </a:cubicBezTo>
                <a:cubicBezTo>
                  <a:pt x="98154" y="137463"/>
                  <a:pt x="96425" y="133777"/>
                  <a:pt x="93848" y="130874"/>
                </a:cubicBezTo>
                <a:cubicBezTo>
                  <a:pt x="92608" y="129406"/>
                  <a:pt x="91956" y="127547"/>
                  <a:pt x="91662" y="125655"/>
                </a:cubicBezTo>
                <a:cubicBezTo>
                  <a:pt x="91303" y="123110"/>
                  <a:pt x="91597" y="120338"/>
                  <a:pt x="92249" y="117859"/>
                </a:cubicBezTo>
                <a:cubicBezTo>
                  <a:pt x="92543" y="116749"/>
                  <a:pt x="93097" y="115771"/>
                  <a:pt x="93261" y="114564"/>
                </a:cubicBezTo>
                <a:cubicBezTo>
                  <a:pt x="93652" y="111726"/>
                  <a:pt x="92217" y="110552"/>
                  <a:pt x="90064" y="110258"/>
                </a:cubicBezTo>
                <a:cubicBezTo>
                  <a:pt x="89848" y="110226"/>
                  <a:pt x="89629" y="110211"/>
                  <a:pt x="89407" y="110211"/>
                </a:cubicBezTo>
                <a:cubicBezTo>
                  <a:pt x="88050" y="110211"/>
                  <a:pt x="86595" y="110760"/>
                  <a:pt x="85334" y="111237"/>
                </a:cubicBezTo>
                <a:cubicBezTo>
                  <a:pt x="78582" y="113748"/>
                  <a:pt x="73656" y="117598"/>
                  <a:pt x="70459" y="122588"/>
                </a:cubicBezTo>
                <a:cubicBezTo>
                  <a:pt x="67426" y="127351"/>
                  <a:pt x="65958" y="133092"/>
                  <a:pt x="66056" y="139681"/>
                </a:cubicBezTo>
                <a:cubicBezTo>
                  <a:pt x="66056" y="141965"/>
                  <a:pt x="66219" y="143857"/>
                  <a:pt x="66708" y="146075"/>
                </a:cubicBezTo>
                <a:cubicBezTo>
                  <a:pt x="64588" y="144607"/>
                  <a:pt x="62533" y="142780"/>
                  <a:pt x="60445" y="140627"/>
                </a:cubicBezTo>
                <a:cubicBezTo>
                  <a:pt x="53986" y="134038"/>
                  <a:pt x="50104" y="126699"/>
                  <a:pt x="48832" y="118968"/>
                </a:cubicBezTo>
                <a:cubicBezTo>
                  <a:pt x="47560" y="111139"/>
                  <a:pt x="48930" y="102821"/>
                  <a:pt x="52910" y="94307"/>
                </a:cubicBezTo>
                <a:cubicBezTo>
                  <a:pt x="53919" y="92128"/>
                  <a:pt x="54431" y="91356"/>
                  <a:pt x="54727" y="91356"/>
                </a:cubicBezTo>
                <a:cubicBezTo>
                  <a:pt x="54795" y="91356"/>
                  <a:pt x="54851" y="91396"/>
                  <a:pt x="54900" y="91469"/>
                </a:cubicBezTo>
                <a:cubicBezTo>
                  <a:pt x="55258" y="92056"/>
                  <a:pt x="56172" y="93492"/>
                  <a:pt x="57411" y="95155"/>
                </a:cubicBezTo>
                <a:cubicBezTo>
                  <a:pt x="58259" y="96297"/>
                  <a:pt x="59205" y="97504"/>
                  <a:pt x="60021" y="98385"/>
                </a:cubicBezTo>
                <a:cubicBezTo>
                  <a:pt x="61218" y="99626"/>
                  <a:pt x="62476" y="100401"/>
                  <a:pt x="63742" y="100401"/>
                </a:cubicBezTo>
                <a:cubicBezTo>
                  <a:pt x="64339" y="100401"/>
                  <a:pt x="64938" y="100229"/>
                  <a:pt x="65534" y="99852"/>
                </a:cubicBezTo>
                <a:cubicBezTo>
                  <a:pt x="67426" y="98613"/>
                  <a:pt x="67393" y="96232"/>
                  <a:pt x="67328" y="94177"/>
                </a:cubicBezTo>
                <a:cubicBezTo>
                  <a:pt x="67263" y="92643"/>
                  <a:pt x="67491" y="91012"/>
                  <a:pt x="67687" y="89512"/>
                </a:cubicBezTo>
                <a:cubicBezTo>
                  <a:pt x="68078" y="86772"/>
                  <a:pt x="68633" y="84032"/>
                  <a:pt x="69415" y="81390"/>
                </a:cubicBezTo>
                <a:cubicBezTo>
                  <a:pt x="69709" y="80444"/>
                  <a:pt x="70003" y="79432"/>
                  <a:pt x="70361" y="78454"/>
                </a:cubicBezTo>
                <a:cubicBezTo>
                  <a:pt x="70949" y="76855"/>
                  <a:pt x="70133" y="75127"/>
                  <a:pt x="68535" y="74539"/>
                </a:cubicBezTo>
                <a:cubicBezTo>
                  <a:pt x="68202" y="74421"/>
                  <a:pt x="67860" y="74366"/>
                  <a:pt x="67523" y="74366"/>
                </a:cubicBezTo>
                <a:cubicBezTo>
                  <a:pt x="66274" y="74366"/>
                  <a:pt x="65090" y="75133"/>
                  <a:pt x="64653" y="76366"/>
                </a:cubicBezTo>
                <a:cubicBezTo>
                  <a:pt x="64261" y="77443"/>
                  <a:pt x="63903" y="78552"/>
                  <a:pt x="63544" y="79693"/>
                </a:cubicBezTo>
                <a:cubicBezTo>
                  <a:pt x="62696" y="82629"/>
                  <a:pt x="62076" y="85663"/>
                  <a:pt x="61652" y="88664"/>
                </a:cubicBezTo>
                <a:cubicBezTo>
                  <a:pt x="61587" y="89218"/>
                  <a:pt x="61521" y="89740"/>
                  <a:pt x="61456" y="90295"/>
                </a:cubicBezTo>
                <a:cubicBezTo>
                  <a:pt x="60706" y="89251"/>
                  <a:pt x="60021" y="88305"/>
                  <a:pt x="59466" y="87163"/>
                </a:cubicBezTo>
                <a:cubicBezTo>
                  <a:pt x="58553" y="85402"/>
                  <a:pt x="57281" y="82857"/>
                  <a:pt x="54965" y="82629"/>
                </a:cubicBezTo>
                <a:cubicBezTo>
                  <a:pt x="54890" y="82622"/>
                  <a:pt x="54815" y="82618"/>
                  <a:pt x="54741" y="82618"/>
                </a:cubicBezTo>
                <a:cubicBezTo>
                  <a:pt x="51435" y="82618"/>
                  <a:pt x="48418" y="89561"/>
                  <a:pt x="47397" y="91730"/>
                </a:cubicBezTo>
                <a:cubicBezTo>
                  <a:pt x="42863" y="101386"/>
                  <a:pt x="41330" y="110911"/>
                  <a:pt x="42830" y="119946"/>
                </a:cubicBezTo>
                <a:cubicBezTo>
                  <a:pt x="44298" y="128949"/>
                  <a:pt x="48702" y="137365"/>
                  <a:pt x="56107" y="144900"/>
                </a:cubicBezTo>
                <a:cubicBezTo>
                  <a:pt x="59890" y="148782"/>
                  <a:pt x="63609" y="151783"/>
                  <a:pt x="67850" y="153838"/>
                </a:cubicBezTo>
                <a:cubicBezTo>
                  <a:pt x="71536" y="155632"/>
                  <a:pt x="75581" y="156709"/>
                  <a:pt x="80278" y="156970"/>
                </a:cubicBezTo>
                <a:cubicBezTo>
                  <a:pt x="80990" y="157006"/>
                  <a:pt x="81699" y="157025"/>
                  <a:pt x="82406" y="157025"/>
                </a:cubicBezTo>
                <a:cubicBezTo>
                  <a:pt x="84871" y="157025"/>
                  <a:pt x="87311" y="156799"/>
                  <a:pt x="89770" y="156317"/>
                </a:cubicBezTo>
                <a:cubicBezTo>
                  <a:pt x="96523" y="154947"/>
                  <a:pt x="102883" y="151751"/>
                  <a:pt x="108135" y="147347"/>
                </a:cubicBezTo>
                <a:cubicBezTo>
                  <a:pt x="114659" y="141899"/>
                  <a:pt x="119063" y="135473"/>
                  <a:pt x="121379" y="128362"/>
                </a:cubicBezTo>
                <a:cubicBezTo>
                  <a:pt x="123727" y="121088"/>
                  <a:pt x="123923" y="113161"/>
                  <a:pt x="121999" y="104908"/>
                </a:cubicBezTo>
                <a:cubicBezTo>
                  <a:pt x="121053" y="100896"/>
                  <a:pt x="119748" y="97341"/>
                  <a:pt x="118150" y="93948"/>
                </a:cubicBezTo>
                <a:cubicBezTo>
                  <a:pt x="116551" y="90621"/>
                  <a:pt x="114627" y="87424"/>
                  <a:pt x="112376" y="84064"/>
                </a:cubicBezTo>
                <a:cubicBezTo>
                  <a:pt x="110991" y="81971"/>
                  <a:pt x="109637" y="80704"/>
                  <a:pt x="108002" y="80704"/>
                </a:cubicBezTo>
                <a:cubicBezTo>
                  <a:pt x="107981" y="80704"/>
                  <a:pt x="107960" y="80704"/>
                  <a:pt x="107939" y="80705"/>
                </a:cubicBezTo>
                <a:cubicBezTo>
                  <a:pt x="105493" y="80705"/>
                  <a:pt x="104286" y="82401"/>
                  <a:pt x="104319" y="86283"/>
                </a:cubicBezTo>
                <a:cubicBezTo>
                  <a:pt x="104351" y="87294"/>
                  <a:pt x="104319" y="88011"/>
                  <a:pt x="104221" y="88696"/>
                </a:cubicBezTo>
                <a:cubicBezTo>
                  <a:pt x="103895" y="91208"/>
                  <a:pt x="102851" y="93948"/>
                  <a:pt x="101644" y="96101"/>
                </a:cubicBezTo>
                <a:cubicBezTo>
                  <a:pt x="101546" y="94209"/>
                  <a:pt x="101252" y="92382"/>
                  <a:pt x="100763" y="90588"/>
                </a:cubicBezTo>
                <a:cubicBezTo>
                  <a:pt x="99850" y="87131"/>
                  <a:pt x="98186" y="83901"/>
                  <a:pt x="95707" y="80770"/>
                </a:cubicBezTo>
                <a:cubicBezTo>
                  <a:pt x="94304" y="79008"/>
                  <a:pt x="93163" y="77736"/>
                  <a:pt x="92347" y="75453"/>
                </a:cubicBezTo>
                <a:cubicBezTo>
                  <a:pt x="91793" y="73822"/>
                  <a:pt x="91499" y="72060"/>
                  <a:pt x="91434" y="70168"/>
                </a:cubicBezTo>
                <a:cubicBezTo>
                  <a:pt x="91434" y="68570"/>
                  <a:pt x="91597" y="66743"/>
                  <a:pt x="91891" y="64949"/>
                </a:cubicBezTo>
                <a:cubicBezTo>
                  <a:pt x="92217" y="63025"/>
                  <a:pt x="92706" y="60741"/>
                  <a:pt x="93522" y="58947"/>
                </a:cubicBezTo>
                <a:cubicBezTo>
                  <a:pt x="94109" y="57675"/>
                  <a:pt x="94794" y="56077"/>
                  <a:pt x="94533" y="54674"/>
                </a:cubicBezTo>
                <a:cubicBezTo>
                  <a:pt x="94095" y="52510"/>
                  <a:pt x="92782" y="51709"/>
                  <a:pt x="91076" y="51709"/>
                </a:cubicBezTo>
                <a:close/>
                <a:moveTo>
                  <a:pt x="82790" y="29067"/>
                </a:moveTo>
                <a:cubicBezTo>
                  <a:pt x="88792" y="34971"/>
                  <a:pt x="95479" y="39962"/>
                  <a:pt x="102753" y="44040"/>
                </a:cubicBezTo>
                <a:cubicBezTo>
                  <a:pt x="110973" y="48639"/>
                  <a:pt x="119911" y="52064"/>
                  <a:pt x="129534" y="54315"/>
                </a:cubicBezTo>
                <a:cubicBezTo>
                  <a:pt x="132470" y="55000"/>
                  <a:pt x="135634" y="55587"/>
                  <a:pt x="138928" y="56044"/>
                </a:cubicBezTo>
                <a:cubicBezTo>
                  <a:pt x="141114" y="56338"/>
                  <a:pt x="143365" y="56631"/>
                  <a:pt x="145615" y="56794"/>
                </a:cubicBezTo>
                <a:cubicBezTo>
                  <a:pt x="144604" y="77214"/>
                  <a:pt x="141603" y="98450"/>
                  <a:pt x="135275" y="118250"/>
                </a:cubicBezTo>
                <a:cubicBezTo>
                  <a:pt x="129762" y="135506"/>
                  <a:pt x="121705" y="151718"/>
                  <a:pt x="110288" y="165353"/>
                </a:cubicBezTo>
                <a:cubicBezTo>
                  <a:pt x="106896" y="169398"/>
                  <a:pt x="103177" y="173247"/>
                  <a:pt x="99165" y="176737"/>
                </a:cubicBezTo>
                <a:cubicBezTo>
                  <a:pt x="95413" y="179999"/>
                  <a:pt x="91369" y="182935"/>
                  <a:pt x="87128" y="185480"/>
                </a:cubicBezTo>
                <a:cubicBezTo>
                  <a:pt x="86247" y="185969"/>
                  <a:pt x="85236" y="186589"/>
                  <a:pt x="84192" y="187143"/>
                </a:cubicBezTo>
                <a:cubicBezTo>
                  <a:pt x="83399" y="187561"/>
                  <a:pt x="83033" y="187757"/>
                  <a:pt x="82711" y="187757"/>
                </a:cubicBezTo>
                <a:cubicBezTo>
                  <a:pt x="82304" y="187757"/>
                  <a:pt x="81967" y="187446"/>
                  <a:pt x="80930" y="186882"/>
                </a:cubicBezTo>
                <a:cubicBezTo>
                  <a:pt x="79625" y="186165"/>
                  <a:pt x="78451" y="185480"/>
                  <a:pt x="77473" y="184892"/>
                </a:cubicBezTo>
                <a:cubicBezTo>
                  <a:pt x="73199" y="182250"/>
                  <a:pt x="69187" y="179217"/>
                  <a:pt x="65436" y="175857"/>
                </a:cubicBezTo>
                <a:cubicBezTo>
                  <a:pt x="61456" y="172301"/>
                  <a:pt x="57738" y="168387"/>
                  <a:pt x="54378" y="164244"/>
                </a:cubicBezTo>
                <a:cubicBezTo>
                  <a:pt x="43254" y="150642"/>
                  <a:pt x="35426" y="134560"/>
                  <a:pt x="30043" y="117402"/>
                </a:cubicBezTo>
                <a:cubicBezTo>
                  <a:pt x="23911" y="97863"/>
                  <a:pt x="20942" y="76953"/>
                  <a:pt x="19964" y="56794"/>
                </a:cubicBezTo>
                <a:cubicBezTo>
                  <a:pt x="22214" y="56631"/>
                  <a:pt x="24465" y="56338"/>
                  <a:pt x="26651" y="56044"/>
                </a:cubicBezTo>
                <a:cubicBezTo>
                  <a:pt x="29945" y="55587"/>
                  <a:pt x="33110" y="55000"/>
                  <a:pt x="36078" y="54315"/>
                </a:cubicBezTo>
                <a:cubicBezTo>
                  <a:pt x="45668" y="52064"/>
                  <a:pt x="54606" y="48639"/>
                  <a:pt x="62826" y="44040"/>
                </a:cubicBezTo>
                <a:cubicBezTo>
                  <a:pt x="70100" y="39962"/>
                  <a:pt x="76788" y="34971"/>
                  <a:pt x="82790" y="29067"/>
                </a:cubicBezTo>
                <a:close/>
                <a:moveTo>
                  <a:pt x="82787" y="21666"/>
                </a:moveTo>
                <a:cubicBezTo>
                  <a:pt x="82035" y="21666"/>
                  <a:pt x="81285" y="21944"/>
                  <a:pt x="80702" y="22511"/>
                </a:cubicBezTo>
                <a:cubicBezTo>
                  <a:pt x="73558" y="29263"/>
                  <a:pt x="68535" y="33830"/>
                  <a:pt x="59858" y="38723"/>
                </a:cubicBezTo>
                <a:cubicBezTo>
                  <a:pt x="52127" y="43029"/>
                  <a:pt x="43711" y="46258"/>
                  <a:pt x="34708" y="48346"/>
                </a:cubicBezTo>
                <a:cubicBezTo>
                  <a:pt x="31935" y="48998"/>
                  <a:pt x="28934" y="49553"/>
                  <a:pt x="25803" y="50009"/>
                </a:cubicBezTo>
                <a:cubicBezTo>
                  <a:pt x="22802" y="50433"/>
                  <a:pt x="19670" y="50760"/>
                  <a:pt x="16604" y="50923"/>
                </a:cubicBezTo>
                <a:cubicBezTo>
                  <a:pt x="14908" y="51020"/>
                  <a:pt x="13635" y="52488"/>
                  <a:pt x="13733" y="54152"/>
                </a:cubicBezTo>
                <a:cubicBezTo>
                  <a:pt x="15430" y="77410"/>
                  <a:pt x="17126" y="96688"/>
                  <a:pt x="24237" y="119229"/>
                </a:cubicBezTo>
                <a:cubicBezTo>
                  <a:pt x="29815" y="137072"/>
                  <a:pt x="38002" y="153838"/>
                  <a:pt x="49648" y="168093"/>
                </a:cubicBezTo>
                <a:cubicBezTo>
                  <a:pt x="53203" y="172464"/>
                  <a:pt x="57118" y="176607"/>
                  <a:pt x="61391" y="180391"/>
                </a:cubicBezTo>
                <a:cubicBezTo>
                  <a:pt x="67263" y="185675"/>
                  <a:pt x="74276" y="190633"/>
                  <a:pt x="81485" y="194026"/>
                </a:cubicBezTo>
                <a:cubicBezTo>
                  <a:pt x="81916" y="194217"/>
                  <a:pt x="82362" y="194307"/>
                  <a:pt x="82797" y="194307"/>
                </a:cubicBezTo>
                <a:cubicBezTo>
                  <a:pt x="83252" y="194307"/>
                  <a:pt x="83694" y="194209"/>
                  <a:pt x="84094" y="194026"/>
                </a:cubicBezTo>
                <a:cubicBezTo>
                  <a:pt x="90977" y="190797"/>
                  <a:pt x="97436" y="186295"/>
                  <a:pt x="103144" y="181337"/>
                </a:cubicBezTo>
                <a:cubicBezTo>
                  <a:pt x="107418" y="177618"/>
                  <a:pt x="111397" y="173541"/>
                  <a:pt x="114953" y="169267"/>
                </a:cubicBezTo>
                <a:cubicBezTo>
                  <a:pt x="126924" y="155013"/>
                  <a:pt x="135340" y="138083"/>
                  <a:pt x="141081" y="120077"/>
                </a:cubicBezTo>
                <a:cubicBezTo>
                  <a:pt x="147899" y="98743"/>
                  <a:pt x="150965" y="75877"/>
                  <a:pt x="151846" y="54087"/>
                </a:cubicBezTo>
                <a:cubicBezTo>
                  <a:pt x="151911" y="52423"/>
                  <a:pt x="150639" y="51020"/>
                  <a:pt x="148975" y="50923"/>
                </a:cubicBezTo>
                <a:cubicBezTo>
                  <a:pt x="145909" y="50760"/>
                  <a:pt x="142843" y="50433"/>
                  <a:pt x="139776" y="50009"/>
                </a:cubicBezTo>
                <a:cubicBezTo>
                  <a:pt x="136645" y="49553"/>
                  <a:pt x="133644" y="48998"/>
                  <a:pt x="130871" y="48346"/>
                </a:cubicBezTo>
                <a:cubicBezTo>
                  <a:pt x="121868" y="46258"/>
                  <a:pt x="113452" y="43029"/>
                  <a:pt x="105754" y="38723"/>
                </a:cubicBezTo>
                <a:cubicBezTo>
                  <a:pt x="98088" y="34417"/>
                  <a:pt x="91108" y="29035"/>
                  <a:pt x="85008" y="22609"/>
                </a:cubicBezTo>
                <a:cubicBezTo>
                  <a:pt x="84400" y="21984"/>
                  <a:pt x="83593" y="21666"/>
                  <a:pt x="82787" y="21666"/>
                </a:cubicBezTo>
                <a:close/>
                <a:moveTo>
                  <a:pt x="158882" y="86546"/>
                </a:moveTo>
                <a:cubicBezTo>
                  <a:pt x="157388" y="86546"/>
                  <a:pt x="156064" y="87603"/>
                  <a:pt x="155825" y="89120"/>
                </a:cubicBezTo>
                <a:cubicBezTo>
                  <a:pt x="141538" y="178271"/>
                  <a:pt x="90260" y="199800"/>
                  <a:pt x="82790" y="202474"/>
                </a:cubicBezTo>
                <a:cubicBezTo>
                  <a:pt x="76918" y="200387"/>
                  <a:pt x="43874" y="186556"/>
                  <a:pt x="23063" y="137137"/>
                </a:cubicBezTo>
                <a:cubicBezTo>
                  <a:pt x="22571" y="135981"/>
                  <a:pt x="21429" y="135270"/>
                  <a:pt x="20241" y="135270"/>
                </a:cubicBezTo>
                <a:cubicBezTo>
                  <a:pt x="19853" y="135270"/>
                  <a:pt x="19460" y="135345"/>
                  <a:pt x="19083" y="135506"/>
                </a:cubicBezTo>
                <a:cubicBezTo>
                  <a:pt x="17517" y="136158"/>
                  <a:pt x="16800" y="137952"/>
                  <a:pt x="17452" y="139518"/>
                </a:cubicBezTo>
                <a:cubicBezTo>
                  <a:pt x="40645" y="194548"/>
                  <a:pt x="79071" y="207726"/>
                  <a:pt x="81746" y="208574"/>
                </a:cubicBezTo>
                <a:cubicBezTo>
                  <a:pt x="82091" y="208702"/>
                  <a:pt x="82457" y="208768"/>
                  <a:pt x="82826" y="208768"/>
                </a:cubicBezTo>
                <a:cubicBezTo>
                  <a:pt x="83119" y="208768"/>
                  <a:pt x="83414" y="208726"/>
                  <a:pt x="83703" y="208640"/>
                </a:cubicBezTo>
                <a:cubicBezTo>
                  <a:pt x="83899" y="208574"/>
                  <a:pt x="145876" y="189948"/>
                  <a:pt x="161827" y="90066"/>
                </a:cubicBezTo>
                <a:cubicBezTo>
                  <a:pt x="162121" y="88403"/>
                  <a:pt x="160979" y="86870"/>
                  <a:pt x="159316" y="86576"/>
                </a:cubicBezTo>
                <a:cubicBezTo>
                  <a:pt x="159170" y="86556"/>
                  <a:pt x="159025" y="86546"/>
                  <a:pt x="158882" y="8654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 txBox="1"/>
          <p:nvPr/>
        </p:nvSpPr>
        <p:spPr>
          <a:xfrm>
            <a:off x="8109575" y="0"/>
            <a:ext cx="1068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/>
          <p:nvPr/>
        </p:nvSpPr>
        <p:spPr>
          <a:xfrm>
            <a:off x="0" y="0"/>
            <a:ext cx="9144000" cy="494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 txBox="1"/>
          <p:nvPr>
            <p:ph type="title"/>
          </p:nvPr>
        </p:nvSpPr>
        <p:spPr>
          <a:xfrm>
            <a:off x="2130601" y="397425"/>
            <a:ext cx="51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O PROBLEMA É ENCONTRADO</a:t>
            </a:r>
            <a:endParaRPr/>
          </a:p>
        </p:txBody>
      </p:sp>
      <p:grpSp>
        <p:nvGrpSpPr>
          <p:cNvPr id="344" name="Google Shape;344;p30"/>
          <p:cNvGrpSpPr/>
          <p:nvPr/>
        </p:nvGrpSpPr>
        <p:grpSpPr>
          <a:xfrm>
            <a:off x="509119" y="1557053"/>
            <a:ext cx="5081044" cy="2706857"/>
            <a:chOff x="233350" y="949250"/>
            <a:chExt cx="7137300" cy="3802300"/>
          </a:xfrm>
        </p:grpSpPr>
        <p:sp>
          <p:nvSpPr>
            <p:cNvPr id="345" name="Google Shape;345;p30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30"/>
          <p:cNvSpPr txBox="1"/>
          <p:nvPr/>
        </p:nvSpPr>
        <p:spPr>
          <a:xfrm>
            <a:off x="7133525" y="1145450"/>
            <a:ext cx="1149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111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AUSTRÁLIA</a:t>
            </a:r>
            <a:endParaRPr sz="1600">
              <a:solidFill>
                <a:srgbClr val="11111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6584400" y="1478938"/>
            <a:ext cx="2573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Incêndios começaram em agosto de 2019 e cerca de 100 mil km² foram consumidos pelo fogo.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0"/>
          <p:cNvSpPr txBox="1"/>
          <p:nvPr/>
        </p:nvSpPr>
        <p:spPr>
          <a:xfrm>
            <a:off x="7172525" y="3477150"/>
            <a:ext cx="1079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INDONÉSIA</a:t>
            </a:r>
            <a:endParaRPr sz="16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99" name="Google Shape;399;p30"/>
          <p:cNvSpPr txBox="1"/>
          <p:nvPr/>
        </p:nvSpPr>
        <p:spPr>
          <a:xfrm>
            <a:off x="6577775" y="3762800"/>
            <a:ext cx="25737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Em julho declarou estado de emergência depois de registrar mais de 700 incêndios.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0"/>
          <p:cNvSpPr txBox="1"/>
          <p:nvPr/>
        </p:nvSpPr>
        <p:spPr>
          <a:xfrm>
            <a:off x="7280100" y="2311288"/>
            <a:ext cx="877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BRASIL</a:t>
            </a:r>
            <a:endParaRPr sz="1600">
              <a:solidFill>
                <a:schemeClr val="dk1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01" name="Google Shape;401;p30"/>
          <p:cNvSpPr txBox="1"/>
          <p:nvPr/>
        </p:nvSpPr>
        <p:spPr>
          <a:xfrm>
            <a:off x="6598500" y="2582788"/>
            <a:ext cx="25455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Em agosto do ano passado,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floresta brasileira teve 30.901 focos de incêndio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ao longo do mês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0"/>
          <p:cNvSpPr/>
          <p:nvPr/>
        </p:nvSpPr>
        <p:spPr>
          <a:xfrm>
            <a:off x="6335766" y="1286958"/>
            <a:ext cx="11544" cy="380"/>
          </a:xfrm>
          <a:custGeom>
            <a:rect b="b" l="l" r="r" t="t"/>
            <a:pathLst>
              <a:path extrusionOk="0" h="42" w="1277">
                <a:moveTo>
                  <a:pt x="0" y="42"/>
                </a:moveTo>
                <a:lnTo>
                  <a:pt x="1277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6034438" y="1286958"/>
            <a:ext cx="11553" cy="380"/>
          </a:xfrm>
          <a:custGeom>
            <a:rect b="b" l="l" r="r" t="t"/>
            <a:pathLst>
              <a:path extrusionOk="0" h="42" w="1278">
                <a:moveTo>
                  <a:pt x="1277" y="42"/>
                </a:moveTo>
                <a:lnTo>
                  <a:pt x="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30"/>
          <p:cNvGrpSpPr/>
          <p:nvPr/>
        </p:nvGrpSpPr>
        <p:grpSpPr>
          <a:xfrm>
            <a:off x="6272111" y="1682000"/>
            <a:ext cx="262715" cy="332525"/>
            <a:chOff x="4868950" y="1500250"/>
            <a:chExt cx="748050" cy="946825"/>
          </a:xfrm>
        </p:grpSpPr>
        <p:sp>
          <p:nvSpPr>
            <p:cNvPr id="405" name="Google Shape;405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0"/>
          <p:cNvGrpSpPr/>
          <p:nvPr/>
        </p:nvGrpSpPr>
        <p:grpSpPr>
          <a:xfrm>
            <a:off x="6272111" y="2833462"/>
            <a:ext cx="262715" cy="332525"/>
            <a:chOff x="4868950" y="1500250"/>
            <a:chExt cx="748050" cy="946825"/>
          </a:xfrm>
        </p:grpSpPr>
        <p:sp>
          <p:nvSpPr>
            <p:cNvPr id="408" name="Google Shape;408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0"/>
          <p:cNvGrpSpPr/>
          <p:nvPr/>
        </p:nvGrpSpPr>
        <p:grpSpPr>
          <a:xfrm>
            <a:off x="6265486" y="3955462"/>
            <a:ext cx="262715" cy="332525"/>
            <a:chOff x="4868950" y="1500250"/>
            <a:chExt cx="748050" cy="946825"/>
          </a:xfrm>
        </p:grpSpPr>
        <p:sp>
          <p:nvSpPr>
            <p:cNvPr id="411" name="Google Shape;411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0"/>
          <p:cNvGrpSpPr/>
          <p:nvPr/>
        </p:nvGrpSpPr>
        <p:grpSpPr>
          <a:xfrm>
            <a:off x="4833598" y="3473536"/>
            <a:ext cx="308197" cy="390092"/>
            <a:chOff x="4868950" y="1500250"/>
            <a:chExt cx="748050" cy="946825"/>
          </a:xfrm>
        </p:grpSpPr>
        <p:sp>
          <p:nvSpPr>
            <p:cNvPr id="414" name="Google Shape;414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30"/>
          <p:cNvGrpSpPr/>
          <p:nvPr/>
        </p:nvGrpSpPr>
        <p:grpSpPr>
          <a:xfrm>
            <a:off x="1652544" y="3008290"/>
            <a:ext cx="308197" cy="390092"/>
            <a:chOff x="4868950" y="1500250"/>
            <a:chExt cx="748050" cy="946825"/>
          </a:xfrm>
        </p:grpSpPr>
        <p:sp>
          <p:nvSpPr>
            <p:cNvPr id="417" name="Google Shape;417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30"/>
          <p:cNvGrpSpPr/>
          <p:nvPr/>
        </p:nvGrpSpPr>
        <p:grpSpPr>
          <a:xfrm>
            <a:off x="4525336" y="2863978"/>
            <a:ext cx="262715" cy="332525"/>
            <a:chOff x="4868950" y="1500250"/>
            <a:chExt cx="748050" cy="946825"/>
          </a:xfrm>
        </p:grpSpPr>
        <p:sp>
          <p:nvSpPr>
            <p:cNvPr id="420" name="Google Shape;420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0"/>
          <p:cNvSpPr txBox="1"/>
          <p:nvPr/>
        </p:nvSpPr>
        <p:spPr>
          <a:xfrm>
            <a:off x="0" y="-12"/>
            <a:ext cx="114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04</a:t>
            </a:r>
            <a:endParaRPr sz="6000"/>
          </a:p>
        </p:txBody>
      </p:sp>
      <p:grpSp>
        <p:nvGrpSpPr>
          <p:cNvPr id="423" name="Google Shape;423;p30"/>
          <p:cNvGrpSpPr/>
          <p:nvPr/>
        </p:nvGrpSpPr>
        <p:grpSpPr>
          <a:xfrm>
            <a:off x="3111686" y="2833453"/>
            <a:ext cx="262715" cy="332525"/>
            <a:chOff x="4868950" y="1500250"/>
            <a:chExt cx="748050" cy="946825"/>
          </a:xfrm>
        </p:grpSpPr>
        <p:sp>
          <p:nvSpPr>
            <p:cNvPr id="424" name="Google Shape;424;p30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/>
          <p:nvPr/>
        </p:nvSpPr>
        <p:spPr>
          <a:xfrm>
            <a:off x="0" y="0"/>
            <a:ext cx="89382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 txBox="1"/>
          <p:nvPr>
            <p:ph type="title"/>
          </p:nvPr>
        </p:nvSpPr>
        <p:spPr>
          <a:xfrm>
            <a:off x="0" y="2378850"/>
            <a:ext cx="41571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30 MIL KM²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32" name="Google Shape;432;p31"/>
          <p:cNvSpPr txBox="1"/>
          <p:nvPr>
            <p:ph idx="1" type="subTitle"/>
          </p:nvPr>
        </p:nvSpPr>
        <p:spPr>
          <a:xfrm>
            <a:off x="630750" y="3075550"/>
            <a:ext cx="28956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É a área </a:t>
            </a:r>
            <a:r>
              <a:rPr lang="en">
                <a:solidFill>
                  <a:schemeClr val="lt2"/>
                </a:solidFill>
              </a:rPr>
              <a:t>devastada</a:t>
            </a:r>
            <a:r>
              <a:rPr lang="en">
                <a:solidFill>
                  <a:schemeClr val="lt2"/>
                </a:solidFill>
              </a:rPr>
              <a:t> pelo fogo anualmente na região Amazônica.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3" name="Google Shape;433;p31"/>
          <p:cNvSpPr txBox="1"/>
          <p:nvPr>
            <p:ph idx="2" type="title"/>
          </p:nvPr>
        </p:nvSpPr>
        <p:spPr>
          <a:xfrm>
            <a:off x="2390550" y="3761730"/>
            <a:ext cx="41571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R$ 3.573,52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34" name="Google Shape;434;p31"/>
          <p:cNvSpPr txBox="1"/>
          <p:nvPr>
            <p:ph idx="3" type="subTitle"/>
          </p:nvPr>
        </p:nvSpPr>
        <p:spPr>
          <a:xfrm>
            <a:off x="2828550" y="4393325"/>
            <a:ext cx="32613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É o custo médio de </a:t>
            </a:r>
            <a:r>
              <a:rPr b="1" lang="en">
                <a:solidFill>
                  <a:schemeClr val="lt2"/>
                </a:solidFill>
              </a:rPr>
              <a:t>uma </a:t>
            </a:r>
            <a:r>
              <a:rPr lang="en">
                <a:solidFill>
                  <a:schemeClr val="lt2"/>
                </a:solidFill>
              </a:rPr>
              <a:t>operação de combate a incêndio florestal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435" name="Google Shape;435;p31"/>
          <p:cNvSpPr txBox="1"/>
          <p:nvPr>
            <p:ph idx="4" type="title"/>
          </p:nvPr>
        </p:nvSpPr>
        <p:spPr>
          <a:xfrm>
            <a:off x="4781100" y="2371305"/>
            <a:ext cx="41571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US$ 4,7 BILHÕES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36" name="Google Shape;436;p31"/>
          <p:cNvSpPr txBox="1"/>
          <p:nvPr>
            <p:ph idx="5" type="subTitle"/>
          </p:nvPr>
        </p:nvSpPr>
        <p:spPr>
          <a:xfrm>
            <a:off x="5529300" y="3068163"/>
            <a:ext cx="2660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É o prejuízo </a:t>
            </a:r>
            <a:r>
              <a:rPr lang="en">
                <a:solidFill>
                  <a:schemeClr val="lt2"/>
                </a:solidFill>
              </a:rPr>
              <a:t>econômico</a:t>
            </a:r>
            <a:r>
              <a:rPr lang="en">
                <a:solidFill>
                  <a:schemeClr val="lt2"/>
                </a:solidFill>
              </a:rPr>
              <a:t> causado pelas emissões de carbono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7" name="Google Shape;437;p31"/>
          <p:cNvSpPr txBox="1"/>
          <p:nvPr>
            <p:ph type="title"/>
          </p:nvPr>
        </p:nvSpPr>
        <p:spPr>
          <a:xfrm>
            <a:off x="2964000" y="173475"/>
            <a:ext cx="3010200" cy="26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PROBLEMA</a:t>
            </a:r>
            <a:endParaRPr/>
          </a:p>
        </p:txBody>
      </p:sp>
      <p:cxnSp>
        <p:nvCxnSpPr>
          <p:cNvPr id="438" name="Google Shape;438;p31"/>
          <p:cNvCxnSpPr/>
          <p:nvPr/>
        </p:nvCxnSpPr>
        <p:spPr>
          <a:xfrm>
            <a:off x="3096825" y="1207275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1"/>
          <p:cNvCxnSpPr/>
          <p:nvPr/>
        </p:nvCxnSpPr>
        <p:spPr>
          <a:xfrm>
            <a:off x="5192100" y="1207275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0" name="Google Shape;440;p31"/>
          <p:cNvGrpSpPr/>
          <p:nvPr/>
        </p:nvGrpSpPr>
        <p:grpSpPr>
          <a:xfrm>
            <a:off x="1947198" y="4166837"/>
            <a:ext cx="262715" cy="332525"/>
            <a:chOff x="4868950" y="1500250"/>
            <a:chExt cx="748050" cy="946825"/>
          </a:xfrm>
        </p:grpSpPr>
        <p:sp>
          <p:nvSpPr>
            <p:cNvPr id="441" name="Google Shape;441;p31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1"/>
          <p:cNvGrpSpPr/>
          <p:nvPr/>
        </p:nvGrpSpPr>
        <p:grpSpPr>
          <a:xfrm>
            <a:off x="6728286" y="4166837"/>
            <a:ext cx="262715" cy="332525"/>
            <a:chOff x="4868950" y="1500250"/>
            <a:chExt cx="748050" cy="946825"/>
          </a:xfrm>
        </p:grpSpPr>
        <p:sp>
          <p:nvSpPr>
            <p:cNvPr id="444" name="Google Shape;444;p31"/>
            <p:cNvSpPr/>
            <p:nvPr/>
          </p:nvSpPr>
          <p:spPr>
            <a:xfrm>
              <a:off x="4868950" y="1500250"/>
              <a:ext cx="748050" cy="946825"/>
            </a:xfrm>
            <a:custGeom>
              <a:rect b="b" l="l" r="r" t="t"/>
              <a:pathLst>
                <a:path extrusionOk="0" h="37873" w="29922">
                  <a:moveTo>
                    <a:pt x="18225" y="1"/>
                  </a:moveTo>
                  <a:lnTo>
                    <a:pt x="18225" y="1"/>
                  </a:lnTo>
                  <a:cubicBezTo>
                    <a:pt x="6508" y="1905"/>
                    <a:pt x="7178" y="19669"/>
                    <a:pt x="7178" y="19669"/>
                  </a:cubicBezTo>
                  <a:cubicBezTo>
                    <a:pt x="7178" y="19669"/>
                    <a:pt x="7170" y="19669"/>
                    <a:pt x="7157" y="19669"/>
                  </a:cubicBezTo>
                  <a:cubicBezTo>
                    <a:pt x="6949" y="19669"/>
                    <a:pt x="5252" y="19540"/>
                    <a:pt x="4918" y="15359"/>
                  </a:cubicBezTo>
                  <a:cubicBezTo>
                    <a:pt x="1" y="21782"/>
                    <a:pt x="4625" y="28729"/>
                    <a:pt x="4625" y="28729"/>
                  </a:cubicBezTo>
                  <a:cubicBezTo>
                    <a:pt x="4625" y="28729"/>
                    <a:pt x="2637" y="28289"/>
                    <a:pt x="1172" y="27201"/>
                  </a:cubicBezTo>
                  <a:lnTo>
                    <a:pt x="1172" y="27201"/>
                  </a:lnTo>
                  <a:cubicBezTo>
                    <a:pt x="880" y="28729"/>
                    <a:pt x="2344" y="37872"/>
                    <a:pt x="14710" y="37872"/>
                  </a:cubicBezTo>
                  <a:cubicBezTo>
                    <a:pt x="27076" y="37872"/>
                    <a:pt x="29921" y="24356"/>
                    <a:pt x="27139" y="22096"/>
                  </a:cubicBezTo>
                  <a:lnTo>
                    <a:pt x="27139" y="22096"/>
                  </a:lnTo>
                  <a:cubicBezTo>
                    <a:pt x="25883" y="24879"/>
                    <a:pt x="23623" y="25004"/>
                    <a:pt x="23623" y="25004"/>
                  </a:cubicBezTo>
                  <a:cubicBezTo>
                    <a:pt x="23623" y="25004"/>
                    <a:pt x="26113" y="16154"/>
                    <a:pt x="20987" y="12722"/>
                  </a:cubicBezTo>
                  <a:cubicBezTo>
                    <a:pt x="20338" y="15798"/>
                    <a:pt x="18288" y="16593"/>
                    <a:pt x="18288" y="16593"/>
                  </a:cubicBezTo>
                  <a:cubicBezTo>
                    <a:pt x="18288" y="16593"/>
                    <a:pt x="13538" y="9584"/>
                    <a:pt x="18225" y="1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5069175" y="1889425"/>
              <a:ext cx="342775" cy="523625"/>
            </a:xfrm>
            <a:custGeom>
              <a:rect b="b" l="l" r="r" t="t"/>
              <a:pathLst>
                <a:path extrusionOk="0" h="20945" w="13711">
                  <a:moveTo>
                    <a:pt x="5529" y="1"/>
                  </a:moveTo>
                  <a:cubicBezTo>
                    <a:pt x="2977" y="2051"/>
                    <a:pt x="4295" y="12304"/>
                    <a:pt x="4295" y="12304"/>
                  </a:cubicBezTo>
                  <a:cubicBezTo>
                    <a:pt x="4295" y="12304"/>
                    <a:pt x="4176" y="12338"/>
                    <a:pt x="3981" y="12338"/>
                  </a:cubicBezTo>
                  <a:cubicBezTo>
                    <a:pt x="3422" y="12338"/>
                    <a:pt x="2233" y="12062"/>
                    <a:pt x="1366" y="9940"/>
                  </a:cubicBezTo>
                  <a:lnTo>
                    <a:pt x="1366" y="9940"/>
                  </a:lnTo>
                  <a:cubicBezTo>
                    <a:pt x="0" y="11672"/>
                    <a:pt x="1175" y="20945"/>
                    <a:pt x="7016" y="20945"/>
                  </a:cubicBezTo>
                  <a:cubicBezTo>
                    <a:pt x="7173" y="20945"/>
                    <a:pt x="7333" y="20938"/>
                    <a:pt x="7496" y="20924"/>
                  </a:cubicBezTo>
                  <a:cubicBezTo>
                    <a:pt x="13710" y="20401"/>
                    <a:pt x="12622" y="15003"/>
                    <a:pt x="11681" y="12367"/>
                  </a:cubicBezTo>
                  <a:cubicBezTo>
                    <a:pt x="10718" y="9730"/>
                    <a:pt x="6408" y="6864"/>
                    <a:pt x="5529" y="1"/>
                  </a:cubicBezTo>
                  <a:close/>
                </a:path>
              </a:pathLst>
            </a:custGeom>
            <a:solidFill>
              <a:srgbClr val="FFC6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31"/>
          <p:cNvSpPr txBox="1"/>
          <p:nvPr/>
        </p:nvSpPr>
        <p:spPr>
          <a:xfrm>
            <a:off x="0" y="0"/>
            <a:ext cx="123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05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/>
          <p:nvPr/>
        </p:nvSpPr>
        <p:spPr>
          <a:xfrm>
            <a:off x="205800" y="0"/>
            <a:ext cx="89382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 txBox="1"/>
          <p:nvPr>
            <p:ph type="title"/>
          </p:nvPr>
        </p:nvSpPr>
        <p:spPr>
          <a:xfrm>
            <a:off x="714300" y="1578338"/>
            <a:ext cx="771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Entre US$ 107 milhões e US$ 5 bilhões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3" name="Google Shape;453;p32"/>
          <p:cNvSpPr txBox="1"/>
          <p:nvPr>
            <p:ph idx="1" type="body"/>
          </p:nvPr>
        </p:nvSpPr>
        <p:spPr>
          <a:xfrm>
            <a:off x="714300" y="3891159"/>
            <a:ext cx="77154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É o custo de pastos, cercas destruídas, madeira desperdiçada, CO² lançado na atmosfera e internações por doenças respiratórias.</a:t>
            </a:r>
            <a:endParaRPr sz="2700">
              <a:solidFill>
                <a:schemeClr val="lt2"/>
              </a:solidFill>
            </a:endParaRPr>
          </a:p>
        </p:txBody>
      </p:sp>
      <p:cxnSp>
        <p:nvCxnSpPr>
          <p:cNvPr id="454" name="Google Shape;454;p32"/>
          <p:cNvCxnSpPr/>
          <p:nvPr/>
        </p:nvCxnSpPr>
        <p:spPr>
          <a:xfrm>
            <a:off x="4249950" y="3639313"/>
            <a:ext cx="644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32"/>
          <p:cNvSpPr txBox="1"/>
          <p:nvPr/>
        </p:nvSpPr>
        <p:spPr>
          <a:xfrm>
            <a:off x="7541925" y="0"/>
            <a:ext cx="1602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05.1</a:t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4200388" y="485843"/>
            <a:ext cx="743214" cy="743214"/>
          </a:xfrm>
          <a:custGeom>
            <a:rect b="b" l="l" r="r" t="t"/>
            <a:pathLst>
              <a:path extrusionOk="0" h="208768" w="208768">
                <a:moveTo>
                  <a:pt x="104384" y="6100"/>
                </a:moveTo>
                <a:cubicBezTo>
                  <a:pt x="110973" y="6100"/>
                  <a:pt x="116127" y="7666"/>
                  <a:pt x="120954" y="9949"/>
                </a:cubicBezTo>
                <a:lnTo>
                  <a:pt x="120954" y="36991"/>
                </a:lnTo>
                <a:cubicBezTo>
                  <a:pt x="115637" y="35686"/>
                  <a:pt x="110092" y="35001"/>
                  <a:pt x="104384" y="35001"/>
                </a:cubicBezTo>
                <a:cubicBezTo>
                  <a:pt x="98675" y="35001"/>
                  <a:pt x="93130" y="35686"/>
                  <a:pt x="87813" y="36991"/>
                </a:cubicBezTo>
                <a:lnTo>
                  <a:pt x="87813" y="9949"/>
                </a:lnTo>
                <a:cubicBezTo>
                  <a:pt x="92640" y="7666"/>
                  <a:pt x="97794" y="6100"/>
                  <a:pt x="104384" y="6100"/>
                </a:cubicBezTo>
                <a:close/>
                <a:moveTo>
                  <a:pt x="81680" y="13146"/>
                </a:moveTo>
                <a:lnTo>
                  <a:pt x="81680" y="38785"/>
                </a:lnTo>
                <a:cubicBezTo>
                  <a:pt x="75548" y="40905"/>
                  <a:pt x="69839" y="43841"/>
                  <a:pt x="64620" y="47495"/>
                </a:cubicBezTo>
                <a:lnTo>
                  <a:pt x="48375" y="26292"/>
                </a:lnTo>
                <a:cubicBezTo>
                  <a:pt x="62728" y="23976"/>
                  <a:pt x="71568" y="18920"/>
                  <a:pt x="79527" y="14385"/>
                </a:cubicBezTo>
                <a:cubicBezTo>
                  <a:pt x="80245" y="13961"/>
                  <a:pt x="80963" y="13570"/>
                  <a:pt x="81680" y="13146"/>
                </a:cubicBezTo>
                <a:close/>
                <a:moveTo>
                  <a:pt x="127087" y="13146"/>
                </a:moveTo>
                <a:cubicBezTo>
                  <a:pt x="127805" y="13570"/>
                  <a:pt x="128522" y="13961"/>
                  <a:pt x="129273" y="14385"/>
                </a:cubicBezTo>
                <a:cubicBezTo>
                  <a:pt x="137199" y="18920"/>
                  <a:pt x="146039" y="23976"/>
                  <a:pt x="160392" y="26292"/>
                </a:cubicBezTo>
                <a:lnTo>
                  <a:pt x="144147" y="47495"/>
                </a:lnTo>
                <a:cubicBezTo>
                  <a:pt x="138928" y="43841"/>
                  <a:pt x="133220" y="40905"/>
                  <a:pt x="127087" y="38785"/>
                </a:cubicBezTo>
                <a:lnTo>
                  <a:pt x="127087" y="13146"/>
                </a:lnTo>
                <a:close/>
                <a:moveTo>
                  <a:pt x="26292" y="48375"/>
                </a:moveTo>
                <a:lnTo>
                  <a:pt x="47495" y="64620"/>
                </a:lnTo>
                <a:cubicBezTo>
                  <a:pt x="43841" y="69839"/>
                  <a:pt x="40905" y="75548"/>
                  <a:pt x="38785" y="81680"/>
                </a:cubicBezTo>
                <a:lnTo>
                  <a:pt x="13146" y="81680"/>
                </a:lnTo>
                <a:cubicBezTo>
                  <a:pt x="13570" y="80963"/>
                  <a:pt x="13961" y="80245"/>
                  <a:pt x="14385" y="79527"/>
                </a:cubicBezTo>
                <a:cubicBezTo>
                  <a:pt x="18920" y="71568"/>
                  <a:pt x="23976" y="62728"/>
                  <a:pt x="26292" y="48375"/>
                </a:cubicBezTo>
                <a:close/>
                <a:moveTo>
                  <a:pt x="36991" y="87813"/>
                </a:moveTo>
                <a:cubicBezTo>
                  <a:pt x="35686" y="93130"/>
                  <a:pt x="35001" y="98675"/>
                  <a:pt x="35001" y="104384"/>
                </a:cubicBezTo>
                <a:cubicBezTo>
                  <a:pt x="35001" y="110092"/>
                  <a:pt x="35686" y="115637"/>
                  <a:pt x="36991" y="120954"/>
                </a:cubicBezTo>
                <a:lnTo>
                  <a:pt x="9949" y="120954"/>
                </a:lnTo>
                <a:cubicBezTo>
                  <a:pt x="7666" y="116127"/>
                  <a:pt x="6100" y="110973"/>
                  <a:pt x="6100" y="104384"/>
                </a:cubicBezTo>
                <a:cubicBezTo>
                  <a:pt x="6100" y="97794"/>
                  <a:pt x="7666" y="92640"/>
                  <a:pt x="9949" y="87813"/>
                </a:cubicBezTo>
                <a:close/>
                <a:moveTo>
                  <a:pt x="198818" y="87813"/>
                </a:moveTo>
                <a:cubicBezTo>
                  <a:pt x="201101" y="92640"/>
                  <a:pt x="202667" y="97794"/>
                  <a:pt x="202667" y="104384"/>
                </a:cubicBezTo>
                <a:cubicBezTo>
                  <a:pt x="202667" y="110973"/>
                  <a:pt x="201101" y="116127"/>
                  <a:pt x="198818" y="120954"/>
                </a:cubicBezTo>
                <a:lnTo>
                  <a:pt x="171776" y="120954"/>
                </a:lnTo>
                <a:cubicBezTo>
                  <a:pt x="173114" y="115637"/>
                  <a:pt x="173799" y="110092"/>
                  <a:pt x="173799" y="104384"/>
                </a:cubicBezTo>
                <a:cubicBezTo>
                  <a:pt x="173799" y="98675"/>
                  <a:pt x="173114" y="93130"/>
                  <a:pt x="171776" y="87813"/>
                </a:cubicBezTo>
                <a:close/>
                <a:moveTo>
                  <a:pt x="106961" y="117856"/>
                </a:moveTo>
                <a:lnTo>
                  <a:pt x="106961" y="117856"/>
                </a:lnTo>
                <a:cubicBezTo>
                  <a:pt x="106341" y="120596"/>
                  <a:pt x="106178" y="123336"/>
                  <a:pt x="106602" y="126011"/>
                </a:cubicBezTo>
                <a:cubicBezTo>
                  <a:pt x="107124" y="129012"/>
                  <a:pt x="108363" y="131849"/>
                  <a:pt x="110549" y="134459"/>
                </a:cubicBezTo>
                <a:cubicBezTo>
                  <a:pt x="112636" y="137232"/>
                  <a:pt x="113745" y="138863"/>
                  <a:pt x="114594" y="142353"/>
                </a:cubicBezTo>
                <a:cubicBezTo>
                  <a:pt x="115116" y="144473"/>
                  <a:pt x="115246" y="146594"/>
                  <a:pt x="115018" y="148518"/>
                </a:cubicBezTo>
                <a:cubicBezTo>
                  <a:pt x="112114" y="149203"/>
                  <a:pt x="109211" y="149562"/>
                  <a:pt x="106308" y="149562"/>
                </a:cubicBezTo>
                <a:cubicBezTo>
                  <a:pt x="106220" y="149563"/>
                  <a:pt x="106133" y="149563"/>
                  <a:pt x="106045" y="149563"/>
                </a:cubicBezTo>
                <a:cubicBezTo>
                  <a:pt x="101925" y="149563"/>
                  <a:pt x="97805" y="148813"/>
                  <a:pt x="93684" y="147344"/>
                </a:cubicBezTo>
                <a:cubicBezTo>
                  <a:pt x="93489" y="146757"/>
                  <a:pt x="93293" y="146137"/>
                  <a:pt x="93162" y="145517"/>
                </a:cubicBezTo>
                <a:cubicBezTo>
                  <a:pt x="91662" y="139483"/>
                  <a:pt x="92477" y="131295"/>
                  <a:pt x="95772" y="126239"/>
                </a:cubicBezTo>
                <a:cubicBezTo>
                  <a:pt x="98088" y="122716"/>
                  <a:pt x="101741" y="119943"/>
                  <a:pt x="106961" y="117856"/>
                </a:cubicBezTo>
                <a:close/>
                <a:moveTo>
                  <a:pt x="117153" y="52480"/>
                </a:moveTo>
                <a:cubicBezTo>
                  <a:pt x="116879" y="52480"/>
                  <a:pt x="116601" y="52514"/>
                  <a:pt x="116322" y="52583"/>
                </a:cubicBezTo>
                <a:cubicBezTo>
                  <a:pt x="110320" y="54084"/>
                  <a:pt x="105264" y="56400"/>
                  <a:pt x="100991" y="59368"/>
                </a:cubicBezTo>
                <a:cubicBezTo>
                  <a:pt x="96718" y="62304"/>
                  <a:pt x="93293" y="65827"/>
                  <a:pt x="90520" y="69676"/>
                </a:cubicBezTo>
                <a:cubicBezTo>
                  <a:pt x="89411" y="71177"/>
                  <a:pt x="89770" y="73297"/>
                  <a:pt x="91303" y="74406"/>
                </a:cubicBezTo>
                <a:cubicBezTo>
                  <a:pt x="91895" y="74831"/>
                  <a:pt x="92584" y="75037"/>
                  <a:pt x="93267" y="75037"/>
                </a:cubicBezTo>
                <a:cubicBezTo>
                  <a:pt x="94314" y="75037"/>
                  <a:pt x="95349" y="74551"/>
                  <a:pt x="96000" y="73623"/>
                </a:cubicBezTo>
                <a:cubicBezTo>
                  <a:pt x="98349" y="70394"/>
                  <a:pt x="101252" y="67425"/>
                  <a:pt x="104840" y="64946"/>
                </a:cubicBezTo>
                <a:cubicBezTo>
                  <a:pt x="106439" y="63837"/>
                  <a:pt x="108200" y="62793"/>
                  <a:pt x="110125" y="61913"/>
                </a:cubicBezTo>
                <a:lnTo>
                  <a:pt x="110125" y="61913"/>
                </a:lnTo>
                <a:cubicBezTo>
                  <a:pt x="108298" y="67491"/>
                  <a:pt x="107776" y="75580"/>
                  <a:pt x="113224" y="85073"/>
                </a:cubicBezTo>
                <a:cubicBezTo>
                  <a:pt x="117725" y="92804"/>
                  <a:pt x="120008" y="97957"/>
                  <a:pt x="120922" y="101872"/>
                </a:cubicBezTo>
                <a:cubicBezTo>
                  <a:pt x="121770" y="105395"/>
                  <a:pt x="121444" y="107907"/>
                  <a:pt x="120694" y="110647"/>
                </a:cubicBezTo>
                <a:cubicBezTo>
                  <a:pt x="120204" y="112441"/>
                  <a:pt x="121248" y="114300"/>
                  <a:pt x="123042" y="114789"/>
                </a:cubicBezTo>
                <a:cubicBezTo>
                  <a:pt x="123369" y="114882"/>
                  <a:pt x="123676" y="114923"/>
                  <a:pt x="123968" y="114923"/>
                </a:cubicBezTo>
                <a:cubicBezTo>
                  <a:pt x="125016" y="114923"/>
                  <a:pt x="125875" y="114390"/>
                  <a:pt x="126793" y="113778"/>
                </a:cubicBezTo>
                <a:cubicBezTo>
                  <a:pt x="129370" y="112147"/>
                  <a:pt x="134753" y="107841"/>
                  <a:pt x="136906" y="99719"/>
                </a:cubicBezTo>
                <a:lnTo>
                  <a:pt x="136906" y="99719"/>
                </a:lnTo>
                <a:cubicBezTo>
                  <a:pt x="142647" y="111038"/>
                  <a:pt x="148029" y="131360"/>
                  <a:pt x="123336" y="145550"/>
                </a:cubicBezTo>
                <a:cubicBezTo>
                  <a:pt x="122651" y="145876"/>
                  <a:pt x="121933" y="146170"/>
                  <a:pt x="121215" y="146463"/>
                </a:cubicBezTo>
                <a:cubicBezTo>
                  <a:pt x="121215" y="144636"/>
                  <a:pt x="120987" y="142777"/>
                  <a:pt x="120530" y="140918"/>
                </a:cubicBezTo>
                <a:cubicBezTo>
                  <a:pt x="119617" y="137199"/>
                  <a:pt x="117888" y="133546"/>
                  <a:pt x="115279" y="130610"/>
                </a:cubicBezTo>
                <a:cubicBezTo>
                  <a:pt x="113941" y="129142"/>
                  <a:pt x="112963" y="126989"/>
                  <a:pt x="112636" y="125032"/>
                </a:cubicBezTo>
                <a:cubicBezTo>
                  <a:pt x="112310" y="122977"/>
                  <a:pt x="112506" y="120759"/>
                  <a:pt x="113093" y="118443"/>
                </a:cubicBezTo>
                <a:cubicBezTo>
                  <a:pt x="113387" y="117268"/>
                  <a:pt x="113974" y="116257"/>
                  <a:pt x="114170" y="114985"/>
                </a:cubicBezTo>
                <a:cubicBezTo>
                  <a:pt x="114594" y="112114"/>
                  <a:pt x="113126" y="110940"/>
                  <a:pt x="110940" y="110647"/>
                </a:cubicBezTo>
                <a:cubicBezTo>
                  <a:pt x="110732" y="110615"/>
                  <a:pt x="110517" y="110601"/>
                  <a:pt x="110296" y="110601"/>
                </a:cubicBezTo>
                <a:cubicBezTo>
                  <a:pt x="108679" y="110601"/>
                  <a:pt x="106765" y="111373"/>
                  <a:pt x="105330" y="111919"/>
                </a:cubicBezTo>
                <a:cubicBezTo>
                  <a:pt x="98577" y="114528"/>
                  <a:pt x="93782" y="118117"/>
                  <a:pt x="90651" y="122912"/>
                </a:cubicBezTo>
                <a:cubicBezTo>
                  <a:pt x="88367" y="126435"/>
                  <a:pt x="87030" y="130512"/>
                  <a:pt x="86573" y="135242"/>
                </a:cubicBezTo>
                <a:cubicBezTo>
                  <a:pt x="86280" y="138080"/>
                  <a:pt x="86247" y="141342"/>
                  <a:pt x="86671" y="144245"/>
                </a:cubicBezTo>
                <a:cubicBezTo>
                  <a:pt x="84616" y="143136"/>
                  <a:pt x="82496" y="141799"/>
                  <a:pt x="80441" y="140233"/>
                </a:cubicBezTo>
                <a:cubicBezTo>
                  <a:pt x="75385" y="136416"/>
                  <a:pt x="70752" y="131295"/>
                  <a:pt x="68436" y="124999"/>
                </a:cubicBezTo>
                <a:cubicBezTo>
                  <a:pt x="66153" y="118802"/>
                  <a:pt x="66088" y="111332"/>
                  <a:pt x="70133" y="102655"/>
                </a:cubicBezTo>
                <a:cubicBezTo>
                  <a:pt x="70459" y="101970"/>
                  <a:pt x="70785" y="101285"/>
                  <a:pt x="71144" y="100600"/>
                </a:cubicBezTo>
                <a:cubicBezTo>
                  <a:pt x="72481" y="107809"/>
                  <a:pt x="75548" y="116649"/>
                  <a:pt x="82561" y="118345"/>
                </a:cubicBezTo>
                <a:cubicBezTo>
                  <a:pt x="82819" y="118406"/>
                  <a:pt x="83078" y="118435"/>
                  <a:pt x="83334" y="118435"/>
                </a:cubicBezTo>
                <a:cubicBezTo>
                  <a:pt x="84860" y="118435"/>
                  <a:pt x="86275" y="117397"/>
                  <a:pt x="86638" y="115833"/>
                </a:cubicBezTo>
                <a:cubicBezTo>
                  <a:pt x="86867" y="114952"/>
                  <a:pt x="86573" y="113158"/>
                  <a:pt x="86541" y="112278"/>
                </a:cubicBezTo>
                <a:cubicBezTo>
                  <a:pt x="86280" y="107809"/>
                  <a:pt x="86182" y="97631"/>
                  <a:pt x="89444" y="87128"/>
                </a:cubicBezTo>
                <a:cubicBezTo>
                  <a:pt x="89998" y="85366"/>
                  <a:pt x="89020" y="83442"/>
                  <a:pt x="87226" y="82887"/>
                </a:cubicBezTo>
                <a:cubicBezTo>
                  <a:pt x="86892" y="82784"/>
                  <a:pt x="86556" y="82735"/>
                  <a:pt x="86225" y="82735"/>
                </a:cubicBezTo>
                <a:cubicBezTo>
                  <a:pt x="84774" y="82735"/>
                  <a:pt x="83430" y="83677"/>
                  <a:pt x="82952" y="85138"/>
                </a:cubicBezTo>
                <a:cubicBezTo>
                  <a:pt x="80441" y="93228"/>
                  <a:pt x="79756" y="101187"/>
                  <a:pt x="79658" y="106928"/>
                </a:cubicBezTo>
                <a:cubicBezTo>
                  <a:pt x="77211" y="101187"/>
                  <a:pt x="76918" y="92347"/>
                  <a:pt x="76918" y="90879"/>
                </a:cubicBezTo>
                <a:cubicBezTo>
                  <a:pt x="76950" y="89770"/>
                  <a:pt x="76494" y="88693"/>
                  <a:pt x="75548" y="87976"/>
                </a:cubicBezTo>
                <a:cubicBezTo>
                  <a:pt x="74953" y="87513"/>
                  <a:pt x="74245" y="87291"/>
                  <a:pt x="73540" y="87291"/>
                </a:cubicBezTo>
                <a:cubicBezTo>
                  <a:pt x="72506" y="87291"/>
                  <a:pt x="71477" y="87768"/>
                  <a:pt x="70818" y="88661"/>
                </a:cubicBezTo>
                <a:cubicBezTo>
                  <a:pt x="67915" y="92477"/>
                  <a:pt x="65664" y="96196"/>
                  <a:pt x="64000" y="99784"/>
                </a:cubicBezTo>
                <a:cubicBezTo>
                  <a:pt x="59075" y="110353"/>
                  <a:pt x="59172" y="119584"/>
                  <a:pt x="62043" y="127348"/>
                </a:cubicBezTo>
                <a:cubicBezTo>
                  <a:pt x="64881" y="135014"/>
                  <a:pt x="70394" y="141146"/>
                  <a:pt x="76330" y="145648"/>
                </a:cubicBezTo>
                <a:cubicBezTo>
                  <a:pt x="79592" y="148094"/>
                  <a:pt x="83050" y="150117"/>
                  <a:pt x="86214" y="151585"/>
                </a:cubicBezTo>
                <a:cubicBezTo>
                  <a:pt x="92901" y="154781"/>
                  <a:pt x="99588" y="156347"/>
                  <a:pt x="106308" y="156347"/>
                </a:cubicBezTo>
                <a:cubicBezTo>
                  <a:pt x="112408" y="156347"/>
                  <a:pt x="121379" y="154488"/>
                  <a:pt x="126663" y="151487"/>
                </a:cubicBezTo>
                <a:cubicBezTo>
                  <a:pt x="168579" y="127446"/>
                  <a:pt x="138373" y="88954"/>
                  <a:pt x="136906" y="87095"/>
                </a:cubicBezTo>
                <a:cubicBezTo>
                  <a:pt x="136301" y="86289"/>
                  <a:pt x="135340" y="85762"/>
                  <a:pt x="134270" y="85762"/>
                </a:cubicBezTo>
                <a:cubicBezTo>
                  <a:pt x="134128" y="85762"/>
                  <a:pt x="133984" y="85771"/>
                  <a:pt x="133839" y="85790"/>
                </a:cubicBezTo>
                <a:cubicBezTo>
                  <a:pt x="131980" y="85986"/>
                  <a:pt x="130643" y="87650"/>
                  <a:pt x="130838" y="89509"/>
                </a:cubicBezTo>
                <a:cubicBezTo>
                  <a:pt x="131523" y="95772"/>
                  <a:pt x="129990" y="100208"/>
                  <a:pt x="128066" y="103209"/>
                </a:cubicBezTo>
                <a:cubicBezTo>
                  <a:pt x="127968" y="102296"/>
                  <a:pt x="127805" y="101317"/>
                  <a:pt x="127544" y="100306"/>
                </a:cubicBezTo>
                <a:cubicBezTo>
                  <a:pt x="126467" y="95772"/>
                  <a:pt x="123955" y="90063"/>
                  <a:pt x="119095" y="81648"/>
                </a:cubicBezTo>
                <a:cubicBezTo>
                  <a:pt x="111495" y="68502"/>
                  <a:pt x="118671" y="59303"/>
                  <a:pt x="119584" y="58194"/>
                </a:cubicBezTo>
                <a:cubicBezTo>
                  <a:pt x="120367" y="57411"/>
                  <a:pt x="120726" y="56204"/>
                  <a:pt x="120433" y="55030"/>
                </a:cubicBezTo>
                <a:cubicBezTo>
                  <a:pt x="120045" y="53509"/>
                  <a:pt x="118674" y="52480"/>
                  <a:pt x="117153" y="52480"/>
                </a:cubicBezTo>
                <a:close/>
                <a:moveTo>
                  <a:pt x="195621" y="127087"/>
                </a:moveTo>
                <a:cubicBezTo>
                  <a:pt x="195230" y="127805"/>
                  <a:pt x="194806" y="128522"/>
                  <a:pt x="194382" y="129273"/>
                </a:cubicBezTo>
                <a:cubicBezTo>
                  <a:pt x="189848" y="137199"/>
                  <a:pt x="184792" y="146039"/>
                  <a:pt x="182476" y="160392"/>
                </a:cubicBezTo>
                <a:lnTo>
                  <a:pt x="161273" y="144147"/>
                </a:lnTo>
                <a:cubicBezTo>
                  <a:pt x="164926" y="138928"/>
                  <a:pt x="167862" y="133220"/>
                  <a:pt x="169982" y="127087"/>
                </a:cubicBezTo>
                <a:close/>
                <a:moveTo>
                  <a:pt x="104384" y="41101"/>
                </a:moveTo>
                <a:cubicBezTo>
                  <a:pt x="121868" y="41101"/>
                  <a:pt x="137688" y="48180"/>
                  <a:pt x="149138" y="59629"/>
                </a:cubicBezTo>
                <a:cubicBezTo>
                  <a:pt x="160588" y="71079"/>
                  <a:pt x="167666" y="86899"/>
                  <a:pt x="167666" y="104384"/>
                </a:cubicBezTo>
                <a:cubicBezTo>
                  <a:pt x="167666" y="121868"/>
                  <a:pt x="160588" y="137688"/>
                  <a:pt x="149138" y="149138"/>
                </a:cubicBezTo>
                <a:cubicBezTo>
                  <a:pt x="137688" y="160588"/>
                  <a:pt x="121868" y="167666"/>
                  <a:pt x="104384" y="167666"/>
                </a:cubicBezTo>
                <a:cubicBezTo>
                  <a:pt x="86899" y="167666"/>
                  <a:pt x="71079" y="160588"/>
                  <a:pt x="59629" y="149138"/>
                </a:cubicBezTo>
                <a:cubicBezTo>
                  <a:pt x="48180" y="137688"/>
                  <a:pt x="41101" y="121868"/>
                  <a:pt x="41101" y="104384"/>
                </a:cubicBezTo>
                <a:cubicBezTo>
                  <a:pt x="41101" y="86899"/>
                  <a:pt x="48180" y="71079"/>
                  <a:pt x="59629" y="59629"/>
                </a:cubicBezTo>
                <a:cubicBezTo>
                  <a:pt x="71079" y="48180"/>
                  <a:pt x="86899" y="41101"/>
                  <a:pt x="104384" y="41101"/>
                </a:cubicBezTo>
                <a:close/>
                <a:moveTo>
                  <a:pt x="64620" y="161273"/>
                </a:moveTo>
                <a:cubicBezTo>
                  <a:pt x="69839" y="164926"/>
                  <a:pt x="75548" y="167862"/>
                  <a:pt x="81680" y="169982"/>
                </a:cubicBezTo>
                <a:lnTo>
                  <a:pt x="81680" y="195621"/>
                </a:lnTo>
                <a:cubicBezTo>
                  <a:pt x="80963" y="195230"/>
                  <a:pt x="80245" y="194806"/>
                  <a:pt x="79527" y="194382"/>
                </a:cubicBezTo>
                <a:cubicBezTo>
                  <a:pt x="71568" y="189848"/>
                  <a:pt x="62728" y="184792"/>
                  <a:pt x="48375" y="182476"/>
                </a:cubicBezTo>
                <a:lnTo>
                  <a:pt x="64620" y="161273"/>
                </a:lnTo>
                <a:close/>
                <a:moveTo>
                  <a:pt x="144147" y="161273"/>
                </a:moveTo>
                <a:lnTo>
                  <a:pt x="160392" y="182476"/>
                </a:lnTo>
                <a:cubicBezTo>
                  <a:pt x="146039" y="184792"/>
                  <a:pt x="137199" y="189848"/>
                  <a:pt x="129273" y="194382"/>
                </a:cubicBezTo>
                <a:cubicBezTo>
                  <a:pt x="128522" y="194806"/>
                  <a:pt x="127805" y="195230"/>
                  <a:pt x="127087" y="195621"/>
                </a:cubicBezTo>
                <a:lnTo>
                  <a:pt x="127087" y="169982"/>
                </a:lnTo>
                <a:cubicBezTo>
                  <a:pt x="133220" y="167862"/>
                  <a:pt x="138928" y="164926"/>
                  <a:pt x="144147" y="161273"/>
                </a:cubicBezTo>
                <a:close/>
                <a:moveTo>
                  <a:pt x="120954" y="171776"/>
                </a:moveTo>
                <a:lnTo>
                  <a:pt x="120954" y="198818"/>
                </a:lnTo>
                <a:cubicBezTo>
                  <a:pt x="116127" y="201101"/>
                  <a:pt x="110973" y="202667"/>
                  <a:pt x="104384" y="202667"/>
                </a:cubicBezTo>
                <a:cubicBezTo>
                  <a:pt x="97794" y="202667"/>
                  <a:pt x="92640" y="201101"/>
                  <a:pt x="87813" y="198818"/>
                </a:cubicBezTo>
                <a:lnTo>
                  <a:pt x="87813" y="171776"/>
                </a:lnTo>
                <a:cubicBezTo>
                  <a:pt x="93130" y="173114"/>
                  <a:pt x="98675" y="173799"/>
                  <a:pt x="104384" y="173799"/>
                </a:cubicBezTo>
                <a:cubicBezTo>
                  <a:pt x="110092" y="173799"/>
                  <a:pt x="115637" y="173114"/>
                  <a:pt x="120954" y="171776"/>
                </a:cubicBezTo>
                <a:close/>
                <a:moveTo>
                  <a:pt x="104384" y="0"/>
                </a:moveTo>
                <a:cubicBezTo>
                  <a:pt x="92901" y="0"/>
                  <a:pt x="85725" y="3817"/>
                  <a:pt x="76494" y="9068"/>
                </a:cubicBezTo>
                <a:cubicBezTo>
                  <a:pt x="68143" y="13863"/>
                  <a:pt x="58748" y="19213"/>
                  <a:pt x="42504" y="20942"/>
                </a:cubicBezTo>
                <a:cubicBezTo>
                  <a:pt x="41917" y="20975"/>
                  <a:pt x="41362" y="21170"/>
                  <a:pt x="40873" y="21562"/>
                </a:cubicBezTo>
                <a:cubicBezTo>
                  <a:pt x="39535" y="22573"/>
                  <a:pt x="39274" y="24498"/>
                  <a:pt x="40318" y="25835"/>
                </a:cubicBezTo>
                <a:lnTo>
                  <a:pt x="59760" y="51213"/>
                </a:lnTo>
                <a:cubicBezTo>
                  <a:pt x="58226" y="52518"/>
                  <a:pt x="56726" y="53888"/>
                  <a:pt x="55323" y="55291"/>
                </a:cubicBezTo>
                <a:cubicBezTo>
                  <a:pt x="53888" y="56726"/>
                  <a:pt x="52518" y="58226"/>
                  <a:pt x="51213" y="59760"/>
                </a:cubicBezTo>
                <a:lnTo>
                  <a:pt x="25835" y="40318"/>
                </a:lnTo>
                <a:cubicBezTo>
                  <a:pt x="25378" y="39959"/>
                  <a:pt x="24889" y="39764"/>
                  <a:pt x="24302" y="39698"/>
                </a:cubicBezTo>
                <a:cubicBezTo>
                  <a:pt x="24199" y="39688"/>
                  <a:pt x="24096" y="39684"/>
                  <a:pt x="23995" y="39684"/>
                </a:cubicBezTo>
                <a:cubicBezTo>
                  <a:pt x="22428" y="39684"/>
                  <a:pt x="21095" y="40843"/>
                  <a:pt x="20942" y="42406"/>
                </a:cubicBezTo>
                <a:cubicBezTo>
                  <a:pt x="19246" y="58716"/>
                  <a:pt x="13863" y="68110"/>
                  <a:pt x="9068" y="76494"/>
                </a:cubicBezTo>
                <a:cubicBezTo>
                  <a:pt x="3817" y="85725"/>
                  <a:pt x="0" y="92901"/>
                  <a:pt x="0" y="104384"/>
                </a:cubicBezTo>
                <a:cubicBezTo>
                  <a:pt x="0" y="115866"/>
                  <a:pt x="3817" y="123042"/>
                  <a:pt x="9068" y="132274"/>
                </a:cubicBezTo>
                <a:cubicBezTo>
                  <a:pt x="10536" y="134818"/>
                  <a:pt x="12037" y="137460"/>
                  <a:pt x="13407" y="140200"/>
                </a:cubicBezTo>
                <a:cubicBezTo>
                  <a:pt x="13940" y="141268"/>
                  <a:pt x="15019" y="141889"/>
                  <a:pt x="16137" y="141889"/>
                </a:cubicBezTo>
                <a:cubicBezTo>
                  <a:pt x="16591" y="141889"/>
                  <a:pt x="17051" y="141787"/>
                  <a:pt x="17484" y="141570"/>
                </a:cubicBezTo>
                <a:cubicBezTo>
                  <a:pt x="19017" y="140787"/>
                  <a:pt x="19605" y="138961"/>
                  <a:pt x="18854" y="137460"/>
                </a:cubicBezTo>
                <a:cubicBezTo>
                  <a:pt x="17354" y="134426"/>
                  <a:pt x="15821" y="131784"/>
                  <a:pt x="14385" y="129273"/>
                </a:cubicBezTo>
                <a:cubicBezTo>
                  <a:pt x="13961" y="128522"/>
                  <a:pt x="13570" y="127805"/>
                  <a:pt x="13146" y="127087"/>
                </a:cubicBezTo>
                <a:lnTo>
                  <a:pt x="38785" y="127087"/>
                </a:lnTo>
                <a:cubicBezTo>
                  <a:pt x="40905" y="133220"/>
                  <a:pt x="43841" y="138928"/>
                  <a:pt x="47495" y="144147"/>
                </a:cubicBezTo>
                <a:lnTo>
                  <a:pt x="26292" y="160392"/>
                </a:lnTo>
                <a:cubicBezTo>
                  <a:pt x="26161" y="159511"/>
                  <a:pt x="25998" y="158663"/>
                  <a:pt x="25835" y="157815"/>
                </a:cubicBezTo>
                <a:cubicBezTo>
                  <a:pt x="25378" y="155368"/>
                  <a:pt x="24791" y="153052"/>
                  <a:pt x="24171" y="150834"/>
                </a:cubicBezTo>
                <a:cubicBezTo>
                  <a:pt x="23770" y="149522"/>
                  <a:pt x="22555" y="148650"/>
                  <a:pt x="21249" y="148650"/>
                </a:cubicBezTo>
                <a:cubicBezTo>
                  <a:pt x="20963" y="148650"/>
                  <a:pt x="20674" y="148692"/>
                  <a:pt x="20387" y="148779"/>
                </a:cubicBezTo>
                <a:cubicBezTo>
                  <a:pt x="18756" y="149236"/>
                  <a:pt x="17843" y="150932"/>
                  <a:pt x="18300" y="152563"/>
                </a:cubicBezTo>
                <a:cubicBezTo>
                  <a:pt x="18887" y="154488"/>
                  <a:pt x="19409" y="156641"/>
                  <a:pt x="19833" y="158957"/>
                </a:cubicBezTo>
                <a:cubicBezTo>
                  <a:pt x="20290" y="161240"/>
                  <a:pt x="20681" y="163686"/>
                  <a:pt x="20942" y="166263"/>
                </a:cubicBezTo>
                <a:cubicBezTo>
                  <a:pt x="20975" y="166851"/>
                  <a:pt x="21203" y="167405"/>
                  <a:pt x="21562" y="167894"/>
                </a:cubicBezTo>
                <a:cubicBezTo>
                  <a:pt x="22153" y="168677"/>
                  <a:pt x="23057" y="169091"/>
                  <a:pt x="23973" y="169091"/>
                </a:cubicBezTo>
                <a:cubicBezTo>
                  <a:pt x="24624" y="169091"/>
                  <a:pt x="25280" y="168882"/>
                  <a:pt x="25835" y="168449"/>
                </a:cubicBezTo>
                <a:lnTo>
                  <a:pt x="51213" y="149008"/>
                </a:lnTo>
                <a:cubicBezTo>
                  <a:pt x="52518" y="150541"/>
                  <a:pt x="53888" y="152041"/>
                  <a:pt x="55323" y="153444"/>
                </a:cubicBezTo>
                <a:cubicBezTo>
                  <a:pt x="56726" y="154879"/>
                  <a:pt x="58226" y="156249"/>
                  <a:pt x="59760" y="157554"/>
                </a:cubicBezTo>
                <a:lnTo>
                  <a:pt x="40318" y="182932"/>
                </a:lnTo>
                <a:cubicBezTo>
                  <a:pt x="39274" y="184270"/>
                  <a:pt x="39535" y="186194"/>
                  <a:pt x="40873" y="187238"/>
                </a:cubicBezTo>
                <a:cubicBezTo>
                  <a:pt x="41362" y="187597"/>
                  <a:pt x="41917" y="187793"/>
                  <a:pt x="42504" y="187825"/>
                </a:cubicBezTo>
                <a:cubicBezTo>
                  <a:pt x="58748" y="189554"/>
                  <a:pt x="68143" y="194904"/>
                  <a:pt x="76494" y="199699"/>
                </a:cubicBezTo>
                <a:cubicBezTo>
                  <a:pt x="85725" y="204951"/>
                  <a:pt x="92901" y="208767"/>
                  <a:pt x="104384" y="208767"/>
                </a:cubicBezTo>
                <a:cubicBezTo>
                  <a:pt x="115866" y="208767"/>
                  <a:pt x="123042" y="204951"/>
                  <a:pt x="132274" y="199699"/>
                </a:cubicBezTo>
                <a:cubicBezTo>
                  <a:pt x="140657" y="194904"/>
                  <a:pt x="150051" y="189521"/>
                  <a:pt x="166361" y="187825"/>
                </a:cubicBezTo>
                <a:cubicBezTo>
                  <a:pt x="168025" y="187662"/>
                  <a:pt x="169264" y="186162"/>
                  <a:pt x="169069" y="184498"/>
                </a:cubicBezTo>
                <a:cubicBezTo>
                  <a:pt x="169004" y="183911"/>
                  <a:pt x="168808" y="183389"/>
                  <a:pt x="168449" y="182932"/>
                </a:cubicBezTo>
                <a:lnTo>
                  <a:pt x="149008" y="157554"/>
                </a:lnTo>
                <a:cubicBezTo>
                  <a:pt x="150541" y="156249"/>
                  <a:pt x="152041" y="154879"/>
                  <a:pt x="153476" y="153476"/>
                </a:cubicBezTo>
                <a:cubicBezTo>
                  <a:pt x="154879" y="152041"/>
                  <a:pt x="156249" y="150541"/>
                  <a:pt x="157554" y="149008"/>
                </a:cubicBezTo>
                <a:lnTo>
                  <a:pt x="182932" y="168449"/>
                </a:lnTo>
                <a:cubicBezTo>
                  <a:pt x="183487" y="168882"/>
                  <a:pt x="184144" y="169091"/>
                  <a:pt x="184796" y="169091"/>
                </a:cubicBezTo>
                <a:cubicBezTo>
                  <a:pt x="185716" y="169091"/>
                  <a:pt x="186627" y="168677"/>
                  <a:pt x="187238" y="167894"/>
                </a:cubicBezTo>
                <a:cubicBezTo>
                  <a:pt x="187597" y="167405"/>
                  <a:pt x="187793" y="166851"/>
                  <a:pt x="187825" y="166263"/>
                </a:cubicBezTo>
                <a:cubicBezTo>
                  <a:pt x="189554" y="150051"/>
                  <a:pt x="194904" y="140624"/>
                  <a:pt x="199699" y="132274"/>
                </a:cubicBezTo>
                <a:cubicBezTo>
                  <a:pt x="204951" y="123042"/>
                  <a:pt x="208767" y="115866"/>
                  <a:pt x="208767" y="104384"/>
                </a:cubicBezTo>
                <a:cubicBezTo>
                  <a:pt x="208767" y="92901"/>
                  <a:pt x="204951" y="85725"/>
                  <a:pt x="199699" y="76494"/>
                </a:cubicBezTo>
                <a:cubicBezTo>
                  <a:pt x="198655" y="74667"/>
                  <a:pt x="197546" y="72775"/>
                  <a:pt x="196600" y="70948"/>
                </a:cubicBezTo>
                <a:cubicBezTo>
                  <a:pt x="196034" y="69907"/>
                  <a:pt x="194982" y="69322"/>
                  <a:pt x="193890" y="69322"/>
                </a:cubicBezTo>
                <a:cubicBezTo>
                  <a:pt x="193407" y="69322"/>
                  <a:pt x="192917" y="69436"/>
                  <a:pt x="192457" y="69676"/>
                </a:cubicBezTo>
                <a:cubicBezTo>
                  <a:pt x="190989" y="70459"/>
                  <a:pt x="190402" y="72318"/>
                  <a:pt x="191218" y="73786"/>
                </a:cubicBezTo>
                <a:cubicBezTo>
                  <a:pt x="192327" y="75906"/>
                  <a:pt x="193371" y="77733"/>
                  <a:pt x="194382" y="79527"/>
                </a:cubicBezTo>
                <a:cubicBezTo>
                  <a:pt x="194806" y="80245"/>
                  <a:pt x="195230" y="80963"/>
                  <a:pt x="195621" y="81680"/>
                </a:cubicBezTo>
                <a:lnTo>
                  <a:pt x="169982" y="81680"/>
                </a:lnTo>
                <a:cubicBezTo>
                  <a:pt x="167862" y="75548"/>
                  <a:pt x="164926" y="69839"/>
                  <a:pt x="161273" y="64620"/>
                </a:cubicBezTo>
                <a:lnTo>
                  <a:pt x="182476" y="48375"/>
                </a:lnTo>
                <a:cubicBezTo>
                  <a:pt x="182704" y="49811"/>
                  <a:pt x="182965" y="51213"/>
                  <a:pt x="183258" y="52518"/>
                </a:cubicBezTo>
                <a:cubicBezTo>
                  <a:pt x="183878" y="55421"/>
                  <a:pt x="184628" y="58096"/>
                  <a:pt x="185477" y="60640"/>
                </a:cubicBezTo>
                <a:cubicBezTo>
                  <a:pt x="185892" y="61913"/>
                  <a:pt x="187053" y="62731"/>
                  <a:pt x="188316" y="62731"/>
                </a:cubicBezTo>
                <a:cubicBezTo>
                  <a:pt x="188638" y="62731"/>
                  <a:pt x="188968" y="62678"/>
                  <a:pt x="189293" y="62565"/>
                </a:cubicBezTo>
                <a:cubicBezTo>
                  <a:pt x="190891" y="62043"/>
                  <a:pt x="191772" y="60314"/>
                  <a:pt x="191250" y="58716"/>
                </a:cubicBezTo>
                <a:cubicBezTo>
                  <a:pt x="190500" y="56465"/>
                  <a:pt x="189815" y="54018"/>
                  <a:pt x="189228" y="51278"/>
                </a:cubicBezTo>
                <a:cubicBezTo>
                  <a:pt x="188641" y="48538"/>
                  <a:pt x="188151" y="45603"/>
                  <a:pt x="187825" y="42406"/>
                </a:cubicBezTo>
                <a:cubicBezTo>
                  <a:pt x="187672" y="40843"/>
                  <a:pt x="186339" y="39684"/>
                  <a:pt x="184799" y="39684"/>
                </a:cubicBezTo>
                <a:cubicBezTo>
                  <a:pt x="184699" y="39684"/>
                  <a:pt x="184599" y="39688"/>
                  <a:pt x="184498" y="39698"/>
                </a:cubicBezTo>
                <a:cubicBezTo>
                  <a:pt x="183911" y="39764"/>
                  <a:pt x="183389" y="39959"/>
                  <a:pt x="182932" y="40318"/>
                </a:cubicBezTo>
                <a:lnTo>
                  <a:pt x="157554" y="59760"/>
                </a:lnTo>
                <a:cubicBezTo>
                  <a:pt x="156249" y="58226"/>
                  <a:pt x="154879" y="56726"/>
                  <a:pt x="153476" y="55291"/>
                </a:cubicBezTo>
                <a:cubicBezTo>
                  <a:pt x="152041" y="53888"/>
                  <a:pt x="150541" y="52518"/>
                  <a:pt x="149008" y="51213"/>
                </a:cubicBezTo>
                <a:lnTo>
                  <a:pt x="168449" y="25835"/>
                </a:lnTo>
                <a:cubicBezTo>
                  <a:pt x="168808" y="25378"/>
                  <a:pt x="169004" y="24889"/>
                  <a:pt x="169069" y="24302"/>
                </a:cubicBezTo>
                <a:cubicBezTo>
                  <a:pt x="169264" y="22606"/>
                  <a:pt x="168025" y="21105"/>
                  <a:pt x="166361" y="20942"/>
                </a:cubicBezTo>
                <a:cubicBezTo>
                  <a:pt x="150051" y="19246"/>
                  <a:pt x="140657" y="13863"/>
                  <a:pt x="132274" y="9068"/>
                </a:cubicBezTo>
                <a:cubicBezTo>
                  <a:pt x="123042" y="3817"/>
                  <a:pt x="115866" y="0"/>
                  <a:pt x="1043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"/>
          <p:cNvSpPr/>
          <p:nvPr/>
        </p:nvSpPr>
        <p:spPr>
          <a:xfrm>
            <a:off x="205175" y="0"/>
            <a:ext cx="8939100" cy="5143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 txBox="1"/>
          <p:nvPr>
            <p:ph type="title"/>
          </p:nvPr>
        </p:nvSpPr>
        <p:spPr>
          <a:xfrm>
            <a:off x="714300" y="0"/>
            <a:ext cx="3476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SOLUÇÃO PROPOSTA</a:t>
            </a:r>
            <a:endParaRPr/>
          </a:p>
        </p:txBody>
      </p:sp>
      <p:cxnSp>
        <p:nvCxnSpPr>
          <p:cNvPr id="463" name="Google Shape;463;p33"/>
          <p:cNvCxnSpPr/>
          <p:nvPr/>
        </p:nvCxnSpPr>
        <p:spPr>
          <a:xfrm>
            <a:off x="841950" y="1685050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3"/>
          <p:cNvSpPr txBox="1"/>
          <p:nvPr>
            <p:ph idx="1" type="subTitle"/>
          </p:nvPr>
        </p:nvSpPr>
        <p:spPr>
          <a:xfrm>
            <a:off x="714300" y="1933575"/>
            <a:ext cx="3476700" cy="26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O sensor de temperatura atribuído pela </a:t>
            </a:r>
            <a:r>
              <a:rPr b="1" lang="en">
                <a:solidFill>
                  <a:schemeClr val="accent3"/>
                </a:solidFill>
              </a:rPr>
              <a:t>Fire</a:t>
            </a:r>
            <a:r>
              <a:rPr b="1" lang="en">
                <a:solidFill>
                  <a:schemeClr val="dk1"/>
                </a:solidFill>
              </a:rPr>
              <a:t>Fighters</a:t>
            </a:r>
            <a:r>
              <a:rPr lang="en">
                <a:solidFill>
                  <a:schemeClr val="lt2"/>
                </a:solidFill>
              </a:rPr>
              <a:t> é uma tecnologia conectada a sensores posicionados em regiões de florestas </a:t>
            </a:r>
            <a:r>
              <a:rPr lang="en">
                <a:solidFill>
                  <a:schemeClr val="lt2"/>
                </a:solidFill>
              </a:rPr>
              <a:t>específicas</a:t>
            </a:r>
            <a:r>
              <a:rPr lang="en">
                <a:solidFill>
                  <a:schemeClr val="lt2"/>
                </a:solidFill>
              </a:rPr>
              <a:t> com fatores de umidade muito baixa e solo muito seco, onde são mais propensos à propagação de chamas.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33"/>
          <p:cNvGrpSpPr/>
          <p:nvPr/>
        </p:nvGrpSpPr>
        <p:grpSpPr>
          <a:xfrm>
            <a:off x="4571992" y="1669561"/>
            <a:ext cx="6828401" cy="3180035"/>
            <a:chOff x="1575475" y="663425"/>
            <a:chExt cx="4441525" cy="2068450"/>
          </a:xfrm>
        </p:grpSpPr>
        <p:sp>
          <p:nvSpPr>
            <p:cNvPr id="466" name="Google Shape;466;p33"/>
            <p:cNvSpPr/>
            <p:nvPr/>
          </p:nvSpPr>
          <p:spPr>
            <a:xfrm>
              <a:off x="5336475" y="663425"/>
              <a:ext cx="531250" cy="173475"/>
            </a:xfrm>
            <a:custGeom>
              <a:rect b="b" l="l" r="r" t="t"/>
              <a:pathLst>
                <a:path extrusionOk="0" h="6939" w="21250">
                  <a:moveTo>
                    <a:pt x="1969" y="0"/>
                  </a:moveTo>
                  <a:cubicBezTo>
                    <a:pt x="868" y="0"/>
                    <a:pt x="1" y="867"/>
                    <a:pt x="34" y="1935"/>
                  </a:cubicBezTo>
                  <a:lnTo>
                    <a:pt x="34" y="6938"/>
                  </a:lnTo>
                  <a:lnTo>
                    <a:pt x="21249" y="6938"/>
                  </a:lnTo>
                  <a:cubicBezTo>
                    <a:pt x="21249" y="3102"/>
                    <a:pt x="18147" y="0"/>
                    <a:pt x="14311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773950" y="1892625"/>
              <a:ext cx="1335125" cy="517900"/>
            </a:xfrm>
            <a:custGeom>
              <a:rect b="b" l="l" r="r" t="t"/>
              <a:pathLst>
                <a:path extrusionOk="0" h="20716" w="53405">
                  <a:moveTo>
                    <a:pt x="3970" y="1"/>
                  </a:moveTo>
                  <a:cubicBezTo>
                    <a:pt x="1768" y="1"/>
                    <a:pt x="0" y="1802"/>
                    <a:pt x="0" y="4004"/>
                  </a:cubicBezTo>
                  <a:lnTo>
                    <a:pt x="0" y="16746"/>
                  </a:lnTo>
                  <a:cubicBezTo>
                    <a:pt x="0" y="18948"/>
                    <a:pt x="1768" y="20716"/>
                    <a:pt x="3970" y="20716"/>
                  </a:cubicBezTo>
                  <a:lnTo>
                    <a:pt x="49402" y="20716"/>
                  </a:lnTo>
                  <a:cubicBezTo>
                    <a:pt x="51637" y="20716"/>
                    <a:pt x="53405" y="18948"/>
                    <a:pt x="53405" y="16746"/>
                  </a:cubicBezTo>
                  <a:lnTo>
                    <a:pt x="53405" y="4004"/>
                  </a:lnTo>
                  <a:cubicBezTo>
                    <a:pt x="53405" y="1802"/>
                    <a:pt x="51637" y="1"/>
                    <a:pt x="49402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3250825" y="1192975"/>
              <a:ext cx="225175" cy="1092450"/>
            </a:xfrm>
            <a:custGeom>
              <a:rect b="b" l="l" r="r" t="t"/>
              <a:pathLst>
                <a:path extrusionOk="0" h="43698" w="9007">
                  <a:moveTo>
                    <a:pt x="1" y="0"/>
                  </a:moveTo>
                  <a:lnTo>
                    <a:pt x="1" y="43698"/>
                  </a:lnTo>
                  <a:lnTo>
                    <a:pt x="9007" y="43698"/>
                  </a:lnTo>
                  <a:lnTo>
                    <a:pt x="9007" y="0"/>
                  </a:lnTo>
                  <a:close/>
                </a:path>
              </a:pathLst>
            </a:custGeom>
            <a:solidFill>
              <a:srgbClr val="222B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3250825" y="2285400"/>
              <a:ext cx="225175" cy="68425"/>
            </a:xfrm>
            <a:custGeom>
              <a:rect b="b" l="l" r="r" t="t"/>
              <a:pathLst>
                <a:path extrusionOk="0" h="2737" w="9007">
                  <a:moveTo>
                    <a:pt x="1" y="1"/>
                  </a:moveTo>
                  <a:lnTo>
                    <a:pt x="1" y="2736"/>
                  </a:lnTo>
                  <a:lnTo>
                    <a:pt x="9007" y="2736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3250825" y="2116950"/>
              <a:ext cx="225175" cy="69250"/>
            </a:xfrm>
            <a:custGeom>
              <a:rect b="b" l="l" r="r" t="t"/>
              <a:pathLst>
                <a:path extrusionOk="0" h="2770" w="9007">
                  <a:moveTo>
                    <a:pt x="1" y="1"/>
                  </a:moveTo>
                  <a:lnTo>
                    <a:pt x="1" y="2769"/>
                  </a:lnTo>
                  <a:lnTo>
                    <a:pt x="9007" y="2769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3250825" y="1949350"/>
              <a:ext cx="225175" cy="69225"/>
            </a:xfrm>
            <a:custGeom>
              <a:rect b="b" l="l" r="r" t="t"/>
              <a:pathLst>
                <a:path extrusionOk="0" h="2769" w="9007">
                  <a:moveTo>
                    <a:pt x="1" y="0"/>
                  </a:moveTo>
                  <a:lnTo>
                    <a:pt x="1" y="2769"/>
                  </a:lnTo>
                  <a:lnTo>
                    <a:pt x="9007" y="2769"/>
                  </a:lnTo>
                  <a:lnTo>
                    <a:pt x="9007" y="0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3250825" y="1781725"/>
              <a:ext cx="225175" cy="69225"/>
            </a:xfrm>
            <a:custGeom>
              <a:rect b="b" l="l" r="r" t="t"/>
              <a:pathLst>
                <a:path extrusionOk="0" h="2769" w="9007">
                  <a:moveTo>
                    <a:pt x="1" y="0"/>
                  </a:moveTo>
                  <a:lnTo>
                    <a:pt x="1" y="2769"/>
                  </a:lnTo>
                  <a:lnTo>
                    <a:pt x="9007" y="2769"/>
                  </a:lnTo>
                  <a:lnTo>
                    <a:pt x="9007" y="0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250825" y="1614100"/>
              <a:ext cx="225175" cy="68400"/>
            </a:xfrm>
            <a:custGeom>
              <a:rect b="b" l="l" r="r" t="t"/>
              <a:pathLst>
                <a:path extrusionOk="0" h="2736" w="9007">
                  <a:moveTo>
                    <a:pt x="1" y="0"/>
                  </a:moveTo>
                  <a:lnTo>
                    <a:pt x="1" y="2736"/>
                  </a:lnTo>
                  <a:lnTo>
                    <a:pt x="9007" y="2736"/>
                  </a:lnTo>
                  <a:lnTo>
                    <a:pt x="9007" y="0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250825" y="1446475"/>
              <a:ext cx="225175" cy="68400"/>
            </a:xfrm>
            <a:custGeom>
              <a:rect b="b" l="l" r="r" t="t"/>
              <a:pathLst>
                <a:path extrusionOk="0" h="2736" w="9007">
                  <a:moveTo>
                    <a:pt x="1" y="1"/>
                  </a:moveTo>
                  <a:lnTo>
                    <a:pt x="1" y="2736"/>
                  </a:lnTo>
                  <a:lnTo>
                    <a:pt x="9007" y="2736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3250825" y="1278850"/>
              <a:ext cx="225175" cy="68425"/>
            </a:xfrm>
            <a:custGeom>
              <a:rect b="b" l="l" r="r" t="t"/>
              <a:pathLst>
                <a:path extrusionOk="0" h="2737" w="9007">
                  <a:moveTo>
                    <a:pt x="1" y="1"/>
                  </a:moveTo>
                  <a:lnTo>
                    <a:pt x="1" y="2736"/>
                  </a:lnTo>
                  <a:lnTo>
                    <a:pt x="9007" y="2736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715325" y="2376300"/>
              <a:ext cx="225175" cy="68425"/>
            </a:xfrm>
            <a:custGeom>
              <a:rect b="b" l="l" r="r" t="t"/>
              <a:pathLst>
                <a:path extrusionOk="0" h="2737" w="9007">
                  <a:moveTo>
                    <a:pt x="0" y="1"/>
                  </a:moveTo>
                  <a:lnTo>
                    <a:pt x="0" y="2736"/>
                  </a:lnTo>
                  <a:lnTo>
                    <a:pt x="9007" y="2736"/>
                  </a:lnTo>
                  <a:lnTo>
                    <a:pt x="9007" y="1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4170650" y="2376300"/>
              <a:ext cx="226025" cy="68425"/>
            </a:xfrm>
            <a:custGeom>
              <a:rect b="b" l="l" r="r" t="t"/>
              <a:pathLst>
                <a:path extrusionOk="0" h="2737" w="9041">
                  <a:moveTo>
                    <a:pt x="0" y="1"/>
                  </a:moveTo>
                  <a:lnTo>
                    <a:pt x="0" y="2736"/>
                  </a:lnTo>
                  <a:lnTo>
                    <a:pt x="9040" y="2736"/>
                  </a:lnTo>
                  <a:lnTo>
                    <a:pt x="9040" y="1"/>
                  </a:ln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545200" y="1892625"/>
              <a:ext cx="2160725" cy="517900"/>
            </a:xfrm>
            <a:custGeom>
              <a:rect b="b" l="l" r="r" t="t"/>
              <a:pathLst>
                <a:path extrusionOk="0" h="20716" w="86429">
                  <a:moveTo>
                    <a:pt x="4003" y="1"/>
                  </a:moveTo>
                  <a:cubicBezTo>
                    <a:pt x="1802" y="1"/>
                    <a:pt x="1" y="1802"/>
                    <a:pt x="1" y="4004"/>
                  </a:cubicBezTo>
                  <a:lnTo>
                    <a:pt x="1" y="16746"/>
                  </a:lnTo>
                  <a:cubicBezTo>
                    <a:pt x="1" y="18948"/>
                    <a:pt x="1802" y="20716"/>
                    <a:pt x="4003" y="20716"/>
                  </a:cubicBezTo>
                  <a:lnTo>
                    <a:pt x="82459" y="20716"/>
                  </a:lnTo>
                  <a:cubicBezTo>
                    <a:pt x="84661" y="20716"/>
                    <a:pt x="86429" y="18948"/>
                    <a:pt x="86429" y="16746"/>
                  </a:cubicBezTo>
                  <a:lnTo>
                    <a:pt x="86429" y="4004"/>
                  </a:lnTo>
                  <a:cubicBezTo>
                    <a:pt x="86429" y="1802"/>
                    <a:pt x="84661" y="1"/>
                    <a:pt x="82459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582975" y="1276350"/>
              <a:ext cx="24200" cy="130950"/>
            </a:xfrm>
            <a:custGeom>
              <a:rect b="b" l="l" r="r" t="t"/>
              <a:pathLst>
                <a:path extrusionOk="0" h="5238" w="968">
                  <a:moveTo>
                    <a:pt x="968" y="1"/>
                  </a:moveTo>
                  <a:cubicBezTo>
                    <a:pt x="434" y="1"/>
                    <a:pt x="0" y="434"/>
                    <a:pt x="0" y="968"/>
                  </a:cubicBezTo>
                  <a:lnTo>
                    <a:pt x="0" y="4270"/>
                  </a:lnTo>
                  <a:cubicBezTo>
                    <a:pt x="0" y="4804"/>
                    <a:pt x="434" y="5238"/>
                    <a:pt x="968" y="5238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623825" y="1345575"/>
              <a:ext cx="89250" cy="88425"/>
            </a:xfrm>
            <a:custGeom>
              <a:rect b="b" l="l" r="r" t="t"/>
              <a:pathLst>
                <a:path extrusionOk="0" h="3537" w="3570">
                  <a:moveTo>
                    <a:pt x="868" y="0"/>
                  </a:moveTo>
                  <a:lnTo>
                    <a:pt x="1" y="868"/>
                  </a:lnTo>
                  <a:lnTo>
                    <a:pt x="2703" y="3536"/>
                  </a:lnTo>
                  <a:lnTo>
                    <a:pt x="3570" y="2669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607150" y="1276350"/>
              <a:ext cx="80075" cy="130950"/>
            </a:xfrm>
            <a:custGeom>
              <a:rect b="b" l="l" r="r" t="t"/>
              <a:pathLst>
                <a:path extrusionOk="0" h="5238" w="3203">
                  <a:moveTo>
                    <a:pt x="1" y="1"/>
                  </a:moveTo>
                  <a:lnTo>
                    <a:pt x="1" y="5238"/>
                  </a:lnTo>
                  <a:lnTo>
                    <a:pt x="601" y="5238"/>
                  </a:lnTo>
                  <a:cubicBezTo>
                    <a:pt x="2035" y="5238"/>
                    <a:pt x="3203" y="4037"/>
                    <a:pt x="3203" y="2603"/>
                  </a:cubicBezTo>
                  <a:cubicBezTo>
                    <a:pt x="3203" y="1168"/>
                    <a:pt x="2035" y="1"/>
                    <a:pt x="601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036625" y="797675"/>
              <a:ext cx="74250" cy="51725"/>
            </a:xfrm>
            <a:custGeom>
              <a:rect b="b" l="l" r="r" t="t"/>
              <a:pathLst>
                <a:path extrusionOk="0" h="2069" w="2970">
                  <a:moveTo>
                    <a:pt x="1" y="1"/>
                  </a:moveTo>
                  <a:lnTo>
                    <a:pt x="1" y="2069"/>
                  </a:lnTo>
                  <a:lnTo>
                    <a:pt x="2969" y="2069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008275" y="799350"/>
              <a:ext cx="130950" cy="24200"/>
            </a:xfrm>
            <a:custGeom>
              <a:rect b="b" l="l" r="r" t="t"/>
              <a:pathLst>
                <a:path extrusionOk="0" h="968" w="5238">
                  <a:moveTo>
                    <a:pt x="0" y="0"/>
                  </a:moveTo>
                  <a:cubicBezTo>
                    <a:pt x="0" y="534"/>
                    <a:pt x="434" y="968"/>
                    <a:pt x="968" y="968"/>
                  </a:cubicBezTo>
                  <a:lnTo>
                    <a:pt x="4270" y="968"/>
                  </a:lnTo>
                  <a:cubicBezTo>
                    <a:pt x="4804" y="968"/>
                    <a:pt x="5237" y="534"/>
                    <a:pt x="5237" y="0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2008275" y="719300"/>
              <a:ext cx="130950" cy="80075"/>
            </a:xfrm>
            <a:custGeom>
              <a:rect b="b" l="l" r="r" t="t"/>
              <a:pathLst>
                <a:path extrusionOk="0" h="3203" w="5238">
                  <a:moveTo>
                    <a:pt x="2602" y="0"/>
                  </a:moveTo>
                  <a:cubicBezTo>
                    <a:pt x="1168" y="0"/>
                    <a:pt x="0" y="1168"/>
                    <a:pt x="0" y="2602"/>
                  </a:cubicBezTo>
                  <a:lnTo>
                    <a:pt x="0" y="3202"/>
                  </a:lnTo>
                  <a:lnTo>
                    <a:pt x="5237" y="3202"/>
                  </a:lnTo>
                  <a:lnTo>
                    <a:pt x="5237" y="2602"/>
                  </a:lnTo>
                  <a:cubicBezTo>
                    <a:pt x="5237" y="1168"/>
                    <a:pt x="4070" y="0"/>
                    <a:pt x="2602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635500" y="841050"/>
              <a:ext cx="1705425" cy="1383500"/>
            </a:xfrm>
            <a:custGeom>
              <a:rect b="b" l="l" r="r" t="t"/>
              <a:pathLst>
                <a:path extrusionOk="0" h="55340" w="68217">
                  <a:moveTo>
                    <a:pt x="10141" y="0"/>
                  </a:moveTo>
                  <a:cubicBezTo>
                    <a:pt x="9608" y="0"/>
                    <a:pt x="9174" y="334"/>
                    <a:pt x="9007" y="834"/>
                  </a:cubicBezTo>
                  <a:lnTo>
                    <a:pt x="2269" y="23450"/>
                  </a:lnTo>
                  <a:cubicBezTo>
                    <a:pt x="2102" y="23951"/>
                    <a:pt x="1635" y="24284"/>
                    <a:pt x="1135" y="24284"/>
                  </a:cubicBezTo>
                  <a:cubicBezTo>
                    <a:pt x="501" y="24284"/>
                    <a:pt x="1" y="24818"/>
                    <a:pt x="1" y="25418"/>
                  </a:cubicBezTo>
                  <a:lnTo>
                    <a:pt x="1" y="42798"/>
                  </a:lnTo>
                  <a:cubicBezTo>
                    <a:pt x="1" y="43431"/>
                    <a:pt x="501" y="43965"/>
                    <a:pt x="1168" y="43965"/>
                  </a:cubicBezTo>
                  <a:lnTo>
                    <a:pt x="2002" y="43965"/>
                  </a:lnTo>
                  <a:lnTo>
                    <a:pt x="2002" y="55340"/>
                  </a:lnTo>
                  <a:lnTo>
                    <a:pt x="12576" y="55340"/>
                  </a:lnTo>
                  <a:cubicBezTo>
                    <a:pt x="15912" y="55340"/>
                    <a:pt x="19048" y="53839"/>
                    <a:pt x="21149" y="51237"/>
                  </a:cubicBezTo>
                  <a:lnTo>
                    <a:pt x="22450" y="49636"/>
                  </a:lnTo>
                  <a:cubicBezTo>
                    <a:pt x="25352" y="46033"/>
                    <a:pt x="29755" y="43965"/>
                    <a:pt x="34392" y="43965"/>
                  </a:cubicBezTo>
                  <a:lnTo>
                    <a:pt x="36760" y="43965"/>
                  </a:lnTo>
                  <a:cubicBezTo>
                    <a:pt x="39729" y="43965"/>
                    <a:pt x="42665" y="44999"/>
                    <a:pt x="44699" y="47167"/>
                  </a:cubicBezTo>
                  <a:cubicBezTo>
                    <a:pt x="44899" y="47401"/>
                    <a:pt x="45200" y="47534"/>
                    <a:pt x="45533" y="47534"/>
                  </a:cubicBezTo>
                  <a:lnTo>
                    <a:pt x="67049" y="47534"/>
                  </a:lnTo>
                  <a:cubicBezTo>
                    <a:pt x="67682" y="47534"/>
                    <a:pt x="68216" y="47001"/>
                    <a:pt x="68216" y="46367"/>
                  </a:cubicBezTo>
                  <a:lnTo>
                    <a:pt x="68216" y="1168"/>
                  </a:lnTo>
                  <a:cubicBezTo>
                    <a:pt x="68216" y="534"/>
                    <a:pt x="67682" y="0"/>
                    <a:pt x="67049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1810625" y="928600"/>
              <a:ext cx="510400" cy="492875"/>
            </a:xfrm>
            <a:custGeom>
              <a:rect b="b" l="l" r="r" t="t"/>
              <a:pathLst>
                <a:path extrusionOk="0" h="19715" w="20416">
                  <a:moveTo>
                    <a:pt x="5872" y="1"/>
                  </a:moveTo>
                  <a:lnTo>
                    <a:pt x="1" y="19715"/>
                  </a:lnTo>
                  <a:lnTo>
                    <a:pt x="20415" y="19715"/>
                  </a:lnTo>
                  <a:lnTo>
                    <a:pt x="20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2500300" y="928600"/>
              <a:ext cx="352775" cy="492050"/>
            </a:xfrm>
            <a:custGeom>
              <a:rect b="b" l="l" r="r" t="t"/>
              <a:pathLst>
                <a:path extrusionOk="0" h="19682" w="14111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lnTo>
                    <a:pt x="0" y="18447"/>
                  </a:lnTo>
                  <a:cubicBezTo>
                    <a:pt x="0" y="19148"/>
                    <a:pt x="567" y="19682"/>
                    <a:pt x="1268" y="19682"/>
                  </a:cubicBezTo>
                  <a:lnTo>
                    <a:pt x="12843" y="19682"/>
                  </a:lnTo>
                  <a:cubicBezTo>
                    <a:pt x="13543" y="19682"/>
                    <a:pt x="14110" y="19148"/>
                    <a:pt x="14110" y="18447"/>
                  </a:cubicBezTo>
                  <a:lnTo>
                    <a:pt x="14110" y="1268"/>
                  </a:lnTo>
                  <a:cubicBezTo>
                    <a:pt x="14110" y="568"/>
                    <a:pt x="13543" y="1"/>
                    <a:pt x="1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2897250" y="928600"/>
              <a:ext cx="352775" cy="492050"/>
            </a:xfrm>
            <a:custGeom>
              <a:rect b="b" l="l" r="r" t="t"/>
              <a:pathLst>
                <a:path extrusionOk="0" h="19682" w="14111">
                  <a:moveTo>
                    <a:pt x="1268" y="1"/>
                  </a:moveTo>
                  <a:cubicBezTo>
                    <a:pt x="567" y="1"/>
                    <a:pt x="0" y="568"/>
                    <a:pt x="0" y="1268"/>
                  </a:cubicBezTo>
                  <a:lnTo>
                    <a:pt x="0" y="18447"/>
                  </a:lnTo>
                  <a:cubicBezTo>
                    <a:pt x="0" y="19148"/>
                    <a:pt x="567" y="19682"/>
                    <a:pt x="1268" y="19682"/>
                  </a:cubicBezTo>
                  <a:lnTo>
                    <a:pt x="12876" y="19682"/>
                  </a:lnTo>
                  <a:cubicBezTo>
                    <a:pt x="13576" y="19682"/>
                    <a:pt x="14110" y="19148"/>
                    <a:pt x="14110" y="18447"/>
                  </a:cubicBezTo>
                  <a:lnTo>
                    <a:pt x="14110" y="1268"/>
                  </a:lnTo>
                  <a:cubicBezTo>
                    <a:pt x="14110" y="568"/>
                    <a:pt x="13576" y="1"/>
                    <a:pt x="128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1813125" y="1445650"/>
              <a:ext cx="509575" cy="437000"/>
            </a:xfrm>
            <a:custGeom>
              <a:rect b="b" l="l" r="r" t="t"/>
              <a:pathLst>
                <a:path extrusionOk="0" h="17480" w="20383">
                  <a:moveTo>
                    <a:pt x="18281" y="868"/>
                  </a:moveTo>
                  <a:cubicBezTo>
                    <a:pt x="18948" y="868"/>
                    <a:pt x="19515" y="1435"/>
                    <a:pt x="19515" y="2135"/>
                  </a:cubicBezTo>
                  <a:lnTo>
                    <a:pt x="19515" y="15345"/>
                  </a:lnTo>
                  <a:cubicBezTo>
                    <a:pt x="19515" y="16045"/>
                    <a:pt x="18948" y="16579"/>
                    <a:pt x="18281" y="16579"/>
                  </a:cubicBezTo>
                  <a:lnTo>
                    <a:pt x="2102" y="16579"/>
                  </a:lnTo>
                  <a:cubicBezTo>
                    <a:pt x="1402" y="16579"/>
                    <a:pt x="868" y="16045"/>
                    <a:pt x="868" y="15345"/>
                  </a:cubicBezTo>
                  <a:lnTo>
                    <a:pt x="868" y="2102"/>
                  </a:lnTo>
                  <a:cubicBezTo>
                    <a:pt x="868" y="1435"/>
                    <a:pt x="1402" y="868"/>
                    <a:pt x="2102" y="868"/>
                  </a:cubicBezTo>
                  <a:close/>
                  <a:moveTo>
                    <a:pt x="2102" y="0"/>
                  </a:moveTo>
                  <a:cubicBezTo>
                    <a:pt x="935" y="0"/>
                    <a:pt x="1" y="968"/>
                    <a:pt x="1" y="2135"/>
                  </a:cubicBezTo>
                  <a:lnTo>
                    <a:pt x="1" y="15345"/>
                  </a:lnTo>
                  <a:cubicBezTo>
                    <a:pt x="1" y="16512"/>
                    <a:pt x="935" y="17446"/>
                    <a:pt x="2102" y="17479"/>
                  </a:cubicBezTo>
                  <a:lnTo>
                    <a:pt x="18281" y="17479"/>
                  </a:lnTo>
                  <a:cubicBezTo>
                    <a:pt x="19448" y="17446"/>
                    <a:pt x="20382" y="16512"/>
                    <a:pt x="20382" y="15345"/>
                  </a:cubicBezTo>
                  <a:lnTo>
                    <a:pt x="20382" y="2135"/>
                  </a:lnTo>
                  <a:cubicBezTo>
                    <a:pt x="20382" y="968"/>
                    <a:pt x="19448" y="0"/>
                    <a:pt x="18281" y="0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435950" y="841050"/>
              <a:ext cx="2567700" cy="1520275"/>
            </a:xfrm>
            <a:custGeom>
              <a:rect b="b" l="l" r="r" t="t"/>
              <a:pathLst>
                <a:path extrusionOk="0" h="60811" w="102708">
                  <a:moveTo>
                    <a:pt x="2636" y="0"/>
                  </a:moveTo>
                  <a:cubicBezTo>
                    <a:pt x="1202" y="0"/>
                    <a:pt x="1" y="1168"/>
                    <a:pt x="1" y="2635"/>
                  </a:cubicBezTo>
                  <a:lnTo>
                    <a:pt x="1" y="58175"/>
                  </a:lnTo>
                  <a:cubicBezTo>
                    <a:pt x="1" y="59610"/>
                    <a:pt x="1202" y="60810"/>
                    <a:pt x="2636" y="60810"/>
                  </a:cubicBezTo>
                  <a:lnTo>
                    <a:pt x="91399" y="60810"/>
                  </a:lnTo>
                  <a:cubicBezTo>
                    <a:pt x="92067" y="60810"/>
                    <a:pt x="92734" y="60544"/>
                    <a:pt x="93234" y="60043"/>
                  </a:cubicBezTo>
                  <a:lnTo>
                    <a:pt x="101907" y="51537"/>
                  </a:lnTo>
                  <a:cubicBezTo>
                    <a:pt x="102407" y="51037"/>
                    <a:pt x="102708" y="50370"/>
                    <a:pt x="102708" y="49669"/>
                  </a:cubicBezTo>
                  <a:lnTo>
                    <a:pt x="102708" y="2635"/>
                  </a:lnTo>
                  <a:cubicBezTo>
                    <a:pt x="102708" y="1168"/>
                    <a:pt x="101507" y="0"/>
                    <a:pt x="100072" y="0"/>
                  </a:cubicBezTo>
                  <a:close/>
                </a:path>
              </a:pathLst>
            </a:custGeom>
            <a:solidFill>
              <a:srgbClr val="DC24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489450" y="1445650"/>
              <a:ext cx="374450" cy="437000"/>
            </a:xfrm>
            <a:custGeom>
              <a:rect b="b" l="l" r="r" t="t"/>
              <a:pathLst>
                <a:path extrusionOk="0" h="17480" w="14978">
                  <a:moveTo>
                    <a:pt x="13076" y="868"/>
                  </a:moveTo>
                  <a:cubicBezTo>
                    <a:pt x="13644" y="868"/>
                    <a:pt x="14111" y="1335"/>
                    <a:pt x="14144" y="1902"/>
                  </a:cubicBezTo>
                  <a:lnTo>
                    <a:pt x="14144" y="15578"/>
                  </a:lnTo>
                  <a:cubicBezTo>
                    <a:pt x="14111" y="16145"/>
                    <a:pt x="13644" y="16612"/>
                    <a:pt x="13076" y="16612"/>
                  </a:cubicBezTo>
                  <a:lnTo>
                    <a:pt x="1902" y="16612"/>
                  </a:lnTo>
                  <a:cubicBezTo>
                    <a:pt x="1335" y="16612"/>
                    <a:pt x="868" y="16145"/>
                    <a:pt x="868" y="15578"/>
                  </a:cubicBezTo>
                  <a:lnTo>
                    <a:pt x="868" y="1902"/>
                  </a:lnTo>
                  <a:cubicBezTo>
                    <a:pt x="868" y="1335"/>
                    <a:pt x="1335" y="868"/>
                    <a:pt x="1902" y="868"/>
                  </a:cubicBezTo>
                  <a:close/>
                  <a:moveTo>
                    <a:pt x="1902" y="0"/>
                  </a:moveTo>
                  <a:cubicBezTo>
                    <a:pt x="868" y="0"/>
                    <a:pt x="0" y="868"/>
                    <a:pt x="0" y="1902"/>
                  </a:cubicBezTo>
                  <a:lnTo>
                    <a:pt x="0" y="15578"/>
                  </a:lnTo>
                  <a:cubicBezTo>
                    <a:pt x="0" y="16612"/>
                    <a:pt x="868" y="17446"/>
                    <a:pt x="1902" y="17479"/>
                  </a:cubicBezTo>
                  <a:lnTo>
                    <a:pt x="13076" y="17479"/>
                  </a:lnTo>
                  <a:cubicBezTo>
                    <a:pt x="14111" y="17446"/>
                    <a:pt x="14978" y="16612"/>
                    <a:pt x="14978" y="15578"/>
                  </a:cubicBezTo>
                  <a:lnTo>
                    <a:pt x="14978" y="1902"/>
                  </a:lnTo>
                  <a:cubicBezTo>
                    <a:pt x="14978" y="868"/>
                    <a:pt x="14111" y="0"/>
                    <a:pt x="13076" y="0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887225" y="1445650"/>
              <a:ext cx="373625" cy="437000"/>
            </a:xfrm>
            <a:custGeom>
              <a:rect b="b" l="l" r="r" t="t"/>
              <a:pathLst>
                <a:path extrusionOk="0" h="17480" w="14945">
                  <a:moveTo>
                    <a:pt x="13043" y="868"/>
                  </a:moveTo>
                  <a:cubicBezTo>
                    <a:pt x="13644" y="868"/>
                    <a:pt x="14111" y="1335"/>
                    <a:pt x="14111" y="1902"/>
                  </a:cubicBezTo>
                  <a:lnTo>
                    <a:pt x="14111" y="15578"/>
                  </a:lnTo>
                  <a:cubicBezTo>
                    <a:pt x="14111" y="16145"/>
                    <a:pt x="13644" y="16612"/>
                    <a:pt x="13043" y="16612"/>
                  </a:cubicBezTo>
                  <a:lnTo>
                    <a:pt x="1902" y="16612"/>
                  </a:lnTo>
                  <a:cubicBezTo>
                    <a:pt x="1302" y="16612"/>
                    <a:pt x="835" y="16145"/>
                    <a:pt x="835" y="15578"/>
                  </a:cubicBezTo>
                  <a:lnTo>
                    <a:pt x="835" y="1902"/>
                  </a:lnTo>
                  <a:cubicBezTo>
                    <a:pt x="835" y="1335"/>
                    <a:pt x="1302" y="868"/>
                    <a:pt x="1902" y="868"/>
                  </a:cubicBezTo>
                  <a:close/>
                  <a:moveTo>
                    <a:pt x="1902" y="0"/>
                  </a:moveTo>
                  <a:cubicBezTo>
                    <a:pt x="835" y="0"/>
                    <a:pt x="1" y="868"/>
                    <a:pt x="1" y="1902"/>
                  </a:cubicBezTo>
                  <a:lnTo>
                    <a:pt x="1" y="15578"/>
                  </a:lnTo>
                  <a:cubicBezTo>
                    <a:pt x="1" y="16612"/>
                    <a:pt x="835" y="17446"/>
                    <a:pt x="1902" y="17479"/>
                  </a:cubicBezTo>
                  <a:lnTo>
                    <a:pt x="13043" y="17479"/>
                  </a:lnTo>
                  <a:cubicBezTo>
                    <a:pt x="14111" y="17446"/>
                    <a:pt x="14945" y="16612"/>
                    <a:pt x="14945" y="15578"/>
                  </a:cubicBezTo>
                  <a:lnTo>
                    <a:pt x="14945" y="1902"/>
                  </a:lnTo>
                  <a:cubicBezTo>
                    <a:pt x="14945" y="868"/>
                    <a:pt x="14111" y="0"/>
                    <a:pt x="13043" y="0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2972300" y="1514850"/>
              <a:ext cx="246025" cy="115950"/>
            </a:xfrm>
            <a:custGeom>
              <a:rect b="b" l="l" r="r" t="t"/>
              <a:pathLst>
                <a:path extrusionOk="0" h="4638" w="9841">
                  <a:moveTo>
                    <a:pt x="7973" y="435"/>
                  </a:moveTo>
                  <a:cubicBezTo>
                    <a:pt x="8773" y="435"/>
                    <a:pt x="9407" y="1102"/>
                    <a:pt x="9440" y="1902"/>
                  </a:cubicBezTo>
                  <a:lnTo>
                    <a:pt x="9440" y="2770"/>
                  </a:lnTo>
                  <a:cubicBezTo>
                    <a:pt x="9407" y="3570"/>
                    <a:pt x="8773" y="4237"/>
                    <a:pt x="7973" y="4237"/>
                  </a:cubicBezTo>
                  <a:lnTo>
                    <a:pt x="1868" y="4237"/>
                  </a:lnTo>
                  <a:cubicBezTo>
                    <a:pt x="1068" y="4237"/>
                    <a:pt x="434" y="3570"/>
                    <a:pt x="434" y="2770"/>
                  </a:cubicBezTo>
                  <a:lnTo>
                    <a:pt x="434" y="1902"/>
                  </a:lnTo>
                  <a:cubicBezTo>
                    <a:pt x="434" y="1102"/>
                    <a:pt x="1068" y="435"/>
                    <a:pt x="1868" y="435"/>
                  </a:cubicBezTo>
                  <a:close/>
                  <a:moveTo>
                    <a:pt x="1868" y="1"/>
                  </a:moveTo>
                  <a:cubicBezTo>
                    <a:pt x="834" y="1"/>
                    <a:pt x="0" y="868"/>
                    <a:pt x="0" y="1902"/>
                  </a:cubicBezTo>
                  <a:lnTo>
                    <a:pt x="0" y="2770"/>
                  </a:lnTo>
                  <a:cubicBezTo>
                    <a:pt x="0" y="3804"/>
                    <a:pt x="834" y="4638"/>
                    <a:pt x="1868" y="4638"/>
                  </a:cubicBezTo>
                  <a:lnTo>
                    <a:pt x="7973" y="4638"/>
                  </a:lnTo>
                  <a:cubicBezTo>
                    <a:pt x="8973" y="4638"/>
                    <a:pt x="9807" y="3804"/>
                    <a:pt x="9841" y="2770"/>
                  </a:cubicBezTo>
                  <a:lnTo>
                    <a:pt x="9841" y="1902"/>
                  </a:lnTo>
                  <a:cubicBezTo>
                    <a:pt x="9841" y="868"/>
                    <a:pt x="9007" y="1"/>
                    <a:pt x="7973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2972300" y="1669975"/>
              <a:ext cx="246025" cy="115925"/>
            </a:xfrm>
            <a:custGeom>
              <a:rect b="b" l="l" r="r" t="t"/>
              <a:pathLst>
                <a:path extrusionOk="0" h="4637" w="9841">
                  <a:moveTo>
                    <a:pt x="1868" y="401"/>
                  </a:moveTo>
                  <a:lnTo>
                    <a:pt x="7973" y="434"/>
                  </a:lnTo>
                  <a:cubicBezTo>
                    <a:pt x="8773" y="434"/>
                    <a:pt x="9407" y="1068"/>
                    <a:pt x="9407" y="1868"/>
                  </a:cubicBezTo>
                  <a:lnTo>
                    <a:pt x="9407" y="2769"/>
                  </a:lnTo>
                  <a:cubicBezTo>
                    <a:pt x="9407" y="3570"/>
                    <a:pt x="8773" y="4203"/>
                    <a:pt x="7973" y="4203"/>
                  </a:cubicBezTo>
                  <a:lnTo>
                    <a:pt x="1868" y="4203"/>
                  </a:lnTo>
                  <a:cubicBezTo>
                    <a:pt x="1068" y="4203"/>
                    <a:pt x="434" y="3570"/>
                    <a:pt x="434" y="2769"/>
                  </a:cubicBezTo>
                  <a:lnTo>
                    <a:pt x="434" y="1868"/>
                  </a:lnTo>
                  <a:cubicBezTo>
                    <a:pt x="401" y="1068"/>
                    <a:pt x="1068" y="401"/>
                    <a:pt x="1868" y="401"/>
                  </a:cubicBezTo>
                  <a:close/>
                  <a:moveTo>
                    <a:pt x="1868" y="0"/>
                  </a:moveTo>
                  <a:cubicBezTo>
                    <a:pt x="834" y="0"/>
                    <a:pt x="0" y="834"/>
                    <a:pt x="0" y="1868"/>
                  </a:cubicBezTo>
                  <a:lnTo>
                    <a:pt x="0" y="2769"/>
                  </a:lnTo>
                  <a:cubicBezTo>
                    <a:pt x="0" y="3803"/>
                    <a:pt x="834" y="4637"/>
                    <a:pt x="1868" y="4637"/>
                  </a:cubicBezTo>
                  <a:lnTo>
                    <a:pt x="7973" y="4637"/>
                  </a:lnTo>
                  <a:cubicBezTo>
                    <a:pt x="8973" y="4637"/>
                    <a:pt x="9807" y="3803"/>
                    <a:pt x="9841" y="2769"/>
                  </a:cubicBezTo>
                  <a:lnTo>
                    <a:pt x="9841" y="1868"/>
                  </a:lnTo>
                  <a:cubicBezTo>
                    <a:pt x="9841" y="834"/>
                    <a:pt x="9007" y="0"/>
                    <a:pt x="7973" y="0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3586900" y="2011875"/>
              <a:ext cx="246025" cy="104275"/>
            </a:xfrm>
            <a:custGeom>
              <a:rect b="b" l="l" r="r" t="t"/>
              <a:pathLst>
                <a:path extrusionOk="0" h="4171" w="9841">
                  <a:moveTo>
                    <a:pt x="7973" y="401"/>
                  </a:moveTo>
                  <a:cubicBezTo>
                    <a:pt x="8773" y="401"/>
                    <a:pt x="9441" y="1068"/>
                    <a:pt x="9441" y="1869"/>
                  </a:cubicBezTo>
                  <a:lnTo>
                    <a:pt x="9441" y="2269"/>
                  </a:lnTo>
                  <a:cubicBezTo>
                    <a:pt x="9441" y="3070"/>
                    <a:pt x="8773" y="3703"/>
                    <a:pt x="7973" y="3737"/>
                  </a:cubicBezTo>
                  <a:lnTo>
                    <a:pt x="1902" y="3737"/>
                  </a:lnTo>
                  <a:cubicBezTo>
                    <a:pt x="1101" y="3737"/>
                    <a:pt x="434" y="3070"/>
                    <a:pt x="434" y="2269"/>
                  </a:cubicBezTo>
                  <a:lnTo>
                    <a:pt x="434" y="1869"/>
                  </a:lnTo>
                  <a:cubicBezTo>
                    <a:pt x="434" y="1068"/>
                    <a:pt x="1101" y="401"/>
                    <a:pt x="1902" y="401"/>
                  </a:cubicBezTo>
                  <a:close/>
                  <a:moveTo>
                    <a:pt x="1902" y="1"/>
                  </a:moveTo>
                  <a:cubicBezTo>
                    <a:pt x="834" y="1"/>
                    <a:pt x="0" y="835"/>
                    <a:pt x="0" y="1869"/>
                  </a:cubicBezTo>
                  <a:lnTo>
                    <a:pt x="0" y="2302"/>
                  </a:lnTo>
                  <a:cubicBezTo>
                    <a:pt x="0" y="3337"/>
                    <a:pt x="834" y="4170"/>
                    <a:pt x="1902" y="4170"/>
                  </a:cubicBezTo>
                  <a:lnTo>
                    <a:pt x="7973" y="4170"/>
                  </a:lnTo>
                  <a:cubicBezTo>
                    <a:pt x="9007" y="4170"/>
                    <a:pt x="9841" y="3337"/>
                    <a:pt x="9841" y="2302"/>
                  </a:cubicBezTo>
                  <a:lnTo>
                    <a:pt x="9841" y="1869"/>
                  </a:lnTo>
                  <a:cubicBezTo>
                    <a:pt x="9841" y="835"/>
                    <a:pt x="9007" y="1"/>
                    <a:pt x="7973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712700" y="2005200"/>
              <a:ext cx="760575" cy="356125"/>
            </a:xfrm>
            <a:custGeom>
              <a:rect b="b" l="l" r="r" t="t"/>
              <a:pathLst>
                <a:path extrusionOk="0" h="14245" w="30423">
                  <a:moveTo>
                    <a:pt x="15211" y="1"/>
                  </a:moveTo>
                  <a:cubicBezTo>
                    <a:pt x="7172" y="1"/>
                    <a:pt x="534" y="6205"/>
                    <a:pt x="1" y="14244"/>
                  </a:cubicBezTo>
                  <a:lnTo>
                    <a:pt x="30422" y="14244"/>
                  </a:lnTo>
                  <a:cubicBezTo>
                    <a:pt x="29889" y="6205"/>
                    <a:pt x="23251" y="1"/>
                    <a:pt x="15211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3586900" y="2121125"/>
              <a:ext cx="246025" cy="104275"/>
            </a:xfrm>
            <a:custGeom>
              <a:rect b="b" l="l" r="r" t="t"/>
              <a:pathLst>
                <a:path extrusionOk="0" h="4171" w="9841">
                  <a:moveTo>
                    <a:pt x="7973" y="401"/>
                  </a:moveTo>
                  <a:cubicBezTo>
                    <a:pt x="8773" y="401"/>
                    <a:pt x="9441" y="1035"/>
                    <a:pt x="9441" y="1835"/>
                  </a:cubicBezTo>
                  <a:lnTo>
                    <a:pt x="9441" y="2269"/>
                  </a:lnTo>
                  <a:cubicBezTo>
                    <a:pt x="9441" y="3069"/>
                    <a:pt x="8773" y="3703"/>
                    <a:pt x="7973" y="3703"/>
                  </a:cubicBezTo>
                  <a:lnTo>
                    <a:pt x="1902" y="3703"/>
                  </a:lnTo>
                  <a:cubicBezTo>
                    <a:pt x="1101" y="3703"/>
                    <a:pt x="434" y="3069"/>
                    <a:pt x="434" y="2269"/>
                  </a:cubicBezTo>
                  <a:lnTo>
                    <a:pt x="434" y="1835"/>
                  </a:lnTo>
                  <a:cubicBezTo>
                    <a:pt x="434" y="1035"/>
                    <a:pt x="1101" y="401"/>
                    <a:pt x="1902" y="401"/>
                  </a:cubicBezTo>
                  <a:close/>
                  <a:moveTo>
                    <a:pt x="1902" y="1"/>
                  </a:moveTo>
                  <a:cubicBezTo>
                    <a:pt x="834" y="1"/>
                    <a:pt x="0" y="835"/>
                    <a:pt x="0" y="1869"/>
                  </a:cubicBezTo>
                  <a:lnTo>
                    <a:pt x="0" y="2269"/>
                  </a:lnTo>
                  <a:cubicBezTo>
                    <a:pt x="0" y="3303"/>
                    <a:pt x="834" y="4170"/>
                    <a:pt x="1902" y="4170"/>
                  </a:cubicBezTo>
                  <a:lnTo>
                    <a:pt x="7973" y="4170"/>
                  </a:lnTo>
                  <a:cubicBezTo>
                    <a:pt x="9007" y="4137"/>
                    <a:pt x="9841" y="3303"/>
                    <a:pt x="9841" y="2269"/>
                  </a:cubicBezTo>
                  <a:lnTo>
                    <a:pt x="9841" y="1869"/>
                  </a:lnTo>
                  <a:cubicBezTo>
                    <a:pt x="9841" y="835"/>
                    <a:pt x="9007" y="1"/>
                    <a:pt x="7973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208175" y="2011875"/>
              <a:ext cx="246025" cy="104275"/>
            </a:xfrm>
            <a:custGeom>
              <a:rect b="b" l="l" r="r" t="t"/>
              <a:pathLst>
                <a:path extrusionOk="0" h="4171" w="9841">
                  <a:moveTo>
                    <a:pt x="7973" y="401"/>
                  </a:moveTo>
                  <a:cubicBezTo>
                    <a:pt x="8740" y="401"/>
                    <a:pt x="9407" y="1068"/>
                    <a:pt x="9407" y="1869"/>
                  </a:cubicBezTo>
                  <a:lnTo>
                    <a:pt x="9407" y="2269"/>
                  </a:lnTo>
                  <a:cubicBezTo>
                    <a:pt x="9407" y="3070"/>
                    <a:pt x="8740" y="3703"/>
                    <a:pt x="7973" y="3737"/>
                  </a:cubicBezTo>
                  <a:lnTo>
                    <a:pt x="1869" y="3737"/>
                  </a:lnTo>
                  <a:cubicBezTo>
                    <a:pt x="1068" y="3703"/>
                    <a:pt x="401" y="3070"/>
                    <a:pt x="401" y="2269"/>
                  </a:cubicBezTo>
                  <a:lnTo>
                    <a:pt x="401" y="1869"/>
                  </a:lnTo>
                  <a:cubicBezTo>
                    <a:pt x="401" y="1068"/>
                    <a:pt x="1068" y="401"/>
                    <a:pt x="1869" y="401"/>
                  </a:cubicBezTo>
                  <a:close/>
                  <a:moveTo>
                    <a:pt x="1869" y="1"/>
                  </a:moveTo>
                  <a:cubicBezTo>
                    <a:pt x="834" y="1"/>
                    <a:pt x="1" y="835"/>
                    <a:pt x="1" y="1869"/>
                  </a:cubicBezTo>
                  <a:lnTo>
                    <a:pt x="1" y="2302"/>
                  </a:lnTo>
                  <a:cubicBezTo>
                    <a:pt x="1" y="3337"/>
                    <a:pt x="834" y="4170"/>
                    <a:pt x="1869" y="4170"/>
                  </a:cubicBezTo>
                  <a:lnTo>
                    <a:pt x="7973" y="4170"/>
                  </a:lnTo>
                  <a:cubicBezTo>
                    <a:pt x="8974" y="4170"/>
                    <a:pt x="9841" y="3337"/>
                    <a:pt x="9841" y="2302"/>
                  </a:cubicBezTo>
                  <a:lnTo>
                    <a:pt x="9841" y="1869"/>
                  </a:lnTo>
                  <a:cubicBezTo>
                    <a:pt x="9841" y="835"/>
                    <a:pt x="9007" y="1"/>
                    <a:pt x="7973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4208175" y="2121100"/>
              <a:ext cx="246025" cy="104300"/>
            </a:xfrm>
            <a:custGeom>
              <a:rect b="b" l="l" r="r" t="t"/>
              <a:pathLst>
                <a:path extrusionOk="0" h="4172" w="9841">
                  <a:moveTo>
                    <a:pt x="7973" y="402"/>
                  </a:moveTo>
                  <a:cubicBezTo>
                    <a:pt x="8740" y="402"/>
                    <a:pt x="9407" y="1036"/>
                    <a:pt x="9407" y="1836"/>
                  </a:cubicBezTo>
                  <a:lnTo>
                    <a:pt x="9407" y="2270"/>
                  </a:lnTo>
                  <a:cubicBezTo>
                    <a:pt x="9407" y="3070"/>
                    <a:pt x="8740" y="3704"/>
                    <a:pt x="7973" y="3704"/>
                  </a:cubicBezTo>
                  <a:lnTo>
                    <a:pt x="1869" y="3704"/>
                  </a:lnTo>
                  <a:cubicBezTo>
                    <a:pt x="1068" y="3704"/>
                    <a:pt x="401" y="3070"/>
                    <a:pt x="401" y="2270"/>
                  </a:cubicBezTo>
                  <a:lnTo>
                    <a:pt x="401" y="1836"/>
                  </a:lnTo>
                  <a:cubicBezTo>
                    <a:pt x="401" y="1036"/>
                    <a:pt x="1068" y="402"/>
                    <a:pt x="1869" y="402"/>
                  </a:cubicBezTo>
                  <a:close/>
                  <a:moveTo>
                    <a:pt x="1811" y="1"/>
                  </a:moveTo>
                  <a:cubicBezTo>
                    <a:pt x="804" y="1"/>
                    <a:pt x="1" y="855"/>
                    <a:pt x="1" y="1870"/>
                  </a:cubicBezTo>
                  <a:lnTo>
                    <a:pt x="1" y="2270"/>
                  </a:lnTo>
                  <a:cubicBezTo>
                    <a:pt x="1" y="3304"/>
                    <a:pt x="834" y="4171"/>
                    <a:pt x="1869" y="4171"/>
                  </a:cubicBezTo>
                  <a:lnTo>
                    <a:pt x="7973" y="4171"/>
                  </a:lnTo>
                  <a:cubicBezTo>
                    <a:pt x="9007" y="4171"/>
                    <a:pt x="9841" y="3304"/>
                    <a:pt x="9841" y="2270"/>
                  </a:cubicBezTo>
                  <a:lnTo>
                    <a:pt x="9841" y="1870"/>
                  </a:lnTo>
                  <a:cubicBezTo>
                    <a:pt x="9841" y="836"/>
                    <a:pt x="8974" y="2"/>
                    <a:pt x="7973" y="2"/>
                  </a:cubicBezTo>
                  <a:lnTo>
                    <a:pt x="1869" y="2"/>
                  </a:lnTo>
                  <a:cubicBezTo>
                    <a:pt x="1849" y="1"/>
                    <a:pt x="1830" y="1"/>
                    <a:pt x="1811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1609650" y="1434800"/>
              <a:ext cx="75925" cy="505400"/>
            </a:xfrm>
            <a:custGeom>
              <a:rect b="b" l="l" r="r" t="t"/>
              <a:pathLst>
                <a:path extrusionOk="0" h="20216" w="3037">
                  <a:moveTo>
                    <a:pt x="1802" y="1"/>
                  </a:moveTo>
                  <a:cubicBezTo>
                    <a:pt x="801" y="1"/>
                    <a:pt x="1" y="801"/>
                    <a:pt x="1" y="1802"/>
                  </a:cubicBezTo>
                  <a:lnTo>
                    <a:pt x="1" y="18380"/>
                  </a:lnTo>
                  <a:cubicBezTo>
                    <a:pt x="1" y="19381"/>
                    <a:pt x="801" y="20215"/>
                    <a:pt x="1802" y="20215"/>
                  </a:cubicBezTo>
                  <a:lnTo>
                    <a:pt x="3036" y="20215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1633850" y="2006050"/>
              <a:ext cx="52550" cy="80900"/>
            </a:xfrm>
            <a:custGeom>
              <a:rect b="b" l="l" r="r" t="t"/>
              <a:pathLst>
                <a:path extrusionOk="0" h="3236" w="2102">
                  <a:moveTo>
                    <a:pt x="1334" y="0"/>
                  </a:moveTo>
                  <a:cubicBezTo>
                    <a:pt x="600" y="0"/>
                    <a:pt x="0" y="601"/>
                    <a:pt x="0" y="1368"/>
                  </a:cubicBezTo>
                  <a:lnTo>
                    <a:pt x="0" y="3236"/>
                  </a:lnTo>
                  <a:lnTo>
                    <a:pt x="2102" y="3236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609650" y="1489000"/>
              <a:ext cx="48400" cy="22550"/>
            </a:xfrm>
            <a:custGeom>
              <a:rect b="b" l="l" r="r" t="t"/>
              <a:pathLst>
                <a:path extrusionOk="0" h="902" w="1936">
                  <a:moveTo>
                    <a:pt x="1" y="1"/>
                  </a:moveTo>
                  <a:lnTo>
                    <a:pt x="1" y="901"/>
                  </a:lnTo>
                  <a:lnTo>
                    <a:pt x="1468" y="901"/>
                  </a:lnTo>
                  <a:cubicBezTo>
                    <a:pt x="1602" y="901"/>
                    <a:pt x="1702" y="868"/>
                    <a:pt x="1802" y="768"/>
                  </a:cubicBezTo>
                  <a:cubicBezTo>
                    <a:pt x="1869" y="701"/>
                    <a:pt x="1902" y="568"/>
                    <a:pt x="1902" y="468"/>
                  </a:cubicBezTo>
                  <a:cubicBezTo>
                    <a:pt x="1935" y="201"/>
                    <a:pt x="1735" y="1"/>
                    <a:pt x="1468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1609650" y="1527375"/>
              <a:ext cx="48400" cy="22525"/>
            </a:xfrm>
            <a:custGeom>
              <a:rect b="b" l="l" r="r" t="t"/>
              <a:pathLst>
                <a:path extrusionOk="0" h="901" w="1936">
                  <a:moveTo>
                    <a:pt x="1" y="0"/>
                  </a:moveTo>
                  <a:lnTo>
                    <a:pt x="1" y="901"/>
                  </a:lnTo>
                  <a:lnTo>
                    <a:pt x="1468" y="901"/>
                  </a:lnTo>
                  <a:cubicBezTo>
                    <a:pt x="1602" y="901"/>
                    <a:pt x="1702" y="834"/>
                    <a:pt x="1802" y="767"/>
                  </a:cubicBezTo>
                  <a:cubicBezTo>
                    <a:pt x="1869" y="667"/>
                    <a:pt x="1935" y="567"/>
                    <a:pt x="1902" y="434"/>
                  </a:cubicBezTo>
                  <a:cubicBezTo>
                    <a:pt x="1902" y="200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1609650" y="1565725"/>
              <a:ext cx="47575" cy="21700"/>
            </a:xfrm>
            <a:custGeom>
              <a:rect b="b" l="l" r="r" t="t"/>
              <a:pathLst>
                <a:path extrusionOk="0" h="868" w="1903">
                  <a:moveTo>
                    <a:pt x="1" y="1"/>
                  </a:moveTo>
                  <a:lnTo>
                    <a:pt x="1" y="868"/>
                  </a:lnTo>
                  <a:lnTo>
                    <a:pt x="1468" y="868"/>
                  </a:lnTo>
                  <a:cubicBezTo>
                    <a:pt x="1702" y="868"/>
                    <a:pt x="1902" y="668"/>
                    <a:pt x="1902" y="434"/>
                  </a:cubicBezTo>
                  <a:cubicBezTo>
                    <a:pt x="1902" y="201"/>
                    <a:pt x="1702" y="1"/>
                    <a:pt x="1468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609650" y="1604100"/>
              <a:ext cx="47575" cy="21700"/>
            </a:xfrm>
            <a:custGeom>
              <a:rect b="b" l="l" r="r" t="t"/>
              <a:pathLst>
                <a:path extrusionOk="0" h="868" w="1903">
                  <a:moveTo>
                    <a:pt x="1" y="0"/>
                  </a:moveTo>
                  <a:lnTo>
                    <a:pt x="1" y="867"/>
                  </a:lnTo>
                  <a:lnTo>
                    <a:pt x="1468" y="867"/>
                  </a:lnTo>
                  <a:cubicBezTo>
                    <a:pt x="1602" y="867"/>
                    <a:pt x="1702" y="834"/>
                    <a:pt x="1802" y="734"/>
                  </a:cubicBezTo>
                  <a:cubicBezTo>
                    <a:pt x="1869" y="667"/>
                    <a:pt x="1902" y="534"/>
                    <a:pt x="1902" y="434"/>
                  </a:cubicBezTo>
                  <a:cubicBezTo>
                    <a:pt x="1902" y="200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609650" y="1641625"/>
              <a:ext cx="47575" cy="22525"/>
            </a:xfrm>
            <a:custGeom>
              <a:rect b="b" l="l" r="r" t="t"/>
              <a:pathLst>
                <a:path extrusionOk="0" h="901" w="1903">
                  <a:moveTo>
                    <a:pt x="1" y="0"/>
                  </a:moveTo>
                  <a:lnTo>
                    <a:pt x="1" y="901"/>
                  </a:lnTo>
                  <a:lnTo>
                    <a:pt x="1468" y="901"/>
                  </a:lnTo>
                  <a:cubicBezTo>
                    <a:pt x="1602" y="901"/>
                    <a:pt x="1702" y="834"/>
                    <a:pt x="1802" y="767"/>
                  </a:cubicBezTo>
                  <a:cubicBezTo>
                    <a:pt x="1869" y="701"/>
                    <a:pt x="1902" y="567"/>
                    <a:pt x="1902" y="467"/>
                  </a:cubicBezTo>
                  <a:cubicBezTo>
                    <a:pt x="1902" y="200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609650" y="1679975"/>
              <a:ext cx="47575" cy="22550"/>
            </a:xfrm>
            <a:custGeom>
              <a:rect b="b" l="l" r="r" t="t"/>
              <a:pathLst>
                <a:path extrusionOk="0" h="902" w="1903">
                  <a:moveTo>
                    <a:pt x="1" y="1"/>
                  </a:moveTo>
                  <a:lnTo>
                    <a:pt x="1" y="901"/>
                  </a:lnTo>
                  <a:lnTo>
                    <a:pt x="1468" y="901"/>
                  </a:lnTo>
                  <a:cubicBezTo>
                    <a:pt x="1602" y="901"/>
                    <a:pt x="1702" y="835"/>
                    <a:pt x="1802" y="768"/>
                  </a:cubicBezTo>
                  <a:cubicBezTo>
                    <a:pt x="1869" y="668"/>
                    <a:pt x="1902" y="568"/>
                    <a:pt x="1902" y="434"/>
                  </a:cubicBezTo>
                  <a:cubicBezTo>
                    <a:pt x="1902" y="201"/>
                    <a:pt x="1702" y="1"/>
                    <a:pt x="1468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609650" y="1718350"/>
              <a:ext cx="47575" cy="21700"/>
            </a:xfrm>
            <a:custGeom>
              <a:rect b="b" l="l" r="r" t="t"/>
              <a:pathLst>
                <a:path extrusionOk="0" h="868" w="1903">
                  <a:moveTo>
                    <a:pt x="1" y="0"/>
                  </a:moveTo>
                  <a:lnTo>
                    <a:pt x="1" y="867"/>
                  </a:lnTo>
                  <a:lnTo>
                    <a:pt x="1468" y="867"/>
                  </a:lnTo>
                  <a:cubicBezTo>
                    <a:pt x="1602" y="867"/>
                    <a:pt x="1702" y="801"/>
                    <a:pt x="1802" y="734"/>
                  </a:cubicBezTo>
                  <a:cubicBezTo>
                    <a:pt x="1869" y="634"/>
                    <a:pt x="1902" y="534"/>
                    <a:pt x="1902" y="434"/>
                  </a:cubicBezTo>
                  <a:cubicBezTo>
                    <a:pt x="1902" y="200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609650" y="1755875"/>
              <a:ext cx="47575" cy="22525"/>
            </a:xfrm>
            <a:custGeom>
              <a:rect b="b" l="l" r="r" t="t"/>
              <a:pathLst>
                <a:path extrusionOk="0" h="901" w="1903">
                  <a:moveTo>
                    <a:pt x="1" y="0"/>
                  </a:moveTo>
                  <a:lnTo>
                    <a:pt x="1" y="901"/>
                  </a:lnTo>
                  <a:lnTo>
                    <a:pt x="1468" y="901"/>
                  </a:lnTo>
                  <a:cubicBezTo>
                    <a:pt x="1702" y="901"/>
                    <a:pt x="1902" y="701"/>
                    <a:pt x="1902" y="467"/>
                  </a:cubicBezTo>
                  <a:cubicBezTo>
                    <a:pt x="1902" y="200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09650" y="1794225"/>
              <a:ext cx="47575" cy="22550"/>
            </a:xfrm>
            <a:custGeom>
              <a:rect b="b" l="l" r="r" t="t"/>
              <a:pathLst>
                <a:path extrusionOk="0" h="902" w="1903">
                  <a:moveTo>
                    <a:pt x="1" y="1"/>
                  </a:moveTo>
                  <a:lnTo>
                    <a:pt x="1" y="901"/>
                  </a:lnTo>
                  <a:lnTo>
                    <a:pt x="1468" y="901"/>
                  </a:lnTo>
                  <a:cubicBezTo>
                    <a:pt x="1602" y="901"/>
                    <a:pt x="1702" y="834"/>
                    <a:pt x="1802" y="768"/>
                  </a:cubicBezTo>
                  <a:cubicBezTo>
                    <a:pt x="1869" y="668"/>
                    <a:pt x="1902" y="568"/>
                    <a:pt x="1902" y="468"/>
                  </a:cubicBezTo>
                  <a:cubicBezTo>
                    <a:pt x="1902" y="201"/>
                    <a:pt x="1702" y="1"/>
                    <a:pt x="1468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609650" y="1833425"/>
              <a:ext cx="47575" cy="20875"/>
            </a:xfrm>
            <a:custGeom>
              <a:rect b="b" l="l" r="r" t="t"/>
              <a:pathLst>
                <a:path extrusionOk="0" h="835" w="1903">
                  <a:moveTo>
                    <a:pt x="1" y="0"/>
                  </a:moveTo>
                  <a:lnTo>
                    <a:pt x="1" y="834"/>
                  </a:lnTo>
                  <a:lnTo>
                    <a:pt x="1468" y="834"/>
                  </a:lnTo>
                  <a:cubicBezTo>
                    <a:pt x="1602" y="834"/>
                    <a:pt x="1702" y="801"/>
                    <a:pt x="1802" y="701"/>
                  </a:cubicBezTo>
                  <a:cubicBezTo>
                    <a:pt x="1869" y="634"/>
                    <a:pt x="1902" y="534"/>
                    <a:pt x="1902" y="401"/>
                  </a:cubicBezTo>
                  <a:cubicBezTo>
                    <a:pt x="1902" y="167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1609650" y="1870950"/>
              <a:ext cx="48400" cy="21700"/>
            </a:xfrm>
            <a:custGeom>
              <a:rect b="b" l="l" r="r" t="t"/>
              <a:pathLst>
                <a:path extrusionOk="0" h="868" w="1936">
                  <a:moveTo>
                    <a:pt x="1" y="0"/>
                  </a:moveTo>
                  <a:lnTo>
                    <a:pt x="1" y="868"/>
                  </a:lnTo>
                  <a:lnTo>
                    <a:pt x="1468" y="868"/>
                  </a:lnTo>
                  <a:cubicBezTo>
                    <a:pt x="1602" y="868"/>
                    <a:pt x="1702" y="834"/>
                    <a:pt x="1802" y="734"/>
                  </a:cubicBezTo>
                  <a:cubicBezTo>
                    <a:pt x="1869" y="668"/>
                    <a:pt x="1935" y="534"/>
                    <a:pt x="1902" y="434"/>
                  </a:cubicBezTo>
                  <a:cubicBezTo>
                    <a:pt x="1902" y="201"/>
                    <a:pt x="1702" y="0"/>
                    <a:pt x="1468" y="0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4719375" y="2032625"/>
              <a:ext cx="746400" cy="699250"/>
            </a:xfrm>
            <a:custGeom>
              <a:rect b="b" l="l" r="r" t="t"/>
              <a:pathLst>
                <a:path extrusionOk="0" h="27970" w="29856">
                  <a:moveTo>
                    <a:pt x="14945" y="1"/>
                  </a:moveTo>
                  <a:cubicBezTo>
                    <a:pt x="8094" y="1"/>
                    <a:pt x="2107" y="5002"/>
                    <a:pt x="1101" y="11980"/>
                  </a:cubicBezTo>
                  <a:cubicBezTo>
                    <a:pt x="0" y="19619"/>
                    <a:pt x="5304" y="26724"/>
                    <a:pt x="12943" y="27825"/>
                  </a:cubicBezTo>
                  <a:cubicBezTo>
                    <a:pt x="13618" y="27922"/>
                    <a:pt x="14289" y="27969"/>
                    <a:pt x="14952" y="27969"/>
                  </a:cubicBezTo>
                  <a:cubicBezTo>
                    <a:pt x="21786" y="27969"/>
                    <a:pt x="27751" y="22946"/>
                    <a:pt x="28754" y="15983"/>
                  </a:cubicBezTo>
                  <a:cubicBezTo>
                    <a:pt x="29855" y="8344"/>
                    <a:pt x="24551" y="1239"/>
                    <a:pt x="16913" y="138"/>
                  </a:cubicBezTo>
                  <a:cubicBezTo>
                    <a:pt x="16251" y="46"/>
                    <a:pt x="15594" y="1"/>
                    <a:pt x="14945" y="1"/>
                  </a:cubicBezTo>
                  <a:close/>
                </a:path>
              </a:pathLst>
            </a:custGeom>
            <a:solidFill>
              <a:srgbClr val="222B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4840300" y="2130300"/>
              <a:ext cx="504550" cy="504550"/>
            </a:xfrm>
            <a:custGeom>
              <a:rect b="b" l="l" r="r" t="t"/>
              <a:pathLst>
                <a:path extrusionOk="0" h="20182" w="20182">
                  <a:moveTo>
                    <a:pt x="10074" y="1"/>
                  </a:moveTo>
                  <a:cubicBezTo>
                    <a:pt x="4503" y="1"/>
                    <a:pt x="0" y="4504"/>
                    <a:pt x="0" y="10074"/>
                  </a:cubicBezTo>
                  <a:cubicBezTo>
                    <a:pt x="0" y="15645"/>
                    <a:pt x="4503" y="20182"/>
                    <a:pt x="10074" y="20182"/>
                  </a:cubicBezTo>
                  <a:cubicBezTo>
                    <a:pt x="15678" y="20182"/>
                    <a:pt x="20181" y="15645"/>
                    <a:pt x="20181" y="10074"/>
                  </a:cubicBezTo>
                  <a:cubicBezTo>
                    <a:pt x="20181" y="4504"/>
                    <a:pt x="15678" y="1"/>
                    <a:pt x="10074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4860300" y="2150325"/>
              <a:ext cx="464525" cy="464525"/>
            </a:xfrm>
            <a:custGeom>
              <a:rect b="b" l="l" r="r" t="t"/>
              <a:pathLst>
                <a:path extrusionOk="0" h="18581" w="18581">
                  <a:moveTo>
                    <a:pt x="9274" y="0"/>
                  </a:moveTo>
                  <a:cubicBezTo>
                    <a:pt x="4170" y="0"/>
                    <a:pt x="1" y="4136"/>
                    <a:pt x="1" y="9273"/>
                  </a:cubicBezTo>
                  <a:cubicBezTo>
                    <a:pt x="1" y="14410"/>
                    <a:pt x="4170" y="18580"/>
                    <a:pt x="9274" y="18580"/>
                  </a:cubicBezTo>
                  <a:cubicBezTo>
                    <a:pt x="14411" y="18580"/>
                    <a:pt x="18581" y="14410"/>
                    <a:pt x="18581" y="9273"/>
                  </a:cubicBezTo>
                  <a:cubicBezTo>
                    <a:pt x="18581" y="4136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4887825" y="2177825"/>
              <a:ext cx="409475" cy="409500"/>
            </a:xfrm>
            <a:custGeom>
              <a:rect b="b" l="l" r="r" t="t"/>
              <a:pathLst>
                <a:path extrusionOk="0" h="16380" w="16379">
                  <a:moveTo>
                    <a:pt x="8173" y="1"/>
                  </a:moveTo>
                  <a:cubicBezTo>
                    <a:pt x="3670" y="1"/>
                    <a:pt x="1" y="3670"/>
                    <a:pt x="1" y="8173"/>
                  </a:cubicBezTo>
                  <a:cubicBezTo>
                    <a:pt x="1" y="12710"/>
                    <a:pt x="3670" y="16379"/>
                    <a:pt x="8173" y="16379"/>
                  </a:cubicBezTo>
                  <a:cubicBezTo>
                    <a:pt x="12710" y="16379"/>
                    <a:pt x="16379" y="12710"/>
                    <a:pt x="16379" y="8173"/>
                  </a:cubicBezTo>
                  <a:cubicBezTo>
                    <a:pt x="16379" y="3670"/>
                    <a:pt x="12710" y="1"/>
                    <a:pt x="8173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999575" y="2300750"/>
              <a:ext cx="186000" cy="163650"/>
            </a:xfrm>
            <a:custGeom>
              <a:rect b="b" l="l" r="r" t="t"/>
              <a:pathLst>
                <a:path extrusionOk="0" h="6546" w="7440">
                  <a:moveTo>
                    <a:pt x="3721" y="0"/>
                  </a:moveTo>
                  <a:cubicBezTo>
                    <a:pt x="3304" y="0"/>
                    <a:pt x="2879" y="82"/>
                    <a:pt x="2469" y="254"/>
                  </a:cubicBezTo>
                  <a:cubicBezTo>
                    <a:pt x="801" y="955"/>
                    <a:pt x="0" y="2856"/>
                    <a:pt x="701" y="4524"/>
                  </a:cubicBezTo>
                  <a:cubicBezTo>
                    <a:pt x="1229" y="5781"/>
                    <a:pt x="2440" y="6546"/>
                    <a:pt x="3718" y="6546"/>
                  </a:cubicBezTo>
                  <a:cubicBezTo>
                    <a:pt x="4136" y="6546"/>
                    <a:pt x="4560" y="6464"/>
                    <a:pt x="4971" y="6292"/>
                  </a:cubicBezTo>
                  <a:cubicBezTo>
                    <a:pt x="6639" y="5591"/>
                    <a:pt x="7439" y="3690"/>
                    <a:pt x="6739" y="2022"/>
                  </a:cubicBezTo>
                  <a:cubicBezTo>
                    <a:pt x="6211" y="765"/>
                    <a:pt x="5000" y="0"/>
                    <a:pt x="3721" y="0"/>
                  </a:cubicBezTo>
                  <a:close/>
                </a:path>
              </a:pathLst>
            </a:custGeom>
            <a:solidFill>
              <a:srgbClr val="E4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5063775" y="2216200"/>
              <a:ext cx="56750" cy="56725"/>
            </a:xfrm>
            <a:custGeom>
              <a:rect b="b" l="l" r="r" t="t"/>
              <a:pathLst>
                <a:path extrusionOk="0" h="2269" w="2270">
                  <a:moveTo>
                    <a:pt x="1135" y="0"/>
                  </a:moveTo>
                  <a:cubicBezTo>
                    <a:pt x="535" y="0"/>
                    <a:pt x="1" y="534"/>
                    <a:pt x="1" y="1134"/>
                  </a:cubicBezTo>
                  <a:cubicBezTo>
                    <a:pt x="1" y="1768"/>
                    <a:pt x="535" y="2269"/>
                    <a:pt x="1135" y="2269"/>
                  </a:cubicBezTo>
                  <a:cubicBezTo>
                    <a:pt x="1769" y="2269"/>
                    <a:pt x="2269" y="1768"/>
                    <a:pt x="2269" y="1134"/>
                  </a:cubicBezTo>
                  <a:cubicBezTo>
                    <a:pt x="2269" y="534"/>
                    <a:pt x="1769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5063775" y="2491400"/>
              <a:ext cx="56750" cy="56725"/>
            </a:xfrm>
            <a:custGeom>
              <a:rect b="b" l="l" r="r" t="t"/>
              <a:pathLst>
                <a:path extrusionOk="0" h="2269" w="2270">
                  <a:moveTo>
                    <a:pt x="1135" y="0"/>
                  </a:moveTo>
                  <a:cubicBezTo>
                    <a:pt x="535" y="0"/>
                    <a:pt x="1" y="501"/>
                    <a:pt x="1" y="1134"/>
                  </a:cubicBezTo>
                  <a:cubicBezTo>
                    <a:pt x="1" y="1768"/>
                    <a:pt x="535" y="2268"/>
                    <a:pt x="1135" y="2268"/>
                  </a:cubicBezTo>
                  <a:cubicBezTo>
                    <a:pt x="1769" y="2268"/>
                    <a:pt x="2269" y="1768"/>
                    <a:pt x="2269" y="1134"/>
                  </a:cubicBezTo>
                  <a:cubicBezTo>
                    <a:pt x="2269" y="501"/>
                    <a:pt x="1769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5201375" y="2353800"/>
              <a:ext cx="56750" cy="56725"/>
            </a:xfrm>
            <a:custGeom>
              <a:rect b="b" l="l" r="r" t="t"/>
              <a:pathLst>
                <a:path extrusionOk="0" h="2269" w="2270">
                  <a:moveTo>
                    <a:pt x="1135" y="0"/>
                  </a:moveTo>
                  <a:cubicBezTo>
                    <a:pt x="535" y="0"/>
                    <a:pt x="1" y="501"/>
                    <a:pt x="1" y="1134"/>
                  </a:cubicBezTo>
                  <a:cubicBezTo>
                    <a:pt x="1" y="1768"/>
                    <a:pt x="535" y="2269"/>
                    <a:pt x="1135" y="2269"/>
                  </a:cubicBezTo>
                  <a:cubicBezTo>
                    <a:pt x="1769" y="2269"/>
                    <a:pt x="2269" y="1768"/>
                    <a:pt x="2269" y="1134"/>
                  </a:cubicBezTo>
                  <a:cubicBezTo>
                    <a:pt x="2269" y="501"/>
                    <a:pt x="1769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927025" y="2353800"/>
              <a:ext cx="56725" cy="56725"/>
            </a:xfrm>
            <a:custGeom>
              <a:rect b="b" l="l" r="r" t="t"/>
              <a:pathLst>
                <a:path extrusionOk="0" h="2269" w="2269">
                  <a:moveTo>
                    <a:pt x="1135" y="0"/>
                  </a:moveTo>
                  <a:cubicBezTo>
                    <a:pt x="501" y="0"/>
                    <a:pt x="0" y="501"/>
                    <a:pt x="0" y="1134"/>
                  </a:cubicBezTo>
                  <a:cubicBezTo>
                    <a:pt x="0" y="1768"/>
                    <a:pt x="501" y="2269"/>
                    <a:pt x="1135" y="2269"/>
                  </a:cubicBezTo>
                  <a:cubicBezTo>
                    <a:pt x="1768" y="2269"/>
                    <a:pt x="2269" y="1768"/>
                    <a:pt x="2269" y="1134"/>
                  </a:cubicBezTo>
                  <a:cubicBezTo>
                    <a:pt x="2269" y="501"/>
                    <a:pt x="1768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161350" y="2257050"/>
              <a:ext cx="56750" cy="56750"/>
            </a:xfrm>
            <a:custGeom>
              <a:rect b="b" l="l" r="r" t="t"/>
              <a:pathLst>
                <a:path extrusionOk="0" h="2270" w="227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69"/>
                    <a:pt x="1135" y="2269"/>
                  </a:cubicBezTo>
                  <a:cubicBezTo>
                    <a:pt x="1769" y="2269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4967050" y="2451000"/>
              <a:ext cx="60075" cy="56925"/>
            </a:xfrm>
            <a:custGeom>
              <a:rect b="b" l="l" r="r" t="t"/>
              <a:pathLst>
                <a:path extrusionOk="0" h="2277" w="2403">
                  <a:moveTo>
                    <a:pt x="1147" y="0"/>
                  </a:moveTo>
                  <a:cubicBezTo>
                    <a:pt x="558" y="0"/>
                    <a:pt x="1" y="454"/>
                    <a:pt x="1" y="1149"/>
                  </a:cubicBezTo>
                  <a:cubicBezTo>
                    <a:pt x="1" y="1828"/>
                    <a:pt x="568" y="2276"/>
                    <a:pt x="1162" y="2276"/>
                  </a:cubicBezTo>
                  <a:cubicBezTo>
                    <a:pt x="1444" y="2276"/>
                    <a:pt x="1732" y="2175"/>
                    <a:pt x="1969" y="1950"/>
                  </a:cubicBezTo>
                  <a:cubicBezTo>
                    <a:pt x="2402" y="1483"/>
                    <a:pt x="2402" y="782"/>
                    <a:pt x="1969" y="349"/>
                  </a:cubicBezTo>
                  <a:cubicBezTo>
                    <a:pt x="1728" y="108"/>
                    <a:pt x="1434" y="0"/>
                    <a:pt x="1147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5152175" y="2451375"/>
              <a:ext cx="75925" cy="56500"/>
            </a:xfrm>
            <a:custGeom>
              <a:rect b="b" l="l" r="r" t="t"/>
              <a:pathLst>
                <a:path extrusionOk="0" h="2260" w="3037">
                  <a:moveTo>
                    <a:pt x="1502" y="0"/>
                  </a:moveTo>
                  <a:cubicBezTo>
                    <a:pt x="501" y="0"/>
                    <a:pt x="1" y="1201"/>
                    <a:pt x="701" y="1935"/>
                  </a:cubicBezTo>
                  <a:cubicBezTo>
                    <a:pt x="918" y="2152"/>
                    <a:pt x="1210" y="2260"/>
                    <a:pt x="1502" y="2260"/>
                  </a:cubicBezTo>
                  <a:cubicBezTo>
                    <a:pt x="1794" y="2260"/>
                    <a:pt x="2086" y="2152"/>
                    <a:pt x="2302" y="1935"/>
                  </a:cubicBezTo>
                  <a:cubicBezTo>
                    <a:pt x="3036" y="1201"/>
                    <a:pt x="2503" y="0"/>
                    <a:pt x="1502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4967050" y="2257050"/>
              <a:ext cx="56725" cy="56750"/>
            </a:xfrm>
            <a:custGeom>
              <a:rect b="b" l="l" r="r" t="t"/>
              <a:pathLst>
                <a:path extrusionOk="0" h="2270" w="2269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69"/>
                    <a:pt x="1135" y="2269"/>
                  </a:cubicBezTo>
                  <a:cubicBezTo>
                    <a:pt x="1768" y="2269"/>
                    <a:pt x="2269" y="1735"/>
                    <a:pt x="2269" y="1135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667200" y="2175250"/>
              <a:ext cx="165975" cy="139375"/>
            </a:xfrm>
            <a:custGeom>
              <a:rect b="b" l="l" r="r" t="t"/>
              <a:pathLst>
                <a:path extrusionOk="0" h="5575" w="6639">
                  <a:moveTo>
                    <a:pt x="4819" y="0"/>
                  </a:moveTo>
                  <a:cubicBezTo>
                    <a:pt x="4781" y="0"/>
                    <a:pt x="4742" y="1"/>
                    <a:pt x="4704" y="4"/>
                  </a:cubicBezTo>
                  <a:lnTo>
                    <a:pt x="1802" y="104"/>
                  </a:lnTo>
                  <a:cubicBezTo>
                    <a:pt x="801" y="137"/>
                    <a:pt x="0" y="971"/>
                    <a:pt x="0" y="1972"/>
                  </a:cubicBezTo>
                  <a:lnTo>
                    <a:pt x="0" y="2606"/>
                  </a:lnTo>
                  <a:cubicBezTo>
                    <a:pt x="0" y="3106"/>
                    <a:pt x="200" y="3573"/>
                    <a:pt x="534" y="3907"/>
                  </a:cubicBezTo>
                  <a:lnTo>
                    <a:pt x="1668" y="5041"/>
                  </a:lnTo>
                  <a:cubicBezTo>
                    <a:pt x="2035" y="5374"/>
                    <a:pt x="2502" y="5574"/>
                    <a:pt x="3002" y="5574"/>
                  </a:cubicBezTo>
                  <a:lnTo>
                    <a:pt x="4770" y="5574"/>
                  </a:lnTo>
                  <a:cubicBezTo>
                    <a:pt x="5804" y="5574"/>
                    <a:pt x="6638" y="4741"/>
                    <a:pt x="6638" y="3706"/>
                  </a:cubicBezTo>
                  <a:lnTo>
                    <a:pt x="6638" y="1838"/>
                  </a:lnTo>
                  <a:cubicBezTo>
                    <a:pt x="6638" y="842"/>
                    <a:pt x="5833" y="0"/>
                    <a:pt x="4819" y="0"/>
                  </a:cubicBez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080825" y="2032850"/>
              <a:ext cx="767250" cy="698600"/>
            </a:xfrm>
            <a:custGeom>
              <a:rect b="b" l="l" r="r" t="t"/>
              <a:pathLst>
                <a:path extrusionOk="0" h="27944" w="30690">
                  <a:moveTo>
                    <a:pt x="15354" y="1"/>
                  </a:moveTo>
                  <a:cubicBezTo>
                    <a:pt x="8998" y="1"/>
                    <a:pt x="3225" y="4356"/>
                    <a:pt x="1735" y="10803"/>
                  </a:cubicBezTo>
                  <a:cubicBezTo>
                    <a:pt x="0" y="18309"/>
                    <a:pt x="4670" y="25848"/>
                    <a:pt x="12176" y="27582"/>
                  </a:cubicBezTo>
                  <a:cubicBezTo>
                    <a:pt x="13234" y="27827"/>
                    <a:pt x="14292" y="27944"/>
                    <a:pt x="15335" y="27944"/>
                  </a:cubicBezTo>
                  <a:cubicBezTo>
                    <a:pt x="21691" y="27944"/>
                    <a:pt x="27464" y="23589"/>
                    <a:pt x="28954" y="17141"/>
                  </a:cubicBezTo>
                  <a:cubicBezTo>
                    <a:pt x="30689" y="9636"/>
                    <a:pt x="26019" y="2097"/>
                    <a:pt x="18514" y="363"/>
                  </a:cubicBezTo>
                  <a:cubicBezTo>
                    <a:pt x="17456" y="118"/>
                    <a:pt x="16397" y="1"/>
                    <a:pt x="15354" y="1"/>
                  </a:cubicBezTo>
                  <a:close/>
                </a:path>
              </a:pathLst>
            </a:custGeom>
            <a:solidFill>
              <a:srgbClr val="222B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211750" y="2130300"/>
              <a:ext cx="505375" cy="504550"/>
            </a:xfrm>
            <a:custGeom>
              <a:rect b="b" l="l" r="r" t="t"/>
              <a:pathLst>
                <a:path extrusionOk="0" h="20182" w="20215">
                  <a:moveTo>
                    <a:pt x="10108" y="1"/>
                  </a:moveTo>
                  <a:cubicBezTo>
                    <a:pt x="4537" y="1"/>
                    <a:pt x="1" y="4504"/>
                    <a:pt x="1" y="10074"/>
                  </a:cubicBezTo>
                  <a:cubicBezTo>
                    <a:pt x="1" y="15645"/>
                    <a:pt x="4537" y="20182"/>
                    <a:pt x="10108" y="20182"/>
                  </a:cubicBezTo>
                  <a:cubicBezTo>
                    <a:pt x="15678" y="20182"/>
                    <a:pt x="20215" y="15645"/>
                    <a:pt x="20215" y="10074"/>
                  </a:cubicBezTo>
                  <a:cubicBezTo>
                    <a:pt x="20215" y="4504"/>
                    <a:pt x="15678" y="1"/>
                    <a:pt x="10108" y="1"/>
                  </a:cubicBezTo>
                  <a:close/>
                </a:path>
              </a:pathLst>
            </a:custGeom>
            <a:solidFill>
              <a:srgbClr val="1116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2232600" y="2150325"/>
              <a:ext cx="463700" cy="464525"/>
            </a:xfrm>
            <a:custGeom>
              <a:rect b="b" l="l" r="r" t="t"/>
              <a:pathLst>
                <a:path extrusionOk="0" h="18581" w="18548">
                  <a:moveTo>
                    <a:pt x="9274" y="0"/>
                  </a:moveTo>
                  <a:cubicBezTo>
                    <a:pt x="4137" y="0"/>
                    <a:pt x="0" y="4136"/>
                    <a:pt x="0" y="9273"/>
                  </a:cubicBezTo>
                  <a:cubicBezTo>
                    <a:pt x="0" y="14410"/>
                    <a:pt x="4137" y="18580"/>
                    <a:pt x="9274" y="18580"/>
                  </a:cubicBezTo>
                  <a:cubicBezTo>
                    <a:pt x="14411" y="18580"/>
                    <a:pt x="18547" y="14410"/>
                    <a:pt x="18547" y="9273"/>
                  </a:cubicBezTo>
                  <a:cubicBezTo>
                    <a:pt x="18547" y="4136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2260125" y="2177825"/>
              <a:ext cx="408650" cy="409500"/>
            </a:xfrm>
            <a:custGeom>
              <a:rect b="b" l="l" r="r" t="t"/>
              <a:pathLst>
                <a:path extrusionOk="0" h="16380" w="16346">
                  <a:moveTo>
                    <a:pt x="8173" y="1"/>
                  </a:moveTo>
                  <a:cubicBezTo>
                    <a:pt x="3636" y="1"/>
                    <a:pt x="0" y="3670"/>
                    <a:pt x="0" y="8173"/>
                  </a:cubicBezTo>
                  <a:cubicBezTo>
                    <a:pt x="0" y="12710"/>
                    <a:pt x="3636" y="16379"/>
                    <a:pt x="8173" y="16379"/>
                  </a:cubicBezTo>
                  <a:cubicBezTo>
                    <a:pt x="12709" y="16379"/>
                    <a:pt x="16345" y="12710"/>
                    <a:pt x="16345" y="8173"/>
                  </a:cubicBezTo>
                  <a:cubicBezTo>
                    <a:pt x="16345" y="3670"/>
                    <a:pt x="12709" y="1"/>
                    <a:pt x="8173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2371875" y="2300750"/>
              <a:ext cx="185150" cy="163300"/>
            </a:xfrm>
            <a:custGeom>
              <a:rect b="b" l="l" r="r" t="t"/>
              <a:pathLst>
                <a:path extrusionOk="0" h="6532" w="7406">
                  <a:moveTo>
                    <a:pt x="3688" y="0"/>
                  </a:moveTo>
                  <a:cubicBezTo>
                    <a:pt x="3270" y="0"/>
                    <a:pt x="2846" y="82"/>
                    <a:pt x="2435" y="254"/>
                  </a:cubicBezTo>
                  <a:cubicBezTo>
                    <a:pt x="767" y="955"/>
                    <a:pt x="0" y="2856"/>
                    <a:pt x="701" y="4524"/>
                  </a:cubicBezTo>
                  <a:cubicBezTo>
                    <a:pt x="1205" y="5786"/>
                    <a:pt x="2435" y="6532"/>
                    <a:pt x="3726" y="6532"/>
                  </a:cubicBezTo>
                  <a:cubicBezTo>
                    <a:pt x="4142" y="6532"/>
                    <a:pt x="4564" y="6454"/>
                    <a:pt x="4970" y="6292"/>
                  </a:cubicBezTo>
                  <a:cubicBezTo>
                    <a:pt x="6605" y="5591"/>
                    <a:pt x="7405" y="3690"/>
                    <a:pt x="6705" y="2022"/>
                  </a:cubicBezTo>
                  <a:cubicBezTo>
                    <a:pt x="6177" y="765"/>
                    <a:pt x="4966" y="0"/>
                    <a:pt x="3688" y="0"/>
                  </a:cubicBezTo>
                  <a:close/>
                </a:path>
              </a:pathLst>
            </a:custGeom>
            <a:solidFill>
              <a:srgbClr val="E4E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2436075" y="2216200"/>
              <a:ext cx="56725" cy="56725"/>
            </a:xfrm>
            <a:custGeom>
              <a:rect b="b" l="l" r="r" t="t"/>
              <a:pathLst>
                <a:path extrusionOk="0" h="2269" w="2269">
                  <a:moveTo>
                    <a:pt x="1135" y="0"/>
                  </a:moveTo>
                  <a:cubicBezTo>
                    <a:pt x="501" y="0"/>
                    <a:pt x="1" y="534"/>
                    <a:pt x="1" y="1134"/>
                  </a:cubicBezTo>
                  <a:cubicBezTo>
                    <a:pt x="1" y="1768"/>
                    <a:pt x="501" y="2269"/>
                    <a:pt x="1135" y="2269"/>
                  </a:cubicBezTo>
                  <a:cubicBezTo>
                    <a:pt x="1769" y="2269"/>
                    <a:pt x="2269" y="1768"/>
                    <a:pt x="2269" y="1134"/>
                  </a:cubicBezTo>
                  <a:cubicBezTo>
                    <a:pt x="2269" y="534"/>
                    <a:pt x="1769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436075" y="2491400"/>
              <a:ext cx="56725" cy="56725"/>
            </a:xfrm>
            <a:custGeom>
              <a:rect b="b" l="l" r="r" t="t"/>
              <a:pathLst>
                <a:path extrusionOk="0" h="2269" w="2269">
                  <a:moveTo>
                    <a:pt x="1135" y="0"/>
                  </a:moveTo>
                  <a:cubicBezTo>
                    <a:pt x="501" y="0"/>
                    <a:pt x="1" y="501"/>
                    <a:pt x="1" y="1134"/>
                  </a:cubicBezTo>
                  <a:cubicBezTo>
                    <a:pt x="1" y="1768"/>
                    <a:pt x="501" y="2268"/>
                    <a:pt x="1135" y="2268"/>
                  </a:cubicBezTo>
                  <a:cubicBezTo>
                    <a:pt x="1769" y="2268"/>
                    <a:pt x="2269" y="1768"/>
                    <a:pt x="2269" y="1134"/>
                  </a:cubicBezTo>
                  <a:cubicBezTo>
                    <a:pt x="2269" y="501"/>
                    <a:pt x="1769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2573675" y="2353800"/>
              <a:ext cx="56725" cy="56725"/>
            </a:xfrm>
            <a:custGeom>
              <a:rect b="b" l="l" r="r" t="t"/>
              <a:pathLst>
                <a:path extrusionOk="0" h="2269" w="2269">
                  <a:moveTo>
                    <a:pt x="1135" y="0"/>
                  </a:moveTo>
                  <a:cubicBezTo>
                    <a:pt x="501" y="0"/>
                    <a:pt x="1" y="501"/>
                    <a:pt x="1" y="1134"/>
                  </a:cubicBezTo>
                  <a:cubicBezTo>
                    <a:pt x="1" y="1768"/>
                    <a:pt x="501" y="2269"/>
                    <a:pt x="1135" y="2269"/>
                  </a:cubicBezTo>
                  <a:cubicBezTo>
                    <a:pt x="1768" y="2269"/>
                    <a:pt x="2269" y="1768"/>
                    <a:pt x="2269" y="1134"/>
                  </a:cubicBezTo>
                  <a:cubicBezTo>
                    <a:pt x="2269" y="501"/>
                    <a:pt x="1768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2298475" y="2353800"/>
              <a:ext cx="56725" cy="56725"/>
            </a:xfrm>
            <a:custGeom>
              <a:rect b="b" l="l" r="r" t="t"/>
              <a:pathLst>
                <a:path extrusionOk="0" h="2269" w="2269">
                  <a:moveTo>
                    <a:pt x="1135" y="0"/>
                  </a:moveTo>
                  <a:cubicBezTo>
                    <a:pt x="501" y="0"/>
                    <a:pt x="1" y="501"/>
                    <a:pt x="1" y="1134"/>
                  </a:cubicBezTo>
                  <a:cubicBezTo>
                    <a:pt x="1" y="1768"/>
                    <a:pt x="501" y="2269"/>
                    <a:pt x="1135" y="2269"/>
                  </a:cubicBezTo>
                  <a:cubicBezTo>
                    <a:pt x="1769" y="2269"/>
                    <a:pt x="2269" y="1768"/>
                    <a:pt x="2269" y="1134"/>
                  </a:cubicBezTo>
                  <a:cubicBezTo>
                    <a:pt x="2269" y="501"/>
                    <a:pt x="1769" y="0"/>
                    <a:pt x="11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532825" y="2257050"/>
              <a:ext cx="56725" cy="56750"/>
            </a:xfrm>
            <a:custGeom>
              <a:rect b="b" l="l" r="r" t="t"/>
              <a:pathLst>
                <a:path extrusionOk="0" h="2270" w="2269">
                  <a:moveTo>
                    <a:pt x="1134" y="1"/>
                  </a:moveTo>
                  <a:cubicBezTo>
                    <a:pt x="534" y="1"/>
                    <a:pt x="0" y="501"/>
                    <a:pt x="0" y="1135"/>
                  </a:cubicBezTo>
                  <a:cubicBezTo>
                    <a:pt x="0" y="1735"/>
                    <a:pt x="534" y="2269"/>
                    <a:pt x="1134" y="2269"/>
                  </a:cubicBezTo>
                  <a:cubicBezTo>
                    <a:pt x="1768" y="2269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2338500" y="2451000"/>
              <a:ext cx="60075" cy="56925"/>
            </a:xfrm>
            <a:custGeom>
              <a:rect b="b" l="l" r="r" t="t"/>
              <a:pathLst>
                <a:path extrusionOk="0" h="2277" w="2403">
                  <a:moveTo>
                    <a:pt x="1147" y="0"/>
                  </a:moveTo>
                  <a:cubicBezTo>
                    <a:pt x="559" y="0"/>
                    <a:pt x="1" y="454"/>
                    <a:pt x="1" y="1149"/>
                  </a:cubicBezTo>
                  <a:cubicBezTo>
                    <a:pt x="1" y="1828"/>
                    <a:pt x="568" y="2276"/>
                    <a:pt x="1163" y="2276"/>
                  </a:cubicBezTo>
                  <a:cubicBezTo>
                    <a:pt x="1445" y="2276"/>
                    <a:pt x="1733" y="2175"/>
                    <a:pt x="1969" y="1950"/>
                  </a:cubicBezTo>
                  <a:cubicBezTo>
                    <a:pt x="2403" y="1483"/>
                    <a:pt x="2403" y="782"/>
                    <a:pt x="1969" y="349"/>
                  </a:cubicBezTo>
                  <a:cubicBezTo>
                    <a:pt x="1728" y="108"/>
                    <a:pt x="1434" y="0"/>
                    <a:pt x="1147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2523650" y="2451375"/>
              <a:ext cx="75900" cy="56500"/>
            </a:xfrm>
            <a:custGeom>
              <a:rect b="b" l="l" r="r" t="t"/>
              <a:pathLst>
                <a:path extrusionOk="0" h="2260" w="3036">
                  <a:moveTo>
                    <a:pt x="1535" y="0"/>
                  </a:moveTo>
                  <a:cubicBezTo>
                    <a:pt x="500" y="0"/>
                    <a:pt x="0" y="1201"/>
                    <a:pt x="701" y="1935"/>
                  </a:cubicBezTo>
                  <a:cubicBezTo>
                    <a:pt x="934" y="2152"/>
                    <a:pt x="1226" y="2260"/>
                    <a:pt x="1518" y="2260"/>
                  </a:cubicBezTo>
                  <a:cubicBezTo>
                    <a:pt x="1810" y="2260"/>
                    <a:pt x="2102" y="2152"/>
                    <a:pt x="2335" y="1935"/>
                  </a:cubicBezTo>
                  <a:cubicBezTo>
                    <a:pt x="3036" y="1201"/>
                    <a:pt x="2535" y="0"/>
                    <a:pt x="1535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2338500" y="2257050"/>
              <a:ext cx="56750" cy="56750"/>
            </a:xfrm>
            <a:custGeom>
              <a:rect b="b" l="l" r="r" t="t"/>
              <a:pathLst>
                <a:path extrusionOk="0" h="2270" w="2270">
                  <a:moveTo>
                    <a:pt x="1135" y="1"/>
                  </a:moveTo>
                  <a:cubicBezTo>
                    <a:pt x="535" y="1"/>
                    <a:pt x="1" y="501"/>
                    <a:pt x="1" y="1135"/>
                  </a:cubicBezTo>
                  <a:cubicBezTo>
                    <a:pt x="1" y="1735"/>
                    <a:pt x="535" y="2269"/>
                    <a:pt x="1135" y="2269"/>
                  </a:cubicBezTo>
                  <a:cubicBezTo>
                    <a:pt x="1769" y="2269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575475" y="2073600"/>
              <a:ext cx="587925" cy="150950"/>
            </a:xfrm>
            <a:custGeom>
              <a:rect b="b" l="l" r="r" t="t"/>
              <a:pathLst>
                <a:path extrusionOk="0" h="6038" w="23517">
                  <a:moveTo>
                    <a:pt x="3036" y="0"/>
                  </a:moveTo>
                  <a:cubicBezTo>
                    <a:pt x="1368" y="0"/>
                    <a:pt x="0" y="1368"/>
                    <a:pt x="33" y="3036"/>
                  </a:cubicBezTo>
                  <a:cubicBezTo>
                    <a:pt x="0" y="4704"/>
                    <a:pt x="1368" y="6038"/>
                    <a:pt x="3069" y="6038"/>
                  </a:cubicBezTo>
                  <a:lnTo>
                    <a:pt x="20148" y="6038"/>
                  </a:lnTo>
                  <a:cubicBezTo>
                    <a:pt x="22016" y="6038"/>
                    <a:pt x="23517" y="4537"/>
                    <a:pt x="23517" y="2669"/>
                  </a:cubicBezTo>
                  <a:lnTo>
                    <a:pt x="23517" y="501"/>
                  </a:lnTo>
                  <a:cubicBezTo>
                    <a:pt x="23517" y="234"/>
                    <a:pt x="23283" y="0"/>
                    <a:pt x="23016" y="0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833150" y="1947675"/>
              <a:ext cx="274375" cy="125100"/>
            </a:xfrm>
            <a:custGeom>
              <a:rect b="b" l="l" r="r" t="t"/>
              <a:pathLst>
                <a:path extrusionOk="0" h="5004" w="10975">
                  <a:moveTo>
                    <a:pt x="0" y="0"/>
                  </a:moveTo>
                  <a:lnTo>
                    <a:pt x="0" y="5004"/>
                  </a:lnTo>
                  <a:lnTo>
                    <a:pt x="10975" y="5004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833150" y="2073600"/>
              <a:ext cx="274375" cy="150950"/>
            </a:xfrm>
            <a:custGeom>
              <a:rect b="b" l="l" r="r" t="t"/>
              <a:pathLst>
                <a:path extrusionOk="0" h="6038" w="10975">
                  <a:moveTo>
                    <a:pt x="0" y="0"/>
                  </a:moveTo>
                  <a:lnTo>
                    <a:pt x="0" y="6038"/>
                  </a:lnTo>
                  <a:lnTo>
                    <a:pt x="10975" y="6038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823975" y="1939325"/>
              <a:ext cx="25050" cy="285225"/>
            </a:xfrm>
            <a:custGeom>
              <a:rect b="b" l="l" r="r" t="t"/>
              <a:pathLst>
                <a:path extrusionOk="0" h="11409" w="1002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lnTo>
                    <a:pt x="0" y="10909"/>
                  </a:lnTo>
                  <a:cubicBezTo>
                    <a:pt x="0" y="11175"/>
                    <a:pt x="234" y="11409"/>
                    <a:pt x="501" y="11409"/>
                  </a:cubicBezTo>
                  <a:cubicBezTo>
                    <a:pt x="768" y="11409"/>
                    <a:pt x="1001" y="11175"/>
                    <a:pt x="1001" y="10909"/>
                  </a:cubicBezTo>
                  <a:lnTo>
                    <a:pt x="1001" y="501"/>
                  </a:lnTo>
                  <a:cubicBezTo>
                    <a:pt x="1001" y="234"/>
                    <a:pt x="768" y="1"/>
                    <a:pt x="501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095000" y="1939325"/>
              <a:ext cx="25050" cy="285225"/>
            </a:xfrm>
            <a:custGeom>
              <a:rect b="b" l="l" r="r" t="t"/>
              <a:pathLst>
                <a:path extrusionOk="0" h="11409" w="1002">
                  <a:moveTo>
                    <a:pt x="501" y="1"/>
                  </a:moveTo>
                  <a:cubicBezTo>
                    <a:pt x="234" y="1"/>
                    <a:pt x="1" y="234"/>
                    <a:pt x="1" y="501"/>
                  </a:cubicBezTo>
                  <a:lnTo>
                    <a:pt x="1" y="10909"/>
                  </a:lnTo>
                  <a:cubicBezTo>
                    <a:pt x="1" y="11175"/>
                    <a:pt x="234" y="11409"/>
                    <a:pt x="501" y="11409"/>
                  </a:cubicBezTo>
                  <a:cubicBezTo>
                    <a:pt x="768" y="11409"/>
                    <a:pt x="1001" y="11175"/>
                    <a:pt x="1001" y="10909"/>
                  </a:cubicBezTo>
                  <a:lnTo>
                    <a:pt x="1001" y="501"/>
                  </a:lnTo>
                  <a:cubicBezTo>
                    <a:pt x="1001" y="234"/>
                    <a:pt x="768" y="1"/>
                    <a:pt x="501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849000" y="2020225"/>
              <a:ext cx="246025" cy="20875"/>
            </a:xfrm>
            <a:custGeom>
              <a:rect b="b" l="l" r="r" t="t"/>
              <a:pathLst>
                <a:path extrusionOk="0" h="835" w="9841">
                  <a:moveTo>
                    <a:pt x="0" y="0"/>
                  </a:moveTo>
                  <a:lnTo>
                    <a:pt x="0" y="834"/>
                  </a:lnTo>
                  <a:lnTo>
                    <a:pt x="9841" y="834"/>
                  </a:lnTo>
                  <a:lnTo>
                    <a:pt x="9841" y="0"/>
                  </a:ln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849000" y="2030225"/>
              <a:ext cx="246025" cy="10875"/>
            </a:xfrm>
            <a:custGeom>
              <a:rect b="b" l="l" r="r" t="t"/>
              <a:pathLst>
                <a:path extrusionOk="0" h="435" w="9841">
                  <a:moveTo>
                    <a:pt x="0" y="1"/>
                  </a:moveTo>
                  <a:lnTo>
                    <a:pt x="0" y="434"/>
                  </a:lnTo>
                  <a:lnTo>
                    <a:pt x="9841" y="434"/>
                  </a:lnTo>
                  <a:lnTo>
                    <a:pt x="9841" y="1"/>
                  </a:ln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1849000" y="2085275"/>
              <a:ext cx="246025" cy="20875"/>
            </a:xfrm>
            <a:custGeom>
              <a:rect b="b" l="l" r="r" t="t"/>
              <a:pathLst>
                <a:path extrusionOk="0" h="835" w="9841">
                  <a:moveTo>
                    <a:pt x="0" y="0"/>
                  </a:moveTo>
                  <a:lnTo>
                    <a:pt x="0" y="834"/>
                  </a:lnTo>
                  <a:lnTo>
                    <a:pt x="9841" y="834"/>
                  </a:lnTo>
                  <a:lnTo>
                    <a:pt x="9841" y="0"/>
                  </a:ln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849000" y="2095275"/>
              <a:ext cx="246025" cy="10875"/>
            </a:xfrm>
            <a:custGeom>
              <a:rect b="b" l="l" r="r" t="t"/>
              <a:pathLst>
                <a:path extrusionOk="0" h="435" w="9841">
                  <a:moveTo>
                    <a:pt x="0" y="1"/>
                  </a:moveTo>
                  <a:lnTo>
                    <a:pt x="0" y="434"/>
                  </a:lnTo>
                  <a:lnTo>
                    <a:pt x="9841" y="434"/>
                  </a:lnTo>
                  <a:lnTo>
                    <a:pt x="9841" y="1"/>
                  </a:ln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849000" y="2150325"/>
              <a:ext cx="246025" cy="20875"/>
            </a:xfrm>
            <a:custGeom>
              <a:rect b="b" l="l" r="r" t="t"/>
              <a:pathLst>
                <a:path extrusionOk="0" h="835" w="9841">
                  <a:moveTo>
                    <a:pt x="0" y="0"/>
                  </a:moveTo>
                  <a:lnTo>
                    <a:pt x="0" y="834"/>
                  </a:lnTo>
                  <a:lnTo>
                    <a:pt x="9841" y="834"/>
                  </a:lnTo>
                  <a:lnTo>
                    <a:pt x="9841" y="0"/>
                  </a:ln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849000" y="2161150"/>
              <a:ext cx="246025" cy="10050"/>
            </a:xfrm>
            <a:custGeom>
              <a:rect b="b" l="l" r="r" t="t"/>
              <a:pathLst>
                <a:path extrusionOk="0" h="402" w="9841">
                  <a:moveTo>
                    <a:pt x="0" y="1"/>
                  </a:moveTo>
                  <a:lnTo>
                    <a:pt x="0" y="401"/>
                  </a:lnTo>
                  <a:lnTo>
                    <a:pt x="9841" y="401"/>
                  </a:lnTo>
                  <a:lnTo>
                    <a:pt x="9841" y="1"/>
                  </a:ln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1695550" y="1956425"/>
              <a:ext cx="95100" cy="82175"/>
            </a:xfrm>
            <a:custGeom>
              <a:rect b="b" l="l" r="r" t="t"/>
              <a:pathLst>
                <a:path extrusionOk="0" h="3287" w="3804">
                  <a:moveTo>
                    <a:pt x="2162" y="450"/>
                  </a:moveTo>
                  <a:cubicBezTo>
                    <a:pt x="2175" y="450"/>
                    <a:pt x="2188" y="450"/>
                    <a:pt x="2202" y="451"/>
                  </a:cubicBezTo>
                  <a:cubicBezTo>
                    <a:pt x="2836" y="451"/>
                    <a:pt x="3403" y="985"/>
                    <a:pt x="3403" y="1652"/>
                  </a:cubicBezTo>
                  <a:cubicBezTo>
                    <a:pt x="3403" y="2371"/>
                    <a:pt x="2812" y="2848"/>
                    <a:pt x="2192" y="2848"/>
                  </a:cubicBezTo>
                  <a:cubicBezTo>
                    <a:pt x="1892" y="2848"/>
                    <a:pt x="1585" y="2736"/>
                    <a:pt x="1335" y="2486"/>
                  </a:cubicBezTo>
                  <a:cubicBezTo>
                    <a:pt x="577" y="1761"/>
                    <a:pt x="1088" y="450"/>
                    <a:pt x="2162" y="450"/>
                  </a:cubicBezTo>
                  <a:close/>
                  <a:moveTo>
                    <a:pt x="2174" y="1"/>
                  </a:moveTo>
                  <a:cubicBezTo>
                    <a:pt x="1775" y="1"/>
                    <a:pt x="1368" y="150"/>
                    <a:pt x="1035" y="484"/>
                  </a:cubicBezTo>
                  <a:cubicBezTo>
                    <a:pt x="0" y="1518"/>
                    <a:pt x="734" y="3286"/>
                    <a:pt x="2202" y="3286"/>
                  </a:cubicBezTo>
                  <a:cubicBezTo>
                    <a:pt x="3103" y="3286"/>
                    <a:pt x="3803" y="2552"/>
                    <a:pt x="3803" y="1652"/>
                  </a:cubicBezTo>
                  <a:cubicBezTo>
                    <a:pt x="3803" y="658"/>
                    <a:pt x="3008" y="1"/>
                    <a:pt x="2174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354350" y="1484000"/>
              <a:ext cx="103425" cy="337775"/>
            </a:xfrm>
            <a:custGeom>
              <a:rect b="b" l="l" r="r" t="t"/>
              <a:pathLst>
                <a:path extrusionOk="0" h="13511" w="4137">
                  <a:moveTo>
                    <a:pt x="2569" y="434"/>
                  </a:moveTo>
                  <a:cubicBezTo>
                    <a:pt x="3203" y="434"/>
                    <a:pt x="3703" y="935"/>
                    <a:pt x="3703" y="1568"/>
                  </a:cubicBezTo>
                  <a:lnTo>
                    <a:pt x="3703" y="11943"/>
                  </a:lnTo>
                  <a:cubicBezTo>
                    <a:pt x="3703" y="12576"/>
                    <a:pt x="3203" y="13077"/>
                    <a:pt x="2569" y="13077"/>
                  </a:cubicBezTo>
                  <a:lnTo>
                    <a:pt x="1568" y="13077"/>
                  </a:lnTo>
                  <a:cubicBezTo>
                    <a:pt x="935" y="13077"/>
                    <a:pt x="434" y="12576"/>
                    <a:pt x="434" y="11943"/>
                  </a:cubicBezTo>
                  <a:lnTo>
                    <a:pt x="434" y="1568"/>
                  </a:lnTo>
                  <a:cubicBezTo>
                    <a:pt x="434" y="935"/>
                    <a:pt x="935" y="434"/>
                    <a:pt x="1568" y="434"/>
                  </a:cubicBezTo>
                  <a:close/>
                  <a:moveTo>
                    <a:pt x="1568" y="1"/>
                  </a:moveTo>
                  <a:cubicBezTo>
                    <a:pt x="701" y="1"/>
                    <a:pt x="1" y="701"/>
                    <a:pt x="1" y="1568"/>
                  </a:cubicBezTo>
                  <a:lnTo>
                    <a:pt x="1" y="11943"/>
                  </a:lnTo>
                  <a:cubicBezTo>
                    <a:pt x="1" y="12810"/>
                    <a:pt x="701" y="13510"/>
                    <a:pt x="1568" y="13510"/>
                  </a:cubicBezTo>
                  <a:lnTo>
                    <a:pt x="2569" y="13510"/>
                  </a:lnTo>
                  <a:cubicBezTo>
                    <a:pt x="3436" y="13510"/>
                    <a:pt x="4137" y="12810"/>
                    <a:pt x="4137" y="11943"/>
                  </a:cubicBezTo>
                  <a:lnTo>
                    <a:pt x="4137" y="1568"/>
                  </a:lnTo>
                  <a:cubicBezTo>
                    <a:pt x="4137" y="701"/>
                    <a:pt x="3436" y="1"/>
                    <a:pt x="2569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829700" y="1985200"/>
              <a:ext cx="511225" cy="387800"/>
            </a:xfrm>
            <a:custGeom>
              <a:rect b="b" l="l" r="r" t="t"/>
              <a:pathLst>
                <a:path extrusionOk="0" h="15512" w="20449">
                  <a:moveTo>
                    <a:pt x="0" y="0"/>
                  </a:moveTo>
                  <a:lnTo>
                    <a:pt x="0" y="12109"/>
                  </a:lnTo>
                  <a:cubicBezTo>
                    <a:pt x="0" y="13977"/>
                    <a:pt x="1535" y="15511"/>
                    <a:pt x="3403" y="15511"/>
                  </a:cubicBezTo>
                  <a:lnTo>
                    <a:pt x="17012" y="15511"/>
                  </a:lnTo>
                  <a:cubicBezTo>
                    <a:pt x="18914" y="15511"/>
                    <a:pt x="20448" y="13977"/>
                    <a:pt x="20448" y="12109"/>
                  </a:cubicBezTo>
                  <a:lnTo>
                    <a:pt x="20448" y="0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736300" y="1969350"/>
              <a:ext cx="640475" cy="77575"/>
            </a:xfrm>
            <a:custGeom>
              <a:rect b="b" l="l" r="r" t="t"/>
              <a:pathLst>
                <a:path extrusionOk="0" h="3103" w="25619">
                  <a:moveTo>
                    <a:pt x="1535" y="1"/>
                  </a:moveTo>
                  <a:cubicBezTo>
                    <a:pt x="667" y="1"/>
                    <a:pt x="0" y="668"/>
                    <a:pt x="0" y="1535"/>
                  </a:cubicBezTo>
                  <a:cubicBezTo>
                    <a:pt x="0" y="2402"/>
                    <a:pt x="667" y="3103"/>
                    <a:pt x="1535" y="3103"/>
                  </a:cubicBezTo>
                  <a:lnTo>
                    <a:pt x="24051" y="3103"/>
                  </a:lnTo>
                  <a:cubicBezTo>
                    <a:pt x="24918" y="3103"/>
                    <a:pt x="25618" y="2402"/>
                    <a:pt x="25618" y="1535"/>
                  </a:cubicBezTo>
                  <a:cubicBezTo>
                    <a:pt x="25585" y="668"/>
                    <a:pt x="24918" y="1"/>
                    <a:pt x="24051" y="1"/>
                  </a:cubicBez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2886400" y="2095275"/>
              <a:ext cx="145125" cy="219350"/>
            </a:xfrm>
            <a:custGeom>
              <a:rect b="b" l="l" r="r" t="t"/>
              <a:pathLst>
                <a:path extrusionOk="0" fill="none" h="8774" w="5805">
                  <a:moveTo>
                    <a:pt x="1268" y="1"/>
                  </a:moveTo>
                  <a:lnTo>
                    <a:pt x="4570" y="1"/>
                  </a:lnTo>
                  <a:cubicBezTo>
                    <a:pt x="5271" y="1"/>
                    <a:pt x="5805" y="568"/>
                    <a:pt x="5805" y="1268"/>
                  </a:cubicBezTo>
                  <a:lnTo>
                    <a:pt x="5805" y="7506"/>
                  </a:lnTo>
                  <a:cubicBezTo>
                    <a:pt x="5805" y="8206"/>
                    <a:pt x="5271" y="8773"/>
                    <a:pt x="4570" y="8773"/>
                  </a:cubicBezTo>
                  <a:lnTo>
                    <a:pt x="1268" y="8773"/>
                  </a:lnTo>
                  <a:cubicBezTo>
                    <a:pt x="568" y="8773"/>
                    <a:pt x="0" y="8206"/>
                    <a:pt x="0" y="7506"/>
                  </a:cubicBezTo>
                  <a:lnTo>
                    <a:pt x="0" y="1268"/>
                  </a:lnTo>
                  <a:cubicBezTo>
                    <a:pt x="0" y="568"/>
                    <a:pt x="568" y="1"/>
                    <a:pt x="1268" y="1"/>
                  </a:cubicBezTo>
                  <a:close/>
                </a:path>
              </a:pathLst>
            </a:custGeom>
            <a:noFill/>
            <a:ln cap="flat" cmpd="sng" w="31700">
              <a:solidFill>
                <a:srgbClr val="62727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056525" y="2095275"/>
              <a:ext cx="249375" cy="219350"/>
            </a:xfrm>
            <a:custGeom>
              <a:rect b="b" l="l" r="r" t="t"/>
              <a:pathLst>
                <a:path extrusionOk="0" fill="none" h="8774" w="9975">
                  <a:moveTo>
                    <a:pt x="1235" y="1"/>
                  </a:moveTo>
                  <a:lnTo>
                    <a:pt x="8707" y="1"/>
                  </a:lnTo>
                  <a:cubicBezTo>
                    <a:pt x="9407" y="1"/>
                    <a:pt x="9974" y="568"/>
                    <a:pt x="9974" y="1268"/>
                  </a:cubicBezTo>
                  <a:lnTo>
                    <a:pt x="9974" y="7506"/>
                  </a:lnTo>
                  <a:cubicBezTo>
                    <a:pt x="9974" y="8206"/>
                    <a:pt x="9407" y="8773"/>
                    <a:pt x="8707" y="8773"/>
                  </a:cubicBezTo>
                  <a:lnTo>
                    <a:pt x="1235" y="8773"/>
                  </a:lnTo>
                  <a:cubicBezTo>
                    <a:pt x="534" y="8773"/>
                    <a:pt x="0" y="8206"/>
                    <a:pt x="0" y="7506"/>
                  </a:cubicBezTo>
                  <a:lnTo>
                    <a:pt x="0" y="1268"/>
                  </a:lnTo>
                  <a:cubicBezTo>
                    <a:pt x="0" y="568"/>
                    <a:pt x="534" y="1"/>
                    <a:pt x="1235" y="1"/>
                  </a:cubicBezTo>
                  <a:close/>
                </a:path>
              </a:pathLst>
            </a:custGeom>
            <a:noFill/>
            <a:ln cap="flat" cmpd="sng" w="31700">
              <a:solidFill>
                <a:srgbClr val="62727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087375" y="2214525"/>
              <a:ext cx="186825" cy="67575"/>
            </a:xfrm>
            <a:custGeom>
              <a:rect b="b" l="l" r="r" t="t"/>
              <a:pathLst>
                <a:path extrusionOk="0" fill="none" h="2703" w="7473">
                  <a:moveTo>
                    <a:pt x="1268" y="1"/>
                  </a:moveTo>
                  <a:lnTo>
                    <a:pt x="6238" y="1"/>
                  </a:lnTo>
                  <a:cubicBezTo>
                    <a:pt x="6939" y="1"/>
                    <a:pt x="7473" y="568"/>
                    <a:pt x="7473" y="1268"/>
                  </a:cubicBezTo>
                  <a:lnTo>
                    <a:pt x="7473" y="1435"/>
                  </a:lnTo>
                  <a:cubicBezTo>
                    <a:pt x="7473" y="2135"/>
                    <a:pt x="6939" y="2703"/>
                    <a:pt x="6238" y="2703"/>
                  </a:cubicBezTo>
                  <a:lnTo>
                    <a:pt x="1268" y="2703"/>
                  </a:lnTo>
                  <a:cubicBezTo>
                    <a:pt x="568" y="2703"/>
                    <a:pt x="1" y="2135"/>
                    <a:pt x="1" y="1435"/>
                  </a:cubicBezTo>
                  <a:lnTo>
                    <a:pt x="1" y="1268"/>
                  </a:lnTo>
                  <a:cubicBezTo>
                    <a:pt x="1" y="568"/>
                    <a:pt x="568" y="1"/>
                    <a:pt x="1268" y="1"/>
                  </a:cubicBezTo>
                  <a:close/>
                </a:path>
              </a:pathLst>
            </a:custGeom>
            <a:noFill/>
            <a:ln cap="flat" cmpd="sng" w="31700">
              <a:solidFill>
                <a:srgbClr val="62727C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2422725" y="890250"/>
              <a:ext cx="65075" cy="56550"/>
            </a:xfrm>
            <a:custGeom>
              <a:rect b="b" l="l" r="r" t="t"/>
              <a:pathLst>
                <a:path extrusionOk="0" h="2262" w="2603">
                  <a:moveTo>
                    <a:pt x="1502" y="0"/>
                  </a:moveTo>
                  <a:cubicBezTo>
                    <a:pt x="501" y="0"/>
                    <a:pt x="1" y="1201"/>
                    <a:pt x="701" y="1935"/>
                  </a:cubicBezTo>
                  <a:cubicBezTo>
                    <a:pt x="927" y="2161"/>
                    <a:pt x="1204" y="2262"/>
                    <a:pt x="1477" y="2262"/>
                  </a:cubicBezTo>
                  <a:cubicBezTo>
                    <a:pt x="2051" y="2262"/>
                    <a:pt x="2603" y="1813"/>
                    <a:pt x="2603" y="1134"/>
                  </a:cubicBezTo>
                  <a:cubicBezTo>
                    <a:pt x="2603" y="501"/>
                    <a:pt x="2102" y="0"/>
                    <a:pt x="1502" y="0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2422725" y="1464000"/>
              <a:ext cx="65075" cy="56550"/>
            </a:xfrm>
            <a:custGeom>
              <a:rect b="b" l="l" r="r" t="t"/>
              <a:pathLst>
                <a:path extrusionOk="0" h="2262" w="2603">
                  <a:moveTo>
                    <a:pt x="1502" y="0"/>
                  </a:moveTo>
                  <a:cubicBezTo>
                    <a:pt x="501" y="0"/>
                    <a:pt x="1" y="1201"/>
                    <a:pt x="701" y="1935"/>
                  </a:cubicBezTo>
                  <a:cubicBezTo>
                    <a:pt x="927" y="2160"/>
                    <a:pt x="1204" y="2261"/>
                    <a:pt x="1477" y="2261"/>
                  </a:cubicBezTo>
                  <a:cubicBezTo>
                    <a:pt x="2051" y="2261"/>
                    <a:pt x="2603" y="1813"/>
                    <a:pt x="2603" y="1134"/>
                  </a:cubicBezTo>
                  <a:cubicBezTo>
                    <a:pt x="2603" y="500"/>
                    <a:pt x="2102" y="0"/>
                    <a:pt x="1502" y="0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2445250" y="901025"/>
              <a:ext cx="30050" cy="604675"/>
            </a:xfrm>
            <a:custGeom>
              <a:rect b="b" l="l" r="r" t="t"/>
              <a:pathLst>
                <a:path extrusionOk="0" h="24187" w="1202">
                  <a:moveTo>
                    <a:pt x="652" y="0"/>
                  </a:moveTo>
                  <a:cubicBezTo>
                    <a:pt x="635" y="0"/>
                    <a:pt x="618" y="1"/>
                    <a:pt x="601" y="3"/>
                  </a:cubicBezTo>
                  <a:cubicBezTo>
                    <a:pt x="267" y="3"/>
                    <a:pt x="1" y="270"/>
                    <a:pt x="1" y="603"/>
                  </a:cubicBezTo>
                  <a:lnTo>
                    <a:pt x="1" y="23587"/>
                  </a:lnTo>
                  <a:cubicBezTo>
                    <a:pt x="1" y="23920"/>
                    <a:pt x="267" y="24187"/>
                    <a:pt x="601" y="24187"/>
                  </a:cubicBezTo>
                  <a:cubicBezTo>
                    <a:pt x="935" y="24187"/>
                    <a:pt x="1201" y="23920"/>
                    <a:pt x="1201" y="23587"/>
                  </a:cubicBezTo>
                  <a:lnTo>
                    <a:pt x="1201" y="603"/>
                  </a:lnTo>
                  <a:cubicBezTo>
                    <a:pt x="1201" y="287"/>
                    <a:pt x="961" y="0"/>
                    <a:pt x="652" y="0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265000" y="1234650"/>
              <a:ext cx="65900" cy="56300"/>
            </a:xfrm>
            <a:custGeom>
              <a:rect b="b" l="l" r="r" t="t"/>
              <a:pathLst>
                <a:path extrusionOk="0" h="2252" w="2636">
                  <a:moveTo>
                    <a:pt x="1502" y="1"/>
                  </a:moveTo>
                  <a:cubicBezTo>
                    <a:pt x="501" y="1"/>
                    <a:pt x="1" y="1202"/>
                    <a:pt x="701" y="1902"/>
                  </a:cubicBezTo>
                  <a:cubicBezTo>
                    <a:pt x="932" y="2144"/>
                    <a:pt x="1221" y="2252"/>
                    <a:pt x="1504" y="2252"/>
                  </a:cubicBezTo>
                  <a:cubicBezTo>
                    <a:pt x="2081" y="2252"/>
                    <a:pt x="2636" y="1806"/>
                    <a:pt x="2636" y="1135"/>
                  </a:cubicBezTo>
                  <a:cubicBezTo>
                    <a:pt x="2636" y="501"/>
                    <a:pt x="2135" y="1"/>
                    <a:pt x="1502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265000" y="1808400"/>
              <a:ext cx="65900" cy="56300"/>
            </a:xfrm>
            <a:custGeom>
              <a:rect b="b" l="l" r="r" t="t"/>
              <a:pathLst>
                <a:path extrusionOk="0" h="2252" w="2636">
                  <a:moveTo>
                    <a:pt x="1502" y="1"/>
                  </a:moveTo>
                  <a:cubicBezTo>
                    <a:pt x="501" y="1"/>
                    <a:pt x="1" y="1201"/>
                    <a:pt x="701" y="1902"/>
                  </a:cubicBezTo>
                  <a:cubicBezTo>
                    <a:pt x="932" y="2144"/>
                    <a:pt x="1221" y="2252"/>
                    <a:pt x="1504" y="2252"/>
                  </a:cubicBezTo>
                  <a:cubicBezTo>
                    <a:pt x="2081" y="2252"/>
                    <a:pt x="2636" y="1806"/>
                    <a:pt x="2636" y="1135"/>
                  </a:cubicBezTo>
                  <a:cubicBezTo>
                    <a:pt x="2636" y="501"/>
                    <a:pt x="2135" y="1"/>
                    <a:pt x="1502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287525" y="1244675"/>
              <a:ext cx="30050" cy="605450"/>
            </a:xfrm>
            <a:custGeom>
              <a:rect b="b" l="l" r="r" t="t"/>
              <a:pathLst>
                <a:path extrusionOk="0" h="24218" w="1202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lnTo>
                    <a:pt x="0" y="23584"/>
                  </a:lnTo>
                  <a:cubicBezTo>
                    <a:pt x="0" y="23951"/>
                    <a:pt x="267" y="24217"/>
                    <a:pt x="601" y="24217"/>
                  </a:cubicBezTo>
                  <a:cubicBezTo>
                    <a:pt x="934" y="24217"/>
                    <a:pt x="1201" y="23951"/>
                    <a:pt x="1201" y="23617"/>
                  </a:cubicBezTo>
                  <a:lnTo>
                    <a:pt x="1201" y="601"/>
                  </a:lnTo>
                  <a:cubicBezTo>
                    <a:pt x="1201" y="267"/>
                    <a:pt x="934" y="0"/>
                    <a:pt x="601" y="0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255700" y="1165450"/>
              <a:ext cx="55900" cy="55900"/>
            </a:xfrm>
            <a:custGeom>
              <a:rect b="b" l="l" r="r" t="t"/>
              <a:pathLst>
                <a:path extrusionOk="0" h="2236" w="2236">
                  <a:moveTo>
                    <a:pt x="1135" y="0"/>
                  </a:moveTo>
                  <a:cubicBezTo>
                    <a:pt x="501" y="0"/>
                    <a:pt x="1" y="501"/>
                    <a:pt x="1" y="1101"/>
                  </a:cubicBezTo>
                  <a:cubicBezTo>
                    <a:pt x="1" y="1735"/>
                    <a:pt x="501" y="2235"/>
                    <a:pt x="1135" y="2235"/>
                  </a:cubicBezTo>
                  <a:cubicBezTo>
                    <a:pt x="1735" y="2235"/>
                    <a:pt x="2236" y="1735"/>
                    <a:pt x="2236" y="1101"/>
                  </a:cubicBezTo>
                  <a:cubicBezTo>
                    <a:pt x="2236" y="501"/>
                    <a:pt x="1735" y="0"/>
                    <a:pt x="1135" y="0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4255700" y="1739175"/>
              <a:ext cx="55900" cy="55900"/>
            </a:xfrm>
            <a:custGeom>
              <a:rect b="b" l="l" r="r" t="t"/>
              <a:pathLst>
                <a:path extrusionOk="0" h="2236" w="2236">
                  <a:moveTo>
                    <a:pt x="1135" y="1"/>
                  </a:moveTo>
                  <a:cubicBezTo>
                    <a:pt x="501" y="1"/>
                    <a:pt x="1" y="501"/>
                    <a:pt x="1" y="1102"/>
                  </a:cubicBezTo>
                  <a:cubicBezTo>
                    <a:pt x="1" y="1736"/>
                    <a:pt x="501" y="2236"/>
                    <a:pt x="1135" y="2236"/>
                  </a:cubicBezTo>
                  <a:cubicBezTo>
                    <a:pt x="1735" y="2236"/>
                    <a:pt x="2236" y="1736"/>
                    <a:pt x="2236" y="1102"/>
                  </a:cubicBezTo>
                  <a:cubicBezTo>
                    <a:pt x="2236" y="501"/>
                    <a:pt x="1735" y="1"/>
                    <a:pt x="1135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4268225" y="1175450"/>
              <a:ext cx="30875" cy="605450"/>
            </a:xfrm>
            <a:custGeom>
              <a:rect b="b" l="l" r="r" t="t"/>
              <a:pathLst>
                <a:path extrusionOk="0" h="24218" w="1235">
                  <a:moveTo>
                    <a:pt x="634" y="1"/>
                  </a:moveTo>
                  <a:cubicBezTo>
                    <a:pt x="300" y="1"/>
                    <a:pt x="0" y="267"/>
                    <a:pt x="34" y="601"/>
                  </a:cubicBezTo>
                  <a:lnTo>
                    <a:pt x="34" y="23617"/>
                  </a:lnTo>
                  <a:cubicBezTo>
                    <a:pt x="0" y="23951"/>
                    <a:pt x="267" y="24218"/>
                    <a:pt x="634" y="24218"/>
                  </a:cubicBezTo>
                  <a:cubicBezTo>
                    <a:pt x="968" y="24218"/>
                    <a:pt x="1234" y="23951"/>
                    <a:pt x="1234" y="23617"/>
                  </a:cubicBezTo>
                  <a:lnTo>
                    <a:pt x="1234" y="601"/>
                  </a:lnTo>
                  <a:cubicBezTo>
                    <a:pt x="1234" y="267"/>
                    <a:pt x="968" y="1"/>
                    <a:pt x="634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133825" y="1165450"/>
              <a:ext cx="55900" cy="55900"/>
            </a:xfrm>
            <a:custGeom>
              <a:rect b="b" l="l" r="r" t="t"/>
              <a:pathLst>
                <a:path extrusionOk="0" h="2236" w="2236">
                  <a:moveTo>
                    <a:pt x="1102" y="0"/>
                  </a:moveTo>
                  <a:cubicBezTo>
                    <a:pt x="501" y="0"/>
                    <a:pt x="1" y="501"/>
                    <a:pt x="1" y="1101"/>
                  </a:cubicBezTo>
                  <a:cubicBezTo>
                    <a:pt x="1" y="1735"/>
                    <a:pt x="501" y="2235"/>
                    <a:pt x="1102" y="2235"/>
                  </a:cubicBezTo>
                  <a:cubicBezTo>
                    <a:pt x="1736" y="2235"/>
                    <a:pt x="2236" y="1735"/>
                    <a:pt x="2236" y="1101"/>
                  </a:cubicBezTo>
                  <a:cubicBezTo>
                    <a:pt x="2236" y="501"/>
                    <a:pt x="1736" y="0"/>
                    <a:pt x="1102" y="0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133825" y="1739175"/>
              <a:ext cx="55900" cy="55900"/>
            </a:xfrm>
            <a:custGeom>
              <a:rect b="b" l="l" r="r" t="t"/>
              <a:pathLst>
                <a:path extrusionOk="0" h="2236" w="2236">
                  <a:moveTo>
                    <a:pt x="1102" y="1"/>
                  </a:moveTo>
                  <a:cubicBezTo>
                    <a:pt x="501" y="1"/>
                    <a:pt x="1" y="501"/>
                    <a:pt x="1" y="1102"/>
                  </a:cubicBezTo>
                  <a:cubicBezTo>
                    <a:pt x="1" y="1736"/>
                    <a:pt x="501" y="2236"/>
                    <a:pt x="1102" y="2236"/>
                  </a:cubicBezTo>
                  <a:cubicBezTo>
                    <a:pt x="1736" y="2236"/>
                    <a:pt x="2236" y="1736"/>
                    <a:pt x="2236" y="1102"/>
                  </a:cubicBezTo>
                  <a:cubicBezTo>
                    <a:pt x="2236" y="501"/>
                    <a:pt x="1736" y="1"/>
                    <a:pt x="1102" y="1"/>
                  </a:cubicBezTo>
                  <a:close/>
                </a:path>
              </a:pathLst>
            </a:custGeom>
            <a:solidFill>
              <a:srgbClr val="BEC9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146350" y="1175450"/>
              <a:ext cx="30875" cy="605450"/>
            </a:xfrm>
            <a:custGeom>
              <a:rect b="b" l="l" r="r" t="t"/>
              <a:pathLst>
                <a:path extrusionOk="0" h="24218" w="1235">
                  <a:moveTo>
                    <a:pt x="634" y="1"/>
                  </a:moveTo>
                  <a:cubicBezTo>
                    <a:pt x="301" y="1"/>
                    <a:pt x="0" y="267"/>
                    <a:pt x="0" y="601"/>
                  </a:cubicBezTo>
                  <a:lnTo>
                    <a:pt x="0" y="23617"/>
                  </a:lnTo>
                  <a:cubicBezTo>
                    <a:pt x="0" y="23951"/>
                    <a:pt x="267" y="24218"/>
                    <a:pt x="634" y="24218"/>
                  </a:cubicBezTo>
                  <a:cubicBezTo>
                    <a:pt x="934" y="24218"/>
                    <a:pt x="1235" y="23951"/>
                    <a:pt x="1235" y="23617"/>
                  </a:cubicBezTo>
                  <a:lnTo>
                    <a:pt x="1235" y="601"/>
                  </a:lnTo>
                  <a:cubicBezTo>
                    <a:pt x="1235" y="267"/>
                    <a:pt x="934" y="1"/>
                    <a:pt x="634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3502675" y="1038625"/>
              <a:ext cx="40050" cy="884050"/>
            </a:xfrm>
            <a:custGeom>
              <a:rect b="b" l="l" r="r" t="t"/>
              <a:pathLst>
                <a:path extrusionOk="0" h="35362" w="1602">
                  <a:moveTo>
                    <a:pt x="746" y="1"/>
                  </a:moveTo>
                  <a:cubicBezTo>
                    <a:pt x="337" y="1"/>
                    <a:pt x="0" y="355"/>
                    <a:pt x="0" y="770"/>
                  </a:cubicBezTo>
                  <a:lnTo>
                    <a:pt x="0" y="34561"/>
                  </a:lnTo>
                  <a:cubicBezTo>
                    <a:pt x="0" y="34995"/>
                    <a:pt x="367" y="35362"/>
                    <a:pt x="801" y="35362"/>
                  </a:cubicBezTo>
                  <a:cubicBezTo>
                    <a:pt x="1235" y="35362"/>
                    <a:pt x="1602" y="34995"/>
                    <a:pt x="1602" y="34561"/>
                  </a:cubicBezTo>
                  <a:lnTo>
                    <a:pt x="1602" y="770"/>
                  </a:lnTo>
                  <a:cubicBezTo>
                    <a:pt x="1602" y="355"/>
                    <a:pt x="1265" y="1"/>
                    <a:pt x="856" y="1"/>
                  </a:cubicBezTo>
                  <a:cubicBezTo>
                    <a:pt x="838" y="1"/>
                    <a:pt x="819" y="2"/>
                    <a:pt x="801" y="3"/>
                  </a:cubicBezTo>
                  <a:cubicBezTo>
                    <a:pt x="783" y="2"/>
                    <a:pt x="764" y="1"/>
                    <a:pt x="746" y="1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4081425" y="1038625"/>
              <a:ext cx="40050" cy="884050"/>
            </a:xfrm>
            <a:custGeom>
              <a:rect b="b" l="l" r="r" t="t"/>
              <a:pathLst>
                <a:path extrusionOk="0" h="35362" w="1602">
                  <a:moveTo>
                    <a:pt x="856" y="1"/>
                  </a:moveTo>
                  <a:cubicBezTo>
                    <a:pt x="838" y="1"/>
                    <a:pt x="819" y="2"/>
                    <a:pt x="801" y="3"/>
                  </a:cubicBezTo>
                  <a:cubicBezTo>
                    <a:pt x="367" y="3"/>
                    <a:pt x="0" y="336"/>
                    <a:pt x="0" y="770"/>
                  </a:cubicBezTo>
                  <a:lnTo>
                    <a:pt x="0" y="34561"/>
                  </a:lnTo>
                  <a:cubicBezTo>
                    <a:pt x="0" y="34995"/>
                    <a:pt x="367" y="35362"/>
                    <a:pt x="801" y="35362"/>
                  </a:cubicBezTo>
                  <a:cubicBezTo>
                    <a:pt x="1234" y="35362"/>
                    <a:pt x="1601" y="34995"/>
                    <a:pt x="1601" y="34561"/>
                  </a:cubicBezTo>
                  <a:lnTo>
                    <a:pt x="1601" y="770"/>
                  </a:lnTo>
                  <a:cubicBezTo>
                    <a:pt x="1601" y="355"/>
                    <a:pt x="1265" y="1"/>
                    <a:pt x="856" y="1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3542700" y="10620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3542700" y="10845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3542700" y="110707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542700" y="11295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542700" y="1152100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1" y="1"/>
                  </a:moveTo>
                  <a:lnTo>
                    <a:pt x="1" y="935"/>
                  </a:lnTo>
                  <a:lnTo>
                    <a:pt x="21549" y="935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542700" y="11754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3542700" y="1197125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1" y="1"/>
                  </a:moveTo>
                  <a:lnTo>
                    <a:pt x="1" y="935"/>
                  </a:lnTo>
                  <a:lnTo>
                    <a:pt x="21549" y="935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3542700" y="12204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3542700" y="12430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3542700" y="126552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3542700" y="12880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542700" y="13105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542700" y="133307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3542700" y="13555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542700" y="1378100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1" y="0"/>
                  </a:moveTo>
                  <a:lnTo>
                    <a:pt x="1" y="934"/>
                  </a:lnTo>
                  <a:lnTo>
                    <a:pt x="21549" y="934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3542700" y="140145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542700" y="14239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542700" y="14464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542700" y="146900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3542700" y="14915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542700" y="15140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3542700" y="153655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542700" y="15590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542700" y="15824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3542700" y="16049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542700" y="162745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3542700" y="16499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3542700" y="16724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3542700" y="169500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3542700" y="17175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3542700" y="174002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542700" y="1762525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1" y="1"/>
                  </a:moveTo>
                  <a:lnTo>
                    <a:pt x="1" y="935"/>
                  </a:lnTo>
                  <a:lnTo>
                    <a:pt x="21549" y="935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542700" y="17858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542700" y="18084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542700" y="183092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1" y="0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542700" y="18534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542700" y="18759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1" y="1"/>
                  </a:moveTo>
                  <a:lnTo>
                    <a:pt x="1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752850" y="1812575"/>
              <a:ext cx="118450" cy="59225"/>
            </a:xfrm>
            <a:custGeom>
              <a:rect b="b" l="l" r="r" t="t"/>
              <a:pathLst>
                <a:path extrusionOk="0" h="2369" w="4738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cubicBezTo>
                    <a:pt x="1" y="1835"/>
                    <a:pt x="534" y="2369"/>
                    <a:pt x="1168" y="2369"/>
                  </a:cubicBezTo>
                  <a:lnTo>
                    <a:pt x="3570" y="2369"/>
                  </a:lnTo>
                  <a:cubicBezTo>
                    <a:pt x="4204" y="2369"/>
                    <a:pt x="4737" y="1835"/>
                    <a:pt x="4737" y="1168"/>
                  </a:cubicBezTo>
                  <a:cubicBezTo>
                    <a:pt x="4737" y="534"/>
                    <a:pt x="4204" y="0"/>
                    <a:pt x="3570" y="0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5317300" y="1038625"/>
              <a:ext cx="39225" cy="884050"/>
            </a:xfrm>
            <a:custGeom>
              <a:rect b="b" l="l" r="r" t="t"/>
              <a:pathLst>
                <a:path extrusionOk="0" h="35362" w="1569">
                  <a:moveTo>
                    <a:pt x="742" y="1"/>
                  </a:moveTo>
                  <a:cubicBezTo>
                    <a:pt x="306" y="1"/>
                    <a:pt x="1" y="355"/>
                    <a:pt x="1" y="770"/>
                  </a:cubicBezTo>
                  <a:lnTo>
                    <a:pt x="1" y="34561"/>
                  </a:lnTo>
                  <a:cubicBezTo>
                    <a:pt x="1" y="34995"/>
                    <a:pt x="334" y="35362"/>
                    <a:pt x="801" y="35362"/>
                  </a:cubicBezTo>
                  <a:cubicBezTo>
                    <a:pt x="1235" y="35362"/>
                    <a:pt x="1568" y="34995"/>
                    <a:pt x="1568" y="34561"/>
                  </a:cubicBezTo>
                  <a:lnTo>
                    <a:pt x="1568" y="770"/>
                  </a:lnTo>
                  <a:cubicBezTo>
                    <a:pt x="1568" y="355"/>
                    <a:pt x="1262" y="1"/>
                    <a:pt x="856" y="1"/>
                  </a:cubicBezTo>
                  <a:cubicBezTo>
                    <a:pt x="838" y="1"/>
                    <a:pt x="820" y="2"/>
                    <a:pt x="801" y="3"/>
                  </a:cubicBezTo>
                  <a:cubicBezTo>
                    <a:pt x="781" y="2"/>
                    <a:pt x="762" y="1"/>
                    <a:pt x="742" y="1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5895225" y="1038625"/>
              <a:ext cx="40050" cy="884050"/>
            </a:xfrm>
            <a:custGeom>
              <a:rect b="b" l="l" r="r" t="t"/>
              <a:pathLst>
                <a:path extrusionOk="0" h="35362" w="1602">
                  <a:moveTo>
                    <a:pt x="855" y="1"/>
                  </a:moveTo>
                  <a:cubicBezTo>
                    <a:pt x="837" y="1"/>
                    <a:pt x="819" y="2"/>
                    <a:pt x="801" y="3"/>
                  </a:cubicBezTo>
                  <a:cubicBezTo>
                    <a:pt x="367" y="3"/>
                    <a:pt x="0" y="336"/>
                    <a:pt x="0" y="770"/>
                  </a:cubicBezTo>
                  <a:lnTo>
                    <a:pt x="0" y="34561"/>
                  </a:lnTo>
                  <a:cubicBezTo>
                    <a:pt x="0" y="34995"/>
                    <a:pt x="367" y="35362"/>
                    <a:pt x="801" y="35362"/>
                  </a:cubicBezTo>
                  <a:cubicBezTo>
                    <a:pt x="1268" y="35362"/>
                    <a:pt x="1601" y="34995"/>
                    <a:pt x="1601" y="34561"/>
                  </a:cubicBezTo>
                  <a:lnTo>
                    <a:pt x="1601" y="770"/>
                  </a:lnTo>
                  <a:cubicBezTo>
                    <a:pt x="1601" y="355"/>
                    <a:pt x="1265" y="1"/>
                    <a:pt x="855" y="1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5356500" y="10620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5356500" y="10845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5356500" y="110707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5356500" y="11295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5356500" y="1152100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0" y="1"/>
                  </a:moveTo>
                  <a:lnTo>
                    <a:pt x="0" y="935"/>
                  </a:lnTo>
                  <a:lnTo>
                    <a:pt x="21549" y="935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5356500" y="11754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5356500" y="1197125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0" y="1"/>
                  </a:moveTo>
                  <a:lnTo>
                    <a:pt x="0" y="935"/>
                  </a:lnTo>
                  <a:lnTo>
                    <a:pt x="21549" y="935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5356500" y="12204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5356500" y="12430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5356500" y="126552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5356500" y="12880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5356500" y="13105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5356500" y="133307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5356500" y="13555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5356500" y="1378100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0" y="0"/>
                  </a:moveTo>
                  <a:lnTo>
                    <a:pt x="0" y="934"/>
                  </a:lnTo>
                  <a:lnTo>
                    <a:pt x="21549" y="934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5356500" y="140145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5356500" y="14239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5356500" y="14464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5356500" y="146900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5356500" y="14915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5356500" y="15140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5356500" y="153655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5356500" y="15590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356500" y="15824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5356500" y="16049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5356500" y="162745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5356500" y="16499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5356500" y="16724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5356500" y="1695000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5356500" y="17175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5356500" y="174002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5356500" y="1762525"/>
              <a:ext cx="538750" cy="23375"/>
            </a:xfrm>
            <a:custGeom>
              <a:rect b="b" l="l" r="r" t="t"/>
              <a:pathLst>
                <a:path extrusionOk="0" h="935" w="21550">
                  <a:moveTo>
                    <a:pt x="0" y="1"/>
                  </a:moveTo>
                  <a:lnTo>
                    <a:pt x="0" y="935"/>
                  </a:lnTo>
                  <a:lnTo>
                    <a:pt x="21549" y="935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5356500" y="178587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5356500" y="180840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5356500" y="1830925"/>
              <a:ext cx="538750" cy="22525"/>
            </a:xfrm>
            <a:custGeom>
              <a:rect b="b" l="l" r="r" t="t"/>
              <a:pathLst>
                <a:path extrusionOk="0" h="901" w="21550">
                  <a:moveTo>
                    <a:pt x="0" y="0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0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5356500" y="1853425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2"/>
                  </a:lnTo>
                  <a:lnTo>
                    <a:pt x="21549" y="902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5356500" y="1875950"/>
              <a:ext cx="538750" cy="22550"/>
            </a:xfrm>
            <a:custGeom>
              <a:rect b="b" l="l" r="r" t="t"/>
              <a:pathLst>
                <a:path extrusionOk="0" h="902" w="21550">
                  <a:moveTo>
                    <a:pt x="0" y="1"/>
                  </a:moveTo>
                  <a:lnTo>
                    <a:pt x="0" y="901"/>
                  </a:lnTo>
                  <a:lnTo>
                    <a:pt x="21549" y="901"/>
                  </a:lnTo>
                  <a:lnTo>
                    <a:pt x="21549" y="1"/>
                  </a:lnTo>
                  <a:close/>
                </a:path>
              </a:pathLst>
            </a:custGeom>
            <a:solidFill>
              <a:srgbClr val="525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5566650" y="1812550"/>
              <a:ext cx="119275" cy="59250"/>
            </a:xfrm>
            <a:custGeom>
              <a:rect b="b" l="l" r="r" t="t"/>
              <a:pathLst>
                <a:path extrusionOk="0" h="2370" w="4771">
                  <a:moveTo>
                    <a:pt x="1145" y="0"/>
                  </a:moveTo>
                  <a:cubicBezTo>
                    <a:pt x="504" y="0"/>
                    <a:pt x="0" y="553"/>
                    <a:pt x="0" y="1169"/>
                  </a:cubicBezTo>
                  <a:cubicBezTo>
                    <a:pt x="0" y="1836"/>
                    <a:pt x="534" y="2370"/>
                    <a:pt x="1201" y="2370"/>
                  </a:cubicBezTo>
                  <a:lnTo>
                    <a:pt x="3570" y="2370"/>
                  </a:lnTo>
                  <a:cubicBezTo>
                    <a:pt x="4237" y="2370"/>
                    <a:pt x="4770" y="1836"/>
                    <a:pt x="4737" y="1169"/>
                  </a:cubicBezTo>
                  <a:cubicBezTo>
                    <a:pt x="4737" y="502"/>
                    <a:pt x="4237" y="1"/>
                    <a:pt x="3570" y="1"/>
                  </a:cubicBezTo>
                  <a:lnTo>
                    <a:pt x="1201" y="1"/>
                  </a:lnTo>
                  <a:cubicBezTo>
                    <a:pt x="1182" y="0"/>
                    <a:pt x="1164" y="0"/>
                    <a:pt x="1145" y="0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531850" y="1958500"/>
              <a:ext cx="560425" cy="308600"/>
            </a:xfrm>
            <a:custGeom>
              <a:rect b="b" l="l" r="r" t="t"/>
              <a:pathLst>
                <a:path extrusionOk="0" h="12344" w="22417">
                  <a:moveTo>
                    <a:pt x="20282" y="835"/>
                  </a:moveTo>
                  <a:cubicBezTo>
                    <a:pt x="20983" y="835"/>
                    <a:pt x="21550" y="1435"/>
                    <a:pt x="21550" y="2136"/>
                  </a:cubicBezTo>
                  <a:lnTo>
                    <a:pt x="21550" y="10242"/>
                  </a:lnTo>
                  <a:cubicBezTo>
                    <a:pt x="21550" y="10942"/>
                    <a:pt x="20983" y="11509"/>
                    <a:pt x="20282" y="11509"/>
                  </a:cubicBezTo>
                  <a:lnTo>
                    <a:pt x="2136" y="11509"/>
                  </a:lnTo>
                  <a:cubicBezTo>
                    <a:pt x="1435" y="11509"/>
                    <a:pt x="868" y="10942"/>
                    <a:pt x="868" y="10242"/>
                  </a:cubicBezTo>
                  <a:lnTo>
                    <a:pt x="868" y="2136"/>
                  </a:lnTo>
                  <a:cubicBezTo>
                    <a:pt x="868" y="1435"/>
                    <a:pt x="1435" y="835"/>
                    <a:pt x="2136" y="835"/>
                  </a:cubicBezTo>
                  <a:close/>
                  <a:moveTo>
                    <a:pt x="2136" y="1"/>
                  </a:moveTo>
                  <a:cubicBezTo>
                    <a:pt x="968" y="1"/>
                    <a:pt x="1" y="935"/>
                    <a:pt x="1" y="2136"/>
                  </a:cubicBezTo>
                  <a:lnTo>
                    <a:pt x="1" y="10208"/>
                  </a:lnTo>
                  <a:cubicBezTo>
                    <a:pt x="1" y="11409"/>
                    <a:pt x="968" y="12343"/>
                    <a:pt x="2136" y="12343"/>
                  </a:cubicBezTo>
                  <a:lnTo>
                    <a:pt x="20282" y="12343"/>
                  </a:lnTo>
                  <a:cubicBezTo>
                    <a:pt x="21450" y="12343"/>
                    <a:pt x="22417" y="11409"/>
                    <a:pt x="22417" y="10242"/>
                  </a:cubicBezTo>
                  <a:lnTo>
                    <a:pt x="22417" y="2136"/>
                  </a:lnTo>
                  <a:cubicBezTo>
                    <a:pt x="22417" y="935"/>
                    <a:pt x="21450" y="1"/>
                    <a:pt x="20282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4151475" y="1958500"/>
              <a:ext cx="559575" cy="308600"/>
            </a:xfrm>
            <a:custGeom>
              <a:rect b="b" l="l" r="r" t="t"/>
              <a:pathLst>
                <a:path extrusionOk="0" h="12344" w="22383">
                  <a:moveTo>
                    <a:pt x="20281" y="835"/>
                  </a:moveTo>
                  <a:cubicBezTo>
                    <a:pt x="20982" y="835"/>
                    <a:pt x="21549" y="1435"/>
                    <a:pt x="21549" y="2136"/>
                  </a:cubicBezTo>
                  <a:lnTo>
                    <a:pt x="21549" y="10242"/>
                  </a:lnTo>
                  <a:cubicBezTo>
                    <a:pt x="21549" y="10942"/>
                    <a:pt x="20982" y="11509"/>
                    <a:pt x="20281" y="11509"/>
                  </a:cubicBezTo>
                  <a:lnTo>
                    <a:pt x="2135" y="11509"/>
                  </a:lnTo>
                  <a:cubicBezTo>
                    <a:pt x="1435" y="11509"/>
                    <a:pt x="834" y="10942"/>
                    <a:pt x="834" y="10242"/>
                  </a:cubicBezTo>
                  <a:lnTo>
                    <a:pt x="834" y="2136"/>
                  </a:lnTo>
                  <a:cubicBezTo>
                    <a:pt x="834" y="1435"/>
                    <a:pt x="1435" y="835"/>
                    <a:pt x="2135" y="835"/>
                  </a:cubicBezTo>
                  <a:close/>
                  <a:moveTo>
                    <a:pt x="2135" y="1"/>
                  </a:moveTo>
                  <a:cubicBezTo>
                    <a:pt x="934" y="1"/>
                    <a:pt x="0" y="935"/>
                    <a:pt x="0" y="2136"/>
                  </a:cubicBezTo>
                  <a:lnTo>
                    <a:pt x="0" y="10208"/>
                  </a:lnTo>
                  <a:cubicBezTo>
                    <a:pt x="0" y="11409"/>
                    <a:pt x="968" y="12343"/>
                    <a:pt x="2135" y="12343"/>
                  </a:cubicBezTo>
                  <a:lnTo>
                    <a:pt x="20281" y="12343"/>
                  </a:lnTo>
                  <a:cubicBezTo>
                    <a:pt x="21449" y="12343"/>
                    <a:pt x="22383" y="11409"/>
                    <a:pt x="22383" y="10242"/>
                  </a:cubicBezTo>
                  <a:lnTo>
                    <a:pt x="22383" y="2136"/>
                  </a:lnTo>
                  <a:cubicBezTo>
                    <a:pt x="22383" y="935"/>
                    <a:pt x="21449" y="1"/>
                    <a:pt x="20281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4194000" y="1054525"/>
              <a:ext cx="1061625" cy="843125"/>
            </a:xfrm>
            <a:custGeom>
              <a:rect b="b" l="l" r="r" t="t"/>
              <a:pathLst>
                <a:path extrusionOk="0" h="33725" w="42465">
                  <a:moveTo>
                    <a:pt x="41630" y="868"/>
                  </a:moveTo>
                  <a:lnTo>
                    <a:pt x="41630" y="32891"/>
                  </a:lnTo>
                  <a:lnTo>
                    <a:pt x="834" y="32891"/>
                  </a:lnTo>
                  <a:lnTo>
                    <a:pt x="868" y="868"/>
                  </a:lnTo>
                  <a:close/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33325"/>
                  </a:lnTo>
                  <a:cubicBezTo>
                    <a:pt x="0" y="33558"/>
                    <a:pt x="201" y="33725"/>
                    <a:pt x="434" y="33725"/>
                  </a:cubicBezTo>
                  <a:lnTo>
                    <a:pt x="42064" y="33725"/>
                  </a:lnTo>
                  <a:cubicBezTo>
                    <a:pt x="42297" y="33725"/>
                    <a:pt x="42464" y="33558"/>
                    <a:pt x="42464" y="33291"/>
                  </a:cubicBezTo>
                  <a:lnTo>
                    <a:pt x="42464" y="434"/>
                  </a:lnTo>
                  <a:cubicBezTo>
                    <a:pt x="42464" y="201"/>
                    <a:pt x="42264" y="1"/>
                    <a:pt x="42064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1849000" y="836050"/>
              <a:ext cx="1527775" cy="45050"/>
            </a:xfrm>
            <a:custGeom>
              <a:rect b="b" l="l" r="r" t="t"/>
              <a:pathLst>
                <a:path extrusionOk="0" h="1802" w="61111">
                  <a:moveTo>
                    <a:pt x="901" y="0"/>
                  </a:moveTo>
                  <a:cubicBezTo>
                    <a:pt x="400" y="0"/>
                    <a:pt x="0" y="400"/>
                    <a:pt x="0" y="901"/>
                  </a:cubicBezTo>
                  <a:cubicBezTo>
                    <a:pt x="0" y="1401"/>
                    <a:pt x="400" y="1801"/>
                    <a:pt x="901" y="1801"/>
                  </a:cubicBezTo>
                  <a:lnTo>
                    <a:pt x="60210" y="1801"/>
                  </a:lnTo>
                  <a:cubicBezTo>
                    <a:pt x="60710" y="1801"/>
                    <a:pt x="61110" y="1401"/>
                    <a:pt x="61110" y="901"/>
                  </a:cubicBezTo>
                  <a:cubicBezTo>
                    <a:pt x="61110" y="400"/>
                    <a:pt x="60710" y="0"/>
                    <a:pt x="60210" y="0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3410100" y="836050"/>
              <a:ext cx="2606900" cy="45050"/>
            </a:xfrm>
            <a:custGeom>
              <a:rect b="b" l="l" r="r" t="t"/>
              <a:pathLst>
                <a:path extrusionOk="0" h="1802" w="104276">
                  <a:moveTo>
                    <a:pt x="901" y="0"/>
                  </a:moveTo>
                  <a:cubicBezTo>
                    <a:pt x="401" y="0"/>
                    <a:pt x="34" y="400"/>
                    <a:pt x="34" y="901"/>
                  </a:cubicBezTo>
                  <a:cubicBezTo>
                    <a:pt x="1" y="1401"/>
                    <a:pt x="434" y="1801"/>
                    <a:pt x="901" y="1801"/>
                  </a:cubicBezTo>
                  <a:lnTo>
                    <a:pt x="103375" y="1801"/>
                  </a:lnTo>
                  <a:cubicBezTo>
                    <a:pt x="103875" y="1801"/>
                    <a:pt x="104275" y="1401"/>
                    <a:pt x="104275" y="901"/>
                  </a:cubicBezTo>
                  <a:cubicBezTo>
                    <a:pt x="104275" y="400"/>
                    <a:pt x="103875" y="0"/>
                    <a:pt x="103375" y="0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4627650" y="1774200"/>
              <a:ext cx="197650" cy="67575"/>
            </a:xfrm>
            <a:custGeom>
              <a:rect b="b" l="l" r="r" t="t"/>
              <a:pathLst>
                <a:path extrusionOk="0" h="2703" w="7906">
                  <a:moveTo>
                    <a:pt x="1368" y="1"/>
                  </a:moveTo>
                  <a:cubicBezTo>
                    <a:pt x="634" y="1"/>
                    <a:pt x="0" y="601"/>
                    <a:pt x="0" y="1369"/>
                  </a:cubicBezTo>
                  <a:cubicBezTo>
                    <a:pt x="0" y="2102"/>
                    <a:pt x="634" y="2703"/>
                    <a:pt x="1368" y="2703"/>
                  </a:cubicBezTo>
                  <a:lnTo>
                    <a:pt x="6538" y="2703"/>
                  </a:lnTo>
                  <a:cubicBezTo>
                    <a:pt x="7272" y="2703"/>
                    <a:pt x="7906" y="2102"/>
                    <a:pt x="7906" y="1369"/>
                  </a:cubicBezTo>
                  <a:cubicBezTo>
                    <a:pt x="7872" y="601"/>
                    <a:pt x="7272" y="1"/>
                    <a:pt x="6538" y="1"/>
                  </a:cubicBezTo>
                  <a:close/>
                </a:path>
              </a:pathLst>
            </a:custGeom>
            <a:solidFill>
              <a:srgbClr val="A6B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5477425" y="1970175"/>
              <a:ext cx="457000" cy="325275"/>
            </a:xfrm>
            <a:custGeom>
              <a:rect b="b" l="l" r="r" t="t"/>
              <a:pathLst>
                <a:path extrusionOk="0" h="13011" w="18280">
                  <a:moveTo>
                    <a:pt x="17446" y="835"/>
                  </a:moveTo>
                  <a:lnTo>
                    <a:pt x="17446" y="4271"/>
                  </a:lnTo>
                  <a:lnTo>
                    <a:pt x="11875" y="9675"/>
                  </a:lnTo>
                  <a:cubicBezTo>
                    <a:pt x="10207" y="11276"/>
                    <a:pt x="7939" y="12176"/>
                    <a:pt x="5637" y="12176"/>
                  </a:cubicBezTo>
                  <a:lnTo>
                    <a:pt x="867" y="12176"/>
                  </a:lnTo>
                  <a:lnTo>
                    <a:pt x="867" y="835"/>
                  </a:lnTo>
                  <a:close/>
                  <a:moveTo>
                    <a:pt x="434" y="1"/>
                  </a:moveTo>
                  <a:cubicBezTo>
                    <a:pt x="200" y="1"/>
                    <a:pt x="0" y="168"/>
                    <a:pt x="0" y="401"/>
                  </a:cubicBezTo>
                  <a:lnTo>
                    <a:pt x="0" y="12610"/>
                  </a:lnTo>
                  <a:cubicBezTo>
                    <a:pt x="0" y="12843"/>
                    <a:pt x="200" y="13010"/>
                    <a:pt x="434" y="13010"/>
                  </a:cubicBezTo>
                  <a:lnTo>
                    <a:pt x="5637" y="13010"/>
                  </a:lnTo>
                  <a:cubicBezTo>
                    <a:pt x="8173" y="13010"/>
                    <a:pt x="10641" y="12043"/>
                    <a:pt x="12476" y="10242"/>
                  </a:cubicBezTo>
                  <a:lnTo>
                    <a:pt x="18180" y="4738"/>
                  </a:lnTo>
                  <a:cubicBezTo>
                    <a:pt x="18247" y="4671"/>
                    <a:pt x="18280" y="4571"/>
                    <a:pt x="18280" y="4437"/>
                  </a:cubicBezTo>
                  <a:lnTo>
                    <a:pt x="18280" y="401"/>
                  </a:lnTo>
                  <a:cubicBezTo>
                    <a:pt x="18280" y="168"/>
                    <a:pt x="18113" y="1"/>
                    <a:pt x="17880" y="1"/>
                  </a:cubicBezTo>
                  <a:close/>
                </a:path>
              </a:pathLst>
            </a:custGeom>
            <a:solidFill>
              <a:srgbClr val="AA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2958950" y="700050"/>
              <a:ext cx="2764500" cy="41775"/>
            </a:xfrm>
            <a:custGeom>
              <a:rect b="b" l="l" r="r" t="t"/>
              <a:pathLst>
                <a:path extrusionOk="0" h="1671" w="110580">
                  <a:moveTo>
                    <a:pt x="813" y="1"/>
                  </a:moveTo>
                  <a:cubicBezTo>
                    <a:pt x="373" y="1"/>
                    <a:pt x="33" y="388"/>
                    <a:pt x="1" y="837"/>
                  </a:cubicBezTo>
                  <a:cubicBezTo>
                    <a:pt x="1" y="1304"/>
                    <a:pt x="401" y="1671"/>
                    <a:pt x="868" y="1671"/>
                  </a:cubicBezTo>
                  <a:lnTo>
                    <a:pt x="109746" y="1671"/>
                  </a:lnTo>
                  <a:cubicBezTo>
                    <a:pt x="110213" y="1671"/>
                    <a:pt x="110579" y="1270"/>
                    <a:pt x="110579" y="837"/>
                  </a:cubicBezTo>
                  <a:cubicBezTo>
                    <a:pt x="110579" y="370"/>
                    <a:pt x="110213" y="3"/>
                    <a:pt x="109746" y="3"/>
                  </a:cubicBezTo>
                  <a:lnTo>
                    <a:pt x="868" y="3"/>
                  </a:lnTo>
                  <a:cubicBezTo>
                    <a:pt x="850" y="2"/>
                    <a:pt x="831" y="1"/>
                    <a:pt x="813" y="1"/>
                  </a:cubicBezTo>
                  <a:close/>
                </a:path>
              </a:pathLst>
            </a:custGeom>
            <a:solidFill>
              <a:srgbClr val="FFD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164925" y="740975"/>
              <a:ext cx="28375" cy="95100"/>
            </a:xfrm>
            <a:custGeom>
              <a:rect b="b" l="l" r="r" t="t"/>
              <a:pathLst>
                <a:path extrusionOk="0" h="3804" w="1135">
                  <a:moveTo>
                    <a:pt x="1" y="0"/>
                  </a:moveTo>
                  <a:lnTo>
                    <a:pt x="1" y="3803"/>
                  </a:lnTo>
                  <a:lnTo>
                    <a:pt x="1135" y="380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29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783700" y="740975"/>
              <a:ext cx="28375" cy="95100"/>
            </a:xfrm>
            <a:custGeom>
              <a:rect b="b" l="l" r="r" t="t"/>
              <a:pathLst>
                <a:path extrusionOk="0" h="3804" w="1135">
                  <a:moveTo>
                    <a:pt x="1" y="0"/>
                  </a:moveTo>
                  <a:lnTo>
                    <a:pt x="1" y="3803"/>
                  </a:lnTo>
                  <a:lnTo>
                    <a:pt x="1135" y="380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29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402475" y="740975"/>
              <a:ext cx="28375" cy="95100"/>
            </a:xfrm>
            <a:custGeom>
              <a:rect b="b" l="l" r="r" t="t"/>
              <a:pathLst>
                <a:path extrusionOk="0" h="3804" w="1135">
                  <a:moveTo>
                    <a:pt x="1" y="0"/>
                  </a:moveTo>
                  <a:lnTo>
                    <a:pt x="1" y="3803"/>
                  </a:lnTo>
                  <a:lnTo>
                    <a:pt x="1135" y="380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29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5021250" y="740975"/>
              <a:ext cx="28375" cy="95100"/>
            </a:xfrm>
            <a:custGeom>
              <a:rect b="b" l="l" r="r" t="t"/>
              <a:pathLst>
                <a:path extrusionOk="0" h="3804" w="1135">
                  <a:moveTo>
                    <a:pt x="1" y="0"/>
                  </a:moveTo>
                  <a:lnTo>
                    <a:pt x="1" y="3803"/>
                  </a:lnTo>
                  <a:lnTo>
                    <a:pt x="1135" y="380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29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5640025" y="740975"/>
              <a:ext cx="28375" cy="95100"/>
            </a:xfrm>
            <a:custGeom>
              <a:rect b="b" l="l" r="r" t="t"/>
              <a:pathLst>
                <a:path extrusionOk="0" h="3804" w="1135">
                  <a:moveTo>
                    <a:pt x="1" y="0"/>
                  </a:moveTo>
                  <a:lnTo>
                    <a:pt x="1" y="3803"/>
                  </a:lnTo>
                  <a:lnTo>
                    <a:pt x="1135" y="3803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929F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363400" y="685925"/>
              <a:ext cx="65900" cy="65075"/>
            </a:xfrm>
            <a:custGeom>
              <a:rect b="b" l="l" r="r" t="t"/>
              <a:pathLst>
                <a:path extrusionOk="0" h="2603" w="2636">
                  <a:moveTo>
                    <a:pt x="1302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02" y="2603"/>
                  </a:cubicBezTo>
                  <a:cubicBezTo>
                    <a:pt x="2036" y="2603"/>
                    <a:pt x="2636" y="2036"/>
                    <a:pt x="2636" y="1302"/>
                  </a:cubicBezTo>
                  <a:cubicBezTo>
                    <a:pt x="2636" y="568"/>
                    <a:pt x="2036" y="1"/>
                    <a:pt x="1302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590225" y="685925"/>
              <a:ext cx="65925" cy="65075"/>
            </a:xfrm>
            <a:custGeom>
              <a:rect b="b" l="l" r="r" t="t"/>
              <a:pathLst>
                <a:path extrusionOk="0" h="2603" w="2637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35" y="2603"/>
                  </a:cubicBezTo>
                  <a:cubicBezTo>
                    <a:pt x="2036" y="2603"/>
                    <a:pt x="2636" y="2036"/>
                    <a:pt x="2636" y="1302"/>
                  </a:cubicBezTo>
                  <a:cubicBezTo>
                    <a:pt x="2636" y="568"/>
                    <a:pt x="2036" y="1"/>
                    <a:pt x="1335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817075" y="6859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01" y="1"/>
                  </a:moveTo>
                  <a:cubicBezTo>
                    <a:pt x="600" y="1"/>
                    <a:pt x="0" y="568"/>
                    <a:pt x="0" y="1302"/>
                  </a:cubicBezTo>
                  <a:cubicBezTo>
                    <a:pt x="0" y="2016"/>
                    <a:pt x="569" y="2604"/>
                    <a:pt x="1276" y="2604"/>
                  </a:cubicBezTo>
                  <a:cubicBezTo>
                    <a:pt x="1295" y="2604"/>
                    <a:pt x="1315" y="2604"/>
                    <a:pt x="1334" y="2603"/>
                  </a:cubicBezTo>
                  <a:cubicBezTo>
                    <a:pt x="2035" y="2603"/>
                    <a:pt x="2635" y="2036"/>
                    <a:pt x="2635" y="1302"/>
                  </a:cubicBezTo>
                  <a:cubicBezTo>
                    <a:pt x="2635" y="568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4044725" y="685925"/>
              <a:ext cx="65900" cy="65075"/>
            </a:xfrm>
            <a:custGeom>
              <a:rect b="b" l="l" r="r" t="t"/>
              <a:pathLst>
                <a:path extrusionOk="0" h="2603" w="2636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35" y="2603"/>
                  </a:cubicBezTo>
                  <a:cubicBezTo>
                    <a:pt x="2035" y="2603"/>
                    <a:pt x="2636" y="2036"/>
                    <a:pt x="2636" y="1302"/>
                  </a:cubicBezTo>
                  <a:cubicBezTo>
                    <a:pt x="2636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4271550" y="685925"/>
              <a:ext cx="65900" cy="65075"/>
            </a:xfrm>
            <a:custGeom>
              <a:rect b="b" l="l" r="r" t="t"/>
              <a:pathLst>
                <a:path extrusionOk="0" h="2603" w="2636">
                  <a:moveTo>
                    <a:pt x="1302" y="1"/>
                  </a:moveTo>
                  <a:cubicBezTo>
                    <a:pt x="568" y="1"/>
                    <a:pt x="1" y="568"/>
                    <a:pt x="1" y="1302"/>
                  </a:cubicBezTo>
                  <a:cubicBezTo>
                    <a:pt x="1" y="2036"/>
                    <a:pt x="568" y="2603"/>
                    <a:pt x="1302" y="2603"/>
                  </a:cubicBezTo>
                  <a:cubicBezTo>
                    <a:pt x="2035" y="2603"/>
                    <a:pt x="2636" y="2036"/>
                    <a:pt x="2636" y="1302"/>
                  </a:cubicBezTo>
                  <a:cubicBezTo>
                    <a:pt x="2636" y="568"/>
                    <a:pt x="2035" y="1"/>
                    <a:pt x="1302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4498375" y="685925"/>
              <a:ext cx="65925" cy="65075"/>
            </a:xfrm>
            <a:custGeom>
              <a:rect b="b" l="l" r="r" t="t"/>
              <a:pathLst>
                <a:path extrusionOk="0" h="2603" w="2637">
                  <a:moveTo>
                    <a:pt x="1302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02" y="2603"/>
                  </a:cubicBezTo>
                  <a:cubicBezTo>
                    <a:pt x="2036" y="2603"/>
                    <a:pt x="2636" y="2036"/>
                    <a:pt x="2636" y="1302"/>
                  </a:cubicBezTo>
                  <a:cubicBezTo>
                    <a:pt x="2636" y="568"/>
                    <a:pt x="2036" y="1"/>
                    <a:pt x="1302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4725200" y="685925"/>
              <a:ext cx="65925" cy="65075"/>
            </a:xfrm>
            <a:custGeom>
              <a:rect b="b" l="l" r="r" t="t"/>
              <a:pathLst>
                <a:path extrusionOk="0" h="2603" w="2637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35" y="2603"/>
                  </a:cubicBezTo>
                  <a:cubicBezTo>
                    <a:pt x="2036" y="2603"/>
                    <a:pt x="2636" y="2036"/>
                    <a:pt x="2636" y="1302"/>
                  </a:cubicBezTo>
                  <a:cubicBezTo>
                    <a:pt x="2636" y="568"/>
                    <a:pt x="2036" y="1"/>
                    <a:pt x="1335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4952875" y="68592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1"/>
                  </a:moveTo>
                  <a:cubicBezTo>
                    <a:pt x="568" y="1"/>
                    <a:pt x="0" y="568"/>
                    <a:pt x="0" y="1302"/>
                  </a:cubicBezTo>
                  <a:cubicBezTo>
                    <a:pt x="0" y="2036"/>
                    <a:pt x="568" y="2603"/>
                    <a:pt x="1301" y="2603"/>
                  </a:cubicBezTo>
                  <a:cubicBezTo>
                    <a:pt x="2035" y="2603"/>
                    <a:pt x="2602" y="2036"/>
                    <a:pt x="2602" y="1302"/>
                  </a:cubicBezTo>
                  <a:cubicBezTo>
                    <a:pt x="2602" y="568"/>
                    <a:pt x="2035" y="1"/>
                    <a:pt x="1301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5179700" y="685925"/>
              <a:ext cx="65900" cy="65075"/>
            </a:xfrm>
            <a:custGeom>
              <a:rect b="b" l="l" r="r" t="t"/>
              <a:pathLst>
                <a:path extrusionOk="0" h="2603" w="2636">
                  <a:moveTo>
                    <a:pt x="1302" y="1"/>
                  </a:moveTo>
                  <a:cubicBezTo>
                    <a:pt x="568" y="1"/>
                    <a:pt x="1" y="568"/>
                    <a:pt x="1" y="1302"/>
                  </a:cubicBezTo>
                  <a:cubicBezTo>
                    <a:pt x="1" y="2036"/>
                    <a:pt x="568" y="2603"/>
                    <a:pt x="1302" y="2603"/>
                  </a:cubicBezTo>
                  <a:cubicBezTo>
                    <a:pt x="2035" y="2603"/>
                    <a:pt x="2636" y="2036"/>
                    <a:pt x="2636" y="1302"/>
                  </a:cubicBezTo>
                  <a:cubicBezTo>
                    <a:pt x="2636" y="568"/>
                    <a:pt x="2035" y="1"/>
                    <a:pt x="1302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5406525" y="685925"/>
              <a:ext cx="65900" cy="65075"/>
            </a:xfrm>
            <a:custGeom>
              <a:rect b="b" l="l" r="r" t="t"/>
              <a:pathLst>
                <a:path extrusionOk="0" h="2603" w="2636">
                  <a:moveTo>
                    <a:pt x="1302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02" y="2603"/>
                  </a:cubicBezTo>
                  <a:cubicBezTo>
                    <a:pt x="2036" y="2603"/>
                    <a:pt x="2636" y="2036"/>
                    <a:pt x="2636" y="1302"/>
                  </a:cubicBezTo>
                  <a:cubicBezTo>
                    <a:pt x="2636" y="568"/>
                    <a:pt x="2036" y="1"/>
                    <a:pt x="1302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5633350" y="685925"/>
              <a:ext cx="65925" cy="65075"/>
            </a:xfrm>
            <a:custGeom>
              <a:rect b="b" l="l" r="r" t="t"/>
              <a:pathLst>
                <a:path extrusionOk="0" h="2603" w="2637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36"/>
                    <a:pt x="601" y="2603"/>
                    <a:pt x="1335" y="2603"/>
                  </a:cubicBezTo>
                  <a:cubicBezTo>
                    <a:pt x="2036" y="2603"/>
                    <a:pt x="2636" y="2036"/>
                    <a:pt x="2636" y="1302"/>
                  </a:cubicBezTo>
                  <a:cubicBezTo>
                    <a:pt x="2636" y="568"/>
                    <a:pt x="2036" y="1"/>
                    <a:pt x="1335" y="1"/>
                  </a:cubicBezTo>
                  <a:close/>
                </a:path>
              </a:pathLst>
            </a:custGeom>
            <a:solidFill>
              <a:srgbClr val="CAD6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5257250" y="782675"/>
              <a:ext cx="283575" cy="53400"/>
            </a:xfrm>
            <a:custGeom>
              <a:rect b="b" l="l" r="r" t="t"/>
              <a:pathLst>
                <a:path extrusionOk="0" h="2136" w="11343">
                  <a:moveTo>
                    <a:pt x="1" y="0"/>
                  </a:moveTo>
                  <a:lnTo>
                    <a:pt x="1" y="2135"/>
                  </a:lnTo>
                  <a:lnTo>
                    <a:pt x="11342" y="213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5707575" y="782675"/>
              <a:ext cx="222700" cy="53400"/>
            </a:xfrm>
            <a:custGeom>
              <a:rect b="b" l="l" r="r" t="t"/>
              <a:pathLst>
                <a:path extrusionOk="0" h="2136" w="8908">
                  <a:moveTo>
                    <a:pt x="1" y="0"/>
                  </a:moveTo>
                  <a:lnTo>
                    <a:pt x="1" y="2135"/>
                  </a:lnTo>
                  <a:lnTo>
                    <a:pt x="8907" y="2135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6370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3"/>
          <p:cNvSpPr txBox="1"/>
          <p:nvPr/>
        </p:nvSpPr>
        <p:spPr>
          <a:xfrm>
            <a:off x="8049300" y="0"/>
            <a:ext cx="109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</a:t>
            </a: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4"/>
          <p:cNvSpPr/>
          <p:nvPr/>
        </p:nvSpPr>
        <p:spPr>
          <a:xfrm>
            <a:off x="0" y="193500"/>
            <a:ext cx="9190500" cy="4950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4"/>
          <p:cNvSpPr txBox="1"/>
          <p:nvPr>
            <p:ph type="title"/>
          </p:nvPr>
        </p:nvSpPr>
        <p:spPr>
          <a:xfrm>
            <a:off x="134425" y="410325"/>
            <a:ext cx="34767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DESENHO DE SOLUÇÃO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683" name="Google Shape;683;p34"/>
          <p:cNvCxnSpPr/>
          <p:nvPr/>
        </p:nvCxnSpPr>
        <p:spPr>
          <a:xfrm>
            <a:off x="391375" y="1151475"/>
            <a:ext cx="644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4" name="Google Shape;684;p34"/>
          <p:cNvGrpSpPr/>
          <p:nvPr/>
        </p:nvGrpSpPr>
        <p:grpSpPr>
          <a:xfrm>
            <a:off x="6659586" y="1210218"/>
            <a:ext cx="1992249" cy="1382176"/>
            <a:chOff x="4442300" y="1822050"/>
            <a:chExt cx="2969075" cy="2059875"/>
          </a:xfrm>
        </p:grpSpPr>
        <p:sp>
          <p:nvSpPr>
            <p:cNvPr id="685" name="Google Shape;685;p34"/>
            <p:cNvSpPr/>
            <p:nvPr/>
          </p:nvSpPr>
          <p:spPr>
            <a:xfrm>
              <a:off x="5613625" y="2219050"/>
              <a:ext cx="302700" cy="401275"/>
            </a:xfrm>
            <a:custGeom>
              <a:rect b="b" l="l" r="r" t="t"/>
              <a:pathLst>
                <a:path extrusionOk="0" h="16051" w="12108">
                  <a:moveTo>
                    <a:pt x="0" y="0"/>
                  </a:moveTo>
                  <a:lnTo>
                    <a:pt x="0" y="16050"/>
                  </a:lnTo>
                  <a:lnTo>
                    <a:pt x="12107" y="16050"/>
                  </a:lnTo>
                  <a:lnTo>
                    <a:pt x="12107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5647925" y="2287650"/>
              <a:ext cx="59625" cy="4000"/>
            </a:xfrm>
            <a:custGeom>
              <a:rect b="b" l="l" r="r" t="t"/>
              <a:pathLst>
                <a:path extrusionOk="0" h="160" w="2385">
                  <a:moveTo>
                    <a:pt x="0" y="1"/>
                  </a:moveTo>
                  <a:lnTo>
                    <a:pt x="0" y="159"/>
                  </a:lnTo>
                  <a:lnTo>
                    <a:pt x="2385" y="159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5647925" y="2346900"/>
              <a:ext cx="222875" cy="3975"/>
            </a:xfrm>
            <a:custGeom>
              <a:rect b="b" l="l" r="r" t="t"/>
              <a:pathLst>
                <a:path extrusionOk="0" h="159" w="8915">
                  <a:moveTo>
                    <a:pt x="0" y="0"/>
                  </a:moveTo>
                  <a:lnTo>
                    <a:pt x="0" y="159"/>
                  </a:lnTo>
                  <a:lnTo>
                    <a:pt x="8915" y="159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5647925" y="2406125"/>
              <a:ext cx="222875" cy="3975"/>
            </a:xfrm>
            <a:custGeom>
              <a:rect b="b" l="l" r="r" t="t"/>
              <a:pathLst>
                <a:path extrusionOk="0" h="159" w="8915">
                  <a:moveTo>
                    <a:pt x="0" y="1"/>
                  </a:moveTo>
                  <a:lnTo>
                    <a:pt x="0" y="159"/>
                  </a:lnTo>
                  <a:lnTo>
                    <a:pt x="8915" y="159"/>
                  </a:lnTo>
                  <a:lnTo>
                    <a:pt x="8915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5647925" y="2465350"/>
              <a:ext cx="222875" cy="4000"/>
            </a:xfrm>
            <a:custGeom>
              <a:rect b="b" l="l" r="r" t="t"/>
              <a:pathLst>
                <a:path extrusionOk="0" h="160" w="8915">
                  <a:moveTo>
                    <a:pt x="0" y="1"/>
                  </a:moveTo>
                  <a:lnTo>
                    <a:pt x="0" y="159"/>
                  </a:lnTo>
                  <a:lnTo>
                    <a:pt x="8915" y="159"/>
                  </a:lnTo>
                  <a:lnTo>
                    <a:pt x="8915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5647925" y="2524600"/>
              <a:ext cx="222875" cy="3975"/>
            </a:xfrm>
            <a:custGeom>
              <a:rect b="b" l="l" r="r" t="t"/>
              <a:pathLst>
                <a:path extrusionOk="0" h="159" w="8915">
                  <a:moveTo>
                    <a:pt x="0" y="0"/>
                  </a:moveTo>
                  <a:lnTo>
                    <a:pt x="0" y="159"/>
                  </a:lnTo>
                  <a:lnTo>
                    <a:pt x="8915" y="159"/>
                  </a:lnTo>
                  <a:lnTo>
                    <a:pt x="8915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4596200" y="2140050"/>
              <a:ext cx="139050" cy="335075"/>
            </a:xfrm>
            <a:custGeom>
              <a:rect b="b" l="l" r="r" t="t"/>
              <a:pathLst>
                <a:path extrusionOk="0" h="13403" w="5562">
                  <a:moveTo>
                    <a:pt x="2845" y="1"/>
                  </a:moveTo>
                  <a:cubicBezTo>
                    <a:pt x="828" y="1"/>
                    <a:pt x="0" y="3056"/>
                    <a:pt x="28" y="5934"/>
                  </a:cubicBezTo>
                  <a:cubicBezTo>
                    <a:pt x="43" y="8982"/>
                    <a:pt x="2079" y="13402"/>
                    <a:pt x="2079" y="13402"/>
                  </a:cubicBezTo>
                  <a:cubicBezTo>
                    <a:pt x="2079" y="13402"/>
                    <a:pt x="3755" y="8303"/>
                    <a:pt x="4435" y="6381"/>
                  </a:cubicBezTo>
                  <a:cubicBezTo>
                    <a:pt x="5113" y="4460"/>
                    <a:pt x="5561" y="487"/>
                    <a:pt x="3250" y="39"/>
                  </a:cubicBezTo>
                  <a:cubicBezTo>
                    <a:pt x="3110" y="13"/>
                    <a:pt x="2975" y="1"/>
                    <a:pt x="2845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4442300" y="2459100"/>
              <a:ext cx="195775" cy="220450"/>
            </a:xfrm>
            <a:custGeom>
              <a:rect b="b" l="l" r="r" t="t"/>
              <a:pathLst>
                <a:path extrusionOk="0" h="8818" w="7831">
                  <a:moveTo>
                    <a:pt x="3531" y="0"/>
                  </a:moveTo>
                  <a:cubicBezTo>
                    <a:pt x="3384" y="0"/>
                    <a:pt x="3233" y="25"/>
                    <a:pt x="3078" y="78"/>
                  </a:cubicBezTo>
                  <a:cubicBezTo>
                    <a:pt x="0" y="1118"/>
                    <a:pt x="2918" y="7966"/>
                    <a:pt x="7831" y="8818"/>
                  </a:cubicBezTo>
                  <a:cubicBezTo>
                    <a:pt x="7831" y="8818"/>
                    <a:pt x="6307" y="0"/>
                    <a:pt x="353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4669500" y="2385200"/>
              <a:ext cx="149550" cy="212000"/>
            </a:xfrm>
            <a:custGeom>
              <a:rect b="b" l="l" r="r" t="t"/>
              <a:pathLst>
                <a:path extrusionOk="0" h="8480" w="5982">
                  <a:moveTo>
                    <a:pt x="3981" y="0"/>
                  </a:moveTo>
                  <a:cubicBezTo>
                    <a:pt x="3245" y="0"/>
                    <a:pt x="2300" y="625"/>
                    <a:pt x="1474" y="2253"/>
                  </a:cubicBezTo>
                  <a:cubicBezTo>
                    <a:pt x="0" y="5157"/>
                    <a:pt x="274" y="8480"/>
                    <a:pt x="274" y="8480"/>
                  </a:cubicBezTo>
                  <a:cubicBezTo>
                    <a:pt x="1401" y="6602"/>
                    <a:pt x="5981" y="3857"/>
                    <a:pt x="5172" y="967"/>
                  </a:cubicBezTo>
                  <a:cubicBezTo>
                    <a:pt x="5007" y="383"/>
                    <a:pt x="4558" y="0"/>
                    <a:pt x="398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4693675" y="2549700"/>
              <a:ext cx="174125" cy="250475"/>
            </a:xfrm>
            <a:custGeom>
              <a:rect b="b" l="l" r="r" t="t"/>
              <a:pathLst>
                <a:path extrusionOk="0" h="10019" w="6965">
                  <a:moveTo>
                    <a:pt x="4624" y="1"/>
                  </a:moveTo>
                  <a:cubicBezTo>
                    <a:pt x="3275" y="1"/>
                    <a:pt x="1738" y="1273"/>
                    <a:pt x="1027" y="3677"/>
                  </a:cubicBezTo>
                  <a:cubicBezTo>
                    <a:pt x="0" y="7158"/>
                    <a:pt x="116" y="10019"/>
                    <a:pt x="116" y="10019"/>
                  </a:cubicBezTo>
                  <a:cubicBezTo>
                    <a:pt x="116" y="10019"/>
                    <a:pt x="1503" y="8589"/>
                    <a:pt x="3541" y="7145"/>
                  </a:cubicBezTo>
                  <a:cubicBezTo>
                    <a:pt x="5968" y="5425"/>
                    <a:pt x="6964" y="1640"/>
                    <a:pt x="6213" y="759"/>
                  </a:cubicBezTo>
                  <a:cubicBezTo>
                    <a:pt x="5779" y="249"/>
                    <a:pt x="5220" y="1"/>
                    <a:pt x="462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4495250" y="2711500"/>
              <a:ext cx="182550" cy="153050"/>
            </a:xfrm>
            <a:custGeom>
              <a:rect b="b" l="l" r="r" t="t"/>
              <a:pathLst>
                <a:path extrusionOk="0" h="6122" w="7302">
                  <a:moveTo>
                    <a:pt x="1646" y="0"/>
                  </a:moveTo>
                  <a:cubicBezTo>
                    <a:pt x="298" y="0"/>
                    <a:pt x="1" y="1391"/>
                    <a:pt x="498" y="2825"/>
                  </a:cubicBezTo>
                  <a:cubicBezTo>
                    <a:pt x="1084" y="4544"/>
                    <a:pt x="3294" y="6121"/>
                    <a:pt x="6689" y="6121"/>
                  </a:cubicBezTo>
                  <a:cubicBezTo>
                    <a:pt x="6889" y="6121"/>
                    <a:pt x="7094" y="6116"/>
                    <a:pt x="7302" y="6105"/>
                  </a:cubicBezTo>
                  <a:cubicBezTo>
                    <a:pt x="7302" y="6105"/>
                    <a:pt x="5525" y="1495"/>
                    <a:pt x="3025" y="355"/>
                  </a:cubicBezTo>
                  <a:cubicBezTo>
                    <a:pt x="2480" y="109"/>
                    <a:pt x="2022" y="0"/>
                    <a:pt x="1646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4592550" y="2147525"/>
              <a:ext cx="128600" cy="813400"/>
            </a:xfrm>
            <a:custGeom>
              <a:rect b="b" l="l" r="r" t="t"/>
              <a:pathLst>
                <a:path extrusionOk="0" h="32536" w="5144">
                  <a:moveTo>
                    <a:pt x="3078" y="0"/>
                  </a:moveTo>
                  <a:cubicBezTo>
                    <a:pt x="3049" y="145"/>
                    <a:pt x="0" y="15141"/>
                    <a:pt x="4970" y="32536"/>
                  </a:cubicBezTo>
                  <a:lnTo>
                    <a:pt x="5143" y="32478"/>
                  </a:lnTo>
                  <a:cubicBezTo>
                    <a:pt x="202" y="15141"/>
                    <a:pt x="3236" y="188"/>
                    <a:pt x="3265" y="29"/>
                  </a:cubicBezTo>
                  <a:lnTo>
                    <a:pt x="307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4685375" y="2582375"/>
              <a:ext cx="119225" cy="250325"/>
            </a:xfrm>
            <a:custGeom>
              <a:rect b="b" l="l" r="r" t="t"/>
              <a:pathLst>
                <a:path extrusionOk="0" h="10013" w="4769">
                  <a:moveTo>
                    <a:pt x="4624" y="1"/>
                  </a:moveTo>
                  <a:cubicBezTo>
                    <a:pt x="4479" y="145"/>
                    <a:pt x="881" y="5953"/>
                    <a:pt x="1" y="9969"/>
                  </a:cubicBezTo>
                  <a:lnTo>
                    <a:pt x="174" y="10012"/>
                  </a:lnTo>
                  <a:cubicBezTo>
                    <a:pt x="1055" y="6054"/>
                    <a:pt x="4551" y="390"/>
                    <a:pt x="4768" y="130"/>
                  </a:cubicBezTo>
                  <a:lnTo>
                    <a:pt x="4696" y="73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4527900" y="2739475"/>
              <a:ext cx="170125" cy="137275"/>
            </a:xfrm>
            <a:custGeom>
              <a:rect b="b" l="l" r="r" t="t"/>
              <a:pathLst>
                <a:path extrusionOk="0" h="5491" w="6805">
                  <a:moveTo>
                    <a:pt x="174" y="1"/>
                  </a:moveTo>
                  <a:lnTo>
                    <a:pt x="1" y="88"/>
                  </a:lnTo>
                  <a:cubicBezTo>
                    <a:pt x="43" y="189"/>
                    <a:pt x="1315" y="2630"/>
                    <a:pt x="6718" y="5491"/>
                  </a:cubicBezTo>
                  <a:lnTo>
                    <a:pt x="6805" y="5332"/>
                  </a:lnTo>
                  <a:cubicBezTo>
                    <a:pt x="1459" y="2501"/>
                    <a:pt x="188" y="16"/>
                    <a:pt x="174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4511300" y="2489200"/>
              <a:ext cx="153875" cy="205525"/>
            </a:xfrm>
            <a:custGeom>
              <a:rect b="b" l="l" r="r" t="t"/>
              <a:pathLst>
                <a:path extrusionOk="0" h="8221" w="6155">
                  <a:moveTo>
                    <a:pt x="187" y="1"/>
                  </a:moveTo>
                  <a:lnTo>
                    <a:pt x="0" y="29"/>
                  </a:lnTo>
                  <a:cubicBezTo>
                    <a:pt x="361" y="2428"/>
                    <a:pt x="1387" y="5533"/>
                    <a:pt x="6068" y="8220"/>
                  </a:cubicBezTo>
                  <a:lnTo>
                    <a:pt x="6155" y="8047"/>
                  </a:lnTo>
                  <a:cubicBezTo>
                    <a:pt x="1545" y="5404"/>
                    <a:pt x="549" y="2355"/>
                    <a:pt x="187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4657200" y="2402150"/>
              <a:ext cx="117775" cy="253950"/>
            </a:xfrm>
            <a:custGeom>
              <a:rect b="b" l="l" r="r" t="t"/>
              <a:pathLst>
                <a:path extrusionOk="0" h="10158" w="4711">
                  <a:moveTo>
                    <a:pt x="4580" y="0"/>
                  </a:moveTo>
                  <a:cubicBezTo>
                    <a:pt x="4551" y="29"/>
                    <a:pt x="3873" y="795"/>
                    <a:pt x="2962" y="2427"/>
                  </a:cubicBezTo>
                  <a:cubicBezTo>
                    <a:pt x="2124" y="3945"/>
                    <a:pt x="939" y="6488"/>
                    <a:pt x="1" y="10099"/>
                  </a:cubicBezTo>
                  <a:lnTo>
                    <a:pt x="188" y="10157"/>
                  </a:lnTo>
                  <a:cubicBezTo>
                    <a:pt x="1966" y="3280"/>
                    <a:pt x="4696" y="160"/>
                    <a:pt x="4711" y="131"/>
                  </a:cubicBezTo>
                  <a:lnTo>
                    <a:pt x="4580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7265300" y="2682075"/>
              <a:ext cx="83825" cy="210225"/>
            </a:xfrm>
            <a:custGeom>
              <a:rect b="b" l="l" r="r" t="t"/>
              <a:pathLst>
                <a:path extrusionOk="0" h="8409" w="3353">
                  <a:moveTo>
                    <a:pt x="1676" y="0"/>
                  </a:moveTo>
                  <a:cubicBezTo>
                    <a:pt x="189" y="0"/>
                    <a:pt x="1" y="2514"/>
                    <a:pt x="189" y="3785"/>
                  </a:cubicBezTo>
                  <a:cubicBezTo>
                    <a:pt x="376" y="5042"/>
                    <a:pt x="825" y="8409"/>
                    <a:pt x="825" y="8409"/>
                  </a:cubicBezTo>
                  <a:cubicBezTo>
                    <a:pt x="825" y="8409"/>
                    <a:pt x="2601" y="5909"/>
                    <a:pt x="2977" y="4017"/>
                  </a:cubicBezTo>
                  <a:cubicBezTo>
                    <a:pt x="3352" y="2123"/>
                    <a:pt x="3165" y="0"/>
                    <a:pt x="1676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267850" y="2895850"/>
              <a:ext cx="143525" cy="124325"/>
            </a:xfrm>
            <a:custGeom>
              <a:rect b="b" l="l" r="r" t="t"/>
              <a:pathLst>
                <a:path extrusionOk="0" h="4973" w="5741">
                  <a:moveTo>
                    <a:pt x="3543" y="0"/>
                  </a:moveTo>
                  <a:cubicBezTo>
                    <a:pt x="1862" y="0"/>
                    <a:pt x="0" y="4972"/>
                    <a:pt x="0" y="4972"/>
                  </a:cubicBezTo>
                  <a:cubicBezTo>
                    <a:pt x="17" y="4972"/>
                    <a:pt x="35" y="4972"/>
                    <a:pt x="52" y="4972"/>
                  </a:cubicBezTo>
                  <a:cubicBezTo>
                    <a:pt x="3163" y="4972"/>
                    <a:pt x="5741" y="1123"/>
                    <a:pt x="3973" y="118"/>
                  </a:cubicBezTo>
                  <a:cubicBezTo>
                    <a:pt x="3832" y="37"/>
                    <a:pt x="3688" y="0"/>
                    <a:pt x="3543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179350" y="2821850"/>
              <a:ext cx="88525" cy="142675"/>
            </a:xfrm>
            <a:custGeom>
              <a:rect b="b" l="l" r="r" t="t"/>
              <a:pathLst>
                <a:path extrusionOk="0" h="5707" w="3541">
                  <a:moveTo>
                    <a:pt x="1550" y="1"/>
                  </a:moveTo>
                  <a:cubicBezTo>
                    <a:pt x="1250" y="1"/>
                    <a:pt x="987" y="180"/>
                    <a:pt x="838" y="477"/>
                  </a:cubicBezTo>
                  <a:cubicBezTo>
                    <a:pt x="0" y="2167"/>
                    <a:pt x="2500" y="4407"/>
                    <a:pt x="2976" y="5707"/>
                  </a:cubicBezTo>
                  <a:cubicBezTo>
                    <a:pt x="2976" y="5707"/>
                    <a:pt x="3540" y="3669"/>
                    <a:pt x="2976" y="1705"/>
                  </a:cubicBezTo>
                  <a:cubicBezTo>
                    <a:pt x="2627" y="478"/>
                    <a:pt x="2040" y="1"/>
                    <a:pt x="1550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7182225" y="2686750"/>
              <a:ext cx="132600" cy="498100"/>
            </a:xfrm>
            <a:custGeom>
              <a:rect b="b" l="l" r="r" t="t"/>
              <a:pathLst>
                <a:path extrusionOk="0" h="19924" w="5304">
                  <a:moveTo>
                    <a:pt x="5014" y="1"/>
                  </a:moveTo>
                  <a:cubicBezTo>
                    <a:pt x="5014" y="102"/>
                    <a:pt x="5115" y="9709"/>
                    <a:pt x="1" y="19837"/>
                  </a:cubicBezTo>
                  <a:lnTo>
                    <a:pt x="174" y="19924"/>
                  </a:lnTo>
                  <a:cubicBezTo>
                    <a:pt x="5303" y="9753"/>
                    <a:pt x="5202" y="102"/>
                    <a:pt x="5202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249400" y="2916125"/>
              <a:ext cx="119950" cy="110875"/>
            </a:xfrm>
            <a:custGeom>
              <a:rect b="b" l="l" r="r" t="t"/>
              <a:pathLst>
                <a:path extrusionOk="0" h="4435" w="4798">
                  <a:moveTo>
                    <a:pt x="4624" y="0"/>
                  </a:moveTo>
                  <a:cubicBezTo>
                    <a:pt x="4133" y="1416"/>
                    <a:pt x="3150" y="3178"/>
                    <a:pt x="1" y="4261"/>
                  </a:cubicBezTo>
                  <a:lnTo>
                    <a:pt x="59" y="4435"/>
                  </a:lnTo>
                  <a:cubicBezTo>
                    <a:pt x="3295" y="3323"/>
                    <a:pt x="4292" y="1516"/>
                    <a:pt x="4797" y="72"/>
                  </a:cubicBezTo>
                  <a:lnTo>
                    <a:pt x="46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214725" y="2831950"/>
              <a:ext cx="44825" cy="170500"/>
            </a:xfrm>
            <a:custGeom>
              <a:rect b="b" l="l" r="r" t="t"/>
              <a:pathLst>
                <a:path extrusionOk="0" h="6820" w="1793">
                  <a:moveTo>
                    <a:pt x="160" y="0"/>
                  </a:moveTo>
                  <a:lnTo>
                    <a:pt x="1" y="102"/>
                  </a:lnTo>
                  <a:cubicBezTo>
                    <a:pt x="16" y="116"/>
                    <a:pt x="1330" y="2370"/>
                    <a:pt x="1605" y="6819"/>
                  </a:cubicBezTo>
                  <a:lnTo>
                    <a:pt x="1792" y="6805"/>
                  </a:lnTo>
                  <a:cubicBezTo>
                    <a:pt x="1518" y="2312"/>
                    <a:pt x="174" y="15"/>
                    <a:pt x="160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6683225" y="2313650"/>
              <a:ext cx="571650" cy="197700"/>
            </a:xfrm>
            <a:custGeom>
              <a:rect b="b" l="l" r="r" t="t"/>
              <a:pathLst>
                <a:path extrusionOk="0" h="7908" w="22866">
                  <a:moveTo>
                    <a:pt x="12078" y="0"/>
                  </a:moveTo>
                  <a:cubicBezTo>
                    <a:pt x="12062" y="0"/>
                    <a:pt x="12046" y="1"/>
                    <a:pt x="12030" y="1"/>
                  </a:cubicBezTo>
                  <a:cubicBezTo>
                    <a:pt x="10074" y="57"/>
                    <a:pt x="8891" y="4372"/>
                    <a:pt x="7840" y="4372"/>
                  </a:cubicBezTo>
                  <a:cubicBezTo>
                    <a:pt x="7796" y="4372"/>
                    <a:pt x="7753" y="4365"/>
                    <a:pt x="7709" y="4349"/>
                  </a:cubicBezTo>
                  <a:cubicBezTo>
                    <a:pt x="7387" y="4232"/>
                    <a:pt x="6974" y="4164"/>
                    <a:pt x="6549" y="4164"/>
                  </a:cubicBezTo>
                  <a:cubicBezTo>
                    <a:pt x="5562" y="4164"/>
                    <a:pt x="4505" y="4527"/>
                    <a:pt x="4344" y="5476"/>
                  </a:cubicBezTo>
                  <a:cubicBezTo>
                    <a:pt x="4126" y="6834"/>
                    <a:pt x="183" y="6156"/>
                    <a:pt x="67" y="7225"/>
                  </a:cubicBezTo>
                  <a:cubicBezTo>
                    <a:pt x="0" y="7774"/>
                    <a:pt x="1023" y="7907"/>
                    <a:pt x="2444" y="7907"/>
                  </a:cubicBezTo>
                  <a:cubicBezTo>
                    <a:pt x="3789" y="7907"/>
                    <a:pt x="5490" y="7788"/>
                    <a:pt x="6958" y="7788"/>
                  </a:cubicBezTo>
                  <a:lnTo>
                    <a:pt x="19484" y="7788"/>
                  </a:lnTo>
                  <a:cubicBezTo>
                    <a:pt x="19998" y="7788"/>
                    <a:pt x="20492" y="7804"/>
                    <a:pt x="20933" y="7804"/>
                  </a:cubicBezTo>
                  <a:cubicBezTo>
                    <a:pt x="21943" y="7804"/>
                    <a:pt x="22679" y="7720"/>
                    <a:pt x="22750" y="7167"/>
                  </a:cubicBezTo>
                  <a:cubicBezTo>
                    <a:pt x="22865" y="6372"/>
                    <a:pt x="21665" y="6213"/>
                    <a:pt x="21160" y="5534"/>
                  </a:cubicBezTo>
                  <a:cubicBezTo>
                    <a:pt x="20669" y="4855"/>
                    <a:pt x="20828" y="2486"/>
                    <a:pt x="18747" y="2486"/>
                  </a:cubicBezTo>
                  <a:cubicBezTo>
                    <a:pt x="16827" y="2486"/>
                    <a:pt x="16217" y="3895"/>
                    <a:pt x="15506" y="3895"/>
                  </a:cubicBezTo>
                  <a:cubicBezTo>
                    <a:pt x="15441" y="3895"/>
                    <a:pt x="15376" y="3883"/>
                    <a:pt x="15309" y="3858"/>
                  </a:cubicBezTo>
                  <a:cubicBezTo>
                    <a:pt x="14521" y="3558"/>
                    <a:pt x="14073" y="0"/>
                    <a:pt x="12078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6569325" y="2583100"/>
              <a:ext cx="326150" cy="500250"/>
            </a:xfrm>
            <a:custGeom>
              <a:rect b="b" l="l" r="r" t="t"/>
              <a:pathLst>
                <a:path extrusionOk="0" h="20010" w="13046">
                  <a:moveTo>
                    <a:pt x="5620" y="1"/>
                  </a:moveTo>
                  <a:cubicBezTo>
                    <a:pt x="5446" y="1"/>
                    <a:pt x="5302" y="59"/>
                    <a:pt x="5186" y="174"/>
                  </a:cubicBezTo>
                  <a:cubicBezTo>
                    <a:pt x="5071" y="290"/>
                    <a:pt x="4999" y="434"/>
                    <a:pt x="4999" y="593"/>
                  </a:cubicBezTo>
                  <a:lnTo>
                    <a:pt x="4999" y="2110"/>
                  </a:lnTo>
                  <a:cubicBezTo>
                    <a:pt x="4348" y="2226"/>
                    <a:pt x="3728" y="2413"/>
                    <a:pt x="3179" y="2673"/>
                  </a:cubicBezTo>
                  <a:cubicBezTo>
                    <a:pt x="2615" y="2933"/>
                    <a:pt x="2138" y="3266"/>
                    <a:pt x="1748" y="3655"/>
                  </a:cubicBezTo>
                  <a:cubicBezTo>
                    <a:pt x="1343" y="4046"/>
                    <a:pt x="1025" y="4493"/>
                    <a:pt x="809" y="4984"/>
                  </a:cubicBezTo>
                  <a:cubicBezTo>
                    <a:pt x="578" y="5462"/>
                    <a:pt x="462" y="5996"/>
                    <a:pt x="462" y="6574"/>
                  </a:cubicBezTo>
                  <a:cubicBezTo>
                    <a:pt x="462" y="7238"/>
                    <a:pt x="563" y="7816"/>
                    <a:pt x="736" y="8307"/>
                  </a:cubicBezTo>
                  <a:cubicBezTo>
                    <a:pt x="925" y="8785"/>
                    <a:pt x="1199" y="9203"/>
                    <a:pt x="1560" y="9550"/>
                  </a:cubicBezTo>
                  <a:cubicBezTo>
                    <a:pt x="1936" y="9912"/>
                    <a:pt x="2398" y="10214"/>
                    <a:pt x="2961" y="10461"/>
                  </a:cubicBezTo>
                  <a:cubicBezTo>
                    <a:pt x="3525" y="10706"/>
                    <a:pt x="4190" y="10908"/>
                    <a:pt x="4941" y="11096"/>
                  </a:cubicBezTo>
                  <a:cubicBezTo>
                    <a:pt x="5764" y="11298"/>
                    <a:pt x="6501" y="11472"/>
                    <a:pt x="7122" y="11601"/>
                  </a:cubicBezTo>
                  <a:cubicBezTo>
                    <a:pt x="7758" y="11732"/>
                    <a:pt x="8293" y="11876"/>
                    <a:pt x="8711" y="12021"/>
                  </a:cubicBezTo>
                  <a:cubicBezTo>
                    <a:pt x="9145" y="12179"/>
                    <a:pt x="9463" y="12353"/>
                    <a:pt x="9680" y="12555"/>
                  </a:cubicBezTo>
                  <a:cubicBezTo>
                    <a:pt x="9882" y="12772"/>
                    <a:pt x="9998" y="13032"/>
                    <a:pt x="9998" y="13364"/>
                  </a:cubicBezTo>
                  <a:cubicBezTo>
                    <a:pt x="9998" y="13697"/>
                    <a:pt x="9896" y="13986"/>
                    <a:pt x="9694" y="14217"/>
                  </a:cubicBezTo>
                  <a:cubicBezTo>
                    <a:pt x="9506" y="14448"/>
                    <a:pt x="9246" y="14635"/>
                    <a:pt x="8929" y="14795"/>
                  </a:cubicBezTo>
                  <a:cubicBezTo>
                    <a:pt x="8611" y="14953"/>
                    <a:pt x="8249" y="15055"/>
                    <a:pt x="7831" y="15126"/>
                  </a:cubicBezTo>
                  <a:cubicBezTo>
                    <a:pt x="7397" y="15199"/>
                    <a:pt x="6964" y="15228"/>
                    <a:pt x="6515" y="15228"/>
                  </a:cubicBezTo>
                  <a:cubicBezTo>
                    <a:pt x="5937" y="15228"/>
                    <a:pt x="5461" y="15170"/>
                    <a:pt x="5086" y="15084"/>
                  </a:cubicBezTo>
                  <a:cubicBezTo>
                    <a:pt x="4695" y="14982"/>
                    <a:pt x="4377" y="14866"/>
                    <a:pt x="4117" y="14708"/>
                  </a:cubicBezTo>
                  <a:cubicBezTo>
                    <a:pt x="3872" y="14564"/>
                    <a:pt x="3670" y="14390"/>
                    <a:pt x="3510" y="14202"/>
                  </a:cubicBezTo>
                  <a:cubicBezTo>
                    <a:pt x="3366" y="14015"/>
                    <a:pt x="3236" y="13812"/>
                    <a:pt x="3135" y="13624"/>
                  </a:cubicBezTo>
                  <a:cubicBezTo>
                    <a:pt x="3034" y="13451"/>
                    <a:pt x="2932" y="13306"/>
                    <a:pt x="2788" y="13219"/>
                  </a:cubicBezTo>
                  <a:cubicBezTo>
                    <a:pt x="2658" y="13133"/>
                    <a:pt x="2456" y="13090"/>
                    <a:pt x="2210" y="13090"/>
                  </a:cubicBezTo>
                  <a:lnTo>
                    <a:pt x="621" y="13090"/>
                  </a:lnTo>
                  <a:cubicBezTo>
                    <a:pt x="462" y="13090"/>
                    <a:pt x="318" y="13148"/>
                    <a:pt x="187" y="13263"/>
                  </a:cubicBezTo>
                  <a:cubicBezTo>
                    <a:pt x="58" y="13364"/>
                    <a:pt x="0" y="13508"/>
                    <a:pt x="14" y="13697"/>
                  </a:cubicBezTo>
                  <a:cubicBezTo>
                    <a:pt x="43" y="14260"/>
                    <a:pt x="202" y="14766"/>
                    <a:pt x="462" y="15242"/>
                  </a:cubicBezTo>
                  <a:cubicBezTo>
                    <a:pt x="736" y="15704"/>
                    <a:pt x="1098" y="16109"/>
                    <a:pt x="1545" y="16471"/>
                  </a:cubicBezTo>
                  <a:cubicBezTo>
                    <a:pt x="1979" y="16831"/>
                    <a:pt x="2499" y="17120"/>
                    <a:pt x="3092" y="17366"/>
                  </a:cubicBezTo>
                  <a:cubicBezTo>
                    <a:pt x="3684" y="17611"/>
                    <a:pt x="4319" y="17785"/>
                    <a:pt x="4999" y="17886"/>
                  </a:cubicBezTo>
                  <a:lnTo>
                    <a:pt x="4999" y="19403"/>
                  </a:lnTo>
                  <a:cubicBezTo>
                    <a:pt x="4999" y="19562"/>
                    <a:pt x="5071" y="19707"/>
                    <a:pt x="5186" y="19822"/>
                  </a:cubicBezTo>
                  <a:cubicBezTo>
                    <a:pt x="5302" y="19938"/>
                    <a:pt x="5446" y="20010"/>
                    <a:pt x="5620" y="20010"/>
                  </a:cubicBezTo>
                  <a:lnTo>
                    <a:pt x="7440" y="20010"/>
                  </a:lnTo>
                  <a:cubicBezTo>
                    <a:pt x="7613" y="20010"/>
                    <a:pt x="7744" y="19938"/>
                    <a:pt x="7873" y="19822"/>
                  </a:cubicBezTo>
                  <a:cubicBezTo>
                    <a:pt x="7989" y="19707"/>
                    <a:pt x="8047" y="19562"/>
                    <a:pt x="8047" y="19403"/>
                  </a:cubicBezTo>
                  <a:lnTo>
                    <a:pt x="8047" y="17886"/>
                  </a:lnTo>
                  <a:cubicBezTo>
                    <a:pt x="8827" y="17785"/>
                    <a:pt x="9535" y="17597"/>
                    <a:pt x="10156" y="17337"/>
                  </a:cubicBezTo>
                  <a:cubicBezTo>
                    <a:pt x="10763" y="17077"/>
                    <a:pt x="11298" y="16731"/>
                    <a:pt x="11716" y="16340"/>
                  </a:cubicBezTo>
                  <a:cubicBezTo>
                    <a:pt x="12150" y="15935"/>
                    <a:pt x="12483" y="15488"/>
                    <a:pt x="12699" y="14982"/>
                  </a:cubicBezTo>
                  <a:cubicBezTo>
                    <a:pt x="12930" y="14477"/>
                    <a:pt x="13045" y="13942"/>
                    <a:pt x="13045" y="13364"/>
                  </a:cubicBezTo>
                  <a:cubicBezTo>
                    <a:pt x="13045" y="12757"/>
                    <a:pt x="12959" y="12208"/>
                    <a:pt x="12785" y="11732"/>
                  </a:cubicBezTo>
                  <a:cubicBezTo>
                    <a:pt x="12612" y="11255"/>
                    <a:pt x="12323" y="10836"/>
                    <a:pt x="11919" y="10474"/>
                  </a:cubicBezTo>
                  <a:cubicBezTo>
                    <a:pt x="11529" y="10114"/>
                    <a:pt x="11009" y="9810"/>
                    <a:pt x="10387" y="9550"/>
                  </a:cubicBezTo>
                  <a:cubicBezTo>
                    <a:pt x="9767" y="9290"/>
                    <a:pt x="9000" y="9059"/>
                    <a:pt x="8091" y="8871"/>
                  </a:cubicBezTo>
                  <a:cubicBezTo>
                    <a:pt x="7267" y="8683"/>
                    <a:pt x="6559" y="8538"/>
                    <a:pt x="5981" y="8394"/>
                  </a:cubicBezTo>
                  <a:cubicBezTo>
                    <a:pt x="5403" y="8265"/>
                    <a:pt x="4926" y="8120"/>
                    <a:pt x="4565" y="7961"/>
                  </a:cubicBezTo>
                  <a:cubicBezTo>
                    <a:pt x="4190" y="7816"/>
                    <a:pt x="3930" y="7629"/>
                    <a:pt x="3756" y="7412"/>
                  </a:cubicBezTo>
                  <a:cubicBezTo>
                    <a:pt x="3597" y="7195"/>
                    <a:pt x="3510" y="6920"/>
                    <a:pt x="3510" y="6574"/>
                  </a:cubicBezTo>
                  <a:cubicBezTo>
                    <a:pt x="3510" y="6300"/>
                    <a:pt x="3583" y="6040"/>
                    <a:pt x="3741" y="5822"/>
                  </a:cubicBezTo>
                  <a:cubicBezTo>
                    <a:pt x="3886" y="5606"/>
                    <a:pt x="4103" y="5418"/>
                    <a:pt x="4363" y="5260"/>
                  </a:cubicBezTo>
                  <a:cubicBezTo>
                    <a:pt x="4623" y="5100"/>
                    <a:pt x="4926" y="4984"/>
                    <a:pt x="5288" y="4898"/>
                  </a:cubicBezTo>
                  <a:cubicBezTo>
                    <a:pt x="5635" y="4826"/>
                    <a:pt x="6010" y="4782"/>
                    <a:pt x="6400" y="4782"/>
                  </a:cubicBezTo>
                  <a:cubicBezTo>
                    <a:pt x="7310" y="4782"/>
                    <a:pt x="7989" y="4913"/>
                    <a:pt x="8451" y="5187"/>
                  </a:cubicBezTo>
                  <a:cubicBezTo>
                    <a:pt x="8900" y="5462"/>
                    <a:pt x="9246" y="5780"/>
                    <a:pt x="9478" y="6155"/>
                  </a:cubicBezTo>
                  <a:cubicBezTo>
                    <a:pt x="9578" y="6314"/>
                    <a:pt x="9694" y="6444"/>
                    <a:pt x="9824" y="6545"/>
                  </a:cubicBezTo>
                  <a:cubicBezTo>
                    <a:pt x="9954" y="6646"/>
                    <a:pt x="10142" y="6689"/>
                    <a:pt x="10402" y="6689"/>
                  </a:cubicBezTo>
                  <a:lnTo>
                    <a:pt x="11976" y="6689"/>
                  </a:lnTo>
                  <a:cubicBezTo>
                    <a:pt x="12150" y="6689"/>
                    <a:pt x="12294" y="6631"/>
                    <a:pt x="12425" y="6516"/>
                  </a:cubicBezTo>
                  <a:cubicBezTo>
                    <a:pt x="12554" y="6415"/>
                    <a:pt x="12598" y="6271"/>
                    <a:pt x="12583" y="6082"/>
                  </a:cubicBezTo>
                  <a:cubicBezTo>
                    <a:pt x="12554" y="5736"/>
                    <a:pt x="12439" y="5346"/>
                    <a:pt x="12251" y="4942"/>
                  </a:cubicBezTo>
                  <a:cubicBezTo>
                    <a:pt x="12049" y="4537"/>
                    <a:pt x="11774" y="4147"/>
                    <a:pt x="11398" y="3771"/>
                  </a:cubicBezTo>
                  <a:cubicBezTo>
                    <a:pt x="11023" y="3410"/>
                    <a:pt x="10547" y="3077"/>
                    <a:pt x="9998" y="2789"/>
                  </a:cubicBezTo>
                  <a:cubicBezTo>
                    <a:pt x="9434" y="2500"/>
                    <a:pt x="8784" y="2283"/>
                    <a:pt x="8047" y="2153"/>
                  </a:cubicBezTo>
                  <a:lnTo>
                    <a:pt x="8047" y="593"/>
                  </a:lnTo>
                  <a:cubicBezTo>
                    <a:pt x="8047" y="434"/>
                    <a:pt x="7989" y="290"/>
                    <a:pt x="7873" y="174"/>
                  </a:cubicBezTo>
                  <a:cubicBezTo>
                    <a:pt x="7744" y="59"/>
                    <a:pt x="7613" y="1"/>
                    <a:pt x="744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6389450" y="2749925"/>
              <a:ext cx="1007350" cy="927575"/>
            </a:xfrm>
            <a:custGeom>
              <a:rect b="b" l="l" r="r" t="t"/>
              <a:pathLst>
                <a:path extrusionOk="0" h="37103" w="40294">
                  <a:moveTo>
                    <a:pt x="28597" y="0"/>
                  </a:moveTo>
                  <a:cubicBezTo>
                    <a:pt x="22603" y="0"/>
                    <a:pt x="20039" y="14481"/>
                    <a:pt x="17915" y="17035"/>
                  </a:cubicBezTo>
                  <a:cubicBezTo>
                    <a:pt x="17376" y="17683"/>
                    <a:pt x="16775" y="17890"/>
                    <a:pt x="16140" y="17890"/>
                  </a:cubicBezTo>
                  <a:cubicBezTo>
                    <a:pt x="15020" y="17890"/>
                    <a:pt x="13794" y="17245"/>
                    <a:pt x="12621" y="17245"/>
                  </a:cubicBezTo>
                  <a:cubicBezTo>
                    <a:pt x="11821" y="17245"/>
                    <a:pt x="11046" y="17545"/>
                    <a:pt x="10345" y="18553"/>
                  </a:cubicBezTo>
                  <a:cubicBezTo>
                    <a:pt x="8146" y="21713"/>
                    <a:pt x="8614" y="31606"/>
                    <a:pt x="6712" y="31606"/>
                  </a:cubicBezTo>
                  <a:cubicBezTo>
                    <a:pt x="6614" y="31606"/>
                    <a:pt x="6511" y="31580"/>
                    <a:pt x="6400" y="31526"/>
                  </a:cubicBezTo>
                  <a:cubicBezTo>
                    <a:pt x="5983" y="31324"/>
                    <a:pt x="5580" y="31234"/>
                    <a:pt x="5193" y="31234"/>
                  </a:cubicBezTo>
                  <a:cubicBezTo>
                    <a:pt x="2070" y="31234"/>
                    <a:pt x="0" y="37103"/>
                    <a:pt x="0" y="37103"/>
                  </a:cubicBezTo>
                  <a:lnTo>
                    <a:pt x="35930" y="37103"/>
                  </a:lnTo>
                  <a:cubicBezTo>
                    <a:pt x="35930" y="37103"/>
                    <a:pt x="37895" y="36828"/>
                    <a:pt x="36783" y="34776"/>
                  </a:cubicBezTo>
                  <a:cubicBezTo>
                    <a:pt x="35670" y="32725"/>
                    <a:pt x="35063" y="32725"/>
                    <a:pt x="36437" y="28362"/>
                  </a:cubicBezTo>
                  <a:cubicBezTo>
                    <a:pt x="37808" y="23985"/>
                    <a:pt x="40293" y="15923"/>
                    <a:pt x="38329" y="15490"/>
                  </a:cubicBezTo>
                  <a:cubicBezTo>
                    <a:pt x="38264" y="15476"/>
                    <a:pt x="38199" y="15469"/>
                    <a:pt x="38134" y="15469"/>
                  </a:cubicBezTo>
                  <a:cubicBezTo>
                    <a:pt x="36210" y="15469"/>
                    <a:pt x="34130" y="21277"/>
                    <a:pt x="31727" y="21514"/>
                  </a:cubicBezTo>
                  <a:cubicBezTo>
                    <a:pt x="31713" y="21515"/>
                    <a:pt x="31699" y="21516"/>
                    <a:pt x="31685" y="21516"/>
                  </a:cubicBezTo>
                  <a:cubicBezTo>
                    <a:pt x="29304" y="21516"/>
                    <a:pt x="34769" y="189"/>
                    <a:pt x="28722" y="2"/>
                  </a:cubicBezTo>
                  <a:cubicBezTo>
                    <a:pt x="28680" y="1"/>
                    <a:pt x="28639" y="0"/>
                    <a:pt x="28597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6860050" y="2749600"/>
              <a:ext cx="249625" cy="928625"/>
            </a:xfrm>
            <a:custGeom>
              <a:rect b="b" l="l" r="r" t="t"/>
              <a:pathLst>
                <a:path extrusionOk="0" h="37145" w="9985">
                  <a:moveTo>
                    <a:pt x="9811" y="0"/>
                  </a:moveTo>
                  <a:cubicBezTo>
                    <a:pt x="9811" y="58"/>
                    <a:pt x="8785" y="6083"/>
                    <a:pt x="7066" y="13625"/>
                  </a:cubicBezTo>
                  <a:cubicBezTo>
                    <a:pt x="5477" y="20588"/>
                    <a:pt x="2963" y="30311"/>
                    <a:pt x="1" y="37087"/>
                  </a:cubicBezTo>
                  <a:lnTo>
                    <a:pt x="145" y="37145"/>
                  </a:lnTo>
                  <a:cubicBezTo>
                    <a:pt x="3121" y="30368"/>
                    <a:pt x="5635" y="20631"/>
                    <a:pt x="7224" y="13667"/>
                  </a:cubicBezTo>
                  <a:cubicBezTo>
                    <a:pt x="8944" y="6112"/>
                    <a:pt x="9969" y="87"/>
                    <a:pt x="9984" y="29"/>
                  </a:cubicBezTo>
                  <a:lnTo>
                    <a:pt x="9811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7031975" y="3136425"/>
              <a:ext cx="317525" cy="542525"/>
            </a:xfrm>
            <a:custGeom>
              <a:rect b="b" l="l" r="r" t="t"/>
              <a:pathLst>
                <a:path extrusionOk="0" h="21701" w="12701">
                  <a:moveTo>
                    <a:pt x="12556" y="1"/>
                  </a:moveTo>
                  <a:cubicBezTo>
                    <a:pt x="12498" y="145"/>
                    <a:pt x="6733" y="14895"/>
                    <a:pt x="1" y="21585"/>
                  </a:cubicBezTo>
                  <a:lnTo>
                    <a:pt x="116" y="21701"/>
                  </a:lnTo>
                  <a:cubicBezTo>
                    <a:pt x="6864" y="14997"/>
                    <a:pt x="12643" y="217"/>
                    <a:pt x="12700" y="59"/>
                  </a:cubicBezTo>
                  <a:lnTo>
                    <a:pt x="12556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6678025" y="3185175"/>
              <a:ext cx="93925" cy="492325"/>
            </a:xfrm>
            <a:custGeom>
              <a:rect b="b" l="l" r="r" t="t"/>
              <a:pathLst>
                <a:path extrusionOk="0" h="19693" w="3757">
                  <a:moveTo>
                    <a:pt x="160" y="1"/>
                  </a:moveTo>
                  <a:lnTo>
                    <a:pt x="0" y="58"/>
                  </a:lnTo>
                  <a:cubicBezTo>
                    <a:pt x="29" y="145"/>
                    <a:pt x="3583" y="10027"/>
                    <a:pt x="3468" y="19693"/>
                  </a:cubicBezTo>
                  <a:lnTo>
                    <a:pt x="3627" y="19693"/>
                  </a:lnTo>
                  <a:cubicBezTo>
                    <a:pt x="3756" y="9998"/>
                    <a:pt x="189" y="102"/>
                    <a:pt x="160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6447950" y="3569125"/>
              <a:ext cx="67200" cy="109825"/>
            </a:xfrm>
            <a:custGeom>
              <a:rect b="b" l="l" r="r" t="t"/>
              <a:pathLst>
                <a:path extrusionOk="0" h="4393" w="2688">
                  <a:moveTo>
                    <a:pt x="159" y="1"/>
                  </a:moveTo>
                  <a:lnTo>
                    <a:pt x="1" y="58"/>
                  </a:lnTo>
                  <a:cubicBezTo>
                    <a:pt x="15" y="72"/>
                    <a:pt x="897" y="2470"/>
                    <a:pt x="2572" y="4393"/>
                  </a:cubicBezTo>
                  <a:lnTo>
                    <a:pt x="2688" y="4291"/>
                  </a:lnTo>
                  <a:cubicBezTo>
                    <a:pt x="1041" y="2384"/>
                    <a:pt x="174" y="29"/>
                    <a:pt x="159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6630725" y="3243700"/>
              <a:ext cx="83800" cy="54200"/>
            </a:xfrm>
            <a:custGeom>
              <a:rect b="b" l="l" r="r" t="t"/>
              <a:pathLst>
                <a:path extrusionOk="0" h="2168" w="3352">
                  <a:moveTo>
                    <a:pt x="101" y="0"/>
                  </a:moveTo>
                  <a:lnTo>
                    <a:pt x="0" y="131"/>
                  </a:lnTo>
                  <a:cubicBezTo>
                    <a:pt x="14" y="131"/>
                    <a:pt x="968" y="853"/>
                    <a:pt x="3265" y="2167"/>
                  </a:cubicBezTo>
                  <a:lnTo>
                    <a:pt x="3352" y="2023"/>
                  </a:lnTo>
                  <a:cubicBezTo>
                    <a:pt x="1069" y="709"/>
                    <a:pt x="116" y="0"/>
                    <a:pt x="10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6606150" y="3348425"/>
              <a:ext cx="151000" cy="162925"/>
            </a:xfrm>
            <a:custGeom>
              <a:rect b="b" l="l" r="r" t="t"/>
              <a:pathLst>
                <a:path extrusionOk="0" h="6517" w="6040">
                  <a:moveTo>
                    <a:pt x="145" y="1"/>
                  </a:moveTo>
                  <a:lnTo>
                    <a:pt x="1" y="87"/>
                  </a:lnTo>
                  <a:cubicBezTo>
                    <a:pt x="30" y="131"/>
                    <a:pt x="2399" y="3801"/>
                    <a:pt x="5953" y="6517"/>
                  </a:cubicBezTo>
                  <a:lnTo>
                    <a:pt x="6040" y="6386"/>
                  </a:lnTo>
                  <a:cubicBezTo>
                    <a:pt x="2528" y="3685"/>
                    <a:pt x="159" y="45"/>
                    <a:pt x="145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6843100" y="3143650"/>
              <a:ext cx="67925" cy="413950"/>
            </a:xfrm>
            <a:custGeom>
              <a:rect b="b" l="l" r="r" t="t"/>
              <a:pathLst>
                <a:path extrusionOk="0" h="16558" w="2717">
                  <a:moveTo>
                    <a:pt x="434" y="1"/>
                  </a:moveTo>
                  <a:lnTo>
                    <a:pt x="434" y="1"/>
                  </a:lnTo>
                  <a:cubicBezTo>
                    <a:pt x="419" y="101"/>
                    <a:pt x="0" y="10474"/>
                    <a:pt x="2572" y="16557"/>
                  </a:cubicBezTo>
                  <a:lnTo>
                    <a:pt x="2716" y="16499"/>
                  </a:lnTo>
                  <a:cubicBezTo>
                    <a:pt x="159" y="10446"/>
                    <a:pt x="592" y="116"/>
                    <a:pt x="592" y="1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6942775" y="2905275"/>
              <a:ext cx="47325" cy="391550"/>
            </a:xfrm>
            <a:custGeom>
              <a:rect b="b" l="l" r="r" t="t"/>
              <a:pathLst>
                <a:path extrusionOk="0" h="15662" w="1893">
                  <a:moveTo>
                    <a:pt x="188" y="1"/>
                  </a:moveTo>
                  <a:cubicBezTo>
                    <a:pt x="188" y="30"/>
                    <a:pt x="101" y="2846"/>
                    <a:pt x="246" y="6169"/>
                  </a:cubicBezTo>
                  <a:cubicBezTo>
                    <a:pt x="376" y="9232"/>
                    <a:pt x="752" y="13379"/>
                    <a:pt x="1748" y="15661"/>
                  </a:cubicBezTo>
                  <a:lnTo>
                    <a:pt x="1893" y="15604"/>
                  </a:lnTo>
                  <a:cubicBezTo>
                    <a:pt x="1" y="11254"/>
                    <a:pt x="347" y="116"/>
                    <a:pt x="347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6946025" y="3156650"/>
              <a:ext cx="224675" cy="285000"/>
            </a:xfrm>
            <a:custGeom>
              <a:rect b="b" l="l" r="r" t="t"/>
              <a:pathLst>
                <a:path extrusionOk="0" h="11400" w="8987">
                  <a:moveTo>
                    <a:pt x="8842" y="1"/>
                  </a:moveTo>
                  <a:cubicBezTo>
                    <a:pt x="8799" y="88"/>
                    <a:pt x="5014" y="7745"/>
                    <a:pt x="0" y="11270"/>
                  </a:cubicBezTo>
                  <a:lnTo>
                    <a:pt x="102" y="11399"/>
                  </a:lnTo>
                  <a:cubicBezTo>
                    <a:pt x="5143" y="7860"/>
                    <a:pt x="8944" y="159"/>
                    <a:pt x="8986" y="73"/>
                  </a:cubicBezTo>
                  <a:lnTo>
                    <a:pt x="8842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7041025" y="2940300"/>
              <a:ext cx="142325" cy="135475"/>
            </a:xfrm>
            <a:custGeom>
              <a:rect b="b" l="l" r="r" t="t"/>
              <a:pathLst>
                <a:path extrusionOk="0" h="5419" w="5693">
                  <a:moveTo>
                    <a:pt x="5577" y="0"/>
                  </a:moveTo>
                  <a:cubicBezTo>
                    <a:pt x="5533" y="29"/>
                    <a:pt x="2441" y="3092"/>
                    <a:pt x="0" y="5288"/>
                  </a:cubicBezTo>
                  <a:lnTo>
                    <a:pt x="101" y="5419"/>
                  </a:lnTo>
                  <a:cubicBezTo>
                    <a:pt x="2557" y="3208"/>
                    <a:pt x="5649" y="145"/>
                    <a:pt x="5693" y="116"/>
                  </a:cubicBezTo>
                  <a:lnTo>
                    <a:pt x="5577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7031625" y="2778875"/>
              <a:ext cx="41200" cy="163275"/>
            </a:xfrm>
            <a:custGeom>
              <a:rect b="b" l="l" r="r" t="t"/>
              <a:pathLst>
                <a:path extrusionOk="0" h="6531" w="1648">
                  <a:moveTo>
                    <a:pt x="159" y="0"/>
                  </a:moveTo>
                  <a:lnTo>
                    <a:pt x="1" y="43"/>
                  </a:lnTo>
                  <a:lnTo>
                    <a:pt x="1488" y="6530"/>
                  </a:lnTo>
                  <a:lnTo>
                    <a:pt x="1648" y="650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7250500" y="3252350"/>
              <a:ext cx="108000" cy="99000"/>
            </a:xfrm>
            <a:custGeom>
              <a:rect b="b" l="l" r="r" t="t"/>
              <a:pathLst>
                <a:path extrusionOk="0" h="3960" w="4320">
                  <a:moveTo>
                    <a:pt x="4191" y="1"/>
                  </a:moveTo>
                  <a:cubicBezTo>
                    <a:pt x="4176" y="16"/>
                    <a:pt x="2255" y="2283"/>
                    <a:pt x="1" y="3815"/>
                  </a:cubicBezTo>
                  <a:lnTo>
                    <a:pt x="87" y="3959"/>
                  </a:lnTo>
                  <a:cubicBezTo>
                    <a:pt x="2370" y="2399"/>
                    <a:pt x="4291" y="131"/>
                    <a:pt x="4320" y="103"/>
                  </a:cubicBezTo>
                  <a:lnTo>
                    <a:pt x="4191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7091200" y="3457500"/>
              <a:ext cx="210625" cy="155000"/>
            </a:xfrm>
            <a:custGeom>
              <a:rect b="b" l="l" r="r" t="t"/>
              <a:pathLst>
                <a:path extrusionOk="0" h="6200" w="8425">
                  <a:moveTo>
                    <a:pt x="8309" y="1"/>
                  </a:moveTo>
                  <a:cubicBezTo>
                    <a:pt x="8265" y="45"/>
                    <a:pt x="3699" y="4350"/>
                    <a:pt x="1" y="6055"/>
                  </a:cubicBezTo>
                  <a:lnTo>
                    <a:pt x="74" y="6199"/>
                  </a:lnTo>
                  <a:cubicBezTo>
                    <a:pt x="3786" y="4479"/>
                    <a:pt x="8380" y="160"/>
                    <a:pt x="8424" y="116"/>
                  </a:cubicBezTo>
                  <a:lnTo>
                    <a:pt x="8309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6307450" y="3675325"/>
              <a:ext cx="1070575" cy="4350"/>
            </a:xfrm>
            <a:custGeom>
              <a:rect b="b" l="l" r="r" t="t"/>
              <a:pathLst>
                <a:path extrusionOk="0" h="174" w="42823">
                  <a:moveTo>
                    <a:pt x="0" y="0"/>
                  </a:moveTo>
                  <a:lnTo>
                    <a:pt x="0" y="173"/>
                  </a:lnTo>
                  <a:lnTo>
                    <a:pt x="42822" y="173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4475525" y="3013250"/>
              <a:ext cx="366625" cy="366650"/>
            </a:xfrm>
            <a:custGeom>
              <a:rect b="b" l="l" r="r" t="t"/>
              <a:pathLst>
                <a:path extrusionOk="0" h="14666" w="14665">
                  <a:moveTo>
                    <a:pt x="7326" y="4610"/>
                  </a:moveTo>
                  <a:cubicBezTo>
                    <a:pt x="8828" y="4610"/>
                    <a:pt x="10056" y="5837"/>
                    <a:pt x="10056" y="7340"/>
                  </a:cubicBezTo>
                  <a:cubicBezTo>
                    <a:pt x="10056" y="8842"/>
                    <a:pt x="8828" y="10056"/>
                    <a:pt x="7326" y="10056"/>
                  </a:cubicBezTo>
                  <a:cubicBezTo>
                    <a:pt x="5823" y="10056"/>
                    <a:pt x="4610" y="8842"/>
                    <a:pt x="4610" y="7340"/>
                  </a:cubicBezTo>
                  <a:cubicBezTo>
                    <a:pt x="4610" y="5837"/>
                    <a:pt x="5823" y="4610"/>
                    <a:pt x="7326" y="4610"/>
                  </a:cubicBezTo>
                  <a:close/>
                  <a:moveTo>
                    <a:pt x="5779" y="1"/>
                  </a:moveTo>
                  <a:lnTo>
                    <a:pt x="5881" y="1966"/>
                  </a:lnTo>
                  <a:cubicBezTo>
                    <a:pt x="5419" y="2096"/>
                    <a:pt x="4970" y="2283"/>
                    <a:pt x="4566" y="2515"/>
                  </a:cubicBezTo>
                  <a:lnTo>
                    <a:pt x="3251" y="1056"/>
                  </a:lnTo>
                  <a:lnTo>
                    <a:pt x="1040" y="3252"/>
                  </a:lnTo>
                  <a:lnTo>
                    <a:pt x="2514" y="4566"/>
                  </a:lnTo>
                  <a:cubicBezTo>
                    <a:pt x="2269" y="4971"/>
                    <a:pt x="2096" y="5419"/>
                    <a:pt x="1965" y="5881"/>
                  </a:cubicBezTo>
                  <a:lnTo>
                    <a:pt x="0" y="5780"/>
                  </a:lnTo>
                  <a:lnTo>
                    <a:pt x="0" y="8886"/>
                  </a:lnTo>
                  <a:lnTo>
                    <a:pt x="1965" y="8785"/>
                  </a:lnTo>
                  <a:cubicBezTo>
                    <a:pt x="2096" y="9247"/>
                    <a:pt x="2269" y="9695"/>
                    <a:pt x="2514" y="10100"/>
                  </a:cubicBezTo>
                  <a:lnTo>
                    <a:pt x="1040" y="11414"/>
                  </a:lnTo>
                  <a:lnTo>
                    <a:pt x="3251" y="13625"/>
                  </a:lnTo>
                  <a:lnTo>
                    <a:pt x="4566" y="12151"/>
                  </a:lnTo>
                  <a:cubicBezTo>
                    <a:pt x="4970" y="12396"/>
                    <a:pt x="5419" y="12570"/>
                    <a:pt x="5881" y="12700"/>
                  </a:cubicBezTo>
                  <a:lnTo>
                    <a:pt x="5779" y="14665"/>
                  </a:lnTo>
                  <a:lnTo>
                    <a:pt x="8886" y="14665"/>
                  </a:lnTo>
                  <a:lnTo>
                    <a:pt x="8784" y="12700"/>
                  </a:lnTo>
                  <a:cubicBezTo>
                    <a:pt x="9247" y="12570"/>
                    <a:pt x="9695" y="12396"/>
                    <a:pt x="10100" y="12151"/>
                  </a:cubicBezTo>
                  <a:lnTo>
                    <a:pt x="11414" y="13625"/>
                  </a:lnTo>
                  <a:lnTo>
                    <a:pt x="13610" y="11414"/>
                  </a:lnTo>
                  <a:lnTo>
                    <a:pt x="12151" y="10100"/>
                  </a:lnTo>
                  <a:cubicBezTo>
                    <a:pt x="12382" y="9695"/>
                    <a:pt x="12569" y="9247"/>
                    <a:pt x="12700" y="8785"/>
                  </a:cubicBezTo>
                  <a:lnTo>
                    <a:pt x="14665" y="8886"/>
                  </a:lnTo>
                  <a:lnTo>
                    <a:pt x="14665" y="5780"/>
                  </a:lnTo>
                  <a:lnTo>
                    <a:pt x="12700" y="5881"/>
                  </a:lnTo>
                  <a:cubicBezTo>
                    <a:pt x="12569" y="5419"/>
                    <a:pt x="12382" y="4971"/>
                    <a:pt x="12151" y="4566"/>
                  </a:cubicBezTo>
                  <a:lnTo>
                    <a:pt x="13610" y="3252"/>
                  </a:lnTo>
                  <a:lnTo>
                    <a:pt x="11414" y="1056"/>
                  </a:lnTo>
                  <a:lnTo>
                    <a:pt x="10100" y="2515"/>
                  </a:lnTo>
                  <a:cubicBezTo>
                    <a:pt x="9695" y="2283"/>
                    <a:pt x="9247" y="2096"/>
                    <a:pt x="8784" y="1966"/>
                  </a:cubicBezTo>
                  <a:lnTo>
                    <a:pt x="8886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5054500" y="2470775"/>
              <a:ext cx="417900" cy="417925"/>
            </a:xfrm>
            <a:custGeom>
              <a:rect b="b" l="l" r="r" t="t"/>
              <a:pathLst>
                <a:path extrusionOk="0" h="16717" w="16716">
                  <a:moveTo>
                    <a:pt x="8352" y="5259"/>
                  </a:moveTo>
                  <a:cubicBezTo>
                    <a:pt x="10070" y="5259"/>
                    <a:pt x="11457" y="6646"/>
                    <a:pt x="11457" y="8351"/>
                  </a:cubicBezTo>
                  <a:cubicBezTo>
                    <a:pt x="11457" y="10070"/>
                    <a:pt x="10070" y="11457"/>
                    <a:pt x="8352" y="11457"/>
                  </a:cubicBezTo>
                  <a:cubicBezTo>
                    <a:pt x="6647" y="11457"/>
                    <a:pt x="5260" y="10070"/>
                    <a:pt x="5260" y="8351"/>
                  </a:cubicBezTo>
                  <a:cubicBezTo>
                    <a:pt x="5260" y="6646"/>
                    <a:pt x="6647" y="5259"/>
                    <a:pt x="8352" y="5259"/>
                  </a:cubicBezTo>
                  <a:close/>
                  <a:moveTo>
                    <a:pt x="6589" y="0"/>
                  </a:moveTo>
                  <a:lnTo>
                    <a:pt x="6705" y="2240"/>
                  </a:lnTo>
                  <a:cubicBezTo>
                    <a:pt x="6169" y="2384"/>
                    <a:pt x="5664" y="2587"/>
                    <a:pt x="5202" y="2861"/>
                  </a:cubicBezTo>
                  <a:lnTo>
                    <a:pt x="3699" y="1185"/>
                  </a:lnTo>
                  <a:lnTo>
                    <a:pt x="1186" y="3699"/>
                  </a:lnTo>
                  <a:lnTo>
                    <a:pt x="2862" y="5201"/>
                  </a:lnTo>
                  <a:cubicBezTo>
                    <a:pt x="2586" y="5663"/>
                    <a:pt x="2384" y="6170"/>
                    <a:pt x="2240" y="6704"/>
                  </a:cubicBezTo>
                  <a:lnTo>
                    <a:pt x="1" y="6588"/>
                  </a:lnTo>
                  <a:lnTo>
                    <a:pt x="1" y="10128"/>
                  </a:lnTo>
                  <a:lnTo>
                    <a:pt x="2240" y="10013"/>
                  </a:lnTo>
                  <a:cubicBezTo>
                    <a:pt x="2384" y="10547"/>
                    <a:pt x="2586" y="11053"/>
                    <a:pt x="2862" y="11515"/>
                  </a:cubicBezTo>
                  <a:lnTo>
                    <a:pt x="1186" y="13018"/>
                  </a:lnTo>
                  <a:lnTo>
                    <a:pt x="3699" y="15516"/>
                  </a:lnTo>
                  <a:lnTo>
                    <a:pt x="5202" y="13856"/>
                  </a:lnTo>
                  <a:cubicBezTo>
                    <a:pt x="5664" y="14129"/>
                    <a:pt x="6169" y="14332"/>
                    <a:pt x="6705" y="14476"/>
                  </a:cubicBezTo>
                  <a:lnTo>
                    <a:pt x="6589" y="16716"/>
                  </a:lnTo>
                  <a:lnTo>
                    <a:pt x="10128" y="16716"/>
                  </a:lnTo>
                  <a:lnTo>
                    <a:pt x="10012" y="14476"/>
                  </a:lnTo>
                  <a:cubicBezTo>
                    <a:pt x="10547" y="14332"/>
                    <a:pt x="11053" y="14129"/>
                    <a:pt x="11515" y="13856"/>
                  </a:cubicBezTo>
                  <a:lnTo>
                    <a:pt x="13017" y="15516"/>
                  </a:lnTo>
                  <a:lnTo>
                    <a:pt x="15517" y="13018"/>
                  </a:lnTo>
                  <a:lnTo>
                    <a:pt x="13855" y="11515"/>
                  </a:lnTo>
                  <a:cubicBezTo>
                    <a:pt x="14130" y="11053"/>
                    <a:pt x="14333" y="10547"/>
                    <a:pt x="14477" y="10013"/>
                  </a:cubicBezTo>
                  <a:lnTo>
                    <a:pt x="16716" y="10128"/>
                  </a:lnTo>
                  <a:lnTo>
                    <a:pt x="16716" y="6588"/>
                  </a:lnTo>
                  <a:lnTo>
                    <a:pt x="14477" y="6704"/>
                  </a:lnTo>
                  <a:cubicBezTo>
                    <a:pt x="14333" y="6170"/>
                    <a:pt x="14130" y="5663"/>
                    <a:pt x="13855" y="5201"/>
                  </a:cubicBezTo>
                  <a:lnTo>
                    <a:pt x="15517" y="3699"/>
                  </a:lnTo>
                  <a:lnTo>
                    <a:pt x="13017" y="1185"/>
                  </a:lnTo>
                  <a:lnTo>
                    <a:pt x="11515" y="2861"/>
                  </a:lnTo>
                  <a:cubicBezTo>
                    <a:pt x="11053" y="2587"/>
                    <a:pt x="10547" y="2384"/>
                    <a:pt x="10012" y="2240"/>
                  </a:cubicBezTo>
                  <a:lnTo>
                    <a:pt x="1012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4654675" y="3065450"/>
              <a:ext cx="1907075" cy="578100"/>
            </a:xfrm>
            <a:custGeom>
              <a:rect b="b" l="l" r="r" t="t"/>
              <a:pathLst>
                <a:path extrusionOk="0" h="23124" w="76283">
                  <a:moveTo>
                    <a:pt x="21769" y="0"/>
                  </a:moveTo>
                  <a:cubicBezTo>
                    <a:pt x="16883" y="0"/>
                    <a:pt x="13478" y="3637"/>
                    <a:pt x="13205" y="8388"/>
                  </a:cubicBezTo>
                  <a:cubicBezTo>
                    <a:pt x="12816" y="15192"/>
                    <a:pt x="0" y="12967"/>
                    <a:pt x="1676" y="23124"/>
                  </a:cubicBezTo>
                  <a:lnTo>
                    <a:pt x="76282" y="23124"/>
                  </a:lnTo>
                  <a:cubicBezTo>
                    <a:pt x="76282" y="23124"/>
                    <a:pt x="72425" y="17460"/>
                    <a:pt x="66762" y="15987"/>
                  </a:cubicBezTo>
                  <a:cubicBezTo>
                    <a:pt x="61099" y="14513"/>
                    <a:pt x="59423" y="16954"/>
                    <a:pt x="56215" y="11551"/>
                  </a:cubicBezTo>
                  <a:cubicBezTo>
                    <a:pt x="52993" y="6148"/>
                    <a:pt x="50046" y="2825"/>
                    <a:pt x="46174" y="2680"/>
                  </a:cubicBezTo>
                  <a:cubicBezTo>
                    <a:pt x="46114" y="2678"/>
                    <a:pt x="46053" y="2677"/>
                    <a:pt x="45992" y="2677"/>
                  </a:cubicBezTo>
                  <a:cubicBezTo>
                    <a:pt x="43501" y="2677"/>
                    <a:pt x="40024" y="4306"/>
                    <a:pt x="35982" y="4306"/>
                  </a:cubicBezTo>
                  <a:cubicBezTo>
                    <a:pt x="33740" y="4306"/>
                    <a:pt x="31325" y="3805"/>
                    <a:pt x="28808" y="2247"/>
                  </a:cubicBezTo>
                  <a:cubicBezTo>
                    <a:pt x="26273" y="681"/>
                    <a:pt x="23882" y="0"/>
                    <a:pt x="21769" y="0"/>
                  </a:cubicBezTo>
                  <a:close/>
                </a:path>
              </a:pathLst>
            </a:custGeom>
            <a:solidFill>
              <a:srgbClr val="ECF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5893175" y="3300025"/>
              <a:ext cx="589475" cy="343525"/>
            </a:xfrm>
            <a:custGeom>
              <a:rect b="b" l="l" r="r" t="t"/>
              <a:pathLst>
                <a:path extrusionOk="0" h="13741" w="23579">
                  <a:moveTo>
                    <a:pt x="20358" y="1"/>
                  </a:moveTo>
                  <a:cubicBezTo>
                    <a:pt x="17665" y="1"/>
                    <a:pt x="15418" y="6795"/>
                    <a:pt x="13263" y="8135"/>
                  </a:cubicBezTo>
                  <a:cubicBezTo>
                    <a:pt x="13121" y="8223"/>
                    <a:pt x="12998" y="8263"/>
                    <a:pt x="12893" y="8263"/>
                  </a:cubicBezTo>
                  <a:cubicBezTo>
                    <a:pt x="11691" y="8263"/>
                    <a:pt x="12690" y="3010"/>
                    <a:pt x="10460" y="3010"/>
                  </a:cubicBezTo>
                  <a:cubicBezTo>
                    <a:pt x="10373" y="3010"/>
                    <a:pt x="10282" y="3018"/>
                    <a:pt x="10185" y="3035"/>
                  </a:cubicBezTo>
                  <a:cubicBezTo>
                    <a:pt x="7383" y="3512"/>
                    <a:pt x="8149" y="9060"/>
                    <a:pt x="6589" y="10649"/>
                  </a:cubicBezTo>
                  <a:cubicBezTo>
                    <a:pt x="6153" y="11093"/>
                    <a:pt x="5769" y="11257"/>
                    <a:pt x="5412" y="11257"/>
                  </a:cubicBezTo>
                  <a:cubicBezTo>
                    <a:pt x="4493" y="11257"/>
                    <a:pt x="3757" y="10164"/>
                    <a:pt x="2788" y="9956"/>
                  </a:cubicBezTo>
                  <a:cubicBezTo>
                    <a:pt x="2742" y="9946"/>
                    <a:pt x="2696" y="9941"/>
                    <a:pt x="2650" y="9941"/>
                  </a:cubicBezTo>
                  <a:cubicBezTo>
                    <a:pt x="1348" y="9941"/>
                    <a:pt x="1" y="13741"/>
                    <a:pt x="1" y="13741"/>
                  </a:cubicBezTo>
                  <a:lnTo>
                    <a:pt x="23521" y="13741"/>
                  </a:lnTo>
                  <a:cubicBezTo>
                    <a:pt x="23521" y="13741"/>
                    <a:pt x="23579" y="723"/>
                    <a:pt x="20732" y="45"/>
                  </a:cubicBezTo>
                  <a:cubicBezTo>
                    <a:pt x="20606" y="15"/>
                    <a:pt x="20482" y="1"/>
                    <a:pt x="20358" y="1"/>
                  </a:cubicBezTo>
                  <a:close/>
                </a:path>
              </a:pathLst>
            </a:custGeom>
            <a:solidFill>
              <a:srgbClr val="598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5142275" y="1993275"/>
              <a:ext cx="1678075" cy="1650275"/>
            </a:xfrm>
            <a:custGeom>
              <a:rect b="b" l="l" r="r" t="t"/>
              <a:pathLst>
                <a:path extrusionOk="0" h="66011" w="67123">
                  <a:moveTo>
                    <a:pt x="67122" y="1"/>
                  </a:moveTo>
                  <a:lnTo>
                    <a:pt x="55551" y="8482"/>
                  </a:lnTo>
                  <a:lnTo>
                    <a:pt x="59423" y="9681"/>
                  </a:lnTo>
                  <a:lnTo>
                    <a:pt x="49714" y="24172"/>
                  </a:lnTo>
                  <a:lnTo>
                    <a:pt x="41219" y="19982"/>
                  </a:lnTo>
                  <a:lnTo>
                    <a:pt x="30079" y="35801"/>
                  </a:lnTo>
                  <a:lnTo>
                    <a:pt x="20891" y="31236"/>
                  </a:lnTo>
                  <a:lnTo>
                    <a:pt x="0" y="66011"/>
                  </a:lnTo>
                  <a:lnTo>
                    <a:pt x="21411" y="66011"/>
                  </a:lnTo>
                  <a:lnTo>
                    <a:pt x="32304" y="44600"/>
                  </a:lnTo>
                  <a:lnTo>
                    <a:pt x="38603" y="46883"/>
                  </a:lnTo>
                  <a:lnTo>
                    <a:pt x="46015" y="30442"/>
                  </a:lnTo>
                  <a:lnTo>
                    <a:pt x="53412" y="33187"/>
                  </a:lnTo>
                  <a:lnTo>
                    <a:pt x="63077" y="10721"/>
                  </a:lnTo>
                  <a:lnTo>
                    <a:pt x="67122" y="12181"/>
                  </a:lnTo>
                  <a:lnTo>
                    <a:pt x="67122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4454225" y="2877200"/>
              <a:ext cx="766075" cy="768525"/>
            </a:xfrm>
            <a:custGeom>
              <a:rect b="b" l="l" r="r" t="t"/>
              <a:pathLst>
                <a:path extrusionOk="0" h="30741" w="30643">
                  <a:moveTo>
                    <a:pt x="10825" y="0"/>
                  </a:moveTo>
                  <a:cubicBezTo>
                    <a:pt x="10718" y="0"/>
                    <a:pt x="10611" y="9"/>
                    <a:pt x="10503" y="26"/>
                  </a:cubicBezTo>
                  <a:cubicBezTo>
                    <a:pt x="5215" y="864"/>
                    <a:pt x="8798" y="21003"/>
                    <a:pt x="6573" y="21132"/>
                  </a:cubicBezTo>
                  <a:cubicBezTo>
                    <a:pt x="6522" y="21135"/>
                    <a:pt x="6473" y="21137"/>
                    <a:pt x="6424" y="21137"/>
                  </a:cubicBezTo>
                  <a:cubicBezTo>
                    <a:pt x="4483" y="21137"/>
                    <a:pt x="4540" y="18791"/>
                    <a:pt x="2690" y="18791"/>
                  </a:cubicBezTo>
                  <a:cubicBezTo>
                    <a:pt x="2572" y="18791"/>
                    <a:pt x="2447" y="18801"/>
                    <a:pt x="2312" y="18821"/>
                  </a:cubicBezTo>
                  <a:cubicBezTo>
                    <a:pt x="0" y="19154"/>
                    <a:pt x="3092" y="30740"/>
                    <a:pt x="3092" y="30740"/>
                  </a:cubicBezTo>
                  <a:lnTo>
                    <a:pt x="30643" y="30639"/>
                  </a:lnTo>
                  <a:cubicBezTo>
                    <a:pt x="30237" y="16810"/>
                    <a:pt x="28520" y="13193"/>
                    <a:pt x="26593" y="13193"/>
                  </a:cubicBezTo>
                  <a:cubicBezTo>
                    <a:pt x="24819" y="13193"/>
                    <a:pt x="22867" y="16263"/>
                    <a:pt x="21599" y="17247"/>
                  </a:cubicBezTo>
                  <a:cubicBezTo>
                    <a:pt x="21470" y="17345"/>
                    <a:pt x="21341" y="17392"/>
                    <a:pt x="21210" y="17392"/>
                  </a:cubicBezTo>
                  <a:cubicBezTo>
                    <a:pt x="18687" y="17392"/>
                    <a:pt x="15668" y="0"/>
                    <a:pt x="10825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4714625" y="2877825"/>
              <a:ext cx="143050" cy="768625"/>
            </a:xfrm>
            <a:custGeom>
              <a:rect b="b" l="l" r="r" t="t"/>
              <a:pathLst>
                <a:path extrusionOk="0" h="30745" w="5722">
                  <a:moveTo>
                    <a:pt x="0" y="1"/>
                  </a:moveTo>
                  <a:cubicBezTo>
                    <a:pt x="15" y="188"/>
                    <a:pt x="1127" y="17987"/>
                    <a:pt x="5548" y="30744"/>
                  </a:cubicBezTo>
                  <a:lnTo>
                    <a:pt x="5722" y="30686"/>
                  </a:lnTo>
                  <a:cubicBezTo>
                    <a:pt x="1301" y="17944"/>
                    <a:pt x="189" y="174"/>
                    <a:pt x="17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4728000" y="2888300"/>
              <a:ext cx="32875" cy="136550"/>
            </a:xfrm>
            <a:custGeom>
              <a:rect b="b" l="l" r="r" t="t"/>
              <a:pathLst>
                <a:path extrusionOk="0" h="5462" w="1315">
                  <a:moveTo>
                    <a:pt x="1141" y="0"/>
                  </a:moveTo>
                  <a:cubicBezTo>
                    <a:pt x="1141" y="44"/>
                    <a:pt x="679" y="3540"/>
                    <a:pt x="1" y="5403"/>
                  </a:cubicBezTo>
                  <a:lnTo>
                    <a:pt x="159" y="5461"/>
                  </a:lnTo>
                  <a:cubicBezTo>
                    <a:pt x="852" y="3583"/>
                    <a:pt x="1315" y="58"/>
                    <a:pt x="1315" y="29"/>
                  </a:cubicBezTo>
                  <a:lnTo>
                    <a:pt x="1141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4644550" y="3008200"/>
              <a:ext cx="104775" cy="156775"/>
            </a:xfrm>
            <a:custGeom>
              <a:rect b="b" l="l" r="r" t="t"/>
              <a:pathLst>
                <a:path extrusionOk="0" h="6271" w="4191">
                  <a:moveTo>
                    <a:pt x="174" y="1"/>
                  </a:moveTo>
                  <a:lnTo>
                    <a:pt x="1" y="29"/>
                  </a:lnTo>
                  <a:cubicBezTo>
                    <a:pt x="16" y="102"/>
                    <a:pt x="449" y="1763"/>
                    <a:pt x="4046" y="6271"/>
                  </a:cubicBezTo>
                  <a:lnTo>
                    <a:pt x="4190" y="6170"/>
                  </a:lnTo>
                  <a:cubicBezTo>
                    <a:pt x="622" y="1691"/>
                    <a:pt x="174" y="16"/>
                    <a:pt x="17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4801300" y="3081525"/>
              <a:ext cx="72275" cy="383225"/>
            </a:xfrm>
            <a:custGeom>
              <a:rect b="b" l="l" r="r" t="t"/>
              <a:pathLst>
                <a:path extrusionOk="0" h="15329" w="2891">
                  <a:moveTo>
                    <a:pt x="2717" y="1"/>
                  </a:moveTo>
                  <a:cubicBezTo>
                    <a:pt x="2717" y="130"/>
                    <a:pt x="1966" y="12035"/>
                    <a:pt x="1" y="15228"/>
                  </a:cubicBezTo>
                  <a:lnTo>
                    <a:pt x="145" y="15329"/>
                  </a:lnTo>
                  <a:cubicBezTo>
                    <a:pt x="2139" y="12093"/>
                    <a:pt x="2861" y="506"/>
                    <a:pt x="2890" y="15"/>
                  </a:cubicBezTo>
                  <a:lnTo>
                    <a:pt x="2717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4509850" y="3346975"/>
              <a:ext cx="188900" cy="300200"/>
            </a:xfrm>
            <a:custGeom>
              <a:rect b="b" l="l" r="r" t="t"/>
              <a:pathLst>
                <a:path extrusionOk="0" h="12008" w="7556">
                  <a:moveTo>
                    <a:pt x="174" y="1"/>
                  </a:moveTo>
                  <a:lnTo>
                    <a:pt x="0" y="59"/>
                  </a:lnTo>
                  <a:cubicBezTo>
                    <a:pt x="14" y="103"/>
                    <a:pt x="1690" y="5318"/>
                    <a:pt x="7426" y="12007"/>
                  </a:cubicBezTo>
                  <a:lnTo>
                    <a:pt x="7556" y="11892"/>
                  </a:lnTo>
                  <a:cubicBezTo>
                    <a:pt x="1863" y="5231"/>
                    <a:pt x="188" y="45"/>
                    <a:pt x="174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4636975" y="3203625"/>
              <a:ext cx="196875" cy="370925"/>
            </a:xfrm>
            <a:custGeom>
              <a:rect b="b" l="l" r="r" t="t"/>
              <a:pathLst>
                <a:path extrusionOk="0" h="14837" w="7875">
                  <a:moveTo>
                    <a:pt x="159" y="0"/>
                  </a:moveTo>
                  <a:lnTo>
                    <a:pt x="1" y="58"/>
                  </a:lnTo>
                  <a:cubicBezTo>
                    <a:pt x="15" y="129"/>
                    <a:pt x="2226" y="8018"/>
                    <a:pt x="7745" y="14837"/>
                  </a:cubicBezTo>
                  <a:lnTo>
                    <a:pt x="7874" y="14721"/>
                  </a:lnTo>
                  <a:cubicBezTo>
                    <a:pt x="2384" y="7931"/>
                    <a:pt x="188" y="87"/>
                    <a:pt x="159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4575200" y="3387825"/>
              <a:ext cx="21700" cy="121375"/>
            </a:xfrm>
            <a:custGeom>
              <a:rect b="b" l="l" r="r" t="t"/>
              <a:pathLst>
                <a:path extrusionOk="0" h="4855" w="868">
                  <a:moveTo>
                    <a:pt x="174" y="0"/>
                  </a:moveTo>
                  <a:lnTo>
                    <a:pt x="1" y="29"/>
                  </a:lnTo>
                  <a:cubicBezTo>
                    <a:pt x="1" y="58"/>
                    <a:pt x="507" y="2254"/>
                    <a:pt x="694" y="4854"/>
                  </a:cubicBezTo>
                  <a:lnTo>
                    <a:pt x="868" y="4839"/>
                  </a:lnTo>
                  <a:cubicBezTo>
                    <a:pt x="680" y="2225"/>
                    <a:pt x="174" y="14"/>
                    <a:pt x="174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4499350" y="3500850"/>
              <a:ext cx="162225" cy="102250"/>
            </a:xfrm>
            <a:custGeom>
              <a:rect b="b" l="l" r="r" t="t"/>
              <a:pathLst>
                <a:path extrusionOk="0" h="4090" w="6489">
                  <a:moveTo>
                    <a:pt x="102" y="0"/>
                  </a:moveTo>
                  <a:lnTo>
                    <a:pt x="1" y="145"/>
                  </a:lnTo>
                  <a:cubicBezTo>
                    <a:pt x="30" y="160"/>
                    <a:pt x="2688" y="2023"/>
                    <a:pt x="6402" y="4090"/>
                  </a:cubicBezTo>
                  <a:lnTo>
                    <a:pt x="6488" y="3930"/>
                  </a:lnTo>
                  <a:cubicBezTo>
                    <a:pt x="2790" y="1879"/>
                    <a:pt x="131" y="15"/>
                    <a:pt x="102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4511300" y="3641350"/>
              <a:ext cx="1878175" cy="4725"/>
            </a:xfrm>
            <a:custGeom>
              <a:rect b="b" l="l" r="r" t="t"/>
              <a:pathLst>
                <a:path extrusionOk="0" h="189" w="75127">
                  <a:moveTo>
                    <a:pt x="0" y="1"/>
                  </a:moveTo>
                  <a:lnTo>
                    <a:pt x="0" y="188"/>
                  </a:lnTo>
                  <a:lnTo>
                    <a:pt x="75126" y="188"/>
                  </a:lnTo>
                  <a:lnTo>
                    <a:pt x="75126" y="1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4828025" y="2680975"/>
              <a:ext cx="637150" cy="1198425"/>
            </a:xfrm>
            <a:custGeom>
              <a:rect b="b" l="l" r="r" t="t"/>
              <a:pathLst>
                <a:path extrusionOk="0" h="47937" w="25486">
                  <a:moveTo>
                    <a:pt x="305" y="0"/>
                  </a:moveTo>
                  <a:cubicBezTo>
                    <a:pt x="145" y="0"/>
                    <a:pt x="1" y="145"/>
                    <a:pt x="1" y="304"/>
                  </a:cubicBezTo>
                  <a:lnTo>
                    <a:pt x="1" y="47633"/>
                  </a:lnTo>
                  <a:cubicBezTo>
                    <a:pt x="1" y="47807"/>
                    <a:pt x="145" y="47936"/>
                    <a:pt x="305" y="47936"/>
                  </a:cubicBezTo>
                  <a:lnTo>
                    <a:pt x="25183" y="47936"/>
                  </a:lnTo>
                  <a:cubicBezTo>
                    <a:pt x="25357" y="47936"/>
                    <a:pt x="25486" y="47807"/>
                    <a:pt x="25486" y="47633"/>
                  </a:cubicBezTo>
                  <a:lnTo>
                    <a:pt x="25486" y="304"/>
                  </a:lnTo>
                  <a:cubicBezTo>
                    <a:pt x="25486" y="145"/>
                    <a:pt x="25357" y="0"/>
                    <a:pt x="25183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4877875" y="2680975"/>
              <a:ext cx="637150" cy="1198425"/>
            </a:xfrm>
            <a:custGeom>
              <a:rect b="b" l="l" r="r" t="t"/>
              <a:pathLst>
                <a:path extrusionOk="0" h="47937" w="25486">
                  <a:moveTo>
                    <a:pt x="305" y="0"/>
                  </a:moveTo>
                  <a:cubicBezTo>
                    <a:pt x="131" y="0"/>
                    <a:pt x="1" y="145"/>
                    <a:pt x="1" y="304"/>
                  </a:cubicBezTo>
                  <a:lnTo>
                    <a:pt x="1" y="47633"/>
                  </a:lnTo>
                  <a:cubicBezTo>
                    <a:pt x="1" y="47807"/>
                    <a:pt x="131" y="47936"/>
                    <a:pt x="305" y="47936"/>
                  </a:cubicBezTo>
                  <a:lnTo>
                    <a:pt x="25183" y="47936"/>
                  </a:lnTo>
                  <a:cubicBezTo>
                    <a:pt x="25341" y="47936"/>
                    <a:pt x="25486" y="47807"/>
                    <a:pt x="25486" y="47633"/>
                  </a:cubicBezTo>
                  <a:lnTo>
                    <a:pt x="25486" y="304"/>
                  </a:lnTo>
                  <a:cubicBezTo>
                    <a:pt x="25486" y="145"/>
                    <a:pt x="25341" y="0"/>
                    <a:pt x="25183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4908600" y="2711675"/>
              <a:ext cx="575750" cy="1137025"/>
            </a:xfrm>
            <a:custGeom>
              <a:rect b="b" l="l" r="r" t="t"/>
              <a:pathLst>
                <a:path extrusionOk="0" h="45481" w="23030">
                  <a:moveTo>
                    <a:pt x="2817" y="1"/>
                  </a:moveTo>
                  <a:cubicBezTo>
                    <a:pt x="1257" y="1"/>
                    <a:pt x="0" y="1272"/>
                    <a:pt x="0" y="2818"/>
                  </a:cubicBezTo>
                  <a:lnTo>
                    <a:pt x="0" y="42663"/>
                  </a:lnTo>
                  <a:cubicBezTo>
                    <a:pt x="0" y="44223"/>
                    <a:pt x="1257" y="45481"/>
                    <a:pt x="2817" y="45481"/>
                  </a:cubicBezTo>
                  <a:lnTo>
                    <a:pt x="20198" y="45481"/>
                  </a:lnTo>
                  <a:cubicBezTo>
                    <a:pt x="21758" y="45481"/>
                    <a:pt x="23029" y="44223"/>
                    <a:pt x="23029" y="42663"/>
                  </a:cubicBezTo>
                  <a:lnTo>
                    <a:pt x="23029" y="2818"/>
                  </a:lnTo>
                  <a:cubicBezTo>
                    <a:pt x="23029" y="1272"/>
                    <a:pt x="21758" y="1"/>
                    <a:pt x="20198" y="1"/>
                  </a:cubicBezTo>
                  <a:lnTo>
                    <a:pt x="16166" y="1"/>
                  </a:lnTo>
                  <a:cubicBezTo>
                    <a:pt x="15950" y="1"/>
                    <a:pt x="15762" y="145"/>
                    <a:pt x="15690" y="348"/>
                  </a:cubicBezTo>
                  <a:lnTo>
                    <a:pt x="15502" y="954"/>
                  </a:lnTo>
                  <a:cubicBezTo>
                    <a:pt x="15401" y="1286"/>
                    <a:pt x="15097" y="1517"/>
                    <a:pt x="14737" y="1517"/>
                  </a:cubicBezTo>
                  <a:lnTo>
                    <a:pt x="8278" y="1517"/>
                  </a:lnTo>
                  <a:cubicBezTo>
                    <a:pt x="7931" y="1517"/>
                    <a:pt x="7613" y="1286"/>
                    <a:pt x="7513" y="954"/>
                  </a:cubicBezTo>
                  <a:lnTo>
                    <a:pt x="7324" y="348"/>
                  </a:lnTo>
                  <a:cubicBezTo>
                    <a:pt x="7267" y="145"/>
                    <a:pt x="7079" y="1"/>
                    <a:pt x="6862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5146600" y="2716025"/>
              <a:ext cx="99375" cy="9750"/>
            </a:xfrm>
            <a:custGeom>
              <a:rect b="b" l="l" r="r" t="t"/>
              <a:pathLst>
                <a:path extrusionOk="0" h="390" w="3975">
                  <a:moveTo>
                    <a:pt x="203" y="0"/>
                  </a:moveTo>
                  <a:cubicBezTo>
                    <a:pt x="87" y="0"/>
                    <a:pt x="0" y="87"/>
                    <a:pt x="0" y="188"/>
                  </a:cubicBezTo>
                  <a:cubicBezTo>
                    <a:pt x="0" y="289"/>
                    <a:pt x="87" y="390"/>
                    <a:pt x="203" y="390"/>
                  </a:cubicBezTo>
                  <a:lnTo>
                    <a:pt x="3786" y="390"/>
                  </a:lnTo>
                  <a:cubicBezTo>
                    <a:pt x="3887" y="390"/>
                    <a:pt x="3974" y="289"/>
                    <a:pt x="3974" y="188"/>
                  </a:cubicBezTo>
                  <a:cubicBezTo>
                    <a:pt x="3974" y="87"/>
                    <a:pt x="3887" y="0"/>
                    <a:pt x="3786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4846825" y="2879625"/>
              <a:ext cx="6525" cy="154975"/>
            </a:xfrm>
            <a:custGeom>
              <a:rect b="b" l="l" r="r" t="t"/>
              <a:pathLst>
                <a:path extrusionOk="0" h="6199" w="261">
                  <a:moveTo>
                    <a:pt x="131" y="0"/>
                  </a:moveTo>
                  <a:cubicBezTo>
                    <a:pt x="58" y="0"/>
                    <a:pt x="0" y="58"/>
                    <a:pt x="0" y="131"/>
                  </a:cubicBezTo>
                  <a:lnTo>
                    <a:pt x="0" y="6068"/>
                  </a:lnTo>
                  <a:cubicBezTo>
                    <a:pt x="0" y="6141"/>
                    <a:pt x="58" y="6199"/>
                    <a:pt x="131" y="6199"/>
                  </a:cubicBezTo>
                  <a:cubicBezTo>
                    <a:pt x="202" y="6199"/>
                    <a:pt x="260" y="6141"/>
                    <a:pt x="260" y="6068"/>
                  </a:cubicBezTo>
                  <a:lnTo>
                    <a:pt x="260" y="131"/>
                  </a:lnTo>
                  <a:cubicBezTo>
                    <a:pt x="260" y="58"/>
                    <a:pt x="202" y="0"/>
                    <a:pt x="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4846825" y="3074300"/>
              <a:ext cx="6525" cy="76225"/>
            </a:xfrm>
            <a:custGeom>
              <a:rect b="b" l="l" r="r" t="t"/>
              <a:pathLst>
                <a:path extrusionOk="0" h="3049" w="261">
                  <a:moveTo>
                    <a:pt x="131" y="1"/>
                  </a:moveTo>
                  <a:cubicBezTo>
                    <a:pt x="58" y="1"/>
                    <a:pt x="0" y="59"/>
                    <a:pt x="0" y="130"/>
                  </a:cubicBezTo>
                  <a:lnTo>
                    <a:pt x="0" y="2919"/>
                  </a:lnTo>
                  <a:cubicBezTo>
                    <a:pt x="0" y="2991"/>
                    <a:pt x="58" y="3049"/>
                    <a:pt x="131" y="3049"/>
                  </a:cubicBezTo>
                  <a:cubicBezTo>
                    <a:pt x="202" y="3049"/>
                    <a:pt x="260" y="2991"/>
                    <a:pt x="260" y="2919"/>
                  </a:cubicBezTo>
                  <a:lnTo>
                    <a:pt x="260" y="130"/>
                  </a:lnTo>
                  <a:cubicBezTo>
                    <a:pt x="260" y="59"/>
                    <a:pt x="202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6240250" y="3161350"/>
              <a:ext cx="984275" cy="671800"/>
            </a:xfrm>
            <a:custGeom>
              <a:rect b="b" l="l" r="r" t="t"/>
              <a:pathLst>
                <a:path extrusionOk="0" h="26872" w="39371">
                  <a:moveTo>
                    <a:pt x="4697" y="0"/>
                  </a:moveTo>
                  <a:lnTo>
                    <a:pt x="1" y="26872"/>
                  </a:lnTo>
                  <a:lnTo>
                    <a:pt x="34675" y="26872"/>
                  </a:lnTo>
                  <a:lnTo>
                    <a:pt x="39371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6274225" y="3189900"/>
              <a:ext cx="916700" cy="615075"/>
            </a:xfrm>
            <a:custGeom>
              <a:rect b="b" l="l" r="r" t="t"/>
              <a:pathLst>
                <a:path extrusionOk="0" h="24603" w="36668">
                  <a:moveTo>
                    <a:pt x="4291" y="0"/>
                  </a:moveTo>
                  <a:lnTo>
                    <a:pt x="0" y="24603"/>
                  </a:lnTo>
                  <a:lnTo>
                    <a:pt x="32362" y="24603"/>
                  </a:lnTo>
                  <a:lnTo>
                    <a:pt x="3666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5666700" y="3833125"/>
              <a:ext cx="1444050" cy="48800"/>
            </a:xfrm>
            <a:custGeom>
              <a:rect b="b" l="l" r="r" t="t"/>
              <a:pathLst>
                <a:path extrusionOk="0" h="1952" w="57762">
                  <a:moveTo>
                    <a:pt x="1" y="1"/>
                  </a:moveTo>
                  <a:lnTo>
                    <a:pt x="1" y="1952"/>
                  </a:lnTo>
                  <a:lnTo>
                    <a:pt x="57761" y="1952"/>
                  </a:lnTo>
                  <a:lnTo>
                    <a:pt x="57761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5666700" y="3833125"/>
              <a:ext cx="663525" cy="48800"/>
            </a:xfrm>
            <a:custGeom>
              <a:rect b="b" l="l" r="r" t="t"/>
              <a:pathLst>
                <a:path extrusionOk="0" h="1952" w="26541">
                  <a:moveTo>
                    <a:pt x="1" y="1"/>
                  </a:moveTo>
                  <a:lnTo>
                    <a:pt x="1" y="1952"/>
                  </a:lnTo>
                  <a:lnTo>
                    <a:pt x="26541" y="1952"/>
                  </a:lnTo>
                  <a:lnTo>
                    <a:pt x="26541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5666700" y="3830975"/>
              <a:ext cx="1444050" cy="4725"/>
            </a:xfrm>
            <a:custGeom>
              <a:rect b="b" l="l" r="r" t="t"/>
              <a:pathLst>
                <a:path extrusionOk="0" h="189" w="57762">
                  <a:moveTo>
                    <a:pt x="1" y="0"/>
                  </a:moveTo>
                  <a:lnTo>
                    <a:pt x="1" y="189"/>
                  </a:lnTo>
                  <a:lnTo>
                    <a:pt x="57761" y="189"/>
                  </a:lnTo>
                  <a:lnTo>
                    <a:pt x="57761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6883900" y="3659600"/>
              <a:ext cx="89975" cy="143950"/>
            </a:xfrm>
            <a:custGeom>
              <a:rect b="b" l="l" r="r" t="t"/>
              <a:pathLst>
                <a:path extrusionOk="0" h="5758" w="3599">
                  <a:moveTo>
                    <a:pt x="1611" y="1"/>
                  </a:moveTo>
                  <a:cubicBezTo>
                    <a:pt x="977" y="1"/>
                    <a:pt x="318" y="123"/>
                    <a:pt x="318" y="123"/>
                  </a:cubicBezTo>
                  <a:cubicBezTo>
                    <a:pt x="318" y="123"/>
                    <a:pt x="680" y="1120"/>
                    <a:pt x="564" y="1611"/>
                  </a:cubicBezTo>
                  <a:cubicBezTo>
                    <a:pt x="434" y="2117"/>
                    <a:pt x="44" y="2536"/>
                    <a:pt x="15" y="3272"/>
                  </a:cubicBezTo>
                  <a:cubicBezTo>
                    <a:pt x="0" y="3995"/>
                    <a:pt x="73" y="5281"/>
                    <a:pt x="304" y="5324"/>
                  </a:cubicBezTo>
                  <a:cubicBezTo>
                    <a:pt x="309" y="5325"/>
                    <a:pt x="314" y="5325"/>
                    <a:pt x="318" y="5325"/>
                  </a:cubicBezTo>
                  <a:cubicBezTo>
                    <a:pt x="529" y="5325"/>
                    <a:pt x="380" y="4355"/>
                    <a:pt x="578" y="4270"/>
                  </a:cubicBezTo>
                  <a:cubicBezTo>
                    <a:pt x="583" y="4268"/>
                    <a:pt x="588" y="4267"/>
                    <a:pt x="594" y="4267"/>
                  </a:cubicBezTo>
                  <a:cubicBezTo>
                    <a:pt x="827" y="4267"/>
                    <a:pt x="1503" y="5757"/>
                    <a:pt x="1503" y="5757"/>
                  </a:cubicBezTo>
                  <a:lnTo>
                    <a:pt x="3598" y="5757"/>
                  </a:lnTo>
                  <a:cubicBezTo>
                    <a:pt x="3598" y="5757"/>
                    <a:pt x="2876" y="1236"/>
                    <a:pt x="2760" y="456"/>
                  </a:cubicBezTo>
                  <a:cubicBezTo>
                    <a:pt x="2712" y="96"/>
                    <a:pt x="2172" y="1"/>
                    <a:pt x="1611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5815875" y="3347050"/>
              <a:ext cx="186750" cy="90975"/>
            </a:xfrm>
            <a:custGeom>
              <a:rect b="b" l="l" r="r" t="t"/>
              <a:pathLst>
                <a:path extrusionOk="0" h="3639" w="7470">
                  <a:moveTo>
                    <a:pt x="2697" y="0"/>
                  </a:moveTo>
                  <a:cubicBezTo>
                    <a:pt x="1684" y="0"/>
                    <a:pt x="1" y="533"/>
                    <a:pt x="1" y="533"/>
                  </a:cubicBezTo>
                  <a:lnTo>
                    <a:pt x="3771" y="3639"/>
                  </a:lnTo>
                  <a:cubicBezTo>
                    <a:pt x="3771" y="3639"/>
                    <a:pt x="4711" y="3047"/>
                    <a:pt x="5736" y="2874"/>
                  </a:cubicBezTo>
                  <a:cubicBezTo>
                    <a:pt x="6352" y="2770"/>
                    <a:pt x="6853" y="2749"/>
                    <a:pt x="7155" y="2749"/>
                  </a:cubicBezTo>
                  <a:cubicBezTo>
                    <a:pt x="7356" y="2749"/>
                    <a:pt x="7470" y="2758"/>
                    <a:pt x="7470" y="2758"/>
                  </a:cubicBezTo>
                  <a:lnTo>
                    <a:pt x="7340" y="533"/>
                  </a:lnTo>
                  <a:cubicBezTo>
                    <a:pt x="7340" y="533"/>
                    <a:pt x="3960" y="244"/>
                    <a:pt x="3107" y="42"/>
                  </a:cubicBezTo>
                  <a:cubicBezTo>
                    <a:pt x="2991" y="13"/>
                    <a:pt x="2852" y="0"/>
                    <a:pt x="2697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6327325" y="2815725"/>
              <a:ext cx="216725" cy="308800"/>
            </a:xfrm>
            <a:custGeom>
              <a:rect b="b" l="l" r="r" t="t"/>
              <a:pathLst>
                <a:path extrusionOk="0" h="12352" w="8669">
                  <a:moveTo>
                    <a:pt x="2400" y="0"/>
                  </a:moveTo>
                  <a:cubicBezTo>
                    <a:pt x="2059" y="0"/>
                    <a:pt x="1757" y="41"/>
                    <a:pt x="1517" y="129"/>
                  </a:cubicBezTo>
                  <a:cubicBezTo>
                    <a:pt x="0" y="693"/>
                    <a:pt x="1401" y="2369"/>
                    <a:pt x="1401" y="2369"/>
                  </a:cubicBezTo>
                  <a:cubicBezTo>
                    <a:pt x="1358" y="3221"/>
                    <a:pt x="1127" y="5345"/>
                    <a:pt x="1257" y="6328"/>
                  </a:cubicBezTo>
                  <a:cubicBezTo>
                    <a:pt x="1375" y="7215"/>
                    <a:pt x="1811" y="7867"/>
                    <a:pt x="2650" y="7867"/>
                  </a:cubicBezTo>
                  <a:cubicBezTo>
                    <a:pt x="2739" y="7867"/>
                    <a:pt x="2834" y="7859"/>
                    <a:pt x="2933" y="7844"/>
                  </a:cubicBezTo>
                  <a:cubicBezTo>
                    <a:pt x="2951" y="7841"/>
                    <a:pt x="2969" y="7840"/>
                    <a:pt x="2988" y="7840"/>
                  </a:cubicBezTo>
                  <a:cubicBezTo>
                    <a:pt x="3991" y="7840"/>
                    <a:pt x="4869" y="12020"/>
                    <a:pt x="4869" y="12020"/>
                  </a:cubicBezTo>
                  <a:lnTo>
                    <a:pt x="7065" y="12352"/>
                  </a:lnTo>
                  <a:lnTo>
                    <a:pt x="8669" y="9924"/>
                  </a:lnTo>
                  <a:lnTo>
                    <a:pt x="7180" y="7281"/>
                  </a:lnTo>
                  <a:cubicBezTo>
                    <a:pt x="7180" y="7281"/>
                    <a:pt x="8249" y="4348"/>
                    <a:pt x="7686" y="2629"/>
                  </a:cubicBezTo>
                  <a:cubicBezTo>
                    <a:pt x="7211" y="1191"/>
                    <a:pt x="4238" y="0"/>
                    <a:pt x="2400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6380775" y="3024825"/>
              <a:ext cx="298375" cy="527325"/>
            </a:xfrm>
            <a:custGeom>
              <a:rect b="b" l="l" r="r" t="t"/>
              <a:pathLst>
                <a:path extrusionOk="0" h="21093" w="11935">
                  <a:moveTo>
                    <a:pt x="6386" y="0"/>
                  </a:moveTo>
                  <a:lnTo>
                    <a:pt x="4493" y="1994"/>
                  </a:lnTo>
                  <a:lnTo>
                    <a:pt x="4493" y="3467"/>
                  </a:lnTo>
                  <a:lnTo>
                    <a:pt x="3959" y="2312"/>
                  </a:lnTo>
                  <a:lnTo>
                    <a:pt x="1430" y="1315"/>
                  </a:lnTo>
                  <a:lnTo>
                    <a:pt x="1330" y="2601"/>
                  </a:lnTo>
                  <a:lnTo>
                    <a:pt x="1" y="3467"/>
                  </a:lnTo>
                  <a:lnTo>
                    <a:pt x="4406" y="21093"/>
                  </a:lnTo>
                  <a:lnTo>
                    <a:pt x="11934" y="21093"/>
                  </a:lnTo>
                  <a:lnTo>
                    <a:pt x="6891" y="1084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6398125" y="3552125"/>
              <a:ext cx="384325" cy="251425"/>
            </a:xfrm>
            <a:custGeom>
              <a:rect b="b" l="l" r="r" t="t"/>
              <a:pathLst>
                <a:path extrusionOk="0" h="10057" w="15373">
                  <a:moveTo>
                    <a:pt x="2875" y="1"/>
                  </a:moveTo>
                  <a:lnTo>
                    <a:pt x="0" y="10056"/>
                  </a:lnTo>
                  <a:lnTo>
                    <a:pt x="15372" y="10056"/>
                  </a:lnTo>
                  <a:lnTo>
                    <a:pt x="14548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5987800" y="3089825"/>
              <a:ext cx="562750" cy="637400"/>
            </a:xfrm>
            <a:custGeom>
              <a:rect b="b" l="l" r="r" t="t"/>
              <a:pathLst>
                <a:path extrusionOk="0" h="25496" w="22510">
                  <a:moveTo>
                    <a:pt x="17049" y="1"/>
                  </a:moveTo>
                  <a:cubicBezTo>
                    <a:pt x="15691" y="58"/>
                    <a:pt x="14708" y="1705"/>
                    <a:pt x="13639" y="2992"/>
                  </a:cubicBezTo>
                  <a:cubicBezTo>
                    <a:pt x="12555" y="4277"/>
                    <a:pt x="8149" y="9377"/>
                    <a:pt x="7412" y="9767"/>
                  </a:cubicBezTo>
                  <a:cubicBezTo>
                    <a:pt x="6689" y="10158"/>
                    <a:pt x="1" y="10533"/>
                    <a:pt x="1" y="10533"/>
                  </a:cubicBezTo>
                  <a:lnTo>
                    <a:pt x="1" y="13321"/>
                  </a:lnTo>
                  <a:cubicBezTo>
                    <a:pt x="1" y="13321"/>
                    <a:pt x="6110" y="13554"/>
                    <a:pt x="8147" y="13554"/>
                  </a:cubicBezTo>
                  <a:cubicBezTo>
                    <a:pt x="8438" y="13554"/>
                    <a:pt x="8645" y="13549"/>
                    <a:pt x="8741" y="13538"/>
                  </a:cubicBezTo>
                  <a:cubicBezTo>
                    <a:pt x="9521" y="13451"/>
                    <a:pt x="14578" y="9031"/>
                    <a:pt x="14578" y="9031"/>
                  </a:cubicBezTo>
                  <a:cubicBezTo>
                    <a:pt x="14578" y="9031"/>
                    <a:pt x="17280" y="16370"/>
                    <a:pt x="17323" y="17786"/>
                  </a:cubicBezTo>
                  <a:cubicBezTo>
                    <a:pt x="17367" y="19201"/>
                    <a:pt x="16037" y="25370"/>
                    <a:pt x="17049" y="25457"/>
                  </a:cubicBezTo>
                  <a:cubicBezTo>
                    <a:pt x="17381" y="25485"/>
                    <a:pt x="18098" y="25495"/>
                    <a:pt x="18907" y="25495"/>
                  </a:cubicBezTo>
                  <a:cubicBezTo>
                    <a:pt x="20525" y="25495"/>
                    <a:pt x="22510" y="25457"/>
                    <a:pt x="22510" y="25457"/>
                  </a:cubicBezTo>
                  <a:cubicBezTo>
                    <a:pt x="22510" y="25457"/>
                    <a:pt x="22206" y="20140"/>
                    <a:pt x="21686" y="18219"/>
                  </a:cubicBezTo>
                  <a:cubicBezTo>
                    <a:pt x="21166" y="16283"/>
                    <a:pt x="17785" y="2052"/>
                    <a:pt x="17049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6224750" y="3236825"/>
              <a:ext cx="127500" cy="182075"/>
            </a:xfrm>
            <a:custGeom>
              <a:rect b="b" l="l" r="r" t="t"/>
              <a:pathLst>
                <a:path extrusionOk="0" h="7283" w="5100">
                  <a:moveTo>
                    <a:pt x="3502" y="0"/>
                  </a:moveTo>
                  <a:cubicBezTo>
                    <a:pt x="3495" y="0"/>
                    <a:pt x="3488" y="0"/>
                    <a:pt x="3482" y="1"/>
                  </a:cubicBezTo>
                  <a:cubicBezTo>
                    <a:pt x="2904" y="73"/>
                    <a:pt x="2297" y="3742"/>
                    <a:pt x="1546" y="4798"/>
                  </a:cubicBezTo>
                  <a:cubicBezTo>
                    <a:pt x="1083" y="5476"/>
                    <a:pt x="405" y="6516"/>
                    <a:pt x="0" y="7283"/>
                  </a:cubicBezTo>
                  <a:cubicBezTo>
                    <a:pt x="1632" y="6185"/>
                    <a:pt x="5100" y="3151"/>
                    <a:pt x="5100" y="3151"/>
                  </a:cubicBezTo>
                  <a:cubicBezTo>
                    <a:pt x="4772" y="2393"/>
                    <a:pt x="4076" y="0"/>
                    <a:pt x="3502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6553050" y="3051750"/>
              <a:ext cx="407425" cy="665825"/>
            </a:xfrm>
            <a:custGeom>
              <a:rect b="b" l="l" r="r" t="t"/>
              <a:pathLst>
                <a:path extrusionOk="0" h="26633" w="16297">
                  <a:moveTo>
                    <a:pt x="288" y="0"/>
                  </a:moveTo>
                  <a:cubicBezTo>
                    <a:pt x="190" y="0"/>
                    <a:pt x="94" y="3"/>
                    <a:pt x="0" y="7"/>
                  </a:cubicBezTo>
                  <a:cubicBezTo>
                    <a:pt x="0" y="7"/>
                    <a:pt x="2659" y="16419"/>
                    <a:pt x="3049" y="18991"/>
                  </a:cubicBezTo>
                  <a:cubicBezTo>
                    <a:pt x="3439" y="21562"/>
                    <a:pt x="5043" y="26633"/>
                    <a:pt x="5043" y="26633"/>
                  </a:cubicBezTo>
                  <a:lnTo>
                    <a:pt x="10431" y="26633"/>
                  </a:lnTo>
                  <a:lnTo>
                    <a:pt x="9175" y="19251"/>
                  </a:lnTo>
                  <a:lnTo>
                    <a:pt x="7744" y="12359"/>
                  </a:lnTo>
                  <a:lnTo>
                    <a:pt x="10793" y="16462"/>
                  </a:lnTo>
                  <a:lnTo>
                    <a:pt x="13379" y="25044"/>
                  </a:lnTo>
                  <a:lnTo>
                    <a:pt x="16297" y="25044"/>
                  </a:lnTo>
                  <a:lnTo>
                    <a:pt x="15156" y="18600"/>
                  </a:lnTo>
                  <a:cubicBezTo>
                    <a:pt x="14781" y="16231"/>
                    <a:pt x="14014" y="13934"/>
                    <a:pt x="12887" y="11810"/>
                  </a:cubicBezTo>
                  <a:cubicBezTo>
                    <a:pt x="10980" y="8198"/>
                    <a:pt x="8004" y="2824"/>
                    <a:pt x="6777" y="1885"/>
                  </a:cubicBezTo>
                  <a:cubicBezTo>
                    <a:pt x="6013" y="1288"/>
                    <a:pt x="2628" y="0"/>
                    <a:pt x="288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6653450" y="3154775"/>
              <a:ext cx="138000" cy="432050"/>
            </a:xfrm>
            <a:custGeom>
              <a:rect b="b" l="l" r="r" t="t"/>
              <a:pathLst>
                <a:path extrusionOk="0" h="17282" w="5520">
                  <a:moveTo>
                    <a:pt x="955" y="1"/>
                  </a:moveTo>
                  <a:cubicBezTo>
                    <a:pt x="790" y="1"/>
                    <a:pt x="471" y="459"/>
                    <a:pt x="290" y="1939"/>
                  </a:cubicBezTo>
                  <a:cubicBezTo>
                    <a:pt x="1" y="4279"/>
                    <a:pt x="1" y="6375"/>
                    <a:pt x="1417" y="8686"/>
                  </a:cubicBezTo>
                  <a:cubicBezTo>
                    <a:pt x="2832" y="11012"/>
                    <a:pt x="1836" y="12356"/>
                    <a:pt x="2963" y="14421"/>
                  </a:cubicBezTo>
                  <a:cubicBezTo>
                    <a:pt x="4090" y="16473"/>
                    <a:pt x="5520" y="17282"/>
                    <a:pt x="5520" y="17282"/>
                  </a:cubicBezTo>
                  <a:lnTo>
                    <a:pt x="3728" y="8238"/>
                  </a:lnTo>
                  <a:cubicBezTo>
                    <a:pt x="3728" y="8238"/>
                    <a:pt x="1894" y="5695"/>
                    <a:pt x="1474" y="4279"/>
                  </a:cubicBezTo>
                  <a:cubicBezTo>
                    <a:pt x="1056" y="2864"/>
                    <a:pt x="839" y="914"/>
                    <a:pt x="1027" y="365"/>
                  </a:cubicBezTo>
                  <a:cubicBezTo>
                    <a:pt x="1097" y="161"/>
                    <a:pt x="1053" y="1"/>
                    <a:pt x="955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6295550" y="2790025"/>
              <a:ext cx="257175" cy="207750"/>
            </a:xfrm>
            <a:custGeom>
              <a:rect b="b" l="l" r="r" t="t"/>
              <a:pathLst>
                <a:path extrusionOk="0" h="8310" w="10287">
                  <a:moveTo>
                    <a:pt x="2296" y="1"/>
                  </a:moveTo>
                  <a:cubicBezTo>
                    <a:pt x="1658" y="1"/>
                    <a:pt x="1144" y="215"/>
                    <a:pt x="823" y="912"/>
                  </a:cubicBezTo>
                  <a:cubicBezTo>
                    <a:pt x="0" y="2717"/>
                    <a:pt x="2672" y="3397"/>
                    <a:pt x="2672" y="3397"/>
                  </a:cubicBezTo>
                  <a:lnTo>
                    <a:pt x="2745" y="2472"/>
                  </a:lnTo>
                  <a:cubicBezTo>
                    <a:pt x="2745" y="2472"/>
                    <a:pt x="3487" y="2631"/>
                    <a:pt x="4382" y="2631"/>
                  </a:cubicBezTo>
                  <a:cubicBezTo>
                    <a:pt x="4665" y="2631"/>
                    <a:pt x="4964" y="2615"/>
                    <a:pt x="5259" y="2573"/>
                  </a:cubicBezTo>
                  <a:cubicBezTo>
                    <a:pt x="5381" y="2554"/>
                    <a:pt x="5493" y="2545"/>
                    <a:pt x="5596" y="2545"/>
                  </a:cubicBezTo>
                  <a:cubicBezTo>
                    <a:pt x="6523" y="2545"/>
                    <a:pt x="6741" y="3250"/>
                    <a:pt x="6819" y="3744"/>
                  </a:cubicBezTo>
                  <a:cubicBezTo>
                    <a:pt x="6891" y="4293"/>
                    <a:pt x="6646" y="4942"/>
                    <a:pt x="6775" y="5102"/>
                  </a:cubicBezTo>
                  <a:cubicBezTo>
                    <a:pt x="6799" y="5131"/>
                    <a:pt x="6821" y="5144"/>
                    <a:pt x="6842" y="5144"/>
                  </a:cubicBezTo>
                  <a:cubicBezTo>
                    <a:pt x="6934" y="5144"/>
                    <a:pt x="6999" y="4887"/>
                    <a:pt x="7093" y="4640"/>
                  </a:cubicBezTo>
                  <a:cubicBezTo>
                    <a:pt x="7163" y="4455"/>
                    <a:pt x="7377" y="4218"/>
                    <a:pt x="7619" y="4218"/>
                  </a:cubicBezTo>
                  <a:cubicBezTo>
                    <a:pt x="7775" y="4218"/>
                    <a:pt x="7943" y="4317"/>
                    <a:pt x="8091" y="4596"/>
                  </a:cubicBezTo>
                  <a:cubicBezTo>
                    <a:pt x="8451" y="5304"/>
                    <a:pt x="7570" y="5780"/>
                    <a:pt x="7584" y="6503"/>
                  </a:cubicBezTo>
                  <a:cubicBezTo>
                    <a:pt x="7584" y="7240"/>
                    <a:pt x="8451" y="8309"/>
                    <a:pt x="8451" y="8309"/>
                  </a:cubicBezTo>
                  <a:cubicBezTo>
                    <a:pt x="9506" y="6560"/>
                    <a:pt x="10287" y="3744"/>
                    <a:pt x="9651" y="2357"/>
                  </a:cubicBezTo>
                  <a:cubicBezTo>
                    <a:pt x="9029" y="970"/>
                    <a:pt x="7209" y="724"/>
                    <a:pt x="5259" y="493"/>
                  </a:cubicBezTo>
                  <a:cubicBezTo>
                    <a:pt x="4165" y="362"/>
                    <a:pt x="3126" y="1"/>
                    <a:pt x="2296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749300" y="1822050"/>
              <a:ext cx="1087175" cy="311400"/>
            </a:xfrm>
            <a:custGeom>
              <a:rect b="b" l="l" r="r" t="t"/>
              <a:pathLst>
                <a:path extrusionOk="0" h="12456" w="43487">
                  <a:moveTo>
                    <a:pt x="20159" y="0"/>
                  </a:moveTo>
                  <a:cubicBezTo>
                    <a:pt x="19385" y="0"/>
                    <a:pt x="18508" y="164"/>
                    <a:pt x="17497" y="551"/>
                  </a:cubicBezTo>
                  <a:cubicBezTo>
                    <a:pt x="12570" y="2444"/>
                    <a:pt x="12325" y="6966"/>
                    <a:pt x="8351" y="7861"/>
                  </a:cubicBezTo>
                  <a:cubicBezTo>
                    <a:pt x="4378" y="8772"/>
                    <a:pt x="0" y="12455"/>
                    <a:pt x="8120" y="12455"/>
                  </a:cubicBezTo>
                  <a:lnTo>
                    <a:pt x="37029" y="12455"/>
                  </a:lnTo>
                  <a:cubicBezTo>
                    <a:pt x="41609" y="12455"/>
                    <a:pt x="43487" y="11893"/>
                    <a:pt x="41133" y="10246"/>
                  </a:cubicBezTo>
                  <a:cubicBezTo>
                    <a:pt x="38763" y="8599"/>
                    <a:pt x="38055" y="8526"/>
                    <a:pt x="37275" y="6879"/>
                  </a:cubicBezTo>
                  <a:cubicBezTo>
                    <a:pt x="36578" y="5435"/>
                    <a:pt x="35104" y="4435"/>
                    <a:pt x="33047" y="4435"/>
                  </a:cubicBezTo>
                  <a:cubicBezTo>
                    <a:pt x="32758" y="4435"/>
                    <a:pt x="32458" y="4455"/>
                    <a:pt x="32146" y="4496"/>
                  </a:cubicBezTo>
                  <a:cubicBezTo>
                    <a:pt x="30847" y="4667"/>
                    <a:pt x="29764" y="4989"/>
                    <a:pt x="28751" y="4989"/>
                  </a:cubicBezTo>
                  <a:cubicBezTo>
                    <a:pt x="27805" y="4989"/>
                    <a:pt x="26919" y="4708"/>
                    <a:pt x="25977" y="3758"/>
                  </a:cubicBezTo>
                  <a:cubicBezTo>
                    <a:pt x="24444" y="2214"/>
                    <a:pt x="23000" y="0"/>
                    <a:pt x="2015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5550050" y="2915375"/>
              <a:ext cx="322925" cy="250750"/>
            </a:xfrm>
            <a:custGeom>
              <a:rect b="b" l="l" r="r" t="t"/>
              <a:pathLst>
                <a:path extrusionOk="0" h="10030" w="12917">
                  <a:moveTo>
                    <a:pt x="7488" y="0"/>
                  </a:moveTo>
                  <a:cubicBezTo>
                    <a:pt x="4662" y="0"/>
                    <a:pt x="3033" y="1938"/>
                    <a:pt x="2399" y="3800"/>
                  </a:cubicBezTo>
                  <a:cubicBezTo>
                    <a:pt x="1734" y="5794"/>
                    <a:pt x="1" y="6098"/>
                    <a:pt x="1" y="6098"/>
                  </a:cubicBezTo>
                  <a:cubicBezTo>
                    <a:pt x="1" y="6098"/>
                    <a:pt x="1330" y="6242"/>
                    <a:pt x="2268" y="6979"/>
                  </a:cubicBezTo>
                  <a:cubicBezTo>
                    <a:pt x="3208" y="7730"/>
                    <a:pt x="4711" y="9999"/>
                    <a:pt x="6907" y="10028"/>
                  </a:cubicBezTo>
                  <a:cubicBezTo>
                    <a:pt x="6984" y="10029"/>
                    <a:pt x="7062" y="10030"/>
                    <a:pt x="7141" y="10030"/>
                  </a:cubicBezTo>
                  <a:cubicBezTo>
                    <a:pt x="9294" y="10030"/>
                    <a:pt x="12065" y="9428"/>
                    <a:pt x="12483" y="6098"/>
                  </a:cubicBezTo>
                  <a:cubicBezTo>
                    <a:pt x="12917" y="2659"/>
                    <a:pt x="11299" y="319"/>
                    <a:pt x="8105" y="30"/>
                  </a:cubicBezTo>
                  <a:cubicBezTo>
                    <a:pt x="7893" y="10"/>
                    <a:pt x="7688" y="0"/>
                    <a:pt x="7488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5678250" y="2978950"/>
              <a:ext cx="123550" cy="123550"/>
            </a:xfrm>
            <a:custGeom>
              <a:rect b="b" l="l" r="r" t="t"/>
              <a:pathLst>
                <a:path extrusionOk="0" h="4942" w="4942">
                  <a:moveTo>
                    <a:pt x="2472" y="1561"/>
                  </a:moveTo>
                  <a:cubicBezTo>
                    <a:pt x="2977" y="1561"/>
                    <a:pt x="3397" y="1966"/>
                    <a:pt x="3397" y="2471"/>
                  </a:cubicBezTo>
                  <a:cubicBezTo>
                    <a:pt x="3397" y="2977"/>
                    <a:pt x="2977" y="3382"/>
                    <a:pt x="2472" y="3382"/>
                  </a:cubicBezTo>
                  <a:cubicBezTo>
                    <a:pt x="1966" y="3382"/>
                    <a:pt x="1561" y="2977"/>
                    <a:pt x="1561" y="2471"/>
                  </a:cubicBezTo>
                  <a:cubicBezTo>
                    <a:pt x="1561" y="1966"/>
                    <a:pt x="1966" y="1561"/>
                    <a:pt x="2472" y="1561"/>
                  </a:cubicBezTo>
                  <a:close/>
                  <a:moveTo>
                    <a:pt x="1952" y="1"/>
                  </a:moveTo>
                  <a:lnTo>
                    <a:pt x="1981" y="665"/>
                  </a:lnTo>
                  <a:cubicBezTo>
                    <a:pt x="1821" y="708"/>
                    <a:pt x="1677" y="766"/>
                    <a:pt x="1547" y="853"/>
                  </a:cubicBezTo>
                  <a:lnTo>
                    <a:pt x="1099" y="361"/>
                  </a:lnTo>
                  <a:lnTo>
                    <a:pt x="363" y="1099"/>
                  </a:lnTo>
                  <a:lnTo>
                    <a:pt x="854" y="1546"/>
                  </a:lnTo>
                  <a:cubicBezTo>
                    <a:pt x="767" y="1677"/>
                    <a:pt x="709" y="1821"/>
                    <a:pt x="666" y="1980"/>
                  </a:cubicBezTo>
                  <a:lnTo>
                    <a:pt x="1" y="1951"/>
                  </a:lnTo>
                  <a:lnTo>
                    <a:pt x="1" y="2991"/>
                  </a:lnTo>
                  <a:lnTo>
                    <a:pt x="666" y="2962"/>
                  </a:lnTo>
                  <a:cubicBezTo>
                    <a:pt x="709" y="3121"/>
                    <a:pt x="767" y="3266"/>
                    <a:pt x="854" y="3410"/>
                  </a:cubicBezTo>
                  <a:lnTo>
                    <a:pt x="363" y="3844"/>
                  </a:lnTo>
                  <a:lnTo>
                    <a:pt x="1099" y="4595"/>
                  </a:lnTo>
                  <a:lnTo>
                    <a:pt x="1547" y="4089"/>
                  </a:lnTo>
                  <a:cubicBezTo>
                    <a:pt x="1677" y="4176"/>
                    <a:pt x="1821" y="4233"/>
                    <a:pt x="1981" y="4277"/>
                  </a:cubicBezTo>
                  <a:lnTo>
                    <a:pt x="1952" y="4942"/>
                  </a:lnTo>
                  <a:lnTo>
                    <a:pt x="2992" y="4942"/>
                  </a:lnTo>
                  <a:lnTo>
                    <a:pt x="2963" y="4277"/>
                  </a:lnTo>
                  <a:cubicBezTo>
                    <a:pt x="3122" y="4233"/>
                    <a:pt x="3266" y="4176"/>
                    <a:pt x="3410" y="4089"/>
                  </a:cubicBezTo>
                  <a:lnTo>
                    <a:pt x="3844" y="4595"/>
                  </a:lnTo>
                  <a:lnTo>
                    <a:pt x="4595" y="3844"/>
                  </a:lnTo>
                  <a:lnTo>
                    <a:pt x="4104" y="3410"/>
                  </a:lnTo>
                  <a:cubicBezTo>
                    <a:pt x="4177" y="3266"/>
                    <a:pt x="4235" y="3121"/>
                    <a:pt x="4277" y="2962"/>
                  </a:cubicBezTo>
                  <a:lnTo>
                    <a:pt x="4942" y="2991"/>
                  </a:lnTo>
                  <a:lnTo>
                    <a:pt x="4942" y="1951"/>
                  </a:lnTo>
                  <a:lnTo>
                    <a:pt x="4277" y="1980"/>
                  </a:lnTo>
                  <a:cubicBezTo>
                    <a:pt x="4235" y="1821"/>
                    <a:pt x="4177" y="1677"/>
                    <a:pt x="4104" y="1546"/>
                  </a:cubicBezTo>
                  <a:lnTo>
                    <a:pt x="4595" y="1099"/>
                  </a:lnTo>
                  <a:lnTo>
                    <a:pt x="3844" y="361"/>
                  </a:lnTo>
                  <a:lnTo>
                    <a:pt x="3410" y="853"/>
                  </a:lnTo>
                  <a:cubicBezTo>
                    <a:pt x="3266" y="766"/>
                    <a:pt x="3122" y="708"/>
                    <a:pt x="2963" y="665"/>
                  </a:cubicBezTo>
                  <a:lnTo>
                    <a:pt x="299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5975525" y="2150050"/>
              <a:ext cx="195800" cy="259725"/>
            </a:xfrm>
            <a:custGeom>
              <a:rect b="b" l="l" r="r" t="t"/>
              <a:pathLst>
                <a:path extrusionOk="0" h="10389" w="7832">
                  <a:moveTo>
                    <a:pt x="1" y="0"/>
                  </a:moveTo>
                  <a:lnTo>
                    <a:pt x="1" y="10388"/>
                  </a:lnTo>
                  <a:lnTo>
                    <a:pt x="7831" y="10388"/>
                  </a:lnTo>
                  <a:lnTo>
                    <a:pt x="7831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5997925" y="2194100"/>
              <a:ext cx="38300" cy="3300"/>
            </a:xfrm>
            <a:custGeom>
              <a:rect b="b" l="l" r="r" t="t"/>
              <a:pathLst>
                <a:path extrusionOk="0" h="132" w="1532">
                  <a:moveTo>
                    <a:pt x="0" y="1"/>
                  </a:moveTo>
                  <a:lnTo>
                    <a:pt x="0" y="131"/>
                  </a:lnTo>
                  <a:lnTo>
                    <a:pt x="1532" y="131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5997925" y="2232375"/>
              <a:ext cx="144125" cy="3300"/>
            </a:xfrm>
            <a:custGeom>
              <a:rect b="b" l="l" r="r" t="t"/>
              <a:pathLst>
                <a:path extrusionOk="0" h="132" w="5765">
                  <a:moveTo>
                    <a:pt x="0" y="1"/>
                  </a:moveTo>
                  <a:lnTo>
                    <a:pt x="0" y="132"/>
                  </a:lnTo>
                  <a:lnTo>
                    <a:pt x="5764" y="132"/>
                  </a:lnTo>
                  <a:lnTo>
                    <a:pt x="5764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5997925" y="2270675"/>
              <a:ext cx="144125" cy="3275"/>
            </a:xfrm>
            <a:custGeom>
              <a:rect b="b" l="l" r="r" t="t"/>
              <a:pathLst>
                <a:path extrusionOk="0" h="131" w="5765">
                  <a:moveTo>
                    <a:pt x="0" y="0"/>
                  </a:moveTo>
                  <a:lnTo>
                    <a:pt x="0" y="131"/>
                  </a:lnTo>
                  <a:lnTo>
                    <a:pt x="5764" y="131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5997925" y="2308950"/>
              <a:ext cx="144125" cy="3300"/>
            </a:xfrm>
            <a:custGeom>
              <a:rect b="b" l="l" r="r" t="t"/>
              <a:pathLst>
                <a:path extrusionOk="0" h="132" w="5765">
                  <a:moveTo>
                    <a:pt x="0" y="1"/>
                  </a:moveTo>
                  <a:lnTo>
                    <a:pt x="0" y="131"/>
                  </a:lnTo>
                  <a:lnTo>
                    <a:pt x="5764" y="131"/>
                  </a:lnTo>
                  <a:lnTo>
                    <a:pt x="5764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5997925" y="2347250"/>
              <a:ext cx="144125" cy="3275"/>
            </a:xfrm>
            <a:custGeom>
              <a:rect b="b" l="l" r="r" t="t"/>
              <a:pathLst>
                <a:path extrusionOk="0" h="131" w="5765">
                  <a:moveTo>
                    <a:pt x="0" y="0"/>
                  </a:moveTo>
                  <a:lnTo>
                    <a:pt x="0" y="131"/>
                  </a:lnTo>
                  <a:lnTo>
                    <a:pt x="5764" y="131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5926750" y="2670750"/>
              <a:ext cx="385425" cy="261850"/>
            </a:xfrm>
            <a:custGeom>
              <a:rect b="b" l="l" r="r" t="t"/>
              <a:pathLst>
                <a:path extrusionOk="0" h="10474" w="15417">
                  <a:moveTo>
                    <a:pt x="5206" y="1"/>
                  </a:moveTo>
                  <a:cubicBezTo>
                    <a:pt x="3027" y="1"/>
                    <a:pt x="1150" y="150"/>
                    <a:pt x="738" y="540"/>
                  </a:cubicBezTo>
                  <a:cubicBezTo>
                    <a:pt x="45" y="1205"/>
                    <a:pt x="1" y="4238"/>
                    <a:pt x="1" y="6145"/>
                  </a:cubicBezTo>
                  <a:cubicBezTo>
                    <a:pt x="1" y="8053"/>
                    <a:pt x="376" y="9295"/>
                    <a:pt x="1634" y="9295"/>
                  </a:cubicBezTo>
                  <a:lnTo>
                    <a:pt x="7860" y="9295"/>
                  </a:lnTo>
                  <a:cubicBezTo>
                    <a:pt x="8409" y="9295"/>
                    <a:pt x="8829" y="9286"/>
                    <a:pt x="9171" y="9286"/>
                  </a:cubicBezTo>
                  <a:cubicBezTo>
                    <a:pt x="10026" y="9286"/>
                    <a:pt x="10399" y="9345"/>
                    <a:pt x="11111" y="9757"/>
                  </a:cubicBezTo>
                  <a:cubicBezTo>
                    <a:pt x="11770" y="10143"/>
                    <a:pt x="12858" y="10473"/>
                    <a:pt x="13887" y="10473"/>
                  </a:cubicBezTo>
                  <a:cubicBezTo>
                    <a:pt x="14439" y="10473"/>
                    <a:pt x="14973" y="10378"/>
                    <a:pt x="15417" y="10147"/>
                  </a:cubicBezTo>
                  <a:cubicBezTo>
                    <a:pt x="14319" y="10031"/>
                    <a:pt x="13452" y="8168"/>
                    <a:pt x="13437" y="7228"/>
                  </a:cubicBezTo>
                  <a:cubicBezTo>
                    <a:pt x="13423" y="5639"/>
                    <a:pt x="13914" y="1363"/>
                    <a:pt x="13177" y="742"/>
                  </a:cubicBezTo>
                  <a:cubicBezTo>
                    <a:pt x="12728" y="363"/>
                    <a:pt x="8601" y="1"/>
                    <a:pt x="5206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6054625" y="2712750"/>
              <a:ext cx="101875" cy="156425"/>
            </a:xfrm>
            <a:custGeom>
              <a:rect b="b" l="l" r="r" t="t"/>
              <a:pathLst>
                <a:path extrusionOk="0" h="6257" w="4075">
                  <a:moveTo>
                    <a:pt x="1749" y="1"/>
                  </a:moveTo>
                  <a:cubicBezTo>
                    <a:pt x="1705" y="1"/>
                    <a:pt x="1662" y="16"/>
                    <a:pt x="1618" y="59"/>
                  </a:cubicBezTo>
                  <a:cubicBezTo>
                    <a:pt x="1589" y="87"/>
                    <a:pt x="1560" y="131"/>
                    <a:pt x="1560" y="189"/>
                  </a:cubicBezTo>
                  <a:lnTo>
                    <a:pt x="1560" y="665"/>
                  </a:lnTo>
                  <a:cubicBezTo>
                    <a:pt x="1358" y="694"/>
                    <a:pt x="1171" y="752"/>
                    <a:pt x="998" y="839"/>
                  </a:cubicBezTo>
                  <a:cubicBezTo>
                    <a:pt x="824" y="911"/>
                    <a:pt x="665" y="1012"/>
                    <a:pt x="549" y="1143"/>
                  </a:cubicBezTo>
                  <a:cubicBezTo>
                    <a:pt x="420" y="1258"/>
                    <a:pt x="318" y="1403"/>
                    <a:pt x="246" y="1561"/>
                  </a:cubicBezTo>
                  <a:cubicBezTo>
                    <a:pt x="173" y="1705"/>
                    <a:pt x="145" y="1879"/>
                    <a:pt x="145" y="2052"/>
                  </a:cubicBezTo>
                  <a:cubicBezTo>
                    <a:pt x="145" y="2270"/>
                    <a:pt x="173" y="2443"/>
                    <a:pt x="231" y="2601"/>
                  </a:cubicBezTo>
                  <a:cubicBezTo>
                    <a:pt x="289" y="2746"/>
                    <a:pt x="376" y="2876"/>
                    <a:pt x="491" y="2992"/>
                  </a:cubicBezTo>
                  <a:cubicBezTo>
                    <a:pt x="607" y="3107"/>
                    <a:pt x="751" y="3194"/>
                    <a:pt x="925" y="3266"/>
                  </a:cubicBezTo>
                  <a:cubicBezTo>
                    <a:pt x="1098" y="3352"/>
                    <a:pt x="1300" y="3410"/>
                    <a:pt x="1547" y="3468"/>
                  </a:cubicBezTo>
                  <a:cubicBezTo>
                    <a:pt x="1807" y="3541"/>
                    <a:pt x="2038" y="3584"/>
                    <a:pt x="2225" y="3628"/>
                  </a:cubicBezTo>
                  <a:cubicBezTo>
                    <a:pt x="2427" y="3670"/>
                    <a:pt x="2587" y="3714"/>
                    <a:pt x="2731" y="3757"/>
                  </a:cubicBezTo>
                  <a:cubicBezTo>
                    <a:pt x="2861" y="3801"/>
                    <a:pt x="2962" y="3859"/>
                    <a:pt x="3034" y="3930"/>
                  </a:cubicBezTo>
                  <a:cubicBezTo>
                    <a:pt x="3092" y="3988"/>
                    <a:pt x="3121" y="4075"/>
                    <a:pt x="3121" y="4177"/>
                  </a:cubicBezTo>
                  <a:cubicBezTo>
                    <a:pt x="3121" y="4292"/>
                    <a:pt x="3092" y="4379"/>
                    <a:pt x="3034" y="4450"/>
                  </a:cubicBezTo>
                  <a:cubicBezTo>
                    <a:pt x="2976" y="4523"/>
                    <a:pt x="2890" y="4581"/>
                    <a:pt x="2789" y="4624"/>
                  </a:cubicBezTo>
                  <a:cubicBezTo>
                    <a:pt x="2702" y="4682"/>
                    <a:pt x="2587" y="4711"/>
                    <a:pt x="2442" y="4726"/>
                  </a:cubicBezTo>
                  <a:cubicBezTo>
                    <a:pt x="2312" y="4754"/>
                    <a:pt x="2182" y="4768"/>
                    <a:pt x="2038" y="4768"/>
                  </a:cubicBezTo>
                  <a:cubicBezTo>
                    <a:pt x="1864" y="4768"/>
                    <a:pt x="1705" y="4754"/>
                    <a:pt x="1589" y="4711"/>
                  </a:cubicBezTo>
                  <a:cubicBezTo>
                    <a:pt x="1474" y="4682"/>
                    <a:pt x="1373" y="4653"/>
                    <a:pt x="1286" y="4610"/>
                  </a:cubicBezTo>
                  <a:cubicBezTo>
                    <a:pt x="1214" y="4552"/>
                    <a:pt x="1142" y="4508"/>
                    <a:pt x="1098" y="4437"/>
                  </a:cubicBezTo>
                  <a:cubicBezTo>
                    <a:pt x="1055" y="4379"/>
                    <a:pt x="1011" y="4321"/>
                    <a:pt x="982" y="4263"/>
                  </a:cubicBezTo>
                  <a:cubicBezTo>
                    <a:pt x="954" y="4205"/>
                    <a:pt x="911" y="4162"/>
                    <a:pt x="867" y="4133"/>
                  </a:cubicBezTo>
                  <a:cubicBezTo>
                    <a:pt x="824" y="4104"/>
                    <a:pt x="766" y="4090"/>
                    <a:pt x="694" y="4090"/>
                  </a:cubicBezTo>
                  <a:lnTo>
                    <a:pt x="188" y="4090"/>
                  </a:lnTo>
                  <a:cubicBezTo>
                    <a:pt x="145" y="4090"/>
                    <a:pt x="102" y="4119"/>
                    <a:pt x="58" y="4148"/>
                  </a:cubicBezTo>
                  <a:cubicBezTo>
                    <a:pt x="15" y="4177"/>
                    <a:pt x="0" y="4234"/>
                    <a:pt x="0" y="4277"/>
                  </a:cubicBezTo>
                  <a:cubicBezTo>
                    <a:pt x="15" y="4465"/>
                    <a:pt x="58" y="4624"/>
                    <a:pt x="145" y="4768"/>
                  </a:cubicBezTo>
                  <a:cubicBezTo>
                    <a:pt x="231" y="4913"/>
                    <a:pt x="347" y="5043"/>
                    <a:pt x="477" y="5159"/>
                  </a:cubicBezTo>
                  <a:cubicBezTo>
                    <a:pt x="622" y="5260"/>
                    <a:pt x="780" y="5361"/>
                    <a:pt x="969" y="5433"/>
                  </a:cubicBezTo>
                  <a:cubicBezTo>
                    <a:pt x="1156" y="5506"/>
                    <a:pt x="1358" y="5563"/>
                    <a:pt x="1560" y="5592"/>
                  </a:cubicBezTo>
                  <a:lnTo>
                    <a:pt x="1560" y="6069"/>
                  </a:lnTo>
                  <a:cubicBezTo>
                    <a:pt x="1560" y="6126"/>
                    <a:pt x="1589" y="6170"/>
                    <a:pt x="1618" y="6199"/>
                  </a:cubicBezTo>
                  <a:cubicBezTo>
                    <a:pt x="1662" y="6242"/>
                    <a:pt x="1705" y="6257"/>
                    <a:pt x="1749" y="6257"/>
                  </a:cubicBezTo>
                  <a:lnTo>
                    <a:pt x="2327" y="6257"/>
                  </a:lnTo>
                  <a:cubicBezTo>
                    <a:pt x="2384" y="6257"/>
                    <a:pt x="2427" y="6242"/>
                    <a:pt x="2456" y="6199"/>
                  </a:cubicBezTo>
                  <a:cubicBezTo>
                    <a:pt x="2500" y="6170"/>
                    <a:pt x="2514" y="6126"/>
                    <a:pt x="2514" y="6069"/>
                  </a:cubicBezTo>
                  <a:lnTo>
                    <a:pt x="2514" y="5592"/>
                  </a:lnTo>
                  <a:cubicBezTo>
                    <a:pt x="2760" y="5563"/>
                    <a:pt x="2976" y="5506"/>
                    <a:pt x="3178" y="5419"/>
                  </a:cubicBezTo>
                  <a:cubicBezTo>
                    <a:pt x="3367" y="5346"/>
                    <a:pt x="3525" y="5231"/>
                    <a:pt x="3670" y="5115"/>
                  </a:cubicBezTo>
                  <a:cubicBezTo>
                    <a:pt x="3800" y="4986"/>
                    <a:pt x="3901" y="4841"/>
                    <a:pt x="3974" y="4682"/>
                  </a:cubicBezTo>
                  <a:cubicBezTo>
                    <a:pt x="4045" y="4523"/>
                    <a:pt x="4074" y="4364"/>
                    <a:pt x="4074" y="4177"/>
                  </a:cubicBezTo>
                  <a:cubicBezTo>
                    <a:pt x="4074" y="3988"/>
                    <a:pt x="4045" y="3815"/>
                    <a:pt x="4003" y="3670"/>
                  </a:cubicBezTo>
                  <a:cubicBezTo>
                    <a:pt x="3945" y="3526"/>
                    <a:pt x="3858" y="3396"/>
                    <a:pt x="3727" y="3281"/>
                  </a:cubicBezTo>
                  <a:cubicBezTo>
                    <a:pt x="3612" y="3165"/>
                    <a:pt x="3439" y="3064"/>
                    <a:pt x="3251" y="2992"/>
                  </a:cubicBezTo>
                  <a:cubicBezTo>
                    <a:pt x="3049" y="2905"/>
                    <a:pt x="2818" y="2832"/>
                    <a:pt x="2529" y="2775"/>
                  </a:cubicBezTo>
                  <a:cubicBezTo>
                    <a:pt x="2269" y="2717"/>
                    <a:pt x="2052" y="2674"/>
                    <a:pt x="1878" y="2630"/>
                  </a:cubicBezTo>
                  <a:cubicBezTo>
                    <a:pt x="1691" y="2587"/>
                    <a:pt x="1547" y="2543"/>
                    <a:pt x="1431" y="2486"/>
                  </a:cubicBezTo>
                  <a:cubicBezTo>
                    <a:pt x="1315" y="2443"/>
                    <a:pt x="1229" y="2385"/>
                    <a:pt x="1171" y="2312"/>
                  </a:cubicBezTo>
                  <a:cubicBezTo>
                    <a:pt x="1127" y="2254"/>
                    <a:pt x="1098" y="2168"/>
                    <a:pt x="1098" y="2052"/>
                  </a:cubicBezTo>
                  <a:cubicBezTo>
                    <a:pt x="1098" y="1966"/>
                    <a:pt x="1127" y="1894"/>
                    <a:pt x="1171" y="1821"/>
                  </a:cubicBezTo>
                  <a:cubicBezTo>
                    <a:pt x="1214" y="1749"/>
                    <a:pt x="1286" y="1692"/>
                    <a:pt x="1358" y="1648"/>
                  </a:cubicBezTo>
                  <a:cubicBezTo>
                    <a:pt x="1445" y="1590"/>
                    <a:pt x="1547" y="1561"/>
                    <a:pt x="1647" y="1532"/>
                  </a:cubicBezTo>
                  <a:cubicBezTo>
                    <a:pt x="1763" y="1503"/>
                    <a:pt x="1878" y="1489"/>
                    <a:pt x="2009" y="1489"/>
                  </a:cubicBezTo>
                  <a:cubicBezTo>
                    <a:pt x="2283" y="1489"/>
                    <a:pt x="2500" y="1532"/>
                    <a:pt x="2645" y="1619"/>
                  </a:cubicBezTo>
                  <a:cubicBezTo>
                    <a:pt x="2789" y="1705"/>
                    <a:pt x="2890" y="1807"/>
                    <a:pt x="2962" y="1923"/>
                  </a:cubicBezTo>
                  <a:cubicBezTo>
                    <a:pt x="2991" y="1981"/>
                    <a:pt x="3034" y="2009"/>
                    <a:pt x="3078" y="2052"/>
                  </a:cubicBezTo>
                  <a:cubicBezTo>
                    <a:pt x="3107" y="2081"/>
                    <a:pt x="3178" y="2096"/>
                    <a:pt x="3251" y="2096"/>
                  </a:cubicBezTo>
                  <a:lnTo>
                    <a:pt x="3742" y="2096"/>
                  </a:lnTo>
                  <a:cubicBezTo>
                    <a:pt x="3800" y="2096"/>
                    <a:pt x="3843" y="2081"/>
                    <a:pt x="3887" y="2038"/>
                  </a:cubicBezTo>
                  <a:cubicBezTo>
                    <a:pt x="3930" y="2009"/>
                    <a:pt x="3945" y="1966"/>
                    <a:pt x="3945" y="1908"/>
                  </a:cubicBezTo>
                  <a:cubicBezTo>
                    <a:pt x="3930" y="1792"/>
                    <a:pt x="3887" y="1677"/>
                    <a:pt x="3829" y="1547"/>
                  </a:cubicBezTo>
                  <a:cubicBezTo>
                    <a:pt x="3771" y="1417"/>
                    <a:pt x="3685" y="1301"/>
                    <a:pt x="3569" y="1185"/>
                  </a:cubicBezTo>
                  <a:cubicBezTo>
                    <a:pt x="3454" y="1070"/>
                    <a:pt x="3294" y="954"/>
                    <a:pt x="3121" y="868"/>
                  </a:cubicBezTo>
                  <a:cubicBezTo>
                    <a:pt x="2947" y="781"/>
                    <a:pt x="2745" y="709"/>
                    <a:pt x="2514" y="665"/>
                  </a:cubicBezTo>
                  <a:lnTo>
                    <a:pt x="2514" y="189"/>
                  </a:lnTo>
                  <a:cubicBezTo>
                    <a:pt x="2514" y="131"/>
                    <a:pt x="2500" y="87"/>
                    <a:pt x="2456" y="59"/>
                  </a:cubicBezTo>
                  <a:cubicBezTo>
                    <a:pt x="2427" y="16"/>
                    <a:pt x="2384" y="1"/>
                    <a:pt x="232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4970725" y="3594025"/>
              <a:ext cx="410675" cy="254675"/>
            </a:xfrm>
            <a:custGeom>
              <a:rect b="b" l="l" r="r" t="t"/>
              <a:pathLst>
                <a:path extrusionOk="0" h="10187" w="16427">
                  <a:moveTo>
                    <a:pt x="2601" y="1"/>
                  </a:moveTo>
                  <a:cubicBezTo>
                    <a:pt x="2601" y="1"/>
                    <a:pt x="419" y="2414"/>
                    <a:pt x="419" y="6069"/>
                  </a:cubicBezTo>
                  <a:cubicBezTo>
                    <a:pt x="419" y="7904"/>
                    <a:pt x="0" y="10187"/>
                    <a:pt x="0" y="10187"/>
                  </a:cubicBezTo>
                  <a:lnTo>
                    <a:pt x="16426" y="10187"/>
                  </a:lnTo>
                  <a:lnTo>
                    <a:pt x="15819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5243400" y="3594025"/>
              <a:ext cx="138000" cy="254675"/>
            </a:xfrm>
            <a:custGeom>
              <a:rect b="b" l="l" r="r" t="t"/>
              <a:pathLst>
                <a:path extrusionOk="0" h="10187" w="5520">
                  <a:moveTo>
                    <a:pt x="2818" y="1"/>
                  </a:moveTo>
                  <a:lnTo>
                    <a:pt x="0" y="10187"/>
                  </a:lnTo>
                  <a:lnTo>
                    <a:pt x="5519" y="10187"/>
                  </a:lnTo>
                  <a:lnTo>
                    <a:pt x="4912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5320350" y="2806150"/>
              <a:ext cx="183500" cy="240025"/>
            </a:xfrm>
            <a:custGeom>
              <a:rect b="b" l="l" r="r" t="t"/>
              <a:pathLst>
                <a:path extrusionOk="0" h="9601" w="7340">
                  <a:moveTo>
                    <a:pt x="5201" y="1"/>
                  </a:moveTo>
                  <a:cubicBezTo>
                    <a:pt x="3538" y="1"/>
                    <a:pt x="1214" y="929"/>
                    <a:pt x="881" y="2159"/>
                  </a:cubicBezTo>
                  <a:cubicBezTo>
                    <a:pt x="376" y="4095"/>
                    <a:pt x="1141" y="6320"/>
                    <a:pt x="1141" y="6320"/>
                  </a:cubicBezTo>
                  <a:lnTo>
                    <a:pt x="0" y="9325"/>
                  </a:lnTo>
                  <a:lnTo>
                    <a:pt x="4059" y="9600"/>
                  </a:lnTo>
                  <a:cubicBezTo>
                    <a:pt x="4059" y="9600"/>
                    <a:pt x="4363" y="7953"/>
                    <a:pt x="4594" y="7273"/>
                  </a:cubicBezTo>
                  <a:cubicBezTo>
                    <a:pt x="4697" y="6965"/>
                    <a:pt x="4865" y="6891"/>
                    <a:pt x="5076" y="6891"/>
                  </a:cubicBezTo>
                  <a:cubicBezTo>
                    <a:pt x="5272" y="6891"/>
                    <a:pt x="5505" y="6955"/>
                    <a:pt x="5757" y="6955"/>
                  </a:cubicBezTo>
                  <a:cubicBezTo>
                    <a:pt x="5844" y="6955"/>
                    <a:pt x="5933" y="6947"/>
                    <a:pt x="6024" y="6927"/>
                  </a:cubicBezTo>
                  <a:cubicBezTo>
                    <a:pt x="6675" y="6768"/>
                    <a:pt x="6675" y="4630"/>
                    <a:pt x="6949" y="4500"/>
                  </a:cubicBezTo>
                  <a:cubicBezTo>
                    <a:pt x="7224" y="4370"/>
                    <a:pt x="7339" y="4110"/>
                    <a:pt x="7035" y="3706"/>
                  </a:cubicBezTo>
                  <a:cubicBezTo>
                    <a:pt x="6733" y="3301"/>
                    <a:pt x="6906" y="990"/>
                    <a:pt x="6906" y="990"/>
                  </a:cubicBezTo>
                  <a:cubicBezTo>
                    <a:pt x="6859" y="293"/>
                    <a:pt x="6134" y="1"/>
                    <a:pt x="5201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966000" y="3016425"/>
              <a:ext cx="506400" cy="594725"/>
            </a:xfrm>
            <a:custGeom>
              <a:rect b="b" l="l" r="r" t="t"/>
              <a:pathLst>
                <a:path extrusionOk="0" h="23789" w="20256">
                  <a:moveTo>
                    <a:pt x="13154" y="0"/>
                  </a:moveTo>
                  <a:cubicBezTo>
                    <a:pt x="12851" y="0"/>
                    <a:pt x="12998" y="311"/>
                    <a:pt x="12917" y="1001"/>
                  </a:cubicBezTo>
                  <a:cubicBezTo>
                    <a:pt x="12830" y="1752"/>
                    <a:pt x="9320" y="5537"/>
                    <a:pt x="7731" y="8933"/>
                  </a:cubicBezTo>
                  <a:cubicBezTo>
                    <a:pt x="6141" y="12313"/>
                    <a:pt x="4942" y="18237"/>
                    <a:pt x="3959" y="19984"/>
                  </a:cubicBezTo>
                  <a:cubicBezTo>
                    <a:pt x="2963" y="21747"/>
                    <a:pt x="1" y="23769"/>
                    <a:pt x="1981" y="23769"/>
                  </a:cubicBezTo>
                  <a:cubicBezTo>
                    <a:pt x="3300" y="23769"/>
                    <a:pt x="8825" y="23789"/>
                    <a:pt x="12653" y="23789"/>
                  </a:cubicBezTo>
                  <a:cubicBezTo>
                    <a:pt x="14567" y="23789"/>
                    <a:pt x="16057" y="23784"/>
                    <a:pt x="16384" y="23769"/>
                  </a:cubicBezTo>
                  <a:cubicBezTo>
                    <a:pt x="17366" y="23727"/>
                    <a:pt x="17670" y="18959"/>
                    <a:pt x="18060" y="17037"/>
                  </a:cubicBezTo>
                  <a:cubicBezTo>
                    <a:pt x="18451" y="15101"/>
                    <a:pt x="19909" y="8846"/>
                    <a:pt x="20025" y="7040"/>
                  </a:cubicBezTo>
                  <a:cubicBezTo>
                    <a:pt x="20155" y="5248"/>
                    <a:pt x="19823" y="2836"/>
                    <a:pt x="19823" y="2836"/>
                  </a:cubicBezTo>
                  <a:lnTo>
                    <a:pt x="20213" y="1290"/>
                  </a:lnTo>
                  <a:cubicBezTo>
                    <a:pt x="20256" y="1145"/>
                    <a:pt x="20155" y="987"/>
                    <a:pt x="19996" y="972"/>
                  </a:cubicBezTo>
                  <a:lnTo>
                    <a:pt x="13221" y="4"/>
                  </a:lnTo>
                  <a:cubicBezTo>
                    <a:pt x="13196" y="2"/>
                    <a:pt x="13174" y="0"/>
                    <a:pt x="13154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5257550" y="3175575"/>
              <a:ext cx="204400" cy="300025"/>
            </a:xfrm>
            <a:custGeom>
              <a:rect b="b" l="l" r="r" t="t"/>
              <a:pathLst>
                <a:path extrusionOk="0" h="12001" w="8176">
                  <a:moveTo>
                    <a:pt x="305" y="0"/>
                  </a:moveTo>
                  <a:cubicBezTo>
                    <a:pt x="62" y="0"/>
                    <a:pt x="0" y="442"/>
                    <a:pt x="230" y="1367"/>
                  </a:cubicBezTo>
                  <a:cubicBezTo>
                    <a:pt x="619" y="2870"/>
                    <a:pt x="1096" y="4228"/>
                    <a:pt x="2512" y="5123"/>
                  </a:cubicBezTo>
                  <a:cubicBezTo>
                    <a:pt x="3797" y="5932"/>
                    <a:pt x="4101" y="10758"/>
                    <a:pt x="6182" y="12000"/>
                  </a:cubicBezTo>
                  <a:cubicBezTo>
                    <a:pt x="6253" y="11480"/>
                    <a:pt x="6326" y="11033"/>
                    <a:pt x="6398" y="10671"/>
                  </a:cubicBezTo>
                  <a:cubicBezTo>
                    <a:pt x="6716" y="9097"/>
                    <a:pt x="7742" y="4618"/>
                    <a:pt x="8176" y="2061"/>
                  </a:cubicBezTo>
                  <a:cubicBezTo>
                    <a:pt x="8176" y="2061"/>
                    <a:pt x="1573" y="1295"/>
                    <a:pt x="966" y="529"/>
                  </a:cubicBezTo>
                  <a:cubicBezTo>
                    <a:pt x="690" y="180"/>
                    <a:pt x="460" y="0"/>
                    <a:pt x="30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5386425" y="3236850"/>
              <a:ext cx="555175" cy="205200"/>
            </a:xfrm>
            <a:custGeom>
              <a:rect b="b" l="l" r="r" t="t"/>
              <a:pathLst>
                <a:path extrusionOk="0" h="8208" w="22207">
                  <a:moveTo>
                    <a:pt x="4436" y="0"/>
                  </a:moveTo>
                  <a:lnTo>
                    <a:pt x="0" y="1574"/>
                  </a:lnTo>
                  <a:cubicBezTo>
                    <a:pt x="564" y="2066"/>
                    <a:pt x="4032" y="5822"/>
                    <a:pt x="6257" y="6501"/>
                  </a:cubicBezTo>
                  <a:cubicBezTo>
                    <a:pt x="7164" y="6779"/>
                    <a:pt x="9913" y="6840"/>
                    <a:pt x="12265" y="6840"/>
                  </a:cubicBezTo>
                  <a:cubicBezTo>
                    <a:pt x="14069" y="6840"/>
                    <a:pt x="15639" y="6804"/>
                    <a:pt x="15965" y="6804"/>
                  </a:cubicBezTo>
                  <a:cubicBezTo>
                    <a:pt x="16717" y="6804"/>
                    <a:pt x="17410" y="7397"/>
                    <a:pt x="18248" y="7844"/>
                  </a:cubicBezTo>
                  <a:cubicBezTo>
                    <a:pt x="18677" y="8081"/>
                    <a:pt x="19264" y="8208"/>
                    <a:pt x="19847" y="8208"/>
                  </a:cubicBezTo>
                  <a:cubicBezTo>
                    <a:pt x="20405" y="8208"/>
                    <a:pt x="20959" y="8092"/>
                    <a:pt x="21369" y="7844"/>
                  </a:cubicBezTo>
                  <a:cubicBezTo>
                    <a:pt x="22207" y="7353"/>
                    <a:pt x="20573" y="5981"/>
                    <a:pt x="19953" y="5692"/>
                  </a:cubicBezTo>
                  <a:cubicBezTo>
                    <a:pt x="19331" y="5388"/>
                    <a:pt x="17771" y="4421"/>
                    <a:pt x="17092" y="4421"/>
                  </a:cubicBezTo>
                  <a:cubicBezTo>
                    <a:pt x="16399" y="4421"/>
                    <a:pt x="8467" y="3785"/>
                    <a:pt x="7673" y="3539"/>
                  </a:cubicBezTo>
                  <a:cubicBezTo>
                    <a:pt x="6877" y="3308"/>
                    <a:pt x="4436" y="0"/>
                    <a:pt x="4436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5794225" y="3401175"/>
              <a:ext cx="82700" cy="47700"/>
            </a:xfrm>
            <a:custGeom>
              <a:rect b="b" l="l" r="r" t="t"/>
              <a:pathLst>
                <a:path extrusionOk="0" h="1908" w="3308">
                  <a:moveTo>
                    <a:pt x="425" y="1"/>
                  </a:moveTo>
                  <a:cubicBezTo>
                    <a:pt x="71" y="1"/>
                    <a:pt x="118" y="398"/>
                    <a:pt x="72" y="795"/>
                  </a:cubicBezTo>
                  <a:cubicBezTo>
                    <a:pt x="0" y="1286"/>
                    <a:pt x="1820" y="1907"/>
                    <a:pt x="2268" y="1907"/>
                  </a:cubicBezTo>
                  <a:cubicBezTo>
                    <a:pt x="2730" y="1907"/>
                    <a:pt x="3308" y="1243"/>
                    <a:pt x="2745" y="1084"/>
                  </a:cubicBezTo>
                  <a:cubicBezTo>
                    <a:pt x="2181" y="925"/>
                    <a:pt x="1459" y="333"/>
                    <a:pt x="751" y="73"/>
                  </a:cubicBezTo>
                  <a:cubicBezTo>
                    <a:pt x="616" y="23"/>
                    <a:pt x="509" y="1"/>
                    <a:pt x="425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5780950" y="3346475"/>
              <a:ext cx="122725" cy="24500"/>
            </a:xfrm>
            <a:custGeom>
              <a:rect b="b" l="l" r="r" t="t"/>
              <a:pathLst>
                <a:path extrusionOk="0" h="980" w="4909">
                  <a:moveTo>
                    <a:pt x="3863" y="1"/>
                  </a:moveTo>
                  <a:cubicBezTo>
                    <a:pt x="2838" y="1"/>
                    <a:pt x="516" y="425"/>
                    <a:pt x="516" y="425"/>
                  </a:cubicBezTo>
                  <a:cubicBezTo>
                    <a:pt x="1" y="684"/>
                    <a:pt x="665" y="979"/>
                    <a:pt x="1734" y="979"/>
                  </a:cubicBezTo>
                  <a:cubicBezTo>
                    <a:pt x="2282" y="979"/>
                    <a:pt x="2937" y="901"/>
                    <a:pt x="3594" y="701"/>
                  </a:cubicBezTo>
                  <a:cubicBezTo>
                    <a:pt x="4432" y="441"/>
                    <a:pt x="4908" y="137"/>
                    <a:pt x="4172" y="21"/>
                  </a:cubicBezTo>
                  <a:cubicBezTo>
                    <a:pt x="4092" y="7"/>
                    <a:pt x="3987" y="1"/>
                    <a:pt x="3863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5301550" y="2750550"/>
              <a:ext cx="264050" cy="237175"/>
            </a:xfrm>
            <a:custGeom>
              <a:rect b="b" l="l" r="r" t="t"/>
              <a:pathLst>
                <a:path extrusionOk="0" h="9487" w="10562">
                  <a:moveTo>
                    <a:pt x="8909" y="0"/>
                  </a:moveTo>
                  <a:cubicBezTo>
                    <a:pt x="8303" y="0"/>
                    <a:pt x="7558" y="423"/>
                    <a:pt x="6424" y="423"/>
                  </a:cubicBezTo>
                  <a:cubicBezTo>
                    <a:pt x="6265" y="423"/>
                    <a:pt x="6099" y="415"/>
                    <a:pt x="5924" y="396"/>
                  </a:cubicBezTo>
                  <a:cubicBezTo>
                    <a:pt x="5682" y="370"/>
                    <a:pt x="5462" y="357"/>
                    <a:pt x="5262" y="357"/>
                  </a:cubicBezTo>
                  <a:cubicBezTo>
                    <a:pt x="3810" y="357"/>
                    <a:pt x="3419" y="1003"/>
                    <a:pt x="2962" y="1638"/>
                  </a:cubicBezTo>
                  <a:cubicBezTo>
                    <a:pt x="2457" y="2376"/>
                    <a:pt x="954" y="1856"/>
                    <a:pt x="477" y="3791"/>
                  </a:cubicBezTo>
                  <a:cubicBezTo>
                    <a:pt x="1" y="5712"/>
                    <a:pt x="737" y="6739"/>
                    <a:pt x="1286" y="7605"/>
                  </a:cubicBezTo>
                  <a:cubicBezTo>
                    <a:pt x="1850" y="8457"/>
                    <a:pt x="1243" y="9397"/>
                    <a:pt x="1720" y="9484"/>
                  </a:cubicBezTo>
                  <a:cubicBezTo>
                    <a:pt x="1732" y="9486"/>
                    <a:pt x="1744" y="9487"/>
                    <a:pt x="1756" y="9487"/>
                  </a:cubicBezTo>
                  <a:cubicBezTo>
                    <a:pt x="2229" y="9487"/>
                    <a:pt x="2837" y="7897"/>
                    <a:pt x="2991" y="7475"/>
                  </a:cubicBezTo>
                  <a:cubicBezTo>
                    <a:pt x="3135" y="7041"/>
                    <a:pt x="2284" y="6406"/>
                    <a:pt x="2500" y="5626"/>
                  </a:cubicBezTo>
                  <a:cubicBezTo>
                    <a:pt x="2567" y="5371"/>
                    <a:pt x="2699" y="5286"/>
                    <a:pt x="2844" y="5286"/>
                  </a:cubicBezTo>
                  <a:cubicBezTo>
                    <a:pt x="3135" y="5286"/>
                    <a:pt x="3482" y="5626"/>
                    <a:pt x="3482" y="5626"/>
                  </a:cubicBezTo>
                  <a:cubicBezTo>
                    <a:pt x="4031" y="5583"/>
                    <a:pt x="4811" y="4340"/>
                    <a:pt x="5260" y="3834"/>
                  </a:cubicBezTo>
                  <a:cubicBezTo>
                    <a:pt x="5409" y="3661"/>
                    <a:pt x="5556" y="3616"/>
                    <a:pt x="5766" y="3616"/>
                  </a:cubicBezTo>
                  <a:cubicBezTo>
                    <a:pt x="5992" y="3616"/>
                    <a:pt x="6290" y="3668"/>
                    <a:pt x="6739" y="3668"/>
                  </a:cubicBezTo>
                  <a:cubicBezTo>
                    <a:pt x="7124" y="3668"/>
                    <a:pt x="7621" y="3630"/>
                    <a:pt x="8279" y="3487"/>
                  </a:cubicBezTo>
                  <a:cubicBezTo>
                    <a:pt x="10432" y="3011"/>
                    <a:pt x="10561" y="1291"/>
                    <a:pt x="9695" y="367"/>
                  </a:cubicBezTo>
                  <a:cubicBezTo>
                    <a:pt x="9446" y="93"/>
                    <a:pt x="9193" y="0"/>
                    <a:pt x="8909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5243775" y="3075400"/>
              <a:ext cx="265850" cy="220700"/>
            </a:xfrm>
            <a:custGeom>
              <a:rect b="b" l="l" r="r" t="t"/>
              <a:pathLst>
                <a:path extrusionOk="0" h="8828" w="10634">
                  <a:moveTo>
                    <a:pt x="3949" y="0"/>
                  </a:moveTo>
                  <a:cubicBezTo>
                    <a:pt x="3830" y="0"/>
                    <a:pt x="3713" y="9"/>
                    <a:pt x="3597" y="29"/>
                  </a:cubicBezTo>
                  <a:cubicBezTo>
                    <a:pt x="2312" y="246"/>
                    <a:pt x="0" y="2600"/>
                    <a:pt x="1054" y="4002"/>
                  </a:cubicBezTo>
                  <a:lnTo>
                    <a:pt x="5259" y="8827"/>
                  </a:lnTo>
                  <a:lnTo>
                    <a:pt x="10634" y="6747"/>
                  </a:lnTo>
                  <a:cubicBezTo>
                    <a:pt x="10634" y="6747"/>
                    <a:pt x="8105" y="2933"/>
                    <a:pt x="7253" y="1893"/>
                  </a:cubicBezTo>
                  <a:cubicBezTo>
                    <a:pt x="6463" y="958"/>
                    <a:pt x="5158" y="0"/>
                    <a:pt x="3949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5401975" y="3099600"/>
              <a:ext cx="67550" cy="83100"/>
            </a:xfrm>
            <a:custGeom>
              <a:rect b="b" l="l" r="r" t="t"/>
              <a:pathLst>
                <a:path extrusionOk="0" h="3324" w="2702">
                  <a:moveTo>
                    <a:pt x="116" y="0"/>
                  </a:moveTo>
                  <a:lnTo>
                    <a:pt x="0" y="159"/>
                  </a:lnTo>
                  <a:cubicBezTo>
                    <a:pt x="14" y="159"/>
                    <a:pt x="1170" y="1012"/>
                    <a:pt x="2528" y="3323"/>
                  </a:cubicBezTo>
                  <a:lnTo>
                    <a:pt x="2701" y="3221"/>
                  </a:lnTo>
                  <a:cubicBezTo>
                    <a:pt x="1314" y="881"/>
                    <a:pt x="159" y="43"/>
                    <a:pt x="116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754000" y="3877200"/>
              <a:ext cx="762125" cy="4725"/>
            </a:xfrm>
            <a:custGeom>
              <a:rect b="b" l="l" r="r" t="t"/>
              <a:pathLst>
                <a:path extrusionOk="0" h="189" w="30485">
                  <a:moveTo>
                    <a:pt x="1" y="0"/>
                  </a:moveTo>
                  <a:lnTo>
                    <a:pt x="1" y="189"/>
                  </a:lnTo>
                  <a:lnTo>
                    <a:pt x="30485" y="189"/>
                  </a:lnTo>
                  <a:lnTo>
                    <a:pt x="30485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5643250" y="3877200"/>
              <a:ext cx="1589225" cy="4725"/>
            </a:xfrm>
            <a:custGeom>
              <a:rect b="b" l="l" r="r" t="t"/>
              <a:pathLst>
                <a:path extrusionOk="0" h="189" w="63569">
                  <a:moveTo>
                    <a:pt x="0" y="0"/>
                  </a:moveTo>
                  <a:lnTo>
                    <a:pt x="0" y="189"/>
                  </a:lnTo>
                  <a:lnTo>
                    <a:pt x="63568" y="189"/>
                  </a:lnTo>
                  <a:lnTo>
                    <a:pt x="63568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4"/>
          <p:cNvGrpSpPr/>
          <p:nvPr/>
        </p:nvGrpSpPr>
        <p:grpSpPr>
          <a:xfrm>
            <a:off x="2608250" y="1299855"/>
            <a:ext cx="1476728" cy="1382195"/>
            <a:chOff x="4441325" y="1057271"/>
            <a:chExt cx="4112304" cy="3849054"/>
          </a:xfrm>
        </p:grpSpPr>
        <p:sp>
          <p:nvSpPr>
            <p:cNvPr id="785" name="Google Shape;785;p34"/>
            <p:cNvSpPr/>
            <p:nvPr/>
          </p:nvSpPr>
          <p:spPr>
            <a:xfrm>
              <a:off x="4441325" y="4429925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6651125" y="4382300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4441337" y="3166043"/>
              <a:ext cx="609032" cy="1065571"/>
            </a:xfrm>
            <a:custGeom>
              <a:rect b="b" l="l" r="r" t="t"/>
              <a:pathLst>
                <a:path extrusionOk="0" h="60066" w="34331">
                  <a:moveTo>
                    <a:pt x="1808" y="0"/>
                  </a:moveTo>
                  <a:cubicBezTo>
                    <a:pt x="1808" y="1"/>
                    <a:pt x="0" y="18429"/>
                    <a:pt x="2153" y="22105"/>
                  </a:cubicBezTo>
                  <a:cubicBezTo>
                    <a:pt x="4305" y="25781"/>
                    <a:pt x="9578" y="27244"/>
                    <a:pt x="11276" y="29612"/>
                  </a:cubicBezTo>
                  <a:cubicBezTo>
                    <a:pt x="12973" y="31981"/>
                    <a:pt x="10890" y="38709"/>
                    <a:pt x="14129" y="44290"/>
                  </a:cubicBezTo>
                  <a:cubicBezTo>
                    <a:pt x="17367" y="49871"/>
                    <a:pt x="30902" y="53617"/>
                    <a:pt x="30902" y="53617"/>
                  </a:cubicBezTo>
                  <a:lnTo>
                    <a:pt x="34330" y="60066"/>
                  </a:lnTo>
                  <a:cubicBezTo>
                    <a:pt x="34330" y="60066"/>
                    <a:pt x="26717" y="21265"/>
                    <a:pt x="1808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4546801" y="3283890"/>
              <a:ext cx="480346" cy="859734"/>
            </a:xfrm>
            <a:custGeom>
              <a:rect b="b" l="l" r="r" t="t"/>
              <a:pathLst>
                <a:path extrusionOk="0" h="48463" w="27077">
                  <a:moveTo>
                    <a:pt x="166" y="0"/>
                  </a:moveTo>
                  <a:cubicBezTo>
                    <a:pt x="79" y="0"/>
                    <a:pt x="1" y="121"/>
                    <a:pt x="75" y="211"/>
                  </a:cubicBezTo>
                  <a:cubicBezTo>
                    <a:pt x="5732" y="7132"/>
                    <a:pt x="10492" y="14702"/>
                    <a:pt x="14724" y="22564"/>
                  </a:cubicBezTo>
                  <a:cubicBezTo>
                    <a:pt x="11049" y="17592"/>
                    <a:pt x="6140" y="13379"/>
                    <a:pt x="1210" y="9795"/>
                  </a:cubicBezTo>
                  <a:cubicBezTo>
                    <a:pt x="1200" y="9788"/>
                    <a:pt x="1191" y="9785"/>
                    <a:pt x="1182" y="9785"/>
                  </a:cubicBezTo>
                  <a:cubicBezTo>
                    <a:pt x="1140" y="9785"/>
                    <a:pt x="1114" y="9852"/>
                    <a:pt x="1157" y="9884"/>
                  </a:cubicBezTo>
                  <a:cubicBezTo>
                    <a:pt x="6917" y="14257"/>
                    <a:pt x="11377" y="19566"/>
                    <a:pt x="15933" y="25115"/>
                  </a:cubicBezTo>
                  <a:cubicBezTo>
                    <a:pt x="15968" y="25159"/>
                    <a:pt x="16019" y="25183"/>
                    <a:pt x="16075" y="25183"/>
                  </a:cubicBezTo>
                  <a:cubicBezTo>
                    <a:pt x="16083" y="25183"/>
                    <a:pt x="16090" y="25183"/>
                    <a:pt x="16098" y="25182"/>
                  </a:cubicBezTo>
                  <a:cubicBezTo>
                    <a:pt x="18602" y="30070"/>
                    <a:pt x="20793" y="35089"/>
                    <a:pt x="23026" y="40093"/>
                  </a:cubicBezTo>
                  <a:cubicBezTo>
                    <a:pt x="19759" y="36050"/>
                    <a:pt x="15605" y="32533"/>
                    <a:pt x="11103" y="30018"/>
                  </a:cubicBezTo>
                  <a:cubicBezTo>
                    <a:pt x="11095" y="30013"/>
                    <a:pt x="11087" y="30011"/>
                    <a:pt x="11080" y="30011"/>
                  </a:cubicBezTo>
                  <a:cubicBezTo>
                    <a:pt x="11044" y="30011"/>
                    <a:pt x="11022" y="30065"/>
                    <a:pt x="11059" y="30092"/>
                  </a:cubicBezTo>
                  <a:cubicBezTo>
                    <a:pt x="15851" y="33636"/>
                    <a:pt x="19993" y="37533"/>
                    <a:pt x="23860" y="42071"/>
                  </a:cubicBezTo>
                  <a:cubicBezTo>
                    <a:pt x="23882" y="42097"/>
                    <a:pt x="23909" y="42118"/>
                    <a:pt x="23941" y="42133"/>
                  </a:cubicBezTo>
                  <a:cubicBezTo>
                    <a:pt x="24888" y="44235"/>
                    <a:pt x="25851" y="46331"/>
                    <a:pt x="26857" y="48410"/>
                  </a:cubicBezTo>
                  <a:cubicBezTo>
                    <a:pt x="26875" y="48447"/>
                    <a:pt x="26907" y="48463"/>
                    <a:pt x="26941" y="48463"/>
                  </a:cubicBezTo>
                  <a:cubicBezTo>
                    <a:pt x="27006" y="48463"/>
                    <a:pt x="27076" y="48404"/>
                    <a:pt x="27052" y="48328"/>
                  </a:cubicBezTo>
                  <a:cubicBezTo>
                    <a:pt x="24251" y="39575"/>
                    <a:pt x="20128" y="30987"/>
                    <a:pt x="15800" y="22897"/>
                  </a:cubicBezTo>
                  <a:cubicBezTo>
                    <a:pt x="11440" y="14750"/>
                    <a:pt x="6295" y="7033"/>
                    <a:pt x="245" y="41"/>
                  </a:cubicBezTo>
                  <a:cubicBezTo>
                    <a:pt x="221" y="12"/>
                    <a:pt x="193" y="0"/>
                    <a:pt x="166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5026793" y="3102108"/>
              <a:ext cx="601581" cy="1115243"/>
            </a:xfrm>
            <a:custGeom>
              <a:rect b="b" l="l" r="r" t="t"/>
              <a:pathLst>
                <a:path extrusionOk="0" h="62866" w="33911">
                  <a:moveTo>
                    <a:pt x="30844" y="1"/>
                  </a:moveTo>
                  <a:cubicBezTo>
                    <a:pt x="4972" y="26729"/>
                    <a:pt x="0" y="62865"/>
                    <a:pt x="0" y="62865"/>
                  </a:cubicBezTo>
                  <a:lnTo>
                    <a:pt x="4169" y="56611"/>
                  </a:lnTo>
                  <a:cubicBezTo>
                    <a:pt x="4169" y="56611"/>
                    <a:pt x="19243" y="51800"/>
                    <a:pt x="21970" y="47148"/>
                  </a:cubicBezTo>
                  <a:cubicBezTo>
                    <a:pt x="24697" y="42498"/>
                    <a:pt x="21475" y="35345"/>
                    <a:pt x="23574" y="32235"/>
                  </a:cubicBezTo>
                  <a:cubicBezTo>
                    <a:pt x="24657" y="30628"/>
                    <a:pt x="30383" y="28721"/>
                    <a:pt x="32147" y="23429"/>
                  </a:cubicBezTo>
                  <a:cubicBezTo>
                    <a:pt x="33911" y="18137"/>
                    <a:pt x="30844" y="1"/>
                    <a:pt x="30844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5053953" y="3259036"/>
              <a:ext cx="457976" cy="880720"/>
            </a:xfrm>
            <a:custGeom>
              <a:rect b="b" l="l" r="r" t="t"/>
              <a:pathLst>
                <a:path extrusionOk="0" h="49646" w="25816">
                  <a:moveTo>
                    <a:pt x="24960" y="0"/>
                  </a:moveTo>
                  <a:cubicBezTo>
                    <a:pt x="24929" y="0"/>
                    <a:pt x="24897" y="13"/>
                    <a:pt x="24872" y="43"/>
                  </a:cubicBezTo>
                  <a:cubicBezTo>
                    <a:pt x="22024" y="3364"/>
                    <a:pt x="19693" y="7277"/>
                    <a:pt x="17445" y="11019"/>
                  </a:cubicBezTo>
                  <a:cubicBezTo>
                    <a:pt x="15003" y="15083"/>
                    <a:pt x="12749" y="19252"/>
                    <a:pt x="10686" y="23528"/>
                  </a:cubicBezTo>
                  <a:cubicBezTo>
                    <a:pt x="7242" y="30643"/>
                    <a:pt x="3868" y="38038"/>
                    <a:pt x="1298" y="45576"/>
                  </a:cubicBezTo>
                  <a:cubicBezTo>
                    <a:pt x="1279" y="45606"/>
                    <a:pt x="1258" y="45636"/>
                    <a:pt x="1238" y="45666"/>
                  </a:cubicBezTo>
                  <a:cubicBezTo>
                    <a:pt x="1212" y="45702"/>
                    <a:pt x="1207" y="45749"/>
                    <a:pt x="1224" y="45791"/>
                  </a:cubicBezTo>
                  <a:cubicBezTo>
                    <a:pt x="800" y="47041"/>
                    <a:pt x="393" y="48296"/>
                    <a:pt x="17" y="49555"/>
                  </a:cubicBezTo>
                  <a:cubicBezTo>
                    <a:pt x="0" y="49611"/>
                    <a:pt x="43" y="49646"/>
                    <a:pt x="87" y="49646"/>
                  </a:cubicBezTo>
                  <a:cubicBezTo>
                    <a:pt x="117" y="49646"/>
                    <a:pt x="148" y="49630"/>
                    <a:pt x="161" y="49594"/>
                  </a:cubicBezTo>
                  <a:cubicBezTo>
                    <a:pt x="670" y="48229"/>
                    <a:pt x="1200" y="46870"/>
                    <a:pt x="1737" y="45512"/>
                  </a:cubicBezTo>
                  <a:cubicBezTo>
                    <a:pt x="4997" y="41093"/>
                    <a:pt x="8869" y="37805"/>
                    <a:pt x="13474" y="34819"/>
                  </a:cubicBezTo>
                  <a:cubicBezTo>
                    <a:pt x="13504" y="34798"/>
                    <a:pt x="13486" y="34755"/>
                    <a:pt x="13456" y="34755"/>
                  </a:cubicBezTo>
                  <a:cubicBezTo>
                    <a:pt x="13450" y="34755"/>
                    <a:pt x="13445" y="34756"/>
                    <a:pt x="13439" y="34759"/>
                  </a:cubicBezTo>
                  <a:cubicBezTo>
                    <a:pt x="9051" y="36777"/>
                    <a:pt x="5141" y="40264"/>
                    <a:pt x="2263" y="44190"/>
                  </a:cubicBezTo>
                  <a:cubicBezTo>
                    <a:pt x="4595" y="38397"/>
                    <a:pt x="7159" y="32676"/>
                    <a:pt x="9836" y="27037"/>
                  </a:cubicBezTo>
                  <a:cubicBezTo>
                    <a:pt x="11783" y="24586"/>
                    <a:pt x="13826" y="22257"/>
                    <a:pt x="16179" y="20168"/>
                  </a:cubicBezTo>
                  <a:cubicBezTo>
                    <a:pt x="18981" y="17679"/>
                    <a:pt x="22055" y="15714"/>
                    <a:pt x="25195" y="13700"/>
                  </a:cubicBezTo>
                  <a:cubicBezTo>
                    <a:pt x="25243" y="13671"/>
                    <a:pt x="25214" y="13610"/>
                    <a:pt x="25169" y="13610"/>
                  </a:cubicBezTo>
                  <a:cubicBezTo>
                    <a:pt x="25162" y="13610"/>
                    <a:pt x="25154" y="13612"/>
                    <a:pt x="25147" y="13615"/>
                  </a:cubicBezTo>
                  <a:cubicBezTo>
                    <a:pt x="19763" y="16095"/>
                    <a:pt x="14733" y="20272"/>
                    <a:pt x="10843" y="24930"/>
                  </a:cubicBezTo>
                  <a:cubicBezTo>
                    <a:pt x="11056" y="24489"/>
                    <a:pt x="11266" y="24047"/>
                    <a:pt x="11479" y="23608"/>
                  </a:cubicBezTo>
                  <a:cubicBezTo>
                    <a:pt x="13108" y="20245"/>
                    <a:pt x="14800" y="16912"/>
                    <a:pt x="16608" y="13641"/>
                  </a:cubicBezTo>
                  <a:lnTo>
                    <a:pt x="16609" y="13641"/>
                  </a:lnTo>
                  <a:cubicBezTo>
                    <a:pt x="19702" y="10331"/>
                    <a:pt x="22587" y="6862"/>
                    <a:pt x="25804" y="3659"/>
                  </a:cubicBezTo>
                  <a:cubicBezTo>
                    <a:pt x="25816" y="3647"/>
                    <a:pt x="25804" y="3630"/>
                    <a:pt x="25790" y="3630"/>
                  </a:cubicBezTo>
                  <a:cubicBezTo>
                    <a:pt x="25786" y="3630"/>
                    <a:pt x="25782" y="3631"/>
                    <a:pt x="25779" y="3635"/>
                  </a:cubicBezTo>
                  <a:cubicBezTo>
                    <a:pt x="22871" y="6216"/>
                    <a:pt x="19954" y="8977"/>
                    <a:pt x="17503" y="12035"/>
                  </a:cubicBezTo>
                  <a:cubicBezTo>
                    <a:pt x="17534" y="11980"/>
                    <a:pt x="17563" y="11925"/>
                    <a:pt x="17595" y="11871"/>
                  </a:cubicBezTo>
                  <a:cubicBezTo>
                    <a:pt x="19899" y="7840"/>
                    <a:pt x="22603" y="4117"/>
                    <a:pt x="25085" y="207"/>
                  </a:cubicBezTo>
                  <a:cubicBezTo>
                    <a:pt x="25146" y="111"/>
                    <a:pt x="25053" y="0"/>
                    <a:pt x="24960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4671443" y="2812999"/>
              <a:ext cx="561223" cy="1458725"/>
            </a:xfrm>
            <a:custGeom>
              <a:rect b="b" l="l" r="r" t="t"/>
              <a:pathLst>
                <a:path extrusionOk="0" h="82228" w="31636">
                  <a:moveTo>
                    <a:pt x="4128" y="0"/>
                  </a:moveTo>
                  <a:cubicBezTo>
                    <a:pt x="4128" y="0"/>
                    <a:pt x="1" y="20455"/>
                    <a:pt x="295" y="25601"/>
                  </a:cubicBezTo>
                  <a:cubicBezTo>
                    <a:pt x="591" y="30747"/>
                    <a:pt x="6196" y="33977"/>
                    <a:pt x="7285" y="37362"/>
                  </a:cubicBezTo>
                  <a:cubicBezTo>
                    <a:pt x="8373" y="40747"/>
                    <a:pt x="3638" y="49066"/>
                    <a:pt x="5695" y="55005"/>
                  </a:cubicBezTo>
                  <a:cubicBezTo>
                    <a:pt x="7752" y="60944"/>
                    <a:pt x="20128" y="74072"/>
                    <a:pt x="20128" y="74072"/>
                  </a:cubicBezTo>
                  <a:lnTo>
                    <a:pt x="21140" y="82228"/>
                  </a:lnTo>
                  <a:cubicBezTo>
                    <a:pt x="21140" y="82228"/>
                    <a:pt x="31636" y="32072"/>
                    <a:pt x="4128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4761686" y="2951371"/>
              <a:ext cx="291326" cy="1179870"/>
            </a:xfrm>
            <a:custGeom>
              <a:rect b="b" l="l" r="r" t="t"/>
              <a:pathLst>
                <a:path extrusionOk="0" h="66509" w="16422">
                  <a:moveTo>
                    <a:pt x="2313" y="0"/>
                  </a:moveTo>
                  <a:cubicBezTo>
                    <a:pt x="2238" y="0"/>
                    <a:pt x="2166" y="76"/>
                    <a:pt x="2217" y="157"/>
                  </a:cubicBezTo>
                  <a:cubicBezTo>
                    <a:pt x="8147" y="9360"/>
                    <a:pt x="11573" y="19848"/>
                    <a:pt x="13432" y="30585"/>
                  </a:cubicBezTo>
                  <a:cubicBezTo>
                    <a:pt x="13742" y="32378"/>
                    <a:pt x="14004" y="34178"/>
                    <a:pt x="14231" y="35984"/>
                  </a:cubicBezTo>
                  <a:cubicBezTo>
                    <a:pt x="10856" y="27524"/>
                    <a:pt x="6131" y="19197"/>
                    <a:pt x="243" y="12335"/>
                  </a:cubicBezTo>
                  <a:cubicBezTo>
                    <a:pt x="221" y="12310"/>
                    <a:pt x="194" y="12300"/>
                    <a:pt x="167" y="12300"/>
                  </a:cubicBezTo>
                  <a:cubicBezTo>
                    <a:pt x="84" y="12300"/>
                    <a:pt x="0" y="12396"/>
                    <a:pt x="57" y="12479"/>
                  </a:cubicBezTo>
                  <a:cubicBezTo>
                    <a:pt x="2878" y="16593"/>
                    <a:pt x="5706" y="20616"/>
                    <a:pt x="8096" y="25009"/>
                  </a:cubicBezTo>
                  <a:cubicBezTo>
                    <a:pt x="10564" y="29543"/>
                    <a:pt x="12680" y="34237"/>
                    <a:pt x="14581" y="39032"/>
                  </a:cubicBezTo>
                  <a:cubicBezTo>
                    <a:pt x="14581" y="39032"/>
                    <a:pt x="14581" y="39034"/>
                    <a:pt x="14582" y="39035"/>
                  </a:cubicBezTo>
                  <a:cubicBezTo>
                    <a:pt x="14903" y="42162"/>
                    <a:pt x="15120" y="45301"/>
                    <a:pt x="15255" y="48441"/>
                  </a:cubicBezTo>
                  <a:cubicBezTo>
                    <a:pt x="15374" y="51233"/>
                    <a:pt x="15385" y="54031"/>
                    <a:pt x="15391" y="56827"/>
                  </a:cubicBezTo>
                  <a:cubicBezTo>
                    <a:pt x="13410" y="51393"/>
                    <a:pt x="10370" y="46309"/>
                    <a:pt x="7031" y="41627"/>
                  </a:cubicBezTo>
                  <a:cubicBezTo>
                    <a:pt x="7013" y="41601"/>
                    <a:pt x="6987" y="41590"/>
                    <a:pt x="6961" y="41590"/>
                  </a:cubicBezTo>
                  <a:cubicBezTo>
                    <a:pt x="6902" y="41590"/>
                    <a:pt x="6844" y="41649"/>
                    <a:pt x="6887" y="41712"/>
                  </a:cubicBezTo>
                  <a:cubicBezTo>
                    <a:pt x="10436" y="46900"/>
                    <a:pt x="12970" y="52476"/>
                    <a:pt x="15351" y="58268"/>
                  </a:cubicBezTo>
                  <a:cubicBezTo>
                    <a:pt x="15363" y="58291"/>
                    <a:pt x="15377" y="58313"/>
                    <a:pt x="15395" y="58333"/>
                  </a:cubicBezTo>
                  <a:cubicBezTo>
                    <a:pt x="15401" y="61002"/>
                    <a:pt x="15418" y="63669"/>
                    <a:pt x="15538" y="66331"/>
                  </a:cubicBezTo>
                  <a:cubicBezTo>
                    <a:pt x="15544" y="66450"/>
                    <a:pt x="15630" y="66509"/>
                    <a:pt x="15718" y="66509"/>
                  </a:cubicBezTo>
                  <a:cubicBezTo>
                    <a:pt x="15807" y="66509"/>
                    <a:pt x="15898" y="66449"/>
                    <a:pt x="15907" y="66331"/>
                  </a:cubicBezTo>
                  <a:cubicBezTo>
                    <a:pt x="16422" y="60188"/>
                    <a:pt x="16241" y="53878"/>
                    <a:pt x="15958" y="47727"/>
                  </a:cubicBezTo>
                  <a:cubicBezTo>
                    <a:pt x="15825" y="44826"/>
                    <a:pt x="15623" y="41928"/>
                    <a:pt x="15328" y="39040"/>
                  </a:cubicBezTo>
                  <a:cubicBezTo>
                    <a:pt x="15347" y="38971"/>
                    <a:pt x="15345" y="38896"/>
                    <a:pt x="15320" y="38830"/>
                  </a:cubicBezTo>
                  <a:cubicBezTo>
                    <a:pt x="15313" y="38810"/>
                    <a:pt x="15306" y="38792"/>
                    <a:pt x="15299" y="38773"/>
                  </a:cubicBezTo>
                  <a:cubicBezTo>
                    <a:pt x="15006" y="35967"/>
                    <a:pt x="14625" y="33171"/>
                    <a:pt x="14131" y="30393"/>
                  </a:cubicBezTo>
                  <a:cubicBezTo>
                    <a:pt x="12215" y="19639"/>
                    <a:pt x="8498" y="9160"/>
                    <a:pt x="2402" y="49"/>
                  </a:cubicBezTo>
                  <a:cubicBezTo>
                    <a:pt x="2379" y="15"/>
                    <a:pt x="2346" y="0"/>
                    <a:pt x="2313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4947761" y="2567318"/>
              <a:ext cx="514300" cy="1724186"/>
            </a:xfrm>
            <a:custGeom>
              <a:rect b="b" l="l" r="r" t="t"/>
              <a:pathLst>
                <a:path extrusionOk="0" h="97192" w="28991">
                  <a:moveTo>
                    <a:pt x="23056" y="1"/>
                  </a:moveTo>
                  <a:cubicBezTo>
                    <a:pt x="0" y="37254"/>
                    <a:pt x="4888" y="97192"/>
                    <a:pt x="4888" y="97192"/>
                  </a:cubicBezTo>
                  <a:cubicBezTo>
                    <a:pt x="4888" y="97192"/>
                    <a:pt x="5837" y="85517"/>
                    <a:pt x="6614" y="82210"/>
                  </a:cubicBezTo>
                  <a:cubicBezTo>
                    <a:pt x="7393" y="78903"/>
                    <a:pt x="24515" y="70342"/>
                    <a:pt x="26460" y="61048"/>
                  </a:cubicBezTo>
                  <a:cubicBezTo>
                    <a:pt x="28406" y="51754"/>
                    <a:pt x="20430" y="38628"/>
                    <a:pt x="21986" y="36293"/>
                  </a:cubicBezTo>
                  <a:cubicBezTo>
                    <a:pt x="23543" y="33958"/>
                    <a:pt x="28991" y="33180"/>
                    <a:pt x="28796" y="26176"/>
                  </a:cubicBezTo>
                  <a:cubicBezTo>
                    <a:pt x="28601" y="19171"/>
                    <a:pt x="23056" y="1"/>
                    <a:pt x="23056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5058210" y="2843423"/>
              <a:ext cx="282847" cy="1243858"/>
            </a:xfrm>
            <a:custGeom>
              <a:rect b="b" l="l" r="r" t="t"/>
              <a:pathLst>
                <a:path extrusionOk="0" h="70116" w="15944">
                  <a:moveTo>
                    <a:pt x="12110" y="1"/>
                  </a:moveTo>
                  <a:cubicBezTo>
                    <a:pt x="12072" y="1"/>
                    <a:pt x="12034" y="19"/>
                    <a:pt x="12016" y="62"/>
                  </a:cubicBezTo>
                  <a:cubicBezTo>
                    <a:pt x="7490" y="11161"/>
                    <a:pt x="4609" y="22778"/>
                    <a:pt x="2823" y="34616"/>
                  </a:cubicBezTo>
                  <a:cubicBezTo>
                    <a:pt x="1401" y="44048"/>
                    <a:pt x="482" y="53652"/>
                    <a:pt x="148" y="63221"/>
                  </a:cubicBezTo>
                  <a:cubicBezTo>
                    <a:pt x="148" y="63229"/>
                    <a:pt x="146" y="63236"/>
                    <a:pt x="148" y="63243"/>
                  </a:cubicBezTo>
                  <a:cubicBezTo>
                    <a:pt x="70" y="65457"/>
                    <a:pt x="14" y="67669"/>
                    <a:pt x="1" y="69877"/>
                  </a:cubicBezTo>
                  <a:cubicBezTo>
                    <a:pt x="0" y="70036"/>
                    <a:pt x="119" y="70116"/>
                    <a:pt x="241" y="70116"/>
                  </a:cubicBezTo>
                  <a:cubicBezTo>
                    <a:pt x="363" y="70116"/>
                    <a:pt x="488" y="70036"/>
                    <a:pt x="497" y="69877"/>
                  </a:cubicBezTo>
                  <a:cubicBezTo>
                    <a:pt x="625" y="67506"/>
                    <a:pt x="753" y="65138"/>
                    <a:pt x="880" y="62772"/>
                  </a:cubicBezTo>
                  <a:cubicBezTo>
                    <a:pt x="4246" y="53300"/>
                    <a:pt x="9333" y="44695"/>
                    <a:pt x="15886" y="37076"/>
                  </a:cubicBezTo>
                  <a:cubicBezTo>
                    <a:pt x="15944" y="37009"/>
                    <a:pt x="15885" y="36919"/>
                    <a:pt x="15820" y="36919"/>
                  </a:cubicBezTo>
                  <a:cubicBezTo>
                    <a:pt x="15800" y="36919"/>
                    <a:pt x="15779" y="36928"/>
                    <a:pt x="15761" y="36948"/>
                  </a:cubicBezTo>
                  <a:cubicBezTo>
                    <a:pt x="12236" y="40811"/>
                    <a:pt x="9153" y="45055"/>
                    <a:pt x="6506" y="49557"/>
                  </a:cubicBezTo>
                  <a:cubicBezTo>
                    <a:pt x="7239" y="47172"/>
                    <a:pt x="7954" y="44797"/>
                    <a:pt x="8888" y="42471"/>
                  </a:cubicBezTo>
                  <a:cubicBezTo>
                    <a:pt x="8893" y="42456"/>
                    <a:pt x="8879" y="42445"/>
                    <a:pt x="8866" y="42445"/>
                  </a:cubicBezTo>
                  <a:cubicBezTo>
                    <a:pt x="8860" y="42445"/>
                    <a:pt x="8854" y="42447"/>
                    <a:pt x="8851" y="42454"/>
                  </a:cubicBezTo>
                  <a:cubicBezTo>
                    <a:pt x="7763" y="44970"/>
                    <a:pt x="6735" y="47571"/>
                    <a:pt x="6103" y="50248"/>
                  </a:cubicBezTo>
                  <a:cubicBezTo>
                    <a:pt x="4136" y="53676"/>
                    <a:pt x="2414" y="57244"/>
                    <a:pt x="982" y="60927"/>
                  </a:cubicBezTo>
                  <a:cubicBezTo>
                    <a:pt x="1489" y="51957"/>
                    <a:pt x="2123" y="43016"/>
                    <a:pt x="3491" y="34101"/>
                  </a:cubicBezTo>
                  <a:cubicBezTo>
                    <a:pt x="3624" y="33225"/>
                    <a:pt x="3776" y="32354"/>
                    <a:pt x="3921" y="31481"/>
                  </a:cubicBezTo>
                  <a:cubicBezTo>
                    <a:pt x="4807" y="28130"/>
                    <a:pt x="7061" y="24896"/>
                    <a:pt x="8804" y="21998"/>
                  </a:cubicBezTo>
                  <a:cubicBezTo>
                    <a:pt x="10879" y="18545"/>
                    <a:pt x="13242" y="15419"/>
                    <a:pt x="15852" y="12357"/>
                  </a:cubicBezTo>
                  <a:cubicBezTo>
                    <a:pt x="15880" y="12325"/>
                    <a:pt x="15853" y="12283"/>
                    <a:pt x="15821" y="12283"/>
                  </a:cubicBezTo>
                  <a:cubicBezTo>
                    <a:pt x="15811" y="12283"/>
                    <a:pt x="15801" y="12287"/>
                    <a:pt x="15791" y="12296"/>
                  </a:cubicBezTo>
                  <a:cubicBezTo>
                    <a:pt x="12893" y="15016"/>
                    <a:pt x="10546" y="18435"/>
                    <a:pt x="8490" y="21815"/>
                  </a:cubicBezTo>
                  <a:cubicBezTo>
                    <a:pt x="7056" y="24174"/>
                    <a:pt x="5328" y="26770"/>
                    <a:pt x="4259" y="29473"/>
                  </a:cubicBezTo>
                  <a:cubicBezTo>
                    <a:pt x="4968" y="25470"/>
                    <a:pt x="5812" y="21493"/>
                    <a:pt x="6789" y="17541"/>
                  </a:cubicBezTo>
                  <a:cubicBezTo>
                    <a:pt x="8062" y="14251"/>
                    <a:pt x="9546" y="11326"/>
                    <a:pt x="11516" y="8388"/>
                  </a:cubicBezTo>
                  <a:cubicBezTo>
                    <a:pt x="11541" y="8350"/>
                    <a:pt x="11508" y="8316"/>
                    <a:pt x="11473" y="8316"/>
                  </a:cubicBezTo>
                  <a:cubicBezTo>
                    <a:pt x="11458" y="8316"/>
                    <a:pt x="11442" y="8323"/>
                    <a:pt x="11431" y="8338"/>
                  </a:cubicBezTo>
                  <a:cubicBezTo>
                    <a:pt x="9794" y="10584"/>
                    <a:pt x="8408" y="13002"/>
                    <a:pt x="7297" y="15551"/>
                  </a:cubicBezTo>
                  <a:cubicBezTo>
                    <a:pt x="8661" y="10323"/>
                    <a:pt x="10276" y="5161"/>
                    <a:pt x="12194" y="112"/>
                  </a:cubicBezTo>
                  <a:cubicBezTo>
                    <a:pt x="12220" y="44"/>
                    <a:pt x="12166" y="1"/>
                    <a:pt x="12110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681856" y="4074384"/>
              <a:ext cx="712687" cy="650065"/>
            </a:xfrm>
            <a:custGeom>
              <a:rect b="b" l="l" r="r" t="t"/>
              <a:pathLst>
                <a:path extrusionOk="0" h="36644" w="40174">
                  <a:moveTo>
                    <a:pt x="0" y="1"/>
                  </a:moveTo>
                  <a:cubicBezTo>
                    <a:pt x="0" y="1"/>
                    <a:pt x="96" y="1534"/>
                    <a:pt x="266" y="3903"/>
                  </a:cubicBezTo>
                  <a:cubicBezTo>
                    <a:pt x="465" y="6831"/>
                    <a:pt x="775" y="11035"/>
                    <a:pt x="1114" y="15202"/>
                  </a:cubicBezTo>
                  <a:cubicBezTo>
                    <a:pt x="1629" y="21323"/>
                    <a:pt x="2227" y="27334"/>
                    <a:pt x="2706" y="29039"/>
                  </a:cubicBezTo>
                  <a:cubicBezTo>
                    <a:pt x="3798" y="32844"/>
                    <a:pt x="6321" y="35137"/>
                    <a:pt x="10849" y="35964"/>
                  </a:cubicBezTo>
                  <a:cubicBezTo>
                    <a:pt x="14308" y="36592"/>
                    <a:pt x="17196" y="36644"/>
                    <a:pt x="19086" y="36644"/>
                  </a:cubicBezTo>
                  <a:cubicBezTo>
                    <a:pt x="19461" y="36644"/>
                    <a:pt x="19797" y="36642"/>
                    <a:pt x="20089" y="36642"/>
                  </a:cubicBezTo>
                  <a:cubicBezTo>
                    <a:pt x="20380" y="36642"/>
                    <a:pt x="20714" y="36644"/>
                    <a:pt x="21087" y="36644"/>
                  </a:cubicBezTo>
                  <a:cubicBezTo>
                    <a:pt x="22970" y="36644"/>
                    <a:pt x="25863" y="36592"/>
                    <a:pt x="29316" y="35964"/>
                  </a:cubicBezTo>
                  <a:cubicBezTo>
                    <a:pt x="33853" y="35137"/>
                    <a:pt x="36375" y="32844"/>
                    <a:pt x="37459" y="29039"/>
                  </a:cubicBezTo>
                  <a:cubicBezTo>
                    <a:pt x="37939" y="27334"/>
                    <a:pt x="38535" y="21323"/>
                    <a:pt x="39052" y="15202"/>
                  </a:cubicBezTo>
                  <a:cubicBezTo>
                    <a:pt x="39399" y="11035"/>
                    <a:pt x="39701" y="6830"/>
                    <a:pt x="39908" y="3903"/>
                  </a:cubicBezTo>
                  <a:cubicBezTo>
                    <a:pt x="40077" y="1534"/>
                    <a:pt x="40174" y="1"/>
                    <a:pt x="40174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686539" y="4143606"/>
              <a:ext cx="703302" cy="200480"/>
            </a:xfrm>
            <a:custGeom>
              <a:rect b="b" l="l" r="r" t="t"/>
              <a:pathLst>
                <a:path extrusionOk="0" h="11301" w="39645">
                  <a:moveTo>
                    <a:pt x="0" y="1"/>
                  </a:moveTo>
                  <a:cubicBezTo>
                    <a:pt x="199" y="2929"/>
                    <a:pt x="509" y="7133"/>
                    <a:pt x="848" y="11300"/>
                  </a:cubicBezTo>
                  <a:lnTo>
                    <a:pt x="38788" y="11300"/>
                  </a:lnTo>
                  <a:cubicBezTo>
                    <a:pt x="39135" y="7133"/>
                    <a:pt x="39437" y="2928"/>
                    <a:pt x="39644" y="1"/>
                  </a:cubicBez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694221" y="4137840"/>
              <a:ext cx="685207" cy="212720"/>
            </a:xfrm>
            <a:custGeom>
              <a:rect b="b" l="l" r="r" t="t"/>
              <a:pathLst>
                <a:path extrusionOk="0" h="11991" w="38625">
                  <a:moveTo>
                    <a:pt x="12989" y="1"/>
                  </a:moveTo>
                  <a:cubicBezTo>
                    <a:pt x="12800" y="1"/>
                    <a:pt x="12609" y="49"/>
                    <a:pt x="12472" y="149"/>
                  </a:cubicBezTo>
                  <a:cubicBezTo>
                    <a:pt x="12205" y="318"/>
                    <a:pt x="12016" y="534"/>
                    <a:pt x="11872" y="748"/>
                  </a:cubicBezTo>
                  <a:cubicBezTo>
                    <a:pt x="11301" y="1620"/>
                    <a:pt x="11013" y="2540"/>
                    <a:pt x="10705" y="3453"/>
                  </a:cubicBezTo>
                  <a:cubicBezTo>
                    <a:pt x="10111" y="5279"/>
                    <a:pt x="9670" y="7136"/>
                    <a:pt x="9055" y="8917"/>
                  </a:cubicBezTo>
                  <a:cubicBezTo>
                    <a:pt x="8896" y="9359"/>
                    <a:pt x="8728" y="9796"/>
                    <a:pt x="8526" y="10209"/>
                  </a:cubicBezTo>
                  <a:cubicBezTo>
                    <a:pt x="8327" y="10615"/>
                    <a:pt x="8084" y="11025"/>
                    <a:pt x="7778" y="11251"/>
                  </a:cubicBezTo>
                  <a:cubicBezTo>
                    <a:pt x="7666" y="11325"/>
                    <a:pt x="7556" y="11365"/>
                    <a:pt x="7447" y="11365"/>
                  </a:cubicBezTo>
                  <a:cubicBezTo>
                    <a:pt x="7406" y="11365"/>
                    <a:pt x="7366" y="11359"/>
                    <a:pt x="7325" y="11348"/>
                  </a:cubicBezTo>
                  <a:cubicBezTo>
                    <a:pt x="7173" y="11298"/>
                    <a:pt x="7025" y="11155"/>
                    <a:pt x="6892" y="10996"/>
                  </a:cubicBezTo>
                  <a:cubicBezTo>
                    <a:pt x="6634" y="10653"/>
                    <a:pt x="6444" y="10221"/>
                    <a:pt x="6281" y="9789"/>
                  </a:cubicBezTo>
                  <a:cubicBezTo>
                    <a:pt x="5650" y="8026"/>
                    <a:pt x="5323" y="6134"/>
                    <a:pt x="4907" y="4277"/>
                  </a:cubicBezTo>
                  <a:cubicBezTo>
                    <a:pt x="4695" y="3347"/>
                    <a:pt x="4491" y="2413"/>
                    <a:pt x="4177" y="1497"/>
                  </a:cubicBezTo>
                  <a:cubicBezTo>
                    <a:pt x="4098" y="1264"/>
                    <a:pt x="4004" y="1037"/>
                    <a:pt x="3893" y="820"/>
                  </a:cubicBezTo>
                  <a:cubicBezTo>
                    <a:pt x="3767" y="610"/>
                    <a:pt x="3655" y="361"/>
                    <a:pt x="3360" y="241"/>
                  </a:cubicBezTo>
                  <a:cubicBezTo>
                    <a:pt x="3298" y="224"/>
                    <a:pt x="3238" y="217"/>
                    <a:pt x="3181" y="217"/>
                  </a:cubicBezTo>
                  <a:cubicBezTo>
                    <a:pt x="2948" y="217"/>
                    <a:pt x="2757" y="341"/>
                    <a:pt x="2596" y="460"/>
                  </a:cubicBezTo>
                  <a:cubicBezTo>
                    <a:pt x="2399" y="619"/>
                    <a:pt x="2240" y="810"/>
                    <a:pt x="2097" y="1006"/>
                  </a:cubicBezTo>
                  <a:cubicBezTo>
                    <a:pt x="1543" y="1808"/>
                    <a:pt x="1182" y="2700"/>
                    <a:pt x="844" y="3593"/>
                  </a:cubicBezTo>
                  <a:cubicBezTo>
                    <a:pt x="521" y="4492"/>
                    <a:pt x="240" y="5404"/>
                    <a:pt x="0" y="6326"/>
                  </a:cubicBezTo>
                  <a:cubicBezTo>
                    <a:pt x="275" y="5413"/>
                    <a:pt x="591" y="4514"/>
                    <a:pt x="945" y="3633"/>
                  </a:cubicBezTo>
                  <a:cubicBezTo>
                    <a:pt x="1308" y="2759"/>
                    <a:pt x="1695" y="1877"/>
                    <a:pt x="2251" y="1124"/>
                  </a:cubicBezTo>
                  <a:cubicBezTo>
                    <a:pt x="2394" y="941"/>
                    <a:pt x="2548" y="767"/>
                    <a:pt x="2726" y="632"/>
                  </a:cubicBezTo>
                  <a:cubicBezTo>
                    <a:pt x="2859" y="528"/>
                    <a:pt x="3035" y="448"/>
                    <a:pt x="3177" y="448"/>
                  </a:cubicBezTo>
                  <a:cubicBezTo>
                    <a:pt x="3213" y="448"/>
                    <a:pt x="3247" y="453"/>
                    <a:pt x="3278" y="464"/>
                  </a:cubicBezTo>
                  <a:cubicBezTo>
                    <a:pt x="3439" y="526"/>
                    <a:pt x="3562" y="744"/>
                    <a:pt x="3661" y="938"/>
                  </a:cubicBezTo>
                  <a:cubicBezTo>
                    <a:pt x="3761" y="1147"/>
                    <a:pt x="3845" y="1365"/>
                    <a:pt x="3911" y="1587"/>
                  </a:cubicBezTo>
                  <a:cubicBezTo>
                    <a:pt x="4191" y="2483"/>
                    <a:pt x="4369" y="3420"/>
                    <a:pt x="4552" y="4353"/>
                  </a:cubicBezTo>
                  <a:cubicBezTo>
                    <a:pt x="4931" y="6219"/>
                    <a:pt x="5224" y="8107"/>
                    <a:pt x="5843" y="9950"/>
                  </a:cubicBezTo>
                  <a:cubicBezTo>
                    <a:pt x="6009" y="10408"/>
                    <a:pt x="6193" y="10868"/>
                    <a:pt x="6499" y="11294"/>
                  </a:cubicBezTo>
                  <a:cubicBezTo>
                    <a:pt x="6668" y="11500"/>
                    <a:pt x="6858" y="11715"/>
                    <a:pt x="7164" y="11827"/>
                  </a:cubicBezTo>
                  <a:cubicBezTo>
                    <a:pt x="7258" y="11858"/>
                    <a:pt x="7355" y="11873"/>
                    <a:pt x="7451" y="11873"/>
                  </a:cubicBezTo>
                  <a:cubicBezTo>
                    <a:pt x="7676" y="11873"/>
                    <a:pt x="7897" y="11795"/>
                    <a:pt x="8064" y="11680"/>
                  </a:cubicBezTo>
                  <a:cubicBezTo>
                    <a:pt x="8533" y="11337"/>
                    <a:pt x="8776" y="10887"/>
                    <a:pt x="9006" y="10453"/>
                  </a:cubicBezTo>
                  <a:cubicBezTo>
                    <a:pt x="9230" y="10013"/>
                    <a:pt x="9412" y="9563"/>
                    <a:pt x="9583" y="9110"/>
                  </a:cubicBezTo>
                  <a:cubicBezTo>
                    <a:pt x="10248" y="7300"/>
                    <a:pt x="10719" y="5448"/>
                    <a:pt x="11308" y="3652"/>
                  </a:cubicBezTo>
                  <a:cubicBezTo>
                    <a:pt x="11607" y="2766"/>
                    <a:pt x="11920" y="1849"/>
                    <a:pt x="12404" y="1126"/>
                  </a:cubicBezTo>
                  <a:cubicBezTo>
                    <a:pt x="12522" y="945"/>
                    <a:pt x="12667" y="805"/>
                    <a:pt x="12799" y="720"/>
                  </a:cubicBezTo>
                  <a:cubicBezTo>
                    <a:pt x="12867" y="677"/>
                    <a:pt x="12923" y="658"/>
                    <a:pt x="12979" y="658"/>
                  </a:cubicBezTo>
                  <a:cubicBezTo>
                    <a:pt x="13037" y="658"/>
                    <a:pt x="13095" y="678"/>
                    <a:pt x="13166" y="713"/>
                  </a:cubicBezTo>
                  <a:cubicBezTo>
                    <a:pt x="13451" y="854"/>
                    <a:pt x="13720" y="1272"/>
                    <a:pt x="13935" y="1652"/>
                  </a:cubicBezTo>
                  <a:cubicBezTo>
                    <a:pt x="14784" y="3283"/>
                    <a:pt x="15309" y="5141"/>
                    <a:pt x="15932" y="6938"/>
                  </a:cubicBezTo>
                  <a:cubicBezTo>
                    <a:pt x="16238" y="7843"/>
                    <a:pt x="16552" y="8749"/>
                    <a:pt x="16931" y="9646"/>
                  </a:cubicBezTo>
                  <a:cubicBezTo>
                    <a:pt x="17124" y="10093"/>
                    <a:pt x="17334" y="10538"/>
                    <a:pt x="17606" y="10970"/>
                  </a:cubicBezTo>
                  <a:cubicBezTo>
                    <a:pt x="17748" y="11199"/>
                    <a:pt x="17914" y="11409"/>
                    <a:pt x="18104" y="11599"/>
                  </a:cubicBezTo>
                  <a:cubicBezTo>
                    <a:pt x="18313" y="11785"/>
                    <a:pt x="18600" y="11990"/>
                    <a:pt x="18985" y="11990"/>
                  </a:cubicBezTo>
                  <a:cubicBezTo>
                    <a:pt x="18990" y="11990"/>
                    <a:pt x="18995" y="11990"/>
                    <a:pt x="19000" y="11990"/>
                  </a:cubicBezTo>
                  <a:cubicBezTo>
                    <a:pt x="19399" y="11976"/>
                    <a:pt x="19650" y="11755"/>
                    <a:pt x="19862" y="11575"/>
                  </a:cubicBezTo>
                  <a:cubicBezTo>
                    <a:pt x="20052" y="11390"/>
                    <a:pt x="20221" y="11183"/>
                    <a:pt x="20365" y="10959"/>
                  </a:cubicBezTo>
                  <a:cubicBezTo>
                    <a:pt x="20646" y="10535"/>
                    <a:pt x="20871" y="10100"/>
                    <a:pt x="21078" y="9659"/>
                  </a:cubicBezTo>
                  <a:cubicBezTo>
                    <a:pt x="21486" y="8777"/>
                    <a:pt x="21831" y="7881"/>
                    <a:pt x="22168" y="6986"/>
                  </a:cubicBezTo>
                  <a:cubicBezTo>
                    <a:pt x="22847" y="5206"/>
                    <a:pt x="23430" y="3372"/>
                    <a:pt x="24289" y="1734"/>
                  </a:cubicBezTo>
                  <a:cubicBezTo>
                    <a:pt x="24504" y="1340"/>
                    <a:pt x="24765" y="939"/>
                    <a:pt x="25049" y="730"/>
                  </a:cubicBezTo>
                  <a:cubicBezTo>
                    <a:pt x="25130" y="685"/>
                    <a:pt x="25184" y="662"/>
                    <a:pt x="25237" y="662"/>
                  </a:cubicBezTo>
                  <a:cubicBezTo>
                    <a:pt x="25280" y="662"/>
                    <a:pt x="25323" y="677"/>
                    <a:pt x="25381" y="706"/>
                  </a:cubicBezTo>
                  <a:cubicBezTo>
                    <a:pt x="25509" y="776"/>
                    <a:pt x="25655" y="928"/>
                    <a:pt x="25774" y="1104"/>
                  </a:cubicBezTo>
                  <a:cubicBezTo>
                    <a:pt x="26263" y="1828"/>
                    <a:pt x="26590" y="2740"/>
                    <a:pt x="26904" y="3620"/>
                  </a:cubicBezTo>
                  <a:cubicBezTo>
                    <a:pt x="27519" y="5408"/>
                    <a:pt x="28019" y="7249"/>
                    <a:pt x="28657" y="9061"/>
                  </a:cubicBezTo>
                  <a:cubicBezTo>
                    <a:pt x="28820" y="9515"/>
                    <a:pt x="28988" y="9966"/>
                    <a:pt x="29189" y="10412"/>
                  </a:cubicBezTo>
                  <a:cubicBezTo>
                    <a:pt x="29402" y="10855"/>
                    <a:pt x="29594" y="11309"/>
                    <a:pt x="30038" y="11704"/>
                  </a:cubicBezTo>
                  <a:cubicBezTo>
                    <a:pt x="30107" y="11748"/>
                    <a:pt x="30180" y="11790"/>
                    <a:pt x="30252" y="11829"/>
                  </a:cubicBezTo>
                  <a:cubicBezTo>
                    <a:pt x="30341" y="11854"/>
                    <a:pt x="30439" y="11878"/>
                    <a:pt x="30532" y="11878"/>
                  </a:cubicBezTo>
                  <a:cubicBezTo>
                    <a:pt x="30734" y="11861"/>
                    <a:pt x="30886" y="11773"/>
                    <a:pt x="31006" y="11678"/>
                  </a:cubicBezTo>
                  <a:cubicBezTo>
                    <a:pt x="31232" y="11483"/>
                    <a:pt x="31362" y="11261"/>
                    <a:pt x="31494" y="11044"/>
                  </a:cubicBezTo>
                  <a:cubicBezTo>
                    <a:pt x="31743" y="10606"/>
                    <a:pt x="31918" y="10155"/>
                    <a:pt x="32087" y="9702"/>
                  </a:cubicBezTo>
                  <a:cubicBezTo>
                    <a:pt x="32737" y="7886"/>
                    <a:pt x="33191" y="6034"/>
                    <a:pt x="33720" y="4206"/>
                  </a:cubicBezTo>
                  <a:cubicBezTo>
                    <a:pt x="33981" y="3293"/>
                    <a:pt x="34240" y="2376"/>
                    <a:pt x="34596" y="1506"/>
                  </a:cubicBezTo>
                  <a:cubicBezTo>
                    <a:pt x="34684" y="1291"/>
                    <a:pt x="34786" y="1082"/>
                    <a:pt x="34898" y="879"/>
                  </a:cubicBezTo>
                  <a:cubicBezTo>
                    <a:pt x="35015" y="693"/>
                    <a:pt x="35163" y="489"/>
                    <a:pt x="35315" y="454"/>
                  </a:cubicBezTo>
                  <a:cubicBezTo>
                    <a:pt x="35335" y="449"/>
                    <a:pt x="35356" y="447"/>
                    <a:pt x="35377" y="447"/>
                  </a:cubicBezTo>
                  <a:cubicBezTo>
                    <a:pt x="35534" y="447"/>
                    <a:pt x="35715" y="562"/>
                    <a:pt x="35859" y="688"/>
                  </a:cubicBezTo>
                  <a:cubicBezTo>
                    <a:pt x="36029" y="835"/>
                    <a:pt x="36174" y="1019"/>
                    <a:pt x="36312" y="1208"/>
                  </a:cubicBezTo>
                  <a:cubicBezTo>
                    <a:pt x="36853" y="1974"/>
                    <a:pt x="37248" y="2848"/>
                    <a:pt x="37623" y="3721"/>
                  </a:cubicBezTo>
                  <a:cubicBezTo>
                    <a:pt x="37993" y="4598"/>
                    <a:pt x="38327" y="5490"/>
                    <a:pt x="38625" y="6394"/>
                  </a:cubicBezTo>
                  <a:cubicBezTo>
                    <a:pt x="38075" y="4574"/>
                    <a:pt x="37502" y="2736"/>
                    <a:pt x="36473" y="1095"/>
                  </a:cubicBezTo>
                  <a:cubicBezTo>
                    <a:pt x="36335" y="895"/>
                    <a:pt x="36189" y="697"/>
                    <a:pt x="36003" y="527"/>
                  </a:cubicBezTo>
                  <a:cubicBezTo>
                    <a:pt x="35837" y="383"/>
                    <a:pt x="35635" y="215"/>
                    <a:pt x="35364" y="215"/>
                  </a:cubicBezTo>
                  <a:cubicBezTo>
                    <a:pt x="35335" y="215"/>
                    <a:pt x="35306" y="217"/>
                    <a:pt x="35277" y="221"/>
                  </a:cubicBezTo>
                  <a:cubicBezTo>
                    <a:pt x="34956" y="302"/>
                    <a:pt x="34824" y="548"/>
                    <a:pt x="34679" y="744"/>
                  </a:cubicBezTo>
                  <a:cubicBezTo>
                    <a:pt x="34553" y="954"/>
                    <a:pt x="34441" y="1171"/>
                    <a:pt x="34341" y="1395"/>
                  </a:cubicBezTo>
                  <a:cubicBezTo>
                    <a:pt x="33949" y="2279"/>
                    <a:pt x="33663" y="3192"/>
                    <a:pt x="33373" y="4102"/>
                  </a:cubicBezTo>
                  <a:cubicBezTo>
                    <a:pt x="32806" y="5923"/>
                    <a:pt x="32320" y="7772"/>
                    <a:pt x="31651" y="9536"/>
                  </a:cubicBezTo>
                  <a:cubicBezTo>
                    <a:pt x="31481" y="9971"/>
                    <a:pt x="31299" y="10408"/>
                    <a:pt x="31070" y="10796"/>
                  </a:cubicBezTo>
                  <a:cubicBezTo>
                    <a:pt x="30955" y="10984"/>
                    <a:pt x="30827" y="11174"/>
                    <a:pt x="30687" y="11286"/>
                  </a:cubicBezTo>
                  <a:cubicBezTo>
                    <a:pt x="30605" y="11340"/>
                    <a:pt x="30558" y="11369"/>
                    <a:pt x="30510" y="11369"/>
                  </a:cubicBezTo>
                  <a:cubicBezTo>
                    <a:pt x="30468" y="11369"/>
                    <a:pt x="30425" y="11345"/>
                    <a:pt x="30356" y="11295"/>
                  </a:cubicBezTo>
                  <a:cubicBezTo>
                    <a:pt x="30084" y="11049"/>
                    <a:pt x="29865" y="10609"/>
                    <a:pt x="29684" y="10192"/>
                  </a:cubicBezTo>
                  <a:cubicBezTo>
                    <a:pt x="29503" y="9766"/>
                    <a:pt x="29344" y="9322"/>
                    <a:pt x="29194" y="8876"/>
                  </a:cubicBezTo>
                  <a:cubicBezTo>
                    <a:pt x="28602" y="7081"/>
                    <a:pt x="28129" y="5232"/>
                    <a:pt x="27507" y="3414"/>
                  </a:cubicBezTo>
                  <a:cubicBezTo>
                    <a:pt x="27184" y="2506"/>
                    <a:pt x="26881" y="1592"/>
                    <a:pt x="26309" y="726"/>
                  </a:cubicBezTo>
                  <a:cubicBezTo>
                    <a:pt x="26160" y="513"/>
                    <a:pt x="25984" y="294"/>
                    <a:pt x="25696" y="127"/>
                  </a:cubicBezTo>
                  <a:cubicBezTo>
                    <a:pt x="25574" y="52"/>
                    <a:pt x="25401" y="2"/>
                    <a:pt x="25233" y="2"/>
                  </a:cubicBezTo>
                  <a:cubicBezTo>
                    <a:pt x="25214" y="2"/>
                    <a:pt x="25195" y="2"/>
                    <a:pt x="25176" y="4"/>
                  </a:cubicBezTo>
                  <a:cubicBezTo>
                    <a:pt x="24978" y="18"/>
                    <a:pt x="24829" y="94"/>
                    <a:pt x="24685" y="177"/>
                  </a:cubicBezTo>
                  <a:cubicBezTo>
                    <a:pt x="24197" y="539"/>
                    <a:pt x="23954" y="981"/>
                    <a:pt x="23702" y="1409"/>
                  </a:cubicBezTo>
                  <a:cubicBezTo>
                    <a:pt x="22781" y="3148"/>
                    <a:pt x="22200" y="4964"/>
                    <a:pt x="21509" y="6737"/>
                  </a:cubicBezTo>
                  <a:cubicBezTo>
                    <a:pt x="21171" y="7624"/>
                    <a:pt x="20824" y="8506"/>
                    <a:pt x="20426" y="9350"/>
                  </a:cubicBezTo>
                  <a:cubicBezTo>
                    <a:pt x="20227" y="9771"/>
                    <a:pt x="20010" y="10182"/>
                    <a:pt x="19761" y="10550"/>
                  </a:cubicBezTo>
                  <a:cubicBezTo>
                    <a:pt x="19531" y="10908"/>
                    <a:pt x="19186" y="11254"/>
                    <a:pt x="18979" y="11254"/>
                  </a:cubicBezTo>
                  <a:cubicBezTo>
                    <a:pt x="18978" y="11254"/>
                    <a:pt x="18977" y="11254"/>
                    <a:pt x="18976" y="11254"/>
                  </a:cubicBezTo>
                  <a:cubicBezTo>
                    <a:pt x="18970" y="11254"/>
                    <a:pt x="18963" y="11255"/>
                    <a:pt x="18956" y="11255"/>
                  </a:cubicBezTo>
                  <a:cubicBezTo>
                    <a:pt x="18760" y="11255"/>
                    <a:pt x="18436" y="10935"/>
                    <a:pt x="18221" y="10576"/>
                  </a:cubicBezTo>
                  <a:cubicBezTo>
                    <a:pt x="17983" y="10203"/>
                    <a:pt x="17780" y="9786"/>
                    <a:pt x="17595" y="9359"/>
                  </a:cubicBezTo>
                  <a:cubicBezTo>
                    <a:pt x="17226" y="8501"/>
                    <a:pt x="16909" y="7607"/>
                    <a:pt x="16600" y="6709"/>
                  </a:cubicBezTo>
                  <a:cubicBezTo>
                    <a:pt x="15963" y="4916"/>
                    <a:pt x="15445" y="3079"/>
                    <a:pt x="14521" y="1325"/>
                  </a:cubicBezTo>
                  <a:cubicBezTo>
                    <a:pt x="14260" y="901"/>
                    <a:pt x="14031" y="436"/>
                    <a:pt x="13464" y="119"/>
                  </a:cubicBezTo>
                  <a:cubicBezTo>
                    <a:pt x="13334" y="41"/>
                    <a:pt x="13162" y="1"/>
                    <a:pt x="1298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5280208" y="1057271"/>
              <a:ext cx="3273420" cy="2206998"/>
            </a:xfrm>
            <a:custGeom>
              <a:rect b="b" l="l" r="r" t="t"/>
              <a:pathLst>
                <a:path extrusionOk="0" h="124408" w="184522">
                  <a:moveTo>
                    <a:pt x="183785" y="738"/>
                  </a:moveTo>
                  <a:lnTo>
                    <a:pt x="183785" y="123669"/>
                  </a:lnTo>
                  <a:lnTo>
                    <a:pt x="739" y="123669"/>
                  </a:lnTo>
                  <a:lnTo>
                    <a:pt x="739" y="738"/>
                  </a:lnTo>
                  <a:close/>
                  <a:moveTo>
                    <a:pt x="1" y="0"/>
                  </a:moveTo>
                  <a:lnTo>
                    <a:pt x="1" y="124407"/>
                  </a:lnTo>
                  <a:lnTo>
                    <a:pt x="184521" y="124407"/>
                  </a:lnTo>
                  <a:lnTo>
                    <a:pt x="184521" y="0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5412407" y="1190676"/>
              <a:ext cx="3009023" cy="1940171"/>
            </a:xfrm>
            <a:custGeom>
              <a:rect b="b" l="l" r="r" t="t"/>
              <a:pathLst>
                <a:path extrusionOk="0" h="109367" w="169618">
                  <a:moveTo>
                    <a:pt x="0" y="1"/>
                  </a:moveTo>
                  <a:lnTo>
                    <a:pt x="0" y="109366"/>
                  </a:lnTo>
                  <a:lnTo>
                    <a:pt x="169618" y="109366"/>
                  </a:lnTo>
                  <a:lnTo>
                    <a:pt x="169618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5834850" y="1747943"/>
              <a:ext cx="257195" cy="336723"/>
            </a:xfrm>
            <a:custGeom>
              <a:rect b="b" l="l" r="r" t="t"/>
              <a:pathLst>
                <a:path extrusionOk="0" h="18981" w="14498">
                  <a:moveTo>
                    <a:pt x="0" y="0"/>
                  </a:moveTo>
                  <a:lnTo>
                    <a:pt x="0" y="18980"/>
                  </a:lnTo>
                  <a:lnTo>
                    <a:pt x="14498" y="18980"/>
                  </a:lnTo>
                  <a:lnTo>
                    <a:pt x="14498" y="0"/>
                  </a:ln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6006307" y="1894333"/>
              <a:ext cx="311195" cy="385047"/>
            </a:xfrm>
            <a:custGeom>
              <a:rect b="b" l="l" r="r" t="t"/>
              <a:pathLst>
                <a:path extrusionOk="0" h="21705" w="17542">
                  <a:moveTo>
                    <a:pt x="1" y="1"/>
                  </a:moveTo>
                  <a:lnTo>
                    <a:pt x="1" y="21705"/>
                  </a:lnTo>
                  <a:lnTo>
                    <a:pt x="17541" y="21705"/>
                  </a:lnTo>
                  <a:lnTo>
                    <a:pt x="17541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7488218" y="1452856"/>
              <a:ext cx="398174" cy="246355"/>
            </a:xfrm>
            <a:custGeom>
              <a:rect b="b" l="l" r="r" t="t"/>
              <a:pathLst>
                <a:path extrusionOk="0" h="13887" w="22445">
                  <a:moveTo>
                    <a:pt x="0" y="0"/>
                  </a:moveTo>
                  <a:lnTo>
                    <a:pt x="0" y="13887"/>
                  </a:lnTo>
                  <a:lnTo>
                    <a:pt x="22445" y="13887"/>
                  </a:lnTo>
                  <a:lnTo>
                    <a:pt x="22445" y="0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7802446" y="1617820"/>
              <a:ext cx="398157" cy="369826"/>
            </a:xfrm>
            <a:custGeom>
              <a:rect b="b" l="l" r="r" t="t"/>
              <a:pathLst>
                <a:path extrusionOk="0" h="20847" w="22444">
                  <a:moveTo>
                    <a:pt x="0" y="0"/>
                  </a:moveTo>
                  <a:lnTo>
                    <a:pt x="0" y="20846"/>
                  </a:lnTo>
                  <a:lnTo>
                    <a:pt x="22444" y="20846"/>
                  </a:lnTo>
                  <a:lnTo>
                    <a:pt x="22444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6200098" y="1713722"/>
              <a:ext cx="99096" cy="98209"/>
            </a:xfrm>
            <a:custGeom>
              <a:rect b="b" l="l" r="r" t="t"/>
              <a:pathLst>
                <a:path extrusionOk="0" h="5536" w="5586">
                  <a:moveTo>
                    <a:pt x="458" y="1"/>
                  </a:moveTo>
                  <a:cubicBezTo>
                    <a:pt x="365" y="1"/>
                    <a:pt x="261" y="71"/>
                    <a:pt x="252" y="179"/>
                  </a:cubicBezTo>
                  <a:cubicBezTo>
                    <a:pt x="106" y="1778"/>
                    <a:pt x="1" y="3362"/>
                    <a:pt x="50" y="4967"/>
                  </a:cubicBezTo>
                  <a:cubicBezTo>
                    <a:pt x="59" y="5260"/>
                    <a:pt x="330" y="5535"/>
                    <a:pt x="617" y="5535"/>
                  </a:cubicBezTo>
                  <a:cubicBezTo>
                    <a:pt x="707" y="5535"/>
                    <a:pt x="798" y="5508"/>
                    <a:pt x="884" y="5446"/>
                  </a:cubicBezTo>
                  <a:cubicBezTo>
                    <a:pt x="2268" y="4444"/>
                    <a:pt x="3784" y="3744"/>
                    <a:pt x="5220" y="2839"/>
                  </a:cubicBezTo>
                  <a:cubicBezTo>
                    <a:pt x="5586" y="2607"/>
                    <a:pt x="5398" y="2071"/>
                    <a:pt x="5006" y="2071"/>
                  </a:cubicBezTo>
                  <a:cubicBezTo>
                    <a:pt x="4972" y="2071"/>
                    <a:pt x="4937" y="2075"/>
                    <a:pt x="4901" y="2084"/>
                  </a:cubicBezTo>
                  <a:cubicBezTo>
                    <a:pt x="3550" y="2398"/>
                    <a:pt x="2256" y="3138"/>
                    <a:pt x="1092" y="3942"/>
                  </a:cubicBezTo>
                  <a:cubicBezTo>
                    <a:pt x="992" y="2663"/>
                    <a:pt x="813" y="1401"/>
                    <a:pt x="605" y="130"/>
                  </a:cubicBezTo>
                  <a:cubicBezTo>
                    <a:pt x="590" y="39"/>
                    <a:pt x="527" y="1"/>
                    <a:pt x="458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6227720" y="1551419"/>
              <a:ext cx="373800" cy="216180"/>
            </a:xfrm>
            <a:custGeom>
              <a:rect b="b" l="l" r="r" t="t"/>
              <a:pathLst>
                <a:path extrusionOk="0" h="12186" w="21071">
                  <a:moveTo>
                    <a:pt x="16623" y="1"/>
                  </a:moveTo>
                  <a:cubicBezTo>
                    <a:pt x="9369" y="1"/>
                    <a:pt x="1592" y="4919"/>
                    <a:pt x="15" y="12069"/>
                  </a:cubicBezTo>
                  <a:cubicBezTo>
                    <a:pt x="0" y="12136"/>
                    <a:pt x="55" y="12186"/>
                    <a:pt x="110" y="12186"/>
                  </a:cubicBezTo>
                  <a:cubicBezTo>
                    <a:pt x="138" y="12186"/>
                    <a:pt x="167" y="12172"/>
                    <a:pt x="186" y="12141"/>
                  </a:cubicBezTo>
                  <a:cubicBezTo>
                    <a:pt x="2280" y="8718"/>
                    <a:pt x="4484" y="5593"/>
                    <a:pt x="8009" y="3507"/>
                  </a:cubicBezTo>
                  <a:cubicBezTo>
                    <a:pt x="11012" y="1728"/>
                    <a:pt x="14179" y="1137"/>
                    <a:pt x="17485" y="1137"/>
                  </a:cubicBezTo>
                  <a:cubicBezTo>
                    <a:pt x="18508" y="1137"/>
                    <a:pt x="19545" y="1193"/>
                    <a:pt x="20594" y="1289"/>
                  </a:cubicBezTo>
                  <a:cubicBezTo>
                    <a:pt x="20606" y="1290"/>
                    <a:pt x="20617" y="1290"/>
                    <a:pt x="20629" y="1290"/>
                  </a:cubicBezTo>
                  <a:cubicBezTo>
                    <a:pt x="21023" y="1290"/>
                    <a:pt x="21071" y="672"/>
                    <a:pt x="20693" y="563"/>
                  </a:cubicBezTo>
                  <a:cubicBezTo>
                    <a:pt x="19387" y="182"/>
                    <a:pt x="18015" y="1"/>
                    <a:pt x="16623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6620820" y="1610387"/>
              <a:ext cx="505076" cy="13110"/>
            </a:xfrm>
            <a:custGeom>
              <a:rect b="b" l="l" r="r" t="t"/>
              <a:pathLst>
                <a:path extrusionOk="0" h="739" w="28471">
                  <a:moveTo>
                    <a:pt x="1" y="1"/>
                  </a:moveTo>
                  <a:lnTo>
                    <a:pt x="1" y="739"/>
                  </a:lnTo>
                  <a:lnTo>
                    <a:pt x="28471" y="739"/>
                  </a:lnTo>
                  <a:lnTo>
                    <a:pt x="28471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6620820" y="1652963"/>
              <a:ext cx="216588" cy="13110"/>
            </a:xfrm>
            <a:custGeom>
              <a:rect b="b" l="l" r="r" t="t"/>
              <a:pathLst>
                <a:path extrusionOk="0" h="739" w="12209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885164" y="1652963"/>
              <a:ext cx="240732" cy="13110"/>
            </a:xfrm>
            <a:custGeom>
              <a:rect b="b" l="l" r="r" t="t"/>
              <a:pathLst>
                <a:path extrusionOk="0" h="739" w="13570">
                  <a:moveTo>
                    <a:pt x="0" y="0"/>
                  </a:moveTo>
                  <a:lnTo>
                    <a:pt x="0" y="738"/>
                  </a:lnTo>
                  <a:lnTo>
                    <a:pt x="13570" y="738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620820" y="1695521"/>
              <a:ext cx="394449" cy="13110"/>
            </a:xfrm>
            <a:custGeom>
              <a:rect b="b" l="l" r="r" t="t"/>
              <a:pathLst>
                <a:path extrusionOk="0" h="739" w="22235">
                  <a:moveTo>
                    <a:pt x="1" y="1"/>
                  </a:moveTo>
                  <a:lnTo>
                    <a:pt x="1" y="739"/>
                  </a:lnTo>
                  <a:lnTo>
                    <a:pt x="22235" y="739"/>
                  </a:lnTo>
                  <a:lnTo>
                    <a:pt x="22235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6620820" y="1780673"/>
              <a:ext cx="505076" cy="13110"/>
            </a:xfrm>
            <a:custGeom>
              <a:rect b="b" l="l" r="r" t="t"/>
              <a:pathLst>
                <a:path extrusionOk="0" h="739" w="28471">
                  <a:moveTo>
                    <a:pt x="1" y="0"/>
                  </a:moveTo>
                  <a:lnTo>
                    <a:pt x="1" y="738"/>
                  </a:lnTo>
                  <a:lnTo>
                    <a:pt x="28471" y="738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6620820" y="1823231"/>
              <a:ext cx="296098" cy="13092"/>
            </a:xfrm>
            <a:custGeom>
              <a:rect b="b" l="l" r="r" t="t"/>
              <a:pathLst>
                <a:path extrusionOk="0" h="738" w="16691">
                  <a:moveTo>
                    <a:pt x="1" y="1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958891" y="1823231"/>
              <a:ext cx="167004" cy="13092"/>
            </a:xfrm>
            <a:custGeom>
              <a:rect b="b" l="l" r="r" t="t"/>
              <a:pathLst>
                <a:path extrusionOk="0" h="738" w="9414">
                  <a:moveTo>
                    <a:pt x="1" y="1"/>
                  </a:moveTo>
                  <a:lnTo>
                    <a:pt x="1" y="738"/>
                  </a:lnTo>
                  <a:lnTo>
                    <a:pt x="9414" y="738"/>
                  </a:lnTo>
                  <a:lnTo>
                    <a:pt x="9414" y="1"/>
                  </a:ln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6620820" y="1865807"/>
              <a:ext cx="328882" cy="13110"/>
            </a:xfrm>
            <a:custGeom>
              <a:rect b="b" l="l" r="r" t="t"/>
              <a:pathLst>
                <a:path extrusionOk="0" h="739" w="18539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5834867" y="2385252"/>
              <a:ext cx="505076" cy="13110"/>
            </a:xfrm>
            <a:custGeom>
              <a:rect b="b" l="l" r="r" t="t"/>
              <a:pathLst>
                <a:path extrusionOk="0" h="739" w="28471">
                  <a:moveTo>
                    <a:pt x="1" y="1"/>
                  </a:moveTo>
                  <a:lnTo>
                    <a:pt x="1" y="739"/>
                  </a:lnTo>
                  <a:lnTo>
                    <a:pt x="28470" y="739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5834867" y="2427828"/>
              <a:ext cx="216588" cy="13110"/>
            </a:xfrm>
            <a:custGeom>
              <a:rect b="b" l="l" r="r" t="t"/>
              <a:pathLst>
                <a:path extrusionOk="0" h="739" w="12209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099176" y="2427828"/>
              <a:ext cx="240767" cy="13110"/>
            </a:xfrm>
            <a:custGeom>
              <a:rect b="b" l="l" r="r" t="t"/>
              <a:pathLst>
                <a:path extrusionOk="0" h="739" w="13572">
                  <a:moveTo>
                    <a:pt x="1" y="0"/>
                  </a:moveTo>
                  <a:lnTo>
                    <a:pt x="1" y="738"/>
                  </a:lnTo>
                  <a:lnTo>
                    <a:pt x="13571" y="738"/>
                  </a:lnTo>
                  <a:lnTo>
                    <a:pt x="13571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5834867" y="2470387"/>
              <a:ext cx="394449" cy="13110"/>
            </a:xfrm>
            <a:custGeom>
              <a:rect b="b" l="l" r="r" t="t"/>
              <a:pathLst>
                <a:path extrusionOk="0" h="739" w="22235">
                  <a:moveTo>
                    <a:pt x="1" y="1"/>
                  </a:moveTo>
                  <a:lnTo>
                    <a:pt x="1" y="739"/>
                  </a:lnTo>
                  <a:lnTo>
                    <a:pt x="22234" y="7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5995929" y="2595152"/>
              <a:ext cx="505076" cy="13092"/>
            </a:xfrm>
            <a:custGeom>
              <a:rect b="b" l="l" r="r" t="t"/>
              <a:pathLst>
                <a:path extrusionOk="0" h="738" w="28471">
                  <a:moveTo>
                    <a:pt x="1" y="1"/>
                  </a:moveTo>
                  <a:lnTo>
                    <a:pt x="1" y="737"/>
                  </a:lnTo>
                  <a:lnTo>
                    <a:pt x="28470" y="737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5995929" y="2637728"/>
              <a:ext cx="296098" cy="13110"/>
            </a:xfrm>
            <a:custGeom>
              <a:rect b="b" l="l" r="r" t="t"/>
              <a:pathLst>
                <a:path extrusionOk="0" h="739" w="16691">
                  <a:moveTo>
                    <a:pt x="1" y="0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6334000" y="2637728"/>
              <a:ext cx="167004" cy="13110"/>
            </a:xfrm>
            <a:custGeom>
              <a:rect b="b" l="l" r="r" t="t"/>
              <a:pathLst>
                <a:path extrusionOk="0" h="739" w="9414">
                  <a:moveTo>
                    <a:pt x="1" y="0"/>
                  </a:moveTo>
                  <a:lnTo>
                    <a:pt x="1" y="738"/>
                  </a:lnTo>
                  <a:lnTo>
                    <a:pt x="9413" y="73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5995929" y="2680286"/>
              <a:ext cx="328882" cy="13092"/>
            </a:xfrm>
            <a:custGeom>
              <a:rect b="b" l="l" r="r" t="t"/>
              <a:pathLst>
                <a:path extrusionOk="0" h="738" w="18539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7637872" y="2327899"/>
              <a:ext cx="547598" cy="547598"/>
            </a:xfrm>
            <a:custGeom>
              <a:rect b="b" l="l" r="r" t="t"/>
              <a:pathLst>
                <a:path extrusionOk="0" h="30868" w="30868">
                  <a:moveTo>
                    <a:pt x="15433" y="1"/>
                  </a:moveTo>
                  <a:cubicBezTo>
                    <a:pt x="11341" y="1"/>
                    <a:pt x="7415" y="1627"/>
                    <a:pt x="4521" y="4521"/>
                  </a:cubicBezTo>
                  <a:cubicBezTo>
                    <a:pt x="1627" y="7415"/>
                    <a:pt x="1" y="11341"/>
                    <a:pt x="1" y="15435"/>
                  </a:cubicBezTo>
                  <a:cubicBezTo>
                    <a:pt x="1" y="19527"/>
                    <a:pt x="1627" y="23453"/>
                    <a:pt x="4521" y="26347"/>
                  </a:cubicBezTo>
                  <a:cubicBezTo>
                    <a:pt x="7415" y="29241"/>
                    <a:pt x="11341" y="30867"/>
                    <a:pt x="15433" y="30867"/>
                  </a:cubicBezTo>
                  <a:cubicBezTo>
                    <a:pt x="19527" y="30867"/>
                    <a:pt x="23453" y="29241"/>
                    <a:pt x="26347" y="26347"/>
                  </a:cubicBezTo>
                  <a:cubicBezTo>
                    <a:pt x="29241" y="23453"/>
                    <a:pt x="30868" y="19527"/>
                    <a:pt x="30868" y="15435"/>
                  </a:cubicBezTo>
                  <a:cubicBezTo>
                    <a:pt x="30868" y="11341"/>
                    <a:pt x="29241" y="7415"/>
                    <a:pt x="26347" y="4521"/>
                  </a:cubicBezTo>
                  <a:cubicBezTo>
                    <a:pt x="23453" y="1627"/>
                    <a:pt x="19527" y="1"/>
                    <a:pt x="15433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7637872" y="2327899"/>
              <a:ext cx="547598" cy="547598"/>
            </a:xfrm>
            <a:custGeom>
              <a:rect b="b" l="l" r="r" t="t"/>
              <a:pathLst>
                <a:path extrusionOk="0" h="30868" w="30868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8" y="30867"/>
                    <a:pt x="15433" y="30867"/>
                  </a:cubicBezTo>
                  <a:cubicBezTo>
                    <a:pt x="23900" y="30867"/>
                    <a:pt x="30868" y="23900"/>
                    <a:pt x="30868" y="15435"/>
                  </a:cubicBezTo>
                  <a:cubicBezTo>
                    <a:pt x="30868" y="13365"/>
                    <a:pt x="30451" y="11317"/>
                    <a:pt x="29644" y="941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6907924" y="2327899"/>
              <a:ext cx="547581" cy="547598"/>
            </a:xfrm>
            <a:custGeom>
              <a:rect b="b" l="l" r="r" t="t"/>
              <a:pathLst>
                <a:path extrusionOk="0" h="30868" w="30867">
                  <a:moveTo>
                    <a:pt x="15433" y="1"/>
                  </a:moveTo>
                  <a:cubicBezTo>
                    <a:pt x="11341" y="1"/>
                    <a:pt x="7414" y="1627"/>
                    <a:pt x="4520" y="4521"/>
                  </a:cubicBezTo>
                  <a:cubicBezTo>
                    <a:pt x="1626" y="7415"/>
                    <a:pt x="1" y="11341"/>
                    <a:pt x="1" y="15435"/>
                  </a:cubicBezTo>
                  <a:cubicBezTo>
                    <a:pt x="1" y="19527"/>
                    <a:pt x="1626" y="23453"/>
                    <a:pt x="4520" y="26347"/>
                  </a:cubicBezTo>
                  <a:cubicBezTo>
                    <a:pt x="7414" y="29241"/>
                    <a:pt x="11341" y="30867"/>
                    <a:pt x="15433" y="30867"/>
                  </a:cubicBezTo>
                  <a:cubicBezTo>
                    <a:pt x="19526" y="30867"/>
                    <a:pt x="23453" y="29241"/>
                    <a:pt x="26347" y="26347"/>
                  </a:cubicBezTo>
                  <a:cubicBezTo>
                    <a:pt x="29241" y="23453"/>
                    <a:pt x="30866" y="19527"/>
                    <a:pt x="30866" y="15435"/>
                  </a:cubicBezTo>
                  <a:cubicBezTo>
                    <a:pt x="30866" y="11341"/>
                    <a:pt x="29241" y="7415"/>
                    <a:pt x="26347" y="4521"/>
                  </a:cubicBezTo>
                  <a:cubicBezTo>
                    <a:pt x="23453" y="1627"/>
                    <a:pt x="19526" y="1"/>
                    <a:pt x="15433" y="1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6907924" y="2327899"/>
              <a:ext cx="407825" cy="547598"/>
            </a:xfrm>
            <a:custGeom>
              <a:rect b="b" l="l" r="r" t="t"/>
              <a:pathLst>
                <a:path extrusionOk="0" h="30868" w="22989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7" y="30867"/>
                    <a:pt x="15433" y="30867"/>
                  </a:cubicBezTo>
                  <a:cubicBezTo>
                    <a:pt x="18079" y="30867"/>
                    <a:pt x="20681" y="30187"/>
                    <a:pt x="22988" y="2889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4955531" y="1751225"/>
              <a:ext cx="835980" cy="1102754"/>
            </a:xfrm>
            <a:custGeom>
              <a:rect b="b" l="l" r="r" t="t"/>
              <a:pathLst>
                <a:path extrusionOk="0" h="62162" w="47124">
                  <a:moveTo>
                    <a:pt x="28942" y="0"/>
                  </a:moveTo>
                  <a:cubicBezTo>
                    <a:pt x="25278" y="0"/>
                    <a:pt x="21471" y="1262"/>
                    <a:pt x="19505" y="3591"/>
                  </a:cubicBezTo>
                  <a:cubicBezTo>
                    <a:pt x="15142" y="8761"/>
                    <a:pt x="14304" y="24800"/>
                    <a:pt x="12709" y="28410"/>
                  </a:cubicBezTo>
                  <a:cubicBezTo>
                    <a:pt x="11113" y="32019"/>
                    <a:pt x="1504" y="36014"/>
                    <a:pt x="668" y="46183"/>
                  </a:cubicBezTo>
                  <a:cubicBezTo>
                    <a:pt x="1" y="54296"/>
                    <a:pt x="8445" y="62161"/>
                    <a:pt x="18462" y="62161"/>
                  </a:cubicBezTo>
                  <a:cubicBezTo>
                    <a:pt x="23118" y="62161"/>
                    <a:pt x="28114" y="60462"/>
                    <a:pt x="32693" y="56299"/>
                  </a:cubicBezTo>
                  <a:cubicBezTo>
                    <a:pt x="47123" y="43178"/>
                    <a:pt x="40401" y="6743"/>
                    <a:pt x="36613" y="2694"/>
                  </a:cubicBezTo>
                  <a:cubicBezTo>
                    <a:pt x="34899" y="862"/>
                    <a:pt x="31969" y="0"/>
                    <a:pt x="28942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5468483" y="2213298"/>
              <a:ext cx="409617" cy="909459"/>
            </a:xfrm>
            <a:custGeom>
              <a:rect b="b" l="l" r="r" t="t"/>
              <a:pathLst>
                <a:path extrusionOk="0" h="51266" w="23090">
                  <a:moveTo>
                    <a:pt x="5554" y="0"/>
                  </a:moveTo>
                  <a:cubicBezTo>
                    <a:pt x="3937" y="0"/>
                    <a:pt x="2414" y="980"/>
                    <a:pt x="1689" y="3514"/>
                  </a:cubicBezTo>
                  <a:cubicBezTo>
                    <a:pt x="0" y="9428"/>
                    <a:pt x="7394" y="27249"/>
                    <a:pt x="7987" y="28709"/>
                  </a:cubicBezTo>
                  <a:cubicBezTo>
                    <a:pt x="8580" y="30169"/>
                    <a:pt x="14685" y="47411"/>
                    <a:pt x="16532" y="49900"/>
                  </a:cubicBezTo>
                  <a:cubicBezTo>
                    <a:pt x="17247" y="50864"/>
                    <a:pt x="18151" y="51265"/>
                    <a:pt x="19046" y="51265"/>
                  </a:cubicBezTo>
                  <a:cubicBezTo>
                    <a:pt x="20764" y="51265"/>
                    <a:pt x="22448" y="49786"/>
                    <a:pt x="22703" y="47960"/>
                  </a:cubicBezTo>
                  <a:cubicBezTo>
                    <a:pt x="23090" y="45183"/>
                    <a:pt x="17082" y="27360"/>
                    <a:pt x="16553" y="24883"/>
                  </a:cubicBezTo>
                  <a:cubicBezTo>
                    <a:pt x="16026" y="22406"/>
                    <a:pt x="13770" y="6973"/>
                    <a:pt x="9914" y="2280"/>
                  </a:cubicBezTo>
                  <a:cubicBezTo>
                    <a:pt x="8814" y="941"/>
                    <a:pt x="7139" y="0"/>
                    <a:pt x="5554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5465183" y="2202530"/>
              <a:ext cx="303904" cy="475805"/>
            </a:xfrm>
            <a:custGeom>
              <a:rect b="b" l="l" r="r" t="t"/>
              <a:pathLst>
                <a:path extrusionOk="0" h="26821" w="17131">
                  <a:moveTo>
                    <a:pt x="5767" y="1"/>
                  </a:moveTo>
                  <a:cubicBezTo>
                    <a:pt x="3615" y="1"/>
                    <a:pt x="1625" y="1337"/>
                    <a:pt x="997" y="4618"/>
                  </a:cubicBezTo>
                  <a:cubicBezTo>
                    <a:pt x="0" y="9830"/>
                    <a:pt x="4653" y="21370"/>
                    <a:pt x="6437" y="26386"/>
                  </a:cubicBezTo>
                  <a:cubicBezTo>
                    <a:pt x="6545" y="26692"/>
                    <a:pt x="7009" y="26820"/>
                    <a:pt x="7685" y="26820"/>
                  </a:cubicBezTo>
                  <a:cubicBezTo>
                    <a:pt x="10456" y="26820"/>
                    <a:pt x="16799" y="24666"/>
                    <a:pt x="16947" y="23703"/>
                  </a:cubicBezTo>
                  <a:cubicBezTo>
                    <a:pt x="17130" y="22504"/>
                    <a:pt x="13905" y="6555"/>
                    <a:pt x="11138" y="2868"/>
                  </a:cubicBezTo>
                  <a:cubicBezTo>
                    <a:pt x="9819" y="1109"/>
                    <a:pt x="7726" y="1"/>
                    <a:pt x="5767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5534848" y="2557313"/>
              <a:ext cx="264220" cy="165940"/>
            </a:xfrm>
            <a:custGeom>
              <a:rect b="b" l="l" r="r" t="t"/>
              <a:pathLst>
                <a:path extrusionOk="0" h="9354" w="14894">
                  <a:moveTo>
                    <a:pt x="12886" y="0"/>
                  </a:moveTo>
                  <a:cubicBezTo>
                    <a:pt x="12878" y="0"/>
                    <a:pt x="12871" y="2"/>
                    <a:pt x="12864" y="6"/>
                  </a:cubicBezTo>
                  <a:cubicBezTo>
                    <a:pt x="11906" y="579"/>
                    <a:pt x="5506" y="2893"/>
                    <a:pt x="1420" y="2893"/>
                  </a:cubicBezTo>
                  <a:cubicBezTo>
                    <a:pt x="1239" y="2893"/>
                    <a:pt x="1062" y="2889"/>
                    <a:pt x="891" y="2879"/>
                  </a:cubicBezTo>
                  <a:cubicBezTo>
                    <a:pt x="887" y="2879"/>
                    <a:pt x="883" y="2879"/>
                    <a:pt x="879" y="2879"/>
                  </a:cubicBezTo>
                  <a:cubicBezTo>
                    <a:pt x="1" y="2879"/>
                    <a:pt x="1562" y="8425"/>
                    <a:pt x="2058" y="8871"/>
                  </a:cubicBezTo>
                  <a:cubicBezTo>
                    <a:pt x="2258" y="9050"/>
                    <a:pt x="3429" y="9354"/>
                    <a:pt x="5086" y="9354"/>
                  </a:cubicBezTo>
                  <a:cubicBezTo>
                    <a:pt x="7580" y="9354"/>
                    <a:pt x="11173" y="8665"/>
                    <a:pt x="14200" y="5826"/>
                  </a:cubicBezTo>
                  <a:cubicBezTo>
                    <a:pt x="14893" y="5175"/>
                    <a:pt x="13281" y="0"/>
                    <a:pt x="12886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5727753" y="3009612"/>
              <a:ext cx="153362" cy="213909"/>
            </a:xfrm>
            <a:custGeom>
              <a:rect b="b" l="l" r="r" t="t"/>
              <a:pathLst>
                <a:path extrusionOk="0" h="12058" w="8645">
                  <a:moveTo>
                    <a:pt x="7723" y="1"/>
                  </a:moveTo>
                  <a:lnTo>
                    <a:pt x="789" y="2915"/>
                  </a:lnTo>
                  <a:cubicBezTo>
                    <a:pt x="1254" y="3483"/>
                    <a:pt x="221" y="5746"/>
                    <a:pt x="1734" y="7184"/>
                  </a:cubicBezTo>
                  <a:cubicBezTo>
                    <a:pt x="3636" y="8999"/>
                    <a:pt x="0" y="10704"/>
                    <a:pt x="51" y="11374"/>
                  </a:cubicBezTo>
                  <a:cubicBezTo>
                    <a:pt x="67" y="11544"/>
                    <a:pt x="325" y="11698"/>
                    <a:pt x="716" y="11816"/>
                  </a:cubicBezTo>
                  <a:cubicBezTo>
                    <a:pt x="745" y="11824"/>
                    <a:pt x="783" y="11832"/>
                    <a:pt x="819" y="11838"/>
                  </a:cubicBezTo>
                  <a:cubicBezTo>
                    <a:pt x="1099" y="11919"/>
                    <a:pt x="1432" y="11978"/>
                    <a:pt x="1801" y="12015"/>
                  </a:cubicBezTo>
                  <a:cubicBezTo>
                    <a:pt x="1829" y="12015"/>
                    <a:pt x="1860" y="12023"/>
                    <a:pt x="1896" y="12023"/>
                  </a:cubicBezTo>
                  <a:lnTo>
                    <a:pt x="1904" y="12023"/>
                  </a:lnTo>
                  <a:cubicBezTo>
                    <a:pt x="2171" y="12046"/>
                    <a:pt x="2439" y="12057"/>
                    <a:pt x="2708" y="12057"/>
                  </a:cubicBezTo>
                  <a:cubicBezTo>
                    <a:pt x="2818" y="12057"/>
                    <a:pt x="2929" y="12055"/>
                    <a:pt x="3040" y="12051"/>
                  </a:cubicBezTo>
                  <a:cubicBezTo>
                    <a:pt x="3104" y="12050"/>
                    <a:pt x="3168" y="12045"/>
                    <a:pt x="3232" y="12037"/>
                  </a:cubicBezTo>
                  <a:cubicBezTo>
                    <a:pt x="3977" y="11992"/>
                    <a:pt x="4662" y="11837"/>
                    <a:pt x="5053" y="11542"/>
                  </a:cubicBezTo>
                  <a:cubicBezTo>
                    <a:pt x="6544" y="10400"/>
                    <a:pt x="7598" y="8143"/>
                    <a:pt x="8122" y="6040"/>
                  </a:cubicBezTo>
                  <a:cubicBezTo>
                    <a:pt x="8645" y="3946"/>
                    <a:pt x="7723" y="1"/>
                    <a:pt x="7723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5740437" y="3172181"/>
              <a:ext cx="46355" cy="47454"/>
            </a:xfrm>
            <a:custGeom>
              <a:rect b="b" l="l" r="r" t="t"/>
              <a:pathLst>
                <a:path extrusionOk="0" h="2675" w="2613">
                  <a:moveTo>
                    <a:pt x="2533" y="0"/>
                  </a:moveTo>
                  <a:cubicBezTo>
                    <a:pt x="2519" y="0"/>
                    <a:pt x="2505" y="6"/>
                    <a:pt x="2493" y="19"/>
                  </a:cubicBezTo>
                  <a:cubicBezTo>
                    <a:pt x="1676" y="926"/>
                    <a:pt x="893" y="1818"/>
                    <a:pt x="1" y="2652"/>
                  </a:cubicBezTo>
                  <a:cubicBezTo>
                    <a:pt x="31" y="2660"/>
                    <a:pt x="68" y="2666"/>
                    <a:pt x="104" y="2674"/>
                  </a:cubicBezTo>
                  <a:cubicBezTo>
                    <a:pt x="1093" y="2032"/>
                    <a:pt x="2022" y="1125"/>
                    <a:pt x="2590" y="93"/>
                  </a:cubicBezTo>
                  <a:cubicBezTo>
                    <a:pt x="2613" y="49"/>
                    <a:pt x="2573" y="0"/>
                    <a:pt x="2533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5759685" y="3174665"/>
              <a:ext cx="47384" cy="48235"/>
            </a:xfrm>
            <a:custGeom>
              <a:rect b="b" l="l" r="r" t="t"/>
              <a:pathLst>
                <a:path extrusionOk="0" h="2719" w="2671">
                  <a:moveTo>
                    <a:pt x="2591" y="0"/>
                  </a:moveTo>
                  <a:cubicBezTo>
                    <a:pt x="2577" y="0"/>
                    <a:pt x="2563" y="6"/>
                    <a:pt x="2552" y="19"/>
                  </a:cubicBezTo>
                  <a:cubicBezTo>
                    <a:pt x="1712" y="948"/>
                    <a:pt x="915" y="1863"/>
                    <a:pt x="1" y="2711"/>
                  </a:cubicBezTo>
                  <a:cubicBezTo>
                    <a:pt x="31" y="2711"/>
                    <a:pt x="60" y="2719"/>
                    <a:pt x="96" y="2719"/>
                  </a:cubicBezTo>
                  <a:lnTo>
                    <a:pt x="104" y="2719"/>
                  </a:lnTo>
                  <a:cubicBezTo>
                    <a:pt x="1114" y="2070"/>
                    <a:pt x="2065" y="1139"/>
                    <a:pt x="2649" y="93"/>
                  </a:cubicBezTo>
                  <a:cubicBezTo>
                    <a:pt x="2670" y="49"/>
                    <a:pt x="2631" y="0"/>
                    <a:pt x="2591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5781665" y="3177095"/>
              <a:ext cx="45681" cy="46319"/>
            </a:xfrm>
            <a:custGeom>
              <a:rect b="b" l="l" r="r" t="t"/>
              <a:pathLst>
                <a:path extrusionOk="0" h="2611" w="2575">
                  <a:moveTo>
                    <a:pt x="2496" y="1"/>
                  </a:moveTo>
                  <a:cubicBezTo>
                    <a:pt x="2482" y="1"/>
                    <a:pt x="2468" y="7"/>
                    <a:pt x="2457" y="22"/>
                  </a:cubicBezTo>
                  <a:cubicBezTo>
                    <a:pt x="1653" y="915"/>
                    <a:pt x="879" y="1785"/>
                    <a:pt x="1" y="2610"/>
                  </a:cubicBezTo>
                  <a:cubicBezTo>
                    <a:pt x="65" y="2609"/>
                    <a:pt x="129" y="2604"/>
                    <a:pt x="193" y="2596"/>
                  </a:cubicBezTo>
                  <a:cubicBezTo>
                    <a:pt x="1136" y="1955"/>
                    <a:pt x="2006" y="1077"/>
                    <a:pt x="2553" y="96"/>
                  </a:cubicBezTo>
                  <a:cubicBezTo>
                    <a:pt x="2575" y="52"/>
                    <a:pt x="2536" y="1"/>
                    <a:pt x="249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5714572" y="3061270"/>
              <a:ext cx="56431" cy="113412"/>
            </a:xfrm>
            <a:custGeom>
              <a:rect b="b" l="l" r="r" t="t"/>
              <a:pathLst>
                <a:path extrusionOk="0" h="6393" w="3181">
                  <a:moveTo>
                    <a:pt x="1817" y="0"/>
                  </a:moveTo>
                  <a:cubicBezTo>
                    <a:pt x="1817" y="0"/>
                    <a:pt x="0" y="5546"/>
                    <a:pt x="747" y="6266"/>
                  </a:cubicBezTo>
                  <a:cubicBezTo>
                    <a:pt x="838" y="6354"/>
                    <a:pt x="929" y="6392"/>
                    <a:pt x="1019" y="6392"/>
                  </a:cubicBezTo>
                  <a:cubicBezTo>
                    <a:pt x="1638" y="6392"/>
                    <a:pt x="2224" y="4587"/>
                    <a:pt x="2668" y="4587"/>
                  </a:cubicBezTo>
                  <a:cubicBezTo>
                    <a:pt x="2688" y="4587"/>
                    <a:pt x="2708" y="4591"/>
                    <a:pt x="2728" y="4599"/>
                  </a:cubicBezTo>
                  <a:cubicBezTo>
                    <a:pt x="2739" y="4604"/>
                    <a:pt x="2749" y="4606"/>
                    <a:pt x="2758" y="4606"/>
                  </a:cubicBezTo>
                  <a:cubicBezTo>
                    <a:pt x="3180" y="4606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5120105" y="2971896"/>
              <a:ext cx="869970" cy="1733553"/>
            </a:xfrm>
            <a:custGeom>
              <a:rect b="b" l="l" r="r" t="t"/>
              <a:pathLst>
                <a:path extrusionOk="0" h="97720" w="49040">
                  <a:moveTo>
                    <a:pt x="11327" y="0"/>
                  </a:moveTo>
                  <a:cubicBezTo>
                    <a:pt x="7621" y="0"/>
                    <a:pt x="4155" y="2416"/>
                    <a:pt x="3318" y="6761"/>
                  </a:cubicBezTo>
                  <a:cubicBezTo>
                    <a:pt x="0" y="24027"/>
                    <a:pt x="25062" y="47799"/>
                    <a:pt x="25909" y="50278"/>
                  </a:cubicBezTo>
                  <a:cubicBezTo>
                    <a:pt x="26765" y="52755"/>
                    <a:pt x="20872" y="67964"/>
                    <a:pt x="32592" y="91624"/>
                  </a:cubicBezTo>
                  <a:cubicBezTo>
                    <a:pt x="32754" y="91941"/>
                    <a:pt x="32754" y="92413"/>
                    <a:pt x="32695" y="92929"/>
                  </a:cubicBezTo>
                  <a:cubicBezTo>
                    <a:pt x="32577" y="94072"/>
                    <a:pt x="32186" y="95451"/>
                    <a:pt x="32650" y="95997"/>
                  </a:cubicBezTo>
                  <a:cubicBezTo>
                    <a:pt x="33172" y="96608"/>
                    <a:pt x="42149" y="97720"/>
                    <a:pt x="46504" y="97720"/>
                  </a:cubicBezTo>
                  <a:cubicBezTo>
                    <a:pt x="47822" y="97720"/>
                    <a:pt x="48717" y="97618"/>
                    <a:pt x="48825" y="97369"/>
                  </a:cubicBezTo>
                  <a:cubicBezTo>
                    <a:pt x="49040" y="96875"/>
                    <a:pt x="47623" y="95909"/>
                    <a:pt x="46008" y="94950"/>
                  </a:cubicBezTo>
                  <a:cubicBezTo>
                    <a:pt x="44112" y="93822"/>
                    <a:pt x="41922" y="92693"/>
                    <a:pt x="41752" y="92325"/>
                  </a:cubicBezTo>
                  <a:cubicBezTo>
                    <a:pt x="41442" y="91654"/>
                    <a:pt x="39531" y="46804"/>
                    <a:pt x="38485" y="43941"/>
                  </a:cubicBezTo>
                  <a:cubicBezTo>
                    <a:pt x="37430" y="41072"/>
                    <a:pt x="26029" y="16888"/>
                    <a:pt x="19781" y="5441"/>
                  </a:cubicBezTo>
                  <a:cubicBezTo>
                    <a:pt x="17747" y="1717"/>
                    <a:pt x="14452" y="0"/>
                    <a:pt x="11327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5691067" y="4620439"/>
              <a:ext cx="299008" cy="85010"/>
            </a:xfrm>
            <a:custGeom>
              <a:rect b="b" l="l" r="r" t="t"/>
              <a:pathLst>
                <a:path extrusionOk="0" h="4792" w="16855">
                  <a:moveTo>
                    <a:pt x="510" y="1"/>
                  </a:moveTo>
                  <a:cubicBezTo>
                    <a:pt x="392" y="1144"/>
                    <a:pt x="1" y="2523"/>
                    <a:pt x="465" y="3069"/>
                  </a:cubicBezTo>
                  <a:cubicBezTo>
                    <a:pt x="987" y="3680"/>
                    <a:pt x="9964" y="4792"/>
                    <a:pt x="14319" y="4792"/>
                  </a:cubicBezTo>
                  <a:cubicBezTo>
                    <a:pt x="15637" y="4792"/>
                    <a:pt x="16532" y="4690"/>
                    <a:pt x="16640" y="4441"/>
                  </a:cubicBezTo>
                  <a:cubicBezTo>
                    <a:pt x="16855" y="3947"/>
                    <a:pt x="15438" y="2981"/>
                    <a:pt x="13823" y="2022"/>
                  </a:cubicBezTo>
                  <a:lnTo>
                    <a:pt x="13823" y="2022"/>
                  </a:lnTo>
                  <a:cubicBezTo>
                    <a:pt x="13860" y="2234"/>
                    <a:pt x="13860" y="2451"/>
                    <a:pt x="13823" y="2663"/>
                  </a:cubicBezTo>
                  <a:cubicBezTo>
                    <a:pt x="13771" y="2946"/>
                    <a:pt x="13287" y="3067"/>
                    <a:pt x="12528" y="3067"/>
                  </a:cubicBezTo>
                  <a:cubicBezTo>
                    <a:pt x="9623" y="3067"/>
                    <a:pt x="2691" y="1293"/>
                    <a:pt x="510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5151966" y="2989938"/>
              <a:ext cx="580950" cy="1734582"/>
            </a:xfrm>
            <a:custGeom>
              <a:rect b="b" l="l" r="r" t="t"/>
              <a:pathLst>
                <a:path extrusionOk="0" h="97778" w="32748">
                  <a:moveTo>
                    <a:pt x="21207" y="0"/>
                  </a:moveTo>
                  <a:cubicBezTo>
                    <a:pt x="18391" y="0"/>
                    <a:pt x="15616" y="1460"/>
                    <a:pt x="14007" y="4488"/>
                  </a:cubicBezTo>
                  <a:cubicBezTo>
                    <a:pt x="5768" y="20020"/>
                    <a:pt x="10349" y="42281"/>
                    <a:pt x="10437" y="44899"/>
                  </a:cubicBezTo>
                  <a:cubicBezTo>
                    <a:pt x="10518" y="47517"/>
                    <a:pt x="1" y="64509"/>
                    <a:pt x="5452" y="90345"/>
                  </a:cubicBezTo>
                  <a:cubicBezTo>
                    <a:pt x="5584" y="90988"/>
                    <a:pt x="5525" y="91681"/>
                    <a:pt x="5415" y="92352"/>
                  </a:cubicBezTo>
                  <a:cubicBezTo>
                    <a:pt x="5194" y="93628"/>
                    <a:pt x="4758" y="94823"/>
                    <a:pt x="5024" y="95450"/>
                  </a:cubicBezTo>
                  <a:cubicBezTo>
                    <a:pt x="5366" y="96244"/>
                    <a:pt x="15345" y="97778"/>
                    <a:pt x="19192" y="97778"/>
                  </a:cubicBezTo>
                  <a:cubicBezTo>
                    <a:pt x="19989" y="97778"/>
                    <a:pt x="20522" y="97712"/>
                    <a:pt x="20653" y="97560"/>
                  </a:cubicBezTo>
                  <a:cubicBezTo>
                    <a:pt x="21006" y="97139"/>
                    <a:pt x="19546" y="95936"/>
                    <a:pt x="17901" y="94794"/>
                  </a:cubicBezTo>
                  <a:cubicBezTo>
                    <a:pt x="16086" y="93539"/>
                    <a:pt x="14066" y="92345"/>
                    <a:pt x="14066" y="92345"/>
                  </a:cubicBezTo>
                  <a:cubicBezTo>
                    <a:pt x="13963" y="91608"/>
                    <a:pt x="24244" y="51388"/>
                    <a:pt x="24074" y="48342"/>
                  </a:cubicBezTo>
                  <a:cubicBezTo>
                    <a:pt x="23912" y="45296"/>
                    <a:pt x="32748" y="20824"/>
                    <a:pt x="30130" y="8051"/>
                  </a:cubicBezTo>
                  <a:cubicBezTo>
                    <a:pt x="29052" y="2778"/>
                    <a:pt x="25091" y="0"/>
                    <a:pt x="21207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5236373" y="4628262"/>
              <a:ext cx="288240" cy="96257"/>
            </a:xfrm>
            <a:custGeom>
              <a:rect b="b" l="l" r="r" t="t"/>
              <a:pathLst>
                <a:path extrusionOk="0" h="5426" w="16248">
                  <a:moveTo>
                    <a:pt x="657" y="0"/>
                  </a:moveTo>
                  <a:cubicBezTo>
                    <a:pt x="436" y="1276"/>
                    <a:pt x="0" y="2471"/>
                    <a:pt x="266" y="3098"/>
                  </a:cubicBezTo>
                  <a:cubicBezTo>
                    <a:pt x="608" y="3892"/>
                    <a:pt x="10587" y="5426"/>
                    <a:pt x="14434" y="5426"/>
                  </a:cubicBezTo>
                  <a:cubicBezTo>
                    <a:pt x="15231" y="5426"/>
                    <a:pt x="15764" y="5360"/>
                    <a:pt x="15895" y="5208"/>
                  </a:cubicBezTo>
                  <a:cubicBezTo>
                    <a:pt x="16248" y="4787"/>
                    <a:pt x="14788" y="3584"/>
                    <a:pt x="13143" y="2441"/>
                  </a:cubicBezTo>
                  <a:lnTo>
                    <a:pt x="13143" y="2441"/>
                  </a:lnTo>
                  <a:cubicBezTo>
                    <a:pt x="13224" y="2678"/>
                    <a:pt x="13254" y="2913"/>
                    <a:pt x="13210" y="3128"/>
                  </a:cubicBezTo>
                  <a:cubicBezTo>
                    <a:pt x="13148" y="3413"/>
                    <a:pt x="12774" y="3535"/>
                    <a:pt x="12188" y="3535"/>
                  </a:cubicBezTo>
                  <a:cubicBezTo>
                    <a:pt x="9496" y="3535"/>
                    <a:pt x="2341" y="964"/>
                    <a:pt x="657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5141251" y="2869980"/>
              <a:ext cx="708908" cy="1247530"/>
            </a:xfrm>
            <a:custGeom>
              <a:rect b="b" l="l" r="r" t="t"/>
              <a:pathLst>
                <a:path extrusionOk="0" h="70323" w="39961">
                  <a:moveTo>
                    <a:pt x="31080" y="0"/>
                  </a:moveTo>
                  <a:lnTo>
                    <a:pt x="7647" y="212"/>
                  </a:lnTo>
                  <a:cubicBezTo>
                    <a:pt x="7647" y="212"/>
                    <a:pt x="0" y="7893"/>
                    <a:pt x="0" y="23309"/>
                  </a:cubicBezTo>
                  <a:cubicBezTo>
                    <a:pt x="0" y="35294"/>
                    <a:pt x="5753" y="47848"/>
                    <a:pt x="6859" y="53194"/>
                  </a:cubicBezTo>
                  <a:cubicBezTo>
                    <a:pt x="7966" y="58542"/>
                    <a:pt x="4835" y="67209"/>
                    <a:pt x="4835" y="67209"/>
                  </a:cubicBezTo>
                  <a:cubicBezTo>
                    <a:pt x="4835" y="67209"/>
                    <a:pt x="12864" y="70323"/>
                    <a:pt x="23243" y="70323"/>
                  </a:cubicBezTo>
                  <a:cubicBezTo>
                    <a:pt x="28433" y="70323"/>
                    <a:pt x="34210" y="69544"/>
                    <a:pt x="39865" y="67209"/>
                  </a:cubicBezTo>
                  <a:cubicBezTo>
                    <a:pt x="39865" y="67209"/>
                    <a:pt x="39961" y="57942"/>
                    <a:pt x="39127" y="45266"/>
                  </a:cubicBezTo>
                  <a:cubicBezTo>
                    <a:pt x="38224" y="31531"/>
                    <a:pt x="36734" y="16450"/>
                    <a:pt x="31080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5120176" y="2174430"/>
              <a:ext cx="652779" cy="765783"/>
            </a:xfrm>
            <a:custGeom>
              <a:rect b="b" l="l" r="r" t="t"/>
              <a:pathLst>
                <a:path extrusionOk="0" h="43167" w="36797">
                  <a:moveTo>
                    <a:pt x="18573" y="1"/>
                  </a:moveTo>
                  <a:cubicBezTo>
                    <a:pt x="16607" y="1"/>
                    <a:pt x="14631" y="483"/>
                    <a:pt x="12956" y="1663"/>
                  </a:cubicBezTo>
                  <a:cubicBezTo>
                    <a:pt x="0" y="10797"/>
                    <a:pt x="9175" y="40614"/>
                    <a:pt x="9175" y="40614"/>
                  </a:cubicBezTo>
                  <a:cubicBezTo>
                    <a:pt x="13946" y="42510"/>
                    <a:pt x="17971" y="43166"/>
                    <a:pt x="21258" y="43166"/>
                  </a:cubicBezTo>
                  <a:cubicBezTo>
                    <a:pt x="28642" y="43166"/>
                    <a:pt x="32294" y="39852"/>
                    <a:pt x="32294" y="39852"/>
                  </a:cubicBezTo>
                  <a:lnTo>
                    <a:pt x="31628" y="23340"/>
                  </a:lnTo>
                  <a:cubicBezTo>
                    <a:pt x="31628" y="23340"/>
                    <a:pt x="36797" y="20022"/>
                    <a:pt x="35364" y="14814"/>
                  </a:cubicBezTo>
                  <a:cubicBezTo>
                    <a:pt x="34828" y="12862"/>
                    <a:pt x="28980" y="4298"/>
                    <a:pt x="25765" y="2141"/>
                  </a:cubicBezTo>
                  <a:cubicBezTo>
                    <a:pt x="23912" y="896"/>
                    <a:pt x="21252" y="1"/>
                    <a:pt x="18573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5316398" y="1757079"/>
              <a:ext cx="371210" cy="551661"/>
            </a:xfrm>
            <a:custGeom>
              <a:rect b="b" l="l" r="r" t="t"/>
              <a:pathLst>
                <a:path extrusionOk="0" h="31097" w="20925">
                  <a:moveTo>
                    <a:pt x="11072" y="1"/>
                  </a:moveTo>
                  <a:cubicBezTo>
                    <a:pt x="7229" y="1"/>
                    <a:pt x="2963" y="1390"/>
                    <a:pt x="1698" y="2975"/>
                  </a:cubicBezTo>
                  <a:cubicBezTo>
                    <a:pt x="1" y="5091"/>
                    <a:pt x="1653" y="12983"/>
                    <a:pt x="2258" y="16199"/>
                  </a:cubicBezTo>
                  <a:cubicBezTo>
                    <a:pt x="2596" y="18049"/>
                    <a:pt x="3128" y="23161"/>
                    <a:pt x="3586" y="24599"/>
                  </a:cubicBezTo>
                  <a:cubicBezTo>
                    <a:pt x="3850" y="25422"/>
                    <a:pt x="9662" y="31097"/>
                    <a:pt x="11796" y="31097"/>
                  </a:cubicBezTo>
                  <a:cubicBezTo>
                    <a:pt x="11803" y="31097"/>
                    <a:pt x="11810" y="31097"/>
                    <a:pt x="11817" y="31097"/>
                  </a:cubicBezTo>
                  <a:cubicBezTo>
                    <a:pt x="15415" y="31030"/>
                    <a:pt x="11779" y="24532"/>
                    <a:pt x="11831" y="23855"/>
                  </a:cubicBezTo>
                  <a:cubicBezTo>
                    <a:pt x="11846" y="23699"/>
                    <a:pt x="11853" y="23530"/>
                    <a:pt x="11853" y="23368"/>
                  </a:cubicBezTo>
                  <a:cubicBezTo>
                    <a:pt x="11860" y="23087"/>
                    <a:pt x="11860" y="22800"/>
                    <a:pt x="11853" y="22527"/>
                  </a:cubicBezTo>
                  <a:cubicBezTo>
                    <a:pt x="11839" y="21464"/>
                    <a:pt x="11734" y="20550"/>
                    <a:pt x="11734" y="20550"/>
                  </a:cubicBezTo>
                  <a:lnTo>
                    <a:pt x="11734" y="20550"/>
                  </a:lnTo>
                  <a:cubicBezTo>
                    <a:pt x="11734" y="20550"/>
                    <a:pt x="12471" y="20683"/>
                    <a:pt x="13509" y="20683"/>
                  </a:cubicBezTo>
                  <a:cubicBezTo>
                    <a:pt x="15659" y="20683"/>
                    <a:pt x="19103" y="20112"/>
                    <a:pt x="19973" y="16605"/>
                  </a:cubicBezTo>
                  <a:cubicBezTo>
                    <a:pt x="20925" y="12806"/>
                    <a:pt x="19553" y="3770"/>
                    <a:pt x="16330" y="1359"/>
                  </a:cubicBezTo>
                  <a:cubicBezTo>
                    <a:pt x="15039" y="394"/>
                    <a:pt x="13115" y="1"/>
                    <a:pt x="11072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5538627" y="2011258"/>
              <a:ext cx="45663" cy="22299"/>
            </a:xfrm>
            <a:custGeom>
              <a:rect b="b" l="l" r="r" t="t"/>
              <a:pathLst>
                <a:path extrusionOk="0" h="1257" w="2574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5627966" y="1931658"/>
              <a:ext cx="18911" cy="23878"/>
            </a:xfrm>
            <a:custGeom>
              <a:rect b="b" l="l" r="r" t="t"/>
              <a:pathLst>
                <a:path extrusionOk="0" h="1346" w="1066">
                  <a:moveTo>
                    <a:pt x="522" y="0"/>
                  </a:moveTo>
                  <a:cubicBezTo>
                    <a:pt x="517" y="0"/>
                    <a:pt x="512" y="0"/>
                    <a:pt x="507" y="0"/>
                  </a:cubicBezTo>
                  <a:cubicBezTo>
                    <a:pt x="221" y="11"/>
                    <a:pt x="0" y="321"/>
                    <a:pt x="15" y="693"/>
                  </a:cubicBezTo>
                  <a:cubicBezTo>
                    <a:pt x="29" y="1058"/>
                    <a:pt x="264" y="1346"/>
                    <a:pt x="543" y="1346"/>
                  </a:cubicBezTo>
                  <a:cubicBezTo>
                    <a:pt x="548" y="1346"/>
                    <a:pt x="553" y="1346"/>
                    <a:pt x="558" y="1346"/>
                  </a:cubicBezTo>
                  <a:cubicBezTo>
                    <a:pt x="844" y="1335"/>
                    <a:pt x="1065" y="1025"/>
                    <a:pt x="1051" y="653"/>
                  </a:cubicBezTo>
                  <a:cubicBezTo>
                    <a:pt x="1037" y="288"/>
                    <a:pt x="802" y="0"/>
                    <a:pt x="522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5515441" y="1947873"/>
              <a:ext cx="18911" cy="23878"/>
            </a:xfrm>
            <a:custGeom>
              <a:rect b="b" l="l" r="r" t="t"/>
              <a:pathLst>
                <a:path extrusionOk="0" h="1346" w="1066">
                  <a:moveTo>
                    <a:pt x="523" y="1"/>
                  </a:moveTo>
                  <a:cubicBezTo>
                    <a:pt x="518" y="1"/>
                    <a:pt x="512" y="1"/>
                    <a:pt x="507" y="1"/>
                  </a:cubicBezTo>
                  <a:cubicBezTo>
                    <a:pt x="221" y="12"/>
                    <a:pt x="0" y="322"/>
                    <a:pt x="15" y="692"/>
                  </a:cubicBezTo>
                  <a:cubicBezTo>
                    <a:pt x="29" y="1057"/>
                    <a:pt x="264" y="1345"/>
                    <a:pt x="543" y="1345"/>
                  </a:cubicBezTo>
                  <a:cubicBezTo>
                    <a:pt x="548" y="1345"/>
                    <a:pt x="553" y="1345"/>
                    <a:pt x="558" y="1345"/>
                  </a:cubicBezTo>
                  <a:cubicBezTo>
                    <a:pt x="844" y="1334"/>
                    <a:pt x="1065" y="1024"/>
                    <a:pt x="1051" y="653"/>
                  </a:cubicBezTo>
                  <a:cubicBezTo>
                    <a:pt x="1035" y="288"/>
                    <a:pt x="802" y="1"/>
                    <a:pt x="523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5609215" y="1870437"/>
              <a:ext cx="47135" cy="22920"/>
            </a:xfrm>
            <a:custGeom>
              <a:rect b="b" l="l" r="r" t="t"/>
              <a:pathLst>
                <a:path extrusionOk="0" h="1292" w="2657">
                  <a:moveTo>
                    <a:pt x="1302" y="1"/>
                  </a:moveTo>
                  <a:cubicBezTo>
                    <a:pt x="587" y="1"/>
                    <a:pt x="9" y="276"/>
                    <a:pt x="4" y="628"/>
                  </a:cubicBezTo>
                  <a:cubicBezTo>
                    <a:pt x="0" y="984"/>
                    <a:pt x="588" y="1282"/>
                    <a:pt x="1319" y="1291"/>
                  </a:cubicBezTo>
                  <a:cubicBezTo>
                    <a:pt x="1331" y="1291"/>
                    <a:pt x="1342" y="1292"/>
                    <a:pt x="1354" y="1292"/>
                  </a:cubicBezTo>
                  <a:cubicBezTo>
                    <a:pt x="2068" y="1292"/>
                    <a:pt x="2646" y="1016"/>
                    <a:pt x="2651" y="665"/>
                  </a:cubicBezTo>
                  <a:cubicBezTo>
                    <a:pt x="2656" y="309"/>
                    <a:pt x="2067" y="10"/>
                    <a:pt x="1337" y="1"/>
                  </a:cubicBezTo>
                  <a:cubicBezTo>
                    <a:pt x="1326" y="1"/>
                    <a:pt x="1314" y="1"/>
                    <a:pt x="1302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5489221" y="1887911"/>
              <a:ext cx="48483" cy="26805"/>
            </a:xfrm>
            <a:custGeom>
              <a:rect b="b" l="l" r="r" t="t"/>
              <a:pathLst>
                <a:path extrusionOk="0" h="1511" w="2733">
                  <a:moveTo>
                    <a:pt x="1931" y="1"/>
                  </a:moveTo>
                  <a:cubicBezTo>
                    <a:pt x="1697" y="1"/>
                    <a:pt x="1426" y="49"/>
                    <a:pt x="1148" y="149"/>
                  </a:cubicBezTo>
                  <a:cubicBezTo>
                    <a:pt x="462" y="397"/>
                    <a:pt x="1" y="869"/>
                    <a:pt x="123" y="1205"/>
                  </a:cubicBezTo>
                  <a:cubicBezTo>
                    <a:pt x="194" y="1405"/>
                    <a:pt x="457" y="1511"/>
                    <a:pt x="803" y="1511"/>
                  </a:cubicBezTo>
                  <a:cubicBezTo>
                    <a:pt x="1037" y="1511"/>
                    <a:pt x="1309" y="1462"/>
                    <a:pt x="1587" y="1362"/>
                  </a:cubicBezTo>
                  <a:cubicBezTo>
                    <a:pt x="2274" y="1114"/>
                    <a:pt x="2733" y="641"/>
                    <a:pt x="2613" y="306"/>
                  </a:cubicBezTo>
                  <a:cubicBezTo>
                    <a:pt x="2540" y="106"/>
                    <a:pt x="2277" y="1"/>
                    <a:pt x="1931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5587181" y="1895220"/>
              <a:ext cx="36225" cy="100320"/>
            </a:xfrm>
            <a:custGeom>
              <a:rect b="b" l="l" r="r" t="t"/>
              <a:pathLst>
                <a:path extrusionOk="0" h="5655" w="2042">
                  <a:moveTo>
                    <a:pt x="279" y="1"/>
                  </a:moveTo>
                  <a:cubicBezTo>
                    <a:pt x="233" y="1"/>
                    <a:pt x="187" y="41"/>
                    <a:pt x="199" y="102"/>
                  </a:cubicBezTo>
                  <a:cubicBezTo>
                    <a:pt x="403" y="1037"/>
                    <a:pt x="1380" y="4869"/>
                    <a:pt x="1148" y="5182"/>
                  </a:cubicBezTo>
                  <a:cubicBezTo>
                    <a:pt x="1084" y="5268"/>
                    <a:pt x="981" y="5299"/>
                    <a:pt x="865" y="5299"/>
                  </a:cubicBezTo>
                  <a:cubicBezTo>
                    <a:pt x="641" y="5299"/>
                    <a:pt x="370" y="5184"/>
                    <a:pt x="237" y="5127"/>
                  </a:cubicBezTo>
                  <a:cubicBezTo>
                    <a:pt x="216" y="5117"/>
                    <a:pt x="195" y="5113"/>
                    <a:pt x="176" y="5113"/>
                  </a:cubicBezTo>
                  <a:cubicBezTo>
                    <a:pt x="59" y="5113"/>
                    <a:pt x="1" y="5273"/>
                    <a:pt x="116" y="5354"/>
                  </a:cubicBezTo>
                  <a:cubicBezTo>
                    <a:pt x="347" y="5518"/>
                    <a:pt x="712" y="5655"/>
                    <a:pt x="1060" y="5655"/>
                  </a:cubicBezTo>
                  <a:cubicBezTo>
                    <a:pt x="1148" y="5655"/>
                    <a:pt x="1235" y="5646"/>
                    <a:pt x="1318" y="5626"/>
                  </a:cubicBezTo>
                  <a:cubicBezTo>
                    <a:pt x="2042" y="5460"/>
                    <a:pt x="916" y="1510"/>
                    <a:pt x="351" y="54"/>
                  </a:cubicBezTo>
                  <a:cubicBezTo>
                    <a:pt x="337" y="17"/>
                    <a:pt x="308" y="1"/>
                    <a:pt x="27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5297044" y="1715000"/>
              <a:ext cx="364912" cy="273710"/>
            </a:xfrm>
            <a:custGeom>
              <a:rect b="b" l="l" r="r" t="t"/>
              <a:pathLst>
                <a:path extrusionOk="0" h="15429" w="20570">
                  <a:moveTo>
                    <a:pt x="13125" y="0"/>
                  </a:moveTo>
                  <a:cubicBezTo>
                    <a:pt x="10841" y="0"/>
                    <a:pt x="7875" y="842"/>
                    <a:pt x="4062" y="3116"/>
                  </a:cubicBezTo>
                  <a:cubicBezTo>
                    <a:pt x="4062" y="3116"/>
                    <a:pt x="534" y="4006"/>
                    <a:pt x="267" y="6812"/>
                  </a:cubicBezTo>
                  <a:cubicBezTo>
                    <a:pt x="1" y="9615"/>
                    <a:pt x="1666" y="15428"/>
                    <a:pt x="3566" y="15428"/>
                  </a:cubicBezTo>
                  <a:cubicBezTo>
                    <a:pt x="3570" y="15428"/>
                    <a:pt x="3574" y="15428"/>
                    <a:pt x="3577" y="15428"/>
                  </a:cubicBezTo>
                  <a:cubicBezTo>
                    <a:pt x="5326" y="15406"/>
                    <a:pt x="5120" y="11343"/>
                    <a:pt x="5120" y="11343"/>
                  </a:cubicBezTo>
                  <a:cubicBezTo>
                    <a:pt x="6919" y="10207"/>
                    <a:pt x="7833" y="8041"/>
                    <a:pt x="7834" y="8040"/>
                  </a:cubicBezTo>
                  <a:lnTo>
                    <a:pt x="7834" y="8040"/>
                  </a:lnTo>
                  <a:cubicBezTo>
                    <a:pt x="7833" y="8041"/>
                    <a:pt x="6574" y="11266"/>
                    <a:pt x="7797" y="11266"/>
                  </a:cubicBezTo>
                  <a:cubicBezTo>
                    <a:pt x="7834" y="11266"/>
                    <a:pt x="7873" y="11263"/>
                    <a:pt x="7915" y="11257"/>
                  </a:cubicBezTo>
                  <a:cubicBezTo>
                    <a:pt x="10726" y="10845"/>
                    <a:pt x="12790" y="6022"/>
                    <a:pt x="12790" y="6021"/>
                  </a:cubicBezTo>
                  <a:lnTo>
                    <a:pt x="12790" y="6021"/>
                  </a:lnTo>
                  <a:cubicBezTo>
                    <a:pt x="12790" y="6021"/>
                    <a:pt x="11935" y="8419"/>
                    <a:pt x="13158" y="8419"/>
                  </a:cubicBezTo>
                  <a:cubicBezTo>
                    <a:pt x="13221" y="8419"/>
                    <a:pt x="13288" y="8412"/>
                    <a:pt x="13362" y="8399"/>
                  </a:cubicBezTo>
                  <a:cubicBezTo>
                    <a:pt x="15658" y="7991"/>
                    <a:pt x="17125" y="4771"/>
                    <a:pt x="17125" y="4771"/>
                  </a:cubicBezTo>
                  <a:cubicBezTo>
                    <a:pt x="17125" y="4771"/>
                    <a:pt x="18550" y="6891"/>
                    <a:pt x="19624" y="6891"/>
                  </a:cubicBezTo>
                  <a:cubicBezTo>
                    <a:pt x="19672" y="6891"/>
                    <a:pt x="19720" y="6887"/>
                    <a:pt x="19767" y="6878"/>
                  </a:cubicBezTo>
                  <a:cubicBezTo>
                    <a:pt x="20570" y="6725"/>
                    <a:pt x="19577" y="0"/>
                    <a:pt x="13125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5290746" y="1955128"/>
              <a:ext cx="98759" cy="93791"/>
            </a:xfrm>
            <a:custGeom>
              <a:rect b="b" l="l" r="r" t="t"/>
              <a:pathLst>
                <a:path extrusionOk="0" h="5287" w="5567">
                  <a:moveTo>
                    <a:pt x="3462" y="1"/>
                  </a:moveTo>
                  <a:cubicBezTo>
                    <a:pt x="3162" y="1"/>
                    <a:pt x="2837" y="43"/>
                    <a:pt x="2492" y="147"/>
                  </a:cubicBezTo>
                  <a:cubicBezTo>
                    <a:pt x="354" y="791"/>
                    <a:pt x="1" y="4361"/>
                    <a:pt x="2849" y="5188"/>
                  </a:cubicBezTo>
                  <a:cubicBezTo>
                    <a:pt x="3089" y="5258"/>
                    <a:pt x="3335" y="5286"/>
                    <a:pt x="3576" y="5286"/>
                  </a:cubicBezTo>
                  <a:cubicBezTo>
                    <a:pt x="4588" y="5286"/>
                    <a:pt x="5513" y="4790"/>
                    <a:pt x="5513" y="4790"/>
                  </a:cubicBezTo>
                  <a:lnTo>
                    <a:pt x="5567" y="768"/>
                  </a:lnTo>
                  <a:cubicBezTo>
                    <a:pt x="5567" y="768"/>
                    <a:pt x="4741" y="1"/>
                    <a:pt x="3462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5328160" y="1976363"/>
              <a:ext cx="44563" cy="55331"/>
            </a:xfrm>
            <a:custGeom>
              <a:rect b="b" l="l" r="r" t="t"/>
              <a:pathLst>
                <a:path extrusionOk="0" h="3119" w="2512">
                  <a:moveTo>
                    <a:pt x="446" y="1"/>
                  </a:moveTo>
                  <a:cubicBezTo>
                    <a:pt x="404" y="1"/>
                    <a:pt x="363" y="3"/>
                    <a:pt x="320" y="6"/>
                  </a:cubicBezTo>
                  <a:cubicBezTo>
                    <a:pt x="266" y="10"/>
                    <a:pt x="243" y="97"/>
                    <a:pt x="306" y="108"/>
                  </a:cubicBezTo>
                  <a:cubicBezTo>
                    <a:pt x="1320" y="290"/>
                    <a:pt x="1800" y="1452"/>
                    <a:pt x="1982" y="2226"/>
                  </a:cubicBezTo>
                  <a:cubicBezTo>
                    <a:pt x="1725" y="2114"/>
                    <a:pt x="1428" y="2045"/>
                    <a:pt x="1140" y="2045"/>
                  </a:cubicBezTo>
                  <a:cubicBezTo>
                    <a:pt x="674" y="2045"/>
                    <a:pt x="230" y="2226"/>
                    <a:pt x="13" y="2700"/>
                  </a:cubicBezTo>
                  <a:cubicBezTo>
                    <a:pt x="1" y="2722"/>
                    <a:pt x="19" y="2745"/>
                    <a:pt x="40" y="2745"/>
                  </a:cubicBezTo>
                  <a:cubicBezTo>
                    <a:pt x="46" y="2745"/>
                    <a:pt x="54" y="2742"/>
                    <a:pt x="60" y="2736"/>
                  </a:cubicBezTo>
                  <a:cubicBezTo>
                    <a:pt x="294" y="2543"/>
                    <a:pt x="605" y="2457"/>
                    <a:pt x="917" y="2457"/>
                  </a:cubicBezTo>
                  <a:cubicBezTo>
                    <a:pt x="1393" y="2457"/>
                    <a:pt x="1874" y="2657"/>
                    <a:pt x="2100" y="2978"/>
                  </a:cubicBezTo>
                  <a:cubicBezTo>
                    <a:pt x="2166" y="3073"/>
                    <a:pt x="2229" y="3118"/>
                    <a:pt x="2284" y="3118"/>
                  </a:cubicBezTo>
                  <a:cubicBezTo>
                    <a:pt x="2423" y="3118"/>
                    <a:pt x="2512" y="2832"/>
                    <a:pt x="2486" y="2345"/>
                  </a:cubicBezTo>
                  <a:cubicBezTo>
                    <a:pt x="2430" y="1276"/>
                    <a:pt x="1630" y="1"/>
                    <a:pt x="44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4986026" y="2225255"/>
              <a:ext cx="433175" cy="789057"/>
            </a:xfrm>
            <a:custGeom>
              <a:rect b="b" l="l" r="r" t="t"/>
              <a:pathLst>
                <a:path extrusionOk="0" h="44479" w="24418">
                  <a:moveTo>
                    <a:pt x="18519" y="0"/>
                  </a:moveTo>
                  <a:cubicBezTo>
                    <a:pt x="17170" y="0"/>
                    <a:pt x="15654" y="615"/>
                    <a:pt x="14137" y="2105"/>
                  </a:cubicBezTo>
                  <a:cubicBezTo>
                    <a:pt x="7679" y="8445"/>
                    <a:pt x="1" y="21450"/>
                    <a:pt x="1" y="24502"/>
                  </a:cubicBezTo>
                  <a:cubicBezTo>
                    <a:pt x="1" y="28666"/>
                    <a:pt x="13722" y="44479"/>
                    <a:pt x="16590" y="44479"/>
                  </a:cubicBezTo>
                  <a:cubicBezTo>
                    <a:pt x="16602" y="44479"/>
                    <a:pt x="16614" y="44478"/>
                    <a:pt x="16626" y="44478"/>
                  </a:cubicBezTo>
                  <a:cubicBezTo>
                    <a:pt x="19414" y="44346"/>
                    <a:pt x="21079" y="40034"/>
                    <a:pt x="20114" y="37942"/>
                  </a:cubicBezTo>
                  <a:cubicBezTo>
                    <a:pt x="19148" y="35851"/>
                    <a:pt x="11438" y="25252"/>
                    <a:pt x="11483" y="24158"/>
                  </a:cubicBezTo>
                  <a:cubicBezTo>
                    <a:pt x="11549" y="22566"/>
                    <a:pt x="19312" y="15477"/>
                    <a:pt x="22731" y="7911"/>
                  </a:cubicBezTo>
                  <a:cubicBezTo>
                    <a:pt x="24418" y="4179"/>
                    <a:pt x="22036" y="0"/>
                    <a:pt x="18519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4966814" y="2216917"/>
              <a:ext cx="464894" cy="615933"/>
            </a:xfrm>
            <a:custGeom>
              <a:rect b="b" l="l" r="r" t="t"/>
              <a:pathLst>
                <a:path extrusionOk="0" h="34720" w="26206">
                  <a:moveTo>
                    <a:pt x="19520" y="0"/>
                  </a:moveTo>
                  <a:cubicBezTo>
                    <a:pt x="18442" y="0"/>
                    <a:pt x="17329" y="350"/>
                    <a:pt x="16315" y="1131"/>
                  </a:cubicBezTo>
                  <a:cubicBezTo>
                    <a:pt x="12771" y="3861"/>
                    <a:pt x="0" y="19886"/>
                    <a:pt x="737" y="25123"/>
                  </a:cubicBezTo>
                  <a:cubicBezTo>
                    <a:pt x="1297" y="29108"/>
                    <a:pt x="5259" y="34288"/>
                    <a:pt x="5907" y="34687"/>
                  </a:cubicBezTo>
                  <a:cubicBezTo>
                    <a:pt x="5942" y="34709"/>
                    <a:pt x="6001" y="34719"/>
                    <a:pt x="6082" y="34719"/>
                  </a:cubicBezTo>
                  <a:cubicBezTo>
                    <a:pt x="7499" y="34719"/>
                    <a:pt x="15525" y="31531"/>
                    <a:pt x="15126" y="28648"/>
                  </a:cubicBezTo>
                  <a:cubicBezTo>
                    <a:pt x="15052" y="28116"/>
                    <a:pt x="12907" y="25319"/>
                    <a:pt x="12807" y="24820"/>
                  </a:cubicBezTo>
                  <a:cubicBezTo>
                    <a:pt x="12708" y="24323"/>
                    <a:pt x="21970" y="14371"/>
                    <a:pt x="24368" y="8349"/>
                  </a:cubicBezTo>
                  <a:cubicBezTo>
                    <a:pt x="26206" y="3737"/>
                    <a:pt x="23046" y="0"/>
                    <a:pt x="19520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5020921" y="2672782"/>
              <a:ext cx="261789" cy="216073"/>
            </a:xfrm>
            <a:custGeom>
              <a:rect b="b" l="l" r="r" t="t"/>
              <a:pathLst>
                <a:path extrusionOk="0" h="12180" w="14757">
                  <a:moveTo>
                    <a:pt x="11064" y="0"/>
                  </a:moveTo>
                  <a:cubicBezTo>
                    <a:pt x="11047" y="0"/>
                    <a:pt x="11034" y="6"/>
                    <a:pt x="11025" y="17"/>
                  </a:cubicBezTo>
                  <a:cubicBezTo>
                    <a:pt x="10303" y="933"/>
                    <a:pt x="4715" y="5739"/>
                    <a:pt x="863" y="6971"/>
                  </a:cubicBezTo>
                  <a:cubicBezTo>
                    <a:pt x="0" y="7247"/>
                    <a:pt x="3465" y="11911"/>
                    <a:pt x="4090" y="12151"/>
                  </a:cubicBezTo>
                  <a:cubicBezTo>
                    <a:pt x="4138" y="12170"/>
                    <a:pt x="4220" y="12180"/>
                    <a:pt x="4333" y="12180"/>
                  </a:cubicBezTo>
                  <a:cubicBezTo>
                    <a:pt x="5702" y="12180"/>
                    <a:pt x="11555" y="10715"/>
                    <a:pt x="14347" y="4977"/>
                  </a:cubicBezTo>
                  <a:cubicBezTo>
                    <a:pt x="14756" y="4135"/>
                    <a:pt x="11520" y="0"/>
                    <a:pt x="11064" y="0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5352357" y="2887826"/>
              <a:ext cx="99326" cy="49991"/>
            </a:xfrm>
            <a:custGeom>
              <a:rect b="b" l="l" r="r" t="t"/>
              <a:pathLst>
                <a:path extrusionOk="0" h="2818" w="5599">
                  <a:moveTo>
                    <a:pt x="4946" y="1"/>
                  </a:moveTo>
                  <a:cubicBezTo>
                    <a:pt x="4776" y="1"/>
                    <a:pt x="4553" y="73"/>
                    <a:pt x="4267" y="245"/>
                  </a:cubicBezTo>
                  <a:cubicBezTo>
                    <a:pt x="2881" y="1081"/>
                    <a:pt x="0" y="1291"/>
                    <a:pt x="0" y="1291"/>
                  </a:cubicBezTo>
                  <a:lnTo>
                    <a:pt x="2384" y="2818"/>
                  </a:lnTo>
                  <a:cubicBezTo>
                    <a:pt x="2384" y="2818"/>
                    <a:pt x="3927" y="2663"/>
                    <a:pt x="4962" y="1577"/>
                  </a:cubicBezTo>
                  <a:cubicBezTo>
                    <a:pt x="5448" y="1068"/>
                    <a:pt x="5598" y="1"/>
                    <a:pt x="4946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5242209" y="2893415"/>
              <a:ext cx="262233" cy="149087"/>
            </a:xfrm>
            <a:custGeom>
              <a:rect b="b" l="l" r="r" t="t"/>
              <a:pathLst>
                <a:path extrusionOk="0" h="8404" w="14782">
                  <a:moveTo>
                    <a:pt x="5533" y="1"/>
                  </a:moveTo>
                  <a:lnTo>
                    <a:pt x="1" y="5681"/>
                  </a:lnTo>
                  <a:cubicBezTo>
                    <a:pt x="244" y="6145"/>
                    <a:pt x="1012" y="7650"/>
                    <a:pt x="2738" y="8173"/>
                  </a:cubicBezTo>
                  <a:cubicBezTo>
                    <a:pt x="3286" y="8339"/>
                    <a:pt x="3780" y="8404"/>
                    <a:pt x="4238" y="8404"/>
                  </a:cubicBezTo>
                  <a:cubicBezTo>
                    <a:pt x="5391" y="8404"/>
                    <a:pt x="6315" y="7994"/>
                    <a:pt x="7281" y="7745"/>
                  </a:cubicBezTo>
                  <a:cubicBezTo>
                    <a:pt x="7765" y="7620"/>
                    <a:pt x="8181" y="7570"/>
                    <a:pt x="8553" y="7570"/>
                  </a:cubicBezTo>
                  <a:cubicBezTo>
                    <a:pt x="9913" y="7570"/>
                    <a:pt x="10687" y="8243"/>
                    <a:pt x="12112" y="8394"/>
                  </a:cubicBezTo>
                  <a:cubicBezTo>
                    <a:pt x="12163" y="8400"/>
                    <a:pt x="12214" y="8403"/>
                    <a:pt x="12264" y="8403"/>
                  </a:cubicBezTo>
                  <a:cubicBezTo>
                    <a:pt x="12759" y="8403"/>
                    <a:pt x="13214" y="8147"/>
                    <a:pt x="13602" y="7753"/>
                  </a:cubicBezTo>
                  <a:cubicBezTo>
                    <a:pt x="13654" y="7705"/>
                    <a:pt x="13704" y="7653"/>
                    <a:pt x="13748" y="7598"/>
                  </a:cubicBezTo>
                  <a:cubicBezTo>
                    <a:pt x="13962" y="7352"/>
                    <a:pt x="14142" y="7078"/>
                    <a:pt x="14287" y="6786"/>
                  </a:cubicBezTo>
                  <a:cubicBezTo>
                    <a:pt x="14323" y="6731"/>
                    <a:pt x="14352" y="6671"/>
                    <a:pt x="14375" y="6610"/>
                  </a:cubicBezTo>
                  <a:cubicBezTo>
                    <a:pt x="14531" y="6277"/>
                    <a:pt x="14641" y="5931"/>
                    <a:pt x="14693" y="5606"/>
                  </a:cubicBezTo>
                  <a:cubicBezTo>
                    <a:pt x="14707" y="5525"/>
                    <a:pt x="14722" y="5452"/>
                    <a:pt x="14730" y="5377"/>
                  </a:cubicBezTo>
                  <a:cubicBezTo>
                    <a:pt x="14782" y="4825"/>
                    <a:pt x="14679" y="4361"/>
                    <a:pt x="14354" y="4146"/>
                  </a:cubicBezTo>
                  <a:cubicBezTo>
                    <a:pt x="12289" y="2797"/>
                    <a:pt x="7775" y="2406"/>
                    <a:pt x="5533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5393957" y="2995739"/>
              <a:ext cx="92159" cy="35232"/>
            </a:xfrm>
            <a:custGeom>
              <a:rect b="b" l="l" r="r" t="t"/>
              <a:pathLst>
                <a:path extrusionOk="0" h="1986" w="5195">
                  <a:moveTo>
                    <a:pt x="136" y="1"/>
                  </a:moveTo>
                  <a:cubicBezTo>
                    <a:pt x="30" y="1"/>
                    <a:pt x="0" y="172"/>
                    <a:pt x="106" y="201"/>
                  </a:cubicBezTo>
                  <a:cubicBezTo>
                    <a:pt x="1840" y="635"/>
                    <a:pt x="3461" y="1182"/>
                    <a:pt x="5048" y="1985"/>
                  </a:cubicBezTo>
                  <a:cubicBezTo>
                    <a:pt x="5100" y="1937"/>
                    <a:pt x="5150" y="1886"/>
                    <a:pt x="5194" y="1831"/>
                  </a:cubicBezTo>
                  <a:cubicBezTo>
                    <a:pt x="3661" y="856"/>
                    <a:pt x="1949" y="199"/>
                    <a:pt x="150" y="2"/>
                  </a:cubicBezTo>
                  <a:cubicBezTo>
                    <a:pt x="146" y="1"/>
                    <a:pt x="141" y="1"/>
                    <a:pt x="13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5403360" y="2977147"/>
              <a:ext cx="93880" cy="36669"/>
            </a:xfrm>
            <a:custGeom>
              <a:rect b="b" l="l" r="r" t="t"/>
              <a:pathLst>
                <a:path extrusionOk="0" h="2067" w="5292">
                  <a:moveTo>
                    <a:pt x="131" y="1"/>
                  </a:moveTo>
                  <a:cubicBezTo>
                    <a:pt x="30" y="1"/>
                    <a:pt x="0" y="171"/>
                    <a:pt x="107" y="193"/>
                  </a:cubicBezTo>
                  <a:cubicBezTo>
                    <a:pt x="1900" y="651"/>
                    <a:pt x="3565" y="1218"/>
                    <a:pt x="5203" y="2066"/>
                  </a:cubicBezTo>
                  <a:cubicBezTo>
                    <a:pt x="5239" y="2010"/>
                    <a:pt x="5268" y="1951"/>
                    <a:pt x="5291" y="1890"/>
                  </a:cubicBezTo>
                  <a:cubicBezTo>
                    <a:pt x="3737" y="886"/>
                    <a:pt x="1987" y="208"/>
                    <a:pt x="144" y="2"/>
                  </a:cubicBezTo>
                  <a:cubicBezTo>
                    <a:pt x="139" y="1"/>
                    <a:pt x="135" y="1"/>
                    <a:pt x="131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5415139" y="2958556"/>
              <a:ext cx="88381" cy="34327"/>
            </a:xfrm>
            <a:custGeom>
              <a:rect b="b" l="l" r="r" t="t"/>
              <a:pathLst>
                <a:path extrusionOk="0" h="1935" w="4982">
                  <a:moveTo>
                    <a:pt x="138" y="1"/>
                  </a:moveTo>
                  <a:cubicBezTo>
                    <a:pt x="29" y="1"/>
                    <a:pt x="1" y="173"/>
                    <a:pt x="114" y="194"/>
                  </a:cubicBezTo>
                  <a:cubicBezTo>
                    <a:pt x="1804" y="622"/>
                    <a:pt x="3396" y="1160"/>
                    <a:pt x="4945" y="1934"/>
                  </a:cubicBezTo>
                  <a:cubicBezTo>
                    <a:pt x="4959" y="1853"/>
                    <a:pt x="4974" y="1780"/>
                    <a:pt x="4982" y="1705"/>
                  </a:cubicBezTo>
                  <a:cubicBezTo>
                    <a:pt x="3507" y="798"/>
                    <a:pt x="1869" y="194"/>
                    <a:pt x="151" y="2"/>
                  </a:cubicBezTo>
                  <a:cubicBezTo>
                    <a:pt x="147" y="1"/>
                    <a:pt x="142" y="1"/>
                    <a:pt x="138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5341749" y="2188143"/>
              <a:ext cx="196896" cy="216251"/>
            </a:xfrm>
            <a:custGeom>
              <a:rect b="b" l="l" r="r" t="t"/>
              <a:pathLst>
                <a:path extrusionOk="0" h="12190" w="11099">
                  <a:moveTo>
                    <a:pt x="2074" y="1"/>
                  </a:moveTo>
                  <a:cubicBezTo>
                    <a:pt x="2074" y="1"/>
                    <a:pt x="20" y="2116"/>
                    <a:pt x="13" y="3185"/>
                  </a:cubicBezTo>
                  <a:cubicBezTo>
                    <a:pt x="0" y="5245"/>
                    <a:pt x="7665" y="12190"/>
                    <a:pt x="7665" y="12190"/>
                  </a:cubicBezTo>
                  <a:cubicBezTo>
                    <a:pt x="7665" y="12190"/>
                    <a:pt x="8741" y="8195"/>
                    <a:pt x="11097" y="6666"/>
                  </a:cubicBezTo>
                  <a:cubicBezTo>
                    <a:pt x="11098" y="6666"/>
                    <a:pt x="8190" y="6494"/>
                    <a:pt x="2074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5528302" y="2188143"/>
              <a:ext cx="76796" cy="187920"/>
            </a:xfrm>
            <a:custGeom>
              <a:rect b="b" l="l" r="r" t="t"/>
              <a:pathLst>
                <a:path extrusionOk="0" h="10593" w="4329">
                  <a:moveTo>
                    <a:pt x="0" y="1"/>
                  </a:moveTo>
                  <a:cubicBezTo>
                    <a:pt x="0" y="1"/>
                    <a:pt x="1772" y="4737"/>
                    <a:pt x="582" y="6666"/>
                  </a:cubicBezTo>
                  <a:cubicBezTo>
                    <a:pt x="582" y="6666"/>
                    <a:pt x="3111" y="7856"/>
                    <a:pt x="4187" y="10592"/>
                  </a:cubicBezTo>
                  <a:cubicBezTo>
                    <a:pt x="4187" y="10592"/>
                    <a:pt x="4328" y="4891"/>
                    <a:pt x="3296" y="2572"/>
                  </a:cubicBezTo>
                  <a:cubicBezTo>
                    <a:pt x="2759" y="13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5357289" y="2577146"/>
              <a:ext cx="254551" cy="58577"/>
            </a:xfrm>
            <a:custGeom>
              <a:rect b="b" l="l" r="r" t="t"/>
              <a:pathLst>
                <a:path extrusionOk="0" h="3302" w="14349">
                  <a:moveTo>
                    <a:pt x="14227" y="0"/>
                  </a:moveTo>
                  <a:cubicBezTo>
                    <a:pt x="14214" y="0"/>
                    <a:pt x="14202" y="4"/>
                    <a:pt x="14189" y="11"/>
                  </a:cubicBezTo>
                  <a:cubicBezTo>
                    <a:pt x="11587" y="1593"/>
                    <a:pt x="8628" y="2705"/>
                    <a:pt x="5680" y="2705"/>
                  </a:cubicBezTo>
                  <a:cubicBezTo>
                    <a:pt x="3834" y="2705"/>
                    <a:pt x="1991" y="2269"/>
                    <a:pt x="243" y="1238"/>
                  </a:cubicBezTo>
                  <a:cubicBezTo>
                    <a:pt x="220" y="1224"/>
                    <a:pt x="197" y="1218"/>
                    <a:pt x="176" y="1218"/>
                  </a:cubicBezTo>
                  <a:cubicBezTo>
                    <a:pt x="66" y="1218"/>
                    <a:pt x="0" y="1382"/>
                    <a:pt x="112" y="1462"/>
                  </a:cubicBezTo>
                  <a:cubicBezTo>
                    <a:pt x="1914" y="2745"/>
                    <a:pt x="3888" y="3301"/>
                    <a:pt x="5873" y="3301"/>
                  </a:cubicBezTo>
                  <a:cubicBezTo>
                    <a:pt x="8838" y="3301"/>
                    <a:pt x="11825" y="2058"/>
                    <a:pt x="14288" y="136"/>
                  </a:cubicBezTo>
                  <a:cubicBezTo>
                    <a:pt x="14348" y="90"/>
                    <a:pt x="14292" y="0"/>
                    <a:pt x="14227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5605844" y="2575390"/>
              <a:ext cx="45485" cy="22228"/>
            </a:xfrm>
            <a:custGeom>
              <a:rect b="b" l="l" r="r" t="t"/>
              <a:pathLst>
                <a:path extrusionOk="0" h="1253" w="2564">
                  <a:moveTo>
                    <a:pt x="2254" y="1"/>
                  </a:moveTo>
                  <a:cubicBezTo>
                    <a:pt x="2240" y="1"/>
                    <a:pt x="2225" y="2"/>
                    <a:pt x="2209" y="5"/>
                  </a:cubicBezTo>
                  <a:cubicBezTo>
                    <a:pt x="1404" y="156"/>
                    <a:pt x="683" y="525"/>
                    <a:pt x="79" y="1073"/>
                  </a:cubicBezTo>
                  <a:cubicBezTo>
                    <a:pt x="1" y="1143"/>
                    <a:pt x="72" y="1252"/>
                    <a:pt x="159" y="1252"/>
                  </a:cubicBezTo>
                  <a:cubicBezTo>
                    <a:pt x="176" y="1252"/>
                    <a:pt x="192" y="1249"/>
                    <a:pt x="208" y="1240"/>
                  </a:cubicBezTo>
                  <a:cubicBezTo>
                    <a:pt x="886" y="890"/>
                    <a:pt x="1588" y="619"/>
                    <a:pt x="2319" y="406"/>
                  </a:cubicBezTo>
                  <a:cubicBezTo>
                    <a:pt x="2564" y="334"/>
                    <a:pt x="2480" y="1"/>
                    <a:pt x="2254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5228053" y="2462013"/>
              <a:ext cx="133902" cy="150488"/>
            </a:xfrm>
            <a:custGeom>
              <a:rect b="b" l="l" r="r" t="t"/>
              <a:pathLst>
                <a:path extrusionOk="0" h="8483" w="7548">
                  <a:moveTo>
                    <a:pt x="7476" y="0"/>
                  </a:moveTo>
                  <a:cubicBezTo>
                    <a:pt x="7464" y="0"/>
                    <a:pt x="7446" y="7"/>
                    <a:pt x="7422" y="24"/>
                  </a:cubicBezTo>
                  <a:cubicBezTo>
                    <a:pt x="4468" y="2086"/>
                    <a:pt x="2035" y="5259"/>
                    <a:pt x="71" y="8251"/>
                  </a:cubicBezTo>
                  <a:cubicBezTo>
                    <a:pt x="1" y="8358"/>
                    <a:pt x="106" y="8482"/>
                    <a:pt x="212" y="8482"/>
                  </a:cubicBezTo>
                  <a:cubicBezTo>
                    <a:pt x="247" y="8482"/>
                    <a:pt x="282" y="8469"/>
                    <a:pt x="311" y="8436"/>
                  </a:cubicBezTo>
                  <a:cubicBezTo>
                    <a:pt x="2746" y="5677"/>
                    <a:pt x="4725" y="2948"/>
                    <a:pt x="7340" y="346"/>
                  </a:cubicBezTo>
                  <a:cubicBezTo>
                    <a:pt x="7451" y="236"/>
                    <a:pt x="7548" y="0"/>
                    <a:pt x="7476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5339815" y="2193483"/>
              <a:ext cx="269737" cy="214956"/>
            </a:xfrm>
            <a:custGeom>
              <a:rect b="b" l="l" r="r" t="t"/>
              <a:pathLst>
                <a:path extrusionOk="0" h="12117" w="15205">
                  <a:moveTo>
                    <a:pt x="11332" y="1"/>
                  </a:moveTo>
                  <a:cubicBezTo>
                    <a:pt x="11254" y="1"/>
                    <a:pt x="11235" y="120"/>
                    <a:pt x="11316" y="154"/>
                  </a:cubicBezTo>
                  <a:cubicBezTo>
                    <a:pt x="14593" y="1499"/>
                    <a:pt x="14364" y="6011"/>
                    <a:pt x="14637" y="9230"/>
                  </a:cubicBezTo>
                  <a:cubicBezTo>
                    <a:pt x="13849" y="7759"/>
                    <a:pt x="11390" y="6363"/>
                    <a:pt x="11213" y="6363"/>
                  </a:cubicBezTo>
                  <a:cubicBezTo>
                    <a:pt x="11210" y="6363"/>
                    <a:pt x="11208" y="6364"/>
                    <a:pt x="11206" y="6365"/>
                  </a:cubicBezTo>
                  <a:cubicBezTo>
                    <a:pt x="11173" y="6384"/>
                    <a:pt x="8691" y="9230"/>
                    <a:pt x="7744" y="11481"/>
                  </a:cubicBezTo>
                  <a:cubicBezTo>
                    <a:pt x="6027" y="10146"/>
                    <a:pt x="4436" y="8662"/>
                    <a:pt x="3036" y="6993"/>
                  </a:cubicBezTo>
                  <a:cubicBezTo>
                    <a:pt x="2341" y="6162"/>
                    <a:pt x="1573" y="5286"/>
                    <a:pt x="1047" y="4333"/>
                  </a:cubicBezTo>
                  <a:cubicBezTo>
                    <a:pt x="1" y="2435"/>
                    <a:pt x="876" y="1789"/>
                    <a:pt x="1607" y="260"/>
                  </a:cubicBezTo>
                  <a:cubicBezTo>
                    <a:pt x="1639" y="193"/>
                    <a:pt x="1585" y="134"/>
                    <a:pt x="1531" y="134"/>
                  </a:cubicBezTo>
                  <a:cubicBezTo>
                    <a:pt x="1506" y="134"/>
                    <a:pt x="1481" y="146"/>
                    <a:pt x="1464" y="174"/>
                  </a:cubicBezTo>
                  <a:cubicBezTo>
                    <a:pt x="979" y="986"/>
                    <a:pt x="201" y="1755"/>
                    <a:pt x="128" y="2744"/>
                  </a:cubicBezTo>
                  <a:cubicBezTo>
                    <a:pt x="50" y="3805"/>
                    <a:pt x="794" y="4719"/>
                    <a:pt x="1372" y="5527"/>
                  </a:cubicBezTo>
                  <a:cubicBezTo>
                    <a:pt x="3138" y="7999"/>
                    <a:pt x="5274" y="10156"/>
                    <a:pt x="7668" y="12021"/>
                  </a:cubicBezTo>
                  <a:cubicBezTo>
                    <a:pt x="7723" y="12064"/>
                    <a:pt x="7781" y="12082"/>
                    <a:pt x="7833" y="12082"/>
                  </a:cubicBezTo>
                  <a:cubicBezTo>
                    <a:pt x="7843" y="12082"/>
                    <a:pt x="7853" y="12081"/>
                    <a:pt x="7863" y="12080"/>
                  </a:cubicBezTo>
                  <a:cubicBezTo>
                    <a:pt x="7902" y="12103"/>
                    <a:pt x="7946" y="12116"/>
                    <a:pt x="7987" y="12116"/>
                  </a:cubicBezTo>
                  <a:cubicBezTo>
                    <a:pt x="8059" y="12116"/>
                    <a:pt x="8123" y="12077"/>
                    <a:pt x="8138" y="11980"/>
                  </a:cubicBezTo>
                  <a:cubicBezTo>
                    <a:pt x="8309" y="10887"/>
                    <a:pt x="10611" y="7525"/>
                    <a:pt x="11284" y="6783"/>
                  </a:cubicBezTo>
                  <a:cubicBezTo>
                    <a:pt x="12911" y="7438"/>
                    <a:pt x="13869" y="8873"/>
                    <a:pt x="14819" y="10448"/>
                  </a:cubicBezTo>
                  <a:cubicBezTo>
                    <a:pt x="14858" y="10513"/>
                    <a:pt x="14904" y="10542"/>
                    <a:pt x="14944" y="10542"/>
                  </a:cubicBezTo>
                  <a:cubicBezTo>
                    <a:pt x="15011" y="10542"/>
                    <a:pt x="15062" y="10464"/>
                    <a:pt x="15046" y="10336"/>
                  </a:cubicBezTo>
                  <a:cubicBezTo>
                    <a:pt x="15023" y="10153"/>
                    <a:pt x="15204" y="1077"/>
                    <a:pt x="11358" y="4"/>
                  </a:cubicBezTo>
                  <a:cubicBezTo>
                    <a:pt x="11349" y="2"/>
                    <a:pt x="11340" y="1"/>
                    <a:pt x="11332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5648154" y="2287008"/>
              <a:ext cx="63527" cy="83644"/>
            </a:xfrm>
            <a:custGeom>
              <a:rect b="b" l="l" r="r" t="t"/>
              <a:pathLst>
                <a:path extrusionOk="0" h="4715" w="3581">
                  <a:moveTo>
                    <a:pt x="82" y="0"/>
                  </a:moveTo>
                  <a:cubicBezTo>
                    <a:pt x="41" y="0"/>
                    <a:pt x="0" y="50"/>
                    <a:pt x="26" y="93"/>
                  </a:cubicBezTo>
                  <a:cubicBezTo>
                    <a:pt x="1004" y="1761"/>
                    <a:pt x="2119" y="3359"/>
                    <a:pt x="3510" y="4705"/>
                  </a:cubicBezTo>
                  <a:cubicBezTo>
                    <a:pt x="3517" y="4712"/>
                    <a:pt x="3525" y="4715"/>
                    <a:pt x="3533" y="4715"/>
                  </a:cubicBezTo>
                  <a:cubicBezTo>
                    <a:pt x="3557" y="4715"/>
                    <a:pt x="3580" y="4689"/>
                    <a:pt x="3564" y="4663"/>
                  </a:cubicBezTo>
                  <a:cubicBezTo>
                    <a:pt x="2555" y="3021"/>
                    <a:pt x="1342" y="1511"/>
                    <a:pt x="121" y="20"/>
                  </a:cubicBezTo>
                  <a:cubicBezTo>
                    <a:pt x="110" y="6"/>
                    <a:pt x="96" y="0"/>
                    <a:pt x="82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5681842" y="2506026"/>
              <a:ext cx="64911" cy="209385"/>
            </a:xfrm>
            <a:custGeom>
              <a:rect b="b" l="l" r="r" t="t"/>
              <a:pathLst>
                <a:path extrusionOk="0" h="11803" w="3659">
                  <a:moveTo>
                    <a:pt x="3628" y="1"/>
                  </a:moveTo>
                  <a:cubicBezTo>
                    <a:pt x="3624" y="1"/>
                    <a:pt x="3619" y="7"/>
                    <a:pt x="3613" y="20"/>
                  </a:cubicBezTo>
                  <a:cubicBezTo>
                    <a:pt x="3017" y="1383"/>
                    <a:pt x="1893" y="3697"/>
                    <a:pt x="233" y="4520"/>
                  </a:cubicBezTo>
                  <a:cubicBezTo>
                    <a:pt x="148" y="4561"/>
                    <a:pt x="127" y="4633"/>
                    <a:pt x="139" y="4705"/>
                  </a:cubicBezTo>
                  <a:cubicBezTo>
                    <a:pt x="135" y="4719"/>
                    <a:pt x="123" y="4725"/>
                    <a:pt x="122" y="4741"/>
                  </a:cubicBezTo>
                  <a:cubicBezTo>
                    <a:pt x="0" y="5976"/>
                    <a:pt x="104" y="7246"/>
                    <a:pt x="128" y="8488"/>
                  </a:cubicBezTo>
                  <a:cubicBezTo>
                    <a:pt x="151" y="9568"/>
                    <a:pt x="106" y="10661"/>
                    <a:pt x="284" y="11728"/>
                  </a:cubicBezTo>
                  <a:cubicBezTo>
                    <a:pt x="292" y="11777"/>
                    <a:pt x="339" y="11802"/>
                    <a:pt x="385" y="11802"/>
                  </a:cubicBezTo>
                  <a:cubicBezTo>
                    <a:pt x="431" y="11802"/>
                    <a:pt x="477" y="11778"/>
                    <a:pt x="483" y="11728"/>
                  </a:cubicBezTo>
                  <a:cubicBezTo>
                    <a:pt x="631" y="10659"/>
                    <a:pt x="558" y="9566"/>
                    <a:pt x="548" y="8488"/>
                  </a:cubicBezTo>
                  <a:cubicBezTo>
                    <a:pt x="539" y="7280"/>
                    <a:pt x="599" y="6048"/>
                    <a:pt x="461" y="4847"/>
                  </a:cubicBezTo>
                  <a:cubicBezTo>
                    <a:pt x="466" y="4843"/>
                    <a:pt x="473" y="4839"/>
                    <a:pt x="478" y="4836"/>
                  </a:cubicBezTo>
                  <a:cubicBezTo>
                    <a:pt x="2312" y="3631"/>
                    <a:pt x="2994" y="2099"/>
                    <a:pt x="3635" y="211"/>
                  </a:cubicBezTo>
                  <a:cubicBezTo>
                    <a:pt x="3659" y="139"/>
                    <a:pt x="3651" y="1"/>
                    <a:pt x="3628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5238661" y="2692349"/>
              <a:ext cx="47579" cy="89569"/>
            </a:xfrm>
            <a:custGeom>
              <a:rect b="b" l="l" r="r" t="t"/>
              <a:pathLst>
                <a:path extrusionOk="0" h="5049" w="2682">
                  <a:moveTo>
                    <a:pt x="68" y="0"/>
                  </a:moveTo>
                  <a:cubicBezTo>
                    <a:pt x="33" y="0"/>
                    <a:pt x="1" y="32"/>
                    <a:pt x="24" y="71"/>
                  </a:cubicBezTo>
                  <a:cubicBezTo>
                    <a:pt x="451" y="769"/>
                    <a:pt x="961" y="1382"/>
                    <a:pt x="1463" y="2028"/>
                  </a:cubicBezTo>
                  <a:cubicBezTo>
                    <a:pt x="1941" y="2642"/>
                    <a:pt x="2167" y="2948"/>
                    <a:pt x="1996" y="3736"/>
                  </a:cubicBezTo>
                  <a:cubicBezTo>
                    <a:pt x="1906" y="4154"/>
                    <a:pt x="1732" y="4536"/>
                    <a:pt x="1620" y="4948"/>
                  </a:cubicBezTo>
                  <a:cubicBezTo>
                    <a:pt x="1606" y="4998"/>
                    <a:pt x="1654" y="5048"/>
                    <a:pt x="1700" y="5048"/>
                  </a:cubicBezTo>
                  <a:cubicBezTo>
                    <a:pt x="1718" y="5048"/>
                    <a:pt x="1736" y="5041"/>
                    <a:pt x="1750" y="5023"/>
                  </a:cubicBezTo>
                  <a:cubicBezTo>
                    <a:pt x="2173" y="4488"/>
                    <a:pt x="2682" y="3486"/>
                    <a:pt x="2501" y="2780"/>
                  </a:cubicBezTo>
                  <a:cubicBezTo>
                    <a:pt x="2388" y="2339"/>
                    <a:pt x="1933" y="1916"/>
                    <a:pt x="1651" y="1582"/>
                  </a:cubicBezTo>
                  <a:cubicBezTo>
                    <a:pt x="1166" y="1009"/>
                    <a:pt x="685" y="483"/>
                    <a:pt x="101" y="12"/>
                  </a:cubicBezTo>
                  <a:cubicBezTo>
                    <a:pt x="91" y="4"/>
                    <a:pt x="79" y="0"/>
                    <a:pt x="68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5049340" y="2701947"/>
              <a:ext cx="154036" cy="93543"/>
            </a:xfrm>
            <a:custGeom>
              <a:rect b="b" l="l" r="r" t="t"/>
              <a:pathLst>
                <a:path extrusionOk="0" h="5273" w="8683">
                  <a:moveTo>
                    <a:pt x="8519" y="1"/>
                  </a:moveTo>
                  <a:cubicBezTo>
                    <a:pt x="8490" y="1"/>
                    <a:pt x="8461" y="13"/>
                    <a:pt x="8435" y="41"/>
                  </a:cubicBezTo>
                  <a:cubicBezTo>
                    <a:pt x="6075" y="2709"/>
                    <a:pt x="3380" y="4041"/>
                    <a:pt x="47" y="5193"/>
                  </a:cubicBezTo>
                  <a:cubicBezTo>
                    <a:pt x="1" y="5207"/>
                    <a:pt x="16" y="5272"/>
                    <a:pt x="58" y="5272"/>
                  </a:cubicBezTo>
                  <a:cubicBezTo>
                    <a:pt x="61" y="5272"/>
                    <a:pt x="64" y="5272"/>
                    <a:pt x="68" y="5271"/>
                  </a:cubicBezTo>
                  <a:cubicBezTo>
                    <a:pt x="3310" y="4754"/>
                    <a:pt x="7020" y="3260"/>
                    <a:pt x="8634" y="194"/>
                  </a:cubicBezTo>
                  <a:cubicBezTo>
                    <a:pt x="8683" y="105"/>
                    <a:pt x="8604" y="1"/>
                    <a:pt x="851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5202011" y="2689156"/>
              <a:ext cx="8196" cy="6351"/>
            </a:xfrm>
            <a:custGeom>
              <a:rect b="b" l="l" r="r" t="t"/>
              <a:pathLst>
                <a:path extrusionOk="0" h="358" w="462">
                  <a:moveTo>
                    <a:pt x="231" y="1"/>
                  </a:moveTo>
                  <a:cubicBezTo>
                    <a:pt x="1" y="1"/>
                    <a:pt x="1" y="358"/>
                    <a:pt x="231" y="358"/>
                  </a:cubicBezTo>
                  <a:cubicBezTo>
                    <a:pt x="461" y="358"/>
                    <a:pt x="461" y="1"/>
                    <a:pt x="23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5695892" y="2563468"/>
              <a:ext cx="58932" cy="31879"/>
            </a:xfrm>
            <a:custGeom>
              <a:rect b="b" l="l" r="r" t="t"/>
              <a:pathLst>
                <a:path extrusionOk="0" h="1797" w="3322">
                  <a:moveTo>
                    <a:pt x="3136" y="1"/>
                  </a:moveTo>
                  <a:cubicBezTo>
                    <a:pt x="3116" y="1"/>
                    <a:pt x="3096" y="6"/>
                    <a:pt x="3076" y="19"/>
                  </a:cubicBezTo>
                  <a:cubicBezTo>
                    <a:pt x="2095" y="644"/>
                    <a:pt x="1133" y="1183"/>
                    <a:pt x="72" y="1662"/>
                  </a:cubicBezTo>
                  <a:cubicBezTo>
                    <a:pt x="0" y="1695"/>
                    <a:pt x="42" y="1797"/>
                    <a:pt x="109" y="1797"/>
                  </a:cubicBezTo>
                  <a:cubicBezTo>
                    <a:pt x="115" y="1797"/>
                    <a:pt x="121" y="1796"/>
                    <a:pt x="127" y="1795"/>
                  </a:cubicBezTo>
                  <a:cubicBezTo>
                    <a:pt x="1228" y="1505"/>
                    <a:pt x="2350" y="944"/>
                    <a:pt x="3229" y="218"/>
                  </a:cubicBezTo>
                  <a:cubicBezTo>
                    <a:pt x="3322" y="143"/>
                    <a:pt x="3237" y="1"/>
                    <a:pt x="313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6861765" y="4559413"/>
              <a:ext cx="414939" cy="150613"/>
            </a:xfrm>
            <a:custGeom>
              <a:rect b="b" l="l" r="r" t="t"/>
              <a:pathLst>
                <a:path extrusionOk="0" h="8490" w="23390">
                  <a:moveTo>
                    <a:pt x="10496" y="1"/>
                  </a:moveTo>
                  <a:cubicBezTo>
                    <a:pt x="10496" y="1"/>
                    <a:pt x="0" y="3921"/>
                    <a:pt x="0" y="6706"/>
                  </a:cubicBezTo>
                  <a:cubicBezTo>
                    <a:pt x="0" y="8073"/>
                    <a:pt x="5176" y="8489"/>
                    <a:pt x="10560" y="8489"/>
                  </a:cubicBezTo>
                  <a:cubicBezTo>
                    <a:pt x="16153" y="8489"/>
                    <a:pt x="21971" y="8041"/>
                    <a:pt x="22450" y="7744"/>
                  </a:cubicBezTo>
                  <a:cubicBezTo>
                    <a:pt x="23389" y="7160"/>
                    <a:pt x="22450" y="1"/>
                    <a:pt x="22450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6837319" y="4675220"/>
              <a:ext cx="448024" cy="54781"/>
            </a:xfrm>
            <a:custGeom>
              <a:rect b="b" l="l" r="r" t="t"/>
              <a:pathLst>
                <a:path extrusionOk="0" h="3088" w="25255">
                  <a:moveTo>
                    <a:pt x="1069" y="0"/>
                  </a:moveTo>
                  <a:cubicBezTo>
                    <a:pt x="402" y="0"/>
                    <a:pt x="1" y="1115"/>
                    <a:pt x="712" y="1417"/>
                  </a:cubicBezTo>
                  <a:cubicBezTo>
                    <a:pt x="4159" y="2880"/>
                    <a:pt x="7908" y="3005"/>
                    <a:pt x="11588" y="3069"/>
                  </a:cubicBezTo>
                  <a:cubicBezTo>
                    <a:pt x="12291" y="3081"/>
                    <a:pt x="12990" y="3088"/>
                    <a:pt x="13688" y="3088"/>
                  </a:cubicBezTo>
                  <a:cubicBezTo>
                    <a:pt x="17252" y="3088"/>
                    <a:pt x="20758" y="2910"/>
                    <a:pt x="24320" y="2366"/>
                  </a:cubicBezTo>
                  <a:cubicBezTo>
                    <a:pt x="25255" y="2223"/>
                    <a:pt x="24922" y="861"/>
                    <a:pt x="24043" y="861"/>
                  </a:cubicBezTo>
                  <a:cubicBezTo>
                    <a:pt x="23999" y="861"/>
                    <a:pt x="23954" y="865"/>
                    <a:pt x="23908" y="872"/>
                  </a:cubicBezTo>
                  <a:cubicBezTo>
                    <a:pt x="20534" y="1388"/>
                    <a:pt x="17214" y="1560"/>
                    <a:pt x="13839" y="1560"/>
                  </a:cubicBezTo>
                  <a:cubicBezTo>
                    <a:pt x="13208" y="1560"/>
                    <a:pt x="12575" y="1554"/>
                    <a:pt x="11940" y="1543"/>
                  </a:cubicBezTo>
                  <a:cubicBezTo>
                    <a:pt x="8306" y="1482"/>
                    <a:pt x="4751" y="1301"/>
                    <a:pt x="1292" y="41"/>
                  </a:cubicBezTo>
                  <a:cubicBezTo>
                    <a:pt x="1215" y="13"/>
                    <a:pt x="1141" y="0"/>
                    <a:pt x="1069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7000705" y="4554180"/>
              <a:ext cx="69346" cy="49725"/>
            </a:xfrm>
            <a:custGeom>
              <a:rect b="b" l="l" r="r" t="t"/>
              <a:pathLst>
                <a:path extrusionOk="0" h="2803" w="3909">
                  <a:moveTo>
                    <a:pt x="1136" y="0"/>
                  </a:moveTo>
                  <a:cubicBezTo>
                    <a:pt x="788" y="0"/>
                    <a:pt x="451" y="113"/>
                    <a:pt x="157" y="382"/>
                  </a:cubicBezTo>
                  <a:cubicBezTo>
                    <a:pt x="0" y="525"/>
                    <a:pt x="44" y="802"/>
                    <a:pt x="224" y="903"/>
                  </a:cubicBezTo>
                  <a:cubicBezTo>
                    <a:pt x="687" y="1161"/>
                    <a:pt x="1225" y="1251"/>
                    <a:pt x="1674" y="1537"/>
                  </a:cubicBezTo>
                  <a:cubicBezTo>
                    <a:pt x="2121" y="1824"/>
                    <a:pt x="2361" y="2251"/>
                    <a:pt x="2711" y="2627"/>
                  </a:cubicBezTo>
                  <a:cubicBezTo>
                    <a:pt x="2826" y="2750"/>
                    <a:pt x="2974" y="2802"/>
                    <a:pt x="3124" y="2802"/>
                  </a:cubicBezTo>
                  <a:cubicBezTo>
                    <a:pt x="3511" y="2802"/>
                    <a:pt x="3909" y="2448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6971664" y="4569383"/>
              <a:ext cx="69363" cy="49707"/>
            </a:xfrm>
            <a:custGeom>
              <a:rect b="b" l="l" r="r" t="t"/>
              <a:pathLst>
                <a:path extrusionOk="0" h="2802" w="3910">
                  <a:moveTo>
                    <a:pt x="1136" y="0"/>
                  </a:moveTo>
                  <a:cubicBezTo>
                    <a:pt x="788" y="0"/>
                    <a:pt x="451" y="113"/>
                    <a:pt x="158" y="382"/>
                  </a:cubicBezTo>
                  <a:cubicBezTo>
                    <a:pt x="1" y="525"/>
                    <a:pt x="44" y="801"/>
                    <a:pt x="224" y="902"/>
                  </a:cubicBezTo>
                  <a:cubicBezTo>
                    <a:pt x="687" y="1159"/>
                    <a:pt x="1225" y="1251"/>
                    <a:pt x="1674" y="1537"/>
                  </a:cubicBezTo>
                  <a:cubicBezTo>
                    <a:pt x="2121" y="1824"/>
                    <a:pt x="2361" y="2249"/>
                    <a:pt x="2712" y="2626"/>
                  </a:cubicBezTo>
                  <a:cubicBezTo>
                    <a:pt x="2826" y="2749"/>
                    <a:pt x="2974" y="2802"/>
                    <a:pt x="3124" y="2802"/>
                  </a:cubicBezTo>
                  <a:cubicBezTo>
                    <a:pt x="3512" y="2802"/>
                    <a:pt x="3910" y="2447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6942624" y="4584551"/>
              <a:ext cx="69363" cy="49743"/>
            </a:xfrm>
            <a:custGeom>
              <a:rect b="b" l="l" r="r" t="t"/>
              <a:pathLst>
                <a:path extrusionOk="0" h="2804" w="3910">
                  <a:moveTo>
                    <a:pt x="1136" y="1"/>
                  </a:moveTo>
                  <a:cubicBezTo>
                    <a:pt x="788" y="1"/>
                    <a:pt x="452" y="114"/>
                    <a:pt x="158" y="383"/>
                  </a:cubicBezTo>
                  <a:cubicBezTo>
                    <a:pt x="1" y="525"/>
                    <a:pt x="44" y="803"/>
                    <a:pt x="224" y="902"/>
                  </a:cubicBezTo>
                  <a:cubicBezTo>
                    <a:pt x="688" y="1161"/>
                    <a:pt x="1225" y="1252"/>
                    <a:pt x="1674" y="1538"/>
                  </a:cubicBezTo>
                  <a:cubicBezTo>
                    <a:pt x="2122" y="1825"/>
                    <a:pt x="2361" y="2251"/>
                    <a:pt x="2713" y="2628"/>
                  </a:cubicBezTo>
                  <a:cubicBezTo>
                    <a:pt x="2827" y="2750"/>
                    <a:pt x="2975" y="2803"/>
                    <a:pt x="3125" y="2803"/>
                  </a:cubicBezTo>
                  <a:cubicBezTo>
                    <a:pt x="3512" y="2803"/>
                    <a:pt x="3910" y="2449"/>
                    <a:pt x="3753" y="2022"/>
                  </a:cubicBezTo>
                  <a:cubicBezTo>
                    <a:pt x="3417" y="1105"/>
                    <a:pt x="2222" y="1"/>
                    <a:pt x="113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7170210" y="4595142"/>
              <a:ext cx="416855" cy="159855"/>
            </a:xfrm>
            <a:custGeom>
              <a:rect b="b" l="l" r="r" t="t"/>
              <a:pathLst>
                <a:path extrusionOk="0" h="9011" w="23498">
                  <a:moveTo>
                    <a:pt x="22282" y="0"/>
                  </a:moveTo>
                  <a:lnTo>
                    <a:pt x="10337" y="464"/>
                  </a:lnTo>
                  <a:cubicBezTo>
                    <a:pt x="10337" y="464"/>
                    <a:pt x="1" y="4787"/>
                    <a:pt x="108" y="7571"/>
                  </a:cubicBezTo>
                  <a:cubicBezTo>
                    <a:pt x="150" y="8651"/>
                    <a:pt x="3406" y="9011"/>
                    <a:pt x="7428" y="9011"/>
                  </a:cubicBezTo>
                  <a:cubicBezTo>
                    <a:pt x="13771" y="9011"/>
                    <a:pt x="22020" y="8116"/>
                    <a:pt x="22581" y="7737"/>
                  </a:cubicBezTo>
                  <a:cubicBezTo>
                    <a:pt x="23497" y="7119"/>
                    <a:pt x="22282" y="0"/>
                    <a:pt x="22282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7148230" y="4725939"/>
              <a:ext cx="448361" cy="48253"/>
            </a:xfrm>
            <a:custGeom>
              <a:rect b="b" l="l" r="r" t="t"/>
              <a:pathLst>
                <a:path extrusionOk="0" h="2720" w="25274">
                  <a:moveTo>
                    <a:pt x="24056" y="1"/>
                  </a:moveTo>
                  <a:cubicBezTo>
                    <a:pt x="24002" y="1"/>
                    <a:pt x="23946" y="6"/>
                    <a:pt x="23888" y="17"/>
                  </a:cubicBezTo>
                  <a:cubicBezTo>
                    <a:pt x="19911" y="785"/>
                    <a:pt x="15989" y="1064"/>
                    <a:pt x="11954" y="1153"/>
                  </a:cubicBezTo>
                  <a:cubicBezTo>
                    <a:pt x="11279" y="1168"/>
                    <a:pt x="10606" y="1178"/>
                    <a:pt x="9935" y="1178"/>
                  </a:cubicBezTo>
                  <a:cubicBezTo>
                    <a:pt x="7000" y="1178"/>
                    <a:pt x="4111" y="979"/>
                    <a:pt x="1258" y="63"/>
                  </a:cubicBezTo>
                  <a:cubicBezTo>
                    <a:pt x="1189" y="41"/>
                    <a:pt x="1122" y="31"/>
                    <a:pt x="1057" y="31"/>
                  </a:cubicBezTo>
                  <a:cubicBezTo>
                    <a:pt x="374" y="31"/>
                    <a:pt x="0" y="1183"/>
                    <a:pt x="731" y="1461"/>
                  </a:cubicBezTo>
                  <a:cubicBezTo>
                    <a:pt x="3506" y="2514"/>
                    <a:pt x="6439" y="2720"/>
                    <a:pt x="9369" y="2720"/>
                  </a:cubicBezTo>
                  <a:cubicBezTo>
                    <a:pt x="10135" y="2720"/>
                    <a:pt x="10900" y="2706"/>
                    <a:pt x="11663" y="2689"/>
                  </a:cubicBezTo>
                  <a:cubicBezTo>
                    <a:pt x="15955" y="2598"/>
                    <a:pt x="20127" y="2308"/>
                    <a:pt x="24357" y="1495"/>
                  </a:cubicBezTo>
                  <a:cubicBezTo>
                    <a:pt x="25274" y="1317"/>
                    <a:pt x="24909" y="1"/>
                    <a:pt x="2405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7306507" y="4599151"/>
              <a:ext cx="70694" cy="48359"/>
            </a:xfrm>
            <a:custGeom>
              <a:rect b="b" l="l" r="r" t="t"/>
              <a:pathLst>
                <a:path extrusionOk="0" h="2726" w="3985">
                  <a:moveTo>
                    <a:pt x="1178" y="0"/>
                  </a:moveTo>
                  <a:cubicBezTo>
                    <a:pt x="808" y="0"/>
                    <a:pt x="453" y="124"/>
                    <a:pt x="153" y="421"/>
                  </a:cubicBezTo>
                  <a:cubicBezTo>
                    <a:pt x="1" y="570"/>
                    <a:pt x="54" y="845"/>
                    <a:pt x="239" y="938"/>
                  </a:cubicBezTo>
                  <a:cubicBezTo>
                    <a:pt x="714" y="1178"/>
                    <a:pt x="1253" y="1248"/>
                    <a:pt x="1712" y="1517"/>
                  </a:cubicBezTo>
                  <a:cubicBezTo>
                    <a:pt x="2171" y="1785"/>
                    <a:pt x="2425" y="2203"/>
                    <a:pt x="2792" y="2565"/>
                  </a:cubicBezTo>
                  <a:cubicBezTo>
                    <a:pt x="2904" y="2677"/>
                    <a:pt x="3045" y="2725"/>
                    <a:pt x="3186" y="2725"/>
                  </a:cubicBezTo>
                  <a:cubicBezTo>
                    <a:pt x="3581" y="2725"/>
                    <a:pt x="3985" y="2349"/>
                    <a:pt x="3808" y="1920"/>
                  </a:cubicBezTo>
                  <a:cubicBezTo>
                    <a:pt x="3444" y="1035"/>
                    <a:pt x="2248" y="0"/>
                    <a:pt x="1178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7278105" y="4615472"/>
              <a:ext cx="70694" cy="48342"/>
            </a:xfrm>
            <a:custGeom>
              <a:rect b="b" l="l" r="r" t="t"/>
              <a:pathLst>
                <a:path extrusionOk="0" h="2725" w="3985">
                  <a:moveTo>
                    <a:pt x="1176" y="0"/>
                  </a:moveTo>
                  <a:cubicBezTo>
                    <a:pt x="806" y="0"/>
                    <a:pt x="451" y="124"/>
                    <a:pt x="151" y="421"/>
                  </a:cubicBezTo>
                  <a:cubicBezTo>
                    <a:pt x="0" y="570"/>
                    <a:pt x="54" y="844"/>
                    <a:pt x="237" y="937"/>
                  </a:cubicBezTo>
                  <a:cubicBezTo>
                    <a:pt x="712" y="1178"/>
                    <a:pt x="1251" y="1247"/>
                    <a:pt x="1710" y="1517"/>
                  </a:cubicBezTo>
                  <a:cubicBezTo>
                    <a:pt x="2171" y="1785"/>
                    <a:pt x="2425" y="2201"/>
                    <a:pt x="2790" y="2565"/>
                  </a:cubicBezTo>
                  <a:cubicBezTo>
                    <a:pt x="2902" y="2676"/>
                    <a:pt x="3042" y="2724"/>
                    <a:pt x="3184" y="2724"/>
                  </a:cubicBezTo>
                  <a:cubicBezTo>
                    <a:pt x="3580" y="2724"/>
                    <a:pt x="3984" y="2348"/>
                    <a:pt x="3808" y="1920"/>
                  </a:cubicBezTo>
                  <a:cubicBezTo>
                    <a:pt x="3443" y="1034"/>
                    <a:pt x="2247" y="0"/>
                    <a:pt x="1176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7249668" y="4631757"/>
              <a:ext cx="70694" cy="48342"/>
            </a:xfrm>
            <a:custGeom>
              <a:rect b="b" l="l" r="r" t="t"/>
              <a:pathLst>
                <a:path extrusionOk="0" h="2725" w="3985">
                  <a:moveTo>
                    <a:pt x="1177" y="1"/>
                  </a:moveTo>
                  <a:cubicBezTo>
                    <a:pt x="806" y="1"/>
                    <a:pt x="451" y="124"/>
                    <a:pt x="151" y="421"/>
                  </a:cubicBezTo>
                  <a:cubicBezTo>
                    <a:pt x="0" y="569"/>
                    <a:pt x="54" y="845"/>
                    <a:pt x="239" y="938"/>
                  </a:cubicBezTo>
                  <a:cubicBezTo>
                    <a:pt x="712" y="1179"/>
                    <a:pt x="1253" y="1248"/>
                    <a:pt x="1712" y="1516"/>
                  </a:cubicBezTo>
                  <a:cubicBezTo>
                    <a:pt x="2171" y="1786"/>
                    <a:pt x="2425" y="2202"/>
                    <a:pt x="2791" y="2566"/>
                  </a:cubicBezTo>
                  <a:cubicBezTo>
                    <a:pt x="2903" y="2676"/>
                    <a:pt x="3043" y="2725"/>
                    <a:pt x="3185" y="2725"/>
                  </a:cubicBezTo>
                  <a:cubicBezTo>
                    <a:pt x="3580" y="2725"/>
                    <a:pt x="3984" y="2348"/>
                    <a:pt x="3808" y="1919"/>
                  </a:cubicBezTo>
                  <a:cubicBezTo>
                    <a:pt x="3443" y="1035"/>
                    <a:pt x="2247" y="1"/>
                    <a:pt x="1177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6727722" y="3053110"/>
              <a:ext cx="594361" cy="1536816"/>
            </a:xfrm>
            <a:custGeom>
              <a:rect b="b" l="l" r="r" t="t"/>
              <a:pathLst>
                <a:path extrusionOk="0" h="86630" w="33504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375" y="34187"/>
                    <a:pt x="6067" y="41493"/>
                  </a:cubicBezTo>
                  <a:cubicBezTo>
                    <a:pt x="7760" y="48801"/>
                    <a:pt x="11116" y="83426"/>
                    <a:pt x="13379" y="85171"/>
                  </a:cubicBezTo>
                  <a:cubicBezTo>
                    <a:pt x="14575" y="86094"/>
                    <a:pt x="19302" y="86629"/>
                    <a:pt x="23712" y="86629"/>
                  </a:cubicBezTo>
                  <a:cubicBezTo>
                    <a:pt x="27642" y="86629"/>
                    <a:pt x="31320" y="86204"/>
                    <a:pt x="32020" y="85248"/>
                  </a:cubicBezTo>
                  <a:cubicBezTo>
                    <a:pt x="33503" y="83220"/>
                    <a:pt x="28462" y="42282"/>
                    <a:pt x="28467" y="40544"/>
                  </a:cubicBezTo>
                  <a:cubicBezTo>
                    <a:pt x="28473" y="38805"/>
                    <a:pt x="26235" y="1508"/>
                    <a:pt x="26235" y="15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6859583" y="3016725"/>
              <a:ext cx="765215" cy="1615564"/>
            </a:xfrm>
            <a:custGeom>
              <a:rect b="b" l="l" r="r" t="t"/>
              <a:pathLst>
                <a:path extrusionOk="0" h="91069" w="43135">
                  <a:moveTo>
                    <a:pt x="41625" y="0"/>
                  </a:moveTo>
                  <a:lnTo>
                    <a:pt x="0" y="266"/>
                  </a:lnTo>
                  <a:cubicBezTo>
                    <a:pt x="0" y="266"/>
                    <a:pt x="8103" y="21490"/>
                    <a:pt x="10034" y="26822"/>
                  </a:cubicBezTo>
                  <a:cubicBezTo>
                    <a:pt x="11966" y="32153"/>
                    <a:pt x="12709" y="47386"/>
                    <a:pt x="14405" y="56782"/>
                  </a:cubicBezTo>
                  <a:cubicBezTo>
                    <a:pt x="14954" y="59828"/>
                    <a:pt x="18794" y="86369"/>
                    <a:pt x="22603" y="89322"/>
                  </a:cubicBezTo>
                  <a:cubicBezTo>
                    <a:pt x="24211" y="90570"/>
                    <a:pt x="27457" y="91069"/>
                    <a:pt x="30812" y="91069"/>
                  </a:cubicBezTo>
                  <a:cubicBezTo>
                    <a:pt x="35402" y="91069"/>
                    <a:pt x="40196" y="90134"/>
                    <a:pt x="41272" y="88903"/>
                  </a:cubicBezTo>
                  <a:cubicBezTo>
                    <a:pt x="43135" y="86773"/>
                    <a:pt x="39178" y="49627"/>
                    <a:pt x="39356" y="46530"/>
                  </a:cubicBezTo>
                  <a:cubicBezTo>
                    <a:pt x="39534" y="43433"/>
                    <a:pt x="37901" y="24320"/>
                    <a:pt x="39075" y="22026"/>
                  </a:cubicBezTo>
                  <a:cubicBezTo>
                    <a:pt x="42809" y="14738"/>
                    <a:pt x="41795" y="2247"/>
                    <a:pt x="41625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6300028" y="2196321"/>
              <a:ext cx="848167" cy="507151"/>
            </a:xfrm>
            <a:custGeom>
              <a:rect b="b" l="l" r="r" t="t"/>
              <a:pathLst>
                <a:path extrusionOk="0" h="28588" w="47811">
                  <a:moveTo>
                    <a:pt x="40882" y="1"/>
                  </a:moveTo>
                  <a:cubicBezTo>
                    <a:pt x="39766" y="1"/>
                    <a:pt x="38636" y="295"/>
                    <a:pt x="37620" y="932"/>
                  </a:cubicBezTo>
                  <a:cubicBezTo>
                    <a:pt x="33384" y="3584"/>
                    <a:pt x="22109" y="13902"/>
                    <a:pt x="21333" y="13902"/>
                  </a:cubicBezTo>
                  <a:cubicBezTo>
                    <a:pt x="19345" y="13902"/>
                    <a:pt x="10199" y="6566"/>
                    <a:pt x="7168" y="5044"/>
                  </a:cubicBezTo>
                  <a:cubicBezTo>
                    <a:pt x="6896" y="4908"/>
                    <a:pt x="6614" y="4845"/>
                    <a:pt x="6326" y="4845"/>
                  </a:cubicBezTo>
                  <a:cubicBezTo>
                    <a:pt x="3427" y="4845"/>
                    <a:pt x="1" y="11246"/>
                    <a:pt x="733" y="12739"/>
                  </a:cubicBezTo>
                  <a:cubicBezTo>
                    <a:pt x="1498" y="14302"/>
                    <a:pt x="17346" y="28587"/>
                    <a:pt x="21897" y="28587"/>
                  </a:cubicBezTo>
                  <a:cubicBezTo>
                    <a:pt x="22123" y="28587"/>
                    <a:pt x="22322" y="28552"/>
                    <a:pt x="22489" y="28478"/>
                  </a:cubicBezTo>
                  <a:cubicBezTo>
                    <a:pt x="28812" y="25673"/>
                    <a:pt x="46092" y="12310"/>
                    <a:pt x="47001" y="7360"/>
                  </a:cubicBezTo>
                  <a:cubicBezTo>
                    <a:pt x="47811" y="2955"/>
                    <a:pt x="44417" y="1"/>
                    <a:pt x="40882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6175227" y="2150800"/>
              <a:ext cx="252032" cy="280434"/>
            </a:xfrm>
            <a:custGeom>
              <a:rect b="b" l="l" r="r" t="t"/>
              <a:pathLst>
                <a:path extrusionOk="0" h="15808" w="14207">
                  <a:moveTo>
                    <a:pt x="1940" y="1"/>
                  </a:moveTo>
                  <a:cubicBezTo>
                    <a:pt x="672" y="1"/>
                    <a:pt x="0" y="1037"/>
                    <a:pt x="1123" y="1980"/>
                  </a:cubicBezTo>
                  <a:cubicBezTo>
                    <a:pt x="2015" y="2724"/>
                    <a:pt x="4013" y="3963"/>
                    <a:pt x="4080" y="4192"/>
                  </a:cubicBezTo>
                  <a:lnTo>
                    <a:pt x="4080" y="4200"/>
                  </a:lnTo>
                  <a:cubicBezTo>
                    <a:pt x="4087" y="4236"/>
                    <a:pt x="4051" y="4339"/>
                    <a:pt x="3984" y="4495"/>
                  </a:cubicBezTo>
                  <a:cubicBezTo>
                    <a:pt x="3865" y="4803"/>
                    <a:pt x="3629" y="5320"/>
                    <a:pt x="3378" y="5917"/>
                  </a:cubicBezTo>
                  <a:cubicBezTo>
                    <a:pt x="3342" y="6014"/>
                    <a:pt x="3297" y="6116"/>
                    <a:pt x="3254" y="6219"/>
                  </a:cubicBezTo>
                  <a:cubicBezTo>
                    <a:pt x="3069" y="6677"/>
                    <a:pt x="2877" y="7178"/>
                    <a:pt x="2731" y="7651"/>
                  </a:cubicBezTo>
                  <a:cubicBezTo>
                    <a:pt x="2693" y="7761"/>
                    <a:pt x="2664" y="7864"/>
                    <a:pt x="2634" y="7967"/>
                  </a:cubicBezTo>
                  <a:cubicBezTo>
                    <a:pt x="2465" y="8551"/>
                    <a:pt x="2376" y="9081"/>
                    <a:pt x="2428" y="9465"/>
                  </a:cubicBezTo>
                  <a:cubicBezTo>
                    <a:pt x="2502" y="10025"/>
                    <a:pt x="3364" y="11088"/>
                    <a:pt x="4397" y="12187"/>
                  </a:cubicBezTo>
                  <a:cubicBezTo>
                    <a:pt x="4456" y="12252"/>
                    <a:pt x="4522" y="12327"/>
                    <a:pt x="4588" y="12392"/>
                  </a:cubicBezTo>
                  <a:cubicBezTo>
                    <a:pt x="6211" y="14097"/>
                    <a:pt x="8143" y="15807"/>
                    <a:pt x="8143" y="15807"/>
                  </a:cubicBezTo>
                  <a:lnTo>
                    <a:pt x="14207" y="7606"/>
                  </a:lnTo>
                  <a:cubicBezTo>
                    <a:pt x="12473" y="6507"/>
                    <a:pt x="5939" y="1115"/>
                    <a:pt x="2745" y="129"/>
                  </a:cubicBezTo>
                  <a:cubicBezTo>
                    <a:pt x="2460" y="40"/>
                    <a:pt x="2188" y="1"/>
                    <a:pt x="1940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6221936" y="2225291"/>
              <a:ext cx="85862" cy="145362"/>
            </a:xfrm>
            <a:custGeom>
              <a:rect b="b" l="l" r="r" t="t"/>
              <a:pathLst>
                <a:path extrusionOk="0" h="8194" w="4840">
                  <a:moveTo>
                    <a:pt x="1447" y="0"/>
                  </a:moveTo>
                  <a:lnTo>
                    <a:pt x="1447" y="0"/>
                  </a:lnTo>
                  <a:cubicBezTo>
                    <a:pt x="1454" y="35"/>
                    <a:pt x="1418" y="139"/>
                    <a:pt x="1351" y="294"/>
                  </a:cubicBezTo>
                  <a:cubicBezTo>
                    <a:pt x="2294" y="1223"/>
                    <a:pt x="3431" y="1998"/>
                    <a:pt x="4529" y="2838"/>
                  </a:cubicBezTo>
                  <a:cubicBezTo>
                    <a:pt x="4184" y="3271"/>
                    <a:pt x="3863" y="3725"/>
                    <a:pt x="3571" y="4196"/>
                  </a:cubicBezTo>
                  <a:cubicBezTo>
                    <a:pt x="3040" y="3702"/>
                    <a:pt x="2436" y="3274"/>
                    <a:pt x="1897" y="2787"/>
                  </a:cubicBezTo>
                  <a:cubicBezTo>
                    <a:pt x="1505" y="2440"/>
                    <a:pt x="1130" y="2071"/>
                    <a:pt x="747" y="1718"/>
                  </a:cubicBezTo>
                  <a:cubicBezTo>
                    <a:pt x="710" y="1813"/>
                    <a:pt x="665" y="1917"/>
                    <a:pt x="621" y="2020"/>
                  </a:cubicBezTo>
                  <a:cubicBezTo>
                    <a:pt x="953" y="2383"/>
                    <a:pt x="1307" y="2720"/>
                    <a:pt x="1675" y="3053"/>
                  </a:cubicBezTo>
                  <a:cubicBezTo>
                    <a:pt x="2213" y="3539"/>
                    <a:pt x="2775" y="4070"/>
                    <a:pt x="3393" y="4468"/>
                  </a:cubicBezTo>
                  <a:cubicBezTo>
                    <a:pt x="3133" y="4905"/>
                    <a:pt x="2896" y="5355"/>
                    <a:pt x="2686" y="5819"/>
                  </a:cubicBezTo>
                  <a:cubicBezTo>
                    <a:pt x="1801" y="5044"/>
                    <a:pt x="945" y="4269"/>
                    <a:pt x="98" y="3452"/>
                  </a:cubicBezTo>
                  <a:cubicBezTo>
                    <a:pt x="60" y="3562"/>
                    <a:pt x="31" y="3665"/>
                    <a:pt x="1" y="3768"/>
                  </a:cubicBezTo>
                  <a:cubicBezTo>
                    <a:pt x="739" y="4661"/>
                    <a:pt x="1609" y="5488"/>
                    <a:pt x="2546" y="6157"/>
                  </a:cubicBezTo>
                  <a:cubicBezTo>
                    <a:pt x="2347" y="6622"/>
                    <a:pt x="1963" y="7412"/>
                    <a:pt x="1763" y="7987"/>
                  </a:cubicBezTo>
                  <a:cubicBezTo>
                    <a:pt x="1823" y="8053"/>
                    <a:pt x="1889" y="8127"/>
                    <a:pt x="1955" y="8193"/>
                  </a:cubicBezTo>
                  <a:cubicBezTo>
                    <a:pt x="2420" y="7352"/>
                    <a:pt x="3032" y="6129"/>
                    <a:pt x="3438" y="5354"/>
                  </a:cubicBezTo>
                  <a:cubicBezTo>
                    <a:pt x="3874" y="4535"/>
                    <a:pt x="4405" y="3760"/>
                    <a:pt x="4788" y="2913"/>
                  </a:cubicBezTo>
                  <a:cubicBezTo>
                    <a:pt x="4825" y="2871"/>
                    <a:pt x="4839" y="2812"/>
                    <a:pt x="4825" y="2758"/>
                  </a:cubicBezTo>
                  <a:cubicBezTo>
                    <a:pt x="4825" y="2750"/>
                    <a:pt x="4817" y="2750"/>
                    <a:pt x="4817" y="2744"/>
                  </a:cubicBezTo>
                  <a:cubicBezTo>
                    <a:pt x="4810" y="2728"/>
                    <a:pt x="4810" y="2714"/>
                    <a:pt x="4795" y="2706"/>
                  </a:cubicBezTo>
                  <a:cubicBezTo>
                    <a:pt x="3653" y="1807"/>
                    <a:pt x="2546" y="848"/>
                    <a:pt x="1447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6246435" y="2244184"/>
              <a:ext cx="128597" cy="92213"/>
            </a:xfrm>
            <a:custGeom>
              <a:rect b="b" l="l" r="r" t="t"/>
              <a:pathLst>
                <a:path extrusionOk="0" h="5198" w="7249">
                  <a:moveTo>
                    <a:pt x="3916" y="0"/>
                  </a:moveTo>
                  <a:cubicBezTo>
                    <a:pt x="3468" y="0"/>
                    <a:pt x="3110" y="46"/>
                    <a:pt x="2958" y="168"/>
                  </a:cubicBezTo>
                  <a:cubicBezTo>
                    <a:pt x="2176" y="794"/>
                    <a:pt x="0" y="1337"/>
                    <a:pt x="117" y="2368"/>
                  </a:cubicBezTo>
                  <a:cubicBezTo>
                    <a:pt x="166" y="2806"/>
                    <a:pt x="584" y="2947"/>
                    <a:pt x="1103" y="2947"/>
                  </a:cubicBezTo>
                  <a:cubicBezTo>
                    <a:pt x="1806" y="2947"/>
                    <a:pt x="2695" y="2688"/>
                    <a:pt x="3109" y="2554"/>
                  </a:cubicBezTo>
                  <a:cubicBezTo>
                    <a:pt x="3147" y="2542"/>
                    <a:pt x="3181" y="2536"/>
                    <a:pt x="3212" y="2536"/>
                  </a:cubicBezTo>
                  <a:cubicBezTo>
                    <a:pt x="3762" y="2536"/>
                    <a:pt x="3223" y="4424"/>
                    <a:pt x="4284" y="5197"/>
                  </a:cubicBezTo>
                  <a:lnTo>
                    <a:pt x="7249" y="377"/>
                  </a:lnTo>
                  <a:cubicBezTo>
                    <a:pt x="7249" y="377"/>
                    <a:pt x="5208" y="0"/>
                    <a:pt x="3916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6241113" y="2239500"/>
              <a:ext cx="132926" cy="99433"/>
            </a:xfrm>
            <a:custGeom>
              <a:rect b="b" l="l" r="r" t="t"/>
              <a:pathLst>
                <a:path extrusionOk="0" h="5605" w="7493">
                  <a:moveTo>
                    <a:pt x="4511" y="0"/>
                  </a:moveTo>
                  <a:cubicBezTo>
                    <a:pt x="4090" y="0"/>
                    <a:pt x="3686" y="57"/>
                    <a:pt x="3328" y="196"/>
                  </a:cubicBezTo>
                  <a:cubicBezTo>
                    <a:pt x="2466" y="530"/>
                    <a:pt x="750" y="1230"/>
                    <a:pt x="321" y="2138"/>
                  </a:cubicBezTo>
                  <a:cubicBezTo>
                    <a:pt x="0" y="2817"/>
                    <a:pt x="591" y="3500"/>
                    <a:pt x="1181" y="3534"/>
                  </a:cubicBezTo>
                  <a:cubicBezTo>
                    <a:pt x="1207" y="3535"/>
                    <a:pt x="1234" y="3536"/>
                    <a:pt x="1261" y="3536"/>
                  </a:cubicBezTo>
                  <a:cubicBezTo>
                    <a:pt x="2001" y="3536"/>
                    <a:pt x="3079" y="3005"/>
                    <a:pt x="3391" y="3005"/>
                  </a:cubicBezTo>
                  <a:cubicBezTo>
                    <a:pt x="3420" y="3005"/>
                    <a:pt x="3442" y="3009"/>
                    <a:pt x="3457" y="3020"/>
                  </a:cubicBezTo>
                  <a:cubicBezTo>
                    <a:pt x="3665" y="3162"/>
                    <a:pt x="3608" y="3746"/>
                    <a:pt x="3744" y="4405"/>
                  </a:cubicBezTo>
                  <a:cubicBezTo>
                    <a:pt x="3830" y="4829"/>
                    <a:pt x="4016" y="5133"/>
                    <a:pt x="4241" y="5498"/>
                  </a:cubicBezTo>
                  <a:cubicBezTo>
                    <a:pt x="4288" y="5573"/>
                    <a:pt x="4345" y="5605"/>
                    <a:pt x="4389" y="5605"/>
                  </a:cubicBezTo>
                  <a:cubicBezTo>
                    <a:pt x="4462" y="5605"/>
                    <a:pt x="4504" y="5521"/>
                    <a:pt x="4420" y="5409"/>
                  </a:cubicBezTo>
                  <a:cubicBezTo>
                    <a:pt x="3663" y="4365"/>
                    <a:pt x="3817" y="2812"/>
                    <a:pt x="3642" y="2730"/>
                  </a:cubicBezTo>
                  <a:cubicBezTo>
                    <a:pt x="3621" y="2721"/>
                    <a:pt x="3592" y="2717"/>
                    <a:pt x="3555" y="2717"/>
                  </a:cubicBezTo>
                  <a:cubicBezTo>
                    <a:pt x="3167" y="2717"/>
                    <a:pt x="1949" y="3193"/>
                    <a:pt x="1260" y="3220"/>
                  </a:cubicBezTo>
                  <a:cubicBezTo>
                    <a:pt x="1249" y="3220"/>
                    <a:pt x="1238" y="3220"/>
                    <a:pt x="1227" y="3220"/>
                  </a:cubicBezTo>
                  <a:cubicBezTo>
                    <a:pt x="680" y="3220"/>
                    <a:pt x="398" y="2679"/>
                    <a:pt x="594" y="2252"/>
                  </a:cubicBezTo>
                  <a:cubicBezTo>
                    <a:pt x="920" y="1541"/>
                    <a:pt x="2831" y="828"/>
                    <a:pt x="3264" y="650"/>
                  </a:cubicBezTo>
                  <a:cubicBezTo>
                    <a:pt x="3693" y="474"/>
                    <a:pt x="4121" y="414"/>
                    <a:pt x="4549" y="414"/>
                  </a:cubicBezTo>
                  <a:cubicBezTo>
                    <a:pt x="5504" y="414"/>
                    <a:pt x="6461" y="717"/>
                    <a:pt x="7444" y="722"/>
                  </a:cubicBezTo>
                  <a:cubicBezTo>
                    <a:pt x="7490" y="722"/>
                    <a:pt x="7492" y="663"/>
                    <a:pt x="7455" y="649"/>
                  </a:cubicBezTo>
                  <a:cubicBezTo>
                    <a:pt x="6633" y="330"/>
                    <a:pt x="5523" y="0"/>
                    <a:pt x="4511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6305279" y="2186547"/>
              <a:ext cx="879638" cy="524820"/>
            </a:xfrm>
            <a:custGeom>
              <a:rect b="b" l="l" r="r" t="t"/>
              <a:pathLst>
                <a:path extrusionOk="0" h="29584" w="49585">
                  <a:moveTo>
                    <a:pt x="41031" y="1"/>
                  </a:moveTo>
                  <a:cubicBezTo>
                    <a:pt x="39956" y="1"/>
                    <a:pt x="38808" y="264"/>
                    <a:pt x="37639" y="859"/>
                  </a:cubicBezTo>
                  <a:cubicBezTo>
                    <a:pt x="34394" y="2508"/>
                    <a:pt x="22201" y="13506"/>
                    <a:pt x="21037" y="13794"/>
                  </a:cubicBezTo>
                  <a:cubicBezTo>
                    <a:pt x="21019" y="13798"/>
                    <a:pt x="20999" y="13800"/>
                    <a:pt x="20977" y="13800"/>
                  </a:cubicBezTo>
                  <a:cubicBezTo>
                    <a:pt x="19491" y="13800"/>
                    <a:pt x="7012" y="4593"/>
                    <a:pt x="6161" y="4531"/>
                  </a:cubicBezTo>
                  <a:cubicBezTo>
                    <a:pt x="6156" y="4531"/>
                    <a:pt x="6151" y="4531"/>
                    <a:pt x="6146" y="4531"/>
                  </a:cubicBezTo>
                  <a:cubicBezTo>
                    <a:pt x="5239" y="4531"/>
                    <a:pt x="219" y="9831"/>
                    <a:pt x="46" y="13794"/>
                  </a:cubicBezTo>
                  <a:cubicBezTo>
                    <a:pt x="1" y="14850"/>
                    <a:pt x="17416" y="29584"/>
                    <a:pt x="21422" y="29584"/>
                  </a:cubicBezTo>
                  <a:cubicBezTo>
                    <a:pt x="21484" y="29584"/>
                    <a:pt x="21542" y="29580"/>
                    <a:pt x="21597" y="29573"/>
                  </a:cubicBezTo>
                  <a:cubicBezTo>
                    <a:pt x="25241" y="29110"/>
                    <a:pt x="41898" y="15640"/>
                    <a:pt x="46108" y="10295"/>
                  </a:cubicBezTo>
                  <a:cubicBezTo>
                    <a:pt x="49584" y="5883"/>
                    <a:pt x="46117" y="1"/>
                    <a:pt x="41031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6339340" y="2181455"/>
              <a:ext cx="849852" cy="540094"/>
            </a:xfrm>
            <a:custGeom>
              <a:rect b="b" l="l" r="r" t="t"/>
              <a:pathLst>
                <a:path extrusionOk="0" h="30445" w="47906">
                  <a:moveTo>
                    <a:pt x="39116" y="1"/>
                  </a:moveTo>
                  <a:cubicBezTo>
                    <a:pt x="38211" y="1"/>
                    <a:pt x="37273" y="189"/>
                    <a:pt x="36338" y="612"/>
                  </a:cubicBezTo>
                  <a:cubicBezTo>
                    <a:pt x="33413" y="1933"/>
                    <a:pt x="20206" y="13846"/>
                    <a:pt x="19129" y="13846"/>
                  </a:cubicBezTo>
                  <a:cubicBezTo>
                    <a:pt x="19125" y="13846"/>
                    <a:pt x="19121" y="13845"/>
                    <a:pt x="19117" y="13845"/>
                  </a:cubicBezTo>
                  <a:cubicBezTo>
                    <a:pt x="18142" y="13746"/>
                    <a:pt x="8076" y="6173"/>
                    <a:pt x="7344" y="6173"/>
                  </a:cubicBezTo>
                  <a:cubicBezTo>
                    <a:pt x="7339" y="6173"/>
                    <a:pt x="7335" y="6173"/>
                    <a:pt x="7332" y="6174"/>
                  </a:cubicBezTo>
                  <a:cubicBezTo>
                    <a:pt x="5466" y="6441"/>
                    <a:pt x="583" y="12944"/>
                    <a:pt x="100" y="17522"/>
                  </a:cubicBezTo>
                  <a:cubicBezTo>
                    <a:pt x="1" y="18465"/>
                    <a:pt x="14540" y="30109"/>
                    <a:pt x="19527" y="30440"/>
                  </a:cubicBezTo>
                  <a:cubicBezTo>
                    <a:pt x="19577" y="30443"/>
                    <a:pt x="19627" y="30445"/>
                    <a:pt x="19679" y="30445"/>
                  </a:cubicBezTo>
                  <a:cubicBezTo>
                    <a:pt x="24862" y="30445"/>
                    <a:pt x="42165" y="14145"/>
                    <a:pt x="45265" y="9472"/>
                  </a:cubicBezTo>
                  <a:cubicBezTo>
                    <a:pt x="47905" y="5491"/>
                    <a:pt x="43994" y="1"/>
                    <a:pt x="39116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6661959" y="2127792"/>
              <a:ext cx="990744" cy="1147388"/>
            </a:xfrm>
            <a:custGeom>
              <a:rect b="b" l="l" r="r" t="t"/>
              <a:pathLst>
                <a:path extrusionOk="0" h="64678" w="55848">
                  <a:moveTo>
                    <a:pt x="29980" y="1"/>
                  </a:moveTo>
                  <a:cubicBezTo>
                    <a:pt x="28493" y="1"/>
                    <a:pt x="26879" y="188"/>
                    <a:pt x="25142" y="622"/>
                  </a:cubicBezTo>
                  <a:cubicBezTo>
                    <a:pt x="21507" y="1531"/>
                    <a:pt x="16676" y="5592"/>
                    <a:pt x="15096" y="8174"/>
                  </a:cubicBezTo>
                  <a:cubicBezTo>
                    <a:pt x="13515" y="10758"/>
                    <a:pt x="10931" y="18311"/>
                    <a:pt x="10037" y="19902"/>
                  </a:cubicBezTo>
                  <a:cubicBezTo>
                    <a:pt x="9142" y="21493"/>
                    <a:pt x="2583" y="33516"/>
                    <a:pt x="1292" y="43254"/>
                  </a:cubicBezTo>
                  <a:cubicBezTo>
                    <a:pt x="0" y="52993"/>
                    <a:pt x="2485" y="60346"/>
                    <a:pt x="3876" y="61638"/>
                  </a:cubicBezTo>
                  <a:cubicBezTo>
                    <a:pt x="5076" y="62751"/>
                    <a:pt x="12554" y="64678"/>
                    <a:pt x="21471" y="64678"/>
                  </a:cubicBezTo>
                  <a:cubicBezTo>
                    <a:pt x="22896" y="64678"/>
                    <a:pt x="24358" y="64628"/>
                    <a:pt x="25838" y="64519"/>
                  </a:cubicBezTo>
                  <a:cubicBezTo>
                    <a:pt x="36569" y="63725"/>
                    <a:pt x="50482" y="61538"/>
                    <a:pt x="53164" y="58060"/>
                  </a:cubicBezTo>
                  <a:cubicBezTo>
                    <a:pt x="55847" y="54581"/>
                    <a:pt x="50945" y="37705"/>
                    <a:pt x="48858" y="32341"/>
                  </a:cubicBezTo>
                  <a:cubicBezTo>
                    <a:pt x="46771" y="26975"/>
                    <a:pt x="43624" y="8749"/>
                    <a:pt x="42532" y="6475"/>
                  </a:cubicBezTo>
                  <a:cubicBezTo>
                    <a:pt x="41622" y="4583"/>
                    <a:pt x="37343" y="1"/>
                    <a:pt x="29980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6946278" y="2264940"/>
              <a:ext cx="141707" cy="988473"/>
            </a:xfrm>
            <a:custGeom>
              <a:rect b="b" l="l" r="r" t="t"/>
              <a:pathLst>
                <a:path extrusionOk="0" h="55720" w="7988">
                  <a:moveTo>
                    <a:pt x="7881" y="0"/>
                  </a:moveTo>
                  <a:cubicBezTo>
                    <a:pt x="7840" y="0"/>
                    <a:pt x="7800" y="21"/>
                    <a:pt x="7793" y="68"/>
                  </a:cubicBezTo>
                  <a:cubicBezTo>
                    <a:pt x="6372" y="9488"/>
                    <a:pt x="1935" y="18142"/>
                    <a:pt x="635" y="27585"/>
                  </a:cubicBezTo>
                  <a:cubicBezTo>
                    <a:pt x="0" y="32193"/>
                    <a:pt x="21" y="36867"/>
                    <a:pt x="293" y="41503"/>
                  </a:cubicBezTo>
                  <a:cubicBezTo>
                    <a:pt x="575" y="46285"/>
                    <a:pt x="991" y="51098"/>
                    <a:pt x="2706" y="55610"/>
                  </a:cubicBezTo>
                  <a:cubicBezTo>
                    <a:pt x="2735" y="55686"/>
                    <a:pt x="2801" y="55719"/>
                    <a:pt x="2866" y="55719"/>
                  </a:cubicBezTo>
                  <a:cubicBezTo>
                    <a:pt x="2965" y="55719"/>
                    <a:pt x="3062" y="55642"/>
                    <a:pt x="3017" y="55524"/>
                  </a:cubicBezTo>
                  <a:cubicBezTo>
                    <a:pt x="1258" y="50824"/>
                    <a:pt x="862" y="45781"/>
                    <a:pt x="598" y="40808"/>
                  </a:cubicBezTo>
                  <a:cubicBezTo>
                    <a:pt x="338" y="35856"/>
                    <a:pt x="381" y="30858"/>
                    <a:pt x="1231" y="25960"/>
                  </a:cubicBezTo>
                  <a:cubicBezTo>
                    <a:pt x="2765" y="17148"/>
                    <a:pt x="6884" y="9002"/>
                    <a:pt x="7980" y="93"/>
                  </a:cubicBezTo>
                  <a:cubicBezTo>
                    <a:pt x="7987" y="34"/>
                    <a:pt x="7933" y="0"/>
                    <a:pt x="7881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7002993" y="3131645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7" y="0"/>
                  </a:moveTo>
                  <a:cubicBezTo>
                    <a:pt x="2" y="0"/>
                    <a:pt x="1" y="1251"/>
                    <a:pt x="807" y="1251"/>
                  </a:cubicBezTo>
                  <a:cubicBezTo>
                    <a:pt x="1613" y="1251"/>
                    <a:pt x="1613" y="0"/>
                    <a:pt x="807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6991817" y="2861394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6" y="0"/>
                  </a:moveTo>
                  <a:cubicBezTo>
                    <a:pt x="2" y="0"/>
                    <a:pt x="0" y="1251"/>
                    <a:pt x="806" y="1251"/>
                  </a:cubicBezTo>
                  <a:cubicBezTo>
                    <a:pt x="1612" y="1251"/>
                    <a:pt x="1611" y="0"/>
                    <a:pt x="806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7073545" y="2437851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7033577" y="2576525"/>
              <a:ext cx="28615" cy="22193"/>
            </a:xfrm>
            <a:custGeom>
              <a:rect b="b" l="l" r="r" t="t"/>
              <a:pathLst>
                <a:path extrusionOk="0" h="1251" w="1613">
                  <a:moveTo>
                    <a:pt x="806" y="0"/>
                  </a:moveTo>
                  <a:cubicBezTo>
                    <a:pt x="1" y="0"/>
                    <a:pt x="0" y="1251"/>
                    <a:pt x="806" y="1251"/>
                  </a:cubicBezTo>
                  <a:cubicBezTo>
                    <a:pt x="1612" y="1251"/>
                    <a:pt x="1612" y="0"/>
                    <a:pt x="806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6992278" y="2996058"/>
              <a:ext cx="28615" cy="22193"/>
            </a:xfrm>
            <a:custGeom>
              <a:rect b="b" l="l" r="r" t="t"/>
              <a:pathLst>
                <a:path extrusionOk="0" h="1251" w="1613">
                  <a:moveTo>
                    <a:pt x="806" y="1"/>
                  </a:moveTo>
                  <a:cubicBezTo>
                    <a:pt x="2" y="1"/>
                    <a:pt x="0" y="1250"/>
                    <a:pt x="806" y="1250"/>
                  </a:cubicBezTo>
                  <a:cubicBezTo>
                    <a:pt x="1612" y="1250"/>
                    <a:pt x="1612" y="1"/>
                    <a:pt x="80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7003774" y="2718871"/>
              <a:ext cx="28615" cy="22210"/>
            </a:xfrm>
            <a:custGeom>
              <a:rect b="b" l="l" r="r" t="t"/>
              <a:pathLst>
                <a:path extrusionOk="0" h="1252" w="1613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7164764" y="2131659"/>
              <a:ext cx="539261" cy="1218827"/>
            </a:xfrm>
            <a:custGeom>
              <a:rect b="b" l="l" r="r" t="t"/>
              <a:pathLst>
                <a:path extrusionOk="0" h="68705" w="30398">
                  <a:moveTo>
                    <a:pt x="4853" y="0"/>
                  </a:moveTo>
                  <a:cubicBezTo>
                    <a:pt x="4761" y="0"/>
                    <a:pt x="4687" y="7"/>
                    <a:pt x="4635" y="22"/>
                  </a:cubicBezTo>
                  <a:cubicBezTo>
                    <a:pt x="3821" y="247"/>
                    <a:pt x="0" y="22663"/>
                    <a:pt x="109" y="34986"/>
                  </a:cubicBezTo>
                  <a:cubicBezTo>
                    <a:pt x="216" y="47307"/>
                    <a:pt x="5384" y="66663"/>
                    <a:pt x="5628" y="68252"/>
                  </a:cubicBezTo>
                  <a:cubicBezTo>
                    <a:pt x="5674" y="68555"/>
                    <a:pt x="6418" y="68704"/>
                    <a:pt x="7622" y="68704"/>
                  </a:cubicBezTo>
                  <a:cubicBezTo>
                    <a:pt x="12748" y="68704"/>
                    <a:pt x="26201" y="65995"/>
                    <a:pt x="29472" y="60879"/>
                  </a:cubicBezTo>
                  <a:cubicBezTo>
                    <a:pt x="30397" y="59432"/>
                    <a:pt x="23471" y="41014"/>
                    <a:pt x="21580" y="31450"/>
                  </a:cubicBezTo>
                  <a:cubicBezTo>
                    <a:pt x="19760" y="22250"/>
                    <a:pt x="18449" y="6291"/>
                    <a:pt x="15009" y="3614"/>
                  </a:cubicBezTo>
                  <a:cubicBezTo>
                    <a:pt x="12777" y="1874"/>
                    <a:pt x="6350" y="0"/>
                    <a:pt x="4853" y="0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7244505" y="2195062"/>
              <a:ext cx="523295" cy="846854"/>
            </a:xfrm>
            <a:custGeom>
              <a:rect b="b" l="l" r="r" t="t"/>
              <a:pathLst>
                <a:path extrusionOk="0" h="47737" w="29498">
                  <a:moveTo>
                    <a:pt x="6855" y="1"/>
                  </a:moveTo>
                  <a:cubicBezTo>
                    <a:pt x="2454" y="1"/>
                    <a:pt x="1" y="5349"/>
                    <a:pt x="2079" y="9205"/>
                  </a:cubicBezTo>
                  <a:cubicBezTo>
                    <a:pt x="4448" y="13604"/>
                    <a:pt x="14685" y="26870"/>
                    <a:pt x="14188" y="27465"/>
                  </a:cubicBezTo>
                  <a:cubicBezTo>
                    <a:pt x="13692" y="28062"/>
                    <a:pt x="10412" y="38397"/>
                    <a:pt x="9021" y="41477"/>
                  </a:cubicBezTo>
                  <a:cubicBezTo>
                    <a:pt x="7744" y="44308"/>
                    <a:pt x="13844" y="47737"/>
                    <a:pt x="16155" y="47737"/>
                  </a:cubicBezTo>
                  <a:cubicBezTo>
                    <a:pt x="16360" y="47737"/>
                    <a:pt x="16535" y="47710"/>
                    <a:pt x="16673" y="47653"/>
                  </a:cubicBezTo>
                  <a:cubicBezTo>
                    <a:pt x="18362" y="46958"/>
                    <a:pt x="29498" y="29101"/>
                    <a:pt x="28167" y="25479"/>
                  </a:cubicBezTo>
                  <a:cubicBezTo>
                    <a:pt x="25782" y="18986"/>
                    <a:pt x="14797" y="2341"/>
                    <a:pt x="8822" y="338"/>
                  </a:cubicBezTo>
                  <a:cubicBezTo>
                    <a:pt x="8133" y="107"/>
                    <a:pt x="7474" y="1"/>
                    <a:pt x="68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7341029" y="2930899"/>
              <a:ext cx="224021" cy="269754"/>
            </a:xfrm>
            <a:custGeom>
              <a:rect b="b" l="l" r="r" t="t"/>
              <a:pathLst>
                <a:path extrusionOk="0" h="15206" w="12628">
                  <a:moveTo>
                    <a:pt x="3578" y="1"/>
                  </a:moveTo>
                  <a:cubicBezTo>
                    <a:pt x="3474" y="289"/>
                    <a:pt x="1542" y="4618"/>
                    <a:pt x="1144" y="6255"/>
                  </a:cubicBezTo>
                  <a:cubicBezTo>
                    <a:pt x="746" y="7900"/>
                    <a:pt x="0" y="11226"/>
                    <a:pt x="1144" y="12369"/>
                  </a:cubicBezTo>
                  <a:cubicBezTo>
                    <a:pt x="1491" y="12716"/>
                    <a:pt x="2044" y="13158"/>
                    <a:pt x="2722" y="13586"/>
                  </a:cubicBezTo>
                  <a:cubicBezTo>
                    <a:pt x="3001" y="13766"/>
                    <a:pt x="3290" y="13930"/>
                    <a:pt x="3585" y="14081"/>
                  </a:cubicBezTo>
                  <a:cubicBezTo>
                    <a:pt x="3589" y="14081"/>
                    <a:pt x="3593" y="14083"/>
                    <a:pt x="3592" y="14087"/>
                  </a:cubicBezTo>
                  <a:cubicBezTo>
                    <a:pt x="3872" y="14235"/>
                    <a:pt x="4168" y="14375"/>
                    <a:pt x="4478" y="14501"/>
                  </a:cubicBezTo>
                  <a:cubicBezTo>
                    <a:pt x="4692" y="14590"/>
                    <a:pt x="4912" y="14678"/>
                    <a:pt x="5135" y="14752"/>
                  </a:cubicBezTo>
                  <a:lnTo>
                    <a:pt x="5141" y="14752"/>
                  </a:lnTo>
                  <a:cubicBezTo>
                    <a:pt x="5432" y="14850"/>
                    <a:pt x="5727" y="14934"/>
                    <a:pt x="6027" y="15002"/>
                  </a:cubicBezTo>
                  <a:cubicBezTo>
                    <a:pt x="6197" y="15045"/>
                    <a:pt x="6368" y="15077"/>
                    <a:pt x="6542" y="15099"/>
                  </a:cubicBezTo>
                  <a:cubicBezTo>
                    <a:pt x="6929" y="15168"/>
                    <a:pt x="7319" y="15205"/>
                    <a:pt x="7712" y="15205"/>
                  </a:cubicBezTo>
                  <a:cubicBezTo>
                    <a:pt x="8032" y="15205"/>
                    <a:pt x="8353" y="15181"/>
                    <a:pt x="8674" y="15128"/>
                  </a:cubicBezTo>
                  <a:cubicBezTo>
                    <a:pt x="9692" y="14965"/>
                    <a:pt x="10532" y="13351"/>
                    <a:pt x="10097" y="12584"/>
                  </a:cubicBezTo>
                  <a:cubicBezTo>
                    <a:pt x="9868" y="12185"/>
                    <a:pt x="9272" y="12147"/>
                    <a:pt x="9051" y="11934"/>
                  </a:cubicBezTo>
                  <a:cubicBezTo>
                    <a:pt x="8970" y="11845"/>
                    <a:pt x="8932" y="11735"/>
                    <a:pt x="8998" y="11565"/>
                  </a:cubicBezTo>
                  <a:cubicBezTo>
                    <a:pt x="8998" y="11557"/>
                    <a:pt x="9006" y="11557"/>
                    <a:pt x="9006" y="11550"/>
                  </a:cubicBezTo>
                  <a:cubicBezTo>
                    <a:pt x="9021" y="11492"/>
                    <a:pt x="9057" y="11433"/>
                    <a:pt x="9102" y="11358"/>
                  </a:cubicBezTo>
                  <a:cubicBezTo>
                    <a:pt x="10858" y="8578"/>
                    <a:pt x="12628" y="4713"/>
                    <a:pt x="12628" y="471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7370477" y="3132550"/>
              <a:ext cx="34149" cy="48129"/>
            </a:xfrm>
            <a:custGeom>
              <a:rect b="b" l="l" r="r" t="t"/>
              <a:pathLst>
                <a:path extrusionOk="0" h="2713" w="1925">
                  <a:moveTo>
                    <a:pt x="91" y="0"/>
                  </a:moveTo>
                  <a:cubicBezTo>
                    <a:pt x="47" y="0"/>
                    <a:pt x="0" y="41"/>
                    <a:pt x="15" y="94"/>
                  </a:cubicBezTo>
                  <a:cubicBezTo>
                    <a:pt x="251" y="855"/>
                    <a:pt x="590" y="1577"/>
                    <a:pt x="1062" y="2219"/>
                  </a:cubicBezTo>
                  <a:cubicBezTo>
                    <a:pt x="1341" y="2399"/>
                    <a:pt x="1628" y="2563"/>
                    <a:pt x="1924" y="2713"/>
                  </a:cubicBezTo>
                  <a:cubicBezTo>
                    <a:pt x="1261" y="1873"/>
                    <a:pt x="648" y="995"/>
                    <a:pt x="147" y="36"/>
                  </a:cubicBez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7404396" y="3152685"/>
              <a:ext cx="27710" cy="39897"/>
            </a:xfrm>
            <a:custGeom>
              <a:rect b="b" l="l" r="r" t="t"/>
              <a:pathLst>
                <a:path extrusionOk="0" h="2249" w="1562">
                  <a:moveTo>
                    <a:pt x="89" y="1"/>
                  </a:moveTo>
                  <a:cubicBezTo>
                    <a:pt x="46" y="1"/>
                    <a:pt x="1" y="41"/>
                    <a:pt x="20" y="95"/>
                  </a:cubicBezTo>
                  <a:cubicBezTo>
                    <a:pt x="227" y="774"/>
                    <a:pt x="515" y="1415"/>
                    <a:pt x="906" y="1999"/>
                  </a:cubicBezTo>
                  <a:cubicBezTo>
                    <a:pt x="1120" y="2087"/>
                    <a:pt x="1340" y="2176"/>
                    <a:pt x="1561" y="2249"/>
                  </a:cubicBezTo>
                  <a:cubicBezTo>
                    <a:pt x="1038" y="1549"/>
                    <a:pt x="559" y="825"/>
                    <a:pt x="146" y="36"/>
                  </a:cubicBezTo>
                  <a:cubicBezTo>
                    <a:pt x="133" y="11"/>
                    <a:pt x="112" y="1"/>
                    <a:pt x="8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7435814" y="3167923"/>
              <a:ext cx="21306" cy="30814"/>
            </a:xfrm>
            <a:custGeom>
              <a:rect b="b" l="l" r="r" t="t"/>
              <a:pathLst>
                <a:path extrusionOk="0" h="1737" w="1201">
                  <a:moveTo>
                    <a:pt x="89" y="1"/>
                  </a:moveTo>
                  <a:cubicBezTo>
                    <a:pt x="45" y="1"/>
                    <a:pt x="1" y="38"/>
                    <a:pt x="21" y="92"/>
                  </a:cubicBezTo>
                  <a:cubicBezTo>
                    <a:pt x="180" y="632"/>
                    <a:pt x="403" y="1152"/>
                    <a:pt x="684" y="1641"/>
                  </a:cubicBezTo>
                  <a:cubicBezTo>
                    <a:pt x="854" y="1683"/>
                    <a:pt x="1027" y="1716"/>
                    <a:pt x="1201" y="1737"/>
                  </a:cubicBezTo>
                  <a:cubicBezTo>
                    <a:pt x="807" y="1196"/>
                    <a:pt x="454" y="626"/>
                    <a:pt x="145" y="33"/>
                  </a:cubicBezTo>
                  <a:cubicBezTo>
                    <a:pt x="132" y="10"/>
                    <a:pt x="111" y="1"/>
                    <a:pt x="8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7465847" y="3136045"/>
              <a:ext cx="35728" cy="34061"/>
            </a:xfrm>
            <a:custGeom>
              <a:rect b="b" l="l" r="r" t="t"/>
              <a:pathLst>
                <a:path extrusionOk="0" h="1920" w="2014">
                  <a:moveTo>
                    <a:pt x="1962" y="1"/>
                  </a:moveTo>
                  <a:lnTo>
                    <a:pt x="1962" y="1"/>
                  </a:lnTo>
                  <a:cubicBezTo>
                    <a:pt x="1733" y="325"/>
                    <a:pt x="1630" y="716"/>
                    <a:pt x="1431" y="1055"/>
                  </a:cubicBezTo>
                  <a:cubicBezTo>
                    <a:pt x="1204" y="1453"/>
                    <a:pt x="799" y="1704"/>
                    <a:pt x="354" y="1704"/>
                  </a:cubicBezTo>
                  <a:cubicBezTo>
                    <a:pt x="279" y="1704"/>
                    <a:pt x="202" y="1697"/>
                    <a:pt x="125" y="1682"/>
                  </a:cubicBezTo>
                  <a:cubicBezTo>
                    <a:pt x="119" y="1681"/>
                    <a:pt x="114" y="1680"/>
                    <a:pt x="108" y="1680"/>
                  </a:cubicBezTo>
                  <a:cubicBezTo>
                    <a:pt x="29" y="1680"/>
                    <a:pt x="0" y="1797"/>
                    <a:pt x="82" y="1830"/>
                  </a:cubicBezTo>
                  <a:cubicBezTo>
                    <a:pt x="242" y="1891"/>
                    <a:pt x="393" y="1919"/>
                    <a:pt x="535" y="1919"/>
                  </a:cubicBezTo>
                  <a:cubicBezTo>
                    <a:pt x="1299" y="1919"/>
                    <a:pt x="1808" y="1115"/>
                    <a:pt x="2013" y="370"/>
                  </a:cubicBezTo>
                  <a:cubicBezTo>
                    <a:pt x="1932" y="281"/>
                    <a:pt x="1896" y="171"/>
                    <a:pt x="1962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7239077" y="2185872"/>
              <a:ext cx="516411" cy="881660"/>
            </a:xfrm>
            <a:custGeom>
              <a:rect b="b" l="l" r="r" t="t"/>
              <a:pathLst>
                <a:path extrusionOk="0" h="49699" w="29110">
                  <a:moveTo>
                    <a:pt x="7046" y="1"/>
                  </a:moveTo>
                  <a:cubicBezTo>
                    <a:pt x="3010" y="1"/>
                    <a:pt x="1" y="3542"/>
                    <a:pt x="1186" y="7911"/>
                  </a:cubicBezTo>
                  <a:cubicBezTo>
                    <a:pt x="2776" y="13774"/>
                    <a:pt x="13806" y="26593"/>
                    <a:pt x="14005" y="27488"/>
                  </a:cubicBezTo>
                  <a:cubicBezTo>
                    <a:pt x="14204" y="28381"/>
                    <a:pt x="6651" y="44480"/>
                    <a:pt x="6950" y="45276"/>
                  </a:cubicBezTo>
                  <a:cubicBezTo>
                    <a:pt x="8264" y="48778"/>
                    <a:pt x="14580" y="49698"/>
                    <a:pt x="16838" y="49698"/>
                  </a:cubicBezTo>
                  <a:cubicBezTo>
                    <a:pt x="17209" y="49698"/>
                    <a:pt x="17470" y="49674"/>
                    <a:pt x="17582" y="49631"/>
                  </a:cubicBezTo>
                  <a:cubicBezTo>
                    <a:pt x="18377" y="49330"/>
                    <a:pt x="28912" y="31562"/>
                    <a:pt x="29011" y="26394"/>
                  </a:cubicBezTo>
                  <a:cubicBezTo>
                    <a:pt x="29109" y="21227"/>
                    <a:pt x="14586" y="3337"/>
                    <a:pt x="11421" y="1352"/>
                  </a:cubicBezTo>
                  <a:cubicBezTo>
                    <a:pt x="9927" y="415"/>
                    <a:pt x="8426" y="1"/>
                    <a:pt x="7046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7204768" y="2181118"/>
              <a:ext cx="573037" cy="836423"/>
            </a:xfrm>
            <a:custGeom>
              <a:rect b="b" l="l" r="r" t="t"/>
              <a:pathLst>
                <a:path extrusionOk="0" h="47149" w="32302">
                  <a:moveTo>
                    <a:pt x="8987" y="1"/>
                  </a:moveTo>
                  <a:cubicBezTo>
                    <a:pt x="4250" y="1"/>
                    <a:pt x="1" y="3800"/>
                    <a:pt x="3569" y="10630"/>
                  </a:cubicBezTo>
                  <a:cubicBezTo>
                    <a:pt x="8520" y="20104"/>
                    <a:pt x="15480" y="27080"/>
                    <a:pt x="15409" y="27656"/>
                  </a:cubicBezTo>
                  <a:cubicBezTo>
                    <a:pt x="15308" y="28474"/>
                    <a:pt x="9627" y="41415"/>
                    <a:pt x="9645" y="42263"/>
                  </a:cubicBezTo>
                  <a:cubicBezTo>
                    <a:pt x="9663" y="43017"/>
                    <a:pt x="14846" y="47149"/>
                    <a:pt x="20153" y="47149"/>
                  </a:cubicBezTo>
                  <a:cubicBezTo>
                    <a:pt x="20826" y="47149"/>
                    <a:pt x="21500" y="47082"/>
                    <a:pt x="22167" y="46934"/>
                  </a:cubicBezTo>
                  <a:cubicBezTo>
                    <a:pt x="22762" y="46802"/>
                    <a:pt x="32302" y="30902"/>
                    <a:pt x="31374" y="26199"/>
                  </a:cubicBezTo>
                  <a:cubicBezTo>
                    <a:pt x="30446" y="21495"/>
                    <a:pt x="19855" y="5993"/>
                    <a:pt x="14284" y="1753"/>
                  </a:cubicBezTo>
                  <a:cubicBezTo>
                    <a:pt x="12728" y="570"/>
                    <a:pt x="10821" y="1"/>
                    <a:pt x="8987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6659795" y="2138684"/>
              <a:ext cx="449336" cy="1211465"/>
            </a:xfrm>
            <a:custGeom>
              <a:rect b="b" l="l" r="r" t="t"/>
              <a:pathLst>
                <a:path extrusionOk="0" h="68290" w="25329">
                  <a:moveTo>
                    <a:pt x="25329" y="0"/>
                  </a:moveTo>
                  <a:lnTo>
                    <a:pt x="25329" y="0"/>
                  </a:lnTo>
                  <a:cubicBezTo>
                    <a:pt x="25328" y="0"/>
                    <a:pt x="18720" y="1953"/>
                    <a:pt x="15677" y="6341"/>
                  </a:cubicBezTo>
                  <a:cubicBezTo>
                    <a:pt x="12635" y="10729"/>
                    <a:pt x="2073" y="35198"/>
                    <a:pt x="1037" y="41557"/>
                  </a:cubicBezTo>
                  <a:cubicBezTo>
                    <a:pt x="1" y="47915"/>
                    <a:pt x="175" y="57456"/>
                    <a:pt x="1002" y="59842"/>
                  </a:cubicBezTo>
                  <a:cubicBezTo>
                    <a:pt x="1791" y="62124"/>
                    <a:pt x="5503" y="68290"/>
                    <a:pt x="6291" y="68290"/>
                  </a:cubicBezTo>
                  <a:cubicBezTo>
                    <a:pt x="6327" y="68290"/>
                    <a:pt x="6357" y="68277"/>
                    <a:pt x="6381" y="68250"/>
                  </a:cubicBezTo>
                  <a:cubicBezTo>
                    <a:pt x="6913" y="67639"/>
                    <a:pt x="3629" y="52558"/>
                    <a:pt x="3909" y="45141"/>
                  </a:cubicBezTo>
                  <a:cubicBezTo>
                    <a:pt x="4189" y="37722"/>
                    <a:pt x="14313" y="13693"/>
                    <a:pt x="16317" y="9722"/>
                  </a:cubicBezTo>
                  <a:cubicBezTo>
                    <a:pt x="18321" y="5751"/>
                    <a:pt x="21671" y="1648"/>
                    <a:pt x="25329" y="0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6761481" y="2111772"/>
              <a:ext cx="580027" cy="699293"/>
            </a:xfrm>
            <a:custGeom>
              <a:rect b="b" l="l" r="r" t="t"/>
              <a:pathLst>
                <a:path extrusionOk="0" h="39419" w="32696">
                  <a:moveTo>
                    <a:pt x="22901" y="1"/>
                  </a:moveTo>
                  <a:cubicBezTo>
                    <a:pt x="18992" y="1"/>
                    <a:pt x="11659" y="6056"/>
                    <a:pt x="10667" y="7140"/>
                  </a:cubicBezTo>
                  <a:cubicBezTo>
                    <a:pt x="9674" y="8226"/>
                    <a:pt x="7039" y="10823"/>
                    <a:pt x="7437" y="11122"/>
                  </a:cubicBezTo>
                  <a:cubicBezTo>
                    <a:pt x="7707" y="11326"/>
                    <a:pt x="8521" y="11359"/>
                    <a:pt x="9015" y="11359"/>
                  </a:cubicBezTo>
                  <a:cubicBezTo>
                    <a:pt x="9248" y="11359"/>
                    <a:pt x="9410" y="11351"/>
                    <a:pt x="9410" y="11351"/>
                  </a:cubicBezTo>
                  <a:lnTo>
                    <a:pt x="9410" y="11351"/>
                  </a:lnTo>
                  <a:cubicBezTo>
                    <a:pt x="9410" y="11351"/>
                    <a:pt x="3650" y="17227"/>
                    <a:pt x="3714" y="18181"/>
                  </a:cubicBezTo>
                  <a:cubicBezTo>
                    <a:pt x="3778" y="19134"/>
                    <a:pt x="1" y="38390"/>
                    <a:pt x="1" y="38390"/>
                  </a:cubicBezTo>
                  <a:cubicBezTo>
                    <a:pt x="1" y="38390"/>
                    <a:pt x="8113" y="13816"/>
                    <a:pt x="14486" y="6012"/>
                  </a:cubicBezTo>
                  <a:cubicBezTo>
                    <a:pt x="16783" y="3201"/>
                    <a:pt x="20732" y="902"/>
                    <a:pt x="22866" y="902"/>
                  </a:cubicBezTo>
                  <a:cubicBezTo>
                    <a:pt x="22880" y="902"/>
                    <a:pt x="22894" y="902"/>
                    <a:pt x="22907" y="902"/>
                  </a:cubicBezTo>
                  <a:cubicBezTo>
                    <a:pt x="25031" y="931"/>
                    <a:pt x="26988" y="1695"/>
                    <a:pt x="26583" y="3643"/>
                  </a:cubicBezTo>
                  <a:cubicBezTo>
                    <a:pt x="26177" y="5592"/>
                    <a:pt x="23186" y="21417"/>
                    <a:pt x="23046" y="29816"/>
                  </a:cubicBezTo>
                  <a:cubicBezTo>
                    <a:pt x="22905" y="38216"/>
                    <a:pt x="22975" y="39418"/>
                    <a:pt x="22975" y="39418"/>
                  </a:cubicBezTo>
                  <a:cubicBezTo>
                    <a:pt x="22975" y="39418"/>
                    <a:pt x="26639" y="25248"/>
                    <a:pt x="28168" y="22138"/>
                  </a:cubicBezTo>
                  <a:cubicBezTo>
                    <a:pt x="29699" y="19027"/>
                    <a:pt x="31027" y="16843"/>
                    <a:pt x="31361" y="16049"/>
                  </a:cubicBezTo>
                  <a:cubicBezTo>
                    <a:pt x="31693" y="15254"/>
                    <a:pt x="27661" y="10874"/>
                    <a:pt x="27661" y="10874"/>
                  </a:cubicBezTo>
                  <a:lnTo>
                    <a:pt x="27661" y="10874"/>
                  </a:lnTo>
                  <a:cubicBezTo>
                    <a:pt x="27661" y="10874"/>
                    <a:pt x="30356" y="11544"/>
                    <a:pt x="31625" y="11544"/>
                  </a:cubicBezTo>
                  <a:cubicBezTo>
                    <a:pt x="31925" y="11544"/>
                    <a:pt x="32145" y="11506"/>
                    <a:pt x="32231" y="11414"/>
                  </a:cubicBezTo>
                  <a:cubicBezTo>
                    <a:pt x="32696" y="10918"/>
                    <a:pt x="30157" y="4719"/>
                    <a:pt x="29232" y="3458"/>
                  </a:cubicBezTo>
                  <a:cubicBezTo>
                    <a:pt x="28307" y="2198"/>
                    <a:pt x="27370" y="10"/>
                    <a:pt x="22909" y="1"/>
                  </a:cubicBezTo>
                  <a:cubicBezTo>
                    <a:pt x="22906" y="1"/>
                    <a:pt x="22904" y="1"/>
                    <a:pt x="22901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7343370" y="2542446"/>
              <a:ext cx="138372" cy="400516"/>
            </a:xfrm>
            <a:custGeom>
              <a:rect b="b" l="l" r="r" t="t"/>
              <a:pathLst>
                <a:path extrusionOk="0" h="22577" w="7800">
                  <a:moveTo>
                    <a:pt x="750" y="0"/>
                  </a:moveTo>
                  <a:cubicBezTo>
                    <a:pt x="673" y="0"/>
                    <a:pt x="606" y="90"/>
                    <a:pt x="678" y="157"/>
                  </a:cubicBezTo>
                  <a:cubicBezTo>
                    <a:pt x="3116" y="2372"/>
                    <a:pt x="5319" y="4929"/>
                    <a:pt x="7159" y="7660"/>
                  </a:cubicBezTo>
                  <a:cubicBezTo>
                    <a:pt x="5755" y="10665"/>
                    <a:pt x="1" y="21610"/>
                    <a:pt x="1729" y="22543"/>
                  </a:cubicBezTo>
                  <a:cubicBezTo>
                    <a:pt x="1771" y="22566"/>
                    <a:pt x="1814" y="22577"/>
                    <a:pt x="1850" y="22577"/>
                  </a:cubicBezTo>
                  <a:cubicBezTo>
                    <a:pt x="1936" y="22577"/>
                    <a:pt x="1991" y="22518"/>
                    <a:pt x="1942" y="22417"/>
                  </a:cubicBezTo>
                  <a:cubicBezTo>
                    <a:pt x="1313" y="21093"/>
                    <a:pt x="7800" y="7566"/>
                    <a:pt x="7711" y="7435"/>
                  </a:cubicBezTo>
                  <a:cubicBezTo>
                    <a:pt x="5773" y="4582"/>
                    <a:pt x="3520" y="2159"/>
                    <a:pt x="813" y="22"/>
                  </a:cubicBezTo>
                  <a:cubicBezTo>
                    <a:pt x="793" y="7"/>
                    <a:pt x="771" y="0"/>
                    <a:pt x="750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6731270" y="2332174"/>
              <a:ext cx="160387" cy="372930"/>
            </a:xfrm>
            <a:custGeom>
              <a:rect b="b" l="l" r="r" t="t"/>
              <a:pathLst>
                <a:path extrusionOk="0" h="21022" w="9041">
                  <a:moveTo>
                    <a:pt x="8846" y="0"/>
                  </a:moveTo>
                  <a:cubicBezTo>
                    <a:pt x="8799" y="0"/>
                    <a:pt x="8754" y="23"/>
                    <a:pt x="8730" y="77"/>
                  </a:cubicBezTo>
                  <a:cubicBezTo>
                    <a:pt x="7207" y="3625"/>
                    <a:pt x="5624" y="7130"/>
                    <a:pt x="3987" y="10627"/>
                  </a:cubicBezTo>
                  <a:cubicBezTo>
                    <a:pt x="2454" y="13905"/>
                    <a:pt x="747" y="17261"/>
                    <a:pt x="24" y="20834"/>
                  </a:cubicBezTo>
                  <a:cubicBezTo>
                    <a:pt x="0" y="20951"/>
                    <a:pt x="84" y="21021"/>
                    <a:pt x="170" y="21021"/>
                  </a:cubicBezTo>
                  <a:cubicBezTo>
                    <a:pt x="229" y="21021"/>
                    <a:pt x="289" y="20989"/>
                    <a:pt x="318" y="20915"/>
                  </a:cubicBezTo>
                  <a:cubicBezTo>
                    <a:pt x="1799" y="17252"/>
                    <a:pt x="3197" y="13584"/>
                    <a:pt x="4885" y="10004"/>
                  </a:cubicBezTo>
                  <a:cubicBezTo>
                    <a:pt x="6393" y="6805"/>
                    <a:pt x="8000" y="3597"/>
                    <a:pt x="9009" y="195"/>
                  </a:cubicBezTo>
                  <a:cubicBezTo>
                    <a:pt x="9041" y="88"/>
                    <a:pt x="8939" y="0"/>
                    <a:pt x="8846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6456140" y="2323340"/>
              <a:ext cx="26681" cy="25368"/>
            </a:xfrm>
            <a:custGeom>
              <a:rect b="b" l="l" r="r" t="t"/>
              <a:pathLst>
                <a:path extrusionOk="0" h="1430" w="1504">
                  <a:moveTo>
                    <a:pt x="745" y="0"/>
                  </a:moveTo>
                  <a:cubicBezTo>
                    <a:pt x="373" y="0"/>
                    <a:pt x="1" y="303"/>
                    <a:pt x="1" y="715"/>
                  </a:cubicBezTo>
                  <a:cubicBezTo>
                    <a:pt x="1" y="1127"/>
                    <a:pt x="374" y="1429"/>
                    <a:pt x="745" y="1429"/>
                  </a:cubicBezTo>
                  <a:cubicBezTo>
                    <a:pt x="916" y="1429"/>
                    <a:pt x="1086" y="1366"/>
                    <a:pt x="1220" y="1221"/>
                  </a:cubicBezTo>
                  <a:lnTo>
                    <a:pt x="1250" y="1188"/>
                  </a:lnTo>
                  <a:cubicBezTo>
                    <a:pt x="1504" y="914"/>
                    <a:pt x="1504" y="517"/>
                    <a:pt x="1250" y="242"/>
                  </a:cubicBezTo>
                  <a:cubicBezTo>
                    <a:pt x="1241" y="231"/>
                    <a:pt x="1231" y="221"/>
                    <a:pt x="1220" y="209"/>
                  </a:cubicBezTo>
                  <a:cubicBezTo>
                    <a:pt x="1086" y="64"/>
                    <a:pt x="915" y="0"/>
                    <a:pt x="745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6493660" y="2352291"/>
              <a:ext cx="29076" cy="25297"/>
            </a:xfrm>
            <a:custGeom>
              <a:rect b="b" l="l" r="r" t="t"/>
              <a:pathLst>
                <a:path extrusionOk="0" h="1426" w="1639">
                  <a:moveTo>
                    <a:pt x="906" y="1"/>
                  </a:moveTo>
                  <a:cubicBezTo>
                    <a:pt x="848" y="1"/>
                    <a:pt x="789" y="8"/>
                    <a:pt x="730" y="22"/>
                  </a:cubicBezTo>
                  <a:lnTo>
                    <a:pt x="671" y="35"/>
                  </a:lnTo>
                  <a:cubicBezTo>
                    <a:pt x="1" y="193"/>
                    <a:pt x="0" y="1233"/>
                    <a:pt x="671" y="1390"/>
                  </a:cubicBezTo>
                  <a:lnTo>
                    <a:pt x="730" y="1405"/>
                  </a:lnTo>
                  <a:cubicBezTo>
                    <a:pt x="789" y="1419"/>
                    <a:pt x="848" y="1425"/>
                    <a:pt x="906" y="1425"/>
                  </a:cubicBezTo>
                  <a:cubicBezTo>
                    <a:pt x="1293" y="1425"/>
                    <a:pt x="1638" y="1128"/>
                    <a:pt x="1638" y="712"/>
                  </a:cubicBezTo>
                  <a:cubicBezTo>
                    <a:pt x="1638" y="298"/>
                    <a:pt x="1293" y="1"/>
                    <a:pt x="90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7584351" y="2972127"/>
              <a:ext cx="43765" cy="46248"/>
            </a:xfrm>
            <a:custGeom>
              <a:rect b="b" l="l" r="r" t="t"/>
              <a:pathLst>
                <a:path extrusionOk="0" h="2607" w="2467">
                  <a:moveTo>
                    <a:pt x="2433" y="1"/>
                  </a:moveTo>
                  <a:cubicBezTo>
                    <a:pt x="2427" y="1"/>
                    <a:pt x="2417" y="10"/>
                    <a:pt x="2403" y="30"/>
                  </a:cubicBezTo>
                  <a:cubicBezTo>
                    <a:pt x="2125" y="426"/>
                    <a:pt x="1593" y="1738"/>
                    <a:pt x="1111" y="2165"/>
                  </a:cubicBezTo>
                  <a:cubicBezTo>
                    <a:pt x="863" y="2385"/>
                    <a:pt x="409" y="2442"/>
                    <a:pt x="112" y="2464"/>
                  </a:cubicBezTo>
                  <a:cubicBezTo>
                    <a:pt x="0" y="2474"/>
                    <a:pt x="36" y="2591"/>
                    <a:pt x="154" y="2598"/>
                  </a:cubicBezTo>
                  <a:cubicBezTo>
                    <a:pt x="237" y="2603"/>
                    <a:pt x="319" y="2607"/>
                    <a:pt x="399" y="2607"/>
                  </a:cubicBezTo>
                  <a:cubicBezTo>
                    <a:pt x="828" y="2607"/>
                    <a:pt x="1204" y="2510"/>
                    <a:pt x="1455" y="2137"/>
                  </a:cubicBezTo>
                  <a:cubicBezTo>
                    <a:pt x="1831" y="1577"/>
                    <a:pt x="2205" y="900"/>
                    <a:pt x="2391" y="306"/>
                  </a:cubicBezTo>
                  <a:cubicBezTo>
                    <a:pt x="2421" y="208"/>
                    <a:pt x="2466" y="1"/>
                    <a:pt x="2433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7565759" y="2970903"/>
              <a:ext cx="29271" cy="22725"/>
            </a:xfrm>
            <a:custGeom>
              <a:rect b="b" l="l" r="r" t="t"/>
              <a:pathLst>
                <a:path extrusionOk="0" h="1281" w="1650">
                  <a:moveTo>
                    <a:pt x="825" y="0"/>
                  </a:moveTo>
                  <a:cubicBezTo>
                    <a:pt x="2" y="0"/>
                    <a:pt x="0" y="1280"/>
                    <a:pt x="825" y="1280"/>
                  </a:cubicBezTo>
                  <a:cubicBezTo>
                    <a:pt x="1649" y="1280"/>
                    <a:pt x="1649" y="0"/>
                    <a:pt x="825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7584599" y="2933791"/>
              <a:ext cx="30726" cy="23843"/>
            </a:xfrm>
            <a:custGeom>
              <a:rect b="b" l="l" r="r" t="t"/>
              <a:pathLst>
                <a:path extrusionOk="0" h="1344" w="1732">
                  <a:moveTo>
                    <a:pt x="867" y="0"/>
                  </a:moveTo>
                  <a:cubicBezTo>
                    <a:pt x="2" y="0"/>
                    <a:pt x="1" y="1344"/>
                    <a:pt x="867" y="1344"/>
                  </a:cubicBezTo>
                  <a:cubicBezTo>
                    <a:pt x="1732" y="1344"/>
                    <a:pt x="1732" y="0"/>
                    <a:pt x="867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6873917" y="1691955"/>
              <a:ext cx="384568" cy="545434"/>
            </a:xfrm>
            <a:custGeom>
              <a:rect b="b" l="l" r="r" t="t"/>
              <a:pathLst>
                <a:path extrusionOk="0" h="30746" w="21678">
                  <a:moveTo>
                    <a:pt x="10833" y="0"/>
                  </a:moveTo>
                  <a:cubicBezTo>
                    <a:pt x="8076" y="0"/>
                    <a:pt x="5369" y="571"/>
                    <a:pt x="3769" y="1985"/>
                  </a:cubicBezTo>
                  <a:cubicBezTo>
                    <a:pt x="2582" y="3033"/>
                    <a:pt x="1645" y="4980"/>
                    <a:pt x="1004" y="7229"/>
                  </a:cubicBezTo>
                  <a:cubicBezTo>
                    <a:pt x="370" y="9472"/>
                    <a:pt x="23" y="12017"/>
                    <a:pt x="9" y="14252"/>
                  </a:cubicBezTo>
                  <a:lnTo>
                    <a:pt x="9" y="14288"/>
                  </a:lnTo>
                  <a:cubicBezTo>
                    <a:pt x="1" y="15947"/>
                    <a:pt x="214" y="17422"/>
                    <a:pt x="539" y="18515"/>
                  </a:cubicBezTo>
                  <a:cubicBezTo>
                    <a:pt x="1722" y="22496"/>
                    <a:pt x="6169" y="24138"/>
                    <a:pt x="9652" y="24138"/>
                  </a:cubicBezTo>
                  <a:cubicBezTo>
                    <a:pt x="9904" y="24138"/>
                    <a:pt x="10152" y="24129"/>
                    <a:pt x="10392" y="24112"/>
                  </a:cubicBezTo>
                  <a:cubicBezTo>
                    <a:pt x="10408" y="24112"/>
                    <a:pt x="10422" y="24134"/>
                    <a:pt x="10429" y="24171"/>
                  </a:cubicBezTo>
                  <a:cubicBezTo>
                    <a:pt x="10518" y="24429"/>
                    <a:pt x="10532" y="25410"/>
                    <a:pt x="10599" y="25823"/>
                  </a:cubicBezTo>
                  <a:cubicBezTo>
                    <a:pt x="10629" y="26000"/>
                    <a:pt x="10503" y="26414"/>
                    <a:pt x="10363" y="26922"/>
                  </a:cubicBezTo>
                  <a:cubicBezTo>
                    <a:pt x="9957" y="28409"/>
                    <a:pt x="9401" y="30745"/>
                    <a:pt x="11974" y="30745"/>
                  </a:cubicBezTo>
                  <a:cubicBezTo>
                    <a:pt x="12070" y="30745"/>
                    <a:pt x="12169" y="30742"/>
                    <a:pt x="12274" y="30735"/>
                  </a:cubicBezTo>
                  <a:cubicBezTo>
                    <a:pt x="14560" y="30587"/>
                    <a:pt x="19339" y="26803"/>
                    <a:pt x="19552" y="25889"/>
                  </a:cubicBezTo>
                  <a:cubicBezTo>
                    <a:pt x="19870" y="24488"/>
                    <a:pt x="19996" y="19959"/>
                    <a:pt x="20165" y="17540"/>
                  </a:cubicBezTo>
                  <a:cubicBezTo>
                    <a:pt x="20180" y="17416"/>
                    <a:pt x="20180" y="17296"/>
                    <a:pt x="20187" y="17187"/>
                  </a:cubicBezTo>
                  <a:cubicBezTo>
                    <a:pt x="20203" y="17016"/>
                    <a:pt x="20224" y="16869"/>
                    <a:pt x="20232" y="16729"/>
                  </a:cubicBezTo>
                  <a:cubicBezTo>
                    <a:pt x="20600" y="13202"/>
                    <a:pt x="21677" y="4567"/>
                    <a:pt x="19672" y="2435"/>
                  </a:cubicBezTo>
                  <a:cubicBezTo>
                    <a:pt x="18351" y="1034"/>
                    <a:pt x="14546" y="0"/>
                    <a:pt x="10833" y="0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6898877" y="1891743"/>
              <a:ext cx="20507" cy="25812"/>
            </a:xfrm>
            <a:custGeom>
              <a:rect b="b" l="l" r="r" t="t"/>
              <a:pathLst>
                <a:path extrusionOk="0" h="1455" w="1156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7017948" y="1899194"/>
              <a:ext cx="20490" cy="25812"/>
            </a:xfrm>
            <a:custGeom>
              <a:rect b="b" l="l" r="r" t="t"/>
              <a:pathLst>
                <a:path extrusionOk="0" h="1455" w="1155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6888588" y="1829192"/>
              <a:ext cx="51836" cy="25102"/>
            </a:xfrm>
            <a:custGeom>
              <a:rect b="b" l="l" r="r" t="t"/>
              <a:pathLst>
                <a:path extrusionOk="0" h="1415" w="2922">
                  <a:moveTo>
                    <a:pt x="1674" y="1"/>
                  </a:moveTo>
                  <a:cubicBezTo>
                    <a:pt x="1583" y="1"/>
                    <a:pt x="1489" y="5"/>
                    <a:pt x="1394" y="14"/>
                  </a:cubicBezTo>
                  <a:cubicBezTo>
                    <a:pt x="608" y="90"/>
                    <a:pt x="1" y="463"/>
                    <a:pt x="37" y="845"/>
                  </a:cubicBezTo>
                  <a:cubicBezTo>
                    <a:pt x="70" y="1182"/>
                    <a:pt x="589" y="1415"/>
                    <a:pt x="1248" y="1415"/>
                  </a:cubicBezTo>
                  <a:cubicBezTo>
                    <a:pt x="1339" y="1415"/>
                    <a:pt x="1432" y="1410"/>
                    <a:pt x="1528" y="1401"/>
                  </a:cubicBezTo>
                  <a:cubicBezTo>
                    <a:pt x="2314" y="1325"/>
                    <a:pt x="2921" y="954"/>
                    <a:pt x="2883" y="570"/>
                  </a:cubicBezTo>
                  <a:cubicBezTo>
                    <a:pt x="2851" y="233"/>
                    <a:pt x="2332" y="1"/>
                    <a:pt x="1674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7009042" y="1834425"/>
              <a:ext cx="52564" cy="27337"/>
            </a:xfrm>
            <a:custGeom>
              <a:rect b="b" l="l" r="r" t="t"/>
              <a:pathLst>
                <a:path extrusionOk="0" h="1541" w="2963">
                  <a:moveTo>
                    <a:pt x="971" y="0"/>
                  </a:moveTo>
                  <a:cubicBezTo>
                    <a:pt x="516" y="0"/>
                    <a:pt x="169" y="143"/>
                    <a:pt x="101" y="397"/>
                  </a:cubicBezTo>
                  <a:cubicBezTo>
                    <a:pt x="0" y="769"/>
                    <a:pt x="537" y="1237"/>
                    <a:pt x="1299" y="1444"/>
                  </a:cubicBezTo>
                  <a:cubicBezTo>
                    <a:pt x="1542" y="1509"/>
                    <a:pt x="1778" y="1541"/>
                    <a:pt x="1991" y="1541"/>
                  </a:cubicBezTo>
                  <a:cubicBezTo>
                    <a:pt x="2446" y="1541"/>
                    <a:pt x="2793" y="1397"/>
                    <a:pt x="2862" y="1144"/>
                  </a:cubicBezTo>
                  <a:cubicBezTo>
                    <a:pt x="2962" y="772"/>
                    <a:pt x="2425" y="304"/>
                    <a:pt x="1663" y="97"/>
                  </a:cubicBezTo>
                  <a:cubicBezTo>
                    <a:pt x="1420" y="31"/>
                    <a:pt x="1184" y="0"/>
                    <a:pt x="971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927545" y="1848546"/>
              <a:ext cx="38673" cy="109332"/>
            </a:xfrm>
            <a:custGeom>
              <a:rect b="b" l="l" r="r" t="t"/>
              <a:pathLst>
                <a:path extrusionOk="0" h="6163" w="218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873917" y="1902245"/>
              <a:ext cx="358827" cy="218060"/>
            </a:xfrm>
            <a:custGeom>
              <a:rect b="b" l="l" r="r" t="t"/>
              <a:pathLst>
                <a:path extrusionOk="0" h="12292" w="20227">
                  <a:moveTo>
                    <a:pt x="7417" y="3835"/>
                  </a:moveTo>
                  <a:cubicBezTo>
                    <a:pt x="7796" y="3835"/>
                    <a:pt x="8124" y="3878"/>
                    <a:pt x="8334" y="3970"/>
                  </a:cubicBezTo>
                  <a:cubicBezTo>
                    <a:pt x="8808" y="4179"/>
                    <a:pt x="9669" y="6094"/>
                    <a:pt x="9103" y="6856"/>
                  </a:cubicBezTo>
                  <a:cubicBezTo>
                    <a:pt x="8547" y="7606"/>
                    <a:pt x="7377" y="7897"/>
                    <a:pt x="6412" y="7897"/>
                  </a:cubicBezTo>
                  <a:cubicBezTo>
                    <a:pt x="5771" y="7897"/>
                    <a:pt x="5220" y="7769"/>
                    <a:pt x="4999" y="7561"/>
                  </a:cubicBezTo>
                  <a:cubicBezTo>
                    <a:pt x="4444" y="7031"/>
                    <a:pt x="4165" y="5446"/>
                    <a:pt x="4540" y="4729"/>
                  </a:cubicBezTo>
                  <a:cubicBezTo>
                    <a:pt x="4817" y="4190"/>
                    <a:pt x="6325" y="3835"/>
                    <a:pt x="7417" y="3835"/>
                  </a:cubicBezTo>
                  <a:close/>
                  <a:moveTo>
                    <a:pt x="16898" y="1"/>
                  </a:moveTo>
                  <a:cubicBezTo>
                    <a:pt x="16898" y="1"/>
                    <a:pt x="14918" y="2845"/>
                    <a:pt x="11723" y="3522"/>
                  </a:cubicBezTo>
                  <a:cubicBezTo>
                    <a:pt x="11000" y="3676"/>
                    <a:pt x="10411" y="3738"/>
                    <a:pt x="9916" y="3738"/>
                  </a:cubicBezTo>
                  <a:cubicBezTo>
                    <a:pt x="8293" y="3738"/>
                    <a:pt x="7695" y="3070"/>
                    <a:pt x="6754" y="2826"/>
                  </a:cubicBezTo>
                  <a:cubicBezTo>
                    <a:pt x="6682" y="2807"/>
                    <a:pt x="6594" y="2798"/>
                    <a:pt x="6496" y="2798"/>
                  </a:cubicBezTo>
                  <a:cubicBezTo>
                    <a:pt x="6055" y="2798"/>
                    <a:pt x="5411" y="2972"/>
                    <a:pt x="5138" y="3163"/>
                  </a:cubicBezTo>
                  <a:cubicBezTo>
                    <a:pt x="4706" y="3466"/>
                    <a:pt x="4139" y="4456"/>
                    <a:pt x="2868" y="4456"/>
                  </a:cubicBezTo>
                  <a:cubicBezTo>
                    <a:pt x="2785" y="4456"/>
                    <a:pt x="2698" y="4452"/>
                    <a:pt x="2608" y="4443"/>
                  </a:cubicBezTo>
                  <a:cubicBezTo>
                    <a:pt x="872" y="4267"/>
                    <a:pt x="17" y="2987"/>
                    <a:pt x="13" y="2396"/>
                  </a:cubicBezTo>
                  <a:lnTo>
                    <a:pt x="11" y="2436"/>
                  </a:lnTo>
                  <a:cubicBezTo>
                    <a:pt x="1" y="4093"/>
                    <a:pt x="170" y="5580"/>
                    <a:pt x="539" y="6655"/>
                  </a:cubicBezTo>
                  <a:cubicBezTo>
                    <a:pt x="1906" y="10701"/>
                    <a:pt x="5844" y="12029"/>
                    <a:pt x="8971" y="12259"/>
                  </a:cubicBezTo>
                  <a:cubicBezTo>
                    <a:pt x="9267" y="12281"/>
                    <a:pt x="9559" y="12292"/>
                    <a:pt x="9848" y="12292"/>
                  </a:cubicBezTo>
                  <a:cubicBezTo>
                    <a:pt x="14744" y="12292"/>
                    <a:pt x="18632" y="9269"/>
                    <a:pt x="20078" y="7189"/>
                  </a:cubicBezTo>
                  <a:cubicBezTo>
                    <a:pt x="20078" y="7189"/>
                    <a:pt x="20226" y="5169"/>
                    <a:pt x="20207" y="5142"/>
                  </a:cubicBezTo>
                  <a:cubicBezTo>
                    <a:pt x="19524" y="4235"/>
                    <a:pt x="19203" y="247"/>
                    <a:pt x="19203" y="247"/>
                  </a:cubicBezTo>
                  <a:lnTo>
                    <a:pt x="16898" y="1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878050" y="1669798"/>
              <a:ext cx="406690" cy="271741"/>
            </a:xfrm>
            <a:custGeom>
              <a:rect b="b" l="l" r="r" t="t"/>
              <a:pathLst>
                <a:path extrusionOk="0" h="15318" w="22925">
                  <a:moveTo>
                    <a:pt x="8528" y="0"/>
                  </a:moveTo>
                  <a:cubicBezTo>
                    <a:pt x="6948" y="0"/>
                    <a:pt x="5490" y="191"/>
                    <a:pt x="4381" y="653"/>
                  </a:cubicBezTo>
                  <a:cubicBezTo>
                    <a:pt x="795" y="2147"/>
                    <a:pt x="1" y="5535"/>
                    <a:pt x="470" y="6157"/>
                  </a:cubicBezTo>
                  <a:cubicBezTo>
                    <a:pt x="653" y="6399"/>
                    <a:pt x="842" y="6494"/>
                    <a:pt x="1028" y="6494"/>
                  </a:cubicBezTo>
                  <a:cubicBezTo>
                    <a:pt x="1732" y="6494"/>
                    <a:pt x="2382" y="5122"/>
                    <a:pt x="2382" y="5122"/>
                  </a:cubicBezTo>
                  <a:cubicBezTo>
                    <a:pt x="2612" y="6306"/>
                    <a:pt x="4779" y="8324"/>
                    <a:pt x="6422" y="8324"/>
                  </a:cubicBezTo>
                  <a:cubicBezTo>
                    <a:pt x="8065" y="8324"/>
                    <a:pt x="6921" y="5685"/>
                    <a:pt x="6921" y="5684"/>
                  </a:cubicBezTo>
                  <a:lnTo>
                    <a:pt x="6921" y="5684"/>
                  </a:lnTo>
                  <a:cubicBezTo>
                    <a:pt x="7818" y="7577"/>
                    <a:pt x="11281" y="9682"/>
                    <a:pt x="13023" y="9693"/>
                  </a:cubicBezTo>
                  <a:cubicBezTo>
                    <a:pt x="13027" y="9693"/>
                    <a:pt x="13030" y="9693"/>
                    <a:pt x="13034" y="9693"/>
                  </a:cubicBezTo>
                  <a:cubicBezTo>
                    <a:pt x="14437" y="9693"/>
                    <a:pt x="14723" y="7947"/>
                    <a:pt x="14780" y="7282"/>
                  </a:cubicBezTo>
                  <a:lnTo>
                    <a:pt x="14780" y="7282"/>
                  </a:lnTo>
                  <a:cubicBezTo>
                    <a:pt x="14676" y="10248"/>
                    <a:pt x="16857" y="13360"/>
                    <a:pt x="17620" y="13545"/>
                  </a:cubicBezTo>
                  <a:cubicBezTo>
                    <a:pt x="17620" y="13545"/>
                    <a:pt x="17794" y="15318"/>
                    <a:pt x="18680" y="15318"/>
                  </a:cubicBezTo>
                  <a:cubicBezTo>
                    <a:pt x="19012" y="15318"/>
                    <a:pt x="19444" y="15069"/>
                    <a:pt x="20004" y="14386"/>
                  </a:cubicBezTo>
                  <a:cubicBezTo>
                    <a:pt x="22924" y="10821"/>
                    <a:pt x="21151" y="4323"/>
                    <a:pt x="21151" y="4323"/>
                  </a:cubicBezTo>
                  <a:cubicBezTo>
                    <a:pt x="21151" y="4323"/>
                    <a:pt x="22240" y="4124"/>
                    <a:pt x="22214" y="3394"/>
                  </a:cubicBezTo>
                  <a:cubicBezTo>
                    <a:pt x="22187" y="2662"/>
                    <a:pt x="20186" y="2647"/>
                    <a:pt x="20015" y="2647"/>
                  </a:cubicBezTo>
                  <a:cubicBezTo>
                    <a:pt x="20008" y="2647"/>
                    <a:pt x="20004" y="2647"/>
                    <a:pt x="20004" y="2647"/>
                  </a:cubicBezTo>
                  <a:cubicBezTo>
                    <a:pt x="20004" y="2647"/>
                    <a:pt x="19681" y="496"/>
                    <a:pt x="18981" y="496"/>
                  </a:cubicBezTo>
                  <a:cubicBezTo>
                    <a:pt x="18958" y="496"/>
                    <a:pt x="18934" y="499"/>
                    <a:pt x="18910" y="504"/>
                  </a:cubicBezTo>
                  <a:cubicBezTo>
                    <a:pt x="18304" y="628"/>
                    <a:pt x="18478" y="1948"/>
                    <a:pt x="18478" y="1948"/>
                  </a:cubicBezTo>
                  <a:cubicBezTo>
                    <a:pt x="16207" y="950"/>
                    <a:pt x="12059" y="0"/>
                    <a:pt x="8528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7190611" y="1891903"/>
              <a:ext cx="111993" cy="101597"/>
            </a:xfrm>
            <a:custGeom>
              <a:rect b="b" l="l" r="r" t="t"/>
              <a:pathLst>
                <a:path extrusionOk="0" h="5727" w="6313">
                  <a:moveTo>
                    <a:pt x="2484" y="1"/>
                  </a:moveTo>
                  <a:cubicBezTo>
                    <a:pt x="935" y="1"/>
                    <a:pt x="1" y="1025"/>
                    <a:pt x="1" y="1025"/>
                  </a:cubicBezTo>
                  <a:lnTo>
                    <a:pt x="414" y="5352"/>
                  </a:lnTo>
                  <a:cubicBezTo>
                    <a:pt x="414" y="5352"/>
                    <a:pt x="1276" y="5726"/>
                    <a:pt x="2253" y="5726"/>
                  </a:cubicBezTo>
                  <a:cubicBezTo>
                    <a:pt x="2605" y="5726"/>
                    <a:pt x="2972" y="5678"/>
                    <a:pt x="3319" y="5545"/>
                  </a:cubicBezTo>
                  <a:cubicBezTo>
                    <a:pt x="6313" y="4402"/>
                    <a:pt x="5615" y="589"/>
                    <a:pt x="3256" y="84"/>
                  </a:cubicBezTo>
                  <a:cubicBezTo>
                    <a:pt x="2985" y="26"/>
                    <a:pt x="2727" y="1"/>
                    <a:pt x="2484" y="1"/>
                  </a:cubicBezTo>
                  <a:close/>
                </a:path>
              </a:pathLst>
            </a:custGeom>
            <a:solidFill>
              <a:srgbClr val="FA97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7212893" y="1913457"/>
              <a:ext cx="48714" cy="62569"/>
            </a:xfrm>
            <a:custGeom>
              <a:rect b="b" l="l" r="r" t="t"/>
              <a:pathLst>
                <a:path extrusionOk="0" h="3527" w="2746">
                  <a:moveTo>
                    <a:pt x="2161" y="1"/>
                  </a:moveTo>
                  <a:cubicBezTo>
                    <a:pt x="803" y="10"/>
                    <a:pt x="1" y="1515"/>
                    <a:pt x="36" y="2712"/>
                  </a:cubicBezTo>
                  <a:cubicBezTo>
                    <a:pt x="52" y="3227"/>
                    <a:pt x="168" y="3527"/>
                    <a:pt x="314" y="3527"/>
                  </a:cubicBezTo>
                  <a:cubicBezTo>
                    <a:pt x="375" y="3527"/>
                    <a:pt x="442" y="3473"/>
                    <a:pt x="509" y="3359"/>
                  </a:cubicBezTo>
                  <a:cubicBezTo>
                    <a:pt x="743" y="2958"/>
                    <a:pt x="1321" y="2688"/>
                    <a:pt x="1883" y="2688"/>
                  </a:cubicBezTo>
                  <a:cubicBezTo>
                    <a:pt x="2170" y="2688"/>
                    <a:pt x="2454" y="2759"/>
                    <a:pt x="2684" y="2918"/>
                  </a:cubicBezTo>
                  <a:cubicBezTo>
                    <a:pt x="2691" y="2923"/>
                    <a:pt x="2697" y="2925"/>
                    <a:pt x="2704" y="2925"/>
                  </a:cubicBezTo>
                  <a:cubicBezTo>
                    <a:pt x="2726" y="2925"/>
                    <a:pt x="2746" y="2899"/>
                    <a:pt x="2732" y="2875"/>
                  </a:cubicBezTo>
                  <a:cubicBezTo>
                    <a:pt x="2484" y="2434"/>
                    <a:pt x="2059" y="2263"/>
                    <a:pt x="1609" y="2263"/>
                  </a:cubicBezTo>
                  <a:cubicBezTo>
                    <a:pt x="1252" y="2263"/>
                    <a:pt x="879" y="2371"/>
                    <a:pt x="569" y="2538"/>
                  </a:cubicBezTo>
                  <a:cubicBezTo>
                    <a:pt x="696" y="1689"/>
                    <a:pt x="1110" y="395"/>
                    <a:pt x="2187" y="109"/>
                  </a:cubicBezTo>
                  <a:cubicBezTo>
                    <a:pt x="2254" y="92"/>
                    <a:pt x="2220" y="1"/>
                    <a:pt x="2161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031253" y="2235917"/>
              <a:ext cx="84833" cy="71652"/>
            </a:xfrm>
            <a:custGeom>
              <a:rect b="b" l="l" r="r" t="t"/>
              <a:pathLst>
                <a:path extrusionOk="0" h="4039" w="4782">
                  <a:moveTo>
                    <a:pt x="2351" y="1"/>
                  </a:moveTo>
                  <a:cubicBezTo>
                    <a:pt x="2034" y="1"/>
                    <a:pt x="1767" y="18"/>
                    <a:pt x="1644" y="68"/>
                  </a:cubicBezTo>
                  <a:cubicBezTo>
                    <a:pt x="1296" y="212"/>
                    <a:pt x="249" y="1781"/>
                    <a:pt x="125" y="1981"/>
                  </a:cubicBezTo>
                  <a:cubicBezTo>
                    <a:pt x="0" y="2180"/>
                    <a:pt x="423" y="3699"/>
                    <a:pt x="598" y="3848"/>
                  </a:cubicBezTo>
                  <a:cubicBezTo>
                    <a:pt x="723" y="3957"/>
                    <a:pt x="1763" y="4038"/>
                    <a:pt x="2411" y="4038"/>
                  </a:cubicBezTo>
                  <a:cubicBezTo>
                    <a:pt x="2665" y="4038"/>
                    <a:pt x="2858" y="4026"/>
                    <a:pt x="2914" y="3997"/>
                  </a:cubicBezTo>
                  <a:cubicBezTo>
                    <a:pt x="3113" y="3898"/>
                    <a:pt x="4334" y="2681"/>
                    <a:pt x="4557" y="2019"/>
                  </a:cubicBezTo>
                  <a:cubicBezTo>
                    <a:pt x="4781" y="1357"/>
                    <a:pt x="3984" y="68"/>
                    <a:pt x="3984" y="68"/>
                  </a:cubicBezTo>
                  <a:cubicBezTo>
                    <a:pt x="3678" y="58"/>
                    <a:pt x="2933" y="1"/>
                    <a:pt x="2351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6941559" y="2304180"/>
              <a:ext cx="141370" cy="481889"/>
            </a:xfrm>
            <a:custGeom>
              <a:rect b="b" l="l" r="r" t="t"/>
              <a:pathLst>
                <a:path extrusionOk="0" h="27164" w="7969">
                  <a:moveTo>
                    <a:pt x="5653" y="0"/>
                  </a:moveTo>
                  <a:cubicBezTo>
                    <a:pt x="5653" y="0"/>
                    <a:pt x="1395" y="11009"/>
                    <a:pt x="698" y="12802"/>
                  </a:cubicBezTo>
                  <a:cubicBezTo>
                    <a:pt x="1" y="14596"/>
                    <a:pt x="398" y="26650"/>
                    <a:pt x="996" y="27149"/>
                  </a:cubicBezTo>
                  <a:cubicBezTo>
                    <a:pt x="1008" y="27159"/>
                    <a:pt x="1022" y="27163"/>
                    <a:pt x="1037" y="27163"/>
                  </a:cubicBezTo>
                  <a:cubicBezTo>
                    <a:pt x="1810" y="27163"/>
                    <a:pt x="7126" y="15322"/>
                    <a:pt x="7321" y="14296"/>
                  </a:cubicBezTo>
                  <a:cubicBezTo>
                    <a:pt x="7521" y="13251"/>
                    <a:pt x="7969" y="149"/>
                    <a:pt x="7969" y="149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015766" y="2159085"/>
              <a:ext cx="60972" cy="145113"/>
            </a:xfrm>
            <a:custGeom>
              <a:rect b="b" l="l" r="r" t="t"/>
              <a:pathLst>
                <a:path extrusionOk="0" h="8180" w="3437">
                  <a:moveTo>
                    <a:pt x="2548" y="0"/>
                  </a:moveTo>
                  <a:cubicBezTo>
                    <a:pt x="2548" y="1"/>
                    <a:pt x="898" y="1372"/>
                    <a:pt x="483" y="2269"/>
                  </a:cubicBezTo>
                  <a:cubicBezTo>
                    <a:pt x="305" y="2653"/>
                    <a:pt x="1" y="6884"/>
                    <a:pt x="400" y="8179"/>
                  </a:cubicBezTo>
                  <a:cubicBezTo>
                    <a:pt x="400" y="8179"/>
                    <a:pt x="1910" y="4957"/>
                    <a:pt x="3436" y="4354"/>
                  </a:cubicBezTo>
                  <a:cubicBezTo>
                    <a:pt x="3436" y="4354"/>
                    <a:pt x="2010" y="2252"/>
                    <a:pt x="2548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7076721" y="2132759"/>
              <a:ext cx="170588" cy="194413"/>
            </a:xfrm>
            <a:custGeom>
              <a:rect b="b" l="l" r="r" t="t"/>
              <a:pathLst>
                <a:path extrusionOk="0" h="10959" w="9616">
                  <a:moveTo>
                    <a:pt x="8242" y="1"/>
                  </a:moveTo>
                  <a:cubicBezTo>
                    <a:pt x="4876" y="5513"/>
                    <a:pt x="0" y="5838"/>
                    <a:pt x="0" y="5838"/>
                  </a:cubicBezTo>
                  <a:cubicBezTo>
                    <a:pt x="1480" y="7206"/>
                    <a:pt x="2575" y="10959"/>
                    <a:pt x="2575" y="10959"/>
                  </a:cubicBezTo>
                  <a:cubicBezTo>
                    <a:pt x="5797" y="9663"/>
                    <a:pt x="9284" y="4848"/>
                    <a:pt x="9450" y="3819"/>
                  </a:cubicBezTo>
                  <a:cubicBezTo>
                    <a:pt x="9616" y="2790"/>
                    <a:pt x="8242" y="1"/>
                    <a:pt x="8242" y="1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7012981" y="2215090"/>
              <a:ext cx="207735" cy="117084"/>
            </a:xfrm>
            <a:custGeom>
              <a:rect b="b" l="l" r="r" t="t"/>
              <a:pathLst>
                <a:path extrusionOk="0" h="6600" w="11710">
                  <a:moveTo>
                    <a:pt x="444" y="0"/>
                  </a:moveTo>
                  <a:cubicBezTo>
                    <a:pt x="413" y="0"/>
                    <a:pt x="373" y="47"/>
                    <a:pt x="360" y="128"/>
                  </a:cubicBezTo>
                  <a:cubicBezTo>
                    <a:pt x="155" y="1412"/>
                    <a:pt x="1" y="3847"/>
                    <a:pt x="499" y="5454"/>
                  </a:cubicBezTo>
                  <a:cubicBezTo>
                    <a:pt x="500" y="5456"/>
                    <a:pt x="500" y="5457"/>
                    <a:pt x="502" y="5457"/>
                  </a:cubicBezTo>
                  <a:cubicBezTo>
                    <a:pt x="572" y="5457"/>
                    <a:pt x="1806" y="2915"/>
                    <a:pt x="3542" y="1369"/>
                  </a:cubicBezTo>
                  <a:cubicBezTo>
                    <a:pt x="4806" y="2585"/>
                    <a:pt x="5536" y="4673"/>
                    <a:pt x="5922" y="6595"/>
                  </a:cubicBezTo>
                  <a:cubicBezTo>
                    <a:pt x="5923" y="6598"/>
                    <a:pt x="5926" y="6600"/>
                    <a:pt x="5931" y="6600"/>
                  </a:cubicBezTo>
                  <a:cubicBezTo>
                    <a:pt x="6151" y="6600"/>
                    <a:pt x="10432" y="3639"/>
                    <a:pt x="11641" y="1685"/>
                  </a:cubicBezTo>
                  <a:cubicBezTo>
                    <a:pt x="11709" y="1576"/>
                    <a:pt x="11698" y="1483"/>
                    <a:pt x="11651" y="1483"/>
                  </a:cubicBezTo>
                  <a:cubicBezTo>
                    <a:pt x="11629" y="1483"/>
                    <a:pt x="11600" y="1503"/>
                    <a:pt x="11567" y="1551"/>
                  </a:cubicBezTo>
                  <a:cubicBezTo>
                    <a:pt x="10173" y="3567"/>
                    <a:pt x="7986" y="4978"/>
                    <a:pt x="6115" y="6216"/>
                  </a:cubicBezTo>
                  <a:cubicBezTo>
                    <a:pt x="5837" y="4533"/>
                    <a:pt x="5115" y="2119"/>
                    <a:pt x="3622" y="1177"/>
                  </a:cubicBezTo>
                  <a:cubicBezTo>
                    <a:pt x="3605" y="1166"/>
                    <a:pt x="3586" y="1161"/>
                    <a:pt x="3567" y="1161"/>
                  </a:cubicBezTo>
                  <a:cubicBezTo>
                    <a:pt x="3532" y="1161"/>
                    <a:pt x="3497" y="1179"/>
                    <a:pt x="3472" y="1204"/>
                  </a:cubicBezTo>
                  <a:cubicBezTo>
                    <a:pt x="3470" y="1205"/>
                    <a:pt x="3469" y="1205"/>
                    <a:pt x="3468" y="1205"/>
                  </a:cubicBezTo>
                  <a:cubicBezTo>
                    <a:pt x="3467" y="1205"/>
                    <a:pt x="3467" y="1205"/>
                    <a:pt x="3465" y="1206"/>
                  </a:cubicBezTo>
                  <a:cubicBezTo>
                    <a:pt x="2078" y="1991"/>
                    <a:pt x="772" y="4180"/>
                    <a:pt x="593" y="4753"/>
                  </a:cubicBezTo>
                  <a:cubicBezTo>
                    <a:pt x="435" y="3202"/>
                    <a:pt x="438" y="1679"/>
                    <a:pt x="487" y="95"/>
                  </a:cubicBezTo>
                  <a:cubicBezTo>
                    <a:pt x="490" y="30"/>
                    <a:pt x="469" y="0"/>
                    <a:pt x="444" y="0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 flipH="1">
              <a:off x="6966227" y="1997745"/>
              <a:ext cx="45663" cy="22299"/>
            </a:xfrm>
            <a:custGeom>
              <a:rect b="b" l="l" r="r" t="t"/>
              <a:pathLst>
                <a:path extrusionOk="0" h="1257" w="2574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34"/>
          <p:cNvGrpSpPr/>
          <p:nvPr/>
        </p:nvGrpSpPr>
        <p:grpSpPr>
          <a:xfrm>
            <a:off x="4590075" y="3599804"/>
            <a:ext cx="1570684" cy="1369536"/>
            <a:chOff x="454588" y="1659092"/>
            <a:chExt cx="1570684" cy="1369536"/>
          </a:xfrm>
        </p:grpSpPr>
        <p:sp>
          <p:nvSpPr>
            <p:cNvPr id="933" name="Google Shape;933;p34"/>
            <p:cNvSpPr/>
            <p:nvPr/>
          </p:nvSpPr>
          <p:spPr>
            <a:xfrm>
              <a:off x="868340" y="2453669"/>
              <a:ext cx="999659" cy="574958"/>
            </a:xfrm>
            <a:custGeom>
              <a:rect b="b" l="l" r="r" t="t"/>
              <a:pathLst>
                <a:path extrusionOk="0" h="28358" w="49305">
                  <a:moveTo>
                    <a:pt x="32081" y="0"/>
                  </a:moveTo>
                  <a:cubicBezTo>
                    <a:pt x="31878" y="0"/>
                    <a:pt x="31676" y="45"/>
                    <a:pt x="31522" y="133"/>
                  </a:cubicBezTo>
                  <a:lnTo>
                    <a:pt x="307" y="18154"/>
                  </a:lnTo>
                  <a:cubicBezTo>
                    <a:pt x="0" y="18331"/>
                    <a:pt x="0" y="18621"/>
                    <a:pt x="307" y="18799"/>
                  </a:cubicBezTo>
                  <a:lnTo>
                    <a:pt x="16635" y="28222"/>
                  </a:lnTo>
                  <a:cubicBezTo>
                    <a:pt x="16789" y="28313"/>
                    <a:pt x="16993" y="28358"/>
                    <a:pt x="17196" y="28358"/>
                  </a:cubicBezTo>
                  <a:cubicBezTo>
                    <a:pt x="17397" y="28358"/>
                    <a:pt x="17598" y="28314"/>
                    <a:pt x="17751" y="28225"/>
                  </a:cubicBezTo>
                  <a:lnTo>
                    <a:pt x="48997" y="10222"/>
                  </a:lnTo>
                  <a:cubicBezTo>
                    <a:pt x="49305" y="10045"/>
                    <a:pt x="49305" y="9754"/>
                    <a:pt x="48997" y="9577"/>
                  </a:cubicBezTo>
                  <a:lnTo>
                    <a:pt x="32639" y="133"/>
                  </a:lnTo>
                  <a:cubicBezTo>
                    <a:pt x="32485" y="45"/>
                    <a:pt x="32283" y="0"/>
                    <a:pt x="320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1843810" y="2384896"/>
              <a:ext cx="134139" cy="140952"/>
            </a:xfrm>
            <a:custGeom>
              <a:rect b="b" l="l" r="r" t="t"/>
              <a:pathLst>
                <a:path extrusionOk="0" h="6952" w="6616">
                  <a:moveTo>
                    <a:pt x="4477" y="0"/>
                  </a:moveTo>
                  <a:cubicBezTo>
                    <a:pt x="3506" y="0"/>
                    <a:pt x="2365" y="493"/>
                    <a:pt x="1377" y="1849"/>
                  </a:cubicBezTo>
                  <a:cubicBezTo>
                    <a:pt x="1" y="3733"/>
                    <a:pt x="151" y="6935"/>
                    <a:pt x="196" y="6952"/>
                  </a:cubicBezTo>
                  <a:lnTo>
                    <a:pt x="1612" y="6470"/>
                  </a:lnTo>
                  <a:cubicBezTo>
                    <a:pt x="2012" y="4320"/>
                    <a:pt x="3691" y="3140"/>
                    <a:pt x="5042" y="2464"/>
                  </a:cubicBezTo>
                  <a:cubicBezTo>
                    <a:pt x="6390" y="1791"/>
                    <a:pt x="6615" y="665"/>
                    <a:pt x="5520" y="204"/>
                  </a:cubicBezTo>
                  <a:cubicBezTo>
                    <a:pt x="5211" y="75"/>
                    <a:pt x="4857" y="0"/>
                    <a:pt x="44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1847217" y="2384876"/>
              <a:ext cx="122643" cy="140972"/>
            </a:xfrm>
            <a:custGeom>
              <a:rect b="b" l="l" r="r" t="t"/>
              <a:pathLst>
                <a:path extrusionOk="0" h="6953" w="6049">
                  <a:moveTo>
                    <a:pt x="4308" y="0"/>
                  </a:moveTo>
                  <a:cubicBezTo>
                    <a:pt x="3339" y="0"/>
                    <a:pt x="2198" y="496"/>
                    <a:pt x="1209" y="1850"/>
                  </a:cubicBezTo>
                  <a:cubicBezTo>
                    <a:pt x="168" y="3273"/>
                    <a:pt x="1" y="5451"/>
                    <a:pt x="1" y="6438"/>
                  </a:cubicBezTo>
                  <a:cubicBezTo>
                    <a:pt x="1" y="6755"/>
                    <a:pt x="17" y="6949"/>
                    <a:pt x="28" y="6953"/>
                  </a:cubicBezTo>
                  <a:lnTo>
                    <a:pt x="1444" y="6471"/>
                  </a:lnTo>
                  <a:cubicBezTo>
                    <a:pt x="1844" y="4321"/>
                    <a:pt x="3523" y="3141"/>
                    <a:pt x="4874" y="2465"/>
                  </a:cubicBezTo>
                  <a:cubicBezTo>
                    <a:pt x="5645" y="2079"/>
                    <a:pt x="6048" y="1547"/>
                    <a:pt x="6048" y="1076"/>
                  </a:cubicBezTo>
                  <a:cubicBezTo>
                    <a:pt x="6048" y="721"/>
                    <a:pt x="5820" y="403"/>
                    <a:pt x="5352" y="205"/>
                  </a:cubicBezTo>
                  <a:cubicBezTo>
                    <a:pt x="5041" y="75"/>
                    <a:pt x="4686" y="0"/>
                    <a:pt x="4308" y="0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1855854" y="2394568"/>
              <a:ext cx="88460" cy="112324"/>
            </a:xfrm>
            <a:custGeom>
              <a:rect b="b" l="l" r="r" t="t"/>
              <a:pathLst>
                <a:path extrusionOk="0" h="5540" w="4363">
                  <a:moveTo>
                    <a:pt x="4249" y="1"/>
                  </a:moveTo>
                  <a:cubicBezTo>
                    <a:pt x="4240" y="1"/>
                    <a:pt x="4232" y="2"/>
                    <a:pt x="4223" y="4"/>
                  </a:cubicBezTo>
                  <a:cubicBezTo>
                    <a:pt x="2537" y="427"/>
                    <a:pt x="540" y="2072"/>
                    <a:pt x="8" y="5420"/>
                  </a:cubicBezTo>
                  <a:cubicBezTo>
                    <a:pt x="1" y="5475"/>
                    <a:pt x="38" y="5530"/>
                    <a:pt x="93" y="5536"/>
                  </a:cubicBezTo>
                  <a:cubicBezTo>
                    <a:pt x="100" y="5539"/>
                    <a:pt x="103" y="5539"/>
                    <a:pt x="110" y="5539"/>
                  </a:cubicBezTo>
                  <a:cubicBezTo>
                    <a:pt x="158" y="5539"/>
                    <a:pt x="202" y="5502"/>
                    <a:pt x="213" y="5451"/>
                  </a:cubicBezTo>
                  <a:cubicBezTo>
                    <a:pt x="728" y="2201"/>
                    <a:pt x="2650" y="612"/>
                    <a:pt x="4274" y="205"/>
                  </a:cubicBezTo>
                  <a:cubicBezTo>
                    <a:pt x="4329" y="191"/>
                    <a:pt x="4362" y="133"/>
                    <a:pt x="4349" y="79"/>
                  </a:cubicBezTo>
                  <a:cubicBezTo>
                    <a:pt x="4337" y="32"/>
                    <a:pt x="4296" y="1"/>
                    <a:pt x="424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1847764" y="2462063"/>
              <a:ext cx="177508" cy="184259"/>
            </a:xfrm>
            <a:custGeom>
              <a:rect b="b" l="l" r="r" t="t"/>
              <a:pathLst>
                <a:path extrusionOk="0" h="9088" w="8755">
                  <a:moveTo>
                    <a:pt x="6171" y="0"/>
                  </a:moveTo>
                  <a:cubicBezTo>
                    <a:pt x="5424" y="0"/>
                    <a:pt x="4735" y="212"/>
                    <a:pt x="4205" y="449"/>
                  </a:cubicBezTo>
                  <a:cubicBezTo>
                    <a:pt x="3455" y="785"/>
                    <a:pt x="3342" y="1137"/>
                    <a:pt x="2484" y="1137"/>
                  </a:cubicBezTo>
                  <a:cubicBezTo>
                    <a:pt x="2382" y="1137"/>
                    <a:pt x="2269" y="1132"/>
                    <a:pt x="2144" y="1122"/>
                  </a:cubicBezTo>
                  <a:cubicBezTo>
                    <a:pt x="2070" y="1115"/>
                    <a:pt x="1998" y="1112"/>
                    <a:pt x="1926" y="1112"/>
                  </a:cubicBezTo>
                  <a:cubicBezTo>
                    <a:pt x="855" y="1112"/>
                    <a:pt x="71" y="1808"/>
                    <a:pt x="1" y="2480"/>
                  </a:cubicBezTo>
                  <a:lnTo>
                    <a:pt x="250" y="9088"/>
                  </a:lnTo>
                  <a:cubicBezTo>
                    <a:pt x="461" y="8245"/>
                    <a:pt x="1308" y="7689"/>
                    <a:pt x="2311" y="7596"/>
                  </a:cubicBezTo>
                  <a:cubicBezTo>
                    <a:pt x="3352" y="7504"/>
                    <a:pt x="4564" y="7402"/>
                    <a:pt x="4888" y="6521"/>
                  </a:cubicBezTo>
                  <a:cubicBezTo>
                    <a:pt x="5209" y="5641"/>
                    <a:pt x="4884" y="4450"/>
                    <a:pt x="5032" y="3866"/>
                  </a:cubicBezTo>
                  <a:cubicBezTo>
                    <a:pt x="5212" y="3160"/>
                    <a:pt x="5482" y="2736"/>
                    <a:pt x="6850" y="2306"/>
                  </a:cubicBezTo>
                  <a:cubicBezTo>
                    <a:pt x="8075" y="1924"/>
                    <a:pt x="8755" y="750"/>
                    <a:pt x="7519" y="255"/>
                  </a:cubicBezTo>
                  <a:cubicBezTo>
                    <a:pt x="7064" y="73"/>
                    <a:pt x="6608" y="0"/>
                    <a:pt x="6171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1850461" y="2474877"/>
              <a:ext cx="133511" cy="113459"/>
            </a:xfrm>
            <a:custGeom>
              <a:rect b="b" l="l" r="r" t="t"/>
              <a:pathLst>
                <a:path extrusionOk="0" h="5596" w="6585">
                  <a:moveTo>
                    <a:pt x="6477" y="1"/>
                  </a:moveTo>
                  <a:cubicBezTo>
                    <a:pt x="6473" y="1"/>
                    <a:pt x="6469" y="1"/>
                    <a:pt x="6465" y="2"/>
                  </a:cubicBezTo>
                  <a:cubicBezTo>
                    <a:pt x="5107" y="165"/>
                    <a:pt x="1018" y="2678"/>
                    <a:pt x="21" y="5459"/>
                  </a:cubicBezTo>
                  <a:cubicBezTo>
                    <a:pt x="0" y="5510"/>
                    <a:pt x="28" y="5572"/>
                    <a:pt x="82" y="5589"/>
                  </a:cubicBezTo>
                  <a:cubicBezTo>
                    <a:pt x="93" y="5592"/>
                    <a:pt x="107" y="5595"/>
                    <a:pt x="117" y="5595"/>
                  </a:cubicBezTo>
                  <a:cubicBezTo>
                    <a:pt x="161" y="5595"/>
                    <a:pt x="199" y="5568"/>
                    <a:pt x="216" y="5527"/>
                  </a:cubicBezTo>
                  <a:cubicBezTo>
                    <a:pt x="1188" y="2818"/>
                    <a:pt x="5168" y="364"/>
                    <a:pt x="6489" y="206"/>
                  </a:cubicBezTo>
                  <a:cubicBezTo>
                    <a:pt x="6543" y="200"/>
                    <a:pt x="6584" y="148"/>
                    <a:pt x="6578" y="94"/>
                  </a:cubicBezTo>
                  <a:cubicBezTo>
                    <a:pt x="6571" y="40"/>
                    <a:pt x="6529" y="1"/>
                    <a:pt x="64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1862788" y="2502694"/>
              <a:ext cx="11293" cy="52634"/>
            </a:xfrm>
            <a:custGeom>
              <a:rect b="b" l="l" r="r" t="t"/>
              <a:pathLst>
                <a:path extrusionOk="0" h="2596" w="557">
                  <a:moveTo>
                    <a:pt x="444" y="0"/>
                  </a:moveTo>
                  <a:cubicBezTo>
                    <a:pt x="402" y="0"/>
                    <a:pt x="361" y="26"/>
                    <a:pt x="345" y="66"/>
                  </a:cubicBezTo>
                  <a:cubicBezTo>
                    <a:pt x="331" y="107"/>
                    <a:pt x="0" y="1039"/>
                    <a:pt x="342" y="2517"/>
                  </a:cubicBezTo>
                  <a:cubicBezTo>
                    <a:pt x="352" y="2561"/>
                    <a:pt x="392" y="2596"/>
                    <a:pt x="441" y="2596"/>
                  </a:cubicBezTo>
                  <a:cubicBezTo>
                    <a:pt x="447" y="2596"/>
                    <a:pt x="457" y="2596"/>
                    <a:pt x="465" y="2592"/>
                  </a:cubicBezTo>
                  <a:cubicBezTo>
                    <a:pt x="519" y="2579"/>
                    <a:pt x="553" y="2524"/>
                    <a:pt x="539" y="2470"/>
                  </a:cubicBezTo>
                  <a:cubicBezTo>
                    <a:pt x="216" y="1057"/>
                    <a:pt x="533" y="145"/>
                    <a:pt x="536" y="138"/>
                  </a:cubicBezTo>
                  <a:cubicBezTo>
                    <a:pt x="556" y="83"/>
                    <a:pt x="529" y="25"/>
                    <a:pt x="474" y="5"/>
                  </a:cubicBezTo>
                  <a:cubicBezTo>
                    <a:pt x="464" y="2"/>
                    <a:pt x="454" y="0"/>
                    <a:pt x="4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1855651" y="2567270"/>
              <a:ext cx="57743" cy="9164"/>
            </a:xfrm>
            <a:custGeom>
              <a:rect b="b" l="l" r="r" t="t"/>
              <a:pathLst>
                <a:path extrusionOk="0" h="452" w="2848">
                  <a:moveTo>
                    <a:pt x="1448" y="1"/>
                  </a:moveTo>
                  <a:cubicBezTo>
                    <a:pt x="960" y="1"/>
                    <a:pt x="436" y="59"/>
                    <a:pt x="72" y="257"/>
                  </a:cubicBezTo>
                  <a:cubicBezTo>
                    <a:pt x="21" y="285"/>
                    <a:pt x="1" y="346"/>
                    <a:pt x="28" y="397"/>
                  </a:cubicBezTo>
                  <a:cubicBezTo>
                    <a:pt x="48" y="431"/>
                    <a:pt x="83" y="452"/>
                    <a:pt x="120" y="452"/>
                  </a:cubicBezTo>
                  <a:cubicBezTo>
                    <a:pt x="138" y="452"/>
                    <a:pt x="154" y="449"/>
                    <a:pt x="168" y="438"/>
                  </a:cubicBezTo>
                  <a:cubicBezTo>
                    <a:pt x="495" y="260"/>
                    <a:pt x="980" y="208"/>
                    <a:pt x="1440" y="208"/>
                  </a:cubicBezTo>
                  <a:cubicBezTo>
                    <a:pt x="2100" y="208"/>
                    <a:pt x="2708" y="316"/>
                    <a:pt x="2718" y="318"/>
                  </a:cubicBezTo>
                  <a:cubicBezTo>
                    <a:pt x="2724" y="320"/>
                    <a:pt x="2730" y="320"/>
                    <a:pt x="2736" y="320"/>
                  </a:cubicBezTo>
                  <a:cubicBezTo>
                    <a:pt x="2784" y="320"/>
                    <a:pt x="2828" y="285"/>
                    <a:pt x="2837" y="236"/>
                  </a:cubicBezTo>
                  <a:cubicBezTo>
                    <a:pt x="2847" y="178"/>
                    <a:pt x="2809" y="124"/>
                    <a:pt x="2755" y="114"/>
                  </a:cubicBezTo>
                  <a:cubicBezTo>
                    <a:pt x="2712" y="108"/>
                    <a:pt x="2113" y="1"/>
                    <a:pt x="14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15057" y="2398501"/>
              <a:ext cx="32825" cy="28405"/>
            </a:xfrm>
            <a:custGeom>
              <a:rect b="b" l="l" r="r" t="t"/>
              <a:pathLst>
                <a:path extrusionOk="0" h="1401" w="1619">
                  <a:moveTo>
                    <a:pt x="1618" y="1"/>
                  </a:moveTo>
                  <a:lnTo>
                    <a:pt x="0" y="468"/>
                  </a:lnTo>
                  <a:lnTo>
                    <a:pt x="1618" y="1400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470990" y="2407990"/>
              <a:ext cx="180224" cy="134180"/>
            </a:xfrm>
            <a:custGeom>
              <a:rect b="b" l="l" r="r" t="t"/>
              <a:pathLst>
                <a:path extrusionOk="0" h="6618" w="8889">
                  <a:moveTo>
                    <a:pt x="1" y="0"/>
                  </a:moveTo>
                  <a:lnTo>
                    <a:pt x="1" y="1489"/>
                  </a:lnTo>
                  <a:lnTo>
                    <a:pt x="8888" y="6618"/>
                  </a:lnTo>
                  <a:lnTo>
                    <a:pt x="8888" y="5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454588" y="2171461"/>
              <a:ext cx="180306" cy="350028"/>
            </a:xfrm>
            <a:custGeom>
              <a:rect b="b" l="l" r="r" t="t"/>
              <a:pathLst>
                <a:path extrusionOk="0" h="17264" w="8893">
                  <a:moveTo>
                    <a:pt x="1" y="0"/>
                  </a:moveTo>
                  <a:lnTo>
                    <a:pt x="1" y="12131"/>
                  </a:lnTo>
                  <a:lnTo>
                    <a:pt x="8892" y="17263"/>
                  </a:lnTo>
                  <a:lnTo>
                    <a:pt x="8892" y="5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634873" y="2133608"/>
              <a:ext cx="245713" cy="387881"/>
            </a:xfrm>
            <a:custGeom>
              <a:rect b="b" l="l" r="r" t="t"/>
              <a:pathLst>
                <a:path extrusionOk="0" h="19131" w="12119">
                  <a:moveTo>
                    <a:pt x="12119" y="1"/>
                  </a:moveTo>
                  <a:lnTo>
                    <a:pt x="0" y="7001"/>
                  </a:lnTo>
                  <a:lnTo>
                    <a:pt x="0" y="19130"/>
                  </a:lnTo>
                  <a:lnTo>
                    <a:pt x="12119" y="12134"/>
                  </a:lnTo>
                  <a:lnTo>
                    <a:pt x="1211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454588" y="2029557"/>
              <a:ext cx="425998" cy="245997"/>
            </a:xfrm>
            <a:custGeom>
              <a:rect b="b" l="l" r="r" t="t"/>
              <a:pathLst>
                <a:path extrusionOk="0" h="12133" w="21011">
                  <a:moveTo>
                    <a:pt x="12123" y="0"/>
                  </a:moveTo>
                  <a:lnTo>
                    <a:pt x="1" y="6999"/>
                  </a:lnTo>
                  <a:lnTo>
                    <a:pt x="8892" y="12133"/>
                  </a:lnTo>
                  <a:lnTo>
                    <a:pt x="21011" y="5133"/>
                  </a:lnTo>
                  <a:lnTo>
                    <a:pt x="121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51194" y="2161993"/>
              <a:ext cx="213070" cy="179799"/>
            </a:xfrm>
            <a:custGeom>
              <a:rect b="b" l="l" r="r" t="t"/>
              <a:pathLst>
                <a:path extrusionOk="0" h="8868" w="10509">
                  <a:moveTo>
                    <a:pt x="10509" y="1"/>
                  </a:moveTo>
                  <a:lnTo>
                    <a:pt x="0" y="6065"/>
                  </a:lnTo>
                  <a:lnTo>
                    <a:pt x="0" y="8867"/>
                  </a:lnTo>
                  <a:lnTo>
                    <a:pt x="10509" y="2802"/>
                  </a:lnTo>
                  <a:lnTo>
                    <a:pt x="105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733105" y="2199846"/>
              <a:ext cx="65630" cy="43672"/>
            </a:xfrm>
            <a:custGeom>
              <a:rect b="b" l="l" r="r" t="t"/>
              <a:pathLst>
                <a:path extrusionOk="0" h="2154" w="3237">
                  <a:moveTo>
                    <a:pt x="3236" y="0"/>
                  </a:moveTo>
                  <a:lnTo>
                    <a:pt x="1" y="1867"/>
                  </a:lnTo>
                  <a:lnTo>
                    <a:pt x="1" y="2099"/>
                  </a:lnTo>
                  <a:cubicBezTo>
                    <a:pt x="1" y="2137"/>
                    <a:pt x="32" y="2154"/>
                    <a:pt x="83" y="2154"/>
                  </a:cubicBezTo>
                  <a:cubicBezTo>
                    <a:pt x="220" y="2154"/>
                    <a:pt x="520" y="2034"/>
                    <a:pt x="864" y="1836"/>
                  </a:cubicBezTo>
                  <a:lnTo>
                    <a:pt x="2373" y="966"/>
                  </a:lnTo>
                  <a:cubicBezTo>
                    <a:pt x="2847" y="689"/>
                    <a:pt x="3236" y="362"/>
                    <a:pt x="3236" y="235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651194" y="2237700"/>
              <a:ext cx="213070" cy="179718"/>
            </a:xfrm>
            <a:custGeom>
              <a:rect b="b" l="l" r="r" t="t"/>
              <a:pathLst>
                <a:path extrusionOk="0" h="8864" w="10509">
                  <a:moveTo>
                    <a:pt x="10509" y="0"/>
                  </a:moveTo>
                  <a:lnTo>
                    <a:pt x="0" y="6065"/>
                  </a:lnTo>
                  <a:lnTo>
                    <a:pt x="0" y="8864"/>
                  </a:lnTo>
                  <a:lnTo>
                    <a:pt x="10509" y="2799"/>
                  </a:lnTo>
                  <a:lnTo>
                    <a:pt x="1050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733105" y="2308967"/>
              <a:ext cx="7644" cy="4440"/>
            </a:xfrm>
            <a:custGeom>
              <a:rect b="b" l="l" r="r" t="t"/>
              <a:pathLst>
                <a:path extrusionOk="0" h="219" w="377">
                  <a:moveTo>
                    <a:pt x="377" y="1"/>
                  </a:moveTo>
                  <a:lnTo>
                    <a:pt x="1" y="219"/>
                  </a:lnTo>
                  <a:lnTo>
                    <a:pt x="1" y="219"/>
                  </a:lnTo>
                  <a:close/>
                </a:path>
              </a:pathLst>
            </a:custGeom>
            <a:solidFill>
              <a:srgbClr val="080E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733105" y="2275533"/>
              <a:ext cx="65630" cy="43632"/>
            </a:xfrm>
            <a:custGeom>
              <a:rect b="b" l="l" r="r" t="t"/>
              <a:pathLst>
                <a:path extrusionOk="0" h="2152" w="3237">
                  <a:moveTo>
                    <a:pt x="3236" y="1"/>
                  </a:moveTo>
                  <a:lnTo>
                    <a:pt x="377" y="1650"/>
                  </a:lnTo>
                  <a:lnTo>
                    <a:pt x="1" y="1868"/>
                  </a:lnTo>
                  <a:lnTo>
                    <a:pt x="1" y="2100"/>
                  </a:lnTo>
                  <a:cubicBezTo>
                    <a:pt x="1" y="2134"/>
                    <a:pt x="32" y="2151"/>
                    <a:pt x="83" y="2151"/>
                  </a:cubicBezTo>
                  <a:cubicBezTo>
                    <a:pt x="220" y="2151"/>
                    <a:pt x="520" y="2035"/>
                    <a:pt x="864" y="1837"/>
                  </a:cubicBezTo>
                  <a:lnTo>
                    <a:pt x="2373" y="963"/>
                  </a:lnTo>
                  <a:cubicBezTo>
                    <a:pt x="2847" y="691"/>
                    <a:pt x="3236" y="363"/>
                    <a:pt x="3236" y="233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651194" y="2313386"/>
              <a:ext cx="213070" cy="179738"/>
            </a:xfrm>
            <a:custGeom>
              <a:rect b="b" l="l" r="r" t="t"/>
              <a:pathLst>
                <a:path extrusionOk="0" h="8865" w="10509">
                  <a:moveTo>
                    <a:pt x="10509" y="1"/>
                  </a:moveTo>
                  <a:lnTo>
                    <a:pt x="0" y="6065"/>
                  </a:lnTo>
                  <a:lnTo>
                    <a:pt x="0" y="8864"/>
                  </a:lnTo>
                  <a:lnTo>
                    <a:pt x="10509" y="2800"/>
                  </a:lnTo>
                  <a:lnTo>
                    <a:pt x="105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733105" y="2387715"/>
              <a:ext cx="2392" cy="1318"/>
            </a:xfrm>
            <a:custGeom>
              <a:rect b="b" l="l" r="r" t="t"/>
              <a:pathLst>
                <a:path extrusionOk="0" h="65" w="118">
                  <a:moveTo>
                    <a:pt x="117" y="0"/>
                  </a:moveTo>
                  <a:lnTo>
                    <a:pt x="1" y="65"/>
                  </a:lnTo>
                  <a:lnTo>
                    <a:pt x="1" y="65"/>
                  </a:lnTo>
                  <a:close/>
                </a:path>
              </a:pathLst>
            </a:custGeom>
            <a:solidFill>
              <a:srgbClr val="080E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733105" y="2351240"/>
              <a:ext cx="65630" cy="43612"/>
            </a:xfrm>
            <a:custGeom>
              <a:rect b="b" l="l" r="r" t="t"/>
              <a:pathLst>
                <a:path extrusionOk="0" h="2151" w="3237">
                  <a:moveTo>
                    <a:pt x="3236" y="0"/>
                  </a:moveTo>
                  <a:lnTo>
                    <a:pt x="117" y="1799"/>
                  </a:lnTo>
                  <a:lnTo>
                    <a:pt x="1" y="1864"/>
                  </a:lnTo>
                  <a:lnTo>
                    <a:pt x="1" y="2100"/>
                  </a:lnTo>
                  <a:cubicBezTo>
                    <a:pt x="1" y="2134"/>
                    <a:pt x="32" y="2151"/>
                    <a:pt x="83" y="2151"/>
                  </a:cubicBezTo>
                  <a:cubicBezTo>
                    <a:pt x="220" y="2151"/>
                    <a:pt x="520" y="2035"/>
                    <a:pt x="864" y="1834"/>
                  </a:cubicBezTo>
                  <a:lnTo>
                    <a:pt x="2373" y="963"/>
                  </a:lnTo>
                  <a:cubicBezTo>
                    <a:pt x="2847" y="687"/>
                    <a:pt x="3236" y="362"/>
                    <a:pt x="3236" y="233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51194" y="2502593"/>
              <a:ext cx="16402" cy="39577"/>
            </a:xfrm>
            <a:custGeom>
              <a:rect b="b" l="l" r="r" t="t"/>
              <a:pathLst>
                <a:path extrusionOk="0" h="1952" w="809">
                  <a:moveTo>
                    <a:pt x="809" y="0"/>
                  </a:moveTo>
                  <a:lnTo>
                    <a:pt x="0" y="468"/>
                  </a:lnTo>
                  <a:lnTo>
                    <a:pt x="0" y="1952"/>
                  </a:lnTo>
                  <a:lnTo>
                    <a:pt x="809" y="148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847862" y="2389012"/>
              <a:ext cx="16402" cy="37894"/>
            </a:xfrm>
            <a:custGeom>
              <a:rect b="b" l="l" r="r" t="t"/>
              <a:pathLst>
                <a:path extrusionOk="0" h="1869" w="809">
                  <a:moveTo>
                    <a:pt x="809" y="1"/>
                  </a:moveTo>
                  <a:lnTo>
                    <a:pt x="0" y="469"/>
                  </a:lnTo>
                  <a:lnTo>
                    <a:pt x="0" y="1868"/>
                  </a:lnTo>
                  <a:lnTo>
                    <a:pt x="809" y="1401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484696" y="2117084"/>
              <a:ext cx="242367" cy="138823"/>
            </a:xfrm>
            <a:custGeom>
              <a:rect b="b" l="l" r="r" t="t"/>
              <a:pathLst>
                <a:path extrusionOk="0" h="6847" w="11954">
                  <a:moveTo>
                    <a:pt x="5057" y="0"/>
                  </a:moveTo>
                  <a:cubicBezTo>
                    <a:pt x="4995" y="0"/>
                    <a:pt x="4932" y="14"/>
                    <a:pt x="4884" y="41"/>
                  </a:cubicBezTo>
                  <a:lnTo>
                    <a:pt x="96" y="2805"/>
                  </a:lnTo>
                  <a:cubicBezTo>
                    <a:pt x="1" y="2860"/>
                    <a:pt x="1" y="2949"/>
                    <a:pt x="96" y="3004"/>
                  </a:cubicBezTo>
                  <a:lnTo>
                    <a:pt x="6680" y="6806"/>
                  </a:lnTo>
                  <a:cubicBezTo>
                    <a:pt x="6728" y="6833"/>
                    <a:pt x="6790" y="6846"/>
                    <a:pt x="6852" y="6846"/>
                  </a:cubicBezTo>
                  <a:cubicBezTo>
                    <a:pt x="6914" y="6846"/>
                    <a:pt x="6977" y="6833"/>
                    <a:pt x="7025" y="6806"/>
                  </a:cubicBezTo>
                  <a:lnTo>
                    <a:pt x="11857" y="4007"/>
                  </a:lnTo>
                  <a:cubicBezTo>
                    <a:pt x="11953" y="3952"/>
                    <a:pt x="11953" y="3864"/>
                    <a:pt x="11857" y="3809"/>
                  </a:cubicBezTo>
                  <a:lnTo>
                    <a:pt x="5229" y="41"/>
                  </a:lnTo>
                  <a:cubicBezTo>
                    <a:pt x="5182" y="14"/>
                    <a:pt x="5119" y="0"/>
                    <a:pt x="50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484635" y="2102790"/>
              <a:ext cx="242489" cy="153076"/>
            </a:xfrm>
            <a:custGeom>
              <a:rect b="b" l="l" r="r" t="t"/>
              <a:pathLst>
                <a:path extrusionOk="0" h="7550" w="11960">
                  <a:moveTo>
                    <a:pt x="5710" y="1"/>
                  </a:moveTo>
                  <a:cubicBezTo>
                    <a:pt x="5645" y="1"/>
                    <a:pt x="5581" y="16"/>
                    <a:pt x="5533" y="46"/>
                  </a:cubicBezTo>
                  <a:lnTo>
                    <a:pt x="95" y="3504"/>
                  </a:lnTo>
                  <a:cubicBezTo>
                    <a:pt x="0" y="3562"/>
                    <a:pt x="4" y="3654"/>
                    <a:pt x="99" y="3709"/>
                  </a:cubicBezTo>
                  <a:lnTo>
                    <a:pt x="6683" y="7511"/>
                  </a:lnTo>
                  <a:cubicBezTo>
                    <a:pt x="6728" y="7537"/>
                    <a:pt x="6787" y="7549"/>
                    <a:pt x="6846" y="7549"/>
                  </a:cubicBezTo>
                  <a:cubicBezTo>
                    <a:pt x="6911" y="7549"/>
                    <a:pt x="6976" y="7534"/>
                    <a:pt x="7024" y="7504"/>
                  </a:cubicBezTo>
                  <a:lnTo>
                    <a:pt x="11867" y="4384"/>
                  </a:lnTo>
                  <a:cubicBezTo>
                    <a:pt x="11959" y="4326"/>
                    <a:pt x="11956" y="4231"/>
                    <a:pt x="11860" y="4176"/>
                  </a:cubicBezTo>
                  <a:lnTo>
                    <a:pt x="7915" y="1879"/>
                  </a:lnTo>
                  <a:cubicBezTo>
                    <a:pt x="7820" y="1825"/>
                    <a:pt x="7785" y="1702"/>
                    <a:pt x="7833" y="1603"/>
                  </a:cubicBezTo>
                  <a:lnTo>
                    <a:pt x="7915" y="1446"/>
                  </a:lnTo>
                  <a:cubicBezTo>
                    <a:pt x="7963" y="1350"/>
                    <a:pt x="7929" y="1224"/>
                    <a:pt x="7833" y="1169"/>
                  </a:cubicBezTo>
                  <a:lnTo>
                    <a:pt x="5874" y="40"/>
                  </a:lnTo>
                  <a:cubicBezTo>
                    <a:pt x="5828" y="13"/>
                    <a:pt x="5769" y="1"/>
                    <a:pt x="57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802182" y="2140603"/>
              <a:ext cx="81" cy="5555"/>
            </a:xfrm>
            <a:custGeom>
              <a:rect b="b" l="l" r="r" t="t"/>
              <a:pathLst>
                <a:path extrusionOk="0" h="274" w="4">
                  <a:moveTo>
                    <a:pt x="4" y="1"/>
                  </a:moveTo>
                  <a:lnTo>
                    <a:pt x="4" y="240"/>
                  </a:lnTo>
                  <a:cubicBezTo>
                    <a:pt x="4" y="250"/>
                    <a:pt x="4" y="263"/>
                    <a:pt x="1" y="273"/>
                  </a:cubicBezTo>
                  <a:cubicBezTo>
                    <a:pt x="4" y="263"/>
                    <a:pt x="4" y="250"/>
                    <a:pt x="4" y="24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798452" y="2147659"/>
              <a:ext cx="507" cy="243"/>
            </a:xfrm>
            <a:custGeom>
              <a:rect b="b" l="l" r="r" t="t"/>
              <a:pathLst>
                <a:path extrusionOk="0" h="12" w="25">
                  <a:moveTo>
                    <a:pt x="0" y="1"/>
                  </a:moveTo>
                  <a:cubicBezTo>
                    <a:pt x="1" y="1"/>
                    <a:pt x="3" y="2"/>
                    <a:pt x="4" y="2"/>
                  </a:cubicBezTo>
                  <a:lnTo>
                    <a:pt x="4" y="2"/>
                  </a:lnTo>
                  <a:lnTo>
                    <a:pt x="4" y="1"/>
                  </a:lnTo>
                  <a:close/>
                  <a:moveTo>
                    <a:pt x="4" y="2"/>
                  </a:moveTo>
                  <a:lnTo>
                    <a:pt x="4" y="4"/>
                  </a:lnTo>
                  <a:lnTo>
                    <a:pt x="7" y="4"/>
                  </a:lnTo>
                  <a:cubicBezTo>
                    <a:pt x="8" y="4"/>
                    <a:pt x="9" y="5"/>
                    <a:pt x="10" y="5"/>
                  </a:cubicBezTo>
                  <a:lnTo>
                    <a:pt x="10" y="5"/>
                  </a:lnTo>
                  <a:cubicBezTo>
                    <a:pt x="8" y="4"/>
                    <a:pt x="6" y="3"/>
                    <a:pt x="4" y="2"/>
                  </a:cubicBezTo>
                  <a:close/>
                  <a:moveTo>
                    <a:pt x="10" y="5"/>
                  </a:moveTo>
                  <a:lnTo>
                    <a:pt x="10" y="5"/>
                  </a:lnTo>
                  <a:cubicBezTo>
                    <a:pt x="14" y="7"/>
                    <a:pt x="19" y="9"/>
                    <a:pt x="24" y="11"/>
                  </a:cubicBezTo>
                  <a:cubicBezTo>
                    <a:pt x="18" y="8"/>
                    <a:pt x="15" y="7"/>
                    <a:pt x="10" y="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798452" y="2147659"/>
              <a:ext cx="142" cy="81"/>
            </a:xfrm>
            <a:custGeom>
              <a:rect b="b" l="l" r="r" t="t"/>
              <a:pathLst>
                <a:path extrusionOk="0" h="4" w="7">
                  <a:moveTo>
                    <a:pt x="0" y="1"/>
                  </a:moveTo>
                  <a:cubicBezTo>
                    <a:pt x="2" y="1"/>
                    <a:pt x="3" y="1"/>
                    <a:pt x="4" y="2"/>
                  </a:cubicBezTo>
                  <a:lnTo>
                    <a:pt x="4" y="2"/>
                  </a:lnTo>
                  <a:lnTo>
                    <a:pt x="4" y="1"/>
                  </a:lnTo>
                  <a:close/>
                  <a:moveTo>
                    <a:pt x="4" y="2"/>
                  </a:moveTo>
                  <a:lnTo>
                    <a:pt x="4" y="4"/>
                  </a:lnTo>
                  <a:lnTo>
                    <a:pt x="7" y="4"/>
                  </a:lnTo>
                  <a:cubicBezTo>
                    <a:pt x="5" y="4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798452" y="2147659"/>
              <a:ext cx="142" cy="81"/>
            </a:xfrm>
            <a:custGeom>
              <a:rect b="b" l="l" r="r" t="t"/>
              <a:pathLst>
                <a:path extrusionOk="0" h="4" w="7">
                  <a:moveTo>
                    <a:pt x="4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4" y="4"/>
                  </a:lnTo>
                  <a:close/>
                  <a:moveTo>
                    <a:pt x="4" y="1"/>
                  </a:moveTo>
                  <a:lnTo>
                    <a:pt x="4" y="1"/>
                  </a:lnTo>
                  <a:lnTo>
                    <a:pt x="4" y="1"/>
                  </a:lnTo>
                  <a:close/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781907" y="2157087"/>
              <a:ext cx="162" cy="689"/>
            </a:xfrm>
            <a:custGeom>
              <a:rect b="b" l="l" r="r" t="t"/>
              <a:pathLst>
                <a:path extrusionOk="0" h="34" w="8">
                  <a:moveTo>
                    <a:pt x="7" y="0"/>
                  </a:moveTo>
                  <a:cubicBezTo>
                    <a:pt x="7" y="13"/>
                    <a:pt x="4" y="24"/>
                    <a:pt x="1" y="34"/>
                  </a:cubicBezTo>
                  <a:lnTo>
                    <a:pt x="1" y="34"/>
                  </a:lnTo>
                  <a:cubicBezTo>
                    <a:pt x="4" y="24"/>
                    <a:pt x="7" y="13"/>
                    <a:pt x="7" y="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778177" y="2159296"/>
              <a:ext cx="629" cy="284"/>
            </a:xfrm>
            <a:custGeom>
              <a:rect b="b" l="l" r="r" t="t"/>
              <a:pathLst>
                <a:path extrusionOk="0" h="14" w="31">
                  <a:moveTo>
                    <a:pt x="0" y="0"/>
                  </a:moveTo>
                  <a:lnTo>
                    <a:pt x="4" y="3"/>
                  </a:lnTo>
                  <a:lnTo>
                    <a:pt x="6" y="3"/>
                  </a:lnTo>
                  <a:cubicBezTo>
                    <a:pt x="4" y="2"/>
                    <a:pt x="2" y="1"/>
                    <a:pt x="0" y="0"/>
                  </a:cubicBezTo>
                  <a:close/>
                  <a:moveTo>
                    <a:pt x="6" y="3"/>
                  </a:moveTo>
                  <a:cubicBezTo>
                    <a:pt x="6" y="4"/>
                    <a:pt x="7" y="4"/>
                    <a:pt x="8" y="5"/>
                  </a:cubicBezTo>
                  <a:lnTo>
                    <a:pt x="8" y="5"/>
                  </a:lnTo>
                  <a:lnTo>
                    <a:pt x="7" y="3"/>
                  </a:lnTo>
                  <a:close/>
                  <a:moveTo>
                    <a:pt x="8" y="5"/>
                  </a:moveTo>
                  <a:lnTo>
                    <a:pt x="10" y="7"/>
                  </a:lnTo>
                  <a:cubicBezTo>
                    <a:pt x="14" y="9"/>
                    <a:pt x="18" y="10"/>
                    <a:pt x="22" y="11"/>
                  </a:cubicBezTo>
                  <a:lnTo>
                    <a:pt x="22" y="11"/>
                  </a:lnTo>
                  <a:cubicBezTo>
                    <a:pt x="18" y="9"/>
                    <a:pt x="13" y="7"/>
                    <a:pt x="8" y="5"/>
                  </a:cubicBezTo>
                  <a:close/>
                  <a:moveTo>
                    <a:pt x="22" y="11"/>
                  </a:moveTo>
                  <a:cubicBezTo>
                    <a:pt x="25" y="12"/>
                    <a:pt x="28" y="13"/>
                    <a:pt x="31" y="14"/>
                  </a:cubicBezTo>
                  <a:cubicBezTo>
                    <a:pt x="28" y="13"/>
                    <a:pt x="25" y="12"/>
                    <a:pt x="22" y="1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1623624" y="1866505"/>
              <a:ext cx="42091" cy="89068"/>
            </a:xfrm>
            <a:custGeom>
              <a:rect b="b" l="l" r="r" t="t"/>
              <a:pathLst>
                <a:path extrusionOk="0" h="4393" w="2076">
                  <a:moveTo>
                    <a:pt x="1922" y="1"/>
                  </a:moveTo>
                  <a:lnTo>
                    <a:pt x="1" y="1110"/>
                  </a:lnTo>
                  <a:lnTo>
                    <a:pt x="1" y="2222"/>
                  </a:lnTo>
                  <a:lnTo>
                    <a:pt x="827" y="3652"/>
                  </a:lnTo>
                  <a:cubicBezTo>
                    <a:pt x="840" y="3676"/>
                    <a:pt x="861" y="3693"/>
                    <a:pt x="885" y="3704"/>
                  </a:cubicBezTo>
                  <a:lnTo>
                    <a:pt x="881" y="3704"/>
                  </a:lnTo>
                  <a:lnTo>
                    <a:pt x="2076" y="4393"/>
                  </a:lnTo>
                  <a:lnTo>
                    <a:pt x="1294" y="2926"/>
                  </a:lnTo>
                  <a:lnTo>
                    <a:pt x="1922" y="1110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1635890" y="1925668"/>
              <a:ext cx="29622" cy="29784"/>
            </a:xfrm>
            <a:custGeom>
              <a:rect b="b" l="l" r="r" t="t"/>
              <a:pathLst>
                <a:path extrusionOk="0" h="1469" w="1461">
                  <a:moveTo>
                    <a:pt x="604" y="0"/>
                  </a:moveTo>
                  <a:lnTo>
                    <a:pt x="0" y="349"/>
                  </a:lnTo>
                  <a:lnTo>
                    <a:pt x="222" y="734"/>
                  </a:lnTo>
                  <a:cubicBezTo>
                    <a:pt x="235" y="758"/>
                    <a:pt x="256" y="775"/>
                    <a:pt x="280" y="786"/>
                  </a:cubicBezTo>
                  <a:lnTo>
                    <a:pt x="276" y="786"/>
                  </a:lnTo>
                  <a:lnTo>
                    <a:pt x="1461" y="1468"/>
                  </a:lnTo>
                  <a:cubicBezTo>
                    <a:pt x="1447" y="1459"/>
                    <a:pt x="1437" y="1448"/>
                    <a:pt x="1426" y="1431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1556595" y="1659092"/>
              <a:ext cx="202203" cy="296846"/>
            </a:xfrm>
            <a:custGeom>
              <a:rect b="b" l="l" r="r" t="t"/>
              <a:pathLst>
                <a:path extrusionOk="0" h="14641" w="9973">
                  <a:moveTo>
                    <a:pt x="8350" y="0"/>
                  </a:moveTo>
                  <a:cubicBezTo>
                    <a:pt x="8141" y="0"/>
                    <a:pt x="7933" y="46"/>
                    <a:pt x="7774" y="138"/>
                  </a:cubicBezTo>
                  <a:lnTo>
                    <a:pt x="577" y="4302"/>
                  </a:lnTo>
                  <a:cubicBezTo>
                    <a:pt x="259" y="4486"/>
                    <a:pt x="0" y="4934"/>
                    <a:pt x="0" y="5299"/>
                  </a:cubicBezTo>
                  <a:lnTo>
                    <a:pt x="0" y="13217"/>
                  </a:lnTo>
                  <a:cubicBezTo>
                    <a:pt x="0" y="13586"/>
                    <a:pt x="259" y="14033"/>
                    <a:pt x="577" y="14217"/>
                  </a:cubicBezTo>
                  <a:lnTo>
                    <a:pt x="1048" y="14487"/>
                  </a:lnTo>
                  <a:cubicBezTo>
                    <a:pt x="1206" y="14579"/>
                    <a:pt x="1414" y="14625"/>
                    <a:pt x="1622" y="14625"/>
                  </a:cubicBezTo>
                  <a:cubicBezTo>
                    <a:pt x="1831" y="14625"/>
                    <a:pt x="2039" y="14579"/>
                    <a:pt x="2198" y="14487"/>
                  </a:cubicBezTo>
                  <a:lnTo>
                    <a:pt x="4515" y="13148"/>
                  </a:lnTo>
                  <a:lnTo>
                    <a:pt x="5337" y="14579"/>
                  </a:lnTo>
                  <a:cubicBezTo>
                    <a:pt x="5362" y="14621"/>
                    <a:pt x="5404" y="14641"/>
                    <a:pt x="5444" y="14641"/>
                  </a:cubicBezTo>
                  <a:cubicBezTo>
                    <a:pt x="5493" y="14641"/>
                    <a:pt x="5542" y="14612"/>
                    <a:pt x="5563" y="14558"/>
                  </a:cubicBezTo>
                  <a:lnTo>
                    <a:pt x="6433" y="12043"/>
                  </a:lnTo>
                  <a:lnTo>
                    <a:pt x="9395" y="10327"/>
                  </a:lnTo>
                  <a:cubicBezTo>
                    <a:pt x="9713" y="10142"/>
                    <a:pt x="9973" y="9695"/>
                    <a:pt x="9973" y="9326"/>
                  </a:cubicBezTo>
                  <a:lnTo>
                    <a:pt x="9973" y="1408"/>
                  </a:lnTo>
                  <a:cubicBezTo>
                    <a:pt x="9973" y="1039"/>
                    <a:pt x="9713" y="592"/>
                    <a:pt x="9395" y="408"/>
                  </a:cubicBezTo>
                  <a:lnTo>
                    <a:pt x="8928" y="138"/>
                  </a:lnTo>
                  <a:cubicBezTo>
                    <a:pt x="8768" y="46"/>
                    <a:pt x="8559" y="0"/>
                    <a:pt x="8350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1559697" y="1937995"/>
              <a:ext cx="8597" cy="9367"/>
            </a:xfrm>
            <a:custGeom>
              <a:rect b="b" l="l" r="r" t="t"/>
              <a:pathLst>
                <a:path extrusionOk="0" h="462" w="424">
                  <a:moveTo>
                    <a:pt x="0" y="0"/>
                  </a:moveTo>
                  <a:cubicBezTo>
                    <a:pt x="103" y="191"/>
                    <a:pt x="257" y="362"/>
                    <a:pt x="424" y="461"/>
                  </a:cubicBezTo>
                  <a:cubicBezTo>
                    <a:pt x="257" y="362"/>
                    <a:pt x="103" y="191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1556595" y="1755033"/>
              <a:ext cx="42618" cy="200540"/>
            </a:xfrm>
            <a:custGeom>
              <a:rect b="b" l="l" r="r" t="t"/>
              <a:pathLst>
                <a:path extrusionOk="0" h="9891" w="2102">
                  <a:moveTo>
                    <a:pt x="170" y="0"/>
                  </a:moveTo>
                  <a:cubicBezTo>
                    <a:pt x="65" y="181"/>
                    <a:pt x="0" y="383"/>
                    <a:pt x="0" y="567"/>
                  </a:cubicBezTo>
                  <a:lnTo>
                    <a:pt x="0" y="8485"/>
                  </a:lnTo>
                  <a:cubicBezTo>
                    <a:pt x="0" y="8659"/>
                    <a:pt x="57" y="8851"/>
                    <a:pt x="153" y="9024"/>
                  </a:cubicBezTo>
                  <a:cubicBezTo>
                    <a:pt x="256" y="9215"/>
                    <a:pt x="410" y="9386"/>
                    <a:pt x="577" y="9485"/>
                  </a:cubicBezTo>
                  <a:lnTo>
                    <a:pt x="1048" y="9755"/>
                  </a:lnTo>
                  <a:cubicBezTo>
                    <a:pt x="1204" y="9847"/>
                    <a:pt x="1413" y="9891"/>
                    <a:pt x="1618" y="9891"/>
                  </a:cubicBezTo>
                  <a:cubicBezTo>
                    <a:pt x="1788" y="9891"/>
                    <a:pt x="1959" y="9864"/>
                    <a:pt x="2102" y="9802"/>
                  </a:cubicBezTo>
                  <a:lnTo>
                    <a:pt x="2102" y="9802"/>
                  </a:lnTo>
                  <a:cubicBezTo>
                    <a:pt x="2044" y="9823"/>
                    <a:pt x="1990" y="9834"/>
                    <a:pt x="1941" y="9834"/>
                  </a:cubicBezTo>
                  <a:cubicBezTo>
                    <a:pt x="1754" y="9834"/>
                    <a:pt x="1624" y="9683"/>
                    <a:pt x="1624" y="9424"/>
                  </a:cubicBezTo>
                  <a:lnTo>
                    <a:pt x="1624" y="1506"/>
                  </a:lnTo>
                  <a:cubicBezTo>
                    <a:pt x="1624" y="1321"/>
                    <a:pt x="1686" y="1117"/>
                    <a:pt x="1791" y="935"/>
                  </a:cubicBezTo>
                  <a:lnTo>
                    <a:pt x="832" y="38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1560041" y="1659112"/>
              <a:ext cx="198350" cy="114898"/>
            </a:xfrm>
            <a:custGeom>
              <a:rect b="b" l="l" r="r" t="t"/>
              <a:pathLst>
                <a:path extrusionOk="0" h="5667" w="9783">
                  <a:moveTo>
                    <a:pt x="8181" y="1"/>
                  </a:moveTo>
                  <a:cubicBezTo>
                    <a:pt x="7993" y="1"/>
                    <a:pt x="7809" y="38"/>
                    <a:pt x="7656" y="110"/>
                  </a:cubicBezTo>
                  <a:cubicBezTo>
                    <a:pt x="7639" y="117"/>
                    <a:pt x="7622" y="128"/>
                    <a:pt x="7604" y="137"/>
                  </a:cubicBezTo>
                  <a:lnTo>
                    <a:pt x="6076" y="1021"/>
                  </a:lnTo>
                  <a:lnTo>
                    <a:pt x="407" y="4301"/>
                  </a:lnTo>
                  <a:cubicBezTo>
                    <a:pt x="249" y="4394"/>
                    <a:pt x="106" y="4551"/>
                    <a:pt x="0" y="4731"/>
                  </a:cubicBezTo>
                  <a:lnTo>
                    <a:pt x="662" y="5114"/>
                  </a:lnTo>
                  <a:lnTo>
                    <a:pt x="1621" y="5666"/>
                  </a:lnTo>
                  <a:cubicBezTo>
                    <a:pt x="1724" y="5485"/>
                    <a:pt x="1870" y="5329"/>
                    <a:pt x="2028" y="5236"/>
                  </a:cubicBezTo>
                  <a:lnTo>
                    <a:pt x="9225" y="1073"/>
                  </a:lnTo>
                  <a:cubicBezTo>
                    <a:pt x="9321" y="1021"/>
                    <a:pt x="9406" y="994"/>
                    <a:pt x="9485" y="994"/>
                  </a:cubicBezTo>
                  <a:cubicBezTo>
                    <a:pt x="9628" y="994"/>
                    <a:pt x="9741" y="1083"/>
                    <a:pt x="9782" y="1243"/>
                  </a:cubicBezTo>
                  <a:cubicBezTo>
                    <a:pt x="9758" y="1100"/>
                    <a:pt x="9700" y="950"/>
                    <a:pt x="9622" y="816"/>
                  </a:cubicBezTo>
                  <a:cubicBezTo>
                    <a:pt x="9540" y="684"/>
                    <a:pt x="9437" y="564"/>
                    <a:pt x="9324" y="476"/>
                  </a:cubicBezTo>
                  <a:cubicBezTo>
                    <a:pt x="9294" y="451"/>
                    <a:pt x="9260" y="427"/>
                    <a:pt x="9225" y="410"/>
                  </a:cubicBezTo>
                  <a:lnTo>
                    <a:pt x="8758" y="137"/>
                  </a:lnTo>
                  <a:cubicBezTo>
                    <a:pt x="8598" y="46"/>
                    <a:pt x="8390" y="1"/>
                    <a:pt x="8181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1560041" y="1755033"/>
              <a:ext cx="13442" cy="7765"/>
            </a:xfrm>
            <a:custGeom>
              <a:rect b="b" l="l" r="r" t="t"/>
              <a:pathLst>
                <a:path extrusionOk="0" h="383" w="663">
                  <a:moveTo>
                    <a:pt x="0" y="0"/>
                  </a:moveTo>
                  <a:lnTo>
                    <a:pt x="0" y="0"/>
                  </a:lnTo>
                  <a:lnTo>
                    <a:pt x="662" y="383"/>
                  </a:lnTo>
                  <a:close/>
                </a:path>
              </a:pathLst>
            </a:custGeom>
            <a:solidFill>
              <a:srgbClr val="63C9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1601686" y="1753756"/>
              <a:ext cx="89088" cy="118122"/>
            </a:xfrm>
            <a:custGeom>
              <a:rect b="b" l="l" r="r" t="t"/>
              <a:pathLst>
                <a:path extrusionOk="0" h="5826" w="4394">
                  <a:moveTo>
                    <a:pt x="2618" y="1663"/>
                  </a:moveTo>
                  <a:cubicBezTo>
                    <a:pt x="2631" y="1663"/>
                    <a:pt x="2644" y="1664"/>
                    <a:pt x="2656" y="1664"/>
                  </a:cubicBezTo>
                  <a:lnTo>
                    <a:pt x="2677" y="1664"/>
                  </a:lnTo>
                  <a:cubicBezTo>
                    <a:pt x="2683" y="1664"/>
                    <a:pt x="2691" y="1664"/>
                    <a:pt x="2697" y="1668"/>
                  </a:cubicBezTo>
                  <a:lnTo>
                    <a:pt x="2715" y="1668"/>
                  </a:lnTo>
                  <a:cubicBezTo>
                    <a:pt x="2878" y="1691"/>
                    <a:pt x="3014" y="1791"/>
                    <a:pt x="3093" y="1968"/>
                  </a:cubicBezTo>
                  <a:cubicBezTo>
                    <a:pt x="3298" y="2422"/>
                    <a:pt x="3063" y="3210"/>
                    <a:pt x="2571" y="3733"/>
                  </a:cubicBezTo>
                  <a:cubicBezTo>
                    <a:pt x="2363" y="3951"/>
                    <a:pt x="2141" y="4087"/>
                    <a:pt x="1943" y="4138"/>
                  </a:cubicBezTo>
                  <a:cubicBezTo>
                    <a:pt x="1933" y="4142"/>
                    <a:pt x="1926" y="4146"/>
                    <a:pt x="1916" y="4146"/>
                  </a:cubicBezTo>
                  <a:cubicBezTo>
                    <a:pt x="1909" y="4149"/>
                    <a:pt x="1902" y="4149"/>
                    <a:pt x="1895" y="4152"/>
                  </a:cubicBezTo>
                  <a:cubicBezTo>
                    <a:pt x="1881" y="4152"/>
                    <a:pt x="1868" y="4155"/>
                    <a:pt x="1854" y="4159"/>
                  </a:cubicBezTo>
                  <a:cubicBezTo>
                    <a:pt x="1837" y="4159"/>
                    <a:pt x="1820" y="4163"/>
                    <a:pt x="1803" y="4163"/>
                  </a:cubicBezTo>
                  <a:lnTo>
                    <a:pt x="1759" y="4163"/>
                  </a:lnTo>
                  <a:cubicBezTo>
                    <a:pt x="1560" y="4163"/>
                    <a:pt x="1397" y="4060"/>
                    <a:pt x="1305" y="3859"/>
                  </a:cubicBezTo>
                  <a:cubicBezTo>
                    <a:pt x="1270" y="3783"/>
                    <a:pt x="1247" y="3698"/>
                    <a:pt x="1237" y="3606"/>
                  </a:cubicBezTo>
                  <a:cubicBezTo>
                    <a:pt x="1233" y="3558"/>
                    <a:pt x="1229" y="3514"/>
                    <a:pt x="1229" y="3466"/>
                  </a:cubicBezTo>
                  <a:cubicBezTo>
                    <a:pt x="1233" y="3026"/>
                    <a:pt x="1458" y="2487"/>
                    <a:pt x="1827" y="2094"/>
                  </a:cubicBezTo>
                  <a:cubicBezTo>
                    <a:pt x="1946" y="1968"/>
                    <a:pt x="2072" y="1869"/>
                    <a:pt x="2192" y="1797"/>
                  </a:cubicBezTo>
                  <a:cubicBezTo>
                    <a:pt x="2233" y="1773"/>
                    <a:pt x="2274" y="1753"/>
                    <a:pt x="2315" y="1736"/>
                  </a:cubicBezTo>
                  <a:cubicBezTo>
                    <a:pt x="2420" y="1687"/>
                    <a:pt x="2523" y="1663"/>
                    <a:pt x="2618" y="1663"/>
                  </a:cubicBezTo>
                  <a:close/>
                  <a:moveTo>
                    <a:pt x="3311" y="0"/>
                  </a:moveTo>
                  <a:cubicBezTo>
                    <a:pt x="3307" y="0"/>
                    <a:pt x="3302" y="1"/>
                    <a:pt x="3298" y="2"/>
                  </a:cubicBezTo>
                  <a:lnTo>
                    <a:pt x="2817" y="50"/>
                  </a:lnTo>
                  <a:cubicBezTo>
                    <a:pt x="2773" y="53"/>
                    <a:pt x="2724" y="88"/>
                    <a:pt x="2711" y="121"/>
                  </a:cubicBezTo>
                  <a:lnTo>
                    <a:pt x="2448" y="825"/>
                  </a:lnTo>
                  <a:cubicBezTo>
                    <a:pt x="2434" y="858"/>
                    <a:pt x="2387" y="903"/>
                    <a:pt x="2343" y="927"/>
                  </a:cubicBezTo>
                  <a:cubicBezTo>
                    <a:pt x="2244" y="971"/>
                    <a:pt x="2144" y="1030"/>
                    <a:pt x="2045" y="1098"/>
                  </a:cubicBezTo>
                  <a:cubicBezTo>
                    <a:pt x="2024" y="1112"/>
                    <a:pt x="2001" y="1120"/>
                    <a:pt x="1981" y="1120"/>
                  </a:cubicBezTo>
                  <a:cubicBezTo>
                    <a:pt x="1964" y="1120"/>
                    <a:pt x="1949" y="1114"/>
                    <a:pt x="1940" y="1101"/>
                  </a:cubicBezTo>
                  <a:lnTo>
                    <a:pt x="1694" y="726"/>
                  </a:lnTo>
                  <a:cubicBezTo>
                    <a:pt x="1686" y="713"/>
                    <a:pt x="1674" y="707"/>
                    <a:pt x="1660" y="707"/>
                  </a:cubicBezTo>
                  <a:cubicBezTo>
                    <a:pt x="1642" y="707"/>
                    <a:pt x="1622" y="717"/>
                    <a:pt x="1605" y="736"/>
                  </a:cubicBezTo>
                  <a:lnTo>
                    <a:pt x="1076" y="1296"/>
                  </a:lnTo>
                  <a:cubicBezTo>
                    <a:pt x="1045" y="1329"/>
                    <a:pt x="1025" y="1381"/>
                    <a:pt x="1035" y="1411"/>
                  </a:cubicBezTo>
                  <a:lnTo>
                    <a:pt x="1182" y="1910"/>
                  </a:lnTo>
                  <a:cubicBezTo>
                    <a:pt x="1192" y="1940"/>
                    <a:pt x="1179" y="1995"/>
                    <a:pt x="1155" y="2033"/>
                  </a:cubicBezTo>
                  <a:cubicBezTo>
                    <a:pt x="1066" y="2169"/>
                    <a:pt x="984" y="2309"/>
                    <a:pt x="912" y="2456"/>
                  </a:cubicBezTo>
                  <a:cubicBezTo>
                    <a:pt x="892" y="2490"/>
                    <a:pt x="844" y="2528"/>
                    <a:pt x="796" y="2541"/>
                  </a:cubicBezTo>
                  <a:lnTo>
                    <a:pt x="342" y="2651"/>
                  </a:lnTo>
                  <a:cubicBezTo>
                    <a:pt x="298" y="2660"/>
                    <a:pt x="250" y="2698"/>
                    <a:pt x="240" y="2736"/>
                  </a:cubicBezTo>
                  <a:lnTo>
                    <a:pt x="11" y="3503"/>
                  </a:lnTo>
                  <a:cubicBezTo>
                    <a:pt x="1" y="3538"/>
                    <a:pt x="29" y="3569"/>
                    <a:pt x="70" y="3572"/>
                  </a:cubicBezTo>
                  <a:lnTo>
                    <a:pt x="482" y="3596"/>
                  </a:lnTo>
                  <a:cubicBezTo>
                    <a:pt x="527" y="3599"/>
                    <a:pt x="557" y="3626"/>
                    <a:pt x="554" y="3664"/>
                  </a:cubicBezTo>
                  <a:cubicBezTo>
                    <a:pt x="541" y="3801"/>
                    <a:pt x="541" y="3933"/>
                    <a:pt x="550" y="4060"/>
                  </a:cubicBezTo>
                  <a:cubicBezTo>
                    <a:pt x="554" y="4094"/>
                    <a:pt x="536" y="4149"/>
                    <a:pt x="506" y="4183"/>
                  </a:cubicBezTo>
                  <a:lnTo>
                    <a:pt x="45" y="4743"/>
                  </a:lnTo>
                  <a:cubicBezTo>
                    <a:pt x="18" y="4777"/>
                    <a:pt x="4" y="4828"/>
                    <a:pt x="18" y="4859"/>
                  </a:cubicBezTo>
                  <a:lnTo>
                    <a:pt x="237" y="5343"/>
                  </a:lnTo>
                  <a:cubicBezTo>
                    <a:pt x="240" y="5350"/>
                    <a:pt x="243" y="5354"/>
                    <a:pt x="250" y="5357"/>
                  </a:cubicBezTo>
                  <a:lnTo>
                    <a:pt x="250" y="5360"/>
                  </a:lnTo>
                  <a:cubicBezTo>
                    <a:pt x="257" y="5364"/>
                    <a:pt x="264" y="5364"/>
                    <a:pt x="267" y="5364"/>
                  </a:cubicBezTo>
                  <a:lnTo>
                    <a:pt x="270" y="5364"/>
                  </a:lnTo>
                  <a:cubicBezTo>
                    <a:pt x="284" y="5364"/>
                    <a:pt x="305" y="5354"/>
                    <a:pt x="322" y="5340"/>
                  </a:cubicBezTo>
                  <a:lnTo>
                    <a:pt x="817" y="4886"/>
                  </a:lnTo>
                  <a:cubicBezTo>
                    <a:pt x="838" y="4867"/>
                    <a:pt x="864" y="4857"/>
                    <a:pt x="886" y="4857"/>
                  </a:cubicBezTo>
                  <a:cubicBezTo>
                    <a:pt x="900" y="4857"/>
                    <a:pt x="913" y="4861"/>
                    <a:pt x="922" y="4869"/>
                  </a:cubicBezTo>
                  <a:cubicBezTo>
                    <a:pt x="987" y="4920"/>
                    <a:pt x="1059" y="4961"/>
                    <a:pt x="1134" y="4992"/>
                  </a:cubicBezTo>
                  <a:cubicBezTo>
                    <a:pt x="1168" y="5006"/>
                    <a:pt x="1192" y="5043"/>
                    <a:pt x="1185" y="5077"/>
                  </a:cubicBezTo>
                  <a:lnTo>
                    <a:pt x="1032" y="5770"/>
                  </a:lnTo>
                  <a:cubicBezTo>
                    <a:pt x="1028" y="5790"/>
                    <a:pt x="1035" y="5808"/>
                    <a:pt x="1053" y="5817"/>
                  </a:cubicBezTo>
                  <a:cubicBezTo>
                    <a:pt x="1062" y="5823"/>
                    <a:pt x="1072" y="5826"/>
                    <a:pt x="1085" y="5826"/>
                  </a:cubicBezTo>
                  <a:cubicBezTo>
                    <a:pt x="1090" y="5826"/>
                    <a:pt x="1095" y="5826"/>
                    <a:pt x="1100" y="5825"/>
                  </a:cubicBezTo>
                  <a:lnTo>
                    <a:pt x="1581" y="5776"/>
                  </a:lnTo>
                  <a:cubicBezTo>
                    <a:pt x="1626" y="5773"/>
                    <a:pt x="1673" y="5740"/>
                    <a:pt x="1687" y="5705"/>
                  </a:cubicBezTo>
                  <a:lnTo>
                    <a:pt x="1949" y="5002"/>
                  </a:lnTo>
                  <a:cubicBezTo>
                    <a:pt x="1963" y="4968"/>
                    <a:pt x="2011" y="4924"/>
                    <a:pt x="2056" y="4900"/>
                  </a:cubicBezTo>
                  <a:cubicBezTo>
                    <a:pt x="2103" y="4875"/>
                    <a:pt x="2158" y="4848"/>
                    <a:pt x="2209" y="4821"/>
                  </a:cubicBezTo>
                  <a:cubicBezTo>
                    <a:pt x="2257" y="4790"/>
                    <a:pt x="2305" y="4760"/>
                    <a:pt x="2352" y="4729"/>
                  </a:cubicBezTo>
                  <a:cubicBezTo>
                    <a:pt x="2374" y="4714"/>
                    <a:pt x="2397" y="4707"/>
                    <a:pt x="2416" y="4707"/>
                  </a:cubicBezTo>
                  <a:cubicBezTo>
                    <a:pt x="2433" y="4707"/>
                    <a:pt x="2447" y="4713"/>
                    <a:pt x="2455" y="4725"/>
                  </a:cubicBezTo>
                  <a:lnTo>
                    <a:pt x="2704" y="5101"/>
                  </a:lnTo>
                  <a:cubicBezTo>
                    <a:pt x="2707" y="5108"/>
                    <a:pt x="2711" y="5111"/>
                    <a:pt x="2715" y="5115"/>
                  </a:cubicBezTo>
                  <a:cubicBezTo>
                    <a:pt x="2720" y="5118"/>
                    <a:pt x="2727" y="5119"/>
                    <a:pt x="2735" y="5119"/>
                  </a:cubicBezTo>
                  <a:cubicBezTo>
                    <a:pt x="2752" y="5119"/>
                    <a:pt x="2773" y="5110"/>
                    <a:pt x="2793" y="5091"/>
                  </a:cubicBezTo>
                  <a:lnTo>
                    <a:pt x="3321" y="4531"/>
                  </a:lnTo>
                  <a:cubicBezTo>
                    <a:pt x="3353" y="4497"/>
                    <a:pt x="3373" y="4445"/>
                    <a:pt x="3362" y="4415"/>
                  </a:cubicBezTo>
                  <a:lnTo>
                    <a:pt x="3216" y="3917"/>
                  </a:lnTo>
                  <a:cubicBezTo>
                    <a:pt x="3206" y="3886"/>
                    <a:pt x="3219" y="3831"/>
                    <a:pt x="3244" y="3794"/>
                  </a:cubicBezTo>
                  <a:cubicBezTo>
                    <a:pt x="3332" y="3657"/>
                    <a:pt x="3414" y="3517"/>
                    <a:pt x="3485" y="3371"/>
                  </a:cubicBezTo>
                  <a:cubicBezTo>
                    <a:pt x="3503" y="3336"/>
                    <a:pt x="3554" y="3299"/>
                    <a:pt x="3602" y="3285"/>
                  </a:cubicBezTo>
                  <a:lnTo>
                    <a:pt x="4055" y="3176"/>
                  </a:lnTo>
                  <a:cubicBezTo>
                    <a:pt x="4100" y="3166"/>
                    <a:pt x="4148" y="3128"/>
                    <a:pt x="4158" y="3091"/>
                  </a:cubicBezTo>
                  <a:lnTo>
                    <a:pt x="4386" y="2323"/>
                  </a:lnTo>
                  <a:cubicBezTo>
                    <a:pt x="4394" y="2299"/>
                    <a:pt x="4383" y="2275"/>
                    <a:pt x="4359" y="2265"/>
                  </a:cubicBezTo>
                  <a:lnTo>
                    <a:pt x="4359" y="2262"/>
                  </a:lnTo>
                  <a:cubicBezTo>
                    <a:pt x="4349" y="2258"/>
                    <a:pt x="4339" y="2254"/>
                    <a:pt x="4329" y="2254"/>
                  </a:cubicBezTo>
                  <a:lnTo>
                    <a:pt x="3915" y="2230"/>
                  </a:lnTo>
                  <a:cubicBezTo>
                    <a:pt x="3871" y="2227"/>
                    <a:pt x="3841" y="2200"/>
                    <a:pt x="3844" y="2162"/>
                  </a:cubicBezTo>
                  <a:cubicBezTo>
                    <a:pt x="3851" y="2098"/>
                    <a:pt x="3854" y="2033"/>
                    <a:pt x="3854" y="1972"/>
                  </a:cubicBezTo>
                  <a:cubicBezTo>
                    <a:pt x="3854" y="1900"/>
                    <a:pt x="3851" y="1832"/>
                    <a:pt x="3844" y="1767"/>
                  </a:cubicBezTo>
                  <a:cubicBezTo>
                    <a:pt x="3844" y="1732"/>
                    <a:pt x="3861" y="1678"/>
                    <a:pt x="3892" y="1644"/>
                  </a:cubicBezTo>
                  <a:lnTo>
                    <a:pt x="4353" y="1084"/>
                  </a:lnTo>
                  <a:cubicBezTo>
                    <a:pt x="4380" y="1050"/>
                    <a:pt x="4394" y="998"/>
                    <a:pt x="4380" y="968"/>
                  </a:cubicBezTo>
                  <a:lnTo>
                    <a:pt x="4161" y="483"/>
                  </a:lnTo>
                  <a:cubicBezTo>
                    <a:pt x="4158" y="477"/>
                    <a:pt x="4155" y="473"/>
                    <a:pt x="4148" y="469"/>
                  </a:cubicBezTo>
                  <a:lnTo>
                    <a:pt x="4145" y="466"/>
                  </a:lnTo>
                  <a:cubicBezTo>
                    <a:pt x="4140" y="464"/>
                    <a:pt x="4135" y="462"/>
                    <a:pt x="4129" y="462"/>
                  </a:cubicBezTo>
                  <a:cubicBezTo>
                    <a:pt x="4113" y="462"/>
                    <a:pt x="4093" y="472"/>
                    <a:pt x="4076" y="490"/>
                  </a:cubicBezTo>
                  <a:lnTo>
                    <a:pt x="3581" y="940"/>
                  </a:lnTo>
                  <a:cubicBezTo>
                    <a:pt x="3560" y="959"/>
                    <a:pt x="3534" y="969"/>
                    <a:pt x="3511" y="969"/>
                  </a:cubicBezTo>
                  <a:cubicBezTo>
                    <a:pt x="3496" y="969"/>
                    <a:pt x="3483" y="965"/>
                    <a:pt x="3472" y="958"/>
                  </a:cubicBezTo>
                  <a:cubicBezTo>
                    <a:pt x="3411" y="903"/>
                    <a:pt x="3339" y="866"/>
                    <a:pt x="3264" y="835"/>
                  </a:cubicBezTo>
                  <a:cubicBezTo>
                    <a:pt x="3230" y="821"/>
                    <a:pt x="3206" y="784"/>
                    <a:pt x="3213" y="749"/>
                  </a:cubicBezTo>
                  <a:lnTo>
                    <a:pt x="3367" y="57"/>
                  </a:lnTo>
                  <a:cubicBezTo>
                    <a:pt x="3370" y="36"/>
                    <a:pt x="3362" y="19"/>
                    <a:pt x="3346" y="9"/>
                  </a:cubicBezTo>
                  <a:cubicBezTo>
                    <a:pt x="3336" y="4"/>
                    <a:pt x="3324" y="0"/>
                    <a:pt x="3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1681833" y="1786804"/>
              <a:ext cx="67556" cy="89595"/>
            </a:xfrm>
            <a:custGeom>
              <a:rect b="b" l="l" r="r" t="t"/>
              <a:pathLst>
                <a:path extrusionOk="0" h="4419" w="3332">
                  <a:moveTo>
                    <a:pt x="1997" y="1259"/>
                  </a:moveTo>
                  <a:cubicBezTo>
                    <a:pt x="2003" y="1259"/>
                    <a:pt x="2009" y="1259"/>
                    <a:pt x="2014" y="1259"/>
                  </a:cubicBezTo>
                  <a:lnTo>
                    <a:pt x="2018" y="1259"/>
                  </a:lnTo>
                  <a:cubicBezTo>
                    <a:pt x="2021" y="1259"/>
                    <a:pt x="2024" y="1263"/>
                    <a:pt x="2027" y="1263"/>
                  </a:cubicBezTo>
                  <a:lnTo>
                    <a:pt x="2041" y="1263"/>
                  </a:lnTo>
                  <a:cubicBezTo>
                    <a:pt x="2048" y="1263"/>
                    <a:pt x="2051" y="1263"/>
                    <a:pt x="2055" y="1266"/>
                  </a:cubicBezTo>
                  <a:cubicBezTo>
                    <a:pt x="2181" y="1284"/>
                    <a:pt x="2284" y="1358"/>
                    <a:pt x="2345" y="1492"/>
                  </a:cubicBezTo>
                  <a:cubicBezTo>
                    <a:pt x="2498" y="1836"/>
                    <a:pt x="2321" y="2434"/>
                    <a:pt x="1945" y="2829"/>
                  </a:cubicBezTo>
                  <a:cubicBezTo>
                    <a:pt x="1789" y="2996"/>
                    <a:pt x="1621" y="3099"/>
                    <a:pt x="1471" y="3140"/>
                  </a:cubicBezTo>
                  <a:cubicBezTo>
                    <a:pt x="1465" y="3140"/>
                    <a:pt x="1457" y="3143"/>
                    <a:pt x="1451" y="3143"/>
                  </a:cubicBezTo>
                  <a:cubicBezTo>
                    <a:pt x="1444" y="3147"/>
                    <a:pt x="1441" y="3147"/>
                    <a:pt x="1437" y="3147"/>
                  </a:cubicBezTo>
                  <a:cubicBezTo>
                    <a:pt x="1424" y="3150"/>
                    <a:pt x="1413" y="3150"/>
                    <a:pt x="1403" y="3154"/>
                  </a:cubicBezTo>
                  <a:cubicBezTo>
                    <a:pt x="1389" y="3154"/>
                    <a:pt x="1379" y="3157"/>
                    <a:pt x="1365" y="3157"/>
                  </a:cubicBezTo>
                  <a:lnTo>
                    <a:pt x="1331" y="3157"/>
                  </a:lnTo>
                  <a:cubicBezTo>
                    <a:pt x="1181" y="3157"/>
                    <a:pt x="1055" y="3078"/>
                    <a:pt x="986" y="2925"/>
                  </a:cubicBezTo>
                  <a:cubicBezTo>
                    <a:pt x="959" y="2867"/>
                    <a:pt x="942" y="2802"/>
                    <a:pt x="935" y="2733"/>
                  </a:cubicBezTo>
                  <a:cubicBezTo>
                    <a:pt x="932" y="2700"/>
                    <a:pt x="929" y="2665"/>
                    <a:pt x="929" y="2628"/>
                  </a:cubicBezTo>
                  <a:cubicBezTo>
                    <a:pt x="932" y="2297"/>
                    <a:pt x="1103" y="1884"/>
                    <a:pt x="1383" y="1587"/>
                  </a:cubicBezTo>
                  <a:cubicBezTo>
                    <a:pt x="1474" y="1492"/>
                    <a:pt x="1570" y="1416"/>
                    <a:pt x="1662" y="1361"/>
                  </a:cubicBezTo>
                  <a:cubicBezTo>
                    <a:pt x="1693" y="1345"/>
                    <a:pt x="1723" y="1328"/>
                    <a:pt x="1755" y="1314"/>
                  </a:cubicBezTo>
                  <a:cubicBezTo>
                    <a:pt x="1837" y="1279"/>
                    <a:pt x="1920" y="1259"/>
                    <a:pt x="1997" y="1259"/>
                  </a:cubicBezTo>
                  <a:close/>
                  <a:moveTo>
                    <a:pt x="2498" y="0"/>
                  </a:moveTo>
                  <a:lnTo>
                    <a:pt x="2133" y="38"/>
                  </a:lnTo>
                  <a:cubicBezTo>
                    <a:pt x="2099" y="41"/>
                    <a:pt x="2062" y="65"/>
                    <a:pt x="2051" y="92"/>
                  </a:cubicBezTo>
                  <a:lnTo>
                    <a:pt x="1854" y="624"/>
                  </a:lnTo>
                  <a:cubicBezTo>
                    <a:pt x="1843" y="652"/>
                    <a:pt x="1809" y="686"/>
                    <a:pt x="1775" y="703"/>
                  </a:cubicBezTo>
                  <a:cubicBezTo>
                    <a:pt x="1700" y="737"/>
                    <a:pt x="1625" y="781"/>
                    <a:pt x="1550" y="833"/>
                  </a:cubicBezTo>
                  <a:cubicBezTo>
                    <a:pt x="1533" y="844"/>
                    <a:pt x="1515" y="850"/>
                    <a:pt x="1499" y="850"/>
                  </a:cubicBezTo>
                  <a:cubicBezTo>
                    <a:pt x="1487" y="850"/>
                    <a:pt x="1476" y="846"/>
                    <a:pt x="1471" y="836"/>
                  </a:cubicBezTo>
                  <a:lnTo>
                    <a:pt x="1284" y="550"/>
                  </a:lnTo>
                  <a:cubicBezTo>
                    <a:pt x="1277" y="541"/>
                    <a:pt x="1268" y="536"/>
                    <a:pt x="1257" y="536"/>
                  </a:cubicBezTo>
                  <a:cubicBezTo>
                    <a:pt x="1244" y="536"/>
                    <a:pt x="1229" y="543"/>
                    <a:pt x="1216" y="556"/>
                  </a:cubicBezTo>
                  <a:lnTo>
                    <a:pt x="813" y="983"/>
                  </a:lnTo>
                  <a:cubicBezTo>
                    <a:pt x="789" y="1007"/>
                    <a:pt x="775" y="1048"/>
                    <a:pt x="781" y="1071"/>
                  </a:cubicBezTo>
                  <a:lnTo>
                    <a:pt x="895" y="1451"/>
                  </a:lnTo>
                  <a:cubicBezTo>
                    <a:pt x="901" y="1471"/>
                    <a:pt x="891" y="1512"/>
                    <a:pt x="874" y="1539"/>
                  </a:cubicBezTo>
                  <a:cubicBezTo>
                    <a:pt x="806" y="1645"/>
                    <a:pt x="745" y="1750"/>
                    <a:pt x="690" y="1860"/>
                  </a:cubicBezTo>
                  <a:cubicBezTo>
                    <a:pt x="676" y="1887"/>
                    <a:pt x="635" y="1918"/>
                    <a:pt x="601" y="1925"/>
                  </a:cubicBezTo>
                  <a:lnTo>
                    <a:pt x="256" y="2010"/>
                  </a:lnTo>
                  <a:cubicBezTo>
                    <a:pt x="222" y="2017"/>
                    <a:pt x="188" y="2048"/>
                    <a:pt x="181" y="2075"/>
                  </a:cubicBezTo>
                  <a:lnTo>
                    <a:pt x="7" y="2656"/>
                  </a:lnTo>
                  <a:cubicBezTo>
                    <a:pt x="0" y="2683"/>
                    <a:pt x="17" y="2706"/>
                    <a:pt x="52" y="2710"/>
                  </a:cubicBezTo>
                  <a:lnTo>
                    <a:pt x="365" y="2727"/>
                  </a:lnTo>
                  <a:cubicBezTo>
                    <a:pt x="396" y="2727"/>
                    <a:pt x="420" y="2751"/>
                    <a:pt x="417" y="2778"/>
                  </a:cubicBezTo>
                  <a:cubicBezTo>
                    <a:pt x="406" y="2881"/>
                    <a:pt x="406" y="2983"/>
                    <a:pt x="417" y="3078"/>
                  </a:cubicBezTo>
                  <a:cubicBezTo>
                    <a:pt x="420" y="3106"/>
                    <a:pt x="403" y="3147"/>
                    <a:pt x="383" y="3171"/>
                  </a:cubicBezTo>
                  <a:lnTo>
                    <a:pt x="31" y="3598"/>
                  </a:lnTo>
                  <a:cubicBezTo>
                    <a:pt x="11" y="3621"/>
                    <a:pt x="0" y="3662"/>
                    <a:pt x="11" y="3683"/>
                  </a:cubicBezTo>
                  <a:lnTo>
                    <a:pt x="178" y="4051"/>
                  </a:lnTo>
                  <a:cubicBezTo>
                    <a:pt x="178" y="4058"/>
                    <a:pt x="181" y="4061"/>
                    <a:pt x="188" y="4064"/>
                  </a:cubicBezTo>
                  <a:cubicBezTo>
                    <a:pt x="192" y="4064"/>
                    <a:pt x="198" y="4069"/>
                    <a:pt x="202" y="4069"/>
                  </a:cubicBezTo>
                  <a:cubicBezTo>
                    <a:pt x="215" y="4069"/>
                    <a:pt x="229" y="4061"/>
                    <a:pt x="242" y="4048"/>
                  </a:cubicBezTo>
                  <a:lnTo>
                    <a:pt x="618" y="3707"/>
                  </a:lnTo>
                  <a:cubicBezTo>
                    <a:pt x="633" y="3692"/>
                    <a:pt x="653" y="3683"/>
                    <a:pt x="671" y="3683"/>
                  </a:cubicBezTo>
                  <a:cubicBezTo>
                    <a:pt x="682" y="3683"/>
                    <a:pt x="692" y="3686"/>
                    <a:pt x="700" y="3693"/>
                  </a:cubicBezTo>
                  <a:cubicBezTo>
                    <a:pt x="748" y="3734"/>
                    <a:pt x="802" y="3765"/>
                    <a:pt x="857" y="3785"/>
                  </a:cubicBezTo>
                  <a:cubicBezTo>
                    <a:pt x="884" y="3795"/>
                    <a:pt x="901" y="3823"/>
                    <a:pt x="895" y="3850"/>
                  </a:cubicBezTo>
                  <a:lnTo>
                    <a:pt x="781" y="4376"/>
                  </a:lnTo>
                  <a:cubicBezTo>
                    <a:pt x="778" y="4389"/>
                    <a:pt x="781" y="4403"/>
                    <a:pt x="795" y="4409"/>
                  </a:cubicBezTo>
                  <a:lnTo>
                    <a:pt x="795" y="4413"/>
                  </a:lnTo>
                  <a:cubicBezTo>
                    <a:pt x="803" y="4416"/>
                    <a:pt x="810" y="4418"/>
                    <a:pt x="819" y="4418"/>
                  </a:cubicBezTo>
                  <a:cubicBezTo>
                    <a:pt x="822" y="4418"/>
                    <a:pt x="826" y="4418"/>
                    <a:pt x="830" y="4417"/>
                  </a:cubicBezTo>
                  <a:lnTo>
                    <a:pt x="1198" y="4382"/>
                  </a:lnTo>
                  <a:cubicBezTo>
                    <a:pt x="1232" y="4379"/>
                    <a:pt x="1266" y="4351"/>
                    <a:pt x="1277" y="4324"/>
                  </a:cubicBezTo>
                  <a:lnTo>
                    <a:pt x="1474" y="3795"/>
                  </a:lnTo>
                  <a:cubicBezTo>
                    <a:pt x="1485" y="3765"/>
                    <a:pt x="1523" y="3734"/>
                    <a:pt x="1556" y="3716"/>
                  </a:cubicBezTo>
                  <a:cubicBezTo>
                    <a:pt x="1594" y="3700"/>
                    <a:pt x="1632" y="3680"/>
                    <a:pt x="1673" y="3655"/>
                  </a:cubicBezTo>
                  <a:cubicBezTo>
                    <a:pt x="1707" y="3634"/>
                    <a:pt x="1744" y="3611"/>
                    <a:pt x="1782" y="3584"/>
                  </a:cubicBezTo>
                  <a:cubicBezTo>
                    <a:pt x="1797" y="3573"/>
                    <a:pt x="1813" y="3568"/>
                    <a:pt x="1827" y="3568"/>
                  </a:cubicBezTo>
                  <a:cubicBezTo>
                    <a:pt x="1841" y="3568"/>
                    <a:pt x="1853" y="3573"/>
                    <a:pt x="1860" y="3584"/>
                  </a:cubicBezTo>
                  <a:lnTo>
                    <a:pt x="2048" y="3870"/>
                  </a:lnTo>
                  <a:cubicBezTo>
                    <a:pt x="2051" y="3874"/>
                    <a:pt x="2051" y="3877"/>
                    <a:pt x="2058" y="3877"/>
                  </a:cubicBezTo>
                  <a:cubicBezTo>
                    <a:pt x="2063" y="3880"/>
                    <a:pt x="2068" y="3882"/>
                    <a:pt x="2073" y="3882"/>
                  </a:cubicBezTo>
                  <a:cubicBezTo>
                    <a:pt x="2086" y="3882"/>
                    <a:pt x="2102" y="3874"/>
                    <a:pt x="2117" y="3860"/>
                  </a:cubicBezTo>
                  <a:lnTo>
                    <a:pt x="2516" y="3437"/>
                  </a:lnTo>
                  <a:cubicBezTo>
                    <a:pt x="2539" y="3409"/>
                    <a:pt x="2553" y="3372"/>
                    <a:pt x="2547" y="3348"/>
                  </a:cubicBezTo>
                  <a:lnTo>
                    <a:pt x="2437" y="2969"/>
                  </a:lnTo>
                  <a:cubicBezTo>
                    <a:pt x="2430" y="2946"/>
                    <a:pt x="2437" y="2905"/>
                    <a:pt x="2457" y="2877"/>
                  </a:cubicBezTo>
                  <a:cubicBezTo>
                    <a:pt x="2526" y="2774"/>
                    <a:pt x="2588" y="2665"/>
                    <a:pt x="2642" y="2556"/>
                  </a:cubicBezTo>
                  <a:cubicBezTo>
                    <a:pt x="2656" y="2529"/>
                    <a:pt x="2693" y="2502"/>
                    <a:pt x="2727" y="2492"/>
                  </a:cubicBezTo>
                  <a:lnTo>
                    <a:pt x="3072" y="2410"/>
                  </a:lnTo>
                  <a:cubicBezTo>
                    <a:pt x="3106" y="2399"/>
                    <a:pt x="3141" y="2372"/>
                    <a:pt x="3150" y="2344"/>
                  </a:cubicBezTo>
                  <a:lnTo>
                    <a:pt x="3325" y="1761"/>
                  </a:lnTo>
                  <a:cubicBezTo>
                    <a:pt x="3328" y="1744"/>
                    <a:pt x="3321" y="1727"/>
                    <a:pt x="3304" y="1717"/>
                  </a:cubicBezTo>
                  <a:cubicBezTo>
                    <a:pt x="3297" y="1714"/>
                    <a:pt x="3290" y="1710"/>
                    <a:pt x="3280" y="1710"/>
                  </a:cubicBezTo>
                  <a:lnTo>
                    <a:pt x="2966" y="1693"/>
                  </a:lnTo>
                  <a:cubicBezTo>
                    <a:pt x="2936" y="1689"/>
                    <a:pt x="2911" y="1665"/>
                    <a:pt x="2915" y="1642"/>
                  </a:cubicBezTo>
                  <a:cubicBezTo>
                    <a:pt x="2919" y="1591"/>
                    <a:pt x="2922" y="1542"/>
                    <a:pt x="2922" y="1495"/>
                  </a:cubicBezTo>
                  <a:cubicBezTo>
                    <a:pt x="2922" y="1440"/>
                    <a:pt x="2919" y="1389"/>
                    <a:pt x="2915" y="1338"/>
                  </a:cubicBezTo>
                  <a:cubicBezTo>
                    <a:pt x="2911" y="1314"/>
                    <a:pt x="2925" y="1273"/>
                    <a:pt x="2949" y="1246"/>
                  </a:cubicBezTo>
                  <a:lnTo>
                    <a:pt x="3297" y="822"/>
                  </a:lnTo>
                  <a:cubicBezTo>
                    <a:pt x="3321" y="795"/>
                    <a:pt x="3331" y="754"/>
                    <a:pt x="3321" y="734"/>
                  </a:cubicBezTo>
                  <a:lnTo>
                    <a:pt x="3154" y="365"/>
                  </a:lnTo>
                  <a:cubicBezTo>
                    <a:pt x="3150" y="362"/>
                    <a:pt x="3147" y="358"/>
                    <a:pt x="3144" y="355"/>
                  </a:cubicBezTo>
                  <a:lnTo>
                    <a:pt x="3141" y="355"/>
                  </a:lnTo>
                  <a:cubicBezTo>
                    <a:pt x="3136" y="353"/>
                    <a:pt x="3131" y="352"/>
                    <a:pt x="3126" y="352"/>
                  </a:cubicBezTo>
                  <a:cubicBezTo>
                    <a:pt x="3114" y="352"/>
                    <a:pt x="3101" y="357"/>
                    <a:pt x="3089" y="369"/>
                  </a:cubicBezTo>
                  <a:lnTo>
                    <a:pt x="2714" y="713"/>
                  </a:lnTo>
                  <a:cubicBezTo>
                    <a:pt x="2697" y="728"/>
                    <a:pt x="2678" y="735"/>
                    <a:pt x="2661" y="735"/>
                  </a:cubicBezTo>
                  <a:cubicBezTo>
                    <a:pt x="2650" y="735"/>
                    <a:pt x="2640" y="732"/>
                    <a:pt x="2632" y="727"/>
                  </a:cubicBezTo>
                  <a:cubicBezTo>
                    <a:pt x="2584" y="686"/>
                    <a:pt x="2529" y="655"/>
                    <a:pt x="2471" y="632"/>
                  </a:cubicBezTo>
                  <a:cubicBezTo>
                    <a:pt x="2448" y="621"/>
                    <a:pt x="2427" y="594"/>
                    <a:pt x="2434" y="567"/>
                  </a:cubicBezTo>
                  <a:lnTo>
                    <a:pt x="2550" y="44"/>
                  </a:lnTo>
                  <a:cubicBezTo>
                    <a:pt x="2553" y="27"/>
                    <a:pt x="2547" y="14"/>
                    <a:pt x="2533" y="7"/>
                  </a:cubicBezTo>
                  <a:cubicBezTo>
                    <a:pt x="2526" y="0"/>
                    <a:pt x="2512" y="0"/>
                    <a:pt x="24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1122426" y="2081582"/>
              <a:ext cx="45558" cy="169195"/>
            </a:xfrm>
            <a:custGeom>
              <a:rect b="b" l="l" r="r" t="t"/>
              <a:pathLst>
                <a:path extrusionOk="0" h="8345" w="2247">
                  <a:moveTo>
                    <a:pt x="1" y="0"/>
                  </a:moveTo>
                  <a:lnTo>
                    <a:pt x="1" y="6437"/>
                  </a:lnTo>
                  <a:cubicBezTo>
                    <a:pt x="1" y="6939"/>
                    <a:pt x="273" y="7407"/>
                    <a:pt x="711" y="7653"/>
                  </a:cubicBezTo>
                  <a:lnTo>
                    <a:pt x="1929" y="8345"/>
                  </a:lnTo>
                  <a:lnTo>
                    <a:pt x="2247" y="7782"/>
                  </a:lnTo>
                  <a:lnTo>
                    <a:pt x="1028" y="7092"/>
                  </a:lnTo>
                  <a:cubicBezTo>
                    <a:pt x="793" y="6960"/>
                    <a:pt x="645" y="6706"/>
                    <a:pt x="645" y="6437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1081045" y="1926398"/>
              <a:ext cx="159321" cy="204717"/>
            </a:xfrm>
            <a:custGeom>
              <a:rect b="b" l="l" r="r" t="t"/>
              <a:pathLst>
                <a:path extrusionOk="0" h="10097" w="7858">
                  <a:moveTo>
                    <a:pt x="7104" y="0"/>
                  </a:moveTo>
                  <a:cubicBezTo>
                    <a:pt x="6976" y="0"/>
                    <a:pt x="6848" y="23"/>
                    <a:pt x="6745" y="71"/>
                  </a:cubicBezTo>
                  <a:lnTo>
                    <a:pt x="400" y="2999"/>
                  </a:lnTo>
                  <a:cubicBezTo>
                    <a:pt x="178" y="3102"/>
                    <a:pt x="0" y="3381"/>
                    <a:pt x="0" y="3623"/>
                  </a:cubicBezTo>
                  <a:lnTo>
                    <a:pt x="0" y="9357"/>
                  </a:lnTo>
                  <a:cubicBezTo>
                    <a:pt x="0" y="9600"/>
                    <a:pt x="161" y="9890"/>
                    <a:pt x="359" y="10003"/>
                  </a:cubicBezTo>
                  <a:cubicBezTo>
                    <a:pt x="466" y="10065"/>
                    <a:pt x="613" y="10097"/>
                    <a:pt x="761" y="10097"/>
                  </a:cubicBezTo>
                  <a:cubicBezTo>
                    <a:pt x="887" y="10097"/>
                    <a:pt x="1013" y="10074"/>
                    <a:pt x="1114" y="10027"/>
                  </a:cubicBezTo>
                  <a:lnTo>
                    <a:pt x="7458" y="7095"/>
                  </a:lnTo>
                  <a:cubicBezTo>
                    <a:pt x="7680" y="6993"/>
                    <a:pt x="7857" y="6712"/>
                    <a:pt x="7857" y="6470"/>
                  </a:cubicBezTo>
                  <a:lnTo>
                    <a:pt x="7857" y="736"/>
                  </a:lnTo>
                  <a:cubicBezTo>
                    <a:pt x="7857" y="494"/>
                    <a:pt x="7697" y="204"/>
                    <a:pt x="7503" y="91"/>
                  </a:cubicBezTo>
                  <a:cubicBezTo>
                    <a:pt x="7397" y="31"/>
                    <a:pt x="7251" y="0"/>
                    <a:pt x="7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1081045" y="1992372"/>
              <a:ext cx="29014" cy="138742"/>
            </a:xfrm>
            <a:custGeom>
              <a:rect b="b" l="l" r="r" t="t"/>
              <a:pathLst>
                <a:path extrusionOk="0" h="6843" w="1431">
                  <a:moveTo>
                    <a:pt x="120" y="1"/>
                  </a:moveTo>
                  <a:cubicBezTo>
                    <a:pt x="49" y="114"/>
                    <a:pt x="0" y="247"/>
                    <a:pt x="0" y="369"/>
                  </a:cubicBezTo>
                  <a:lnTo>
                    <a:pt x="0" y="6103"/>
                  </a:lnTo>
                  <a:cubicBezTo>
                    <a:pt x="0" y="6346"/>
                    <a:pt x="161" y="6636"/>
                    <a:pt x="359" y="6749"/>
                  </a:cubicBezTo>
                  <a:cubicBezTo>
                    <a:pt x="466" y="6811"/>
                    <a:pt x="613" y="6843"/>
                    <a:pt x="761" y="6843"/>
                  </a:cubicBezTo>
                  <a:cubicBezTo>
                    <a:pt x="887" y="6843"/>
                    <a:pt x="1013" y="6820"/>
                    <a:pt x="1114" y="6773"/>
                  </a:cubicBezTo>
                  <a:lnTo>
                    <a:pt x="1431" y="6626"/>
                  </a:lnTo>
                  <a:lnTo>
                    <a:pt x="1431" y="755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1095501" y="1935400"/>
              <a:ext cx="144865" cy="195046"/>
            </a:xfrm>
            <a:custGeom>
              <a:rect b="b" l="l" r="r" t="t"/>
              <a:pathLst>
                <a:path extrusionOk="0" h="9620" w="7145">
                  <a:moveTo>
                    <a:pt x="6899" y="1"/>
                  </a:moveTo>
                  <a:cubicBezTo>
                    <a:pt x="6851" y="1"/>
                    <a:pt x="6799" y="12"/>
                    <a:pt x="6745" y="37"/>
                  </a:cubicBezTo>
                  <a:lnTo>
                    <a:pt x="401" y="2968"/>
                  </a:lnTo>
                  <a:cubicBezTo>
                    <a:pt x="182" y="3071"/>
                    <a:pt x="1" y="3350"/>
                    <a:pt x="1" y="3592"/>
                  </a:cubicBezTo>
                  <a:lnTo>
                    <a:pt x="1" y="9326"/>
                  </a:lnTo>
                  <a:cubicBezTo>
                    <a:pt x="1" y="9509"/>
                    <a:pt x="104" y="9620"/>
                    <a:pt x="248" y="9620"/>
                  </a:cubicBezTo>
                  <a:cubicBezTo>
                    <a:pt x="295" y="9620"/>
                    <a:pt x="347" y="9608"/>
                    <a:pt x="401" y="9583"/>
                  </a:cubicBezTo>
                  <a:lnTo>
                    <a:pt x="6745" y="6651"/>
                  </a:lnTo>
                  <a:cubicBezTo>
                    <a:pt x="6967" y="6549"/>
                    <a:pt x="7144" y="6268"/>
                    <a:pt x="7144" y="6026"/>
                  </a:cubicBezTo>
                  <a:lnTo>
                    <a:pt x="7144" y="292"/>
                  </a:lnTo>
                  <a:cubicBezTo>
                    <a:pt x="7144" y="109"/>
                    <a:pt x="7043" y="1"/>
                    <a:pt x="68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1104868" y="2248425"/>
              <a:ext cx="27189" cy="238292"/>
            </a:xfrm>
            <a:custGeom>
              <a:rect b="b" l="l" r="r" t="t"/>
              <a:pathLst>
                <a:path extrusionOk="0" h="11753" w="1341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lnTo>
                    <a:pt x="0" y="11249"/>
                  </a:lnTo>
                  <a:cubicBezTo>
                    <a:pt x="0" y="11342"/>
                    <a:pt x="65" y="11451"/>
                    <a:pt x="143" y="11495"/>
                  </a:cubicBezTo>
                  <a:lnTo>
                    <a:pt x="525" y="11717"/>
                  </a:lnTo>
                  <a:cubicBezTo>
                    <a:pt x="564" y="11741"/>
                    <a:pt x="616" y="11753"/>
                    <a:pt x="668" y="11753"/>
                  </a:cubicBezTo>
                  <a:cubicBezTo>
                    <a:pt x="720" y="11753"/>
                    <a:pt x="773" y="11741"/>
                    <a:pt x="812" y="11717"/>
                  </a:cubicBezTo>
                  <a:lnTo>
                    <a:pt x="1198" y="11495"/>
                  </a:lnTo>
                  <a:cubicBezTo>
                    <a:pt x="1276" y="11451"/>
                    <a:pt x="1341" y="11342"/>
                    <a:pt x="1341" y="11249"/>
                  </a:cubicBezTo>
                  <a:lnTo>
                    <a:pt x="1341" y="484"/>
                  </a:lnTo>
                  <a:cubicBezTo>
                    <a:pt x="1341" y="218"/>
                    <a:pt x="1122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1104868" y="2248425"/>
              <a:ext cx="13564" cy="238130"/>
            </a:xfrm>
            <a:custGeom>
              <a:rect b="b" l="l" r="r" t="t"/>
              <a:pathLst>
                <a:path extrusionOk="0" h="11745" w="669"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lnTo>
                    <a:pt x="0" y="11256"/>
                  </a:lnTo>
                  <a:cubicBezTo>
                    <a:pt x="0" y="11342"/>
                    <a:pt x="62" y="11451"/>
                    <a:pt x="136" y="11495"/>
                  </a:cubicBezTo>
                  <a:lnTo>
                    <a:pt x="542" y="11727"/>
                  </a:lnTo>
                  <a:cubicBezTo>
                    <a:pt x="563" y="11739"/>
                    <a:pt x="583" y="11744"/>
                    <a:pt x="600" y="11744"/>
                  </a:cubicBezTo>
                  <a:cubicBezTo>
                    <a:pt x="641" y="11744"/>
                    <a:pt x="668" y="11711"/>
                    <a:pt x="668" y="11655"/>
                  </a:cubicBezTo>
                  <a:lnTo>
                    <a:pt x="668" y="334"/>
                  </a:lnTo>
                  <a:cubicBezTo>
                    <a:pt x="668" y="150"/>
                    <a:pt x="519" y="0"/>
                    <a:pt x="3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1251760" y="2331533"/>
              <a:ext cx="27209" cy="238231"/>
            </a:xfrm>
            <a:custGeom>
              <a:rect b="b" l="l" r="r" t="t"/>
              <a:pathLst>
                <a:path extrusionOk="0" h="11750" w="1342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69" y="11739"/>
                    <a:pt x="620" y="11750"/>
                    <a:pt x="671" y="11750"/>
                  </a:cubicBezTo>
                  <a:cubicBezTo>
                    <a:pt x="723" y="11750"/>
                    <a:pt x="775" y="11739"/>
                    <a:pt x="816" y="11717"/>
                  </a:cubicBezTo>
                  <a:lnTo>
                    <a:pt x="1199" y="11495"/>
                  </a:lnTo>
                  <a:cubicBezTo>
                    <a:pt x="1277" y="11451"/>
                    <a:pt x="1342" y="11338"/>
                    <a:pt x="1342" y="11249"/>
                  </a:cubicBezTo>
                  <a:lnTo>
                    <a:pt x="1342" y="164"/>
                  </a:lnTo>
                  <a:cubicBezTo>
                    <a:pt x="1342" y="75"/>
                    <a:pt x="1267" y="0"/>
                    <a:pt x="1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1251760" y="2331533"/>
              <a:ext cx="13645" cy="237968"/>
            </a:xfrm>
            <a:custGeom>
              <a:rect b="b" l="l" r="r" t="t"/>
              <a:pathLst>
                <a:path extrusionOk="0" h="11737" w="673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52" y="11730"/>
                    <a:pt x="574" y="11736"/>
                    <a:pt x="594" y="11736"/>
                  </a:cubicBezTo>
                  <a:cubicBezTo>
                    <a:pt x="640" y="11736"/>
                    <a:pt x="673" y="11700"/>
                    <a:pt x="673" y="11635"/>
                  </a:cubicBezTo>
                  <a:lnTo>
                    <a:pt x="673" y="164"/>
                  </a:lnTo>
                  <a:cubicBezTo>
                    <a:pt x="673" y="75"/>
                    <a:pt x="598" y="0"/>
                    <a:pt x="5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1104868" y="2152950"/>
              <a:ext cx="359760" cy="222052"/>
            </a:xfrm>
            <a:custGeom>
              <a:rect b="b" l="l" r="r" t="t"/>
              <a:pathLst>
                <a:path extrusionOk="0" h="10952" w="17744">
                  <a:moveTo>
                    <a:pt x="8087" y="0"/>
                  </a:moveTo>
                  <a:cubicBezTo>
                    <a:pt x="7930" y="0"/>
                    <a:pt x="7770" y="35"/>
                    <a:pt x="7651" y="102"/>
                  </a:cubicBezTo>
                  <a:lnTo>
                    <a:pt x="382" y="4303"/>
                  </a:lnTo>
                  <a:cubicBezTo>
                    <a:pt x="170" y="4426"/>
                    <a:pt x="0" y="4719"/>
                    <a:pt x="0" y="4965"/>
                  </a:cubicBezTo>
                  <a:lnTo>
                    <a:pt x="0" y="5111"/>
                  </a:lnTo>
                  <a:cubicBezTo>
                    <a:pt x="0" y="5354"/>
                    <a:pt x="160" y="5668"/>
                    <a:pt x="355" y="5808"/>
                  </a:cubicBezTo>
                  <a:lnTo>
                    <a:pt x="7560" y="10832"/>
                  </a:lnTo>
                  <a:cubicBezTo>
                    <a:pt x="7669" y="10911"/>
                    <a:pt x="7818" y="10952"/>
                    <a:pt x="7966" y="10952"/>
                  </a:cubicBezTo>
                  <a:cubicBezTo>
                    <a:pt x="8085" y="10952"/>
                    <a:pt x="8204" y="10925"/>
                    <a:pt x="8297" y="10870"/>
                  </a:cubicBezTo>
                  <a:lnTo>
                    <a:pt x="17361" y="5637"/>
                  </a:lnTo>
                  <a:cubicBezTo>
                    <a:pt x="17573" y="5514"/>
                    <a:pt x="17744" y="5221"/>
                    <a:pt x="17744" y="4979"/>
                  </a:cubicBezTo>
                  <a:lnTo>
                    <a:pt x="17744" y="4825"/>
                  </a:lnTo>
                  <a:cubicBezTo>
                    <a:pt x="17744" y="4583"/>
                    <a:pt x="17563" y="4303"/>
                    <a:pt x="17345" y="4201"/>
                  </a:cubicBezTo>
                  <a:lnTo>
                    <a:pt x="8430" y="67"/>
                  </a:lnTo>
                  <a:cubicBezTo>
                    <a:pt x="8333" y="22"/>
                    <a:pt x="8211" y="0"/>
                    <a:pt x="808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1108091" y="2152950"/>
              <a:ext cx="353089" cy="201128"/>
            </a:xfrm>
            <a:custGeom>
              <a:rect b="b" l="l" r="r" t="t"/>
              <a:pathLst>
                <a:path extrusionOk="0" h="9920" w="17415">
                  <a:moveTo>
                    <a:pt x="7928" y="0"/>
                  </a:moveTo>
                  <a:cubicBezTo>
                    <a:pt x="7771" y="0"/>
                    <a:pt x="7611" y="35"/>
                    <a:pt x="7492" y="102"/>
                  </a:cubicBezTo>
                  <a:lnTo>
                    <a:pt x="223" y="4303"/>
                  </a:lnTo>
                  <a:cubicBezTo>
                    <a:pt x="11" y="4426"/>
                    <a:pt x="1" y="4640"/>
                    <a:pt x="199" y="4780"/>
                  </a:cubicBezTo>
                  <a:lnTo>
                    <a:pt x="7401" y="9801"/>
                  </a:lnTo>
                  <a:cubicBezTo>
                    <a:pt x="7509" y="9880"/>
                    <a:pt x="7658" y="9919"/>
                    <a:pt x="7805" y="9919"/>
                  </a:cubicBezTo>
                  <a:cubicBezTo>
                    <a:pt x="7925" y="9919"/>
                    <a:pt x="8044" y="9892"/>
                    <a:pt x="8138" y="9839"/>
                  </a:cubicBezTo>
                  <a:lnTo>
                    <a:pt x="17202" y="4607"/>
                  </a:lnTo>
                  <a:cubicBezTo>
                    <a:pt x="17414" y="4484"/>
                    <a:pt x="17404" y="4303"/>
                    <a:pt x="17186" y="4201"/>
                  </a:cubicBezTo>
                  <a:lnTo>
                    <a:pt x="8271" y="67"/>
                  </a:lnTo>
                  <a:cubicBezTo>
                    <a:pt x="8174" y="22"/>
                    <a:pt x="8052" y="0"/>
                    <a:pt x="79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1323655" y="2579881"/>
              <a:ext cx="38016" cy="65002"/>
            </a:xfrm>
            <a:custGeom>
              <a:rect b="b" l="l" r="r" t="t"/>
              <a:pathLst>
                <a:path extrusionOk="0" h="3206" w="1875">
                  <a:moveTo>
                    <a:pt x="1" y="0"/>
                  </a:moveTo>
                  <a:lnTo>
                    <a:pt x="1" y="3205"/>
                  </a:lnTo>
                  <a:lnTo>
                    <a:pt x="1874" y="3205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1433607" y="2495233"/>
              <a:ext cx="39820" cy="70131"/>
            </a:xfrm>
            <a:custGeom>
              <a:rect b="b" l="l" r="r" t="t"/>
              <a:pathLst>
                <a:path extrusionOk="0" h="3459" w="1964">
                  <a:moveTo>
                    <a:pt x="93" y="1"/>
                  </a:moveTo>
                  <a:lnTo>
                    <a:pt x="1" y="3394"/>
                  </a:lnTo>
                  <a:lnTo>
                    <a:pt x="1871" y="3458"/>
                  </a:lnTo>
                  <a:lnTo>
                    <a:pt x="1963" y="6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1314106" y="2620654"/>
              <a:ext cx="121751" cy="112445"/>
            </a:xfrm>
            <a:custGeom>
              <a:rect b="b" l="l" r="r" t="t"/>
              <a:pathLst>
                <a:path extrusionOk="0" h="5546" w="6005">
                  <a:moveTo>
                    <a:pt x="494" y="1"/>
                  </a:moveTo>
                  <a:cubicBezTo>
                    <a:pt x="378" y="1"/>
                    <a:pt x="280" y="379"/>
                    <a:pt x="192" y="723"/>
                  </a:cubicBezTo>
                  <a:cubicBezTo>
                    <a:pt x="89" y="1116"/>
                    <a:pt x="1" y="1579"/>
                    <a:pt x="75" y="1792"/>
                  </a:cubicBezTo>
                  <a:cubicBezTo>
                    <a:pt x="209" y="2177"/>
                    <a:pt x="775" y="2549"/>
                    <a:pt x="1021" y="2883"/>
                  </a:cubicBezTo>
                  <a:cubicBezTo>
                    <a:pt x="1266" y="3214"/>
                    <a:pt x="1434" y="3897"/>
                    <a:pt x="1895" y="4396"/>
                  </a:cubicBezTo>
                  <a:cubicBezTo>
                    <a:pt x="2366" y="4904"/>
                    <a:pt x="3349" y="5320"/>
                    <a:pt x="4038" y="5484"/>
                  </a:cubicBezTo>
                  <a:cubicBezTo>
                    <a:pt x="4215" y="5525"/>
                    <a:pt x="4398" y="5545"/>
                    <a:pt x="4577" y="5545"/>
                  </a:cubicBezTo>
                  <a:cubicBezTo>
                    <a:pt x="5289" y="5545"/>
                    <a:pt x="5947" y="5228"/>
                    <a:pt x="5976" y="4655"/>
                  </a:cubicBezTo>
                  <a:cubicBezTo>
                    <a:pt x="6004" y="4102"/>
                    <a:pt x="4875" y="3300"/>
                    <a:pt x="4233" y="2713"/>
                  </a:cubicBezTo>
                  <a:cubicBezTo>
                    <a:pt x="3427" y="1979"/>
                    <a:pt x="2540" y="105"/>
                    <a:pt x="2345" y="20"/>
                  </a:cubicBezTo>
                  <a:lnTo>
                    <a:pt x="2345" y="351"/>
                  </a:lnTo>
                  <a:cubicBezTo>
                    <a:pt x="2348" y="535"/>
                    <a:pt x="2013" y="571"/>
                    <a:pt x="1725" y="571"/>
                  </a:cubicBezTo>
                  <a:cubicBezTo>
                    <a:pt x="1654" y="571"/>
                    <a:pt x="1586" y="569"/>
                    <a:pt x="1526" y="566"/>
                  </a:cubicBezTo>
                  <a:cubicBezTo>
                    <a:pt x="1066" y="549"/>
                    <a:pt x="660" y="388"/>
                    <a:pt x="509" y="225"/>
                  </a:cubicBezTo>
                  <a:lnTo>
                    <a:pt x="509" y="3"/>
                  </a:lnTo>
                  <a:cubicBezTo>
                    <a:pt x="504" y="1"/>
                    <a:pt x="499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1419353" y="2551476"/>
              <a:ext cx="157740" cy="77390"/>
            </a:xfrm>
            <a:custGeom>
              <a:rect b="b" l="l" r="r" t="t"/>
              <a:pathLst>
                <a:path extrusionOk="0" h="3817" w="7780">
                  <a:moveTo>
                    <a:pt x="712" y="1"/>
                  </a:moveTo>
                  <a:cubicBezTo>
                    <a:pt x="543" y="1"/>
                    <a:pt x="377" y="785"/>
                    <a:pt x="264" y="1302"/>
                  </a:cubicBezTo>
                  <a:cubicBezTo>
                    <a:pt x="155" y="1784"/>
                    <a:pt x="1" y="2346"/>
                    <a:pt x="383" y="2613"/>
                  </a:cubicBezTo>
                  <a:cubicBezTo>
                    <a:pt x="765" y="2876"/>
                    <a:pt x="1711" y="2975"/>
                    <a:pt x="2223" y="3057"/>
                  </a:cubicBezTo>
                  <a:cubicBezTo>
                    <a:pt x="2690" y="3128"/>
                    <a:pt x="3649" y="3565"/>
                    <a:pt x="4277" y="3705"/>
                  </a:cubicBezTo>
                  <a:cubicBezTo>
                    <a:pt x="4628" y="3784"/>
                    <a:pt x="4991" y="3816"/>
                    <a:pt x="5339" y="3816"/>
                  </a:cubicBezTo>
                  <a:cubicBezTo>
                    <a:pt x="6137" y="3816"/>
                    <a:pt x="6852" y="3645"/>
                    <a:pt x="7138" y="3469"/>
                  </a:cubicBezTo>
                  <a:cubicBezTo>
                    <a:pt x="7683" y="3135"/>
                    <a:pt x="7779" y="2538"/>
                    <a:pt x="7393" y="2364"/>
                  </a:cubicBezTo>
                  <a:cubicBezTo>
                    <a:pt x="6779" y="2084"/>
                    <a:pt x="4942" y="1613"/>
                    <a:pt x="4243" y="1261"/>
                  </a:cubicBezTo>
                  <a:cubicBezTo>
                    <a:pt x="3824" y="1053"/>
                    <a:pt x="3243" y="760"/>
                    <a:pt x="2984" y="480"/>
                  </a:cubicBezTo>
                  <a:cubicBezTo>
                    <a:pt x="2772" y="248"/>
                    <a:pt x="2690" y="111"/>
                    <a:pt x="2595" y="108"/>
                  </a:cubicBezTo>
                  <a:lnTo>
                    <a:pt x="2584" y="394"/>
                  </a:lnTo>
                  <a:cubicBezTo>
                    <a:pt x="2410" y="483"/>
                    <a:pt x="2156" y="523"/>
                    <a:pt x="1889" y="523"/>
                  </a:cubicBezTo>
                  <a:cubicBezTo>
                    <a:pt x="1397" y="523"/>
                    <a:pt x="863" y="387"/>
                    <a:pt x="717" y="166"/>
                  </a:cubicBezTo>
                  <a:lnTo>
                    <a:pt x="724" y="2"/>
                  </a:lnTo>
                  <a:cubicBezTo>
                    <a:pt x="720" y="1"/>
                    <a:pt x="716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162489" y="2142489"/>
              <a:ext cx="347209" cy="465595"/>
            </a:xfrm>
            <a:custGeom>
              <a:rect b="b" l="l" r="r" t="t"/>
              <a:pathLst>
                <a:path extrusionOk="0" h="22964" w="17125">
                  <a:moveTo>
                    <a:pt x="8817" y="0"/>
                  </a:moveTo>
                  <a:lnTo>
                    <a:pt x="410" y="2081"/>
                  </a:lnTo>
                  <a:cubicBezTo>
                    <a:pt x="0" y="4976"/>
                    <a:pt x="553" y="5532"/>
                    <a:pt x="3301" y="8300"/>
                  </a:cubicBezTo>
                  <a:cubicBezTo>
                    <a:pt x="4782" y="9792"/>
                    <a:pt x="7164" y="11980"/>
                    <a:pt x="7164" y="11980"/>
                  </a:cubicBezTo>
                  <a:cubicBezTo>
                    <a:pt x="7164" y="11980"/>
                    <a:pt x="7131" y="12901"/>
                    <a:pt x="7110" y="14973"/>
                  </a:cubicBezTo>
                  <a:cubicBezTo>
                    <a:pt x="7093" y="16799"/>
                    <a:pt x="7854" y="22737"/>
                    <a:pt x="7854" y="22737"/>
                  </a:cubicBezTo>
                  <a:cubicBezTo>
                    <a:pt x="7854" y="22737"/>
                    <a:pt x="8392" y="22963"/>
                    <a:pt x="9003" y="22963"/>
                  </a:cubicBezTo>
                  <a:cubicBezTo>
                    <a:pt x="9321" y="22963"/>
                    <a:pt x="9658" y="22902"/>
                    <a:pt x="9949" y="22717"/>
                  </a:cubicBezTo>
                  <a:cubicBezTo>
                    <a:pt x="9949" y="22717"/>
                    <a:pt x="10335" y="18300"/>
                    <a:pt x="10543" y="15997"/>
                  </a:cubicBezTo>
                  <a:cubicBezTo>
                    <a:pt x="10827" y="12877"/>
                    <a:pt x="10973" y="11314"/>
                    <a:pt x="10813" y="10641"/>
                  </a:cubicBezTo>
                  <a:cubicBezTo>
                    <a:pt x="10674" y="10047"/>
                    <a:pt x="7875" y="6515"/>
                    <a:pt x="7229" y="5525"/>
                  </a:cubicBezTo>
                  <a:lnTo>
                    <a:pt x="7229" y="5525"/>
                  </a:lnTo>
                  <a:lnTo>
                    <a:pt x="13175" y="8979"/>
                  </a:lnTo>
                  <a:cubicBezTo>
                    <a:pt x="13175" y="8979"/>
                    <a:pt x="12974" y="10491"/>
                    <a:pt x="13004" y="11621"/>
                  </a:cubicBezTo>
                  <a:cubicBezTo>
                    <a:pt x="13069" y="14099"/>
                    <a:pt x="13373" y="19045"/>
                    <a:pt x="13373" y="19045"/>
                  </a:cubicBezTo>
                  <a:cubicBezTo>
                    <a:pt x="13373" y="19045"/>
                    <a:pt x="14038" y="19343"/>
                    <a:pt x="14670" y="19343"/>
                  </a:cubicBezTo>
                  <a:cubicBezTo>
                    <a:pt x="14942" y="19343"/>
                    <a:pt x="15207" y="19288"/>
                    <a:pt x="15410" y="19130"/>
                  </a:cubicBezTo>
                  <a:cubicBezTo>
                    <a:pt x="15410" y="19130"/>
                    <a:pt x="17124" y="8310"/>
                    <a:pt x="17124" y="7420"/>
                  </a:cubicBezTo>
                  <a:cubicBezTo>
                    <a:pt x="17124" y="6071"/>
                    <a:pt x="11263" y="2044"/>
                    <a:pt x="10154" y="1106"/>
                  </a:cubicBezTo>
                  <a:cubicBezTo>
                    <a:pt x="9519" y="569"/>
                    <a:pt x="8817" y="0"/>
                    <a:pt x="881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1168308" y="2191331"/>
              <a:ext cx="314871" cy="416732"/>
            </a:xfrm>
            <a:custGeom>
              <a:rect b="b" l="l" r="r" t="t"/>
              <a:pathLst>
                <a:path extrusionOk="0" h="20554" w="15530">
                  <a:moveTo>
                    <a:pt x="79" y="0"/>
                  </a:moveTo>
                  <a:cubicBezTo>
                    <a:pt x="31" y="410"/>
                    <a:pt x="4" y="772"/>
                    <a:pt x="0" y="1096"/>
                  </a:cubicBezTo>
                  <a:cubicBezTo>
                    <a:pt x="0" y="1802"/>
                    <a:pt x="127" y="2352"/>
                    <a:pt x="420" y="2901"/>
                  </a:cubicBezTo>
                  <a:lnTo>
                    <a:pt x="3598" y="1375"/>
                  </a:lnTo>
                  <a:cubicBezTo>
                    <a:pt x="3645" y="1348"/>
                    <a:pt x="3707" y="1334"/>
                    <a:pt x="3768" y="1334"/>
                  </a:cubicBezTo>
                  <a:cubicBezTo>
                    <a:pt x="3829" y="1334"/>
                    <a:pt x="3891" y="1348"/>
                    <a:pt x="3939" y="1375"/>
                  </a:cubicBezTo>
                  <a:lnTo>
                    <a:pt x="4165" y="1506"/>
                  </a:lnTo>
                  <a:lnTo>
                    <a:pt x="5045" y="997"/>
                  </a:lnTo>
                  <a:lnTo>
                    <a:pt x="5045" y="997"/>
                  </a:lnTo>
                  <a:cubicBezTo>
                    <a:pt x="4703" y="1031"/>
                    <a:pt x="4359" y="1044"/>
                    <a:pt x="4021" y="1044"/>
                  </a:cubicBezTo>
                  <a:cubicBezTo>
                    <a:pt x="2257" y="1044"/>
                    <a:pt x="663" y="632"/>
                    <a:pt x="79" y="0"/>
                  </a:cubicBezTo>
                  <a:close/>
                  <a:moveTo>
                    <a:pt x="15530" y="14113"/>
                  </a:moveTo>
                  <a:lnTo>
                    <a:pt x="13021" y="15563"/>
                  </a:lnTo>
                  <a:cubicBezTo>
                    <a:pt x="13058" y="16215"/>
                    <a:pt x="13086" y="16636"/>
                    <a:pt x="13086" y="16636"/>
                  </a:cubicBezTo>
                  <a:cubicBezTo>
                    <a:pt x="13086" y="16636"/>
                    <a:pt x="13751" y="16932"/>
                    <a:pt x="14383" y="16932"/>
                  </a:cubicBezTo>
                  <a:cubicBezTo>
                    <a:pt x="14652" y="16932"/>
                    <a:pt x="14919" y="16877"/>
                    <a:pt x="15123" y="16721"/>
                  </a:cubicBezTo>
                  <a:cubicBezTo>
                    <a:pt x="15123" y="16721"/>
                    <a:pt x="15294" y="15632"/>
                    <a:pt x="15530" y="14113"/>
                  </a:cubicBezTo>
                  <a:close/>
                  <a:moveTo>
                    <a:pt x="9922" y="17352"/>
                  </a:moveTo>
                  <a:lnTo>
                    <a:pt x="7383" y="18816"/>
                  </a:lnTo>
                  <a:cubicBezTo>
                    <a:pt x="7488" y="19714"/>
                    <a:pt x="7567" y="20328"/>
                    <a:pt x="7567" y="20328"/>
                  </a:cubicBezTo>
                  <a:cubicBezTo>
                    <a:pt x="7567" y="20328"/>
                    <a:pt x="8106" y="20553"/>
                    <a:pt x="8717" y="20553"/>
                  </a:cubicBezTo>
                  <a:cubicBezTo>
                    <a:pt x="9035" y="20553"/>
                    <a:pt x="9372" y="20492"/>
                    <a:pt x="9662" y="20308"/>
                  </a:cubicBezTo>
                  <a:cubicBezTo>
                    <a:pt x="9662" y="20308"/>
                    <a:pt x="9782" y="18953"/>
                    <a:pt x="9922" y="17352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1323027" y="1928648"/>
              <a:ext cx="91643" cy="186854"/>
            </a:xfrm>
            <a:custGeom>
              <a:rect b="b" l="l" r="r" t="t"/>
              <a:pathLst>
                <a:path extrusionOk="0" h="9216" w="4520">
                  <a:moveTo>
                    <a:pt x="1093" y="1"/>
                  </a:moveTo>
                  <a:cubicBezTo>
                    <a:pt x="1093" y="1"/>
                    <a:pt x="1" y="7468"/>
                    <a:pt x="591" y="8032"/>
                  </a:cubicBezTo>
                  <a:cubicBezTo>
                    <a:pt x="916" y="8342"/>
                    <a:pt x="2332" y="8806"/>
                    <a:pt x="3742" y="9216"/>
                  </a:cubicBezTo>
                  <a:lnTo>
                    <a:pt x="4520" y="6977"/>
                  </a:lnTo>
                  <a:cubicBezTo>
                    <a:pt x="3987" y="6660"/>
                    <a:pt x="3403" y="6301"/>
                    <a:pt x="2756" y="5905"/>
                  </a:cubicBezTo>
                  <a:cubicBezTo>
                    <a:pt x="2756" y="5905"/>
                    <a:pt x="3083" y="2956"/>
                    <a:pt x="3083" y="1874"/>
                  </a:cubicBezTo>
                  <a:cubicBezTo>
                    <a:pt x="3083" y="718"/>
                    <a:pt x="2595" y="35"/>
                    <a:pt x="10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1320350" y="1926357"/>
              <a:ext cx="67881" cy="138093"/>
            </a:xfrm>
            <a:custGeom>
              <a:rect b="b" l="l" r="r" t="t"/>
              <a:pathLst>
                <a:path extrusionOk="0" h="6811" w="3348">
                  <a:moveTo>
                    <a:pt x="979" y="1"/>
                  </a:moveTo>
                  <a:lnTo>
                    <a:pt x="0" y="6803"/>
                  </a:lnTo>
                  <a:cubicBezTo>
                    <a:pt x="112" y="6808"/>
                    <a:pt x="220" y="6811"/>
                    <a:pt x="325" y="6811"/>
                  </a:cubicBezTo>
                  <a:cubicBezTo>
                    <a:pt x="2192" y="6811"/>
                    <a:pt x="3031" y="6021"/>
                    <a:pt x="3031" y="6021"/>
                  </a:cubicBezTo>
                  <a:cubicBezTo>
                    <a:pt x="3031" y="6021"/>
                    <a:pt x="3225" y="3493"/>
                    <a:pt x="3283" y="2516"/>
                  </a:cubicBezTo>
                  <a:cubicBezTo>
                    <a:pt x="3341" y="1540"/>
                    <a:pt x="3348" y="1110"/>
                    <a:pt x="2774" y="560"/>
                  </a:cubicBezTo>
                  <a:cubicBezTo>
                    <a:pt x="2222" y="35"/>
                    <a:pt x="979" y="1"/>
                    <a:pt x="9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1169829" y="1928648"/>
              <a:ext cx="212239" cy="283891"/>
            </a:xfrm>
            <a:custGeom>
              <a:rect b="b" l="l" r="r" t="t"/>
              <a:pathLst>
                <a:path extrusionOk="0" h="14002" w="10468">
                  <a:moveTo>
                    <a:pt x="6331" y="1"/>
                  </a:moveTo>
                  <a:lnTo>
                    <a:pt x="3693" y="447"/>
                  </a:lnTo>
                  <a:cubicBezTo>
                    <a:pt x="3714" y="447"/>
                    <a:pt x="2946" y="759"/>
                    <a:pt x="2407" y="1567"/>
                  </a:cubicBezTo>
                  <a:cubicBezTo>
                    <a:pt x="1963" y="2236"/>
                    <a:pt x="646" y="5612"/>
                    <a:pt x="0" y="12953"/>
                  </a:cubicBezTo>
                  <a:cubicBezTo>
                    <a:pt x="583" y="13587"/>
                    <a:pt x="2178" y="14001"/>
                    <a:pt x="3949" y="14001"/>
                  </a:cubicBezTo>
                  <a:cubicBezTo>
                    <a:pt x="6172" y="14001"/>
                    <a:pt x="8673" y="13347"/>
                    <a:pt x="9792" y="11653"/>
                  </a:cubicBezTo>
                  <a:cubicBezTo>
                    <a:pt x="9792" y="11653"/>
                    <a:pt x="10468" y="5550"/>
                    <a:pt x="10455" y="4092"/>
                  </a:cubicBezTo>
                  <a:cubicBezTo>
                    <a:pt x="10444" y="3082"/>
                    <a:pt x="10417" y="642"/>
                    <a:pt x="864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1293689" y="1758156"/>
              <a:ext cx="110458" cy="107802"/>
            </a:xfrm>
            <a:custGeom>
              <a:rect b="b" l="l" r="r" t="t"/>
              <a:pathLst>
                <a:path extrusionOk="0" h="5317" w="5448">
                  <a:moveTo>
                    <a:pt x="2726" y="0"/>
                  </a:moveTo>
                  <a:cubicBezTo>
                    <a:pt x="1313" y="0"/>
                    <a:pt x="135" y="1110"/>
                    <a:pt x="69" y="2533"/>
                  </a:cubicBezTo>
                  <a:cubicBezTo>
                    <a:pt x="0" y="4000"/>
                    <a:pt x="1131" y="5246"/>
                    <a:pt x="2598" y="5314"/>
                  </a:cubicBezTo>
                  <a:cubicBezTo>
                    <a:pt x="2640" y="5316"/>
                    <a:pt x="2683" y="5317"/>
                    <a:pt x="2725" y="5317"/>
                  </a:cubicBezTo>
                  <a:cubicBezTo>
                    <a:pt x="4137" y="5317"/>
                    <a:pt x="5310" y="4206"/>
                    <a:pt x="5380" y="2785"/>
                  </a:cubicBezTo>
                  <a:cubicBezTo>
                    <a:pt x="5448" y="1317"/>
                    <a:pt x="4315" y="75"/>
                    <a:pt x="2851" y="3"/>
                  </a:cubicBezTo>
                  <a:cubicBezTo>
                    <a:pt x="2809" y="1"/>
                    <a:pt x="2767" y="0"/>
                    <a:pt x="27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1254051" y="1845946"/>
              <a:ext cx="21066" cy="57480"/>
            </a:xfrm>
            <a:custGeom>
              <a:rect b="b" l="l" r="r" t="t"/>
              <a:pathLst>
                <a:path extrusionOk="0" h="2835" w="1039">
                  <a:moveTo>
                    <a:pt x="0" y="1"/>
                  </a:moveTo>
                  <a:cubicBezTo>
                    <a:pt x="0" y="1"/>
                    <a:pt x="334" y="2042"/>
                    <a:pt x="492" y="2380"/>
                  </a:cubicBezTo>
                  <a:cubicBezTo>
                    <a:pt x="649" y="2721"/>
                    <a:pt x="1000" y="2834"/>
                    <a:pt x="1000" y="2834"/>
                  </a:cubicBezTo>
                  <a:lnTo>
                    <a:pt x="1038" y="14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243245" y="1787473"/>
              <a:ext cx="27148" cy="61129"/>
            </a:xfrm>
            <a:custGeom>
              <a:rect b="b" l="l" r="r" t="t"/>
              <a:pathLst>
                <a:path extrusionOk="0" h="3015" w="1339">
                  <a:moveTo>
                    <a:pt x="1050" y="1"/>
                  </a:moveTo>
                  <a:cubicBezTo>
                    <a:pt x="883" y="1"/>
                    <a:pt x="612" y="42"/>
                    <a:pt x="373" y="264"/>
                  </a:cubicBezTo>
                  <a:cubicBezTo>
                    <a:pt x="1" y="608"/>
                    <a:pt x="144" y="1752"/>
                    <a:pt x="533" y="2885"/>
                  </a:cubicBezTo>
                  <a:lnTo>
                    <a:pt x="1338" y="3015"/>
                  </a:lnTo>
                  <a:lnTo>
                    <a:pt x="1209" y="15"/>
                  </a:lnTo>
                  <a:cubicBezTo>
                    <a:pt x="1209" y="15"/>
                    <a:pt x="1147" y="1"/>
                    <a:pt x="10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1232114" y="1765840"/>
              <a:ext cx="162707" cy="193870"/>
            </a:xfrm>
            <a:custGeom>
              <a:rect b="b" l="l" r="r" t="t"/>
              <a:pathLst>
                <a:path extrusionOk="0" h="9562" w="8025">
                  <a:moveTo>
                    <a:pt x="5218" y="0"/>
                  </a:moveTo>
                  <a:cubicBezTo>
                    <a:pt x="4521" y="0"/>
                    <a:pt x="3809" y="184"/>
                    <a:pt x="3253" y="498"/>
                  </a:cubicBezTo>
                  <a:cubicBezTo>
                    <a:pt x="1673" y="1392"/>
                    <a:pt x="2130" y="4095"/>
                    <a:pt x="2130" y="4095"/>
                  </a:cubicBezTo>
                  <a:cubicBezTo>
                    <a:pt x="2110" y="4105"/>
                    <a:pt x="2090" y="4110"/>
                    <a:pt x="2070" y="4110"/>
                  </a:cubicBezTo>
                  <a:cubicBezTo>
                    <a:pt x="1913" y="4110"/>
                    <a:pt x="1725" y="3835"/>
                    <a:pt x="1556" y="3641"/>
                  </a:cubicBezTo>
                  <a:cubicBezTo>
                    <a:pt x="1452" y="3522"/>
                    <a:pt x="1212" y="3372"/>
                    <a:pt x="957" y="3372"/>
                  </a:cubicBezTo>
                  <a:cubicBezTo>
                    <a:pt x="747" y="3372"/>
                    <a:pt x="527" y="3474"/>
                    <a:pt x="365" y="3778"/>
                  </a:cubicBezTo>
                  <a:cubicBezTo>
                    <a:pt x="0" y="4460"/>
                    <a:pt x="577" y="5416"/>
                    <a:pt x="1085" y="5604"/>
                  </a:cubicBezTo>
                  <a:cubicBezTo>
                    <a:pt x="1279" y="5675"/>
                    <a:pt x="1438" y="5703"/>
                    <a:pt x="1568" y="5703"/>
                  </a:cubicBezTo>
                  <a:cubicBezTo>
                    <a:pt x="2023" y="5703"/>
                    <a:pt x="2120" y="5362"/>
                    <a:pt x="2120" y="5361"/>
                  </a:cubicBezTo>
                  <a:lnTo>
                    <a:pt x="2120" y="5361"/>
                  </a:lnTo>
                  <a:lnTo>
                    <a:pt x="2034" y="8567"/>
                  </a:lnTo>
                  <a:cubicBezTo>
                    <a:pt x="2454" y="9081"/>
                    <a:pt x="3557" y="9562"/>
                    <a:pt x="4296" y="9562"/>
                  </a:cubicBezTo>
                  <a:cubicBezTo>
                    <a:pt x="4837" y="9562"/>
                    <a:pt x="5184" y="9305"/>
                    <a:pt x="4929" y="8617"/>
                  </a:cubicBezTo>
                  <a:lnTo>
                    <a:pt x="4970" y="7642"/>
                  </a:lnTo>
                  <a:cubicBezTo>
                    <a:pt x="4970" y="7642"/>
                    <a:pt x="5597" y="7767"/>
                    <a:pt x="6015" y="7767"/>
                  </a:cubicBezTo>
                  <a:cubicBezTo>
                    <a:pt x="6069" y="7767"/>
                    <a:pt x="6119" y="7765"/>
                    <a:pt x="6164" y="7761"/>
                  </a:cubicBezTo>
                  <a:cubicBezTo>
                    <a:pt x="6823" y="7689"/>
                    <a:pt x="7256" y="7195"/>
                    <a:pt x="7489" y="6498"/>
                  </a:cubicBezTo>
                  <a:cubicBezTo>
                    <a:pt x="7860" y="5379"/>
                    <a:pt x="8024" y="4468"/>
                    <a:pt x="7860" y="2222"/>
                  </a:cubicBezTo>
                  <a:cubicBezTo>
                    <a:pt x="7743" y="628"/>
                    <a:pt x="6505" y="0"/>
                    <a:pt x="521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1258187" y="1749883"/>
              <a:ext cx="150684" cy="105531"/>
            </a:xfrm>
            <a:custGeom>
              <a:rect b="b" l="l" r="r" t="t"/>
              <a:pathLst>
                <a:path extrusionOk="0" h="5205" w="7432">
                  <a:moveTo>
                    <a:pt x="2460" y="0"/>
                  </a:moveTo>
                  <a:cubicBezTo>
                    <a:pt x="1682" y="0"/>
                    <a:pt x="1127" y="384"/>
                    <a:pt x="800" y="712"/>
                  </a:cubicBezTo>
                  <a:cubicBezTo>
                    <a:pt x="230" y="1282"/>
                    <a:pt x="472" y="1869"/>
                    <a:pt x="472" y="1869"/>
                  </a:cubicBezTo>
                  <a:cubicBezTo>
                    <a:pt x="472" y="1869"/>
                    <a:pt x="1" y="4159"/>
                    <a:pt x="270" y="4428"/>
                  </a:cubicBezTo>
                  <a:cubicBezTo>
                    <a:pt x="465" y="4623"/>
                    <a:pt x="759" y="5115"/>
                    <a:pt x="834" y="5156"/>
                  </a:cubicBezTo>
                  <a:cubicBezTo>
                    <a:pt x="896" y="5189"/>
                    <a:pt x="949" y="5204"/>
                    <a:pt x="997" y="5204"/>
                  </a:cubicBezTo>
                  <a:cubicBezTo>
                    <a:pt x="1429" y="5204"/>
                    <a:pt x="1298" y="3913"/>
                    <a:pt x="1458" y="3285"/>
                  </a:cubicBezTo>
                  <a:cubicBezTo>
                    <a:pt x="1641" y="2558"/>
                    <a:pt x="1722" y="2255"/>
                    <a:pt x="1969" y="2255"/>
                  </a:cubicBezTo>
                  <a:cubicBezTo>
                    <a:pt x="1990" y="2255"/>
                    <a:pt x="2012" y="2257"/>
                    <a:pt x="2035" y="2261"/>
                  </a:cubicBezTo>
                  <a:cubicBezTo>
                    <a:pt x="2237" y="2298"/>
                    <a:pt x="3035" y="2584"/>
                    <a:pt x="4484" y="2584"/>
                  </a:cubicBezTo>
                  <a:cubicBezTo>
                    <a:pt x="4627" y="2584"/>
                    <a:pt x="4777" y="2582"/>
                    <a:pt x="4933" y="2575"/>
                  </a:cubicBezTo>
                  <a:cubicBezTo>
                    <a:pt x="5724" y="2544"/>
                    <a:pt x="6113" y="2408"/>
                    <a:pt x="6492" y="2190"/>
                  </a:cubicBezTo>
                  <a:cubicBezTo>
                    <a:pt x="6868" y="1971"/>
                    <a:pt x="7104" y="1674"/>
                    <a:pt x="7253" y="1353"/>
                  </a:cubicBezTo>
                  <a:cubicBezTo>
                    <a:pt x="7431" y="978"/>
                    <a:pt x="7428" y="561"/>
                    <a:pt x="7394" y="176"/>
                  </a:cubicBezTo>
                  <a:lnTo>
                    <a:pt x="7394" y="176"/>
                  </a:lnTo>
                  <a:cubicBezTo>
                    <a:pt x="6954" y="368"/>
                    <a:pt x="6296" y="468"/>
                    <a:pt x="5702" y="468"/>
                  </a:cubicBezTo>
                  <a:cubicBezTo>
                    <a:pt x="5516" y="468"/>
                    <a:pt x="5336" y="458"/>
                    <a:pt x="5171" y="438"/>
                  </a:cubicBezTo>
                  <a:cubicBezTo>
                    <a:pt x="4591" y="370"/>
                    <a:pt x="3824" y="248"/>
                    <a:pt x="3032" y="66"/>
                  </a:cubicBezTo>
                  <a:cubicBezTo>
                    <a:pt x="2829" y="21"/>
                    <a:pt x="2639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1248232" y="1773909"/>
              <a:ext cx="22505" cy="17477"/>
            </a:xfrm>
            <a:custGeom>
              <a:rect b="b" l="l" r="r" t="t"/>
              <a:pathLst>
                <a:path extrusionOk="0" h="862" w="1110">
                  <a:moveTo>
                    <a:pt x="482" y="1"/>
                  </a:moveTo>
                  <a:cubicBezTo>
                    <a:pt x="291" y="1"/>
                    <a:pt x="104" y="104"/>
                    <a:pt x="1" y="288"/>
                  </a:cubicBezTo>
                  <a:lnTo>
                    <a:pt x="956" y="861"/>
                  </a:lnTo>
                  <a:cubicBezTo>
                    <a:pt x="1110" y="589"/>
                    <a:pt x="1021" y="236"/>
                    <a:pt x="755" y="77"/>
                  </a:cubicBezTo>
                  <a:cubicBezTo>
                    <a:pt x="669" y="25"/>
                    <a:pt x="575" y="1"/>
                    <a:pt x="4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279922" y="1892660"/>
              <a:ext cx="52958" cy="36008"/>
            </a:xfrm>
            <a:custGeom>
              <a:rect b="b" l="l" r="r" t="t"/>
              <a:pathLst>
                <a:path extrusionOk="0" h="1776" w="2612">
                  <a:moveTo>
                    <a:pt x="0" y="1"/>
                  </a:moveTo>
                  <a:cubicBezTo>
                    <a:pt x="0" y="1"/>
                    <a:pt x="76" y="438"/>
                    <a:pt x="362" y="840"/>
                  </a:cubicBezTo>
                  <a:cubicBezTo>
                    <a:pt x="714" y="1335"/>
                    <a:pt x="2595" y="1776"/>
                    <a:pt x="2595" y="1776"/>
                  </a:cubicBezTo>
                  <a:lnTo>
                    <a:pt x="2612" y="1387"/>
                  </a:lnTo>
                  <a:cubicBezTo>
                    <a:pt x="2612" y="1387"/>
                    <a:pt x="1171" y="1025"/>
                    <a:pt x="673" y="732"/>
                  </a:cubicBezTo>
                  <a:cubicBezTo>
                    <a:pt x="342" y="533"/>
                    <a:pt x="76" y="2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1328156" y="1840695"/>
              <a:ext cx="12206" cy="12347"/>
            </a:xfrm>
            <a:custGeom>
              <a:rect b="b" l="l" r="r" t="t"/>
              <a:pathLst>
                <a:path extrusionOk="0" h="609" w="602">
                  <a:moveTo>
                    <a:pt x="305" y="1"/>
                  </a:moveTo>
                  <a:cubicBezTo>
                    <a:pt x="147" y="1"/>
                    <a:pt x="17" y="128"/>
                    <a:pt x="11" y="291"/>
                  </a:cubicBezTo>
                  <a:cubicBezTo>
                    <a:pt x="0" y="458"/>
                    <a:pt x="127" y="598"/>
                    <a:pt x="287" y="608"/>
                  </a:cubicBezTo>
                  <a:cubicBezTo>
                    <a:pt x="291" y="608"/>
                    <a:pt x="295" y="608"/>
                    <a:pt x="300" y="608"/>
                  </a:cubicBezTo>
                  <a:cubicBezTo>
                    <a:pt x="455" y="608"/>
                    <a:pt x="588" y="480"/>
                    <a:pt x="594" y="318"/>
                  </a:cubicBezTo>
                  <a:cubicBezTo>
                    <a:pt x="601" y="151"/>
                    <a:pt x="478" y="7"/>
                    <a:pt x="318" y="1"/>
                  </a:cubicBezTo>
                  <a:cubicBezTo>
                    <a:pt x="313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1320472" y="1822427"/>
              <a:ext cx="14760" cy="10665"/>
            </a:xfrm>
            <a:custGeom>
              <a:rect b="b" l="l" r="r" t="t"/>
              <a:pathLst>
                <a:path extrusionOk="0" h="526" w="728">
                  <a:moveTo>
                    <a:pt x="403" y="0"/>
                  </a:moveTo>
                  <a:cubicBezTo>
                    <a:pt x="353" y="0"/>
                    <a:pt x="302" y="11"/>
                    <a:pt x="253" y="34"/>
                  </a:cubicBezTo>
                  <a:cubicBezTo>
                    <a:pt x="76" y="124"/>
                    <a:pt x="1" y="342"/>
                    <a:pt x="86" y="526"/>
                  </a:cubicBezTo>
                  <a:lnTo>
                    <a:pt x="727" y="212"/>
                  </a:lnTo>
                  <a:cubicBezTo>
                    <a:pt x="665" y="78"/>
                    <a:pt x="537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1330366" y="1885138"/>
              <a:ext cx="14821" cy="10300"/>
            </a:xfrm>
            <a:custGeom>
              <a:rect b="b" l="l" r="r" t="t"/>
              <a:pathLst>
                <a:path extrusionOk="0" h="508" w="731">
                  <a:moveTo>
                    <a:pt x="75" y="0"/>
                  </a:moveTo>
                  <a:lnTo>
                    <a:pt x="75" y="0"/>
                  </a:lnTo>
                  <a:cubicBezTo>
                    <a:pt x="1" y="188"/>
                    <a:pt x="86" y="402"/>
                    <a:pt x="267" y="481"/>
                  </a:cubicBezTo>
                  <a:cubicBezTo>
                    <a:pt x="311" y="499"/>
                    <a:pt x="356" y="508"/>
                    <a:pt x="401" y="508"/>
                  </a:cubicBezTo>
                  <a:cubicBezTo>
                    <a:pt x="541" y="508"/>
                    <a:pt x="674" y="422"/>
                    <a:pt x="731" y="27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1375417" y="1820380"/>
              <a:ext cx="13645" cy="12165"/>
            </a:xfrm>
            <a:custGeom>
              <a:rect b="b" l="l" r="r" t="t"/>
              <a:pathLst>
                <a:path extrusionOk="0" h="600" w="673">
                  <a:moveTo>
                    <a:pt x="275" y="0"/>
                  </a:moveTo>
                  <a:cubicBezTo>
                    <a:pt x="172" y="0"/>
                    <a:pt x="70" y="46"/>
                    <a:pt x="0" y="135"/>
                  </a:cubicBezTo>
                  <a:lnTo>
                    <a:pt x="547" y="600"/>
                  </a:lnTo>
                  <a:cubicBezTo>
                    <a:pt x="673" y="443"/>
                    <a:pt x="649" y="211"/>
                    <a:pt x="499" y="81"/>
                  </a:cubicBezTo>
                  <a:cubicBezTo>
                    <a:pt x="433" y="27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1370997" y="1838546"/>
              <a:ext cx="12185" cy="12287"/>
            </a:xfrm>
            <a:custGeom>
              <a:rect b="b" l="l" r="r" t="t"/>
              <a:pathLst>
                <a:path extrusionOk="0" h="606" w="601">
                  <a:moveTo>
                    <a:pt x="296" y="1"/>
                  </a:moveTo>
                  <a:cubicBezTo>
                    <a:pt x="143" y="1"/>
                    <a:pt x="16" y="126"/>
                    <a:pt x="7" y="288"/>
                  </a:cubicBezTo>
                  <a:cubicBezTo>
                    <a:pt x="0" y="455"/>
                    <a:pt x="123" y="598"/>
                    <a:pt x="287" y="605"/>
                  </a:cubicBezTo>
                  <a:cubicBezTo>
                    <a:pt x="293" y="605"/>
                    <a:pt x="299" y="606"/>
                    <a:pt x="305" y="606"/>
                  </a:cubicBezTo>
                  <a:cubicBezTo>
                    <a:pt x="457" y="606"/>
                    <a:pt x="584" y="479"/>
                    <a:pt x="590" y="318"/>
                  </a:cubicBezTo>
                  <a:cubicBezTo>
                    <a:pt x="601" y="151"/>
                    <a:pt x="475" y="8"/>
                    <a:pt x="314" y="1"/>
                  </a:cubicBezTo>
                  <a:cubicBezTo>
                    <a:pt x="308" y="1"/>
                    <a:pt x="302" y="1"/>
                    <a:pt x="2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352040" y="1838485"/>
              <a:ext cx="21674" cy="35583"/>
            </a:xfrm>
            <a:custGeom>
              <a:rect b="b" l="l" r="r" t="t"/>
              <a:pathLst>
                <a:path extrusionOk="0" h="1755" w="1069">
                  <a:moveTo>
                    <a:pt x="242" y="0"/>
                  </a:moveTo>
                  <a:lnTo>
                    <a:pt x="0" y="1755"/>
                  </a:lnTo>
                  <a:lnTo>
                    <a:pt x="1068" y="169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883769" y="2070228"/>
              <a:ext cx="968375" cy="558941"/>
            </a:xfrm>
            <a:custGeom>
              <a:rect b="b" l="l" r="r" t="t"/>
              <a:pathLst>
                <a:path extrusionOk="0" h="27568" w="47762">
                  <a:moveTo>
                    <a:pt x="31158" y="1"/>
                  </a:moveTo>
                  <a:lnTo>
                    <a:pt x="0" y="17984"/>
                  </a:lnTo>
                  <a:lnTo>
                    <a:pt x="16604" y="27568"/>
                  </a:lnTo>
                  <a:lnTo>
                    <a:pt x="47761" y="9588"/>
                  </a:lnTo>
                  <a:lnTo>
                    <a:pt x="3115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883769" y="2434834"/>
              <a:ext cx="336666" cy="583028"/>
            </a:xfrm>
            <a:custGeom>
              <a:rect b="b" l="l" r="r" t="t"/>
              <a:pathLst>
                <a:path extrusionOk="0" h="28756" w="16605">
                  <a:moveTo>
                    <a:pt x="0" y="1"/>
                  </a:moveTo>
                  <a:lnTo>
                    <a:pt x="0" y="19168"/>
                  </a:lnTo>
                  <a:lnTo>
                    <a:pt x="874" y="19673"/>
                  </a:lnTo>
                  <a:lnTo>
                    <a:pt x="874" y="6557"/>
                  </a:lnTo>
                  <a:lnTo>
                    <a:pt x="15731" y="15134"/>
                  </a:lnTo>
                  <a:lnTo>
                    <a:pt x="15731" y="28250"/>
                  </a:lnTo>
                  <a:lnTo>
                    <a:pt x="16604" y="28755"/>
                  </a:lnTo>
                  <a:lnTo>
                    <a:pt x="16604" y="9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901489" y="2567777"/>
              <a:ext cx="17720" cy="265927"/>
            </a:xfrm>
            <a:custGeom>
              <a:rect b="b" l="l" r="r" t="t"/>
              <a:pathLst>
                <a:path extrusionOk="0" h="13116" w="874">
                  <a:moveTo>
                    <a:pt x="0" y="0"/>
                  </a:moveTo>
                  <a:lnTo>
                    <a:pt x="0" y="13116"/>
                  </a:lnTo>
                  <a:lnTo>
                    <a:pt x="873" y="12611"/>
                  </a:lnTo>
                  <a:lnTo>
                    <a:pt x="873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220415" y="2264605"/>
              <a:ext cx="631728" cy="753257"/>
            </a:xfrm>
            <a:custGeom>
              <a:rect b="b" l="l" r="r" t="t"/>
              <a:pathLst>
                <a:path extrusionOk="0" h="37152" w="31158">
                  <a:moveTo>
                    <a:pt x="31157" y="1"/>
                  </a:moveTo>
                  <a:lnTo>
                    <a:pt x="0" y="17981"/>
                  </a:lnTo>
                  <a:lnTo>
                    <a:pt x="0" y="37151"/>
                  </a:lnTo>
                  <a:lnTo>
                    <a:pt x="874" y="36646"/>
                  </a:lnTo>
                  <a:lnTo>
                    <a:pt x="874" y="23530"/>
                  </a:lnTo>
                  <a:lnTo>
                    <a:pt x="30284" y="6557"/>
                  </a:lnTo>
                  <a:lnTo>
                    <a:pt x="30284" y="19673"/>
                  </a:lnTo>
                  <a:lnTo>
                    <a:pt x="31157" y="19168"/>
                  </a:lnTo>
                  <a:lnTo>
                    <a:pt x="3115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816703" y="2397548"/>
              <a:ext cx="17741" cy="265927"/>
            </a:xfrm>
            <a:custGeom>
              <a:rect b="b" l="l" r="r" t="t"/>
              <a:pathLst>
                <a:path extrusionOk="0" h="13116" w="875">
                  <a:moveTo>
                    <a:pt x="874" y="0"/>
                  </a:moveTo>
                  <a:lnTo>
                    <a:pt x="0" y="505"/>
                  </a:lnTo>
                  <a:lnTo>
                    <a:pt x="0" y="12611"/>
                  </a:lnTo>
                  <a:lnTo>
                    <a:pt x="874" y="131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975229" y="2337696"/>
              <a:ext cx="244658" cy="140668"/>
            </a:xfrm>
            <a:custGeom>
              <a:rect b="b" l="l" r="r" t="t"/>
              <a:pathLst>
                <a:path extrusionOk="0" h="6938" w="12067">
                  <a:moveTo>
                    <a:pt x="6908" y="1"/>
                  </a:moveTo>
                  <a:cubicBezTo>
                    <a:pt x="6840" y="1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4"/>
                    <a:pt x="1" y="4020"/>
                    <a:pt x="103" y="4082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2"/>
                  </a:lnTo>
                  <a:cubicBezTo>
                    <a:pt x="12066" y="3014"/>
                    <a:pt x="12066" y="2918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1"/>
                    <a:pt x="6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982305" y="2337696"/>
              <a:ext cx="230527" cy="130571"/>
            </a:xfrm>
            <a:custGeom>
              <a:rect b="b" l="l" r="r" t="t"/>
              <a:pathLst>
                <a:path extrusionOk="0" h="6440" w="11370">
                  <a:moveTo>
                    <a:pt x="6559" y="1"/>
                  </a:moveTo>
                  <a:cubicBezTo>
                    <a:pt x="6491" y="1"/>
                    <a:pt x="6424" y="15"/>
                    <a:pt x="6373" y="44"/>
                  </a:cubicBezTo>
                  <a:lnTo>
                    <a:pt x="0" y="3724"/>
                  </a:lnTo>
                  <a:lnTo>
                    <a:pt x="4625" y="6396"/>
                  </a:lnTo>
                  <a:cubicBezTo>
                    <a:pt x="4676" y="6425"/>
                    <a:pt x="4743" y="6439"/>
                    <a:pt x="4811" y="6439"/>
                  </a:cubicBezTo>
                  <a:cubicBezTo>
                    <a:pt x="4878" y="6439"/>
                    <a:pt x="4945" y="6425"/>
                    <a:pt x="4997" y="6396"/>
                  </a:cubicBezTo>
                  <a:lnTo>
                    <a:pt x="11369" y="2716"/>
                  </a:lnTo>
                  <a:lnTo>
                    <a:pt x="6745" y="44"/>
                  </a:lnTo>
                  <a:cubicBezTo>
                    <a:pt x="6693" y="15"/>
                    <a:pt x="6626" y="1"/>
                    <a:pt x="65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975229" y="2324071"/>
              <a:ext cx="244658" cy="140648"/>
            </a:xfrm>
            <a:custGeom>
              <a:rect b="b" l="l" r="r" t="t"/>
              <a:pathLst>
                <a:path extrusionOk="0" h="6937" w="12067">
                  <a:moveTo>
                    <a:pt x="6908" y="0"/>
                  </a:moveTo>
                  <a:cubicBezTo>
                    <a:pt x="6840" y="0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5"/>
                    <a:pt x="1" y="4020"/>
                    <a:pt x="103" y="4081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1"/>
                  </a:lnTo>
                  <a:cubicBezTo>
                    <a:pt x="12066" y="3013"/>
                    <a:pt x="12066" y="2917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0"/>
                    <a:pt x="69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1328014" y="2112400"/>
              <a:ext cx="283465" cy="171385"/>
            </a:xfrm>
            <a:custGeom>
              <a:rect b="b" l="l" r="r" t="t"/>
              <a:pathLst>
                <a:path extrusionOk="0" h="8453" w="13981">
                  <a:moveTo>
                    <a:pt x="11361" y="0"/>
                  </a:moveTo>
                  <a:cubicBezTo>
                    <a:pt x="11294" y="0"/>
                    <a:pt x="11226" y="16"/>
                    <a:pt x="11175" y="47"/>
                  </a:cubicBezTo>
                  <a:lnTo>
                    <a:pt x="185" y="6388"/>
                  </a:lnTo>
                  <a:cubicBezTo>
                    <a:pt x="82" y="6450"/>
                    <a:pt x="1" y="6593"/>
                    <a:pt x="1" y="6713"/>
                  </a:cubicBezTo>
                  <a:lnTo>
                    <a:pt x="1" y="6788"/>
                  </a:lnTo>
                  <a:cubicBezTo>
                    <a:pt x="1" y="6903"/>
                    <a:pt x="82" y="7050"/>
                    <a:pt x="185" y="7108"/>
                  </a:cubicBezTo>
                  <a:lnTo>
                    <a:pt x="2434" y="8409"/>
                  </a:lnTo>
                  <a:cubicBezTo>
                    <a:pt x="2485" y="8438"/>
                    <a:pt x="2553" y="8453"/>
                    <a:pt x="2620" y="8453"/>
                  </a:cubicBezTo>
                  <a:cubicBezTo>
                    <a:pt x="2687" y="8453"/>
                    <a:pt x="2755" y="8438"/>
                    <a:pt x="2806" y="8409"/>
                  </a:cubicBezTo>
                  <a:lnTo>
                    <a:pt x="13796" y="2064"/>
                  </a:lnTo>
                  <a:cubicBezTo>
                    <a:pt x="13899" y="2006"/>
                    <a:pt x="13980" y="1859"/>
                    <a:pt x="13980" y="1743"/>
                  </a:cubicBezTo>
                  <a:lnTo>
                    <a:pt x="13980" y="1668"/>
                  </a:lnTo>
                  <a:cubicBezTo>
                    <a:pt x="13980" y="1549"/>
                    <a:pt x="13899" y="1405"/>
                    <a:pt x="13796" y="1344"/>
                  </a:cubicBezTo>
                  <a:lnTo>
                    <a:pt x="11547" y="47"/>
                  </a:lnTo>
                  <a:cubicBezTo>
                    <a:pt x="11496" y="16"/>
                    <a:pt x="11428" y="0"/>
                    <a:pt x="113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1329677" y="2112400"/>
              <a:ext cx="280140" cy="161146"/>
            </a:xfrm>
            <a:custGeom>
              <a:rect b="b" l="l" r="r" t="t"/>
              <a:pathLst>
                <a:path extrusionOk="0" h="7948" w="13817">
                  <a:moveTo>
                    <a:pt x="11279" y="0"/>
                  </a:moveTo>
                  <a:cubicBezTo>
                    <a:pt x="11212" y="0"/>
                    <a:pt x="11144" y="16"/>
                    <a:pt x="11093" y="47"/>
                  </a:cubicBezTo>
                  <a:lnTo>
                    <a:pt x="103" y="6388"/>
                  </a:lnTo>
                  <a:cubicBezTo>
                    <a:pt x="0" y="6450"/>
                    <a:pt x="0" y="6545"/>
                    <a:pt x="103" y="6604"/>
                  </a:cubicBezTo>
                  <a:lnTo>
                    <a:pt x="2352" y="7903"/>
                  </a:lnTo>
                  <a:cubicBezTo>
                    <a:pt x="2403" y="7933"/>
                    <a:pt x="2471" y="7947"/>
                    <a:pt x="2538" y="7947"/>
                  </a:cubicBezTo>
                  <a:cubicBezTo>
                    <a:pt x="2605" y="7947"/>
                    <a:pt x="2673" y="7933"/>
                    <a:pt x="2724" y="7903"/>
                  </a:cubicBezTo>
                  <a:lnTo>
                    <a:pt x="13714" y="1559"/>
                  </a:lnTo>
                  <a:cubicBezTo>
                    <a:pt x="13817" y="1500"/>
                    <a:pt x="13817" y="1405"/>
                    <a:pt x="13714" y="1344"/>
                  </a:cubicBezTo>
                  <a:lnTo>
                    <a:pt x="11465" y="47"/>
                  </a:lnTo>
                  <a:cubicBezTo>
                    <a:pt x="11414" y="16"/>
                    <a:pt x="11346" y="0"/>
                    <a:pt x="112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1398875" y="2070086"/>
              <a:ext cx="155651" cy="98334"/>
            </a:xfrm>
            <a:custGeom>
              <a:rect b="b" l="l" r="r" t="t"/>
              <a:pathLst>
                <a:path extrusionOk="0" h="4850" w="7677">
                  <a:moveTo>
                    <a:pt x="779" y="1"/>
                  </a:moveTo>
                  <a:lnTo>
                    <a:pt x="1" y="2240"/>
                  </a:lnTo>
                  <a:cubicBezTo>
                    <a:pt x="1165" y="2577"/>
                    <a:pt x="2328" y="2878"/>
                    <a:pt x="2864" y="3021"/>
                  </a:cubicBezTo>
                  <a:cubicBezTo>
                    <a:pt x="3318" y="3195"/>
                    <a:pt x="3301" y="3329"/>
                    <a:pt x="3673" y="3540"/>
                  </a:cubicBezTo>
                  <a:cubicBezTo>
                    <a:pt x="4162" y="3817"/>
                    <a:pt x="4527" y="3857"/>
                    <a:pt x="4697" y="3857"/>
                  </a:cubicBezTo>
                  <a:cubicBezTo>
                    <a:pt x="4766" y="3857"/>
                    <a:pt x="4802" y="3850"/>
                    <a:pt x="4802" y="3850"/>
                  </a:cubicBezTo>
                  <a:cubicBezTo>
                    <a:pt x="4802" y="3850"/>
                    <a:pt x="5141" y="4171"/>
                    <a:pt x="5451" y="4386"/>
                  </a:cubicBezTo>
                  <a:cubicBezTo>
                    <a:pt x="5822" y="4642"/>
                    <a:pt x="6194" y="4850"/>
                    <a:pt x="6615" y="4850"/>
                  </a:cubicBezTo>
                  <a:cubicBezTo>
                    <a:pt x="6746" y="4850"/>
                    <a:pt x="6880" y="4830"/>
                    <a:pt x="7021" y="4786"/>
                  </a:cubicBezTo>
                  <a:cubicBezTo>
                    <a:pt x="7677" y="4581"/>
                    <a:pt x="7216" y="3932"/>
                    <a:pt x="7021" y="3612"/>
                  </a:cubicBezTo>
                  <a:cubicBezTo>
                    <a:pt x="6830" y="3294"/>
                    <a:pt x="5776" y="2359"/>
                    <a:pt x="5567" y="2168"/>
                  </a:cubicBezTo>
                  <a:cubicBezTo>
                    <a:pt x="5359" y="1977"/>
                    <a:pt x="4465" y="1844"/>
                    <a:pt x="3679" y="1598"/>
                  </a:cubicBezTo>
                  <a:cubicBezTo>
                    <a:pt x="2963" y="1267"/>
                    <a:pt x="2021" y="741"/>
                    <a:pt x="77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416312" y="2378449"/>
              <a:ext cx="89291" cy="65042"/>
            </a:xfrm>
            <a:custGeom>
              <a:rect b="b" l="l" r="r" t="t"/>
              <a:pathLst>
                <a:path extrusionOk="0" h="3208" w="4404">
                  <a:moveTo>
                    <a:pt x="622" y="0"/>
                  </a:moveTo>
                  <a:cubicBezTo>
                    <a:pt x="1" y="515"/>
                    <a:pt x="373" y="2136"/>
                    <a:pt x="1011" y="2788"/>
                  </a:cubicBezTo>
                  <a:cubicBezTo>
                    <a:pt x="1017" y="2795"/>
                    <a:pt x="1021" y="2802"/>
                    <a:pt x="1028" y="2806"/>
                  </a:cubicBezTo>
                  <a:cubicBezTo>
                    <a:pt x="1035" y="2812"/>
                    <a:pt x="1042" y="2823"/>
                    <a:pt x="1048" y="2829"/>
                  </a:cubicBezTo>
                  <a:cubicBezTo>
                    <a:pt x="1069" y="2847"/>
                    <a:pt x="1086" y="2864"/>
                    <a:pt x="1107" y="2881"/>
                  </a:cubicBezTo>
                  <a:cubicBezTo>
                    <a:pt x="1113" y="2884"/>
                    <a:pt x="1116" y="2887"/>
                    <a:pt x="1124" y="2891"/>
                  </a:cubicBezTo>
                  <a:cubicBezTo>
                    <a:pt x="1137" y="2905"/>
                    <a:pt x="1154" y="2915"/>
                    <a:pt x="1171" y="2928"/>
                  </a:cubicBezTo>
                  <a:cubicBezTo>
                    <a:pt x="1198" y="2946"/>
                    <a:pt x="1226" y="2966"/>
                    <a:pt x="1253" y="2979"/>
                  </a:cubicBezTo>
                  <a:cubicBezTo>
                    <a:pt x="1516" y="3131"/>
                    <a:pt x="1860" y="3207"/>
                    <a:pt x="2203" y="3207"/>
                  </a:cubicBezTo>
                  <a:cubicBezTo>
                    <a:pt x="2547" y="3207"/>
                    <a:pt x="2890" y="3131"/>
                    <a:pt x="3151" y="2979"/>
                  </a:cubicBezTo>
                  <a:cubicBezTo>
                    <a:pt x="3178" y="2966"/>
                    <a:pt x="3205" y="2946"/>
                    <a:pt x="3233" y="2928"/>
                  </a:cubicBezTo>
                  <a:cubicBezTo>
                    <a:pt x="3249" y="2915"/>
                    <a:pt x="3263" y="2905"/>
                    <a:pt x="3277" y="2894"/>
                  </a:cubicBezTo>
                  <a:cubicBezTo>
                    <a:pt x="3284" y="2887"/>
                    <a:pt x="3290" y="2884"/>
                    <a:pt x="3298" y="2877"/>
                  </a:cubicBezTo>
                  <a:cubicBezTo>
                    <a:pt x="3318" y="2864"/>
                    <a:pt x="3335" y="2847"/>
                    <a:pt x="3352" y="2829"/>
                  </a:cubicBezTo>
                  <a:cubicBezTo>
                    <a:pt x="3362" y="2823"/>
                    <a:pt x="3369" y="2812"/>
                    <a:pt x="3380" y="2806"/>
                  </a:cubicBezTo>
                  <a:cubicBezTo>
                    <a:pt x="3383" y="2799"/>
                    <a:pt x="3389" y="2795"/>
                    <a:pt x="3393" y="2788"/>
                  </a:cubicBezTo>
                  <a:cubicBezTo>
                    <a:pt x="4032" y="2140"/>
                    <a:pt x="4404" y="515"/>
                    <a:pt x="37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1419840" y="2367886"/>
              <a:ext cx="82235" cy="43267"/>
            </a:xfrm>
            <a:custGeom>
              <a:rect b="b" l="l" r="r" t="t"/>
              <a:pathLst>
                <a:path extrusionOk="0" h="2134" w="4056">
                  <a:moveTo>
                    <a:pt x="2028" y="0"/>
                  </a:moveTo>
                  <a:cubicBezTo>
                    <a:pt x="1555" y="0"/>
                    <a:pt x="1083" y="105"/>
                    <a:pt x="720" y="313"/>
                  </a:cubicBezTo>
                  <a:cubicBezTo>
                    <a:pt x="0" y="729"/>
                    <a:pt x="0" y="1405"/>
                    <a:pt x="720" y="1821"/>
                  </a:cubicBezTo>
                  <a:cubicBezTo>
                    <a:pt x="1083" y="2030"/>
                    <a:pt x="1555" y="2134"/>
                    <a:pt x="2028" y="2134"/>
                  </a:cubicBezTo>
                  <a:cubicBezTo>
                    <a:pt x="2501" y="2134"/>
                    <a:pt x="2973" y="2030"/>
                    <a:pt x="3335" y="1821"/>
                  </a:cubicBezTo>
                  <a:cubicBezTo>
                    <a:pt x="4055" y="1405"/>
                    <a:pt x="4055" y="729"/>
                    <a:pt x="3335" y="313"/>
                  </a:cubicBezTo>
                  <a:cubicBezTo>
                    <a:pt x="2973" y="105"/>
                    <a:pt x="2501" y="0"/>
                    <a:pt x="20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1435958" y="2376401"/>
              <a:ext cx="49978" cy="26317"/>
            </a:xfrm>
            <a:custGeom>
              <a:rect b="b" l="l" r="r" t="t"/>
              <a:pathLst>
                <a:path extrusionOk="0" h="1298" w="2465">
                  <a:moveTo>
                    <a:pt x="1233" y="0"/>
                  </a:moveTo>
                  <a:cubicBezTo>
                    <a:pt x="945" y="0"/>
                    <a:pt x="658" y="63"/>
                    <a:pt x="437" y="190"/>
                  </a:cubicBezTo>
                  <a:cubicBezTo>
                    <a:pt x="1" y="443"/>
                    <a:pt x="1" y="852"/>
                    <a:pt x="437" y="1108"/>
                  </a:cubicBezTo>
                  <a:cubicBezTo>
                    <a:pt x="658" y="1234"/>
                    <a:pt x="945" y="1297"/>
                    <a:pt x="1233" y="1297"/>
                  </a:cubicBezTo>
                  <a:cubicBezTo>
                    <a:pt x="1521" y="1297"/>
                    <a:pt x="1808" y="1234"/>
                    <a:pt x="2028" y="1108"/>
                  </a:cubicBezTo>
                  <a:cubicBezTo>
                    <a:pt x="2465" y="852"/>
                    <a:pt x="2465" y="443"/>
                    <a:pt x="2028" y="190"/>
                  </a:cubicBezTo>
                  <a:cubicBezTo>
                    <a:pt x="1808" y="63"/>
                    <a:pt x="1521" y="0"/>
                    <a:pt x="12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39507" y="2385180"/>
              <a:ext cx="42922" cy="17538"/>
            </a:xfrm>
            <a:custGeom>
              <a:rect b="b" l="l" r="r" t="t"/>
              <a:pathLst>
                <a:path extrusionOk="0" h="865" w="2117">
                  <a:moveTo>
                    <a:pt x="1058" y="1"/>
                  </a:moveTo>
                  <a:cubicBezTo>
                    <a:pt x="770" y="1"/>
                    <a:pt x="483" y="64"/>
                    <a:pt x="262" y="190"/>
                  </a:cubicBezTo>
                  <a:cubicBezTo>
                    <a:pt x="140" y="262"/>
                    <a:pt x="54" y="344"/>
                    <a:pt x="0" y="432"/>
                  </a:cubicBezTo>
                  <a:cubicBezTo>
                    <a:pt x="54" y="522"/>
                    <a:pt x="140" y="604"/>
                    <a:pt x="262" y="675"/>
                  </a:cubicBezTo>
                  <a:cubicBezTo>
                    <a:pt x="483" y="801"/>
                    <a:pt x="770" y="864"/>
                    <a:pt x="1058" y="864"/>
                  </a:cubicBezTo>
                  <a:cubicBezTo>
                    <a:pt x="1346" y="864"/>
                    <a:pt x="1633" y="801"/>
                    <a:pt x="1853" y="675"/>
                  </a:cubicBezTo>
                  <a:cubicBezTo>
                    <a:pt x="1976" y="604"/>
                    <a:pt x="2061" y="522"/>
                    <a:pt x="2116" y="432"/>
                  </a:cubicBezTo>
                  <a:cubicBezTo>
                    <a:pt x="2061" y="344"/>
                    <a:pt x="1976" y="262"/>
                    <a:pt x="1853" y="190"/>
                  </a:cubicBezTo>
                  <a:cubicBezTo>
                    <a:pt x="1633" y="64"/>
                    <a:pt x="1346" y="1"/>
                    <a:pt x="10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428781" y="2331654"/>
              <a:ext cx="68104" cy="65285"/>
            </a:xfrm>
            <a:custGeom>
              <a:rect b="b" l="l" r="r" t="t"/>
              <a:pathLst>
                <a:path extrusionOk="0" h="3220" w="3359">
                  <a:moveTo>
                    <a:pt x="1047" y="0"/>
                  </a:moveTo>
                  <a:cubicBezTo>
                    <a:pt x="1037" y="0"/>
                    <a:pt x="1029" y="3"/>
                    <a:pt x="1021" y="8"/>
                  </a:cubicBezTo>
                  <a:cubicBezTo>
                    <a:pt x="901" y="83"/>
                    <a:pt x="799" y="462"/>
                    <a:pt x="775" y="881"/>
                  </a:cubicBezTo>
                  <a:cubicBezTo>
                    <a:pt x="750" y="1298"/>
                    <a:pt x="832" y="1683"/>
                    <a:pt x="832" y="1683"/>
                  </a:cubicBezTo>
                  <a:cubicBezTo>
                    <a:pt x="832" y="1683"/>
                    <a:pt x="337" y="1127"/>
                    <a:pt x="165" y="1127"/>
                  </a:cubicBezTo>
                  <a:cubicBezTo>
                    <a:pt x="154" y="1127"/>
                    <a:pt x="144" y="1130"/>
                    <a:pt x="136" y="1134"/>
                  </a:cubicBezTo>
                  <a:cubicBezTo>
                    <a:pt x="0" y="1209"/>
                    <a:pt x="48" y="1840"/>
                    <a:pt x="314" y="2308"/>
                  </a:cubicBezTo>
                  <a:cubicBezTo>
                    <a:pt x="580" y="2779"/>
                    <a:pt x="891" y="3072"/>
                    <a:pt x="891" y="3072"/>
                  </a:cubicBezTo>
                  <a:cubicBezTo>
                    <a:pt x="1183" y="3183"/>
                    <a:pt x="1435" y="3219"/>
                    <a:pt x="1641" y="3219"/>
                  </a:cubicBezTo>
                  <a:cubicBezTo>
                    <a:pt x="2054" y="3219"/>
                    <a:pt x="2283" y="3072"/>
                    <a:pt x="2283" y="3072"/>
                  </a:cubicBezTo>
                  <a:cubicBezTo>
                    <a:pt x="2283" y="3072"/>
                    <a:pt x="2659" y="2741"/>
                    <a:pt x="2987" y="2148"/>
                  </a:cubicBezTo>
                  <a:cubicBezTo>
                    <a:pt x="3359" y="1475"/>
                    <a:pt x="3338" y="1117"/>
                    <a:pt x="3269" y="1073"/>
                  </a:cubicBezTo>
                  <a:cubicBezTo>
                    <a:pt x="3253" y="1062"/>
                    <a:pt x="3234" y="1056"/>
                    <a:pt x="3213" y="1056"/>
                  </a:cubicBezTo>
                  <a:cubicBezTo>
                    <a:pt x="3144" y="1056"/>
                    <a:pt x="3041" y="1117"/>
                    <a:pt x="2860" y="1291"/>
                  </a:cubicBezTo>
                  <a:cubicBezTo>
                    <a:pt x="2639" y="1503"/>
                    <a:pt x="2444" y="1718"/>
                    <a:pt x="2444" y="1718"/>
                  </a:cubicBezTo>
                  <a:cubicBezTo>
                    <a:pt x="2444" y="1718"/>
                    <a:pt x="2488" y="1332"/>
                    <a:pt x="2467" y="960"/>
                  </a:cubicBezTo>
                  <a:cubicBezTo>
                    <a:pt x="2437" y="434"/>
                    <a:pt x="2372" y="246"/>
                    <a:pt x="2276" y="209"/>
                  </a:cubicBezTo>
                  <a:cubicBezTo>
                    <a:pt x="2263" y="203"/>
                    <a:pt x="2248" y="200"/>
                    <a:pt x="2233" y="200"/>
                  </a:cubicBezTo>
                  <a:cubicBezTo>
                    <a:pt x="2142" y="200"/>
                    <a:pt x="2031" y="316"/>
                    <a:pt x="1911" y="656"/>
                  </a:cubicBezTo>
                  <a:cubicBezTo>
                    <a:pt x="1785" y="1018"/>
                    <a:pt x="1706" y="1536"/>
                    <a:pt x="1706" y="1536"/>
                  </a:cubicBezTo>
                  <a:cubicBezTo>
                    <a:pt x="1706" y="1536"/>
                    <a:pt x="1638" y="1223"/>
                    <a:pt x="1522" y="840"/>
                  </a:cubicBezTo>
                  <a:cubicBezTo>
                    <a:pt x="1414" y="484"/>
                    <a:pt x="1175" y="0"/>
                    <a:pt x="1047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1107138" y="2407239"/>
              <a:ext cx="290237" cy="167532"/>
            </a:xfrm>
            <a:custGeom>
              <a:rect b="b" l="l" r="r" t="t"/>
              <a:pathLst>
                <a:path extrusionOk="0" h="8263" w="14315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291" y="4420"/>
                    <a:pt x="14314" y="4382"/>
                    <a:pt x="14314" y="4348"/>
                  </a:cubicBezTo>
                  <a:lnTo>
                    <a:pt x="14314" y="4194"/>
                  </a:ln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1263945" y="2492334"/>
              <a:ext cx="133430" cy="81262"/>
            </a:xfrm>
            <a:custGeom>
              <a:rect b="b" l="l" r="r" t="t"/>
              <a:pathLst>
                <a:path extrusionOk="0" h="4008" w="6581">
                  <a:moveTo>
                    <a:pt x="6580" y="1"/>
                  </a:moveTo>
                  <a:cubicBezTo>
                    <a:pt x="6580" y="38"/>
                    <a:pt x="6557" y="73"/>
                    <a:pt x="6512" y="100"/>
                  </a:cubicBezTo>
                  <a:lnTo>
                    <a:pt x="0" y="3858"/>
                  </a:lnTo>
                  <a:lnTo>
                    <a:pt x="0" y="4008"/>
                  </a:lnTo>
                  <a:lnTo>
                    <a:pt x="6512" y="250"/>
                  </a:lnTo>
                  <a:cubicBezTo>
                    <a:pt x="6557" y="223"/>
                    <a:pt x="6580" y="185"/>
                    <a:pt x="6580" y="151"/>
                  </a:cubicBezTo>
                  <a:lnTo>
                    <a:pt x="6580" y="127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4"/>
                  </a:lnTo>
                  <a:lnTo>
                    <a:pt x="6580" y="110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100"/>
                  </a:lnTo>
                  <a:lnTo>
                    <a:pt x="6580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1107138" y="2404178"/>
              <a:ext cx="290723" cy="167634"/>
            </a:xfrm>
            <a:custGeom>
              <a:rect b="b" l="l" r="r" t="t"/>
              <a:pathLst>
                <a:path extrusionOk="0" h="8268" w="14339">
                  <a:moveTo>
                    <a:pt x="6784" y="1"/>
                  </a:moveTo>
                  <a:cubicBezTo>
                    <a:pt x="6722" y="1"/>
                    <a:pt x="6661" y="14"/>
                    <a:pt x="6615" y="42"/>
                  </a:cubicBezTo>
                  <a:lnTo>
                    <a:pt x="0" y="3860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338" y="4393"/>
                    <a:pt x="14338" y="4304"/>
                    <a:pt x="14246" y="4250"/>
                  </a:cubicBezTo>
                  <a:lnTo>
                    <a:pt x="6956" y="42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263945" y="2488887"/>
              <a:ext cx="133430" cy="81668"/>
            </a:xfrm>
            <a:custGeom>
              <a:rect b="b" l="l" r="r" t="t"/>
              <a:pathLst>
                <a:path extrusionOk="0" h="4028" w="6581">
                  <a:moveTo>
                    <a:pt x="0" y="3096"/>
                  </a:moveTo>
                  <a:lnTo>
                    <a:pt x="0" y="3291"/>
                  </a:lnTo>
                  <a:cubicBezTo>
                    <a:pt x="27" y="3300"/>
                    <a:pt x="54" y="3304"/>
                    <a:pt x="86" y="3304"/>
                  </a:cubicBezTo>
                  <a:cubicBezTo>
                    <a:pt x="140" y="3304"/>
                    <a:pt x="205" y="3287"/>
                    <a:pt x="270" y="3250"/>
                  </a:cubicBezTo>
                  <a:lnTo>
                    <a:pt x="294" y="3263"/>
                  </a:lnTo>
                  <a:lnTo>
                    <a:pt x="0" y="3096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29"/>
                    <a:pt x="6314" y="266"/>
                  </a:cubicBezTo>
                  <a:lnTo>
                    <a:pt x="706" y="3502"/>
                  </a:lnTo>
                  <a:lnTo>
                    <a:pt x="369" y="3304"/>
                  </a:lnTo>
                  <a:cubicBezTo>
                    <a:pt x="355" y="3314"/>
                    <a:pt x="338" y="3324"/>
                    <a:pt x="325" y="3332"/>
                  </a:cubicBezTo>
                  <a:cubicBezTo>
                    <a:pt x="243" y="3379"/>
                    <a:pt x="161" y="3403"/>
                    <a:pt x="86" y="3403"/>
                  </a:cubicBezTo>
                  <a:cubicBezTo>
                    <a:pt x="54" y="3403"/>
                    <a:pt x="27" y="3400"/>
                    <a:pt x="0" y="3393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8"/>
                    <a:pt x="6580" y="171"/>
                  </a:cubicBezTo>
                  <a:cubicBezTo>
                    <a:pt x="6580" y="137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123541" y="2404117"/>
              <a:ext cx="270104" cy="155773"/>
            </a:xfrm>
            <a:custGeom>
              <a:rect b="b" l="l" r="r" t="t"/>
              <a:pathLst>
                <a:path extrusionOk="0" h="7683" w="13322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5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123541" y="2387370"/>
              <a:ext cx="270367" cy="155854"/>
            </a:xfrm>
            <a:custGeom>
              <a:rect b="b" l="l" r="r" t="t"/>
              <a:pathLst>
                <a:path extrusionOk="0" h="7687" w="13335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1" y="3281"/>
                  </a:lnTo>
                  <a:lnTo>
                    <a:pt x="7631" y="7687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123541" y="2453872"/>
              <a:ext cx="154739" cy="106018"/>
            </a:xfrm>
            <a:custGeom>
              <a:rect b="b" l="l" r="r" t="t"/>
              <a:pathLst>
                <a:path extrusionOk="0" h="5229" w="7632">
                  <a:moveTo>
                    <a:pt x="1" y="1"/>
                  </a:moveTo>
                  <a:lnTo>
                    <a:pt x="1" y="826"/>
                  </a:lnTo>
                  <a:lnTo>
                    <a:pt x="7631" y="5229"/>
                  </a:lnTo>
                  <a:lnTo>
                    <a:pt x="7631" y="4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275157" y="2533978"/>
              <a:ext cx="6306" cy="3244"/>
            </a:xfrm>
            <a:custGeom>
              <a:rect b="b" l="l" r="r" t="t"/>
              <a:pathLst>
                <a:path extrusionOk="0" h="160" w="311">
                  <a:moveTo>
                    <a:pt x="134" y="1"/>
                  </a:moveTo>
                  <a:cubicBezTo>
                    <a:pt x="102" y="1"/>
                    <a:pt x="74" y="8"/>
                    <a:pt x="51" y="18"/>
                  </a:cubicBezTo>
                  <a:cubicBezTo>
                    <a:pt x="45" y="22"/>
                    <a:pt x="41" y="22"/>
                    <a:pt x="41" y="29"/>
                  </a:cubicBezTo>
                  <a:cubicBezTo>
                    <a:pt x="0" y="56"/>
                    <a:pt x="7" y="100"/>
                    <a:pt x="65" y="131"/>
                  </a:cubicBezTo>
                  <a:cubicBezTo>
                    <a:pt x="82" y="141"/>
                    <a:pt x="103" y="148"/>
                    <a:pt x="126" y="155"/>
                  </a:cubicBezTo>
                  <a:cubicBezTo>
                    <a:pt x="142" y="158"/>
                    <a:pt x="158" y="160"/>
                    <a:pt x="174" y="160"/>
                  </a:cubicBezTo>
                  <a:cubicBezTo>
                    <a:pt x="193" y="160"/>
                    <a:pt x="212" y="157"/>
                    <a:pt x="229" y="152"/>
                  </a:cubicBezTo>
                  <a:cubicBezTo>
                    <a:pt x="239" y="148"/>
                    <a:pt x="249" y="145"/>
                    <a:pt x="259" y="141"/>
                  </a:cubicBezTo>
                  <a:cubicBezTo>
                    <a:pt x="311" y="111"/>
                    <a:pt x="304" y="59"/>
                    <a:pt x="246" y="29"/>
                  </a:cubicBezTo>
                  <a:cubicBezTo>
                    <a:pt x="218" y="15"/>
                    <a:pt x="188" y="5"/>
                    <a:pt x="157" y="2"/>
                  </a:cubicBezTo>
                  <a:cubicBezTo>
                    <a:pt x="149" y="1"/>
                    <a:pt x="142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1258897" y="2531647"/>
              <a:ext cx="20904" cy="26236"/>
            </a:xfrm>
            <a:custGeom>
              <a:rect b="b" l="l" r="r" t="t"/>
              <a:pathLst>
                <a:path extrusionOk="0" h="1294" w="1031">
                  <a:moveTo>
                    <a:pt x="713" y="0"/>
                  </a:moveTo>
                  <a:cubicBezTo>
                    <a:pt x="635" y="0"/>
                    <a:pt x="557" y="24"/>
                    <a:pt x="475" y="72"/>
                  </a:cubicBezTo>
                  <a:cubicBezTo>
                    <a:pt x="208" y="226"/>
                    <a:pt x="0" y="584"/>
                    <a:pt x="0" y="891"/>
                  </a:cubicBezTo>
                  <a:cubicBezTo>
                    <a:pt x="0" y="1007"/>
                    <a:pt x="31" y="1106"/>
                    <a:pt x="89" y="1178"/>
                  </a:cubicBezTo>
                  <a:cubicBezTo>
                    <a:pt x="147" y="1253"/>
                    <a:pt x="235" y="1294"/>
                    <a:pt x="335" y="1294"/>
                  </a:cubicBezTo>
                  <a:cubicBezTo>
                    <a:pt x="410" y="1294"/>
                    <a:pt x="492" y="1270"/>
                    <a:pt x="574" y="1223"/>
                  </a:cubicBezTo>
                  <a:cubicBezTo>
                    <a:pt x="587" y="1215"/>
                    <a:pt x="604" y="1205"/>
                    <a:pt x="618" y="1195"/>
                  </a:cubicBezTo>
                  <a:lnTo>
                    <a:pt x="519" y="1141"/>
                  </a:lnTo>
                  <a:cubicBezTo>
                    <a:pt x="453" y="1178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1"/>
                  </a:cubicBezTo>
                  <a:cubicBezTo>
                    <a:pt x="99" y="621"/>
                    <a:pt x="290" y="294"/>
                    <a:pt x="522" y="158"/>
                  </a:cubicBezTo>
                  <a:cubicBezTo>
                    <a:pt x="589" y="119"/>
                    <a:pt x="654" y="100"/>
                    <a:pt x="711" y="100"/>
                  </a:cubicBezTo>
                  <a:cubicBezTo>
                    <a:pt x="761" y="100"/>
                    <a:pt x="806" y="115"/>
                    <a:pt x="843" y="144"/>
                  </a:cubicBezTo>
                  <a:cubicBezTo>
                    <a:pt x="881" y="168"/>
                    <a:pt x="911" y="212"/>
                    <a:pt x="928" y="270"/>
                  </a:cubicBezTo>
                  <a:cubicBezTo>
                    <a:pt x="944" y="273"/>
                    <a:pt x="960" y="275"/>
                    <a:pt x="976" y="275"/>
                  </a:cubicBezTo>
                  <a:cubicBezTo>
                    <a:pt x="995" y="275"/>
                    <a:pt x="1014" y="272"/>
                    <a:pt x="1031" y="267"/>
                  </a:cubicBezTo>
                  <a:cubicBezTo>
                    <a:pt x="1017" y="209"/>
                    <a:pt x="993" y="158"/>
                    <a:pt x="959" y="117"/>
                  </a:cubicBezTo>
                  <a:cubicBezTo>
                    <a:pt x="901" y="45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1263885" y="2468673"/>
              <a:ext cx="133491" cy="68327"/>
            </a:xfrm>
            <a:custGeom>
              <a:rect b="b" l="l" r="r" t="t"/>
              <a:pathLst>
                <a:path extrusionOk="0" h="3370" w="6584">
                  <a:moveTo>
                    <a:pt x="6583" y="0"/>
                  </a:moveTo>
                  <a:lnTo>
                    <a:pt x="0" y="3219"/>
                  </a:lnTo>
                  <a:lnTo>
                    <a:pt x="0" y="3369"/>
                  </a:lnTo>
                  <a:lnTo>
                    <a:pt x="6498" y="257"/>
                  </a:lnTo>
                  <a:cubicBezTo>
                    <a:pt x="6546" y="229"/>
                    <a:pt x="6583" y="164"/>
                    <a:pt x="6583" y="110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1263945" y="2468673"/>
              <a:ext cx="133430" cy="68266"/>
            </a:xfrm>
            <a:custGeom>
              <a:rect b="b" l="l" r="r" t="t"/>
              <a:pathLst>
                <a:path extrusionOk="0" h="3367" w="6581">
                  <a:moveTo>
                    <a:pt x="6580" y="0"/>
                  </a:moveTo>
                  <a:cubicBezTo>
                    <a:pt x="6580" y="38"/>
                    <a:pt x="6557" y="72"/>
                    <a:pt x="6512" y="99"/>
                  </a:cubicBezTo>
                  <a:lnTo>
                    <a:pt x="0" y="3226"/>
                  </a:lnTo>
                  <a:lnTo>
                    <a:pt x="0" y="3366"/>
                  </a:lnTo>
                  <a:lnTo>
                    <a:pt x="6495" y="257"/>
                  </a:lnTo>
                  <a:cubicBezTo>
                    <a:pt x="6543" y="229"/>
                    <a:pt x="6580" y="164"/>
                    <a:pt x="6580" y="110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1107138" y="2380517"/>
              <a:ext cx="290723" cy="154536"/>
            </a:xfrm>
            <a:custGeom>
              <a:rect b="b" l="l" r="r" t="t"/>
              <a:pathLst>
                <a:path extrusionOk="0" h="7622" w="14339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219"/>
                  </a:lnTo>
                  <a:lnTo>
                    <a:pt x="7632" y="7622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1107138" y="2445701"/>
              <a:ext cx="154739" cy="129071"/>
            </a:xfrm>
            <a:custGeom>
              <a:rect b="b" l="l" r="r" t="t"/>
              <a:pathLst>
                <a:path extrusionOk="0" h="6366" w="7632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1107138" y="2445701"/>
              <a:ext cx="154739" cy="129071"/>
            </a:xfrm>
            <a:custGeom>
              <a:rect b="b" l="l" r="r" t="t"/>
              <a:pathLst>
                <a:path extrusionOk="0" h="6366" w="7632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9"/>
                  </a:lnTo>
                  <a:lnTo>
                    <a:pt x="7632" y="4407"/>
                  </a:lnTo>
                  <a:lnTo>
                    <a:pt x="5843" y="33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1216887" y="2523050"/>
              <a:ext cx="21268" cy="26195"/>
            </a:xfrm>
            <a:custGeom>
              <a:rect b="b" l="l" r="r" t="t"/>
              <a:pathLst>
                <a:path extrusionOk="0" h="1292" w="1049">
                  <a:moveTo>
                    <a:pt x="335" y="1"/>
                  </a:moveTo>
                  <a:cubicBezTo>
                    <a:pt x="137" y="1"/>
                    <a:pt x="0" y="162"/>
                    <a:pt x="0" y="401"/>
                  </a:cubicBezTo>
                  <a:cubicBezTo>
                    <a:pt x="0" y="708"/>
                    <a:pt x="209" y="1069"/>
                    <a:pt x="475" y="1223"/>
                  </a:cubicBezTo>
                  <a:cubicBezTo>
                    <a:pt x="557" y="1267"/>
                    <a:pt x="639" y="1291"/>
                    <a:pt x="713" y="1291"/>
                  </a:cubicBezTo>
                  <a:cubicBezTo>
                    <a:pt x="813" y="1291"/>
                    <a:pt x="901" y="1250"/>
                    <a:pt x="959" y="1176"/>
                  </a:cubicBezTo>
                  <a:cubicBezTo>
                    <a:pt x="1017" y="1104"/>
                    <a:pt x="1048" y="1008"/>
                    <a:pt x="1048" y="892"/>
                  </a:cubicBezTo>
                  <a:cubicBezTo>
                    <a:pt x="1048" y="585"/>
                    <a:pt x="840" y="226"/>
                    <a:pt x="573" y="73"/>
                  </a:cubicBezTo>
                  <a:cubicBezTo>
                    <a:pt x="491" y="25"/>
                    <a:pt x="410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1218894" y="2525057"/>
              <a:ext cx="17254" cy="22221"/>
            </a:xfrm>
            <a:custGeom>
              <a:rect b="b" l="l" r="r" t="t"/>
              <a:pathLst>
                <a:path extrusionOk="0" h="1096" w="851">
                  <a:moveTo>
                    <a:pt x="234" y="0"/>
                  </a:moveTo>
                  <a:cubicBezTo>
                    <a:pt x="96" y="0"/>
                    <a:pt x="0" y="111"/>
                    <a:pt x="0" y="302"/>
                  </a:cubicBezTo>
                  <a:cubicBezTo>
                    <a:pt x="0" y="574"/>
                    <a:pt x="192" y="902"/>
                    <a:pt x="427" y="1039"/>
                  </a:cubicBezTo>
                  <a:cubicBezTo>
                    <a:pt x="494" y="1077"/>
                    <a:pt x="557" y="1095"/>
                    <a:pt x="614" y="1095"/>
                  </a:cubicBezTo>
                  <a:cubicBezTo>
                    <a:pt x="753" y="1095"/>
                    <a:pt x="850" y="985"/>
                    <a:pt x="850" y="793"/>
                  </a:cubicBezTo>
                  <a:cubicBezTo>
                    <a:pt x="850" y="524"/>
                    <a:pt x="659" y="192"/>
                    <a:pt x="424" y="59"/>
                  </a:cubicBezTo>
                  <a:cubicBezTo>
                    <a:pt x="356" y="19"/>
                    <a:pt x="291" y="0"/>
                    <a:pt x="2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1118979" y="2464780"/>
              <a:ext cx="85966" cy="66137"/>
            </a:xfrm>
            <a:custGeom>
              <a:rect b="b" l="l" r="r" t="t"/>
              <a:pathLst>
                <a:path extrusionOk="0" h="3262" w="4240">
                  <a:moveTo>
                    <a:pt x="258" y="0"/>
                  </a:moveTo>
                  <a:cubicBezTo>
                    <a:pt x="105" y="0"/>
                    <a:pt x="0" y="122"/>
                    <a:pt x="0" y="332"/>
                  </a:cubicBezTo>
                  <a:lnTo>
                    <a:pt x="0" y="482"/>
                  </a:lnTo>
                  <a:cubicBezTo>
                    <a:pt x="0" y="780"/>
                    <a:pt x="208" y="1142"/>
                    <a:pt x="464" y="1288"/>
                  </a:cubicBezTo>
                  <a:lnTo>
                    <a:pt x="3772" y="3199"/>
                  </a:lnTo>
                  <a:cubicBezTo>
                    <a:pt x="3846" y="3242"/>
                    <a:pt x="3917" y="3262"/>
                    <a:pt x="3980" y="3262"/>
                  </a:cubicBezTo>
                  <a:cubicBezTo>
                    <a:pt x="4134" y="3262"/>
                    <a:pt x="4239" y="3141"/>
                    <a:pt x="4239" y="2930"/>
                  </a:cubicBezTo>
                  <a:lnTo>
                    <a:pt x="4239" y="2780"/>
                  </a:lnTo>
                  <a:cubicBezTo>
                    <a:pt x="4239" y="2483"/>
                    <a:pt x="4030" y="2125"/>
                    <a:pt x="3772" y="1974"/>
                  </a:cubicBezTo>
                  <a:lnTo>
                    <a:pt x="464" y="63"/>
                  </a:lnTo>
                  <a:cubicBezTo>
                    <a:pt x="390" y="21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1261877" y="2534080"/>
              <a:ext cx="2088" cy="40692"/>
            </a:xfrm>
            <a:custGeom>
              <a:rect b="b" l="l" r="r" t="t"/>
              <a:pathLst>
                <a:path extrusionOk="0" h="2007" w="103">
                  <a:moveTo>
                    <a:pt x="102" y="0"/>
                  </a:move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1261877" y="2534080"/>
              <a:ext cx="2088" cy="40692"/>
            </a:xfrm>
            <a:custGeom>
              <a:rect b="b" l="l" r="r" t="t"/>
              <a:pathLst>
                <a:path extrusionOk="0" h="2007" w="103">
                  <a:moveTo>
                    <a:pt x="102" y="0"/>
                  </a:moveTo>
                  <a:lnTo>
                    <a:pt x="65" y="17"/>
                  </a:ln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1108517" y="2368352"/>
              <a:ext cx="292305" cy="161470"/>
            </a:xfrm>
            <a:custGeom>
              <a:rect b="b" l="l" r="r" t="t"/>
              <a:pathLst>
                <a:path extrusionOk="0" h="7964" w="14417">
                  <a:moveTo>
                    <a:pt x="6789" y="0"/>
                  </a:moveTo>
                  <a:lnTo>
                    <a:pt x="76" y="3392"/>
                  </a:lnTo>
                  <a:cubicBezTo>
                    <a:pt x="35" y="3416"/>
                    <a:pt x="0" y="3471"/>
                    <a:pt x="0" y="3512"/>
                  </a:cubicBezTo>
                  <a:cubicBezTo>
                    <a:pt x="0" y="3553"/>
                    <a:pt x="35" y="3604"/>
                    <a:pt x="76" y="3628"/>
                  </a:cubicBezTo>
                  <a:lnTo>
                    <a:pt x="7561" y="7946"/>
                  </a:lnTo>
                  <a:cubicBezTo>
                    <a:pt x="7581" y="7957"/>
                    <a:pt x="7608" y="7963"/>
                    <a:pt x="7636" y="7963"/>
                  </a:cubicBezTo>
                  <a:cubicBezTo>
                    <a:pt x="7663" y="7963"/>
                    <a:pt x="7690" y="7957"/>
                    <a:pt x="7711" y="7946"/>
                  </a:cubicBezTo>
                  <a:lnTo>
                    <a:pt x="14417" y="4553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1109551" y="2437125"/>
              <a:ext cx="507" cy="365"/>
            </a:xfrm>
            <a:custGeom>
              <a:rect b="b" l="l" r="r" t="t"/>
              <a:pathLst>
                <a:path extrusionOk="0" h="18" w="25">
                  <a:moveTo>
                    <a:pt x="25" y="0"/>
                  </a:moveTo>
                  <a:lnTo>
                    <a:pt x="25" y="0"/>
                  </a:lnTo>
                  <a:cubicBezTo>
                    <a:pt x="23" y="1"/>
                    <a:pt x="22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lnTo>
                    <a:pt x="22" y="3"/>
                  </a:lnTo>
                  <a:cubicBezTo>
                    <a:pt x="16" y="8"/>
                    <a:pt x="9" y="12"/>
                    <a:pt x="1" y="17"/>
                  </a:cubicBezTo>
                  <a:cubicBezTo>
                    <a:pt x="7" y="14"/>
                    <a:pt x="11" y="11"/>
                    <a:pt x="18" y="7"/>
                  </a:cubicBezTo>
                  <a:cubicBezTo>
                    <a:pt x="20" y="5"/>
                    <a:pt x="21" y="4"/>
                    <a:pt x="22" y="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1261796" y="2529437"/>
              <a:ext cx="81" cy="81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cubicBezTo>
                    <a:pt x="1" y="4"/>
                    <a:pt x="4" y="4"/>
                    <a:pt x="4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1108517" y="2437267"/>
              <a:ext cx="154820" cy="92515"/>
            </a:xfrm>
            <a:custGeom>
              <a:rect b="b" l="l" r="r" t="t"/>
              <a:pathLst>
                <a:path extrusionOk="0" h="4563" w="7636">
                  <a:moveTo>
                    <a:pt x="69" y="0"/>
                  </a:moveTo>
                  <a:cubicBezTo>
                    <a:pt x="62" y="4"/>
                    <a:pt x="58" y="7"/>
                    <a:pt x="52" y="10"/>
                  </a:cubicBezTo>
                  <a:cubicBezTo>
                    <a:pt x="38" y="24"/>
                    <a:pt x="25" y="45"/>
                    <a:pt x="14" y="62"/>
                  </a:cubicBezTo>
                  <a:cubicBezTo>
                    <a:pt x="8" y="78"/>
                    <a:pt x="0" y="95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1"/>
                    <a:pt x="35" y="195"/>
                    <a:pt x="49" y="208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89" y="294"/>
                  </a:lnTo>
                  <a:lnTo>
                    <a:pt x="7561" y="4547"/>
                  </a:lnTo>
                  <a:lnTo>
                    <a:pt x="7564" y="4550"/>
                  </a:lnTo>
                  <a:cubicBezTo>
                    <a:pt x="7584" y="4560"/>
                    <a:pt x="7608" y="4563"/>
                    <a:pt x="7635" y="4563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78"/>
                  </a:lnTo>
                  <a:cubicBezTo>
                    <a:pt x="55" y="68"/>
                    <a:pt x="45" y="51"/>
                    <a:pt x="45" y="37"/>
                  </a:cubicBezTo>
                  <a:cubicBezTo>
                    <a:pt x="45" y="24"/>
                    <a:pt x="55" y="10"/>
                    <a:pt x="69" y="0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1109916" y="2434976"/>
              <a:ext cx="4420" cy="2311"/>
            </a:xfrm>
            <a:custGeom>
              <a:rect b="b" l="l" r="r" t="t"/>
              <a:pathLst>
                <a:path extrusionOk="0" h="114" w="218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cubicBezTo>
                    <a:pt x="3" y="109"/>
                    <a:pt x="3" y="109"/>
                    <a:pt x="0" y="113"/>
                  </a:cubicBezTo>
                  <a:cubicBezTo>
                    <a:pt x="3" y="109"/>
                    <a:pt x="3" y="109"/>
                    <a:pt x="7" y="106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1109651" y="2435004"/>
              <a:ext cx="289182" cy="91846"/>
            </a:xfrm>
            <a:custGeom>
              <a:rect b="b" l="l" r="r" t="t"/>
              <a:pathLst>
                <a:path extrusionOk="0" h="4530" w="14263">
                  <a:moveTo>
                    <a:pt x="242" y="0"/>
                  </a:moveTo>
                  <a:lnTo>
                    <a:pt x="31" y="106"/>
                  </a:lnTo>
                  <a:cubicBezTo>
                    <a:pt x="27" y="109"/>
                    <a:pt x="27" y="109"/>
                    <a:pt x="24" y="113"/>
                  </a:cubicBezTo>
                  <a:cubicBezTo>
                    <a:pt x="10" y="123"/>
                    <a:pt x="0" y="137"/>
                    <a:pt x="0" y="150"/>
                  </a:cubicBezTo>
                  <a:cubicBezTo>
                    <a:pt x="0" y="164"/>
                    <a:pt x="10" y="181"/>
                    <a:pt x="31" y="191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1"/>
                  </a:lnTo>
                  <a:cubicBezTo>
                    <a:pt x="13601" y="1082"/>
                    <a:pt x="13444" y="1277"/>
                    <a:pt x="13273" y="1376"/>
                  </a:cubicBezTo>
                  <a:cubicBezTo>
                    <a:pt x="13198" y="1420"/>
                    <a:pt x="13119" y="1440"/>
                    <a:pt x="13048" y="1440"/>
                  </a:cubicBezTo>
                  <a:cubicBezTo>
                    <a:pt x="12990" y="1440"/>
                    <a:pt x="12935" y="1427"/>
                    <a:pt x="12888" y="1396"/>
                  </a:cubicBezTo>
                  <a:cubicBezTo>
                    <a:pt x="12884" y="1396"/>
                    <a:pt x="12881" y="1393"/>
                    <a:pt x="12881" y="1393"/>
                  </a:cubicBezTo>
                  <a:lnTo>
                    <a:pt x="13017" y="1314"/>
                  </a:lnTo>
                  <a:lnTo>
                    <a:pt x="13048" y="1314"/>
                  </a:lnTo>
                  <a:cubicBezTo>
                    <a:pt x="13109" y="1314"/>
                    <a:pt x="13168" y="1290"/>
                    <a:pt x="13209" y="1267"/>
                  </a:cubicBezTo>
                  <a:cubicBezTo>
                    <a:pt x="13362" y="1178"/>
                    <a:pt x="13499" y="1001"/>
                    <a:pt x="13598" y="789"/>
                  </a:cubicBezTo>
                  <a:lnTo>
                    <a:pt x="13368" y="659"/>
                  </a:lnTo>
                  <a:lnTo>
                    <a:pt x="13368" y="1109"/>
                  </a:lnTo>
                  <a:lnTo>
                    <a:pt x="7683" y="4184"/>
                  </a:lnTo>
                  <a:cubicBezTo>
                    <a:pt x="7659" y="4202"/>
                    <a:pt x="7625" y="4209"/>
                    <a:pt x="7590" y="4209"/>
                  </a:cubicBezTo>
                  <a:cubicBezTo>
                    <a:pt x="7573" y="4209"/>
                    <a:pt x="7553" y="4205"/>
                    <a:pt x="7536" y="4202"/>
                  </a:cubicBezTo>
                  <a:cubicBezTo>
                    <a:pt x="7522" y="4198"/>
                    <a:pt x="7508" y="4192"/>
                    <a:pt x="7495" y="4184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1392651" y="2460644"/>
              <a:ext cx="8171" cy="4177"/>
            </a:xfrm>
            <a:custGeom>
              <a:rect b="b" l="l" r="r" t="t"/>
              <a:pathLst>
                <a:path extrusionOk="0" h="206" w="403">
                  <a:moveTo>
                    <a:pt x="403" y="1"/>
                  </a:moveTo>
                  <a:lnTo>
                    <a:pt x="1" y="206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1264209" y="2529437"/>
              <a:ext cx="649" cy="284"/>
            </a:xfrm>
            <a:custGeom>
              <a:rect b="b" l="l" r="r" t="t"/>
              <a:pathLst>
                <a:path extrusionOk="0" h="14" w="32">
                  <a:moveTo>
                    <a:pt x="32" y="1"/>
                  </a:moveTo>
                  <a:lnTo>
                    <a:pt x="32" y="1"/>
                  </a:lnTo>
                  <a:cubicBezTo>
                    <a:pt x="21" y="7"/>
                    <a:pt x="11" y="10"/>
                    <a:pt x="1" y="14"/>
                  </a:cubicBezTo>
                  <a:cubicBezTo>
                    <a:pt x="14" y="10"/>
                    <a:pt x="25" y="7"/>
                    <a:pt x="32" y="1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1263317" y="2457684"/>
              <a:ext cx="137505" cy="72098"/>
            </a:xfrm>
            <a:custGeom>
              <a:rect b="b" l="l" r="r" t="t"/>
              <a:pathLst>
                <a:path extrusionOk="0" h="3556" w="6782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6"/>
                  </a:lnTo>
                  <a:cubicBezTo>
                    <a:pt x="14" y="3556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0"/>
                  </a:cubicBezTo>
                  <a:lnTo>
                    <a:pt x="6380" y="352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244015" y="2329789"/>
              <a:ext cx="154820" cy="129091"/>
            </a:xfrm>
            <a:custGeom>
              <a:rect b="b" l="l" r="r" t="t"/>
              <a:pathLst>
                <a:path extrusionOk="0" h="6367" w="7636">
                  <a:moveTo>
                    <a:pt x="0" y="1"/>
                  </a:moveTo>
                  <a:lnTo>
                    <a:pt x="0" y="1964"/>
                  </a:lnTo>
                  <a:lnTo>
                    <a:pt x="7635" y="6366"/>
                  </a:lnTo>
                  <a:lnTo>
                    <a:pt x="7635" y="4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372092" y="2422385"/>
              <a:ext cx="26743" cy="36495"/>
            </a:xfrm>
            <a:custGeom>
              <a:rect b="b" l="l" r="r" t="t"/>
              <a:pathLst>
                <a:path extrusionOk="0" h="1800" w="1319">
                  <a:moveTo>
                    <a:pt x="618" y="427"/>
                  </a:moveTo>
                  <a:lnTo>
                    <a:pt x="69" y="761"/>
                  </a:lnTo>
                  <a:cubicBezTo>
                    <a:pt x="45" y="799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10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3"/>
                    <a:pt x="725" y="489"/>
                    <a:pt x="622" y="427"/>
                  </a:cubicBezTo>
                  <a:close/>
                  <a:moveTo>
                    <a:pt x="1318" y="0"/>
                  </a:moveTo>
                  <a:lnTo>
                    <a:pt x="734" y="355"/>
                  </a:lnTo>
                  <a:cubicBezTo>
                    <a:pt x="847" y="454"/>
                    <a:pt x="909" y="635"/>
                    <a:pt x="898" y="867"/>
                  </a:cubicBezTo>
                  <a:cubicBezTo>
                    <a:pt x="895" y="1072"/>
                    <a:pt x="840" y="1283"/>
                    <a:pt x="752" y="1472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1108517" y="2355741"/>
              <a:ext cx="271969" cy="164552"/>
            </a:xfrm>
            <a:custGeom>
              <a:rect b="b" l="l" r="r" t="t"/>
              <a:pathLst>
                <a:path extrusionOk="0" h="8116" w="13414">
                  <a:moveTo>
                    <a:pt x="5782" y="0"/>
                  </a:moveTo>
                  <a:lnTo>
                    <a:pt x="96" y="3079"/>
                  </a:lnTo>
                  <a:cubicBezTo>
                    <a:pt x="41" y="3106"/>
                    <a:pt x="0" y="3182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796"/>
                  </a:cubicBezTo>
                  <a:lnTo>
                    <a:pt x="7544" y="8092"/>
                  </a:lnTo>
                  <a:cubicBezTo>
                    <a:pt x="7569" y="8108"/>
                    <a:pt x="7602" y="8116"/>
                    <a:pt x="7635" y="8116"/>
                  </a:cubicBezTo>
                  <a:cubicBezTo>
                    <a:pt x="7669" y="8116"/>
                    <a:pt x="7702" y="8108"/>
                    <a:pt x="7728" y="8092"/>
                  </a:cubicBezTo>
                  <a:lnTo>
                    <a:pt x="13413" y="5017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1109348" y="2355741"/>
              <a:ext cx="271138" cy="152164"/>
            </a:xfrm>
            <a:custGeom>
              <a:rect b="b" l="l" r="r" t="t"/>
              <a:pathLst>
                <a:path extrusionOk="0" h="7505" w="13373">
                  <a:moveTo>
                    <a:pt x="5741" y="0"/>
                  </a:moveTo>
                  <a:lnTo>
                    <a:pt x="55" y="3079"/>
                  </a:lnTo>
                  <a:cubicBezTo>
                    <a:pt x="0" y="3106"/>
                    <a:pt x="0" y="3154"/>
                    <a:pt x="55" y="3185"/>
                  </a:cubicBezTo>
                  <a:lnTo>
                    <a:pt x="7503" y="7482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2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1364550" y="2443390"/>
              <a:ext cx="6245" cy="3264"/>
            </a:xfrm>
            <a:custGeom>
              <a:rect b="b" l="l" r="r" t="t"/>
              <a:pathLst>
                <a:path extrusionOk="0" h="161" w="308">
                  <a:moveTo>
                    <a:pt x="136" y="1"/>
                  </a:moveTo>
                  <a:cubicBezTo>
                    <a:pt x="104" y="1"/>
                    <a:pt x="72" y="8"/>
                    <a:pt x="48" y="19"/>
                  </a:cubicBezTo>
                  <a:lnTo>
                    <a:pt x="38" y="29"/>
                  </a:lnTo>
                  <a:cubicBezTo>
                    <a:pt x="1" y="56"/>
                    <a:pt x="7" y="101"/>
                    <a:pt x="62" y="132"/>
                  </a:cubicBezTo>
                  <a:cubicBezTo>
                    <a:pt x="83" y="142"/>
                    <a:pt x="103" y="152"/>
                    <a:pt x="127" y="155"/>
                  </a:cubicBezTo>
                  <a:cubicBezTo>
                    <a:pt x="141" y="158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5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5"/>
                    <a:pt x="188" y="6"/>
                    <a:pt x="155" y="1"/>
                  </a:cubicBezTo>
                  <a:cubicBezTo>
                    <a:pt x="149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1108517" y="2418492"/>
              <a:ext cx="154820" cy="101821"/>
            </a:xfrm>
            <a:custGeom>
              <a:rect b="b" l="l" r="r" t="t"/>
              <a:pathLst>
                <a:path extrusionOk="0" h="5022" w="7636">
                  <a:moveTo>
                    <a:pt x="72" y="1"/>
                  </a:moveTo>
                  <a:cubicBezTo>
                    <a:pt x="31" y="35"/>
                    <a:pt x="0" y="93"/>
                    <a:pt x="0" y="144"/>
                  </a:cubicBezTo>
                  <a:lnTo>
                    <a:pt x="0" y="541"/>
                  </a:lnTo>
                  <a:cubicBezTo>
                    <a:pt x="0" y="599"/>
                    <a:pt x="41" y="673"/>
                    <a:pt x="93" y="704"/>
                  </a:cubicBezTo>
                  <a:lnTo>
                    <a:pt x="7540" y="4997"/>
                  </a:lnTo>
                  <a:cubicBezTo>
                    <a:pt x="7567" y="5015"/>
                    <a:pt x="7602" y="5022"/>
                    <a:pt x="7635" y="5022"/>
                  </a:cubicBezTo>
                  <a:lnTo>
                    <a:pt x="7635" y="4408"/>
                  </a:lnTo>
                  <a:cubicBezTo>
                    <a:pt x="7631" y="4408"/>
                    <a:pt x="7627" y="4408"/>
                    <a:pt x="7623" y="4408"/>
                  </a:cubicBezTo>
                  <a:cubicBezTo>
                    <a:pt x="7593" y="4408"/>
                    <a:pt x="7564" y="4399"/>
                    <a:pt x="7540" y="4387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1367530" y="2428001"/>
              <a:ext cx="22992" cy="36191"/>
            </a:xfrm>
            <a:custGeom>
              <a:rect b="b" l="l" r="r" t="t"/>
              <a:pathLst>
                <a:path extrusionOk="0" h="1785" w="1134">
                  <a:moveTo>
                    <a:pt x="749" y="0"/>
                  </a:moveTo>
                  <a:cubicBezTo>
                    <a:pt x="679" y="0"/>
                    <a:pt x="603" y="22"/>
                    <a:pt x="526" y="64"/>
                  </a:cubicBezTo>
                  <a:cubicBezTo>
                    <a:pt x="294" y="201"/>
                    <a:pt x="93" y="508"/>
                    <a:pt x="0" y="846"/>
                  </a:cubicBezTo>
                  <a:cubicBezTo>
                    <a:pt x="44" y="853"/>
                    <a:pt x="99" y="860"/>
                    <a:pt x="126" y="863"/>
                  </a:cubicBezTo>
                  <a:cubicBezTo>
                    <a:pt x="212" y="566"/>
                    <a:pt x="389" y="289"/>
                    <a:pt x="588" y="174"/>
                  </a:cubicBezTo>
                  <a:cubicBezTo>
                    <a:pt x="632" y="150"/>
                    <a:pt x="690" y="126"/>
                    <a:pt x="748" y="126"/>
                  </a:cubicBezTo>
                  <a:cubicBezTo>
                    <a:pt x="782" y="126"/>
                    <a:pt x="816" y="133"/>
                    <a:pt x="847" y="150"/>
                  </a:cubicBezTo>
                  <a:cubicBezTo>
                    <a:pt x="950" y="212"/>
                    <a:pt x="1004" y="376"/>
                    <a:pt x="997" y="587"/>
                  </a:cubicBezTo>
                  <a:cubicBezTo>
                    <a:pt x="986" y="993"/>
                    <a:pt x="755" y="1450"/>
                    <a:pt x="479" y="1611"/>
                  </a:cubicBezTo>
                  <a:cubicBezTo>
                    <a:pt x="435" y="1637"/>
                    <a:pt x="379" y="1661"/>
                    <a:pt x="319" y="1661"/>
                  </a:cubicBezTo>
                  <a:cubicBezTo>
                    <a:pt x="308" y="1661"/>
                    <a:pt x="298" y="1660"/>
                    <a:pt x="287" y="1658"/>
                  </a:cubicBezTo>
                  <a:lnTo>
                    <a:pt x="151" y="1737"/>
                  </a:lnTo>
                  <a:cubicBezTo>
                    <a:pt x="151" y="1737"/>
                    <a:pt x="154" y="1740"/>
                    <a:pt x="158" y="1740"/>
                  </a:cubicBezTo>
                  <a:cubicBezTo>
                    <a:pt x="205" y="1771"/>
                    <a:pt x="260" y="1784"/>
                    <a:pt x="318" y="1784"/>
                  </a:cubicBezTo>
                  <a:cubicBezTo>
                    <a:pt x="389" y="1784"/>
                    <a:pt x="468" y="1764"/>
                    <a:pt x="543" y="1720"/>
                  </a:cubicBezTo>
                  <a:cubicBezTo>
                    <a:pt x="857" y="1539"/>
                    <a:pt x="1113" y="1044"/>
                    <a:pt x="1123" y="590"/>
                  </a:cubicBezTo>
                  <a:cubicBezTo>
                    <a:pt x="1134" y="327"/>
                    <a:pt x="1055" y="130"/>
                    <a:pt x="912" y="44"/>
                  </a:cubicBezTo>
                  <a:cubicBezTo>
                    <a:pt x="862" y="15"/>
                    <a:pt x="808" y="0"/>
                    <a:pt x="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1108517" y="2328755"/>
              <a:ext cx="292305" cy="175865"/>
            </a:xfrm>
            <a:custGeom>
              <a:rect b="b" l="l" r="r" t="t"/>
              <a:pathLst>
                <a:path extrusionOk="0" h="8674" w="14417">
                  <a:moveTo>
                    <a:pt x="6789" y="0"/>
                  </a:moveTo>
                  <a:lnTo>
                    <a:pt x="76" y="4099"/>
                  </a:lnTo>
                  <a:cubicBezTo>
                    <a:pt x="35" y="4124"/>
                    <a:pt x="0" y="4178"/>
                    <a:pt x="0" y="4219"/>
                  </a:cubicBezTo>
                  <a:cubicBezTo>
                    <a:pt x="0" y="4260"/>
                    <a:pt x="35" y="4311"/>
                    <a:pt x="76" y="4335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4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1109490" y="2411862"/>
              <a:ext cx="2088" cy="5697"/>
            </a:xfrm>
            <a:custGeom>
              <a:rect b="b" l="l" r="r" t="t"/>
              <a:pathLst>
                <a:path extrusionOk="0" h="281" w="103">
                  <a:moveTo>
                    <a:pt x="28" y="0"/>
                  </a:moveTo>
                  <a:cubicBezTo>
                    <a:pt x="25" y="3"/>
                    <a:pt x="21" y="6"/>
                    <a:pt x="18" y="9"/>
                  </a:cubicBezTo>
                  <a:lnTo>
                    <a:pt x="18" y="9"/>
                  </a:lnTo>
                  <a:cubicBezTo>
                    <a:pt x="19" y="9"/>
                    <a:pt x="20" y="8"/>
                    <a:pt x="21" y="8"/>
                  </a:cubicBezTo>
                  <a:cubicBezTo>
                    <a:pt x="24" y="4"/>
                    <a:pt x="24" y="4"/>
                    <a:pt x="28" y="0"/>
                  </a:cubicBezTo>
                  <a:close/>
                  <a:moveTo>
                    <a:pt x="18" y="9"/>
                  </a:moveTo>
                  <a:lnTo>
                    <a:pt x="18" y="9"/>
                  </a:lnTo>
                  <a:cubicBezTo>
                    <a:pt x="13" y="12"/>
                    <a:pt x="9" y="15"/>
                    <a:pt x="4" y="21"/>
                  </a:cubicBezTo>
                  <a:cubicBezTo>
                    <a:pt x="8" y="17"/>
                    <a:pt x="13" y="13"/>
                    <a:pt x="18" y="9"/>
                  </a:cubicBezTo>
                  <a:close/>
                  <a:moveTo>
                    <a:pt x="1" y="216"/>
                  </a:moveTo>
                  <a:cubicBezTo>
                    <a:pt x="8" y="223"/>
                    <a:pt x="13" y="228"/>
                    <a:pt x="20" y="232"/>
                  </a:cubicBezTo>
                  <a:lnTo>
                    <a:pt x="20" y="232"/>
                  </a:lnTo>
                  <a:cubicBezTo>
                    <a:pt x="14" y="228"/>
                    <a:pt x="7" y="222"/>
                    <a:pt x="1" y="216"/>
                  </a:cubicBezTo>
                  <a:close/>
                  <a:moveTo>
                    <a:pt x="20" y="232"/>
                  </a:moveTo>
                  <a:lnTo>
                    <a:pt x="20" y="232"/>
                  </a:lnTo>
                  <a:cubicBezTo>
                    <a:pt x="23" y="235"/>
                    <a:pt x="25" y="237"/>
                    <a:pt x="28" y="239"/>
                  </a:cubicBezTo>
                  <a:lnTo>
                    <a:pt x="103" y="280"/>
                  </a:lnTo>
                  <a:lnTo>
                    <a:pt x="103" y="280"/>
                  </a:lnTo>
                  <a:lnTo>
                    <a:pt x="28" y="236"/>
                  </a:lnTo>
                  <a:cubicBezTo>
                    <a:pt x="25" y="235"/>
                    <a:pt x="22" y="234"/>
                    <a:pt x="20" y="232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1111579" y="2417539"/>
              <a:ext cx="150299" cy="86716"/>
            </a:xfrm>
            <a:custGeom>
              <a:rect b="b" l="l" r="r" t="t"/>
              <a:pathLst>
                <a:path extrusionOk="0" h="4277" w="7413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1108517" y="2412004"/>
              <a:ext cx="154820" cy="92616"/>
            </a:xfrm>
            <a:custGeom>
              <a:rect b="b" l="l" r="r" t="t"/>
              <a:pathLst>
                <a:path extrusionOk="0" h="4568" w="7636">
                  <a:moveTo>
                    <a:pt x="69" y="1"/>
                  </a:moveTo>
                  <a:cubicBezTo>
                    <a:pt x="62" y="4"/>
                    <a:pt x="58" y="7"/>
                    <a:pt x="52" y="14"/>
                  </a:cubicBezTo>
                  <a:cubicBezTo>
                    <a:pt x="38" y="28"/>
                    <a:pt x="25" y="45"/>
                    <a:pt x="14" y="62"/>
                  </a:cubicBezTo>
                  <a:cubicBezTo>
                    <a:pt x="8" y="79"/>
                    <a:pt x="0" y="96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2"/>
                    <a:pt x="35" y="198"/>
                    <a:pt x="49" y="209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400"/>
                  </a:cubicBezTo>
                  <a:lnTo>
                    <a:pt x="76" y="79"/>
                  </a:lnTo>
                  <a:cubicBezTo>
                    <a:pt x="55" y="69"/>
                    <a:pt x="45" y="51"/>
                    <a:pt x="45" y="38"/>
                  </a:cubicBezTo>
                  <a:cubicBezTo>
                    <a:pt x="45" y="24"/>
                    <a:pt x="55" y="10"/>
                    <a:pt x="69" y="1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1109207" y="2328755"/>
              <a:ext cx="291615" cy="172804"/>
            </a:xfrm>
            <a:custGeom>
              <a:rect b="b" l="l" r="r" t="t"/>
              <a:pathLst>
                <a:path extrusionOk="0" h="8523" w="14383">
                  <a:moveTo>
                    <a:pt x="6755" y="0"/>
                  </a:moveTo>
                  <a:lnTo>
                    <a:pt x="42" y="4099"/>
                  </a:lnTo>
                  <a:cubicBezTo>
                    <a:pt x="1" y="4124"/>
                    <a:pt x="1" y="4165"/>
                    <a:pt x="42" y="4185"/>
                  </a:cubicBezTo>
                  <a:lnTo>
                    <a:pt x="7527" y="8506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6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373491" y="2422385"/>
              <a:ext cx="25344" cy="15450"/>
            </a:xfrm>
            <a:custGeom>
              <a:rect b="b" l="l" r="r" t="t"/>
              <a:pathLst>
                <a:path extrusionOk="0" h="762" w="1250">
                  <a:moveTo>
                    <a:pt x="549" y="427"/>
                  </a:moveTo>
                  <a:lnTo>
                    <a:pt x="0" y="761"/>
                  </a:lnTo>
                  <a:lnTo>
                    <a:pt x="0" y="761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0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264209" y="2440430"/>
              <a:ext cx="105004" cy="64028"/>
            </a:xfrm>
            <a:custGeom>
              <a:rect b="b" l="l" r="r" t="t"/>
              <a:pathLst>
                <a:path extrusionOk="0" h="3158" w="5179">
                  <a:moveTo>
                    <a:pt x="5178" y="1"/>
                  </a:moveTo>
                  <a:lnTo>
                    <a:pt x="32" y="3148"/>
                  </a:lnTo>
                  <a:cubicBezTo>
                    <a:pt x="21" y="3151"/>
                    <a:pt x="11" y="3154"/>
                    <a:pt x="1" y="3158"/>
                  </a:cubicBezTo>
                  <a:cubicBezTo>
                    <a:pt x="11" y="3154"/>
                    <a:pt x="21" y="3151"/>
                    <a:pt x="32" y="3148"/>
                  </a:cubicBezTo>
                  <a:lnTo>
                    <a:pt x="5178" y="1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369193" y="2429583"/>
              <a:ext cx="17801" cy="10867"/>
            </a:xfrm>
            <a:custGeom>
              <a:rect b="b" l="l" r="r" t="t"/>
              <a:pathLst>
                <a:path extrusionOk="0" h="536" w="878">
                  <a:moveTo>
                    <a:pt x="212" y="406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6"/>
                  </a:lnTo>
                  <a:lnTo>
                    <a:pt x="212" y="406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1263317" y="2418087"/>
              <a:ext cx="137505" cy="86534"/>
            </a:xfrm>
            <a:custGeom>
              <a:rect b="b" l="l" r="r" t="t"/>
              <a:pathLst>
                <a:path extrusionOk="0" h="4268" w="6782">
                  <a:moveTo>
                    <a:pt x="6782" y="0"/>
                  </a:moveTo>
                  <a:lnTo>
                    <a:pt x="76" y="4100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4"/>
                    <a:pt x="45" y="4260"/>
                  </a:cubicBezTo>
                  <a:cubicBezTo>
                    <a:pt x="55" y="4256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3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2"/>
                  </a:lnTo>
                  <a:lnTo>
                    <a:pt x="6683" y="72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1398815" y="2418168"/>
              <a:ext cx="2007" cy="40712"/>
            </a:xfrm>
            <a:custGeom>
              <a:rect b="b" l="l" r="r" t="t"/>
              <a:pathLst>
                <a:path extrusionOk="0" h="2008" w="99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1398815" y="2418168"/>
              <a:ext cx="2007" cy="40712"/>
            </a:xfrm>
            <a:custGeom>
              <a:rect b="b" l="l" r="r" t="t"/>
              <a:pathLst>
                <a:path extrusionOk="0" h="2008" w="99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1107138" y="2327295"/>
              <a:ext cx="290237" cy="167613"/>
            </a:xfrm>
            <a:custGeom>
              <a:rect b="b" l="l" r="r" t="t"/>
              <a:pathLst>
                <a:path extrusionOk="0" h="8267" w="14315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1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1263945" y="2412491"/>
              <a:ext cx="133430" cy="81181"/>
            </a:xfrm>
            <a:custGeom>
              <a:rect b="b" l="l" r="r" t="t"/>
              <a:pathLst>
                <a:path extrusionOk="0" h="4004" w="6581">
                  <a:moveTo>
                    <a:pt x="6580" y="0"/>
                  </a:moveTo>
                  <a:cubicBezTo>
                    <a:pt x="6580" y="35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9"/>
                    <a:pt x="6580" y="185"/>
                    <a:pt x="6580" y="147"/>
                  </a:cubicBezTo>
                  <a:lnTo>
                    <a:pt x="6580" y="126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6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1107138" y="2324335"/>
              <a:ext cx="290723" cy="167532"/>
            </a:xfrm>
            <a:custGeom>
              <a:rect b="b" l="l" r="r" t="t"/>
              <a:pathLst>
                <a:path extrusionOk="0" h="8263" w="14339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1263945" y="2409024"/>
              <a:ext cx="133430" cy="81668"/>
            </a:xfrm>
            <a:custGeom>
              <a:rect b="b" l="l" r="r" t="t"/>
              <a:pathLst>
                <a:path extrusionOk="0" h="4028" w="6581">
                  <a:moveTo>
                    <a:pt x="0" y="3093"/>
                  </a:moveTo>
                  <a:lnTo>
                    <a:pt x="0" y="3287"/>
                  </a:lnTo>
                  <a:cubicBezTo>
                    <a:pt x="27" y="3298"/>
                    <a:pt x="54" y="3304"/>
                    <a:pt x="86" y="3304"/>
                  </a:cubicBezTo>
                  <a:cubicBezTo>
                    <a:pt x="140" y="3304"/>
                    <a:pt x="205" y="3284"/>
                    <a:pt x="270" y="3250"/>
                  </a:cubicBezTo>
                  <a:lnTo>
                    <a:pt x="294" y="3260"/>
                  </a:lnTo>
                  <a:lnTo>
                    <a:pt x="0" y="3093"/>
                  </a:lnTo>
                  <a:close/>
                  <a:moveTo>
                    <a:pt x="6386" y="1"/>
                  </a:moveTo>
                  <a:lnTo>
                    <a:pt x="6386" y="124"/>
                  </a:lnTo>
                  <a:lnTo>
                    <a:pt x="6376" y="130"/>
                  </a:lnTo>
                  <a:cubicBezTo>
                    <a:pt x="6396" y="175"/>
                    <a:pt x="6379" y="226"/>
                    <a:pt x="6314" y="263"/>
                  </a:cubicBezTo>
                  <a:lnTo>
                    <a:pt x="706" y="3499"/>
                  </a:lnTo>
                  <a:lnTo>
                    <a:pt x="369" y="3304"/>
                  </a:lnTo>
                  <a:cubicBezTo>
                    <a:pt x="355" y="3314"/>
                    <a:pt x="338" y="3322"/>
                    <a:pt x="325" y="3328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6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1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1123541" y="2324193"/>
              <a:ext cx="270104" cy="155773"/>
            </a:xfrm>
            <a:custGeom>
              <a:rect b="b" l="l" r="r" t="t"/>
              <a:pathLst>
                <a:path extrusionOk="0" h="7683" w="13322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7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4"/>
                  </a:cubicBezTo>
                  <a:lnTo>
                    <a:pt x="13311" y="4308"/>
                  </a:lnTo>
                  <a:lnTo>
                    <a:pt x="13311" y="3553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1123541" y="2307507"/>
              <a:ext cx="270367" cy="155793"/>
            </a:xfrm>
            <a:custGeom>
              <a:rect b="b" l="l" r="r" t="t"/>
              <a:pathLst>
                <a:path extrusionOk="0" h="7684" w="13335">
                  <a:moveTo>
                    <a:pt x="5781" y="0"/>
                  </a:moveTo>
                  <a:cubicBezTo>
                    <a:pt x="5719" y="0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4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1123541" y="2374009"/>
              <a:ext cx="154739" cy="105957"/>
            </a:xfrm>
            <a:custGeom>
              <a:rect b="b" l="l" r="r" t="t"/>
              <a:pathLst>
                <a:path extrusionOk="0" h="5226" w="7632">
                  <a:moveTo>
                    <a:pt x="1" y="0"/>
                  </a:moveTo>
                  <a:lnTo>
                    <a:pt x="1" y="823"/>
                  </a:lnTo>
                  <a:lnTo>
                    <a:pt x="7631" y="5226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1275157" y="2454054"/>
              <a:ext cx="6306" cy="3244"/>
            </a:xfrm>
            <a:custGeom>
              <a:rect b="b" l="l" r="r" t="t"/>
              <a:pathLst>
                <a:path extrusionOk="0" h="160" w="311">
                  <a:moveTo>
                    <a:pt x="137" y="1"/>
                  </a:moveTo>
                  <a:cubicBezTo>
                    <a:pt x="104" y="1"/>
                    <a:pt x="74" y="7"/>
                    <a:pt x="51" y="22"/>
                  </a:cubicBezTo>
                  <a:cubicBezTo>
                    <a:pt x="45" y="22"/>
                    <a:pt x="41" y="25"/>
                    <a:pt x="41" y="28"/>
                  </a:cubicBezTo>
                  <a:cubicBezTo>
                    <a:pt x="0" y="60"/>
                    <a:pt x="7" y="100"/>
                    <a:pt x="65" y="135"/>
                  </a:cubicBezTo>
                  <a:cubicBezTo>
                    <a:pt x="82" y="145"/>
                    <a:pt x="103" y="151"/>
                    <a:pt x="126" y="155"/>
                  </a:cubicBezTo>
                  <a:cubicBezTo>
                    <a:pt x="142" y="158"/>
                    <a:pt x="157" y="160"/>
                    <a:pt x="173" y="160"/>
                  </a:cubicBezTo>
                  <a:cubicBezTo>
                    <a:pt x="192" y="160"/>
                    <a:pt x="211" y="157"/>
                    <a:pt x="229" y="151"/>
                  </a:cubicBezTo>
                  <a:cubicBezTo>
                    <a:pt x="239" y="151"/>
                    <a:pt x="249" y="148"/>
                    <a:pt x="259" y="141"/>
                  </a:cubicBezTo>
                  <a:cubicBezTo>
                    <a:pt x="311" y="114"/>
                    <a:pt x="304" y="63"/>
                    <a:pt x="246" y="28"/>
                  </a:cubicBezTo>
                  <a:cubicBezTo>
                    <a:pt x="218" y="15"/>
                    <a:pt x="188" y="5"/>
                    <a:pt x="157" y="1"/>
                  </a:cubicBezTo>
                  <a:cubicBezTo>
                    <a:pt x="150" y="1"/>
                    <a:pt x="143" y="1"/>
                    <a:pt x="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1258897" y="2451804"/>
              <a:ext cx="20904" cy="26175"/>
            </a:xfrm>
            <a:custGeom>
              <a:rect b="b" l="l" r="r" t="t"/>
              <a:pathLst>
                <a:path extrusionOk="0" h="1291" w="1031">
                  <a:moveTo>
                    <a:pt x="713" y="0"/>
                  </a:moveTo>
                  <a:cubicBezTo>
                    <a:pt x="635" y="0"/>
                    <a:pt x="557" y="24"/>
                    <a:pt x="475" y="71"/>
                  </a:cubicBezTo>
                  <a:cubicBezTo>
                    <a:pt x="208" y="221"/>
                    <a:pt x="0" y="583"/>
                    <a:pt x="0" y="891"/>
                  </a:cubicBezTo>
                  <a:cubicBezTo>
                    <a:pt x="0" y="1007"/>
                    <a:pt x="31" y="1102"/>
                    <a:pt x="89" y="1174"/>
                  </a:cubicBezTo>
                  <a:cubicBezTo>
                    <a:pt x="147" y="1249"/>
                    <a:pt x="235" y="1290"/>
                    <a:pt x="335" y="1290"/>
                  </a:cubicBezTo>
                  <a:cubicBezTo>
                    <a:pt x="410" y="1290"/>
                    <a:pt x="492" y="1266"/>
                    <a:pt x="574" y="1218"/>
                  </a:cubicBezTo>
                  <a:cubicBezTo>
                    <a:pt x="587" y="1212"/>
                    <a:pt x="604" y="1204"/>
                    <a:pt x="618" y="1194"/>
                  </a:cubicBezTo>
                  <a:lnTo>
                    <a:pt x="519" y="1140"/>
                  </a:lnTo>
                  <a:cubicBezTo>
                    <a:pt x="453" y="1176"/>
                    <a:pt x="391" y="1194"/>
                    <a:pt x="336" y="1194"/>
                  </a:cubicBezTo>
                  <a:cubicBezTo>
                    <a:pt x="196" y="1194"/>
                    <a:pt x="99" y="1082"/>
                    <a:pt x="99" y="891"/>
                  </a:cubicBezTo>
                  <a:cubicBezTo>
                    <a:pt x="99" y="621"/>
                    <a:pt x="290" y="290"/>
                    <a:pt x="522" y="157"/>
                  </a:cubicBezTo>
                  <a:cubicBezTo>
                    <a:pt x="589" y="117"/>
                    <a:pt x="654" y="98"/>
                    <a:pt x="711" y="98"/>
                  </a:cubicBezTo>
                  <a:cubicBezTo>
                    <a:pt x="762" y="98"/>
                    <a:pt x="807" y="113"/>
                    <a:pt x="843" y="139"/>
                  </a:cubicBezTo>
                  <a:cubicBezTo>
                    <a:pt x="881" y="167"/>
                    <a:pt x="911" y="208"/>
                    <a:pt x="928" y="266"/>
                  </a:cubicBezTo>
                  <a:cubicBezTo>
                    <a:pt x="944" y="269"/>
                    <a:pt x="959" y="271"/>
                    <a:pt x="975" y="271"/>
                  </a:cubicBezTo>
                  <a:cubicBezTo>
                    <a:pt x="994" y="271"/>
                    <a:pt x="1013" y="268"/>
                    <a:pt x="1031" y="262"/>
                  </a:cubicBezTo>
                  <a:cubicBezTo>
                    <a:pt x="1017" y="205"/>
                    <a:pt x="993" y="153"/>
                    <a:pt x="959" y="112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1263885" y="2388830"/>
              <a:ext cx="133491" cy="68225"/>
            </a:xfrm>
            <a:custGeom>
              <a:rect b="b" l="l" r="r" t="t"/>
              <a:pathLst>
                <a:path extrusionOk="0" h="3365" w="6584">
                  <a:moveTo>
                    <a:pt x="6583" y="0"/>
                  </a:moveTo>
                  <a:lnTo>
                    <a:pt x="0" y="3215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1263945" y="2388830"/>
              <a:ext cx="133430" cy="68225"/>
            </a:xfrm>
            <a:custGeom>
              <a:rect b="b" l="l" r="r" t="t"/>
              <a:pathLst>
                <a:path extrusionOk="0" h="3365" w="6581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1107138" y="2300654"/>
              <a:ext cx="290723" cy="154556"/>
            </a:xfrm>
            <a:custGeom>
              <a:rect b="b" l="l" r="r" t="t"/>
              <a:pathLst>
                <a:path extrusionOk="0" h="7623" w="14339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216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1107138" y="2365777"/>
              <a:ext cx="154739" cy="129131"/>
            </a:xfrm>
            <a:custGeom>
              <a:rect b="b" l="l" r="r" t="t"/>
              <a:pathLst>
                <a:path extrusionOk="0" h="6369" w="7632">
                  <a:moveTo>
                    <a:pt x="0" y="0"/>
                  </a:moveTo>
                  <a:lnTo>
                    <a:pt x="0" y="1963"/>
                  </a:lnTo>
                  <a:lnTo>
                    <a:pt x="7632" y="6369"/>
                  </a:lnTo>
                  <a:lnTo>
                    <a:pt x="7632" y="4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1107138" y="2365858"/>
              <a:ext cx="154739" cy="129050"/>
            </a:xfrm>
            <a:custGeom>
              <a:rect b="b" l="l" r="r" t="t"/>
              <a:pathLst>
                <a:path extrusionOk="0" h="6365" w="7632">
                  <a:moveTo>
                    <a:pt x="0" y="0"/>
                  </a:moveTo>
                  <a:lnTo>
                    <a:pt x="0" y="1959"/>
                  </a:lnTo>
                  <a:lnTo>
                    <a:pt x="7632" y="6365"/>
                  </a:lnTo>
                  <a:lnTo>
                    <a:pt x="7632" y="4877"/>
                  </a:lnTo>
                  <a:lnTo>
                    <a:pt x="7632" y="4645"/>
                  </a:lnTo>
                  <a:lnTo>
                    <a:pt x="7632" y="4406"/>
                  </a:lnTo>
                  <a:lnTo>
                    <a:pt x="5843" y="3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1216887" y="2443146"/>
              <a:ext cx="21268" cy="26236"/>
            </a:xfrm>
            <a:custGeom>
              <a:rect b="b" l="l" r="r" t="t"/>
              <a:pathLst>
                <a:path extrusionOk="0" h="1294" w="1049">
                  <a:moveTo>
                    <a:pt x="335" y="0"/>
                  </a:moveTo>
                  <a:cubicBezTo>
                    <a:pt x="137" y="0"/>
                    <a:pt x="0" y="161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7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4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1218894" y="2445133"/>
              <a:ext cx="17254" cy="22242"/>
            </a:xfrm>
            <a:custGeom>
              <a:rect b="b" l="l" r="r" t="t"/>
              <a:pathLst>
                <a:path extrusionOk="0" h="1097" w="851">
                  <a:moveTo>
                    <a:pt x="236" y="1"/>
                  </a:moveTo>
                  <a:cubicBezTo>
                    <a:pt x="97" y="1"/>
                    <a:pt x="0" y="113"/>
                    <a:pt x="0" y="305"/>
                  </a:cubicBezTo>
                  <a:cubicBezTo>
                    <a:pt x="0" y="575"/>
                    <a:pt x="192" y="903"/>
                    <a:pt x="427" y="1038"/>
                  </a:cubicBezTo>
                  <a:cubicBezTo>
                    <a:pt x="494" y="1078"/>
                    <a:pt x="558" y="1097"/>
                    <a:pt x="614" y="1097"/>
                  </a:cubicBezTo>
                  <a:cubicBezTo>
                    <a:pt x="754" y="1097"/>
                    <a:pt x="850" y="984"/>
                    <a:pt x="850" y="793"/>
                  </a:cubicBezTo>
                  <a:cubicBezTo>
                    <a:pt x="850" y="523"/>
                    <a:pt x="659" y="196"/>
                    <a:pt x="424" y="59"/>
                  </a:cubicBezTo>
                  <a:cubicBezTo>
                    <a:pt x="357" y="20"/>
                    <a:pt x="293" y="1"/>
                    <a:pt x="23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1118979" y="2384896"/>
              <a:ext cx="85966" cy="66137"/>
            </a:xfrm>
            <a:custGeom>
              <a:rect b="b" l="l" r="r" t="t"/>
              <a:pathLst>
                <a:path extrusionOk="0" h="3262" w="4240">
                  <a:moveTo>
                    <a:pt x="257" y="0"/>
                  </a:moveTo>
                  <a:cubicBezTo>
                    <a:pt x="105" y="0"/>
                    <a:pt x="0" y="123"/>
                    <a:pt x="0" y="334"/>
                  </a:cubicBezTo>
                  <a:lnTo>
                    <a:pt x="0" y="481"/>
                  </a:lnTo>
                  <a:cubicBezTo>
                    <a:pt x="0" y="777"/>
                    <a:pt x="208" y="1139"/>
                    <a:pt x="464" y="1286"/>
                  </a:cubicBezTo>
                  <a:lnTo>
                    <a:pt x="3772" y="3198"/>
                  </a:lnTo>
                  <a:cubicBezTo>
                    <a:pt x="3847" y="3241"/>
                    <a:pt x="3917" y="3262"/>
                    <a:pt x="3980" y="3262"/>
                  </a:cubicBezTo>
                  <a:cubicBezTo>
                    <a:pt x="4134" y="3262"/>
                    <a:pt x="4239" y="3139"/>
                    <a:pt x="4239" y="2927"/>
                  </a:cubicBezTo>
                  <a:lnTo>
                    <a:pt x="4239" y="2781"/>
                  </a:lnTo>
                  <a:cubicBezTo>
                    <a:pt x="4239" y="2484"/>
                    <a:pt x="4030" y="2122"/>
                    <a:pt x="3772" y="1972"/>
                  </a:cubicBezTo>
                  <a:lnTo>
                    <a:pt x="464" y="65"/>
                  </a:lnTo>
                  <a:cubicBezTo>
                    <a:pt x="390" y="21"/>
                    <a:pt x="319" y="0"/>
                    <a:pt x="25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1261877" y="2454136"/>
              <a:ext cx="2088" cy="40773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1261877" y="2454136"/>
              <a:ext cx="2088" cy="40773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5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108517" y="2286056"/>
              <a:ext cx="292305" cy="161551"/>
            </a:xfrm>
            <a:custGeom>
              <a:rect b="b" l="l" r="r" t="t"/>
              <a:pathLst>
                <a:path extrusionOk="0" h="7968" w="14417">
                  <a:moveTo>
                    <a:pt x="6789" y="0"/>
                  </a:moveTo>
                  <a:lnTo>
                    <a:pt x="76" y="3393"/>
                  </a:lnTo>
                  <a:cubicBezTo>
                    <a:pt x="35" y="3417"/>
                    <a:pt x="0" y="3472"/>
                    <a:pt x="0" y="3513"/>
                  </a:cubicBezTo>
                  <a:cubicBezTo>
                    <a:pt x="0" y="3554"/>
                    <a:pt x="35" y="3609"/>
                    <a:pt x="76" y="3632"/>
                  </a:cubicBezTo>
                  <a:lnTo>
                    <a:pt x="7561" y="7950"/>
                  </a:lnTo>
                  <a:cubicBezTo>
                    <a:pt x="7581" y="7962"/>
                    <a:pt x="7608" y="7968"/>
                    <a:pt x="7636" y="7968"/>
                  </a:cubicBezTo>
                  <a:cubicBezTo>
                    <a:pt x="7663" y="7968"/>
                    <a:pt x="7690" y="7962"/>
                    <a:pt x="7711" y="7950"/>
                  </a:cubicBezTo>
                  <a:lnTo>
                    <a:pt x="14417" y="4554"/>
                  </a:lnTo>
                  <a:lnTo>
                    <a:pt x="14417" y="4407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1109551" y="2354849"/>
              <a:ext cx="507" cy="426"/>
            </a:xfrm>
            <a:custGeom>
              <a:rect b="b" l="l" r="r" t="t"/>
              <a:pathLst>
                <a:path extrusionOk="0" h="21" w="25">
                  <a:moveTo>
                    <a:pt x="24" y="0"/>
                  </a:moveTo>
                  <a:cubicBezTo>
                    <a:pt x="22" y="3"/>
                    <a:pt x="20" y="5"/>
                    <a:pt x="18" y="7"/>
                  </a:cubicBezTo>
                  <a:lnTo>
                    <a:pt x="18" y="7"/>
                  </a:lnTo>
                  <a:cubicBezTo>
                    <a:pt x="18" y="7"/>
                    <a:pt x="18" y="7"/>
                    <a:pt x="18" y="7"/>
                  </a:cubicBezTo>
                  <a:lnTo>
                    <a:pt x="24" y="0"/>
                  </a:lnTo>
                  <a:close/>
                  <a:moveTo>
                    <a:pt x="18" y="7"/>
                  </a:moveTo>
                  <a:cubicBezTo>
                    <a:pt x="11" y="11"/>
                    <a:pt x="7" y="14"/>
                    <a:pt x="1" y="21"/>
                  </a:cubicBezTo>
                  <a:cubicBezTo>
                    <a:pt x="7" y="16"/>
                    <a:pt x="13" y="11"/>
                    <a:pt x="18" y="7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1114600" y="2362249"/>
              <a:ext cx="147278" cy="84993"/>
            </a:xfrm>
            <a:custGeom>
              <a:rect b="b" l="l" r="r" t="t"/>
              <a:pathLst>
                <a:path extrusionOk="0" h="4192" w="7264">
                  <a:moveTo>
                    <a:pt x="1" y="0"/>
                  </a:moveTo>
                  <a:lnTo>
                    <a:pt x="1" y="0"/>
                  </a:lnTo>
                  <a:lnTo>
                    <a:pt x="7261" y="4192"/>
                  </a:lnTo>
                  <a:lnTo>
                    <a:pt x="7264" y="4192"/>
                  </a:lnTo>
                  <a:lnTo>
                    <a:pt x="7261" y="4192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108517" y="2354971"/>
              <a:ext cx="154820" cy="92616"/>
            </a:xfrm>
            <a:custGeom>
              <a:rect b="b" l="l" r="r" t="t"/>
              <a:pathLst>
                <a:path extrusionOk="0" h="4568" w="7636">
                  <a:moveTo>
                    <a:pt x="69" y="1"/>
                  </a:moveTo>
                  <a:cubicBezTo>
                    <a:pt x="62" y="5"/>
                    <a:pt x="58" y="8"/>
                    <a:pt x="52" y="15"/>
                  </a:cubicBezTo>
                  <a:cubicBezTo>
                    <a:pt x="38" y="29"/>
                    <a:pt x="25" y="46"/>
                    <a:pt x="14" y="62"/>
                  </a:cubicBezTo>
                  <a:cubicBezTo>
                    <a:pt x="8" y="79"/>
                    <a:pt x="0" y="97"/>
                    <a:pt x="0" y="114"/>
                  </a:cubicBezTo>
                  <a:cubicBezTo>
                    <a:pt x="0" y="131"/>
                    <a:pt x="8" y="148"/>
                    <a:pt x="17" y="165"/>
                  </a:cubicBezTo>
                  <a:cubicBezTo>
                    <a:pt x="25" y="182"/>
                    <a:pt x="35" y="199"/>
                    <a:pt x="49" y="210"/>
                  </a:cubicBezTo>
                  <a:cubicBezTo>
                    <a:pt x="58" y="219"/>
                    <a:pt x="66" y="226"/>
                    <a:pt x="76" y="233"/>
                  </a:cubicBezTo>
                  <a:lnTo>
                    <a:pt x="301" y="359"/>
                  </a:lnTo>
                  <a:lnTo>
                    <a:pt x="7561" y="4551"/>
                  </a:lnTo>
                  <a:lnTo>
                    <a:pt x="7564" y="4551"/>
                  </a:lnTo>
                  <a:cubicBezTo>
                    <a:pt x="7584" y="4561"/>
                    <a:pt x="7608" y="4567"/>
                    <a:pt x="7635" y="4567"/>
                  </a:cubicBezTo>
                  <a:lnTo>
                    <a:pt x="7635" y="4417"/>
                  </a:lnTo>
                  <a:cubicBezTo>
                    <a:pt x="7608" y="4417"/>
                    <a:pt x="7581" y="4414"/>
                    <a:pt x="7561" y="4400"/>
                  </a:cubicBezTo>
                  <a:lnTo>
                    <a:pt x="76" y="83"/>
                  </a:lnTo>
                  <a:cubicBezTo>
                    <a:pt x="55" y="69"/>
                    <a:pt x="45" y="56"/>
                    <a:pt x="45" y="38"/>
                  </a:cubicBezTo>
                  <a:cubicBezTo>
                    <a:pt x="45" y="25"/>
                    <a:pt x="55" y="11"/>
                    <a:pt x="69" y="1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1109916" y="2352700"/>
              <a:ext cx="4420" cy="2291"/>
            </a:xfrm>
            <a:custGeom>
              <a:rect b="b" l="l" r="r" t="t"/>
              <a:pathLst>
                <a:path extrusionOk="0" h="113" w="218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lnTo>
                    <a:pt x="0" y="113"/>
                  </a:lnTo>
                  <a:lnTo>
                    <a:pt x="7" y="10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1109430" y="2352700"/>
              <a:ext cx="289182" cy="91846"/>
            </a:xfrm>
            <a:custGeom>
              <a:rect b="b" l="l" r="r" t="t"/>
              <a:pathLst>
                <a:path extrusionOk="0" h="4530" w="14263">
                  <a:moveTo>
                    <a:pt x="242" y="0"/>
                  </a:moveTo>
                  <a:lnTo>
                    <a:pt x="31" y="106"/>
                  </a:lnTo>
                  <a:lnTo>
                    <a:pt x="24" y="113"/>
                  </a:lnTo>
                  <a:cubicBezTo>
                    <a:pt x="10" y="123"/>
                    <a:pt x="0" y="137"/>
                    <a:pt x="0" y="150"/>
                  </a:cubicBezTo>
                  <a:cubicBezTo>
                    <a:pt x="0" y="168"/>
                    <a:pt x="10" y="181"/>
                    <a:pt x="31" y="195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4"/>
                  </a:lnTo>
                  <a:cubicBezTo>
                    <a:pt x="13601" y="1083"/>
                    <a:pt x="13444" y="1277"/>
                    <a:pt x="13273" y="1376"/>
                  </a:cubicBezTo>
                  <a:cubicBezTo>
                    <a:pt x="13198" y="1420"/>
                    <a:pt x="13119" y="1444"/>
                    <a:pt x="13048" y="1444"/>
                  </a:cubicBezTo>
                  <a:cubicBezTo>
                    <a:pt x="12990" y="1444"/>
                    <a:pt x="12935" y="1427"/>
                    <a:pt x="12888" y="1400"/>
                  </a:cubicBezTo>
                  <a:cubicBezTo>
                    <a:pt x="12884" y="1396"/>
                    <a:pt x="12881" y="1396"/>
                    <a:pt x="12881" y="1393"/>
                  </a:cubicBezTo>
                  <a:lnTo>
                    <a:pt x="13017" y="1314"/>
                  </a:lnTo>
                  <a:cubicBezTo>
                    <a:pt x="13028" y="1314"/>
                    <a:pt x="13037" y="1318"/>
                    <a:pt x="13048" y="1318"/>
                  </a:cubicBezTo>
                  <a:cubicBezTo>
                    <a:pt x="13109" y="1318"/>
                    <a:pt x="13168" y="1294"/>
                    <a:pt x="13209" y="1267"/>
                  </a:cubicBezTo>
                  <a:cubicBezTo>
                    <a:pt x="13362" y="1178"/>
                    <a:pt x="13499" y="1001"/>
                    <a:pt x="13598" y="788"/>
                  </a:cubicBezTo>
                  <a:lnTo>
                    <a:pt x="13368" y="659"/>
                  </a:lnTo>
                  <a:lnTo>
                    <a:pt x="13368" y="1110"/>
                  </a:lnTo>
                  <a:lnTo>
                    <a:pt x="7683" y="4188"/>
                  </a:lnTo>
                  <a:cubicBezTo>
                    <a:pt x="7659" y="4202"/>
                    <a:pt x="7625" y="4208"/>
                    <a:pt x="7590" y="4208"/>
                  </a:cubicBezTo>
                  <a:cubicBezTo>
                    <a:pt x="7573" y="4208"/>
                    <a:pt x="7553" y="4205"/>
                    <a:pt x="7536" y="4202"/>
                  </a:cubicBezTo>
                  <a:cubicBezTo>
                    <a:pt x="7522" y="4198"/>
                    <a:pt x="7508" y="4195"/>
                    <a:pt x="7495" y="4188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390502" y="2378368"/>
              <a:ext cx="10320" cy="5272"/>
            </a:xfrm>
            <a:custGeom>
              <a:rect b="b" l="l" r="r" t="t"/>
              <a:pathLst>
                <a:path extrusionOk="0" h="260" w="509">
                  <a:moveTo>
                    <a:pt x="509" y="1"/>
                  </a:moveTo>
                  <a:lnTo>
                    <a:pt x="1" y="260"/>
                  </a:lnTo>
                  <a:lnTo>
                    <a:pt x="1" y="26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1264209" y="2447222"/>
              <a:ext cx="649" cy="223"/>
            </a:xfrm>
            <a:custGeom>
              <a:rect b="b" l="l" r="r" t="t"/>
              <a:pathLst>
                <a:path extrusionOk="0" h="11" w="32">
                  <a:moveTo>
                    <a:pt x="32" y="1"/>
                  </a:moveTo>
                  <a:lnTo>
                    <a:pt x="32" y="1"/>
                  </a:lnTo>
                  <a:cubicBezTo>
                    <a:pt x="21" y="4"/>
                    <a:pt x="11" y="7"/>
                    <a:pt x="1" y="11"/>
                  </a:cubicBezTo>
                  <a:cubicBezTo>
                    <a:pt x="14" y="7"/>
                    <a:pt x="25" y="4"/>
                    <a:pt x="32" y="1"/>
                  </a:cubicBez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263317" y="2375408"/>
              <a:ext cx="137505" cy="72179"/>
            </a:xfrm>
            <a:custGeom>
              <a:rect b="b" l="l" r="r" t="t"/>
              <a:pathLst>
                <a:path extrusionOk="0" h="3560" w="6782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9"/>
                  </a:lnTo>
                  <a:cubicBezTo>
                    <a:pt x="17" y="3559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3"/>
                  </a:cubicBezTo>
                  <a:lnTo>
                    <a:pt x="6274" y="406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244015" y="2247513"/>
              <a:ext cx="154820" cy="129071"/>
            </a:xfrm>
            <a:custGeom>
              <a:rect b="b" l="l" r="r" t="t"/>
              <a:pathLst>
                <a:path extrusionOk="0" h="6366" w="7636">
                  <a:moveTo>
                    <a:pt x="0" y="1"/>
                  </a:moveTo>
                  <a:lnTo>
                    <a:pt x="0" y="1963"/>
                  </a:lnTo>
                  <a:lnTo>
                    <a:pt x="7635" y="6366"/>
                  </a:lnTo>
                  <a:lnTo>
                    <a:pt x="7635" y="4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1372092" y="2340109"/>
              <a:ext cx="26743" cy="36475"/>
            </a:xfrm>
            <a:custGeom>
              <a:rect b="b" l="l" r="r" t="t"/>
              <a:pathLst>
                <a:path extrusionOk="0" h="1799" w="1319">
                  <a:moveTo>
                    <a:pt x="618" y="427"/>
                  </a:moveTo>
                  <a:lnTo>
                    <a:pt x="69" y="762"/>
                  </a:lnTo>
                  <a:cubicBezTo>
                    <a:pt x="45" y="802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09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2"/>
                    <a:pt x="725" y="488"/>
                    <a:pt x="622" y="431"/>
                  </a:cubicBezTo>
                  <a:lnTo>
                    <a:pt x="618" y="427"/>
                  </a:lnTo>
                  <a:close/>
                  <a:moveTo>
                    <a:pt x="1318" y="1"/>
                  </a:moveTo>
                  <a:lnTo>
                    <a:pt x="734" y="355"/>
                  </a:lnTo>
                  <a:cubicBezTo>
                    <a:pt x="847" y="454"/>
                    <a:pt x="909" y="639"/>
                    <a:pt x="898" y="867"/>
                  </a:cubicBezTo>
                  <a:cubicBezTo>
                    <a:pt x="895" y="1072"/>
                    <a:pt x="840" y="1283"/>
                    <a:pt x="752" y="1475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108517" y="2273465"/>
              <a:ext cx="271969" cy="164572"/>
            </a:xfrm>
            <a:custGeom>
              <a:rect b="b" l="l" r="r" t="t"/>
              <a:pathLst>
                <a:path extrusionOk="0" h="8117" w="13414">
                  <a:moveTo>
                    <a:pt x="5782" y="0"/>
                  </a:moveTo>
                  <a:lnTo>
                    <a:pt x="96" y="3079"/>
                  </a:lnTo>
                  <a:cubicBezTo>
                    <a:pt x="41" y="3110"/>
                    <a:pt x="0" y="3181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800"/>
                  </a:cubicBezTo>
                  <a:lnTo>
                    <a:pt x="7544" y="8096"/>
                  </a:lnTo>
                  <a:cubicBezTo>
                    <a:pt x="7569" y="8110"/>
                    <a:pt x="7602" y="8117"/>
                    <a:pt x="7635" y="8117"/>
                  </a:cubicBezTo>
                  <a:cubicBezTo>
                    <a:pt x="7669" y="8117"/>
                    <a:pt x="7702" y="8110"/>
                    <a:pt x="7728" y="8096"/>
                  </a:cubicBezTo>
                  <a:lnTo>
                    <a:pt x="13413" y="5018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1109348" y="2273465"/>
              <a:ext cx="271138" cy="152164"/>
            </a:xfrm>
            <a:custGeom>
              <a:rect b="b" l="l" r="r" t="t"/>
              <a:pathLst>
                <a:path extrusionOk="0" h="7505" w="13373">
                  <a:moveTo>
                    <a:pt x="5741" y="0"/>
                  </a:moveTo>
                  <a:lnTo>
                    <a:pt x="55" y="3079"/>
                  </a:lnTo>
                  <a:cubicBezTo>
                    <a:pt x="0" y="3110"/>
                    <a:pt x="0" y="3157"/>
                    <a:pt x="55" y="3185"/>
                  </a:cubicBezTo>
                  <a:lnTo>
                    <a:pt x="7503" y="7481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1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1364550" y="2361114"/>
              <a:ext cx="6245" cy="3264"/>
            </a:xfrm>
            <a:custGeom>
              <a:rect b="b" l="l" r="r" t="t"/>
              <a:pathLst>
                <a:path extrusionOk="0" h="161" w="308">
                  <a:moveTo>
                    <a:pt x="136" y="1"/>
                  </a:moveTo>
                  <a:cubicBezTo>
                    <a:pt x="104" y="1"/>
                    <a:pt x="71" y="8"/>
                    <a:pt x="48" y="22"/>
                  </a:cubicBezTo>
                  <a:cubicBezTo>
                    <a:pt x="45" y="22"/>
                    <a:pt x="42" y="25"/>
                    <a:pt x="38" y="29"/>
                  </a:cubicBezTo>
                  <a:cubicBezTo>
                    <a:pt x="1" y="60"/>
                    <a:pt x="7" y="101"/>
                    <a:pt x="62" y="135"/>
                  </a:cubicBezTo>
                  <a:cubicBezTo>
                    <a:pt x="83" y="142"/>
                    <a:pt x="103" y="152"/>
                    <a:pt x="127" y="156"/>
                  </a:cubicBezTo>
                  <a:cubicBezTo>
                    <a:pt x="141" y="159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8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6"/>
                    <a:pt x="188" y="5"/>
                    <a:pt x="155" y="2"/>
                  </a:cubicBezTo>
                  <a:cubicBezTo>
                    <a:pt x="148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1108517" y="2336216"/>
              <a:ext cx="154820" cy="101821"/>
            </a:xfrm>
            <a:custGeom>
              <a:rect b="b" l="l" r="r" t="t"/>
              <a:pathLst>
                <a:path extrusionOk="0" h="5022" w="7636">
                  <a:moveTo>
                    <a:pt x="72" y="1"/>
                  </a:moveTo>
                  <a:cubicBezTo>
                    <a:pt x="31" y="35"/>
                    <a:pt x="0" y="97"/>
                    <a:pt x="0" y="144"/>
                  </a:cubicBezTo>
                  <a:lnTo>
                    <a:pt x="0" y="544"/>
                  </a:lnTo>
                  <a:cubicBezTo>
                    <a:pt x="0" y="602"/>
                    <a:pt x="41" y="673"/>
                    <a:pt x="93" y="705"/>
                  </a:cubicBezTo>
                  <a:lnTo>
                    <a:pt x="7540" y="5001"/>
                  </a:lnTo>
                  <a:cubicBezTo>
                    <a:pt x="7567" y="5015"/>
                    <a:pt x="7602" y="5021"/>
                    <a:pt x="7635" y="5021"/>
                  </a:cubicBezTo>
                  <a:lnTo>
                    <a:pt x="7635" y="4407"/>
                  </a:lnTo>
                  <a:cubicBezTo>
                    <a:pt x="7630" y="4408"/>
                    <a:pt x="7625" y="4408"/>
                    <a:pt x="7620" y="4408"/>
                  </a:cubicBezTo>
                  <a:cubicBezTo>
                    <a:pt x="7592" y="4408"/>
                    <a:pt x="7563" y="4398"/>
                    <a:pt x="7540" y="4386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1367530" y="2345705"/>
              <a:ext cx="22992" cy="36272"/>
            </a:xfrm>
            <a:custGeom>
              <a:rect b="b" l="l" r="r" t="t"/>
              <a:pathLst>
                <a:path extrusionOk="0" h="1789" w="1134">
                  <a:moveTo>
                    <a:pt x="749" y="1"/>
                  </a:moveTo>
                  <a:cubicBezTo>
                    <a:pt x="678" y="1"/>
                    <a:pt x="603" y="22"/>
                    <a:pt x="526" y="65"/>
                  </a:cubicBezTo>
                  <a:cubicBezTo>
                    <a:pt x="294" y="202"/>
                    <a:pt x="93" y="509"/>
                    <a:pt x="0" y="847"/>
                  </a:cubicBezTo>
                  <a:cubicBezTo>
                    <a:pt x="44" y="854"/>
                    <a:pt x="99" y="861"/>
                    <a:pt x="126" y="864"/>
                  </a:cubicBezTo>
                  <a:cubicBezTo>
                    <a:pt x="212" y="567"/>
                    <a:pt x="389" y="291"/>
                    <a:pt x="588" y="178"/>
                  </a:cubicBezTo>
                  <a:cubicBezTo>
                    <a:pt x="632" y="151"/>
                    <a:pt x="690" y="127"/>
                    <a:pt x="748" y="127"/>
                  </a:cubicBezTo>
                  <a:cubicBezTo>
                    <a:pt x="782" y="127"/>
                    <a:pt x="816" y="134"/>
                    <a:pt x="847" y="155"/>
                  </a:cubicBezTo>
                  <a:cubicBezTo>
                    <a:pt x="950" y="212"/>
                    <a:pt x="1004" y="376"/>
                    <a:pt x="997" y="588"/>
                  </a:cubicBezTo>
                  <a:cubicBezTo>
                    <a:pt x="986" y="994"/>
                    <a:pt x="755" y="1455"/>
                    <a:pt x="479" y="1612"/>
                  </a:cubicBezTo>
                  <a:cubicBezTo>
                    <a:pt x="435" y="1638"/>
                    <a:pt x="379" y="1662"/>
                    <a:pt x="319" y="1662"/>
                  </a:cubicBezTo>
                  <a:cubicBezTo>
                    <a:pt x="308" y="1662"/>
                    <a:pt x="298" y="1661"/>
                    <a:pt x="287" y="1659"/>
                  </a:cubicBezTo>
                  <a:lnTo>
                    <a:pt x="151" y="1738"/>
                  </a:lnTo>
                  <a:cubicBezTo>
                    <a:pt x="151" y="1741"/>
                    <a:pt x="154" y="1741"/>
                    <a:pt x="158" y="1745"/>
                  </a:cubicBezTo>
                  <a:cubicBezTo>
                    <a:pt x="205" y="1772"/>
                    <a:pt x="260" y="1789"/>
                    <a:pt x="318" y="1789"/>
                  </a:cubicBezTo>
                  <a:cubicBezTo>
                    <a:pt x="389" y="1789"/>
                    <a:pt x="468" y="1765"/>
                    <a:pt x="543" y="1721"/>
                  </a:cubicBezTo>
                  <a:cubicBezTo>
                    <a:pt x="857" y="1540"/>
                    <a:pt x="1113" y="1045"/>
                    <a:pt x="1123" y="591"/>
                  </a:cubicBezTo>
                  <a:cubicBezTo>
                    <a:pt x="1134" y="328"/>
                    <a:pt x="1055" y="130"/>
                    <a:pt x="912" y="45"/>
                  </a:cubicBezTo>
                  <a:cubicBezTo>
                    <a:pt x="862" y="16"/>
                    <a:pt x="807" y="1"/>
                    <a:pt x="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1108517" y="2246479"/>
              <a:ext cx="292305" cy="175865"/>
            </a:xfrm>
            <a:custGeom>
              <a:rect b="b" l="l" r="r" t="t"/>
              <a:pathLst>
                <a:path extrusionOk="0" h="8674" w="14417">
                  <a:moveTo>
                    <a:pt x="6789" y="0"/>
                  </a:moveTo>
                  <a:lnTo>
                    <a:pt x="76" y="4103"/>
                  </a:lnTo>
                  <a:cubicBezTo>
                    <a:pt x="35" y="4127"/>
                    <a:pt x="0" y="4178"/>
                    <a:pt x="0" y="4219"/>
                  </a:cubicBezTo>
                  <a:cubicBezTo>
                    <a:pt x="0" y="4260"/>
                    <a:pt x="35" y="4315"/>
                    <a:pt x="76" y="4338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7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1109551" y="2329586"/>
              <a:ext cx="507" cy="426"/>
            </a:xfrm>
            <a:custGeom>
              <a:rect b="b" l="l" r="r" t="t"/>
              <a:pathLst>
                <a:path extrusionOk="0" h="21" w="25">
                  <a:moveTo>
                    <a:pt x="25" y="0"/>
                  </a:moveTo>
                  <a:lnTo>
                    <a:pt x="25" y="0"/>
                  </a:lnTo>
                  <a:cubicBezTo>
                    <a:pt x="24" y="1"/>
                    <a:pt x="23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cubicBezTo>
                    <a:pt x="20" y="5"/>
                    <a:pt x="17" y="7"/>
                    <a:pt x="14" y="10"/>
                  </a:cubicBezTo>
                  <a:lnTo>
                    <a:pt x="14" y="10"/>
                  </a:lnTo>
                  <a:cubicBezTo>
                    <a:pt x="15" y="9"/>
                    <a:pt x="17" y="8"/>
                    <a:pt x="18" y="8"/>
                  </a:cubicBezTo>
                  <a:cubicBezTo>
                    <a:pt x="18" y="8"/>
                    <a:pt x="20" y="5"/>
                    <a:pt x="22" y="3"/>
                  </a:cubicBezTo>
                  <a:close/>
                  <a:moveTo>
                    <a:pt x="14" y="10"/>
                  </a:moveTo>
                  <a:lnTo>
                    <a:pt x="14" y="10"/>
                  </a:lnTo>
                  <a:cubicBezTo>
                    <a:pt x="8" y="13"/>
                    <a:pt x="4" y="18"/>
                    <a:pt x="1" y="21"/>
                  </a:cubicBezTo>
                  <a:cubicBezTo>
                    <a:pt x="5" y="17"/>
                    <a:pt x="9" y="13"/>
                    <a:pt x="14" y="1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1111579" y="2335263"/>
              <a:ext cx="150299" cy="86716"/>
            </a:xfrm>
            <a:custGeom>
              <a:rect b="b" l="l" r="r" t="t"/>
              <a:pathLst>
                <a:path extrusionOk="0" h="4277" w="7413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1108517" y="2329728"/>
              <a:ext cx="154820" cy="92616"/>
            </a:xfrm>
            <a:custGeom>
              <a:rect b="b" l="l" r="r" t="t"/>
              <a:pathLst>
                <a:path extrusionOk="0" h="4568" w="7636">
                  <a:moveTo>
                    <a:pt x="69" y="1"/>
                  </a:moveTo>
                  <a:lnTo>
                    <a:pt x="69" y="1"/>
                  </a:lnTo>
                  <a:cubicBezTo>
                    <a:pt x="62" y="4"/>
                    <a:pt x="55" y="10"/>
                    <a:pt x="52" y="14"/>
                  </a:cubicBezTo>
                  <a:cubicBezTo>
                    <a:pt x="35" y="28"/>
                    <a:pt x="25" y="45"/>
                    <a:pt x="14" y="62"/>
                  </a:cubicBezTo>
                  <a:cubicBezTo>
                    <a:pt x="8" y="78"/>
                    <a:pt x="0" y="96"/>
                    <a:pt x="0" y="113"/>
                  </a:cubicBezTo>
                  <a:cubicBezTo>
                    <a:pt x="0" y="130"/>
                    <a:pt x="8" y="147"/>
                    <a:pt x="17" y="168"/>
                  </a:cubicBezTo>
                  <a:cubicBezTo>
                    <a:pt x="25" y="181"/>
                    <a:pt x="35" y="198"/>
                    <a:pt x="49" y="209"/>
                  </a:cubicBezTo>
                  <a:cubicBezTo>
                    <a:pt x="58" y="219"/>
                    <a:pt x="66" y="226"/>
                    <a:pt x="76" y="232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83"/>
                  </a:lnTo>
                  <a:cubicBezTo>
                    <a:pt x="55" y="69"/>
                    <a:pt x="45" y="55"/>
                    <a:pt x="45" y="37"/>
                  </a:cubicBezTo>
                  <a:cubicBezTo>
                    <a:pt x="45" y="24"/>
                    <a:pt x="52" y="10"/>
                    <a:pt x="69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1109207" y="2246479"/>
              <a:ext cx="291615" cy="172804"/>
            </a:xfrm>
            <a:custGeom>
              <a:rect b="b" l="l" r="r" t="t"/>
              <a:pathLst>
                <a:path extrusionOk="0" h="8523" w="14383">
                  <a:moveTo>
                    <a:pt x="6755" y="0"/>
                  </a:moveTo>
                  <a:lnTo>
                    <a:pt x="42" y="4099"/>
                  </a:lnTo>
                  <a:cubicBezTo>
                    <a:pt x="1" y="4123"/>
                    <a:pt x="1" y="4164"/>
                    <a:pt x="42" y="4189"/>
                  </a:cubicBezTo>
                  <a:lnTo>
                    <a:pt x="7527" y="8505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5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1373491" y="2340109"/>
              <a:ext cx="25344" cy="15450"/>
            </a:xfrm>
            <a:custGeom>
              <a:rect b="b" l="l" r="r" t="t"/>
              <a:pathLst>
                <a:path extrusionOk="0" h="762" w="1250">
                  <a:moveTo>
                    <a:pt x="549" y="427"/>
                  </a:moveTo>
                  <a:lnTo>
                    <a:pt x="0" y="762"/>
                  </a:lnTo>
                  <a:lnTo>
                    <a:pt x="0" y="762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1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1264209" y="2421979"/>
              <a:ext cx="649" cy="203"/>
            </a:xfrm>
            <a:custGeom>
              <a:rect b="b" l="l" r="r" t="t"/>
              <a:pathLst>
                <a:path extrusionOk="0" h="10" w="32">
                  <a:moveTo>
                    <a:pt x="32" y="0"/>
                  </a:moveTo>
                  <a:lnTo>
                    <a:pt x="32" y="0"/>
                  </a:lnTo>
                  <a:cubicBezTo>
                    <a:pt x="21" y="3"/>
                    <a:pt x="11" y="7"/>
                    <a:pt x="1" y="10"/>
                  </a:cubicBezTo>
                  <a:cubicBezTo>
                    <a:pt x="11" y="10"/>
                    <a:pt x="25" y="3"/>
                    <a:pt x="32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1369193" y="2347307"/>
              <a:ext cx="17801" cy="10867"/>
            </a:xfrm>
            <a:custGeom>
              <a:rect b="b" l="l" r="r" t="t"/>
              <a:pathLst>
                <a:path extrusionOk="0" h="536" w="878">
                  <a:moveTo>
                    <a:pt x="212" y="407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7"/>
                  </a:lnTo>
                  <a:lnTo>
                    <a:pt x="212" y="407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1263317" y="2335811"/>
              <a:ext cx="137505" cy="86534"/>
            </a:xfrm>
            <a:custGeom>
              <a:rect b="b" l="l" r="r" t="t"/>
              <a:pathLst>
                <a:path extrusionOk="0" h="4268" w="6782">
                  <a:moveTo>
                    <a:pt x="6782" y="0"/>
                  </a:moveTo>
                  <a:lnTo>
                    <a:pt x="76" y="4099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3"/>
                    <a:pt x="45" y="4260"/>
                  </a:cubicBezTo>
                  <a:cubicBezTo>
                    <a:pt x="55" y="4257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4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3"/>
                  </a:lnTo>
                  <a:lnTo>
                    <a:pt x="6683" y="73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1398815" y="2335871"/>
              <a:ext cx="2007" cy="40712"/>
            </a:xfrm>
            <a:custGeom>
              <a:rect b="b" l="l" r="r" t="t"/>
              <a:pathLst>
                <a:path extrusionOk="0" h="2008" w="99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1398815" y="2335871"/>
              <a:ext cx="2007" cy="40712"/>
            </a:xfrm>
            <a:custGeom>
              <a:rect b="b" l="l" r="r" t="t"/>
              <a:pathLst>
                <a:path extrusionOk="0" h="2008" w="99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1107138" y="2245019"/>
              <a:ext cx="290237" cy="167613"/>
            </a:xfrm>
            <a:custGeom>
              <a:rect b="b" l="l" r="r" t="t"/>
              <a:pathLst>
                <a:path extrusionOk="0" h="8267" w="14315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0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1263945" y="2330215"/>
              <a:ext cx="133430" cy="81181"/>
            </a:xfrm>
            <a:custGeom>
              <a:rect b="b" l="l" r="r" t="t"/>
              <a:pathLst>
                <a:path extrusionOk="0" h="4004" w="6581">
                  <a:moveTo>
                    <a:pt x="6580" y="0"/>
                  </a:moveTo>
                  <a:cubicBezTo>
                    <a:pt x="6580" y="34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8"/>
                    <a:pt x="6580" y="185"/>
                    <a:pt x="6580" y="147"/>
                  </a:cubicBezTo>
                  <a:lnTo>
                    <a:pt x="6580" y="127"/>
                  </a:lnTo>
                  <a:lnTo>
                    <a:pt x="6580" y="120"/>
                  </a:lnTo>
                  <a:lnTo>
                    <a:pt x="6580" y="116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5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1107138" y="2242059"/>
              <a:ext cx="290723" cy="167532"/>
            </a:xfrm>
            <a:custGeom>
              <a:rect b="b" l="l" r="r" t="t"/>
              <a:pathLst>
                <a:path extrusionOk="0" h="8263" w="14339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1263945" y="2326748"/>
              <a:ext cx="133430" cy="81668"/>
            </a:xfrm>
            <a:custGeom>
              <a:rect b="b" l="l" r="r" t="t"/>
              <a:pathLst>
                <a:path extrusionOk="0" h="4028" w="6581">
                  <a:moveTo>
                    <a:pt x="0" y="3092"/>
                  </a:moveTo>
                  <a:lnTo>
                    <a:pt x="0" y="3287"/>
                  </a:lnTo>
                  <a:cubicBezTo>
                    <a:pt x="27" y="3297"/>
                    <a:pt x="54" y="3305"/>
                    <a:pt x="86" y="3305"/>
                  </a:cubicBezTo>
                  <a:cubicBezTo>
                    <a:pt x="140" y="3305"/>
                    <a:pt x="205" y="3287"/>
                    <a:pt x="270" y="3250"/>
                  </a:cubicBezTo>
                  <a:lnTo>
                    <a:pt x="270" y="3250"/>
                  </a:lnTo>
                  <a:lnTo>
                    <a:pt x="294" y="3264"/>
                  </a:lnTo>
                  <a:lnTo>
                    <a:pt x="270" y="3250"/>
                  </a:lnTo>
                  <a:cubicBezTo>
                    <a:pt x="270" y="3250"/>
                    <a:pt x="270" y="3250"/>
                    <a:pt x="270" y="3250"/>
                  </a:cubicBezTo>
                  <a:lnTo>
                    <a:pt x="270" y="3250"/>
                  </a:lnTo>
                  <a:lnTo>
                    <a:pt x="0" y="3092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30"/>
                    <a:pt x="6314" y="263"/>
                  </a:cubicBezTo>
                  <a:lnTo>
                    <a:pt x="706" y="3502"/>
                  </a:lnTo>
                  <a:lnTo>
                    <a:pt x="369" y="3305"/>
                  </a:lnTo>
                  <a:cubicBezTo>
                    <a:pt x="355" y="3314"/>
                    <a:pt x="338" y="3322"/>
                    <a:pt x="325" y="3332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5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1123541" y="2241978"/>
              <a:ext cx="270104" cy="155773"/>
            </a:xfrm>
            <a:custGeom>
              <a:rect b="b" l="l" r="r" t="t"/>
              <a:pathLst>
                <a:path extrusionOk="0" h="7683" w="13322">
                  <a:moveTo>
                    <a:pt x="5781" y="1"/>
                  </a:moveTo>
                  <a:cubicBezTo>
                    <a:pt x="5719" y="1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4"/>
                  </a:lnTo>
                  <a:lnTo>
                    <a:pt x="1" y="3277"/>
                  </a:lnTo>
                  <a:lnTo>
                    <a:pt x="7631" y="7683"/>
                  </a:lnTo>
                  <a:lnTo>
                    <a:pt x="13239" y="4444"/>
                  </a:lnTo>
                  <a:cubicBezTo>
                    <a:pt x="13304" y="4411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1123541" y="2225231"/>
              <a:ext cx="270367" cy="155793"/>
            </a:xfrm>
            <a:custGeom>
              <a:rect b="b" l="l" r="r" t="t"/>
              <a:pathLst>
                <a:path extrusionOk="0" h="7684" w="13335">
                  <a:moveTo>
                    <a:pt x="5781" y="1"/>
                  </a:moveTo>
                  <a:cubicBezTo>
                    <a:pt x="5719" y="1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1123541" y="2291733"/>
              <a:ext cx="154739" cy="106018"/>
            </a:xfrm>
            <a:custGeom>
              <a:rect b="b" l="l" r="r" t="t"/>
              <a:pathLst>
                <a:path extrusionOk="0" h="5229" w="7632">
                  <a:moveTo>
                    <a:pt x="1" y="0"/>
                  </a:moveTo>
                  <a:lnTo>
                    <a:pt x="1" y="823"/>
                  </a:lnTo>
                  <a:lnTo>
                    <a:pt x="7631" y="5229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1275157" y="2371819"/>
              <a:ext cx="6306" cy="3264"/>
            </a:xfrm>
            <a:custGeom>
              <a:rect b="b" l="l" r="r" t="t"/>
              <a:pathLst>
                <a:path extrusionOk="0" h="161" w="311">
                  <a:moveTo>
                    <a:pt x="126" y="0"/>
                  </a:moveTo>
                  <a:cubicBezTo>
                    <a:pt x="98" y="0"/>
                    <a:pt x="72" y="7"/>
                    <a:pt x="51" y="20"/>
                  </a:cubicBezTo>
                  <a:cubicBezTo>
                    <a:pt x="45" y="20"/>
                    <a:pt x="41" y="23"/>
                    <a:pt x="41" y="26"/>
                  </a:cubicBezTo>
                  <a:cubicBezTo>
                    <a:pt x="0" y="58"/>
                    <a:pt x="7" y="102"/>
                    <a:pt x="65" y="132"/>
                  </a:cubicBezTo>
                  <a:cubicBezTo>
                    <a:pt x="82" y="143"/>
                    <a:pt x="103" y="149"/>
                    <a:pt x="126" y="153"/>
                  </a:cubicBezTo>
                  <a:cubicBezTo>
                    <a:pt x="144" y="158"/>
                    <a:pt x="161" y="161"/>
                    <a:pt x="179" y="161"/>
                  </a:cubicBezTo>
                  <a:cubicBezTo>
                    <a:pt x="196" y="161"/>
                    <a:pt x="213" y="158"/>
                    <a:pt x="229" y="153"/>
                  </a:cubicBezTo>
                  <a:cubicBezTo>
                    <a:pt x="239" y="149"/>
                    <a:pt x="249" y="146"/>
                    <a:pt x="259" y="140"/>
                  </a:cubicBezTo>
                  <a:cubicBezTo>
                    <a:pt x="311" y="112"/>
                    <a:pt x="304" y="61"/>
                    <a:pt x="246" y="26"/>
                  </a:cubicBezTo>
                  <a:cubicBezTo>
                    <a:pt x="218" y="13"/>
                    <a:pt x="188" y="3"/>
                    <a:pt x="157" y="3"/>
                  </a:cubicBezTo>
                  <a:cubicBezTo>
                    <a:pt x="146" y="1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1258897" y="2369508"/>
              <a:ext cx="20904" cy="26175"/>
            </a:xfrm>
            <a:custGeom>
              <a:rect b="b" l="l" r="r" t="t"/>
              <a:pathLst>
                <a:path extrusionOk="0" h="1291" w="1031">
                  <a:moveTo>
                    <a:pt x="713" y="0"/>
                  </a:moveTo>
                  <a:cubicBezTo>
                    <a:pt x="635" y="0"/>
                    <a:pt x="557" y="25"/>
                    <a:pt x="475" y="72"/>
                  </a:cubicBezTo>
                  <a:cubicBezTo>
                    <a:pt x="208" y="226"/>
                    <a:pt x="0" y="584"/>
                    <a:pt x="0" y="892"/>
                  </a:cubicBezTo>
                  <a:cubicBezTo>
                    <a:pt x="0" y="1008"/>
                    <a:pt x="31" y="1103"/>
                    <a:pt x="89" y="1175"/>
                  </a:cubicBezTo>
                  <a:cubicBezTo>
                    <a:pt x="147" y="1250"/>
                    <a:pt x="235" y="1291"/>
                    <a:pt x="335" y="1291"/>
                  </a:cubicBezTo>
                  <a:cubicBezTo>
                    <a:pt x="410" y="1291"/>
                    <a:pt x="492" y="1267"/>
                    <a:pt x="574" y="1223"/>
                  </a:cubicBezTo>
                  <a:cubicBezTo>
                    <a:pt x="587" y="1213"/>
                    <a:pt x="604" y="1205"/>
                    <a:pt x="618" y="1196"/>
                  </a:cubicBezTo>
                  <a:lnTo>
                    <a:pt x="519" y="1141"/>
                  </a:lnTo>
                  <a:cubicBezTo>
                    <a:pt x="453" y="1177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2"/>
                  </a:cubicBezTo>
                  <a:cubicBezTo>
                    <a:pt x="99" y="622"/>
                    <a:pt x="290" y="291"/>
                    <a:pt x="522" y="158"/>
                  </a:cubicBezTo>
                  <a:cubicBezTo>
                    <a:pt x="589" y="118"/>
                    <a:pt x="654" y="99"/>
                    <a:pt x="711" y="99"/>
                  </a:cubicBezTo>
                  <a:cubicBezTo>
                    <a:pt x="761" y="99"/>
                    <a:pt x="806" y="113"/>
                    <a:pt x="843" y="140"/>
                  </a:cubicBezTo>
                  <a:cubicBezTo>
                    <a:pt x="881" y="168"/>
                    <a:pt x="911" y="209"/>
                    <a:pt x="928" y="267"/>
                  </a:cubicBezTo>
                  <a:cubicBezTo>
                    <a:pt x="946" y="272"/>
                    <a:pt x="963" y="275"/>
                    <a:pt x="981" y="275"/>
                  </a:cubicBezTo>
                  <a:cubicBezTo>
                    <a:pt x="998" y="275"/>
                    <a:pt x="1015" y="272"/>
                    <a:pt x="1031" y="267"/>
                  </a:cubicBezTo>
                  <a:cubicBezTo>
                    <a:pt x="1017" y="205"/>
                    <a:pt x="993" y="154"/>
                    <a:pt x="959" y="117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1263885" y="2306554"/>
              <a:ext cx="133491" cy="68246"/>
            </a:xfrm>
            <a:custGeom>
              <a:rect b="b" l="l" r="r" t="t"/>
              <a:pathLst>
                <a:path extrusionOk="0" h="3366" w="6584">
                  <a:moveTo>
                    <a:pt x="6583" y="0"/>
                  </a:moveTo>
                  <a:lnTo>
                    <a:pt x="0" y="3218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1263945" y="2306554"/>
              <a:ext cx="133430" cy="68246"/>
            </a:xfrm>
            <a:custGeom>
              <a:rect b="b" l="l" r="r" t="t"/>
              <a:pathLst>
                <a:path extrusionOk="0" h="3366" w="6581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1107138" y="2218378"/>
              <a:ext cx="290723" cy="154556"/>
            </a:xfrm>
            <a:custGeom>
              <a:rect b="b" l="l" r="r" t="t"/>
              <a:pathLst>
                <a:path extrusionOk="0" h="7623" w="14339">
                  <a:moveTo>
                    <a:pt x="6784" y="1"/>
                  </a:moveTo>
                  <a:cubicBezTo>
                    <a:pt x="6722" y="1"/>
                    <a:pt x="6661" y="14"/>
                    <a:pt x="6615" y="41"/>
                  </a:cubicBezTo>
                  <a:lnTo>
                    <a:pt x="0" y="3215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1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1107138" y="2283562"/>
              <a:ext cx="154739" cy="129071"/>
            </a:xfrm>
            <a:custGeom>
              <a:rect b="b" l="l" r="r" t="t"/>
              <a:pathLst>
                <a:path extrusionOk="0" h="6366" w="7632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1107138" y="2283562"/>
              <a:ext cx="154739" cy="129071"/>
            </a:xfrm>
            <a:custGeom>
              <a:rect b="b" l="l" r="r" t="t"/>
              <a:pathLst>
                <a:path extrusionOk="0" h="6366" w="7632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6"/>
                  </a:lnTo>
                  <a:lnTo>
                    <a:pt x="7632" y="4407"/>
                  </a:lnTo>
                  <a:lnTo>
                    <a:pt x="5792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1216887" y="2360871"/>
              <a:ext cx="21268" cy="26236"/>
            </a:xfrm>
            <a:custGeom>
              <a:rect b="b" l="l" r="r" t="t"/>
              <a:pathLst>
                <a:path extrusionOk="0" h="1294" w="1049">
                  <a:moveTo>
                    <a:pt x="335" y="0"/>
                  </a:moveTo>
                  <a:cubicBezTo>
                    <a:pt x="137" y="0"/>
                    <a:pt x="0" y="164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8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7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1218894" y="2362898"/>
              <a:ext cx="17254" cy="22221"/>
            </a:xfrm>
            <a:custGeom>
              <a:rect b="b" l="l" r="r" t="t"/>
              <a:pathLst>
                <a:path extrusionOk="0" h="1096" w="851">
                  <a:moveTo>
                    <a:pt x="237" y="0"/>
                  </a:moveTo>
                  <a:cubicBezTo>
                    <a:pt x="97" y="0"/>
                    <a:pt x="0" y="111"/>
                    <a:pt x="0" y="303"/>
                  </a:cubicBezTo>
                  <a:cubicBezTo>
                    <a:pt x="0" y="572"/>
                    <a:pt x="192" y="904"/>
                    <a:pt x="427" y="1037"/>
                  </a:cubicBezTo>
                  <a:cubicBezTo>
                    <a:pt x="495" y="1077"/>
                    <a:pt x="559" y="1095"/>
                    <a:pt x="616" y="1095"/>
                  </a:cubicBezTo>
                  <a:cubicBezTo>
                    <a:pt x="754" y="1095"/>
                    <a:pt x="850" y="984"/>
                    <a:pt x="850" y="791"/>
                  </a:cubicBezTo>
                  <a:cubicBezTo>
                    <a:pt x="850" y="521"/>
                    <a:pt x="659" y="194"/>
                    <a:pt x="424" y="57"/>
                  </a:cubicBezTo>
                  <a:cubicBezTo>
                    <a:pt x="357" y="19"/>
                    <a:pt x="293" y="0"/>
                    <a:pt x="23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1118979" y="2302641"/>
              <a:ext cx="85966" cy="66117"/>
            </a:xfrm>
            <a:custGeom>
              <a:rect b="b" l="l" r="r" t="t"/>
              <a:pathLst>
                <a:path extrusionOk="0" h="3261" w="4240">
                  <a:moveTo>
                    <a:pt x="258" y="0"/>
                  </a:moveTo>
                  <a:cubicBezTo>
                    <a:pt x="105" y="0"/>
                    <a:pt x="0" y="122"/>
                    <a:pt x="0" y="333"/>
                  </a:cubicBezTo>
                  <a:lnTo>
                    <a:pt x="0" y="480"/>
                  </a:lnTo>
                  <a:cubicBezTo>
                    <a:pt x="0" y="776"/>
                    <a:pt x="208" y="1138"/>
                    <a:pt x="464" y="1288"/>
                  </a:cubicBezTo>
                  <a:lnTo>
                    <a:pt x="3772" y="3196"/>
                  </a:lnTo>
                  <a:cubicBezTo>
                    <a:pt x="3847" y="3240"/>
                    <a:pt x="3918" y="3261"/>
                    <a:pt x="3981" y="3261"/>
                  </a:cubicBezTo>
                  <a:cubicBezTo>
                    <a:pt x="4134" y="3261"/>
                    <a:pt x="4239" y="3137"/>
                    <a:pt x="4239" y="2927"/>
                  </a:cubicBezTo>
                  <a:lnTo>
                    <a:pt x="4239" y="2780"/>
                  </a:lnTo>
                  <a:cubicBezTo>
                    <a:pt x="4239" y="2483"/>
                    <a:pt x="4030" y="2121"/>
                    <a:pt x="3772" y="1975"/>
                  </a:cubicBezTo>
                  <a:lnTo>
                    <a:pt x="464" y="63"/>
                  </a:lnTo>
                  <a:cubicBezTo>
                    <a:pt x="390" y="20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1261877" y="2371860"/>
              <a:ext cx="2088" cy="40773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1261877" y="2371860"/>
              <a:ext cx="2088" cy="40773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155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1157785" y="1937711"/>
              <a:ext cx="271482" cy="313228"/>
            </a:xfrm>
            <a:custGeom>
              <a:rect b="b" l="l" r="r" t="t"/>
              <a:pathLst>
                <a:path extrusionOk="0" h="15449" w="13390">
                  <a:moveTo>
                    <a:pt x="4287" y="0"/>
                  </a:moveTo>
                  <a:cubicBezTo>
                    <a:pt x="3134" y="76"/>
                    <a:pt x="1793" y="1038"/>
                    <a:pt x="1455" y="2311"/>
                  </a:cubicBezTo>
                  <a:cubicBezTo>
                    <a:pt x="1065" y="3765"/>
                    <a:pt x="1" y="9663"/>
                    <a:pt x="21" y="10383"/>
                  </a:cubicBezTo>
                  <a:cubicBezTo>
                    <a:pt x="45" y="11154"/>
                    <a:pt x="530" y="11359"/>
                    <a:pt x="1424" y="11649"/>
                  </a:cubicBezTo>
                  <a:cubicBezTo>
                    <a:pt x="2710" y="12066"/>
                    <a:pt x="6943" y="13250"/>
                    <a:pt x="8127" y="13594"/>
                  </a:cubicBezTo>
                  <a:cubicBezTo>
                    <a:pt x="8127" y="13594"/>
                    <a:pt x="8745" y="13960"/>
                    <a:pt x="9113" y="14171"/>
                  </a:cubicBezTo>
                  <a:cubicBezTo>
                    <a:pt x="9549" y="14418"/>
                    <a:pt x="9996" y="14463"/>
                    <a:pt x="10265" y="14463"/>
                  </a:cubicBezTo>
                  <a:cubicBezTo>
                    <a:pt x="10421" y="14463"/>
                    <a:pt x="10516" y="14448"/>
                    <a:pt x="10516" y="14448"/>
                  </a:cubicBezTo>
                  <a:cubicBezTo>
                    <a:pt x="10516" y="14448"/>
                    <a:pt x="10854" y="14769"/>
                    <a:pt x="11164" y="14984"/>
                  </a:cubicBezTo>
                  <a:cubicBezTo>
                    <a:pt x="11535" y="15239"/>
                    <a:pt x="11907" y="15449"/>
                    <a:pt x="12328" y="15449"/>
                  </a:cubicBezTo>
                  <a:cubicBezTo>
                    <a:pt x="12458" y="15449"/>
                    <a:pt x="12593" y="15429"/>
                    <a:pt x="12735" y="15383"/>
                  </a:cubicBezTo>
                  <a:cubicBezTo>
                    <a:pt x="13390" y="15179"/>
                    <a:pt x="12929" y="14530"/>
                    <a:pt x="12735" y="14209"/>
                  </a:cubicBezTo>
                  <a:cubicBezTo>
                    <a:pt x="12544" y="13892"/>
                    <a:pt x="11547" y="12783"/>
                    <a:pt x="11339" y="12591"/>
                  </a:cubicBezTo>
                  <a:cubicBezTo>
                    <a:pt x="11131" y="12400"/>
                    <a:pt x="10154" y="12144"/>
                    <a:pt x="9611" y="12086"/>
                  </a:cubicBezTo>
                  <a:cubicBezTo>
                    <a:pt x="8929" y="12014"/>
                    <a:pt x="7779" y="11639"/>
                    <a:pt x="6922" y="11226"/>
                  </a:cubicBezTo>
                  <a:cubicBezTo>
                    <a:pt x="5202" y="10397"/>
                    <a:pt x="3035" y="9270"/>
                    <a:pt x="3035" y="9270"/>
                  </a:cubicBezTo>
                  <a:cubicBezTo>
                    <a:pt x="3035" y="9270"/>
                    <a:pt x="3475" y="6547"/>
                    <a:pt x="3850" y="5049"/>
                  </a:cubicBezTo>
                  <a:cubicBezTo>
                    <a:pt x="4865" y="4151"/>
                    <a:pt x="4670" y="1277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1511240" y="2017067"/>
              <a:ext cx="264994" cy="351812"/>
            </a:xfrm>
            <a:custGeom>
              <a:rect b="b" l="l" r="r" t="t"/>
              <a:pathLst>
                <a:path extrusionOk="0" h="17352" w="13070">
                  <a:moveTo>
                    <a:pt x="12227" y="0"/>
                  </a:moveTo>
                  <a:cubicBezTo>
                    <a:pt x="12058" y="0"/>
                    <a:pt x="11884" y="39"/>
                    <a:pt x="11749" y="117"/>
                  </a:cubicBezTo>
                  <a:lnTo>
                    <a:pt x="1322" y="6138"/>
                  </a:lnTo>
                  <a:cubicBezTo>
                    <a:pt x="1066" y="6284"/>
                    <a:pt x="837" y="6646"/>
                    <a:pt x="813" y="6944"/>
                  </a:cubicBezTo>
                  <a:lnTo>
                    <a:pt x="29" y="16466"/>
                  </a:lnTo>
                  <a:cubicBezTo>
                    <a:pt x="1" y="16759"/>
                    <a:pt x="179" y="17114"/>
                    <a:pt x="421" y="17254"/>
                  </a:cubicBezTo>
                  <a:cubicBezTo>
                    <a:pt x="535" y="17319"/>
                    <a:pt x="688" y="17352"/>
                    <a:pt x="844" y="17352"/>
                  </a:cubicBezTo>
                  <a:cubicBezTo>
                    <a:pt x="1014" y="17352"/>
                    <a:pt x="1188" y="17313"/>
                    <a:pt x="1322" y="17237"/>
                  </a:cubicBezTo>
                  <a:lnTo>
                    <a:pt x="11749" y="11216"/>
                  </a:lnTo>
                  <a:cubicBezTo>
                    <a:pt x="12008" y="11066"/>
                    <a:pt x="12237" y="10708"/>
                    <a:pt x="12261" y="10411"/>
                  </a:cubicBezTo>
                  <a:lnTo>
                    <a:pt x="13045" y="889"/>
                  </a:lnTo>
                  <a:cubicBezTo>
                    <a:pt x="13070" y="591"/>
                    <a:pt x="12895" y="240"/>
                    <a:pt x="12653" y="100"/>
                  </a:cubicBezTo>
                  <a:cubicBezTo>
                    <a:pt x="12537" y="33"/>
                    <a:pt x="12384" y="0"/>
                    <a:pt x="12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1531170" y="2017067"/>
              <a:ext cx="245064" cy="334477"/>
            </a:xfrm>
            <a:custGeom>
              <a:rect b="b" l="l" r="r" t="t"/>
              <a:pathLst>
                <a:path extrusionOk="0" h="16497" w="12087">
                  <a:moveTo>
                    <a:pt x="11244" y="0"/>
                  </a:moveTo>
                  <a:cubicBezTo>
                    <a:pt x="11075" y="0"/>
                    <a:pt x="10901" y="39"/>
                    <a:pt x="10766" y="117"/>
                  </a:cubicBezTo>
                  <a:lnTo>
                    <a:pt x="339" y="6138"/>
                  </a:lnTo>
                  <a:cubicBezTo>
                    <a:pt x="213" y="6210"/>
                    <a:pt x="93" y="6336"/>
                    <a:pt x="1" y="6479"/>
                  </a:cubicBezTo>
                  <a:lnTo>
                    <a:pt x="1623" y="7415"/>
                  </a:lnTo>
                  <a:lnTo>
                    <a:pt x="1623" y="16496"/>
                  </a:lnTo>
                  <a:lnTo>
                    <a:pt x="10766" y="11216"/>
                  </a:lnTo>
                  <a:cubicBezTo>
                    <a:pt x="11025" y="11066"/>
                    <a:pt x="11254" y="10708"/>
                    <a:pt x="11278" y="10411"/>
                  </a:cubicBezTo>
                  <a:lnTo>
                    <a:pt x="12062" y="889"/>
                  </a:lnTo>
                  <a:cubicBezTo>
                    <a:pt x="12087" y="591"/>
                    <a:pt x="11912" y="240"/>
                    <a:pt x="11670" y="100"/>
                  </a:cubicBezTo>
                  <a:cubicBezTo>
                    <a:pt x="11554" y="33"/>
                    <a:pt x="11401" y="0"/>
                    <a:pt x="112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1529122" y="2028361"/>
              <a:ext cx="246970" cy="339464"/>
            </a:xfrm>
            <a:custGeom>
              <a:rect b="b" l="l" r="r" t="t"/>
              <a:pathLst>
                <a:path extrusionOk="0" h="16743" w="12181">
                  <a:moveTo>
                    <a:pt x="11947" y="1"/>
                  </a:moveTo>
                  <a:cubicBezTo>
                    <a:pt x="11886" y="1"/>
                    <a:pt x="11817" y="22"/>
                    <a:pt x="11741" y="66"/>
                  </a:cubicBezTo>
                  <a:lnTo>
                    <a:pt x="1314" y="6086"/>
                  </a:lnTo>
                  <a:cubicBezTo>
                    <a:pt x="1058" y="6233"/>
                    <a:pt x="829" y="6595"/>
                    <a:pt x="805" y="6891"/>
                  </a:cubicBezTo>
                  <a:lnTo>
                    <a:pt x="20" y="16414"/>
                  </a:lnTo>
                  <a:cubicBezTo>
                    <a:pt x="1" y="16622"/>
                    <a:pt x="91" y="16743"/>
                    <a:pt x="237" y="16743"/>
                  </a:cubicBezTo>
                  <a:cubicBezTo>
                    <a:pt x="297" y="16743"/>
                    <a:pt x="366" y="16722"/>
                    <a:pt x="440" y="16680"/>
                  </a:cubicBezTo>
                  <a:lnTo>
                    <a:pt x="10867" y="10659"/>
                  </a:lnTo>
                  <a:cubicBezTo>
                    <a:pt x="11126" y="10509"/>
                    <a:pt x="11355" y="10151"/>
                    <a:pt x="11379" y="9854"/>
                  </a:cubicBezTo>
                  <a:lnTo>
                    <a:pt x="12163" y="332"/>
                  </a:lnTo>
                  <a:cubicBezTo>
                    <a:pt x="12181" y="122"/>
                    <a:pt x="12092" y="1"/>
                    <a:pt x="1194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1638039" y="2178436"/>
              <a:ext cx="29196" cy="39313"/>
            </a:xfrm>
            <a:custGeom>
              <a:rect b="b" l="l" r="r" t="t"/>
              <a:pathLst>
                <a:path extrusionOk="0" h="1939" w="1440">
                  <a:moveTo>
                    <a:pt x="1070" y="0"/>
                  </a:moveTo>
                  <a:cubicBezTo>
                    <a:pt x="987" y="0"/>
                    <a:pt x="893" y="28"/>
                    <a:pt x="791" y="86"/>
                  </a:cubicBezTo>
                  <a:cubicBezTo>
                    <a:pt x="410" y="308"/>
                    <a:pt x="68" y="882"/>
                    <a:pt x="30" y="1370"/>
                  </a:cubicBezTo>
                  <a:cubicBezTo>
                    <a:pt x="0" y="1728"/>
                    <a:pt x="141" y="1939"/>
                    <a:pt x="367" y="1939"/>
                  </a:cubicBezTo>
                  <a:cubicBezTo>
                    <a:pt x="450" y="1939"/>
                    <a:pt x="544" y="1911"/>
                    <a:pt x="645" y="1852"/>
                  </a:cubicBezTo>
                  <a:cubicBezTo>
                    <a:pt x="1027" y="1633"/>
                    <a:pt x="1369" y="1056"/>
                    <a:pt x="1410" y="571"/>
                  </a:cubicBezTo>
                  <a:cubicBezTo>
                    <a:pt x="1440" y="213"/>
                    <a:pt x="1298" y="0"/>
                    <a:pt x="1070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1626057" y="2223649"/>
              <a:ext cx="79742" cy="46024"/>
            </a:xfrm>
            <a:custGeom>
              <a:rect b="b" l="l" r="r" t="t"/>
              <a:pathLst>
                <a:path extrusionOk="0" h="2270" w="3933">
                  <a:moveTo>
                    <a:pt x="3496" y="0"/>
                  </a:moveTo>
                  <a:lnTo>
                    <a:pt x="0" y="2021"/>
                  </a:lnTo>
                  <a:lnTo>
                    <a:pt x="437" y="2270"/>
                  </a:lnTo>
                  <a:lnTo>
                    <a:pt x="3932" y="252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1617197" y="2228759"/>
              <a:ext cx="105896" cy="131727"/>
            </a:xfrm>
            <a:custGeom>
              <a:rect b="b" l="l" r="r" t="t"/>
              <a:pathLst>
                <a:path extrusionOk="0" h="6497" w="5223">
                  <a:moveTo>
                    <a:pt x="4369" y="0"/>
                  </a:moveTo>
                  <a:lnTo>
                    <a:pt x="874" y="2021"/>
                  </a:lnTo>
                  <a:lnTo>
                    <a:pt x="437" y="1769"/>
                  </a:lnTo>
                  <a:lnTo>
                    <a:pt x="1161" y="5529"/>
                  </a:lnTo>
                  <a:lnTo>
                    <a:pt x="1202" y="5738"/>
                  </a:lnTo>
                  <a:lnTo>
                    <a:pt x="1202" y="5738"/>
                  </a:lnTo>
                  <a:lnTo>
                    <a:pt x="1014" y="5632"/>
                  </a:lnTo>
                  <a:lnTo>
                    <a:pt x="185" y="5154"/>
                  </a:lnTo>
                  <a:cubicBezTo>
                    <a:pt x="155" y="5136"/>
                    <a:pt x="127" y="5128"/>
                    <a:pt x="103" y="5128"/>
                  </a:cubicBezTo>
                  <a:cubicBezTo>
                    <a:pt x="42" y="5128"/>
                    <a:pt x="1" y="5178"/>
                    <a:pt x="1" y="5260"/>
                  </a:cubicBezTo>
                  <a:lnTo>
                    <a:pt x="1" y="5335"/>
                  </a:lnTo>
                  <a:cubicBezTo>
                    <a:pt x="1" y="5452"/>
                    <a:pt x="79" y="5591"/>
                    <a:pt x="178" y="5652"/>
                  </a:cubicBezTo>
                  <a:cubicBezTo>
                    <a:pt x="181" y="5656"/>
                    <a:pt x="181" y="5656"/>
                    <a:pt x="185" y="5656"/>
                  </a:cubicBezTo>
                  <a:lnTo>
                    <a:pt x="1560" y="6451"/>
                  </a:lnTo>
                  <a:cubicBezTo>
                    <a:pt x="1560" y="6451"/>
                    <a:pt x="1560" y="6455"/>
                    <a:pt x="1564" y="6455"/>
                  </a:cubicBezTo>
                  <a:cubicBezTo>
                    <a:pt x="1611" y="6479"/>
                    <a:pt x="1673" y="6492"/>
                    <a:pt x="1734" y="6496"/>
                  </a:cubicBezTo>
                  <a:cubicBezTo>
                    <a:pt x="1740" y="6496"/>
                    <a:pt x="1746" y="6496"/>
                    <a:pt x="1752" y="6496"/>
                  </a:cubicBezTo>
                  <a:cubicBezTo>
                    <a:pt x="1818" y="6496"/>
                    <a:pt x="1882" y="6480"/>
                    <a:pt x="1932" y="6451"/>
                  </a:cubicBezTo>
                  <a:lnTo>
                    <a:pt x="5055" y="4649"/>
                  </a:lnTo>
                  <a:cubicBezTo>
                    <a:pt x="5157" y="4592"/>
                    <a:pt x="5223" y="4444"/>
                    <a:pt x="5202" y="4329"/>
                  </a:cubicBezTo>
                  <a:lnTo>
                    <a:pt x="43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1618373" y="2320442"/>
              <a:ext cx="25972" cy="29095"/>
            </a:xfrm>
            <a:custGeom>
              <a:rect b="b" l="l" r="r" t="t"/>
              <a:pathLst>
                <a:path extrusionOk="0" h="1435" w="1281">
                  <a:moveTo>
                    <a:pt x="1065" y="1"/>
                  </a:moveTo>
                  <a:lnTo>
                    <a:pt x="0" y="615"/>
                  </a:lnTo>
                  <a:lnTo>
                    <a:pt x="1280" y="14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1617197" y="2264605"/>
              <a:ext cx="35177" cy="95860"/>
            </a:xfrm>
            <a:custGeom>
              <a:rect b="b" l="l" r="r" t="t"/>
              <a:pathLst>
                <a:path extrusionOk="0" h="4728" w="1735">
                  <a:moveTo>
                    <a:pt x="437" y="1"/>
                  </a:moveTo>
                  <a:lnTo>
                    <a:pt x="1161" y="3761"/>
                  </a:lnTo>
                  <a:cubicBezTo>
                    <a:pt x="1175" y="3843"/>
                    <a:pt x="1147" y="3889"/>
                    <a:pt x="1094" y="3889"/>
                  </a:cubicBezTo>
                  <a:cubicBezTo>
                    <a:pt x="1072" y="3889"/>
                    <a:pt x="1045" y="3881"/>
                    <a:pt x="1014" y="3864"/>
                  </a:cubicBezTo>
                  <a:lnTo>
                    <a:pt x="185" y="3386"/>
                  </a:lnTo>
                  <a:cubicBezTo>
                    <a:pt x="155" y="3368"/>
                    <a:pt x="127" y="3360"/>
                    <a:pt x="103" y="3360"/>
                  </a:cubicBezTo>
                  <a:cubicBezTo>
                    <a:pt x="42" y="3360"/>
                    <a:pt x="1" y="3410"/>
                    <a:pt x="1" y="3492"/>
                  </a:cubicBezTo>
                  <a:lnTo>
                    <a:pt x="1" y="3567"/>
                  </a:lnTo>
                  <a:cubicBezTo>
                    <a:pt x="1" y="3684"/>
                    <a:pt x="79" y="3823"/>
                    <a:pt x="178" y="3884"/>
                  </a:cubicBezTo>
                  <a:cubicBezTo>
                    <a:pt x="181" y="3888"/>
                    <a:pt x="181" y="3888"/>
                    <a:pt x="185" y="3888"/>
                  </a:cubicBezTo>
                  <a:lnTo>
                    <a:pt x="1560" y="4683"/>
                  </a:lnTo>
                  <a:cubicBezTo>
                    <a:pt x="1560" y="4683"/>
                    <a:pt x="1560" y="4687"/>
                    <a:pt x="1564" y="4687"/>
                  </a:cubicBezTo>
                  <a:cubicBezTo>
                    <a:pt x="1611" y="4711"/>
                    <a:pt x="1673" y="4724"/>
                    <a:pt x="1734" y="4728"/>
                  </a:cubicBezTo>
                  <a:lnTo>
                    <a:pt x="874" y="253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1292655" y="1955087"/>
              <a:ext cx="55249" cy="27736"/>
            </a:xfrm>
            <a:custGeom>
              <a:rect b="b" l="l" r="r" t="t"/>
              <a:pathLst>
                <a:path extrusionOk="0" h="1368" w="2725">
                  <a:moveTo>
                    <a:pt x="1792" y="0"/>
                  </a:moveTo>
                  <a:lnTo>
                    <a:pt x="1663" y="772"/>
                  </a:lnTo>
                  <a:lnTo>
                    <a:pt x="782" y="14"/>
                  </a:lnTo>
                  <a:lnTo>
                    <a:pt x="1" y="696"/>
                  </a:lnTo>
                  <a:cubicBezTo>
                    <a:pt x="292" y="1043"/>
                    <a:pt x="943" y="1368"/>
                    <a:pt x="1519" y="1368"/>
                  </a:cubicBezTo>
                  <a:cubicBezTo>
                    <a:pt x="1545" y="1368"/>
                    <a:pt x="1570" y="1367"/>
                    <a:pt x="1595" y="1366"/>
                  </a:cubicBezTo>
                  <a:cubicBezTo>
                    <a:pt x="2185" y="1339"/>
                    <a:pt x="2523" y="1188"/>
                    <a:pt x="2724" y="782"/>
                  </a:cubicBezTo>
                  <a:lnTo>
                    <a:pt x="179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1292655" y="1955087"/>
              <a:ext cx="55249" cy="25830"/>
            </a:xfrm>
            <a:custGeom>
              <a:rect b="b" l="l" r="r" t="t"/>
              <a:pathLst>
                <a:path extrusionOk="0" h="1274" w="2725">
                  <a:moveTo>
                    <a:pt x="1792" y="0"/>
                  </a:moveTo>
                  <a:lnTo>
                    <a:pt x="1663" y="772"/>
                  </a:lnTo>
                  <a:lnTo>
                    <a:pt x="2277" y="523"/>
                  </a:lnTo>
                  <a:cubicBezTo>
                    <a:pt x="2277" y="523"/>
                    <a:pt x="2373" y="857"/>
                    <a:pt x="2342" y="1199"/>
                  </a:cubicBezTo>
                  <a:cubicBezTo>
                    <a:pt x="2506" y="1106"/>
                    <a:pt x="2628" y="970"/>
                    <a:pt x="2724" y="782"/>
                  </a:cubicBezTo>
                  <a:lnTo>
                    <a:pt x="1792" y="0"/>
                  </a:lnTo>
                  <a:close/>
                  <a:moveTo>
                    <a:pt x="782" y="14"/>
                  </a:moveTo>
                  <a:lnTo>
                    <a:pt x="1" y="696"/>
                  </a:lnTo>
                  <a:cubicBezTo>
                    <a:pt x="199" y="929"/>
                    <a:pt x="557" y="1150"/>
                    <a:pt x="943" y="1273"/>
                  </a:cubicBezTo>
                  <a:cubicBezTo>
                    <a:pt x="875" y="1076"/>
                    <a:pt x="840" y="860"/>
                    <a:pt x="867" y="628"/>
                  </a:cubicBezTo>
                  <a:lnTo>
                    <a:pt x="867" y="628"/>
                  </a:lnTo>
                  <a:lnTo>
                    <a:pt x="1663" y="772"/>
                  </a:lnTo>
                  <a:lnTo>
                    <a:pt x="782" y="14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1308976" y="1965670"/>
              <a:ext cx="32278" cy="30656"/>
            </a:xfrm>
            <a:custGeom>
              <a:rect b="b" l="l" r="r" t="t"/>
              <a:pathLst>
                <a:path extrusionOk="0" h="1512" w="1592">
                  <a:moveTo>
                    <a:pt x="1472" y="1"/>
                  </a:moveTo>
                  <a:lnTo>
                    <a:pt x="858" y="250"/>
                  </a:lnTo>
                  <a:lnTo>
                    <a:pt x="62" y="106"/>
                  </a:lnTo>
                  <a:lnTo>
                    <a:pt x="62" y="106"/>
                  </a:lnTo>
                  <a:cubicBezTo>
                    <a:pt x="1" y="666"/>
                    <a:pt x="288" y="1148"/>
                    <a:pt x="582" y="1455"/>
                  </a:cubicBezTo>
                  <a:cubicBezTo>
                    <a:pt x="696" y="1497"/>
                    <a:pt x="799" y="1512"/>
                    <a:pt x="886" y="1512"/>
                  </a:cubicBezTo>
                  <a:cubicBezTo>
                    <a:pt x="1094" y="1512"/>
                    <a:pt x="1216" y="1427"/>
                    <a:pt x="1216" y="1427"/>
                  </a:cubicBezTo>
                  <a:cubicBezTo>
                    <a:pt x="1216" y="1427"/>
                    <a:pt x="1442" y="1195"/>
                    <a:pt x="1519" y="792"/>
                  </a:cubicBezTo>
                  <a:cubicBezTo>
                    <a:pt x="1592" y="414"/>
                    <a:pt x="1472" y="1"/>
                    <a:pt x="1472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1305387" y="1994582"/>
              <a:ext cx="41260" cy="154698"/>
            </a:xfrm>
            <a:custGeom>
              <a:rect b="b" l="l" r="r" t="t"/>
              <a:pathLst>
                <a:path extrusionOk="0" h="7630" w="2035">
                  <a:moveTo>
                    <a:pt x="1393" y="1"/>
                  </a:moveTo>
                  <a:lnTo>
                    <a:pt x="759" y="29"/>
                  </a:lnTo>
                  <a:cubicBezTo>
                    <a:pt x="759" y="29"/>
                    <a:pt x="28" y="5438"/>
                    <a:pt x="14" y="5824"/>
                  </a:cubicBezTo>
                  <a:cubicBezTo>
                    <a:pt x="1" y="6210"/>
                    <a:pt x="625" y="7619"/>
                    <a:pt x="990" y="7629"/>
                  </a:cubicBezTo>
                  <a:cubicBezTo>
                    <a:pt x="992" y="7629"/>
                    <a:pt x="993" y="7629"/>
                    <a:pt x="994" y="7629"/>
                  </a:cubicBezTo>
                  <a:cubicBezTo>
                    <a:pt x="1357" y="7629"/>
                    <a:pt x="2035" y="6171"/>
                    <a:pt x="2024" y="5745"/>
                  </a:cubicBezTo>
                  <a:cubicBezTo>
                    <a:pt x="2011" y="5319"/>
                    <a:pt x="1393" y="1"/>
                    <a:pt x="1393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1333631" y="1994582"/>
              <a:ext cx="20" cy="2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1333631" y="1994582"/>
              <a:ext cx="20" cy="20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1320350" y="1997907"/>
              <a:ext cx="20" cy="243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1320350" y="1994582"/>
              <a:ext cx="13503" cy="4400"/>
            </a:xfrm>
            <a:custGeom>
              <a:rect b="b" l="l" r="r" t="t"/>
              <a:pathLst>
                <a:path extrusionOk="0" h="217" w="666">
                  <a:moveTo>
                    <a:pt x="655" y="1"/>
                  </a:moveTo>
                  <a:cubicBezTo>
                    <a:pt x="539" y="79"/>
                    <a:pt x="420" y="103"/>
                    <a:pt x="320" y="103"/>
                  </a:cubicBezTo>
                  <a:cubicBezTo>
                    <a:pt x="147" y="103"/>
                    <a:pt x="21" y="29"/>
                    <a:pt x="21" y="29"/>
                  </a:cubicBezTo>
                  <a:lnTo>
                    <a:pt x="0" y="165"/>
                  </a:lnTo>
                  <a:lnTo>
                    <a:pt x="0" y="175"/>
                  </a:lnTo>
                  <a:cubicBezTo>
                    <a:pt x="89" y="206"/>
                    <a:pt x="174" y="216"/>
                    <a:pt x="249" y="216"/>
                  </a:cubicBezTo>
                  <a:cubicBezTo>
                    <a:pt x="498" y="216"/>
                    <a:pt x="665" y="87"/>
                    <a:pt x="665" y="87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1257437" y="1911901"/>
              <a:ext cx="68935" cy="75585"/>
            </a:xfrm>
            <a:custGeom>
              <a:rect b="b" l="l" r="r" t="t"/>
              <a:pathLst>
                <a:path extrusionOk="0" h="3728" w="3400">
                  <a:moveTo>
                    <a:pt x="823" y="0"/>
                  </a:moveTo>
                  <a:cubicBezTo>
                    <a:pt x="823" y="0"/>
                    <a:pt x="451" y="69"/>
                    <a:pt x="0" y="1168"/>
                  </a:cubicBezTo>
                  <a:cubicBezTo>
                    <a:pt x="328" y="2079"/>
                    <a:pt x="997" y="3083"/>
                    <a:pt x="1977" y="3727"/>
                  </a:cubicBezTo>
                  <a:lnTo>
                    <a:pt x="2604" y="2758"/>
                  </a:lnTo>
                  <a:lnTo>
                    <a:pt x="3400" y="2902"/>
                  </a:lnTo>
                  <a:lnTo>
                    <a:pt x="806" y="679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1326352" y="1920761"/>
              <a:ext cx="24735" cy="57581"/>
            </a:xfrm>
            <a:custGeom>
              <a:rect b="b" l="l" r="r" t="t"/>
              <a:pathLst>
                <a:path extrusionOk="0" h="2840" w="1220">
                  <a:moveTo>
                    <a:pt x="322" y="1"/>
                  </a:moveTo>
                  <a:lnTo>
                    <a:pt x="270" y="885"/>
                  </a:lnTo>
                  <a:cubicBezTo>
                    <a:pt x="270" y="885"/>
                    <a:pt x="96" y="1905"/>
                    <a:pt x="1" y="2465"/>
                  </a:cubicBezTo>
                  <a:lnTo>
                    <a:pt x="615" y="2216"/>
                  </a:lnTo>
                  <a:lnTo>
                    <a:pt x="1219" y="2840"/>
                  </a:lnTo>
                  <a:cubicBezTo>
                    <a:pt x="1219" y="2840"/>
                    <a:pt x="1195" y="1144"/>
                    <a:pt x="966" y="677"/>
                  </a:cubicBezTo>
                  <a:cubicBezTo>
                    <a:pt x="687" y="99"/>
                    <a:pt x="32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1163260" y="1937630"/>
              <a:ext cx="95921" cy="173595"/>
            </a:xfrm>
            <a:custGeom>
              <a:rect b="b" l="l" r="r" t="t"/>
              <a:pathLst>
                <a:path extrusionOk="0" h="8562" w="4731">
                  <a:moveTo>
                    <a:pt x="3886" y="1"/>
                  </a:moveTo>
                  <a:cubicBezTo>
                    <a:pt x="3542" y="1"/>
                    <a:pt x="2590" y="62"/>
                    <a:pt x="1908" y="697"/>
                  </a:cubicBezTo>
                  <a:cubicBezTo>
                    <a:pt x="1062" y="1489"/>
                    <a:pt x="912" y="2172"/>
                    <a:pt x="573" y="4165"/>
                  </a:cubicBezTo>
                  <a:cubicBezTo>
                    <a:pt x="236" y="6158"/>
                    <a:pt x="0" y="7855"/>
                    <a:pt x="0" y="7855"/>
                  </a:cubicBezTo>
                  <a:cubicBezTo>
                    <a:pt x="0" y="7855"/>
                    <a:pt x="996" y="8562"/>
                    <a:pt x="2344" y="8562"/>
                  </a:cubicBezTo>
                  <a:cubicBezTo>
                    <a:pt x="2599" y="8562"/>
                    <a:pt x="2867" y="8536"/>
                    <a:pt x="3144" y="8476"/>
                  </a:cubicBezTo>
                  <a:lnTo>
                    <a:pt x="3744" y="5148"/>
                  </a:lnTo>
                  <a:cubicBezTo>
                    <a:pt x="3744" y="5148"/>
                    <a:pt x="4311" y="4046"/>
                    <a:pt x="4478" y="3142"/>
                  </a:cubicBezTo>
                  <a:cubicBezTo>
                    <a:pt x="4730" y="1783"/>
                    <a:pt x="4434" y="448"/>
                    <a:pt x="4017" y="4"/>
                  </a:cubicBezTo>
                  <a:cubicBezTo>
                    <a:pt x="4017" y="4"/>
                    <a:pt x="3969" y="1"/>
                    <a:pt x="38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2" name="Google Shape;1152;p34"/>
          <p:cNvSpPr/>
          <p:nvPr/>
        </p:nvSpPr>
        <p:spPr>
          <a:xfrm>
            <a:off x="2224921" y="2982758"/>
            <a:ext cx="60643" cy="98904"/>
          </a:xfrm>
          <a:custGeom>
            <a:rect b="b" l="l" r="r" t="t"/>
            <a:pathLst>
              <a:path extrusionOk="0" h="4759" w="2918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4"/>
          <p:cNvSpPr/>
          <p:nvPr/>
        </p:nvSpPr>
        <p:spPr>
          <a:xfrm>
            <a:off x="2527606" y="3221369"/>
            <a:ext cx="120601" cy="62950"/>
          </a:xfrm>
          <a:custGeom>
            <a:rect b="b" l="l" r="r" t="t"/>
            <a:pathLst>
              <a:path extrusionOk="0" h="3029" w="5803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4"/>
          <p:cNvSpPr/>
          <p:nvPr/>
        </p:nvSpPr>
        <p:spPr>
          <a:xfrm>
            <a:off x="2043352" y="3221452"/>
            <a:ext cx="484295" cy="274184"/>
          </a:xfrm>
          <a:custGeom>
            <a:rect b="b" l="l" r="r" t="t"/>
            <a:pathLst>
              <a:path extrusionOk="0" h="13193" w="23303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34"/>
          <p:cNvGrpSpPr/>
          <p:nvPr/>
        </p:nvGrpSpPr>
        <p:grpSpPr>
          <a:xfrm rot="-1013677">
            <a:off x="1861514" y="2926152"/>
            <a:ext cx="877815" cy="569479"/>
            <a:chOff x="1861700" y="2926150"/>
            <a:chExt cx="877853" cy="569503"/>
          </a:xfrm>
        </p:grpSpPr>
        <p:sp>
          <p:nvSpPr>
            <p:cNvPr id="1156" name="Google Shape;1156;p34"/>
            <p:cNvSpPr/>
            <p:nvPr/>
          </p:nvSpPr>
          <p:spPr>
            <a:xfrm>
              <a:off x="1861700" y="2926150"/>
              <a:ext cx="877853" cy="569503"/>
            </a:xfrm>
            <a:custGeom>
              <a:rect b="b" l="l" r="r" t="t"/>
              <a:pathLst>
                <a:path extrusionOk="0" h="27403" w="42240">
                  <a:moveTo>
                    <a:pt x="41434" y="0"/>
                  </a:moveTo>
                  <a:cubicBezTo>
                    <a:pt x="41405" y="0"/>
                    <a:pt x="41376" y="1"/>
                    <a:pt x="41346" y="4"/>
                  </a:cubicBezTo>
                  <a:lnTo>
                    <a:pt x="18372" y="2345"/>
                  </a:lnTo>
                  <a:cubicBezTo>
                    <a:pt x="18151" y="2366"/>
                    <a:pt x="17948" y="2470"/>
                    <a:pt x="17796" y="2621"/>
                  </a:cubicBezTo>
                  <a:lnTo>
                    <a:pt x="17792" y="2621"/>
                  </a:lnTo>
                  <a:cubicBezTo>
                    <a:pt x="17603" y="2804"/>
                    <a:pt x="17482" y="3063"/>
                    <a:pt x="17482" y="3335"/>
                  </a:cubicBezTo>
                  <a:lnTo>
                    <a:pt x="17482" y="4907"/>
                  </a:lnTo>
                  <a:cubicBezTo>
                    <a:pt x="17482" y="5401"/>
                    <a:pt x="17827" y="6004"/>
                    <a:pt x="18258" y="6249"/>
                  </a:cubicBezTo>
                  <a:lnTo>
                    <a:pt x="20396" y="7483"/>
                  </a:lnTo>
                  <a:lnTo>
                    <a:pt x="780" y="18807"/>
                  </a:lnTo>
                  <a:cubicBezTo>
                    <a:pt x="563" y="18927"/>
                    <a:pt x="370" y="19141"/>
                    <a:pt x="225" y="19386"/>
                  </a:cubicBezTo>
                  <a:cubicBezTo>
                    <a:pt x="83" y="19631"/>
                    <a:pt x="1" y="19903"/>
                    <a:pt x="1" y="20151"/>
                  </a:cubicBezTo>
                  <a:lnTo>
                    <a:pt x="1" y="21720"/>
                  </a:lnTo>
                  <a:cubicBezTo>
                    <a:pt x="1" y="22217"/>
                    <a:pt x="349" y="22817"/>
                    <a:pt x="780" y="23065"/>
                  </a:cubicBezTo>
                  <a:lnTo>
                    <a:pt x="7972" y="27219"/>
                  </a:lnTo>
                  <a:cubicBezTo>
                    <a:pt x="8187" y="27343"/>
                    <a:pt x="8459" y="27402"/>
                    <a:pt x="8742" y="27402"/>
                  </a:cubicBezTo>
                  <a:cubicBezTo>
                    <a:pt x="9021" y="27402"/>
                    <a:pt x="9304" y="27337"/>
                    <a:pt x="9514" y="27216"/>
                  </a:cubicBezTo>
                  <a:lnTo>
                    <a:pt x="32043" y="14206"/>
                  </a:lnTo>
                  <a:lnTo>
                    <a:pt x="37094" y="17123"/>
                  </a:lnTo>
                  <a:cubicBezTo>
                    <a:pt x="37223" y="17198"/>
                    <a:pt x="37355" y="17233"/>
                    <a:pt x="37481" y="17233"/>
                  </a:cubicBezTo>
                  <a:cubicBezTo>
                    <a:pt x="37624" y="17233"/>
                    <a:pt x="37758" y="17187"/>
                    <a:pt x="37871" y="17103"/>
                  </a:cubicBezTo>
                  <a:cubicBezTo>
                    <a:pt x="37987" y="17017"/>
                    <a:pt x="38081" y="16883"/>
                    <a:pt x="38132" y="16717"/>
                  </a:cubicBezTo>
                  <a:lnTo>
                    <a:pt x="41983" y="4128"/>
                  </a:lnTo>
                  <a:cubicBezTo>
                    <a:pt x="42122" y="3652"/>
                    <a:pt x="42239" y="2873"/>
                    <a:pt x="42239" y="2384"/>
                  </a:cubicBezTo>
                  <a:lnTo>
                    <a:pt x="42239" y="811"/>
                  </a:lnTo>
                  <a:cubicBezTo>
                    <a:pt x="42239" y="639"/>
                    <a:pt x="42190" y="484"/>
                    <a:pt x="42104" y="356"/>
                  </a:cubicBezTo>
                  <a:cubicBezTo>
                    <a:pt x="41964" y="137"/>
                    <a:pt x="41718" y="0"/>
                    <a:pt x="41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2225005" y="2980618"/>
              <a:ext cx="121058" cy="101045"/>
            </a:xfrm>
            <a:custGeom>
              <a:rect b="b" l="l" r="r" t="t"/>
              <a:pathLst>
                <a:path extrusionOk="0" h="4862" w="5825">
                  <a:moveTo>
                    <a:pt x="310" y="0"/>
                  </a:moveTo>
                  <a:cubicBezTo>
                    <a:pt x="276" y="31"/>
                    <a:pt x="245" y="70"/>
                    <a:pt x="214" y="103"/>
                  </a:cubicBezTo>
                  <a:cubicBezTo>
                    <a:pt x="83" y="276"/>
                    <a:pt x="0" y="490"/>
                    <a:pt x="0" y="714"/>
                  </a:cubicBezTo>
                  <a:lnTo>
                    <a:pt x="0" y="2286"/>
                  </a:lnTo>
                  <a:cubicBezTo>
                    <a:pt x="0" y="2780"/>
                    <a:pt x="345" y="3383"/>
                    <a:pt x="776" y="3628"/>
                  </a:cubicBezTo>
                  <a:lnTo>
                    <a:pt x="2914" y="4862"/>
                  </a:lnTo>
                  <a:lnTo>
                    <a:pt x="5824" y="317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2527606" y="3151502"/>
              <a:ext cx="121120" cy="132821"/>
            </a:xfrm>
            <a:custGeom>
              <a:rect b="b" l="l" r="r" t="t"/>
              <a:pathLst>
                <a:path extrusionOk="0" h="6391" w="5828">
                  <a:moveTo>
                    <a:pt x="0" y="1"/>
                  </a:moveTo>
                  <a:lnTo>
                    <a:pt x="0" y="3362"/>
                  </a:lnTo>
                  <a:lnTo>
                    <a:pt x="3851" y="5587"/>
                  </a:lnTo>
                  <a:lnTo>
                    <a:pt x="5051" y="6279"/>
                  </a:lnTo>
                  <a:cubicBezTo>
                    <a:pt x="5134" y="6328"/>
                    <a:pt x="5220" y="6359"/>
                    <a:pt x="5303" y="6376"/>
                  </a:cubicBezTo>
                  <a:cubicBezTo>
                    <a:pt x="5352" y="6387"/>
                    <a:pt x="5396" y="6390"/>
                    <a:pt x="5438" y="6390"/>
                  </a:cubicBezTo>
                  <a:cubicBezTo>
                    <a:pt x="5575" y="6390"/>
                    <a:pt x="5699" y="6349"/>
                    <a:pt x="5807" y="6273"/>
                  </a:cubicBezTo>
                  <a:cubicBezTo>
                    <a:pt x="5813" y="6269"/>
                    <a:pt x="5820" y="6263"/>
                    <a:pt x="5828" y="6259"/>
                  </a:cubicBezTo>
                  <a:lnTo>
                    <a:pt x="5828" y="33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2043352" y="3151502"/>
              <a:ext cx="484295" cy="344137"/>
            </a:xfrm>
            <a:custGeom>
              <a:rect b="b" l="l" r="r" t="t"/>
              <a:pathLst>
                <a:path extrusionOk="0" h="16559" w="23303">
                  <a:moveTo>
                    <a:pt x="23302" y="1"/>
                  </a:moveTo>
                  <a:lnTo>
                    <a:pt x="1" y="13455"/>
                  </a:lnTo>
                  <a:lnTo>
                    <a:pt x="1" y="16558"/>
                  </a:lnTo>
                  <a:cubicBezTo>
                    <a:pt x="280" y="16558"/>
                    <a:pt x="563" y="16493"/>
                    <a:pt x="773" y="16372"/>
                  </a:cubicBezTo>
                  <a:lnTo>
                    <a:pt x="23302" y="3367"/>
                  </a:lnTo>
                  <a:lnTo>
                    <a:pt x="233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2648700" y="2933548"/>
              <a:ext cx="90820" cy="348045"/>
            </a:xfrm>
            <a:custGeom>
              <a:rect b="b" l="l" r="r" t="t"/>
              <a:pathLst>
                <a:path extrusionOk="0" h="16747" w="4370">
                  <a:moveTo>
                    <a:pt x="4234" y="0"/>
                  </a:moveTo>
                  <a:lnTo>
                    <a:pt x="1" y="13850"/>
                  </a:lnTo>
                  <a:lnTo>
                    <a:pt x="1" y="13855"/>
                  </a:lnTo>
                  <a:lnTo>
                    <a:pt x="1" y="16747"/>
                  </a:lnTo>
                  <a:cubicBezTo>
                    <a:pt x="117" y="16661"/>
                    <a:pt x="211" y="16527"/>
                    <a:pt x="262" y="16361"/>
                  </a:cubicBezTo>
                  <a:lnTo>
                    <a:pt x="4113" y="3772"/>
                  </a:lnTo>
                  <a:cubicBezTo>
                    <a:pt x="4252" y="3296"/>
                    <a:pt x="4369" y="2517"/>
                    <a:pt x="4369" y="2028"/>
                  </a:cubicBezTo>
                  <a:lnTo>
                    <a:pt x="4369" y="455"/>
                  </a:lnTo>
                  <a:cubicBezTo>
                    <a:pt x="4369" y="283"/>
                    <a:pt x="4320" y="128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34"/>
          <p:cNvSpPr/>
          <p:nvPr/>
        </p:nvSpPr>
        <p:spPr>
          <a:xfrm>
            <a:off x="2648700" y="3221452"/>
            <a:ext cx="21" cy="60124"/>
          </a:xfrm>
          <a:custGeom>
            <a:rect b="b" l="l" r="r" t="t"/>
            <a:pathLst>
              <a:path extrusionOk="0" h="2893" w="1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4"/>
          <p:cNvSpPr/>
          <p:nvPr/>
        </p:nvSpPr>
        <p:spPr>
          <a:xfrm flipH="1" rot="10800000">
            <a:off x="4376546" y="3279803"/>
            <a:ext cx="60643" cy="98904"/>
          </a:xfrm>
          <a:custGeom>
            <a:rect b="b" l="l" r="r" t="t"/>
            <a:pathLst>
              <a:path extrusionOk="0" h="4759" w="2918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4"/>
          <p:cNvSpPr/>
          <p:nvPr/>
        </p:nvSpPr>
        <p:spPr>
          <a:xfrm flipH="1" rot="10800000">
            <a:off x="4679231" y="3077146"/>
            <a:ext cx="120601" cy="62950"/>
          </a:xfrm>
          <a:custGeom>
            <a:rect b="b" l="l" r="r" t="t"/>
            <a:pathLst>
              <a:path extrusionOk="0" h="3029" w="5803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4"/>
          <p:cNvSpPr/>
          <p:nvPr/>
        </p:nvSpPr>
        <p:spPr>
          <a:xfrm flipH="1" rot="10800000">
            <a:off x="4194977" y="2865829"/>
            <a:ext cx="484295" cy="274184"/>
          </a:xfrm>
          <a:custGeom>
            <a:rect b="b" l="l" r="r" t="t"/>
            <a:pathLst>
              <a:path extrusionOk="0" h="13193" w="23303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p34"/>
          <p:cNvGrpSpPr/>
          <p:nvPr/>
        </p:nvGrpSpPr>
        <p:grpSpPr>
          <a:xfrm rot="706644">
            <a:off x="3954700" y="2926159"/>
            <a:ext cx="877810" cy="569475"/>
            <a:chOff x="4300600" y="2911200"/>
            <a:chExt cx="877853" cy="569503"/>
          </a:xfrm>
        </p:grpSpPr>
        <p:sp>
          <p:nvSpPr>
            <p:cNvPr id="1166" name="Google Shape;1166;p34"/>
            <p:cNvSpPr/>
            <p:nvPr/>
          </p:nvSpPr>
          <p:spPr>
            <a:xfrm flipH="1" rot="10800000">
              <a:off x="4300600" y="2911200"/>
              <a:ext cx="877853" cy="569503"/>
            </a:xfrm>
            <a:custGeom>
              <a:rect b="b" l="l" r="r" t="t"/>
              <a:pathLst>
                <a:path extrusionOk="0" h="27403" w="42240">
                  <a:moveTo>
                    <a:pt x="41434" y="0"/>
                  </a:moveTo>
                  <a:cubicBezTo>
                    <a:pt x="41405" y="0"/>
                    <a:pt x="41376" y="1"/>
                    <a:pt x="41346" y="4"/>
                  </a:cubicBezTo>
                  <a:lnTo>
                    <a:pt x="18372" y="2345"/>
                  </a:lnTo>
                  <a:cubicBezTo>
                    <a:pt x="18151" y="2366"/>
                    <a:pt x="17948" y="2470"/>
                    <a:pt x="17796" y="2621"/>
                  </a:cubicBezTo>
                  <a:lnTo>
                    <a:pt x="17792" y="2621"/>
                  </a:lnTo>
                  <a:cubicBezTo>
                    <a:pt x="17603" y="2804"/>
                    <a:pt x="17482" y="3063"/>
                    <a:pt x="17482" y="3335"/>
                  </a:cubicBezTo>
                  <a:lnTo>
                    <a:pt x="17482" y="4907"/>
                  </a:lnTo>
                  <a:cubicBezTo>
                    <a:pt x="17482" y="5401"/>
                    <a:pt x="17827" y="6004"/>
                    <a:pt x="18258" y="6249"/>
                  </a:cubicBezTo>
                  <a:lnTo>
                    <a:pt x="20396" y="7483"/>
                  </a:lnTo>
                  <a:lnTo>
                    <a:pt x="780" y="18807"/>
                  </a:lnTo>
                  <a:cubicBezTo>
                    <a:pt x="563" y="18927"/>
                    <a:pt x="370" y="19141"/>
                    <a:pt x="225" y="19386"/>
                  </a:cubicBezTo>
                  <a:cubicBezTo>
                    <a:pt x="83" y="19631"/>
                    <a:pt x="1" y="19903"/>
                    <a:pt x="1" y="20151"/>
                  </a:cubicBezTo>
                  <a:lnTo>
                    <a:pt x="1" y="21720"/>
                  </a:lnTo>
                  <a:cubicBezTo>
                    <a:pt x="1" y="22217"/>
                    <a:pt x="349" y="22817"/>
                    <a:pt x="780" y="23065"/>
                  </a:cubicBezTo>
                  <a:lnTo>
                    <a:pt x="7972" y="27219"/>
                  </a:lnTo>
                  <a:cubicBezTo>
                    <a:pt x="8187" y="27343"/>
                    <a:pt x="8459" y="27402"/>
                    <a:pt x="8742" y="27402"/>
                  </a:cubicBezTo>
                  <a:cubicBezTo>
                    <a:pt x="9021" y="27402"/>
                    <a:pt x="9304" y="27337"/>
                    <a:pt x="9514" y="27216"/>
                  </a:cubicBezTo>
                  <a:lnTo>
                    <a:pt x="32043" y="14206"/>
                  </a:lnTo>
                  <a:lnTo>
                    <a:pt x="37094" y="17123"/>
                  </a:lnTo>
                  <a:cubicBezTo>
                    <a:pt x="37223" y="17198"/>
                    <a:pt x="37355" y="17233"/>
                    <a:pt x="37481" y="17233"/>
                  </a:cubicBezTo>
                  <a:cubicBezTo>
                    <a:pt x="37624" y="17233"/>
                    <a:pt x="37758" y="17187"/>
                    <a:pt x="37871" y="17103"/>
                  </a:cubicBezTo>
                  <a:cubicBezTo>
                    <a:pt x="37987" y="17017"/>
                    <a:pt x="38081" y="16883"/>
                    <a:pt x="38132" y="16717"/>
                  </a:cubicBezTo>
                  <a:lnTo>
                    <a:pt x="41983" y="4128"/>
                  </a:lnTo>
                  <a:cubicBezTo>
                    <a:pt x="42122" y="3652"/>
                    <a:pt x="42239" y="2873"/>
                    <a:pt x="42239" y="2384"/>
                  </a:cubicBezTo>
                  <a:lnTo>
                    <a:pt x="42239" y="811"/>
                  </a:lnTo>
                  <a:cubicBezTo>
                    <a:pt x="42239" y="639"/>
                    <a:pt x="42190" y="484"/>
                    <a:pt x="42104" y="356"/>
                  </a:cubicBezTo>
                  <a:cubicBezTo>
                    <a:pt x="41964" y="137"/>
                    <a:pt x="41718" y="0"/>
                    <a:pt x="41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 flipH="1" rot="10800000">
              <a:off x="4663905" y="3325190"/>
              <a:ext cx="121058" cy="101045"/>
            </a:xfrm>
            <a:custGeom>
              <a:rect b="b" l="l" r="r" t="t"/>
              <a:pathLst>
                <a:path extrusionOk="0" h="4862" w="5825">
                  <a:moveTo>
                    <a:pt x="310" y="0"/>
                  </a:moveTo>
                  <a:cubicBezTo>
                    <a:pt x="276" y="31"/>
                    <a:pt x="245" y="70"/>
                    <a:pt x="214" y="103"/>
                  </a:cubicBezTo>
                  <a:cubicBezTo>
                    <a:pt x="83" y="276"/>
                    <a:pt x="0" y="490"/>
                    <a:pt x="0" y="714"/>
                  </a:cubicBezTo>
                  <a:lnTo>
                    <a:pt x="0" y="2286"/>
                  </a:lnTo>
                  <a:cubicBezTo>
                    <a:pt x="0" y="2780"/>
                    <a:pt x="345" y="3383"/>
                    <a:pt x="776" y="3628"/>
                  </a:cubicBezTo>
                  <a:lnTo>
                    <a:pt x="2914" y="4862"/>
                  </a:lnTo>
                  <a:lnTo>
                    <a:pt x="5824" y="317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 flipH="1" rot="10800000">
              <a:off x="4966506" y="3122529"/>
              <a:ext cx="121120" cy="132821"/>
            </a:xfrm>
            <a:custGeom>
              <a:rect b="b" l="l" r="r" t="t"/>
              <a:pathLst>
                <a:path extrusionOk="0" h="6391" w="5828">
                  <a:moveTo>
                    <a:pt x="0" y="1"/>
                  </a:moveTo>
                  <a:lnTo>
                    <a:pt x="0" y="3362"/>
                  </a:lnTo>
                  <a:lnTo>
                    <a:pt x="3851" y="5587"/>
                  </a:lnTo>
                  <a:lnTo>
                    <a:pt x="5051" y="6279"/>
                  </a:lnTo>
                  <a:cubicBezTo>
                    <a:pt x="5134" y="6328"/>
                    <a:pt x="5220" y="6359"/>
                    <a:pt x="5303" y="6376"/>
                  </a:cubicBezTo>
                  <a:cubicBezTo>
                    <a:pt x="5352" y="6387"/>
                    <a:pt x="5396" y="6390"/>
                    <a:pt x="5438" y="6390"/>
                  </a:cubicBezTo>
                  <a:cubicBezTo>
                    <a:pt x="5575" y="6390"/>
                    <a:pt x="5699" y="6349"/>
                    <a:pt x="5807" y="6273"/>
                  </a:cubicBezTo>
                  <a:cubicBezTo>
                    <a:pt x="5813" y="6269"/>
                    <a:pt x="5820" y="6263"/>
                    <a:pt x="5828" y="6259"/>
                  </a:cubicBezTo>
                  <a:lnTo>
                    <a:pt x="5828" y="33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 flipH="1" rot="10800000">
              <a:off x="4482252" y="2911213"/>
              <a:ext cx="484295" cy="344137"/>
            </a:xfrm>
            <a:custGeom>
              <a:rect b="b" l="l" r="r" t="t"/>
              <a:pathLst>
                <a:path extrusionOk="0" h="16559" w="23303">
                  <a:moveTo>
                    <a:pt x="23302" y="1"/>
                  </a:moveTo>
                  <a:lnTo>
                    <a:pt x="1" y="13455"/>
                  </a:lnTo>
                  <a:lnTo>
                    <a:pt x="1" y="16558"/>
                  </a:lnTo>
                  <a:cubicBezTo>
                    <a:pt x="280" y="16558"/>
                    <a:pt x="563" y="16493"/>
                    <a:pt x="773" y="16372"/>
                  </a:cubicBezTo>
                  <a:lnTo>
                    <a:pt x="23302" y="3367"/>
                  </a:lnTo>
                  <a:lnTo>
                    <a:pt x="233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 flipH="1" rot="10800000">
              <a:off x="5087600" y="3125260"/>
              <a:ext cx="90820" cy="348045"/>
            </a:xfrm>
            <a:custGeom>
              <a:rect b="b" l="l" r="r" t="t"/>
              <a:pathLst>
                <a:path extrusionOk="0" h="16747" w="4370">
                  <a:moveTo>
                    <a:pt x="4234" y="0"/>
                  </a:moveTo>
                  <a:lnTo>
                    <a:pt x="1" y="13850"/>
                  </a:lnTo>
                  <a:lnTo>
                    <a:pt x="1" y="13855"/>
                  </a:lnTo>
                  <a:lnTo>
                    <a:pt x="1" y="16747"/>
                  </a:lnTo>
                  <a:cubicBezTo>
                    <a:pt x="117" y="16661"/>
                    <a:pt x="211" y="16527"/>
                    <a:pt x="262" y="16361"/>
                  </a:cubicBezTo>
                  <a:lnTo>
                    <a:pt x="4113" y="3772"/>
                  </a:lnTo>
                  <a:cubicBezTo>
                    <a:pt x="4252" y="3296"/>
                    <a:pt x="4369" y="2517"/>
                    <a:pt x="4369" y="2028"/>
                  </a:cubicBezTo>
                  <a:lnTo>
                    <a:pt x="4369" y="455"/>
                  </a:lnTo>
                  <a:cubicBezTo>
                    <a:pt x="4369" y="283"/>
                    <a:pt x="4320" y="128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p34"/>
          <p:cNvSpPr/>
          <p:nvPr/>
        </p:nvSpPr>
        <p:spPr>
          <a:xfrm flipH="1" rot="10800000">
            <a:off x="4800325" y="3079889"/>
            <a:ext cx="21" cy="60124"/>
          </a:xfrm>
          <a:custGeom>
            <a:rect b="b" l="l" r="r" t="t"/>
            <a:pathLst>
              <a:path extrusionOk="0" h="2893" w="1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4"/>
          <p:cNvSpPr/>
          <p:nvPr/>
        </p:nvSpPr>
        <p:spPr>
          <a:xfrm>
            <a:off x="6528171" y="2855133"/>
            <a:ext cx="60643" cy="98904"/>
          </a:xfrm>
          <a:custGeom>
            <a:rect b="b" l="l" r="r" t="t"/>
            <a:pathLst>
              <a:path extrusionOk="0" h="4759" w="2918">
                <a:moveTo>
                  <a:pt x="218" y="0"/>
                </a:moveTo>
                <a:cubicBezTo>
                  <a:pt x="84" y="173"/>
                  <a:pt x="1" y="387"/>
                  <a:pt x="1" y="611"/>
                </a:cubicBezTo>
                <a:lnTo>
                  <a:pt x="1" y="2180"/>
                </a:lnTo>
                <a:cubicBezTo>
                  <a:pt x="1" y="2677"/>
                  <a:pt x="349" y="3280"/>
                  <a:pt x="780" y="3525"/>
                </a:cubicBezTo>
                <a:cubicBezTo>
                  <a:pt x="349" y="3280"/>
                  <a:pt x="4" y="2677"/>
                  <a:pt x="4" y="2183"/>
                </a:cubicBezTo>
                <a:lnTo>
                  <a:pt x="4" y="611"/>
                </a:lnTo>
                <a:cubicBezTo>
                  <a:pt x="4" y="387"/>
                  <a:pt x="87" y="173"/>
                  <a:pt x="218" y="0"/>
                </a:cubicBezTo>
                <a:close/>
                <a:moveTo>
                  <a:pt x="780" y="3525"/>
                </a:moveTo>
                <a:lnTo>
                  <a:pt x="2914" y="4759"/>
                </a:lnTo>
                <a:lnTo>
                  <a:pt x="2918" y="4759"/>
                </a:lnTo>
                <a:lnTo>
                  <a:pt x="780" y="3525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4"/>
          <p:cNvSpPr/>
          <p:nvPr/>
        </p:nvSpPr>
        <p:spPr>
          <a:xfrm>
            <a:off x="6830856" y="3093744"/>
            <a:ext cx="120601" cy="62950"/>
          </a:xfrm>
          <a:custGeom>
            <a:rect b="b" l="l" r="r" t="t"/>
            <a:pathLst>
              <a:path extrusionOk="0" h="3029" w="5803">
                <a:moveTo>
                  <a:pt x="0" y="0"/>
                </a:moveTo>
                <a:lnTo>
                  <a:pt x="0" y="5"/>
                </a:lnTo>
                <a:lnTo>
                  <a:pt x="3851" y="2225"/>
                </a:lnTo>
                <a:lnTo>
                  <a:pt x="0" y="0"/>
                </a:lnTo>
                <a:close/>
                <a:moveTo>
                  <a:pt x="5305" y="3015"/>
                </a:moveTo>
                <a:cubicBezTo>
                  <a:pt x="5353" y="3025"/>
                  <a:pt x="5397" y="3028"/>
                  <a:pt x="5438" y="3028"/>
                </a:cubicBezTo>
                <a:cubicBezTo>
                  <a:pt x="5438" y="3028"/>
                  <a:pt x="5439" y="3028"/>
                  <a:pt x="5439" y="3028"/>
                </a:cubicBezTo>
                <a:lnTo>
                  <a:pt x="5439" y="3028"/>
                </a:lnTo>
                <a:cubicBezTo>
                  <a:pt x="5396" y="3028"/>
                  <a:pt x="5352" y="3025"/>
                  <a:pt x="5305" y="3015"/>
                </a:cubicBezTo>
                <a:close/>
                <a:moveTo>
                  <a:pt x="5802" y="2914"/>
                </a:moveTo>
                <a:cubicBezTo>
                  <a:pt x="5696" y="2988"/>
                  <a:pt x="5574" y="3028"/>
                  <a:pt x="5439" y="3028"/>
                </a:cubicBezTo>
                <a:lnTo>
                  <a:pt x="5439" y="3028"/>
                </a:lnTo>
                <a:cubicBezTo>
                  <a:pt x="5440" y="3028"/>
                  <a:pt x="5440" y="3028"/>
                  <a:pt x="5441" y="3028"/>
                </a:cubicBezTo>
                <a:cubicBezTo>
                  <a:pt x="5573" y="3028"/>
                  <a:pt x="5696" y="2988"/>
                  <a:pt x="5802" y="2914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4"/>
          <p:cNvSpPr/>
          <p:nvPr/>
        </p:nvSpPr>
        <p:spPr>
          <a:xfrm>
            <a:off x="6346602" y="3093827"/>
            <a:ext cx="484295" cy="274184"/>
          </a:xfrm>
          <a:custGeom>
            <a:rect b="b" l="l" r="r" t="t"/>
            <a:pathLst>
              <a:path extrusionOk="0" h="13193" w="23303">
                <a:moveTo>
                  <a:pt x="23302" y="1"/>
                </a:moveTo>
                <a:lnTo>
                  <a:pt x="773" y="13006"/>
                </a:lnTo>
                <a:cubicBezTo>
                  <a:pt x="563" y="13127"/>
                  <a:pt x="280" y="13192"/>
                  <a:pt x="1" y="13192"/>
                </a:cubicBezTo>
                <a:lnTo>
                  <a:pt x="1" y="13192"/>
                </a:lnTo>
                <a:cubicBezTo>
                  <a:pt x="280" y="13192"/>
                  <a:pt x="563" y="13127"/>
                  <a:pt x="773" y="13006"/>
                </a:cubicBezTo>
                <a:lnTo>
                  <a:pt x="23302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34"/>
          <p:cNvGrpSpPr/>
          <p:nvPr/>
        </p:nvGrpSpPr>
        <p:grpSpPr>
          <a:xfrm rot="-681697">
            <a:off x="6031580" y="2831497"/>
            <a:ext cx="877850" cy="569501"/>
            <a:chOff x="6164950" y="2798525"/>
            <a:chExt cx="877853" cy="569503"/>
          </a:xfrm>
        </p:grpSpPr>
        <p:sp>
          <p:nvSpPr>
            <p:cNvPr id="1176" name="Google Shape;1176;p34"/>
            <p:cNvSpPr/>
            <p:nvPr/>
          </p:nvSpPr>
          <p:spPr>
            <a:xfrm>
              <a:off x="6164950" y="2798525"/>
              <a:ext cx="877853" cy="569503"/>
            </a:xfrm>
            <a:custGeom>
              <a:rect b="b" l="l" r="r" t="t"/>
              <a:pathLst>
                <a:path extrusionOk="0" h="27403" w="42240">
                  <a:moveTo>
                    <a:pt x="41434" y="0"/>
                  </a:moveTo>
                  <a:cubicBezTo>
                    <a:pt x="41405" y="0"/>
                    <a:pt x="41376" y="1"/>
                    <a:pt x="41346" y="4"/>
                  </a:cubicBezTo>
                  <a:lnTo>
                    <a:pt x="18372" y="2345"/>
                  </a:lnTo>
                  <a:cubicBezTo>
                    <a:pt x="18151" y="2366"/>
                    <a:pt x="17948" y="2470"/>
                    <a:pt x="17796" y="2621"/>
                  </a:cubicBezTo>
                  <a:lnTo>
                    <a:pt x="17792" y="2621"/>
                  </a:lnTo>
                  <a:cubicBezTo>
                    <a:pt x="17603" y="2804"/>
                    <a:pt x="17482" y="3063"/>
                    <a:pt x="17482" y="3335"/>
                  </a:cubicBezTo>
                  <a:lnTo>
                    <a:pt x="17482" y="4907"/>
                  </a:lnTo>
                  <a:cubicBezTo>
                    <a:pt x="17482" y="5401"/>
                    <a:pt x="17827" y="6004"/>
                    <a:pt x="18258" y="6249"/>
                  </a:cubicBezTo>
                  <a:lnTo>
                    <a:pt x="20396" y="7483"/>
                  </a:lnTo>
                  <a:lnTo>
                    <a:pt x="780" y="18807"/>
                  </a:lnTo>
                  <a:cubicBezTo>
                    <a:pt x="563" y="18927"/>
                    <a:pt x="370" y="19141"/>
                    <a:pt x="225" y="19386"/>
                  </a:cubicBezTo>
                  <a:cubicBezTo>
                    <a:pt x="83" y="19631"/>
                    <a:pt x="1" y="19903"/>
                    <a:pt x="1" y="20151"/>
                  </a:cubicBezTo>
                  <a:lnTo>
                    <a:pt x="1" y="21720"/>
                  </a:lnTo>
                  <a:cubicBezTo>
                    <a:pt x="1" y="22217"/>
                    <a:pt x="349" y="22817"/>
                    <a:pt x="780" y="23065"/>
                  </a:cubicBezTo>
                  <a:lnTo>
                    <a:pt x="7972" y="27219"/>
                  </a:lnTo>
                  <a:cubicBezTo>
                    <a:pt x="8187" y="27343"/>
                    <a:pt x="8459" y="27402"/>
                    <a:pt x="8742" y="27402"/>
                  </a:cubicBezTo>
                  <a:cubicBezTo>
                    <a:pt x="9021" y="27402"/>
                    <a:pt x="9304" y="27337"/>
                    <a:pt x="9514" y="27216"/>
                  </a:cubicBezTo>
                  <a:lnTo>
                    <a:pt x="32043" y="14206"/>
                  </a:lnTo>
                  <a:lnTo>
                    <a:pt x="37094" y="17123"/>
                  </a:lnTo>
                  <a:cubicBezTo>
                    <a:pt x="37223" y="17198"/>
                    <a:pt x="37355" y="17233"/>
                    <a:pt x="37481" y="17233"/>
                  </a:cubicBezTo>
                  <a:cubicBezTo>
                    <a:pt x="37624" y="17233"/>
                    <a:pt x="37758" y="17187"/>
                    <a:pt x="37871" y="17103"/>
                  </a:cubicBezTo>
                  <a:cubicBezTo>
                    <a:pt x="37987" y="17017"/>
                    <a:pt x="38081" y="16883"/>
                    <a:pt x="38132" y="16717"/>
                  </a:cubicBezTo>
                  <a:lnTo>
                    <a:pt x="41983" y="4128"/>
                  </a:lnTo>
                  <a:cubicBezTo>
                    <a:pt x="42122" y="3652"/>
                    <a:pt x="42239" y="2873"/>
                    <a:pt x="42239" y="2384"/>
                  </a:cubicBezTo>
                  <a:lnTo>
                    <a:pt x="42239" y="811"/>
                  </a:lnTo>
                  <a:cubicBezTo>
                    <a:pt x="42239" y="639"/>
                    <a:pt x="42190" y="484"/>
                    <a:pt x="42104" y="356"/>
                  </a:cubicBezTo>
                  <a:cubicBezTo>
                    <a:pt x="41964" y="137"/>
                    <a:pt x="41718" y="0"/>
                    <a:pt x="41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6528255" y="2852993"/>
              <a:ext cx="121058" cy="101045"/>
            </a:xfrm>
            <a:custGeom>
              <a:rect b="b" l="l" r="r" t="t"/>
              <a:pathLst>
                <a:path extrusionOk="0" h="4862" w="5825">
                  <a:moveTo>
                    <a:pt x="310" y="0"/>
                  </a:moveTo>
                  <a:cubicBezTo>
                    <a:pt x="276" y="31"/>
                    <a:pt x="245" y="70"/>
                    <a:pt x="214" y="103"/>
                  </a:cubicBezTo>
                  <a:cubicBezTo>
                    <a:pt x="83" y="276"/>
                    <a:pt x="0" y="490"/>
                    <a:pt x="0" y="714"/>
                  </a:cubicBezTo>
                  <a:lnTo>
                    <a:pt x="0" y="2286"/>
                  </a:lnTo>
                  <a:cubicBezTo>
                    <a:pt x="0" y="2780"/>
                    <a:pt x="345" y="3383"/>
                    <a:pt x="776" y="3628"/>
                  </a:cubicBezTo>
                  <a:lnTo>
                    <a:pt x="2914" y="4862"/>
                  </a:lnTo>
                  <a:lnTo>
                    <a:pt x="5824" y="317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6830856" y="3023877"/>
              <a:ext cx="121120" cy="132821"/>
            </a:xfrm>
            <a:custGeom>
              <a:rect b="b" l="l" r="r" t="t"/>
              <a:pathLst>
                <a:path extrusionOk="0" h="6391" w="5828">
                  <a:moveTo>
                    <a:pt x="0" y="1"/>
                  </a:moveTo>
                  <a:lnTo>
                    <a:pt x="0" y="3362"/>
                  </a:lnTo>
                  <a:lnTo>
                    <a:pt x="3851" y="5587"/>
                  </a:lnTo>
                  <a:lnTo>
                    <a:pt x="5051" y="6279"/>
                  </a:lnTo>
                  <a:cubicBezTo>
                    <a:pt x="5134" y="6328"/>
                    <a:pt x="5220" y="6359"/>
                    <a:pt x="5303" y="6376"/>
                  </a:cubicBezTo>
                  <a:cubicBezTo>
                    <a:pt x="5352" y="6387"/>
                    <a:pt x="5396" y="6390"/>
                    <a:pt x="5438" y="6390"/>
                  </a:cubicBezTo>
                  <a:cubicBezTo>
                    <a:pt x="5575" y="6390"/>
                    <a:pt x="5699" y="6349"/>
                    <a:pt x="5807" y="6273"/>
                  </a:cubicBezTo>
                  <a:cubicBezTo>
                    <a:pt x="5813" y="6269"/>
                    <a:pt x="5820" y="6263"/>
                    <a:pt x="5828" y="6259"/>
                  </a:cubicBezTo>
                  <a:lnTo>
                    <a:pt x="5828" y="33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6346602" y="3023877"/>
              <a:ext cx="484295" cy="344137"/>
            </a:xfrm>
            <a:custGeom>
              <a:rect b="b" l="l" r="r" t="t"/>
              <a:pathLst>
                <a:path extrusionOk="0" h="16559" w="23303">
                  <a:moveTo>
                    <a:pt x="23302" y="1"/>
                  </a:moveTo>
                  <a:lnTo>
                    <a:pt x="1" y="13455"/>
                  </a:lnTo>
                  <a:lnTo>
                    <a:pt x="1" y="16558"/>
                  </a:lnTo>
                  <a:cubicBezTo>
                    <a:pt x="280" y="16558"/>
                    <a:pt x="563" y="16493"/>
                    <a:pt x="773" y="16372"/>
                  </a:cubicBezTo>
                  <a:lnTo>
                    <a:pt x="23302" y="3367"/>
                  </a:lnTo>
                  <a:lnTo>
                    <a:pt x="233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6951950" y="2805923"/>
              <a:ext cx="90820" cy="348045"/>
            </a:xfrm>
            <a:custGeom>
              <a:rect b="b" l="l" r="r" t="t"/>
              <a:pathLst>
                <a:path extrusionOk="0" h="16747" w="4370">
                  <a:moveTo>
                    <a:pt x="4234" y="0"/>
                  </a:moveTo>
                  <a:lnTo>
                    <a:pt x="1" y="13850"/>
                  </a:lnTo>
                  <a:lnTo>
                    <a:pt x="1" y="13855"/>
                  </a:lnTo>
                  <a:lnTo>
                    <a:pt x="1" y="16747"/>
                  </a:lnTo>
                  <a:cubicBezTo>
                    <a:pt x="117" y="16661"/>
                    <a:pt x="211" y="16527"/>
                    <a:pt x="262" y="16361"/>
                  </a:cubicBezTo>
                  <a:lnTo>
                    <a:pt x="4113" y="3772"/>
                  </a:lnTo>
                  <a:cubicBezTo>
                    <a:pt x="4252" y="3296"/>
                    <a:pt x="4369" y="2517"/>
                    <a:pt x="4369" y="2028"/>
                  </a:cubicBezTo>
                  <a:lnTo>
                    <a:pt x="4369" y="455"/>
                  </a:lnTo>
                  <a:cubicBezTo>
                    <a:pt x="4369" y="283"/>
                    <a:pt x="4320" y="128"/>
                    <a:pt x="4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34"/>
          <p:cNvSpPr/>
          <p:nvPr/>
        </p:nvSpPr>
        <p:spPr>
          <a:xfrm>
            <a:off x="6951950" y="3093827"/>
            <a:ext cx="21" cy="60124"/>
          </a:xfrm>
          <a:custGeom>
            <a:rect b="b" l="l" r="r" t="t"/>
            <a:pathLst>
              <a:path extrusionOk="0" h="2893" w="1">
                <a:moveTo>
                  <a:pt x="1" y="1"/>
                </a:moveTo>
                <a:lnTo>
                  <a:pt x="1" y="2893"/>
                </a:lnTo>
                <a:lnTo>
                  <a:pt x="1" y="2893"/>
                </a:lnTo>
                <a:lnTo>
                  <a:pt x="1" y="1"/>
                </a:lnTo>
                <a:close/>
              </a:path>
            </a:pathLst>
          </a:custGeom>
          <a:solidFill>
            <a:srgbClr val="1C9F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4"/>
          <p:cNvSpPr txBox="1"/>
          <p:nvPr/>
        </p:nvSpPr>
        <p:spPr>
          <a:xfrm>
            <a:off x="2285570" y="4034788"/>
            <a:ext cx="17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Afilie-se a FireFighters</a:t>
            </a:r>
            <a:endParaRPr sz="800"/>
          </a:p>
        </p:txBody>
      </p:sp>
      <p:grpSp>
        <p:nvGrpSpPr>
          <p:cNvPr id="1183" name="Google Shape;1183;p34"/>
          <p:cNvGrpSpPr/>
          <p:nvPr/>
        </p:nvGrpSpPr>
        <p:grpSpPr>
          <a:xfrm>
            <a:off x="202744" y="3635419"/>
            <a:ext cx="2082819" cy="1298313"/>
            <a:chOff x="238125" y="1926825"/>
            <a:chExt cx="3153875" cy="1965950"/>
          </a:xfrm>
        </p:grpSpPr>
        <p:sp>
          <p:nvSpPr>
            <p:cNvPr id="1184" name="Google Shape;1184;p34"/>
            <p:cNvSpPr/>
            <p:nvPr/>
          </p:nvSpPr>
          <p:spPr>
            <a:xfrm>
              <a:off x="555600" y="2147525"/>
              <a:ext cx="2497975" cy="1206000"/>
            </a:xfrm>
            <a:custGeom>
              <a:rect b="b" l="l" r="r" t="t"/>
              <a:pathLst>
                <a:path extrusionOk="0" h="48240" w="99919">
                  <a:moveTo>
                    <a:pt x="1" y="0"/>
                  </a:moveTo>
                  <a:lnTo>
                    <a:pt x="1" y="47040"/>
                  </a:lnTo>
                  <a:cubicBezTo>
                    <a:pt x="1" y="47705"/>
                    <a:pt x="535" y="48239"/>
                    <a:pt x="1199" y="48239"/>
                  </a:cubicBezTo>
                  <a:lnTo>
                    <a:pt x="98719" y="48239"/>
                  </a:lnTo>
                  <a:cubicBezTo>
                    <a:pt x="99384" y="48239"/>
                    <a:pt x="99919" y="47705"/>
                    <a:pt x="99919" y="47040"/>
                  </a:cubicBezTo>
                  <a:lnTo>
                    <a:pt x="9991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555600" y="2030125"/>
              <a:ext cx="2497975" cy="117775"/>
            </a:xfrm>
            <a:custGeom>
              <a:rect b="b" l="l" r="r" t="t"/>
              <a:pathLst>
                <a:path extrusionOk="0" h="4711" w="99919">
                  <a:moveTo>
                    <a:pt x="3338" y="1"/>
                  </a:moveTo>
                  <a:cubicBezTo>
                    <a:pt x="1488" y="1"/>
                    <a:pt x="1" y="1489"/>
                    <a:pt x="1" y="3338"/>
                  </a:cubicBezTo>
                  <a:lnTo>
                    <a:pt x="1" y="4710"/>
                  </a:lnTo>
                  <a:lnTo>
                    <a:pt x="99919" y="4710"/>
                  </a:lnTo>
                  <a:lnTo>
                    <a:pt x="99919" y="3338"/>
                  </a:lnTo>
                  <a:cubicBezTo>
                    <a:pt x="99919" y="1489"/>
                    <a:pt x="98430" y="1"/>
                    <a:pt x="96581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691750" y="2070225"/>
              <a:ext cx="40850" cy="40825"/>
            </a:xfrm>
            <a:custGeom>
              <a:rect b="b" l="l" r="r" t="t"/>
              <a:pathLst>
                <a:path extrusionOk="0" h="1633" w="1634">
                  <a:moveTo>
                    <a:pt x="825" y="1"/>
                  </a:moveTo>
                  <a:cubicBezTo>
                    <a:pt x="363" y="1"/>
                    <a:pt x="1" y="376"/>
                    <a:pt x="1" y="824"/>
                  </a:cubicBezTo>
                  <a:cubicBezTo>
                    <a:pt x="1" y="1272"/>
                    <a:pt x="363" y="1633"/>
                    <a:pt x="825" y="1633"/>
                  </a:cubicBezTo>
                  <a:cubicBezTo>
                    <a:pt x="1272" y="1633"/>
                    <a:pt x="1634" y="1272"/>
                    <a:pt x="1634" y="824"/>
                  </a:cubicBezTo>
                  <a:cubicBezTo>
                    <a:pt x="1634" y="376"/>
                    <a:pt x="1272" y="1"/>
                    <a:pt x="825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782425" y="2070225"/>
              <a:ext cx="40825" cy="40825"/>
            </a:xfrm>
            <a:custGeom>
              <a:rect b="b" l="l" r="r" t="t"/>
              <a:pathLst>
                <a:path extrusionOk="0" h="1633" w="1633">
                  <a:moveTo>
                    <a:pt x="824" y="1"/>
                  </a:moveTo>
                  <a:cubicBezTo>
                    <a:pt x="361" y="1"/>
                    <a:pt x="1" y="376"/>
                    <a:pt x="1" y="824"/>
                  </a:cubicBezTo>
                  <a:cubicBezTo>
                    <a:pt x="1" y="1272"/>
                    <a:pt x="361" y="1633"/>
                    <a:pt x="824" y="1633"/>
                  </a:cubicBezTo>
                  <a:cubicBezTo>
                    <a:pt x="1272" y="1633"/>
                    <a:pt x="1633" y="1272"/>
                    <a:pt x="1633" y="824"/>
                  </a:cubicBezTo>
                  <a:cubicBezTo>
                    <a:pt x="1633" y="376"/>
                    <a:pt x="1272" y="1"/>
                    <a:pt x="82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873075" y="2070225"/>
              <a:ext cx="40850" cy="40825"/>
            </a:xfrm>
            <a:custGeom>
              <a:rect b="b" l="l" r="r" t="t"/>
              <a:pathLst>
                <a:path extrusionOk="0" h="1633" w="1634">
                  <a:moveTo>
                    <a:pt x="825" y="1"/>
                  </a:moveTo>
                  <a:cubicBezTo>
                    <a:pt x="362" y="1"/>
                    <a:pt x="0" y="376"/>
                    <a:pt x="0" y="824"/>
                  </a:cubicBezTo>
                  <a:cubicBezTo>
                    <a:pt x="0" y="1272"/>
                    <a:pt x="362" y="1633"/>
                    <a:pt x="825" y="1633"/>
                  </a:cubicBezTo>
                  <a:cubicBezTo>
                    <a:pt x="1272" y="1633"/>
                    <a:pt x="1634" y="1272"/>
                    <a:pt x="1634" y="824"/>
                  </a:cubicBezTo>
                  <a:cubicBezTo>
                    <a:pt x="1634" y="376"/>
                    <a:pt x="1272" y="1"/>
                    <a:pt x="82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1006375" y="2232675"/>
              <a:ext cx="1671575" cy="844175"/>
            </a:xfrm>
            <a:custGeom>
              <a:rect b="b" l="l" r="r" t="t"/>
              <a:pathLst>
                <a:path extrusionOk="0" h="33767" w="66863">
                  <a:moveTo>
                    <a:pt x="65621" y="1"/>
                  </a:moveTo>
                  <a:cubicBezTo>
                    <a:pt x="65592" y="1"/>
                    <a:pt x="65562" y="2"/>
                    <a:pt x="65533" y="4"/>
                  </a:cubicBezTo>
                  <a:lnTo>
                    <a:pt x="59075" y="553"/>
                  </a:lnTo>
                  <a:cubicBezTo>
                    <a:pt x="58627" y="596"/>
                    <a:pt x="58252" y="871"/>
                    <a:pt x="58078" y="1289"/>
                  </a:cubicBezTo>
                  <a:cubicBezTo>
                    <a:pt x="57905" y="1694"/>
                    <a:pt x="57992" y="2156"/>
                    <a:pt x="58266" y="2503"/>
                  </a:cubicBezTo>
                  <a:lnTo>
                    <a:pt x="59639" y="4107"/>
                  </a:lnTo>
                  <a:lnTo>
                    <a:pt x="49857" y="11417"/>
                  </a:lnTo>
                  <a:lnTo>
                    <a:pt x="46232" y="7444"/>
                  </a:lnTo>
                  <a:cubicBezTo>
                    <a:pt x="45958" y="7146"/>
                    <a:pt x="45576" y="6990"/>
                    <a:pt x="45189" y="6990"/>
                  </a:cubicBezTo>
                  <a:cubicBezTo>
                    <a:pt x="44899" y="6990"/>
                    <a:pt x="44606" y="7077"/>
                    <a:pt x="44353" y="7256"/>
                  </a:cubicBezTo>
                  <a:lnTo>
                    <a:pt x="23752" y="22238"/>
                  </a:lnTo>
                  <a:lnTo>
                    <a:pt x="18189" y="18323"/>
                  </a:lnTo>
                  <a:cubicBezTo>
                    <a:pt x="17953" y="18154"/>
                    <a:pt x="17672" y="18070"/>
                    <a:pt x="17390" y="18070"/>
                  </a:cubicBezTo>
                  <a:cubicBezTo>
                    <a:pt x="17069" y="18070"/>
                    <a:pt x="16746" y="18179"/>
                    <a:pt x="16484" y="18395"/>
                  </a:cubicBezTo>
                  <a:lnTo>
                    <a:pt x="694" y="31253"/>
                  </a:lnTo>
                  <a:cubicBezTo>
                    <a:pt x="87" y="31744"/>
                    <a:pt x="0" y="32640"/>
                    <a:pt x="491" y="33246"/>
                  </a:cubicBezTo>
                  <a:cubicBezTo>
                    <a:pt x="780" y="33579"/>
                    <a:pt x="1185" y="33766"/>
                    <a:pt x="1589" y="33766"/>
                  </a:cubicBezTo>
                  <a:cubicBezTo>
                    <a:pt x="1907" y="33766"/>
                    <a:pt x="2225" y="33666"/>
                    <a:pt x="2485" y="33449"/>
                  </a:cubicBezTo>
                  <a:lnTo>
                    <a:pt x="17437" y="21270"/>
                  </a:lnTo>
                  <a:lnTo>
                    <a:pt x="22942" y="25142"/>
                  </a:lnTo>
                  <a:cubicBezTo>
                    <a:pt x="23185" y="25314"/>
                    <a:pt x="23471" y="25400"/>
                    <a:pt x="23757" y="25400"/>
                  </a:cubicBezTo>
                  <a:cubicBezTo>
                    <a:pt x="24049" y="25400"/>
                    <a:pt x="24341" y="25310"/>
                    <a:pt x="24589" y="25127"/>
                  </a:cubicBezTo>
                  <a:lnTo>
                    <a:pt x="45003" y="10290"/>
                  </a:lnTo>
                  <a:lnTo>
                    <a:pt x="48644" y="14278"/>
                  </a:lnTo>
                  <a:cubicBezTo>
                    <a:pt x="48920" y="14579"/>
                    <a:pt x="49298" y="14733"/>
                    <a:pt x="49681" y="14733"/>
                  </a:cubicBezTo>
                  <a:cubicBezTo>
                    <a:pt x="49978" y="14733"/>
                    <a:pt x="50278" y="14640"/>
                    <a:pt x="50537" y="14451"/>
                  </a:cubicBezTo>
                  <a:lnTo>
                    <a:pt x="61473" y="6274"/>
                  </a:lnTo>
                  <a:lnTo>
                    <a:pt x="62975" y="8037"/>
                  </a:lnTo>
                  <a:cubicBezTo>
                    <a:pt x="63207" y="8311"/>
                    <a:pt x="63540" y="8455"/>
                    <a:pt x="63886" y="8455"/>
                  </a:cubicBezTo>
                  <a:cubicBezTo>
                    <a:pt x="63958" y="8455"/>
                    <a:pt x="64045" y="8441"/>
                    <a:pt x="64131" y="8426"/>
                  </a:cubicBezTo>
                  <a:cubicBezTo>
                    <a:pt x="64551" y="8339"/>
                    <a:pt x="64898" y="8022"/>
                    <a:pt x="65013" y="7603"/>
                  </a:cubicBezTo>
                  <a:lnTo>
                    <a:pt x="66761" y="1507"/>
                  </a:lnTo>
                  <a:cubicBezTo>
                    <a:pt x="66862" y="1145"/>
                    <a:pt x="66790" y="740"/>
                    <a:pt x="66545" y="437"/>
                  </a:cubicBezTo>
                  <a:cubicBezTo>
                    <a:pt x="66318" y="157"/>
                    <a:pt x="65969" y="1"/>
                    <a:pt x="65621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1292425" y="2963075"/>
              <a:ext cx="134375" cy="229000"/>
            </a:xfrm>
            <a:custGeom>
              <a:rect b="b" l="l" r="r" t="t"/>
              <a:pathLst>
                <a:path extrusionOk="0" h="9160" w="5375">
                  <a:moveTo>
                    <a:pt x="0" y="0"/>
                  </a:moveTo>
                  <a:lnTo>
                    <a:pt x="0" y="9160"/>
                  </a:lnTo>
                  <a:lnTo>
                    <a:pt x="5375" y="9160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489625" y="3027700"/>
              <a:ext cx="134400" cy="164375"/>
            </a:xfrm>
            <a:custGeom>
              <a:rect b="b" l="l" r="r" t="t"/>
              <a:pathLst>
                <a:path extrusionOk="0" h="6575" w="5376">
                  <a:moveTo>
                    <a:pt x="1" y="1"/>
                  </a:moveTo>
                  <a:lnTo>
                    <a:pt x="1" y="6575"/>
                  </a:lnTo>
                  <a:lnTo>
                    <a:pt x="5375" y="6575"/>
                  </a:lnTo>
                  <a:lnTo>
                    <a:pt x="5375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686825" y="2900950"/>
              <a:ext cx="134025" cy="291125"/>
            </a:xfrm>
            <a:custGeom>
              <a:rect b="b" l="l" r="r" t="t"/>
              <a:pathLst>
                <a:path extrusionOk="0" h="11645" w="5361">
                  <a:moveTo>
                    <a:pt x="1" y="0"/>
                  </a:moveTo>
                  <a:lnTo>
                    <a:pt x="1" y="11645"/>
                  </a:lnTo>
                  <a:lnTo>
                    <a:pt x="5360" y="11645"/>
                  </a:lnTo>
                  <a:lnTo>
                    <a:pt x="5360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1883675" y="2851825"/>
              <a:ext cx="134375" cy="340250"/>
            </a:xfrm>
            <a:custGeom>
              <a:rect b="b" l="l" r="r" t="t"/>
              <a:pathLst>
                <a:path extrusionOk="0" h="13610" w="5375">
                  <a:moveTo>
                    <a:pt x="0" y="0"/>
                  </a:moveTo>
                  <a:lnTo>
                    <a:pt x="0" y="13610"/>
                  </a:lnTo>
                  <a:lnTo>
                    <a:pt x="5375" y="13610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2080875" y="2721800"/>
              <a:ext cx="134375" cy="470275"/>
            </a:xfrm>
            <a:custGeom>
              <a:rect b="b" l="l" r="r" t="t"/>
              <a:pathLst>
                <a:path extrusionOk="0" h="18811" w="5375">
                  <a:moveTo>
                    <a:pt x="0" y="0"/>
                  </a:moveTo>
                  <a:lnTo>
                    <a:pt x="0" y="18811"/>
                  </a:lnTo>
                  <a:lnTo>
                    <a:pt x="5375" y="18811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2278075" y="2854350"/>
              <a:ext cx="134050" cy="337725"/>
            </a:xfrm>
            <a:custGeom>
              <a:rect b="b" l="l" r="r" t="t"/>
              <a:pathLst>
                <a:path extrusionOk="0" h="13509" w="5362">
                  <a:moveTo>
                    <a:pt x="1" y="0"/>
                  </a:moveTo>
                  <a:lnTo>
                    <a:pt x="1" y="13509"/>
                  </a:lnTo>
                  <a:lnTo>
                    <a:pt x="5361" y="13509"/>
                  </a:lnTo>
                  <a:lnTo>
                    <a:pt x="5361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958700" y="2282225"/>
              <a:ext cx="1773425" cy="912375"/>
            </a:xfrm>
            <a:custGeom>
              <a:rect b="b" l="l" r="r" t="t"/>
              <a:pathLst>
                <a:path extrusionOk="0" h="36495" w="70937">
                  <a:moveTo>
                    <a:pt x="0" y="1"/>
                  </a:moveTo>
                  <a:lnTo>
                    <a:pt x="0" y="36494"/>
                  </a:lnTo>
                  <a:lnTo>
                    <a:pt x="70937" y="36494"/>
                  </a:lnTo>
                  <a:lnTo>
                    <a:pt x="70937" y="36220"/>
                  </a:lnTo>
                  <a:lnTo>
                    <a:pt x="260" y="36220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203800" y="2164850"/>
              <a:ext cx="188200" cy="188575"/>
            </a:xfrm>
            <a:custGeom>
              <a:rect b="b" l="l" r="r" t="t"/>
              <a:pathLst>
                <a:path extrusionOk="0" h="7543" w="7528">
                  <a:moveTo>
                    <a:pt x="3757" y="290"/>
                  </a:moveTo>
                  <a:cubicBezTo>
                    <a:pt x="5693" y="290"/>
                    <a:pt x="7253" y="1850"/>
                    <a:pt x="7253" y="3771"/>
                  </a:cubicBezTo>
                  <a:cubicBezTo>
                    <a:pt x="7253" y="5693"/>
                    <a:pt x="5693" y="7267"/>
                    <a:pt x="3757" y="7267"/>
                  </a:cubicBezTo>
                  <a:cubicBezTo>
                    <a:pt x="1835" y="7267"/>
                    <a:pt x="275" y="5693"/>
                    <a:pt x="275" y="3771"/>
                  </a:cubicBezTo>
                  <a:cubicBezTo>
                    <a:pt x="275" y="1850"/>
                    <a:pt x="1835" y="290"/>
                    <a:pt x="3757" y="290"/>
                  </a:cubicBezTo>
                  <a:close/>
                  <a:moveTo>
                    <a:pt x="3757" y="1"/>
                  </a:moveTo>
                  <a:cubicBezTo>
                    <a:pt x="1690" y="1"/>
                    <a:pt x="1" y="1691"/>
                    <a:pt x="1" y="3771"/>
                  </a:cubicBezTo>
                  <a:cubicBezTo>
                    <a:pt x="1" y="5851"/>
                    <a:pt x="1690" y="7542"/>
                    <a:pt x="3757" y="7542"/>
                  </a:cubicBezTo>
                  <a:cubicBezTo>
                    <a:pt x="5837" y="7542"/>
                    <a:pt x="7527" y="5851"/>
                    <a:pt x="7527" y="3771"/>
                  </a:cubicBezTo>
                  <a:cubicBezTo>
                    <a:pt x="7527" y="1691"/>
                    <a:pt x="5837" y="1"/>
                    <a:pt x="375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3255450" y="2225975"/>
              <a:ext cx="80200" cy="64600"/>
            </a:xfrm>
            <a:custGeom>
              <a:rect b="b" l="l" r="r" t="t"/>
              <a:pathLst>
                <a:path extrusionOk="0" h="2584" w="3208">
                  <a:moveTo>
                    <a:pt x="3047" y="1"/>
                  </a:moveTo>
                  <a:cubicBezTo>
                    <a:pt x="3001" y="1"/>
                    <a:pt x="2959" y="20"/>
                    <a:pt x="2934" y="55"/>
                  </a:cubicBezTo>
                  <a:lnTo>
                    <a:pt x="1387" y="2251"/>
                  </a:lnTo>
                  <a:lnTo>
                    <a:pt x="246" y="1399"/>
                  </a:lnTo>
                  <a:cubicBezTo>
                    <a:pt x="224" y="1382"/>
                    <a:pt x="196" y="1373"/>
                    <a:pt x="168" y="1373"/>
                  </a:cubicBezTo>
                  <a:cubicBezTo>
                    <a:pt x="125" y="1373"/>
                    <a:pt x="79" y="1393"/>
                    <a:pt x="44" y="1428"/>
                  </a:cubicBezTo>
                  <a:cubicBezTo>
                    <a:pt x="0" y="1499"/>
                    <a:pt x="15" y="1586"/>
                    <a:pt x="73" y="1630"/>
                  </a:cubicBezTo>
                  <a:lnTo>
                    <a:pt x="1344" y="2555"/>
                  </a:lnTo>
                  <a:cubicBezTo>
                    <a:pt x="1373" y="2569"/>
                    <a:pt x="1402" y="2584"/>
                    <a:pt x="1431" y="2584"/>
                  </a:cubicBezTo>
                  <a:lnTo>
                    <a:pt x="1445" y="2584"/>
                  </a:lnTo>
                  <a:cubicBezTo>
                    <a:pt x="1489" y="2569"/>
                    <a:pt x="1518" y="2555"/>
                    <a:pt x="1532" y="2526"/>
                  </a:cubicBezTo>
                  <a:lnTo>
                    <a:pt x="3165" y="228"/>
                  </a:lnTo>
                  <a:cubicBezTo>
                    <a:pt x="3207" y="156"/>
                    <a:pt x="3194" y="70"/>
                    <a:pt x="3136" y="26"/>
                  </a:cubicBezTo>
                  <a:cubicBezTo>
                    <a:pt x="3107" y="9"/>
                    <a:pt x="3076" y="1"/>
                    <a:pt x="304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238125" y="3338700"/>
              <a:ext cx="188200" cy="188175"/>
            </a:xfrm>
            <a:custGeom>
              <a:rect b="b" l="l" r="r" t="t"/>
              <a:pathLst>
                <a:path extrusionOk="0" h="7527" w="7528">
                  <a:moveTo>
                    <a:pt x="3771" y="274"/>
                  </a:moveTo>
                  <a:cubicBezTo>
                    <a:pt x="5692" y="274"/>
                    <a:pt x="7253" y="1834"/>
                    <a:pt x="7253" y="3757"/>
                  </a:cubicBezTo>
                  <a:cubicBezTo>
                    <a:pt x="7253" y="5692"/>
                    <a:pt x="5692" y="7253"/>
                    <a:pt x="3771" y="7253"/>
                  </a:cubicBezTo>
                  <a:cubicBezTo>
                    <a:pt x="1849" y="7253"/>
                    <a:pt x="275" y="5692"/>
                    <a:pt x="275" y="3757"/>
                  </a:cubicBezTo>
                  <a:cubicBezTo>
                    <a:pt x="275" y="1834"/>
                    <a:pt x="1849" y="274"/>
                    <a:pt x="3771" y="274"/>
                  </a:cubicBezTo>
                  <a:close/>
                  <a:moveTo>
                    <a:pt x="3771" y="0"/>
                  </a:moveTo>
                  <a:cubicBezTo>
                    <a:pt x="1691" y="0"/>
                    <a:pt x="0" y="1690"/>
                    <a:pt x="0" y="3757"/>
                  </a:cubicBezTo>
                  <a:cubicBezTo>
                    <a:pt x="0" y="5837"/>
                    <a:pt x="1691" y="7527"/>
                    <a:pt x="3771" y="7527"/>
                  </a:cubicBezTo>
                  <a:cubicBezTo>
                    <a:pt x="5837" y="7527"/>
                    <a:pt x="7528" y="5837"/>
                    <a:pt x="7528" y="3757"/>
                  </a:cubicBezTo>
                  <a:cubicBezTo>
                    <a:pt x="7528" y="1690"/>
                    <a:pt x="5837" y="0"/>
                    <a:pt x="37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302775" y="3400450"/>
              <a:ext cx="58875" cy="58525"/>
            </a:xfrm>
            <a:custGeom>
              <a:rect b="b" l="l" r="r" t="t"/>
              <a:pathLst>
                <a:path extrusionOk="0" h="2341" w="2355">
                  <a:moveTo>
                    <a:pt x="158" y="1"/>
                  </a:moveTo>
                  <a:cubicBezTo>
                    <a:pt x="123" y="1"/>
                    <a:pt x="87" y="15"/>
                    <a:pt x="58" y="44"/>
                  </a:cubicBezTo>
                  <a:cubicBezTo>
                    <a:pt x="1" y="102"/>
                    <a:pt x="1" y="189"/>
                    <a:pt x="58" y="246"/>
                  </a:cubicBezTo>
                  <a:lnTo>
                    <a:pt x="2110" y="2298"/>
                  </a:lnTo>
                  <a:cubicBezTo>
                    <a:pt x="2139" y="2327"/>
                    <a:pt x="2168" y="2341"/>
                    <a:pt x="2211" y="2341"/>
                  </a:cubicBezTo>
                  <a:cubicBezTo>
                    <a:pt x="2239" y="2341"/>
                    <a:pt x="2283" y="2327"/>
                    <a:pt x="2312" y="2298"/>
                  </a:cubicBezTo>
                  <a:cubicBezTo>
                    <a:pt x="2355" y="2240"/>
                    <a:pt x="2355" y="2153"/>
                    <a:pt x="2312" y="2096"/>
                  </a:cubicBezTo>
                  <a:lnTo>
                    <a:pt x="246" y="44"/>
                  </a:lnTo>
                  <a:cubicBezTo>
                    <a:pt x="224" y="15"/>
                    <a:pt x="192" y="1"/>
                    <a:pt x="15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302775" y="3400450"/>
              <a:ext cx="58875" cy="58525"/>
            </a:xfrm>
            <a:custGeom>
              <a:rect b="b" l="l" r="r" t="t"/>
              <a:pathLst>
                <a:path extrusionOk="0" h="2341" w="2355">
                  <a:moveTo>
                    <a:pt x="2211" y="1"/>
                  </a:moveTo>
                  <a:cubicBezTo>
                    <a:pt x="2175" y="1"/>
                    <a:pt x="2139" y="15"/>
                    <a:pt x="2110" y="44"/>
                  </a:cubicBezTo>
                  <a:lnTo>
                    <a:pt x="58" y="2096"/>
                  </a:lnTo>
                  <a:cubicBezTo>
                    <a:pt x="1" y="2153"/>
                    <a:pt x="1" y="2240"/>
                    <a:pt x="58" y="2298"/>
                  </a:cubicBezTo>
                  <a:cubicBezTo>
                    <a:pt x="87" y="2327"/>
                    <a:pt x="116" y="2341"/>
                    <a:pt x="159" y="2341"/>
                  </a:cubicBezTo>
                  <a:cubicBezTo>
                    <a:pt x="188" y="2341"/>
                    <a:pt x="232" y="2327"/>
                    <a:pt x="246" y="2298"/>
                  </a:cubicBezTo>
                  <a:lnTo>
                    <a:pt x="2312" y="246"/>
                  </a:lnTo>
                  <a:cubicBezTo>
                    <a:pt x="2355" y="189"/>
                    <a:pt x="2355" y="102"/>
                    <a:pt x="2312" y="44"/>
                  </a:cubicBezTo>
                  <a:cubicBezTo>
                    <a:pt x="2283" y="15"/>
                    <a:pt x="2247" y="1"/>
                    <a:pt x="221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3203800" y="3092000"/>
              <a:ext cx="75500" cy="75525"/>
            </a:xfrm>
            <a:custGeom>
              <a:rect b="b" l="l" r="r" t="t"/>
              <a:pathLst>
                <a:path extrusionOk="0" h="3021" w="3020">
                  <a:moveTo>
                    <a:pt x="2746" y="275"/>
                  </a:moveTo>
                  <a:lnTo>
                    <a:pt x="2746" y="2745"/>
                  </a:lnTo>
                  <a:lnTo>
                    <a:pt x="275" y="2745"/>
                  </a:lnTo>
                  <a:lnTo>
                    <a:pt x="275" y="275"/>
                  </a:lnTo>
                  <a:close/>
                  <a:moveTo>
                    <a:pt x="130" y="0"/>
                  </a:moveTo>
                  <a:cubicBezTo>
                    <a:pt x="59" y="0"/>
                    <a:pt x="1" y="58"/>
                    <a:pt x="1" y="131"/>
                  </a:cubicBezTo>
                  <a:lnTo>
                    <a:pt x="1" y="2876"/>
                  </a:lnTo>
                  <a:cubicBezTo>
                    <a:pt x="1" y="2963"/>
                    <a:pt x="59" y="3020"/>
                    <a:pt x="130" y="3020"/>
                  </a:cubicBezTo>
                  <a:lnTo>
                    <a:pt x="2875" y="3020"/>
                  </a:lnTo>
                  <a:cubicBezTo>
                    <a:pt x="2948" y="3020"/>
                    <a:pt x="3020" y="2963"/>
                    <a:pt x="3020" y="2876"/>
                  </a:cubicBezTo>
                  <a:lnTo>
                    <a:pt x="3020" y="131"/>
                  </a:lnTo>
                  <a:cubicBezTo>
                    <a:pt x="3020" y="58"/>
                    <a:pt x="2948" y="0"/>
                    <a:pt x="287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1697675" y="3544200"/>
              <a:ext cx="75500" cy="75525"/>
            </a:xfrm>
            <a:custGeom>
              <a:rect b="b" l="l" r="r" t="t"/>
              <a:pathLst>
                <a:path extrusionOk="0" h="3021" w="3020">
                  <a:moveTo>
                    <a:pt x="2745" y="289"/>
                  </a:moveTo>
                  <a:lnTo>
                    <a:pt x="2745" y="2745"/>
                  </a:lnTo>
                  <a:lnTo>
                    <a:pt x="274" y="2745"/>
                  </a:lnTo>
                  <a:lnTo>
                    <a:pt x="274" y="289"/>
                  </a:lnTo>
                  <a:close/>
                  <a:moveTo>
                    <a:pt x="130" y="0"/>
                  </a:moveTo>
                  <a:cubicBezTo>
                    <a:pt x="58" y="0"/>
                    <a:pt x="0" y="73"/>
                    <a:pt x="0" y="145"/>
                  </a:cubicBezTo>
                  <a:lnTo>
                    <a:pt x="0" y="2890"/>
                  </a:lnTo>
                  <a:cubicBezTo>
                    <a:pt x="0" y="2962"/>
                    <a:pt x="58" y="3020"/>
                    <a:pt x="130" y="3020"/>
                  </a:cubicBezTo>
                  <a:lnTo>
                    <a:pt x="2875" y="3020"/>
                  </a:lnTo>
                  <a:cubicBezTo>
                    <a:pt x="2961" y="3020"/>
                    <a:pt x="3019" y="2962"/>
                    <a:pt x="3019" y="2890"/>
                  </a:cubicBezTo>
                  <a:lnTo>
                    <a:pt x="3019" y="145"/>
                  </a:lnTo>
                  <a:cubicBezTo>
                    <a:pt x="3019" y="73"/>
                    <a:pt x="2961" y="0"/>
                    <a:pt x="287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735325" y="2462825"/>
              <a:ext cx="75875" cy="75525"/>
            </a:xfrm>
            <a:custGeom>
              <a:rect b="b" l="l" r="r" t="t"/>
              <a:pathLst>
                <a:path extrusionOk="0" h="3021" w="3035">
                  <a:moveTo>
                    <a:pt x="1518" y="275"/>
                  </a:moveTo>
                  <a:cubicBezTo>
                    <a:pt x="2197" y="275"/>
                    <a:pt x="2746" y="838"/>
                    <a:pt x="2746" y="1518"/>
                  </a:cubicBezTo>
                  <a:cubicBezTo>
                    <a:pt x="2746" y="2196"/>
                    <a:pt x="2197" y="2745"/>
                    <a:pt x="1518" y="2745"/>
                  </a:cubicBezTo>
                  <a:cubicBezTo>
                    <a:pt x="839" y="2745"/>
                    <a:pt x="290" y="2196"/>
                    <a:pt x="290" y="1518"/>
                  </a:cubicBezTo>
                  <a:cubicBezTo>
                    <a:pt x="290" y="838"/>
                    <a:pt x="839" y="275"/>
                    <a:pt x="1518" y="275"/>
                  </a:cubicBezTo>
                  <a:close/>
                  <a:moveTo>
                    <a:pt x="1518" y="0"/>
                  </a:moveTo>
                  <a:cubicBezTo>
                    <a:pt x="681" y="0"/>
                    <a:pt x="1" y="680"/>
                    <a:pt x="1" y="1518"/>
                  </a:cubicBezTo>
                  <a:cubicBezTo>
                    <a:pt x="1" y="2341"/>
                    <a:pt x="681" y="3020"/>
                    <a:pt x="1518" y="3020"/>
                  </a:cubicBezTo>
                  <a:cubicBezTo>
                    <a:pt x="2356" y="3020"/>
                    <a:pt x="3035" y="2341"/>
                    <a:pt x="3035" y="1518"/>
                  </a:cubicBezTo>
                  <a:cubicBezTo>
                    <a:pt x="3035" y="680"/>
                    <a:pt x="2356" y="0"/>
                    <a:pt x="151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264500" y="2751050"/>
              <a:ext cx="75500" cy="75525"/>
            </a:xfrm>
            <a:custGeom>
              <a:rect b="b" l="l" r="r" t="t"/>
              <a:pathLst>
                <a:path extrusionOk="0" h="3021" w="3020">
                  <a:moveTo>
                    <a:pt x="2745" y="275"/>
                  </a:moveTo>
                  <a:lnTo>
                    <a:pt x="2745" y="2745"/>
                  </a:lnTo>
                  <a:lnTo>
                    <a:pt x="274" y="2745"/>
                  </a:lnTo>
                  <a:lnTo>
                    <a:pt x="274" y="275"/>
                  </a:lnTo>
                  <a:close/>
                  <a:moveTo>
                    <a:pt x="130" y="0"/>
                  </a:moveTo>
                  <a:cubicBezTo>
                    <a:pt x="58" y="0"/>
                    <a:pt x="0" y="58"/>
                    <a:pt x="0" y="145"/>
                  </a:cubicBezTo>
                  <a:lnTo>
                    <a:pt x="0" y="2890"/>
                  </a:lnTo>
                  <a:cubicBezTo>
                    <a:pt x="0" y="2962"/>
                    <a:pt x="58" y="3020"/>
                    <a:pt x="130" y="3020"/>
                  </a:cubicBezTo>
                  <a:lnTo>
                    <a:pt x="2875" y="3020"/>
                  </a:lnTo>
                  <a:cubicBezTo>
                    <a:pt x="2961" y="3020"/>
                    <a:pt x="3019" y="2962"/>
                    <a:pt x="3019" y="2890"/>
                  </a:cubicBezTo>
                  <a:lnTo>
                    <a:pt x="3019" y="145"/>
                  </a:lnTo>
                  <a:cubicBezTo>
                    <a:pt x="3019" y="58"/>
                    <a:pt x="2961" y="0"/>
                    <a:pt x="287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1150850" y="2301375"/>
              <a:ext cx="41525" cy="41550"/>
            </a:xfrm>
            <a:custGeom>
              <a:rect b="b" l="l" r="r" t="t"/>
              <a:pathLst>
                <a:path extrusionOk="0" h="1662" w="1661">
                  <a:moveTo>
                    <a:pt x="838" y="1"/>
                  </a:moveTo>
                  <a:cubicBezTo>
                    <a:pt x="376" y="1"/>
                    <a:pt x="0" y="377"/>
                    <a:pt x="0" y="824"/>
                  </a:cubicBezTo>
                  <a:cubicBezTo>
                    <a:pt x="0" y="1286"/>
                    <a:pt x="376" y="1662"/>
                    <a:pt x="838" y="1662"/>
                  </a:cubicBezTo>
                  <a:cubicBezTo>
                    <a:pt x="1285" y="1662"/>
                    <a:pt x="1661" y="1286"/>
                    <a:pt x="1661" y="824"/>
                  </a:cubicBezTo>
                  <a:cubicBezTo>
                    <a:pt x="1661" y="377"/>
                    <a:pt x="1285" y="1"/>
                    <a:pt x="83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1211150" y="2301375"/>
              <a:ext cx="41200" cy="41550"/>
            </a:xfrm>
            <a:custGeom>
              <a:rect b="b" l="l" r="r" t="t"/>
              <a:pathLst>
                <a:path extrusionOk="0" h="1662" w="1648">
                  <a:moveTo>
                    <a:pt x="824" y="1"/>
                  </a:moveTo>
                  <a:cubicBezTo>
                    <a:pt x="362" y="1"/>
                    <a:pt x="0" y="377"/>
                    <a:pt x="0" y="824"/>
                  </a:cubicBezTo>
                  <a:cubicBezTo>
                    <a:pt x="0" y="1286"/>
                    <a:pt x="362" y="1662"/>
                    <a:pt x="824" y="1662"/>
                  </a:cubicBezTo>
                  <a:cubicBezTo>
                    <a:pt x="1287" y="1662"/>
                    <a:pt x="1647" y="1286"/>
                    <a:pt x="1647" y="824"/>
                  </a:cubicBezTo>
                  <a:cubicBezTo>
                    <a:pt x="1647" y="377"/>
                    <a:pt x="1287" y="1"/>
                    <a:pt x="82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1271100" y="2301375"/>
              <a:ext cx="41575" cy="41550"/>
            </a:xfrm>
            <a:custGeom>
              <a:rect b="b" l="l" r="r" t="t"/>
              <a:pathLst>
                <a:path extrusionOk="0" h="1662" w="1663">
                  <a:moveTo>
                    <a:pt x="824" y="1"/>
                  </a:moveTo>
                  <a:cubicBezTo>
                    <a:pt x="362" y="1"/>
                    <a:pt x="0" y="377"/>
                    <a:pt x="0" y="824"/>
                  </a:cubicBezTo>
                  <a:cubicBezTo>
                    <a:pt x="0" y="1286"/>
                    <a:pt x="362" y="1662"/>
                    <a:pt x="824" y="1662"/>
                  </a:cubicBezTo>
                  <a:cubicBezTo>
                    <a:pt x="1287" y="1662"/>
                    <a:pt x="1662" y="1286"/>
                    <a:pt x="1662" y="824"/>
                  </a:cubicBezTo>
                  <a:cubicBezTo>
                    <a:pt x="1662" y="377"/>
                    <a:pt x="1287" y="1"/>
                    <a:pt x="82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1331050" y="2301375"/>
              <a:ext cx="41575" cy="41550"/>
            </a:xfrm>
            <a:custGeom>
              <a:rect b="b" l="l" r="r" t="t"/>
              <a:pathLst>
                <a:path extrusionOk="0" h="1662" w="1663">
                  <a:moveTo>
                    <a:pt x="825" y="275"/>
                  </a:moveTo>
                  <a:cubicBezTo>
                    <a:pt x="1128" y="275"/>
                    <a:pt x="1374" y="521"/>
                    <a:pt x="1374" y="824"/>
                  </a:cubicBezTo>
                  <a:cubicBezTo>
                    <a:pt x="1374" y="1128"/>
                    <a:pt x="1128" y="1373"/>
                    <a:pt x="825" y="1373"/>
                  </a:cubicBezTo>
                  <a:cubicBezTo>
                    <a:pt x="521" y="1373"/>
                    <a:pt x="276" y="1128"/>
                    <a:pt x="276" y="824"/>
                  </a:cubicBezTo>
                  <a:cubicBezTo>
                    <a:pt x="276" y="521"/>
                    <a:pt x="521" y="275"/>
                    <a:pt x="825" y="275"/>
                  </a:cubicBezTo>
                  <a:close/>
                  <a:moveTo>
                    <a:pt x="825" y="1"/>
                  </a:moveTo>
                  <a:cubicBezTo>
                    <a:pt x="376" y="1"/>
                    <a:pt x="1" y="377"/>
                    <a:pt x="1" y="824"/>
                  </a:cubicBezTo>
                  <a:cubicBezTo>
                    <a:pt x="1" y="1286"/>
                    <a:pt x="376" y="1662"/>
                    <a:pt x="825" y="1662"/>
                  </a:cubicBezTo>
                  <a:cubicBezTo>
                    <a:pt x="1287" y="1662"/>
                    <a:pt x="1663" y="1286"/>
                    <a:pt x="1663" y="824"/>
                  </a:cubicBezTo>
                  <a:cubicBezTo>
                    <a:pt x="1663" y="377"/>
                    <a:pt x="1287" y="1"/>
                    <a:pt x="82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456275" y="2950050"/>
              <a:ext cx="169425" cy="168350"/>
            </a:xfrm>
            <a:custGeom>
              <a:rect b="b" l="l" r="r" t="t"/>
              <a:pathLst>
                <a:path extrusionOk="0" h="6734" w="6777">
                  <a:moveTo>
                    <a:pt x="3372" y="1"/>
                  </a:moveTo>
                  <a:cubicBezTo>
                    <a:pt x="1532" y="1"/>
                    <a:pt x="44" y="1492"/>
                    <a:pt x="15" y="3338"/>
                  </a:cubicBezTo>
                  <a:cubicBezTo>
                    <a:pt x="0" y="5202"/>
                    <a:pt x="1503" y="6718"/>
                    <a:pt x="3367" y="6733"/>
                  </a:cubicBezTo>
                  <a:cubicBezTo>
                    <a:pt x="3385" y="6734"/>
                    <a:pt x="3402" y="6734"/>
                    <a:pt x="3419" y="6734"/>
                  </a:cubicBezTo>
                  <a:cubicBezTo>
                    <a:pt x="5245" y="6734"/>
                    <a:pt x="6748" y="5242"/>
                    <a:pt x="6762" y="3396"/>
                  </a:cubicBezTo>
                  <a:cubicBezTo>
                    <a:pt x="6777" y="1533"/>
                    <a:pt x="5288" y="15"/>
                    <a:pt x="3425" y="1"/>
                  </a:cubicBezTo>
                  <a:cubicBezTo>
                    <a:pt x="3407" y="1"/>
                    <a:pt x="3390" y="1"/>
                    <a:pt x="3372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05775" y="3006350"/>
              <a:ext cx="70800" cy="51000"/>
            </a:xfrm>
            <a:custGeom>
              <a:rect b="b" l="l" r="r" t="t"/>
              <a:pathLst>
                <a:path extrusionOk="0" h="2040" w="2832">
                  <a:moveTo>
                    <a:pt x="2667" y="0"/>
                  </a:moveTo>
                  <a:cubicBezTo>
                    <a:pt x="2630" y="0"/>
                    <a:pt x="2595" y="15"/>
                    <a:pt x="2572" y="46"/>
                  </a:cubicBezTo>
                  <a:lnTo>
                    <a:pt x="1127" y="1708"/>
                  </a:lnTo>
                  <a:lnTo>
                    <a:pt x="245" y="841"/>
                  </a:lnTo>
                  <a:cubicBezTo>
                    <a:pt x="216" y="812"/>
                    <a:pt x="180" y="797"/>
                    <a:pt x="146" y="797"/>
                  </a:cubicBezTo>
                  <a:cubicBezTo>
                    <a:pt x="112" y="797"/>
                    <a:pt x="79" y="812"/>
                    <a:pt x="58" y="841"/>
                  </a:cubicBezTo>
                  <a:cubicBezTo>
                    <a:pt x="0" y="899"/>
                    <a:pt x="0" y="985"/>
                    <a:pt x="58" y="1043"/>
                  </a:cubicBezTo>
                  <a:lnTo>
                    <a:pt x="1025" y="2010"/>
                  </a:lnTo>
                  <a:cubicBezTo>
                    <a:pt x="1054" y="2025"/>
                    <a:pt x="1098" y="2039"/>
                    <a:pt x="1127" y="2039"/>
                  </a:cubicBezTo>
                  <a:cubicBezTo>
                    <a:pt x="1170" y="2039"/>
                    <a:pt x="1214" y="2025"/>
                    <a:pt x="1228" y="1997"/>
                  </a:cubicBezTo>
                  <a:lnTo>
                    <a:pt x="2774" y="234"/>
                  </a:lnTo>
                  <a:cubicBezTo>
                    <a:pt x="2832" y="176"/>
                    <a:pt x="2817" y="90"/>
                    <a:pt x="2759" y="32"/>
                  </a:cubicBezTo>
                  <a:cubicBezTo>
                    <a:pt x="2732" y="11"/>
                    <a:pt x="2699" y="0"/>
                    <a:pt x="266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315775" y="2298850"/>
              <a:ext cx="406725" cy="135825"/>
            </a:xfrm>
            <a:custGeom>
              <a:rect b="b" l="l" r="r" t="t"/>
              <a:pathLst>
                <a:path extrusionOk="0" h="5433" w="16269">
                  <a:moveTo>
                    <a:pt x="72" y="0"/>
                  </a:moveTo>
                  <a:cubicBezTo>
                    <a:pt x="30" y="0"/>
                    <a:pt x="1" y="29"/>
                    <a:pt x="1" y="58"/>
                  </a:cubicBezTo>
                  <a:lnTo>
                    <a:pt x="1" y="5375"/>
                  </a:lnTo>
                  <a:cubicBezTo>
                    <a:pt x="1" y="5404"/>
                    <a:pt x="30" y="5432"/>
                    <a:pt x="72" y="5432"/>
                  </a:cubicBezTo>
                  <a:lnTo>
                    <a:pt x="16211" y="5432"/>
                  </a:lnTo>
                  <a:cubicBezTo>
                    <a:pt x="16240" y="5432"/>
                    <a:pt x="16268" y="5404"/>
                    <a:pt x="16268" y="5375"/>
                  </a:cubicBezTo>
                  <a:lnTo>
                    <a:pt x="16268" y="58"/>
                  </a:lnTo>
                  <a:cubicBezTo>
                    <a:pt x="16268" y="29"/>
                    <a:pt x="16240" y="0"/>
                    <a:pt x="16211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395600" y="2349075"/>
              <a:ext cx="266225" cy="5075"/>
            </a:xfrm>
            <a:custGeom>
              <a:rect b="b" l="l" r="r" t="t"/>
              <a:pathLst>
                <a:path extrusionOk="0" h="203" w="10649">
                  <a:moveTo>
                    <a:pt x="0" y="0"/>
                  </a:moveTo>
                  <a:lnTo>
                    <a:pt x="0" y="202"/>
                  </a:lnTo>
                  <a:lnTo>
                    <a:pt x="10648" y="202"/>
                  </a:lnTo>
                  <a:lnTo>
                    <a:pt x="1064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95600" y="2379400"/>
              <a:ext cx="78400" cy="5075"/>
            </a:xfrm>
            <a:custGeom>
              <a:rect b="b" l="l" r="r" t="t"/>
              <a:pathLst>
                <a:path extrusionOk="0" h="203" w="3136">
                  <a:moveTo>
                    <a:pt x="0" y="1"/>
                  </a:moveTo>
                  <a:lnTo>
                    <a:pt x="0" y="203"/>
                  </a:lnTo>
                  <a:lnTo>
                    <a:pt x="3136" y="203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95675" y="2416600"/>
              <a:ext cx="78425" cy="61425"/>
            </a:xfrm>
            <a:custGeom>
              <a:rect b="b" l="l" r="r" t="t"/>
              <a:pathLst>
                <a:path extrusionOk="0" h="2457" w="3137">
                  <a:moveTo>
                    <a:pt x="1" y="0"/>
                  </a:moveTo>
                  <a:lnTo>
                    <a:pt x="3137" y="2456"/>
                  </a:lnTo>
                  <a:lnTo>
                    <a:pt x="3137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1499025" y="1926825"/>
              <a:ext cx="482175" cy="413950"/>
            </a:xfrm>
            <a:custGeom>
              <a:rect b="b" l="l" r="r" t="t"/>
              <a:pathLst>
                <a:path extrusionOk="0" h="16558" w="19287">
                  <a:moveTo>
                    <a:pt x="116" y="1"/>
                  </a:moveTo>
                  <a:cubicBezTo>
                    <a:pt x="58" y="1"/>
                    <a:pt x="0" y="58"/>
                    <a:pt x="0" y="131"/>
                  </a:cubicBezTo>
                  <a:lnTo>
                    <a:pt x="0" y="16428"/>
                  </a:lnTo>
                  <a:cubicBezTo>
                    <a:pt x="0" y="16499"/>
                    <a:pt x="58" y="16557"/>
                    <a:pt x="116" y="16557"/>
                  </a:cubicBezTo>
                  <a:lnTo>
                    <a:pt x="19157" y="16557"/>
                  </a:lnTo>
                  <a:cubicBezTo>
                    <a:pt x="19229" y="16557"/>
                    <a:pt x="19287" y="16499"/>
                    <a:pt x="19287" y="16428"/>
                  </a:cubicBezTo>
                  <a:lnTo>
                    <a:pt x="19287" y="131"/>
                  </a:lnTo>
                  <a:cubicBezTo>
                    <a:pt x="19287" y="58"/>
                    <a:pt x="19229" y="1"/>
                    <a:pt x="19157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1597975" y="2023625"/>
              <a:ext cx="56375" cy="56750"/>
            </a:xfrm>
            <a:custGeom>
              <a:rect b="b" l="l" r="r" t="t"/>
              <a:pathLst>
                <a:path extrusionOk="0" h="2270" w="2255">
                  <a:moveTo>
                    <a:pt x="1966" y="304"/>
                  </a:moveTo>
                  <a:lnTo>
                    <a:pt x="1966" y="1965"/>
                  </a:lnTo>
                  <a:lnTo>
                    <a:pt x="304" y="1965"/>
                  </a:lnTo>
                  <a:lnTo>
                    <a:pt x="304" y="304"/>
                  </a:lnTo>
                  <a:close/>
                  <a:moveTo>
                    <a:pt x="145" y="1"/>
                  </a:moveTo>
                  <a:cubicBezTo>
                    <a:pt x="72" y="1"/>
                    <a:pt x="1" y="73"/>
                    <a:pt x="1" y="145"/>
                  </a:cubicBezTo>
                  <a:lnTo>
                    <a:pt x="1" y="2110"/>
                  </a:lnTo>
                  <a:cubicBezTo>
                    <a:pt x="1" y="2196"/>
                    <a:pt x="72" y="2269"/>
                    <a:pt x="145" y="2269"/>
                  </a:cubicBezTo>
                  <a:lnTo>
                    <a:pt x="2110" y="2269"/>
                  </a:lnTo>
                  <a:cubicBezTo>
                    <a:pt x="2197" y="2269"/>
                    <a:pt x="2255" y="2196"/>
                    <a:pt x="2255" y="2110"/>
                  </a:cubicBezTo>
                  <a:lnTo>
                    <a:pt x="2255" y="145"/>
                  </a:lnTo>
                  <a:cubicBezTo>
                    <a:pt x="2255" y="73"/>
                    <a:pt x="2197" y="1"/>
                    <a:pt x="21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1682850" y="2048175"/>
              <a:ext cx="102250" cy="7625"/>
            </a:xfrm>
            <a:custGeom>
              <a:rect b="b" l="l" r="r" t="t"/>
              <a:pathLst>
                <a:path extrusionOk="0" h="305" w="4090">
                  <a:moveTo>
                    <a:pt x="145" y="1"/>
                  </a:moveTo>
                  <a:cubicBezTo>
                    <a:pt x="58" y="1"/>
                    <a:pt x="0" y="74"/>
                    <a:pt x="0" y="145"/>
                  </a:cubicBezTo>
                  <a:cubicBezTo>
                    <a:pt x="0" y="232"/>
                    <a:pt x="58" y="305"/>
                    <a:pt x="145" y="305"/>
                  </a:cubicBezTo>
                  <a:lnTo>
                    <a:pt x="3945" y="305"/>
                  </a:lnTo>
                  <a:cubicBezTo>
                    <a:pt x="4032" y="305"/>
                    <a:pt x="4090" y="232"/>
                    <a:pt x="4090" y="145"/>
                  </a:cubicBezTo>
                  <a:cubicBezTo>
                    <a:pt x="4090" y="74"/>
                    <a:pt x="4032" y="1"/>
                    <a:pt x="394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1597975" y="2105625"/>
              <a:ext cx="56375" cy="56375"/>
            </a:xfrm>
            <a:custGeom>
              <a:rect b="b" l="l" r="r" t="t"/>
              <a:pathLst>
                <a:path extrusionOk="0" h="2255" w="2255">
                  <a:moveTo>
                    <a:pt x="1966" y="290"/>
                  </a:moveTo>
                  <a:lnTo>
                    <a:pt x="1966" y="1965"/>
                  </a:lnTo>
                  <a:lnTo>
                    <a:pt x="304" y="1965"/>
                  </a:lnTo>
                  <a:lnTo>
                    <a:pt x="304" y="290"/>
                  </a:lnTo>
                  <a:close/>
                  <a:moveTo>
                    <a:pt x="145" y="1"/>
                  </a:moveTo>
                  <a:cubicBezTo>
                    <a:pt x="72" y="1"/>
                    <a:pt x="1" y="72"/>
                    <a:pt x="1" y="145"/>
                  </a:cubicBezTo>
                  <a:lnTo>
                    <a:pt x="1" y="2110"/>
                  </a:lnTo>
                  <a:cubicBezTo>
                    <a:pt x="1" y="2197"/>
                    <a:pt x="72" y="2254"/>
                    <a:pt x="145" y="2254"/>
                  </a:cubicBezTo>
                  <a:lnTo>
                    <a:pt x="2110" y="2254"/>
                  </a:lnTo>
                  <a:cubicBezTo>
                    <a:pt x="2197" y="2254"/>
                    <a:pt x="2255" y="2197"/>
                    <a:pt x="2255" y="2110"/>
                  </a:cubicBezTo>
                  <a:lnTo>
                    <a:pt x="2255" y="145"/>
                  </a:lnTo>
                  <a:cubicBezTo>
                    <a:pt x="2255" y="72"/>
                    <a:pt x="2197" y="1"/>
                    <a:pt x="21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1682850" y="2130200"/>
              <a:ext cx="199050" cy="7225"/>
            </a:xfrm>
            <a:custGeom>
              <a:rect b="b" l="l" r="r" t="t"/>
              <a:pathLst>
                <a:path extrusionOk="0" h="289" w="7962">
                  <a:moveTo>
                    <a:pt x="145" y="0"/>
                  </a:moveTo>
                  <a:cubicBezTo>
                    <a:pt x="58" y="0"/>
                    <a:pt x="0" y="72"/>
                    <a:pt x="0" y="144"/>
                  </a:cubicBezTo>
                  <a:cubicBezTo>
                    <a:pt x="0" y="231"/>
                    <a:pt x="58" y="289"/>
                    <a:pt x="145" y="289"/>
                  </a:cubicBezTo>
                  <a:lnTo>
                    <a:pt x="7817" y="289"/>
                  </a:lnTo>
                  <a:cubicBezTo>
                    <a:pt x="7904" y="289"/>
                    <a:pt x="7961" y="231"/>
                    <a:pt x="7961" y="144"/>
                  </a:cubicBezTo>
                  <a:cubicBezTo>
                    <a:pt x="7961" y="72"/>
                    <a:pt x="7904" y="0"/>
                    <a:pt x="781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1597975" y="2187600"/>
              <a:ext cx="56375" cy="56375"/>
            </a:xfrm>
            <a:custGeom>
              <a:rect b="b" l="l" r="r" t="t"/>
              <a:pathLst>
                <a:path extrusionOk="0" h="2255" w="2255">
                  <a:moveTo>
                    <a:pt x="1966" y="289"/>
                  </a:moveTo>
                  <a:lnTo>
                    <a:pt x="1966" y="1965"/>
                  </a:lnTo>
                  <a:lnTo>
                    <a:pt x="304" y="1965"/>
                  </a:lnTo>
                  <a:lnTo>
                    <a:pt x="304" y="289"/>
                  </a:lnTo>
                  <a:close/>
                  <a:moveTo>
                    <a:pt x="145" y="1"/>
                  </a:moveTo>
                  <a:cubicBezTo>
                    <a:pt x="72" y="1"/>
                    <a:pt x="1" y="58"/>
                    <a:pt x="1" y="145"/>
                  </a:cubicBezTo>
                  <a:lnTo>
                    <a:pt x="1" y="2110"/>
                  </a:lnTo>
                  <a:cubicBezTo>
                    <a:pt x="1" y="2183"/>
                    <a:pt x="72" y="2254"/>
                    <a:pt x="145" y="2254"/>
                  </a:cubicBezTo>
                  <a:lnTo>
                    <a:pt x="2110" y="2254"/>
                  </a:lnTo>
                  <a:cubicBezTo>
                    <a:pt x="2197" y="2254"/>
                    <a:pt x="2255" y="2183"/>
                    <a:pt x="2255" y="2110"/>
                  </a:cubicBezTo>
                  <a:lnTo>
                    <a:pt x="2255" y="145"/>
                  </a:lnTo>
                  <a:cubicBezTo>
                    <a:pt x="2255" y="58"/>
                    <a:pt x="2197" y="1"/>
                    <a:pt x="21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1682850" y="2212150"/>
              <a:ext cx="199050" cy="7250"/>
            </a:xfrm>
            <a:custGeom>
              <a:rect b="b" l="l" r="r" t="t"/>
              <a:pathLst>
                <a:path extrusionOk="0" h="290" w="7962">
                  <a:moveTo>
                    <a:pt x="145" y="1"/>
                  </a:moveTo>
                  <a:cubicBezTo>
                    <a:pt x="58" y="1"/>
                    <a:pt x="0" y="59"/>
                    <a:pt x="0" y="145"/>
                  </a:cubicBezTo>
                  <a:cubicBezTo>
                    <a:pt x="0" y="218"/>
                    <a:pt x="58" y="290"/>
                    <a:pt x="145" y="290"/>
                  </a:cubicBezTo>
                  <a:lnTo>
                    <a:pt x="7817" y="290"/>
                  </a:lnTo>
                  <a:cubicBezTo>
                    <a:pt x="7904" y="290"/>
                    <a:pt x="7961" y="218"/>
                    <a:pt x="7961" y="145"/>
                  </a:cubicBezTo>
                  <a:cubicBezTo>
                    <a:pt x="7961" y="59"/>
                    <a:pt x="7904" y="1"/>
                    <a:pt x="781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2909425" y="2550950"/>
              <a:ext cx="325825" cy="325800"/>
            </a:xfrm>
            <a:custGeom>
              <a:rect b="b" l="l" r="r" t="t"/>
              <a:pathLst>
                <a:path extrusionOk="0" h="13032" w="13033">
                  <a:moveTo>
                    <a:pt x="6517" y="0"/>
                  </a:moveTo>
                  <a:cubicBezTo>
                    <a:pt x="2919" y="0"/>
                    <a:pt x="1" y="2919"/>
                    <a:pt x="1" y="6517"/>
                  </a:cubicBezTo>
                  <a:cubicBezTo>
                    <a:pt x="1" y="10113"/>
                    <a:pt x="2919" y="13032"/>
                    <a:pt x="6517" y="13032"/>
                  </a:cubicBezTo>
                  <a:cubicBezTo>
                    <a:pt x="10114" y="13032"/>
                    <a:pt x="13032" y="10113"/>
                    <a:pt x="13032" y="6517"/>
                  </a:cubicBezTo>
                  <a:cubicBezTo>
                    <a:pt x="13032" y="2919"/>
                    <a:pt x="10114" y="0"/>
                    <a:pt x="6517" y="0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3003000" y="2710600"/>
              <a:ext cx="31800" cy="54200"/>
            </a:xfrm>
            <a:custGeom>
              <a:rect b="b" l="l" r="r" t="t"/>
              <a:pathLst>
                <a:path extrusionOk="0" h="2168" w="1272">
                  <a:moveTo>
                    <a:pt x="0" y="0"/>
                  </a:moveTo>
                  <a:lnTo>
                    <a:pt x="0" y="2167"/>
                  </a:lnTo>
                  <a:lnTo>
                    <a:pt x="1271" y="2167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3051375" y="2643075"/>
              <a:ext cx="31450" cy="121725"/>
            </a:xfrm>
            <a:custGeom>
              <a:rect b="b" l="l" r="r" t="t"/>
              <a:pathLst>
                <a:path extrusionOk="0" h="4869" w="1258">
                  <a:moveTo>
                    <a:pt x="1" y="0"/>
                  </a:moveTo>
                  <a:lnTo>
                    <a:pt x="1" y="4868"/>
                  </a:lnTo>
                  <a:lnTo>
                    <a:pt x="1257" y="4868"/>
                  </a:lnTo>
                  <a:lnTo>
                    <a:pt x="125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3099400" y="2668350"/>
              <a:ext cx="31475" cy="96450"/>
            </a:xfrm>
            <a:custGeom>
              <a:rect b="b" l="l" r="r" t="t"/>
              <a:pathLst>
                <a:path extrusionOk="0" h="3858" w="1259">
                  <a:moveTo>
                    <a:pt x="1" y="0"/>
                  </a:moveTo>
                  <a:lnTo>
                    <a:pt x="1" y="3857"/>
                  </a:lnTo>
                  <a:lnTo>
                    <a:pt x="1258" y="3857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2968325" y="2762250"/>
              <a:ext cx="208050" cy="4700"/>
            </a:xfrm>
            <a:custGeom>
              <a:rect b="b" l="l" r="r" t="t"/>
              <a:pathLst>
                <a:path extrusionOk="0" h="188" w="8322">
                  <a:moveTo>
                    <a:pt x="101" y="1"/>
                  </a:moveTo>
                  <a:cubicBezTo>
                    <a:pt x="43" y="1"/>
                    <a:pt x="0" y="43"/>
                    <a:pt x="0" y="101"/>
                  </a:cubicBezTo>
                  <a:cubicBezTo>
                    <a:pt x="0" y="145"/>
                    <a:pt x="43" y="188"/>
                    <a:pt x="101" y="188"/>
                  </a:cubicBezTo>
                  <a:lnTo>
                    <a:pt x="8235" y="188"/>
                  </a:lnTo>
                  <a:cubicBezTo>
                    <a:pt x="8278" y="188"/>
                    <a:pt x="8322" y="145"/>
                    <a:pt x="8322" y="101"/>
                  </a:cubicBezTo>
                  <a:cubicBezTo>
                    <a:pt x="8322" y="43"/>
                    <a:pt x="8278" y="1"/>
                    <a:pt x="823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249325" y="2102750"/>
              <a:ext cx="164350" cy="9400"/>
            </a:xfrm>
            <a:custGeom>
              <a:rect b="b" l="l" r="r" t="t"/>
              <a:pathLst>
                <a:path extrusionOk="0" h="376" w="6574">
                  <a:moveTo>
                    <a:pt x="188" y="0"/>
                  </a:moveTo>
                  <a:cubicBezTo>
                    <a:pt x="87" y="0"/>
                    <a:pt x="0" y="87"/>
                    <a:pt x="0" y="187"/>
                  </a:cubicBezTo>
                  <a:cubicBezTo>
                    <a:pt x="0" y="289"/>
                    <a:pt x="87" y="376"/>
                    <a:pt x="188" y="376"/>
                  </a:cubicBezTo>
                  <a:lnTo>
                    <a:pt x="6386" y="376"/>
                  </a:lnTo>
                  <a:cubicBezTo>
                    <a:pt x="6487" y="376"/>
                    <a:pt x="6573" y="289"/>
                    <a:pt x="6573" y="187"/>
                  </a:cubicBezTo>
                  <a:cubicBezTo>
                    <a:pt x="6573" y="87"/>
                    <a:pt x="6487" y="0"/>
                    <a:pt x="638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3178875" y="3393600"/>
              <a:ext cx="196875" cy="9025"/>
            </a:xfrm>
            <a:custGeom>
              <a:rect b="b" l="l" r="r" t="t"/>
              <a:pathLst>
                <a:path extrusionOk="0" h="361" w="7875">
                  <a:moveTo>
                    <a:pt x="189" y="0"/>
                  </a:moveTo>
                  <a:cubicBezTo>
                    <a:pt x="87" y="0"/>
                    <a:pt x="0" y="72"/>
                    <a:pt x="0" y="187"/>
                  </a:cubicBezTo>
                  <a:cubicBezTo>
                    <a:pt x="0" y="289"/>
                    <a:pt x="87" y="361"/>
                    <a:pt x="189" y="361"/>
                  </a:cubicBezTo>
                  <a:lnTo>
                    <a:pt x="7686" y="361"/>
                  </a:lnTo>
                  <a:cubicBezTo>
                    <a:pt x="7788" y="361"/>
                    <a:pt x="7875" y="289"/>
                    <a:pt x="7875" y="187"/>
                  </a:cubicBezTo>
                  <a:cubicBezTo>
                    <a:pt x="7875" y="72"/>
                    <a:pt x="7788" y="0"/>
                    <a:pt x="768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947475" y="3624025"/>
              <a:ext cx="82750" cy="190000"/>
            </a:xfrm>
            <a:custGeom>
              <a:rect b="b" l="l" r="r" t="t"/>
              <a:pathLst>
                <a:path extrusionOk="0" h="7600" w="3310">
                  <a:moveTo>
                    <a:pt x="362" y="1"/>
                  </a:moveTo>
                  <a:lnTo>
                    <a:pt x="1" y="7600"/>
                  </a:lnTo>
                  <a:lnTo>
                    <a:pt x="2514" y="7455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916800" y="3767625"/>
              <a:ext cx="260075" cy="88300"/>
            </a:xfrm>
            <a:custGeom>
              <a:rect b="b" l="l" r="r" t="t"/>
              <a:pathLst>
                <a:path extrusionOk="0" h="3532" w="10403">
                  <a:moveTo>
                    <a:pt x="4271" y="1"/>
                  </a:moveTo>
                  <a:cubicBezTo>
                    <a:pt x="3693" y="1"/>
                    <a:pt x="3468" y="685"/>
                    <a:pt x="3468" y="685"/>
                  </a:cubicBezTo>
                  <a:cubicBezTo>
                    <a:pt x="3040" y="892"/>
                    <a:pt x="2640" y="976"/>
                    <a:pt x="2267" y="976"/>
                  </a:cubicBezTo>
                  <a:cubicBezTo>
                    <a:pt x="1833" y="976"/>
                    <a:pt x="1434" y="863"/>
                    <a:pt x="1069" y="700"/>
                  </a:cubicBezTo>
                  <a:cubicBezTo>
                    <a:pt x="1021" y="679"/>
                    <a:pt x="970" y="669"/>
                    <a:pt x="921" y="669"/>
                  </a:cubicBezTo>
                  <a:cubicBezTo>
                    <a:pt x="733" y="669"/>
                    <a:pt x="554" y="809"/>
                    <a:pt x="520" y="1003"/>
                  </a:cubicBezTo>
                  <a:cubicBezTo>
                    <a:pt x="361" y="1985"/>
                    <a:pt x="0" y="3532"/>
                    <a:pt x="0" y="3532"/>
                  </a:cubicBezTo>
                  <a:lnTo>
                    <a:pt x="10402" y="3532"/>
                  </a:lnTo>
                  <a:cubicBezTo>
                    <a:pt x="10402" y="3532"/>
                    <a:pt x="10287" y="2390"/>
                    <a:pt x="7831" y="1899"/>
                  </a:cubicBezTo>
                  <a:cubicBezTo>
                    <a:pt x="6068" y="1538"/>
                    <a:pt x="4868" y="209"/>
                    <a:pt x="4868" y="209"/>
                  </a:cubicBezTo>
                  <a:cubicBezTo>
                    <a:pt x="4637" y="59"/>
                    <a:pt x="4439" y="1"/>
                    <a:pt x="427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916800" y="3767625"/>
              <a:ext cx="260075" cy="88300"/>
            </a:xfrm>
            <a:custGeom>
              <a:rect b="b" l="l" r="r" t="t"/>
              <a:pathLst>
                <a:path extrusionOk="0" h="3532" w="10403">
                  <a:moveTo>
                    <a:pt x="4271" y="1"/>
                  </a:moveTo>
                  <a:cubicBezTo>
                    <a:pt x="3693" y="1"/>
                    <a:pt x="3468" y="685"/>
                    <a:pt x="3468" y="685"/>
                  </a:cubicBezTo>
                  <a:cubicBezTo>
                    <a:pt x="3040" y="892"/>
                    <a:pt x="2640" y="976"/>
                    <a:pt x="2267" y="976"/>
                  </a:cubicBezTo>
                  <a:cubicBezTo>
                    <a:pt x="1833" y="976"/>
                    <a:pt x="1434" y="863"/>
                    <a:pt x="1069" y="700"/>
                  </a:cubicBezTo>
                  <a:cubicBezTo>
                    <a:pt x="1021" y="679"/>
                    <a:pt x="970" y="669"/>
                    <a:pt x="921" y="669"/>
                  </a:cubicBezTo>
                  <a:cubicBezTo>
                    <a:pt x="733" y="669"/>
                    <a:pt x="554" y="809"/>
                    <a:pt x="520" y="1003"/>
                  </a:cubicBezTo>
                  <a:cubicBezTo>
                    <a:pt x="361" y="1985"/>
                    <a:pt x="0" y="3532"/>
                    <a:pt x="0" y="3532"/>
                  </a:cubicBezTo>
                  <a:lnTo>
                    <a:pt x="10402" y="3532"/>
                  </a:lnTo>
                  <a:cubicBezTo>
                    <a:pt x="10402" y="3532"/>
                    <a:pt x="10287" y="2390"/>
                    <a:pt x="7831" y="1899"/>
                  </a:cubicBezTo>
                  <a:cubicBezTo>
                    <a:pt x="6068" y="1538"/>
                    <a:pt x="4868" y="209"/>
                    <a:pt x="4868" y="209"/>
                  </a:cubicBezTo>
                  <a:cubicBezTo>
                    <a:pt x="4637" y="59"/>
                    <a:pt x="4439" y="1"/>
                    <a:pt x="427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916800" y="3855900"/>
              <a:ext cx="260075" cy="28550"/>
            </a:xfrm>
            <a:custGeom>
              <a:rect b="b" l="l" r="r" t="t"/>
              <a:pathLst>
                <a:path extrusionOk="0" h="1142" w="10403">
                  <a:moveTo>
                    <a:pt x="0" y="1"/>
                  </a:moveTo>
                  <a:lnTo>
                    <a:pt x="0" y="1141"/>
                  </a:lnTo>
                  <a:lnTo>
                    <a:pt x="10402" y="1141"/>
                  </a:lnTo>
                  <a:lnTo>
                    <a:pt x="1040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1068500" y="3805350"/>
              <a:ext cx="21675" cy="17350"/>
            </a:xfrm>
            <a:custGeom>
              <a:rect b="b" l="l" r="r" t="t"/>
              <a:pathLst>
                <a:path extrusionOk="0" h="694" w="867">
                  <a:moveTo>
                    <a:pt x="794" y="0"/>
                  </a:moveTo>
                  <a:cubicBezTo>
                    <a:pt x="780" y="14"/>
                    <a:pt x="347" y="14"/>
                    <a:pt x="14" y="578"/>
                  </a:cubicBezTo>
                  <a:cubicBezTo>
                    <a:pt x="0" y="607"/>
                    <a:pt x="14" y="650"/>
                    <a:pt x="43" y="678"/>
                  </a:cubicBezTo>
                  <a:cubicBezTo>
                    <a:pt x="58" y="678"/>
                    <a:pt x="72" y="693"/>
                    <a:pt x="87" y="693"/>
                  </a:cubicBezTo>
                  <a:cubicBezTo>
                    <a:pt x="116" y="693"/>
                    <a:pt x="129" y="678"/>
                    <a:pt x="145" y="650"/>
                  </a:cubicBezTo>
                  <a:cubicBezTo>
                    <a:pt x="433" y="158"/>
                    <a:pt x="765" y="158"/>
                    <a:pt x="780" y="158"/>
                  </a:cubicBezTo>
                  <a:cubicBezTo>
                    <a:pt x="838" y="158"/>
                    <a:pt x="852" y="116"/>
                    <a:pt x="867" y="87"/>
                  </a:cubicBezTo>
                  <a:cubicBezTo>
                    <a:pt x="867" y="43"/>
                    <a:pt x="823" y="0"/>
                    <a:pt x="79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1055825" y="3798825"/>
              <a:ext cx="21700" cy="17000"/>
            </a:xfrm>
            <a:custGeom>
              <a:rect b="b" l="l" r="r" t="t"/>
              <a:pathLst>
                <a:path extrusionOk="0" h="680" w="868">
                  <a:moveTo>
                    <a:pt x="796" y="1"/>
                  </a:moveTo>
                  <a:cubicBezTo>
                    <a:pt x="781" y="1"/>
                    <a:pt x="348" y="1"/>
                    <a:pt x="30" y="564"/>
                  </a:cubicBezTo>
                  <a:cubicBezTo>
                    <a:pt x="1" y="608"/>
                    <a:pt x="16" y="651"/>
                    <a:pt x="59" y="666"/>
                  </a:cubicBezTo>
                  <a:cubicBezTo>
                    <a:pt x="59" y="679"/>
                    <a:pt x="74" y="679"/>
                    <a:pt x="87" y="679"/>
                  </a:cubicBezTo>
                  <a:cubicBezTo>
                    <a:pt x="116" y="679"/>
                    <a:pt x="145" y="666"/>
                    <a:pt x="160" y="651"/>
                  </a:cubicBezTo>
                  <a:cubicBezTo>
                    <a:pt x="434" y="145"/>
                    <a:pt x="781" y="145"/>
                    <a:pt x="796" y="145"/>
                  </a:cubicBezTo>
                  <a:cubicBezTo>
                    <a:pt x="839" y="145"/>
                    <a:pt x="868" y="117"/>
                    <a:pt x="868" y="73"/>
                  </a:cubicBezTo>
                  <a:cubicBezTo>
                    <a:pt x="868" y="30"/>
                    <a:pt x="839" y="1"/>
                    <a:pt x="79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1043200" y="3790900"/>
              <a:ext cx="21700" cy="16975"/>
            </a:xfrm>
            <a:custGeom>
              <a:rect b="b" l="l" r="r" t="t"/>
              <a:pathLst>
                <a:path extrusionOk="0" h="679" w="868">
                  <a:moveTo>
                    <a:pt x="795" y="0"/>
                  </a:moveTo>
                  <a:cubicBezTo>
                    <a:pt x="766" y="0"/>
                    <a:pt x="347" y="0"/>
                    <a:pt x="15" y="578"/>
                  </a:cubicBezTo>
                  <a:cubicBezTo>
                    <a:pt x="1" y="607"/>
                    <a:pt x="15" y="650"/>
                    <a:pt x="43" y="665"/>
                  </a:cubicBezTo>
                  <a:cubicBezTo>
                    <a:pt x="59" y="679"/>
                    <a:pt x="72" y="679"/>
                    <a:pt x="87" y="679"/>
                  </a:cubicBezTo>
                  <a:cubicBezTo>
                    <a:pt x="116" y="679"/>
                    <a:pt x="130" y="665"/>
                    <a:pt x="145" y="650"/>
                  </a:cubicBezTo>
                  <a:cubicBezTo>
                    <a:pt x="434" y="145"/>
                    <a:pt x="766" y="145"/>
                    <a:pt x="781" y="145"/>
                  </a:cubicBezTo>
                  <a:cubicBezTo>
                    <a:pt x="824" y="145"/>
                    <a:pt x="853" y="116"/>
                    <a:pt x="868" y="72"/>
                  </a:cubicBezTo>
                  <a:cubicBezTo>
                    <a:pt x="868" y="29"/>
                    <a:pt x="824" y="0"/>
                    <a:pt x="79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740875" y="3624025"/>
              <a:ext cx="99375" cy="190000"/>
            </a:xfrm>
            <a:custGeom>
              <a:rect b="b" l="l" r="r" t="t"/>
              <a:pathLst>
                <a:path extrusionOk="0" h="7600" w="3975">
                  <a:moveTo>
                    <a:pt x="1027" y="1"/>
                  </a:moveTo>
                  <a:lnTo>
                    <a:pt x="1" y="7600"/>
                  </a:lnTo>
                  <a:lnTo>
                    <a:pt x="2530" y="7455"/>
                  </a:lnTo>
                  <a:lnTo>
                    <a:pt x="3974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711650" y="3767625"/>
              <a:ext cx="260075" cy="88300"/>
            </a:xfrm>
            <a:custGeom>
              <a:rect b="b" l="l" r="r" t="t"/>
              <a:pathLst>
                <a:path extrusionOk="0" h="3532" w="10403">
                  <a:moveTo>
                    <a:pt x="4279" y="1"/>
                  </a:moveTo>
                  <a:cubicBezTo>
                    <a:pt x="3698" y="1"/>
                    <a:pt x="3481" y="685"/>
                    <a:pt x="3481" y="685"/>
                  </a:cubicBezTo>
                  <a:cubicBezTo>
                    <a:pt x="3047" y="892"/>
                    <a:pt x="2644" y="976"/>
                    <a:pt x="2269" y="976"/>
                  </a:cubicBezTo>
                  <a:cubicBezTo>
                    <a:pt x="1832" y="976"/>
                    <a:pt x="1434" y="863"/>
                    <a:pt x="1069" y="700"/>
                  </a:cubicBezTo>
                  <a:cubicBezTo>
                    <a:pt x="1021" y="679"/>
                    <a:pt x="971" y="669"/>
                    <a:pt x="922" y="669"/>
                  </a:cubicBezTo>
                  <a:cubicBezTo>
                    <a:pt x="739" y="669"/>
                    <a:pt x="569" y="809"/>
                    <a:pt x="534" y="1003"/>
                  </a:cubicBezTo>
                  <a:cubicBezTo>
                    <a:pt x="361" y="1985"/>
                    <a:pt x="0" y="3532"/>
                    <a:pt x="0" y="3532"/>
                  </a:cubicBezTo>
                  <a:lnTo>
                    <a:pt x="10402" y="3532"/>
                  </a:lnTo>
                  <a:cubicBezTo>
                    <a:pt x="10402" y="3532"/>
                    <a:pt x="10287" y="2390"/>
                    <a:pt x="7844" y="1899"/>
                  </a:cubicBezTo>
                  <a:cubicBezTo>
                    <a:pt x="6068" y="1538"/>
                    <a:pt x="4883" y="209"/>
                    <a:pt x="4883" y="209"/>
                  </a:cubicBezTo>
                  <a:cubicBezTo>
                    <a:pt x="4649" y="59"/>
                    <a:pt x="4448" y="1"/>
                    <a:pt x="427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711650" y="3767625"/>
              <a:ext cx="260075" cy="88300"/>
            </a:xfrm>
            <a:custGeom>
              <a:rect b="b" l="l" r="r" t="t"/>
              <a:pathLst>
                <a:path extrusionOk="0" h="3532" w="10403">
                  <a:moveTo>
                    <a:pt x="4279" y="1"/>
                  </a:moveTo>
                  <a:cubicBezTo>
                    <a:pt x="3698" y="1"/>
                    <a:pt x="3481" y="685"/>
                    <a:pt x="3481" y="685"/>
                  </a:cubicBezTo>
                  <a:cubicBezTo>
                    <a:pt x="3047" y="892"/>
                    <a:pt x="2644" y="976"/>
                    <a:pt x="2269" y="976"/>
                  </a:cubicBezTo>
                  <a:cubicBezTo>
                    <a:pt x="1832" y="976"/>
                    <a:pt x="1434" y="863"/>
                    <a:pt x="1069" y="700"/>
                  </a:cubicBezTo>
                  <a:cubicBezTo>
                    <a:pt x="1021" y="679"/>
                    <a:pt x="971" y="669"/>
                    <a:pt x="922" y="669"/>
                  </a:cubicBezTo>
                  <a:cubicBezTo>
                    <a:pt x="739" y="669"/>
                    <a:pt x="569" y="809"/>
                    <a:pt x="534" y="1003"/>
                  </a:cubicBezTo>
                  <a:cubicBezTo>
                    <a:pt x="361" y="1985"/>
                    <a:pt x="0" y="3532"/>
                    <a:pt x="0" y="3532"/>
                  </a:cubicBezTo>
                  <a:lnTo>
                    <a:pt x="10402" y="3532"/>
                  </a:lnTo>
                  <a:cubicBezTo>
                    <a:pt x="10402" y="3532"/>
                    <a:pt x="10287" y="2390"/>
                    <a:pt x="7844" y="1899"/>
                  </a:cubicBezTo>
                  <a:cubicBezTo>
                    <a:pt x="6068" y="1538"/>
                    <a:pt x="4883" y="209"/>
                    <a:pt x="4883" y="209"/>
                  </a:cubicBezTo>
                  <a:cubicBezTo>
                    <a:pt x="4649" y="59"/>
                    <a:pt x="4448" y="1"/>
                    <a:pt x="427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711650" y="3855900"/>
              <a:ext cx="260075" cy="28550"/>
            </a:xfrm>
            <a:custGeom>
              <a:rect b="b" l="l" r="r" t="t"/>
              <a:pathLst>
                <a:path extrusionOk="0" h="1142" w="10403">
                  <a:moveTo>
                    <a:pt x="0" y="1"/>
                  </a:moveTo>
                  <a:lnTo>
                    <a:pt x="0" y="1141"/>
                  </a:lnTo>
                  <a:lnTo>
                    <a:pt x="10402" y="1141"/>
                  </a:lnTo>
                  <a:lnTo>
                    <a:pt x="1040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863675" y="3805350"/>
              <a:ext cx="21350" cy="17350"/>
            </a:xfrm>
            <a:custGeom>
              <a:rect b="b" l="l" r="r" t="t"/>
              <a:pathLst>
                <a:path extrusionOk="0" h="694" w="854">
                  <a:moveTo>
                    <a:pt x="781" y="0"/>
                  </a:moveTo>
                  <a:cubicBezTo>
                    <a:pt x="767" y="14"/>
                    <a:pt x="348" y="14"/>
                    <a:pt x="16" y="578"/>
                  </a:cubicBezTo>
                  <a:cubicBezTo>
                    <a:pt x="1" y="607"/>
                    <a:pt x="1" y="650"/>
                    <a:pt x="45" y="678"/>
                  </a:cubicBezTo>
                  <a:cubicBezTo>
                    <a:pt x="59" y="678"/>
                    <a:pt x="74" y="693"/>
                    <a:pt x="74" y="693"/>
                  </a:cubicBezTo>
                  <a:cubicBezTo>
                    <a:pt x="103" y="693"/>
                    <a:pt x="131" y="678"/>
                    <a:pt x="145" y="650"/>
                  </a:cubicBezTo>
                  <a:cubicBezTo>
                    <a:pt x="420" y="158"/>
                    <a:pt x="767" y="158"/>
                    <a:pt x="781" y="158"/>
                  </a:cubicBezTo>
                  <a:cubicBezTo>
                    <a:pt x="825" y="158"/>
                    <a:pt x="854" y="116"/>
                    <a:pt x="854" y="87"/>
                  </a:cubicBezTo>
                  <a:cubicBezTo>
                    <a:pt x="854" y="43"/>
                    <a:pt x="825" y="0"/>
                    <a:pt x="78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851050" y="3798825"/>
              <a:ext cx="21325" cy="17000"/>
            </a:xfrm>
            <a:custGeom>
              <a:rect b="b" l="l" r="r" t="t"/>
              <a:pathLst>
                <a:path extrusionOk="0" h="680" w="853">
                  <a:moveTo>
                    <a:pt x="781" y="1"/>
                  </a:moveTo>
                  <a:cubicBezTo>
                    <a:pt x="766" y="1"/>
                    <a:pt x="347" y="1"/>
                    <a:pt x="15" y="564"/>
                  </a:cubicBezTo>
                  <a:cubicBezTo>
                    <a:pt x="1" y="608"/>
                    <a:pt x="15" y="651"/>
                    <a:pt x="43" y="666"/>
                  </a:cubicBezTo>
                  <a:cubicBezTo>
                    <a:pt x="59" y="679"/>
                    <a:pt x="72" y="679"/>
                    <a:pt x="87" y="679"/>
                  </a:cubicBezTo>
                  <a:cubicBezTo>
                    <a:pt x="101" y="679"/>
                    <a:pt x="130" y="666"/>
                    <a:pt x="145" y="651"/>
                  </a:cubicBezTo>
                  <a:cubicBezTo>
                    <a:pt x="434" y="159"/>
                    <a:pt x="766" y="145"/>
                    <a:pt x="781" y="145"/>
                  </a:cubicBezTo>
                  <a:cubicBezTo>
                    <a:pt x="824" y="145"/>
                    <a:pt x="853" y="117"/>
                    <a:pt x="853" y="73"/>
                  </a:cubicBezTo>
                  <a:cubicBezTo>
                    <a:pt x="853" y="30"/>
                    <a:pt x="824" y="1"/>
                    <a:pt x="7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838400" y="3790900"/>
              <a:ext cx="21350" cy="16975"/>
            </a:xfrm>
            <a:custGeom>
              <a:rect b="b" l="l" r="r" t="t"/>
              <a:pathLst>
                <a:path extrusionOk="0" h="679" w="854">
                  <a:moveTo>
                    <a:pt x="781" y="0"/>
                  </a:moveTo>
                  <a:cubicBezTo>
                    <a:pt x="767" y="0"/>
                    <a:pt x="347" y="0"/>
                    <a:pt x="16" y="578"/>
                  </a:cubicBezTo>
                  <a:cubicBezTo>
                    <a:pt x="0" y="607"/>
                    <a:pt x="0" y="650"/>
                    <a:pt x="44" y="665"/>
                  </a:cubicBezTo>
                  <a:cubicBezTo>
                    <a:pt x="58" y="679"/>
                    <a:pt x="58" y="679"/>
                    <a:pt x="73" y="679"/>
                  </a:cubicBezTo>
                  <a:cubicBezTo>
                    <a:pt x="102" y="679"/>
                    <a:pt x="131" y="665"/>
                    <a:pt x="145" y="650"/>
                  </a:cubicBezTo>
                  <a:cubicBezTo>
                    <a:pt x="420" y="145"/>
                    <a:pt x="767" y="145"/>
                    <a:pt x="781" y="145"/>
                  </a:cubicBezTo>
                  <a:cubicBezTo>
                    <a:pt x="825" y="145"/>
                    <a:pt x="853" y="116"/>
                    <a:pt x="853" y="72"/>
                  </a:cubicBezTo>
                  <a:cubicBezTo>
                    <a:pt x="853" y="29"/>
                    <a:pt x="825" y="0"/>
                    <a:pt x="78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724650" y="2854725"/>
              <a:ext cx="358650" cy="892850"/>
            </a:xfrm>
            <a:custGeom>
              <a:rect b="b" l="l" r="r" t="t"/>
              <a:pathLst>
                <a:path extrusionOk="0" h="35714" w="14346">
                  <a:moveTo>
                    <a:pt x="13855" y="0"/>
                  </a:moveTo>
                  <a:lnTo>
                    <a:pt x="9347" y="896"/>
                  </a:lnTo>
                  <a:lnTo>
                    <a:pt x="4508" y="1343"/>
                  </a:lnTo>
                  <a:lnTo>
                    <a:pt x="0" y="35554"/>
                  </a:lnTo>
                  <a:lnTo>
                    <a:pt x="4912" y="35685"/>
                  </a:lnTo>
                  <a:lnTo>
                    <a:pt x="9131" y="8466"/>
                  </a:lnTo>
                  <a:lnTo>
                    <a:pt x="7831" y="35698"/>
                  </a:lnTo>
                  <a:lnTo>
                    <a:pt x="12887" y="35713"/>
                  </a:lnTo>
                  <a:lnTo>
                    <a:pt x="14259" y="8957"/>
                  </a:lnTo>
                  <a:cubicBezTo>
                    <a:pt x="14332" y="8004"/>
                    <a:pt x="14346" y="6660"/>
                    <a:pt x="14317" y="5692"/>
                  </a:cubicBezTo>
                  <a:cubicBezTo>
                    <a:pt x="14187" y="1011"/>
                    <a:pt x="13855" y="0"/>
                    <a:pt x="13855" y="0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951800" y="3053350"/>
              <a:ext cx="70475" cy="14100"/>
            </a:xfrm>
            <a:custGeom>
              <a:rect b="b" l="l" r="r" t="t"/>
              <a:pathLst>
                <a:path extrusionOk="0" h="564" w="2819">
                  <a:moveTo>
                    <a:pt x="2761" y="1"/>
                  </a:moveTo>
                  <a:lnTo>
                    <a:pt x="45" y="477"/>
                  </a:lnTo>
                  <a:cubicBezTo>
                    <a:pt x="16" y="477"/>
                    <a:pt x="1" y="506"/>
                    <a:pt x="1" y="521"/>
                  </a:cubicBezTo>
                  <a:cubicBezTo>
                    <a:pt x="1" y="550"/>
                    <a:pt x="30" y="564"/>
                    <a:pt x="45" y="564"/>
                  </a:cubicBezTo>
                  <a:lnTo>
                    <a:pt x="59" y="564"/>
                  </a:lnTo>
                  <a:lnTo>
                    <a:pt x="2775" y="102"/>
                  </a:lnTo>
                  <a:cubicBezTo>
                    <a:pt x="2804" y="88"/>
                    <a:pt x="2819" y="73"/>
                    <a:pt x="2819" y="44"/>
                  </a:cubicBezTo>
                  <a:cubicBezTo>
                    <a:pt x="2819" y="15"/>
                    <a:pt x="2790" y="1"/>
                    <a:pt x="276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1028025" y="2548050"/>
              <a:ext cx="259700" cy="195775"/>
            </a:xfrm>
            <a:custGeom>
              <a:rect b="b" l="l" r="r" t="t"/>
              <a:pathLst>
                <a:path extrusionOk="0" h="7831" w="10388">
                  <a:moveTo>
                    <a:pt x="2586" y="1"/>
                  </a:moveTo>
                  <a:lnTo>
                    <a:pt x="1" y="2616"/>
                  </a:lnTo>
                  <a:cubicBezTo>
                    <a:pt x="1" y="2616"/>
                    <a:pt x="4046" y="6026"/>
                    <a:pt x="7903" y="7760"/>
                  </a:cubicBezTo>
                  <a:cubicBezTo>
                    <a:pt x="8015" y="7808"/>
                    <a:pt x="8164" y="7830"/>
                    <a:pt x="8332" y="7830"/>
                  </a:cubicBezTo>
                  <a:cubicBezTo>
                    <a:pt x="8859" y="7830"/>
                    <a:pt x="9565" y="7614"/>
                    <a:pt x="9839" y="7340"/>
                  </a:cubicBezTo>
                  <a:cubicBezTo>
                    <a:pt x="10388" y="6806"/>
                    <a:pt x="10301" y="5895"/>
                    <a:pt x="9666" y="5462"/>
                  </a:cubicBezTo>
                  <a:lnTo>
                    <a:pt x="2586" y="1"/>
                  </a:ln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986475" y="2508325"/>
              <a:ext cx="183900" cy="184600"/>
            </a:xfrm>
            <a:custGeom>
              <a:rect b="b" l="l" r="r" t="t"/>
              <a:pathLst>
                <a:path extrusionOk="0" h="7384" w="7356">
                  <a:moveTo>
                    <a:pt x="1503" y="1"/>
                  </a:moveTo>
                  <a:lnTo>
                    <a:pt x="1" y="5101"/>
                  </a:lnTo>
                  <a:lnTo>
                    <a:pt x="4797" y="7384"/>
                  </a:lnTo>
                  <a:lnTo>
                    <a:pt x="7355" y="3699"/>
                  </a:lnTo>
                  <a:cubicBezTo>
                    <a:pt x="4321" y="1"/>
                    <a:pt x="1503" y="1"/>
                    <a:pt x="150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1193450" y="2500750"/>
              <a:ext cx="204800" cy="244950"/>
            </a:xfrm>
            <a:custGeom>
              <a:rect b="b" l="l" r="r" t="t"/>
              <a:pathLst>
                <a:path extrusionOk="0" h="9798" w="8192">
                  <a:moveTo>
                    <a:pt x="6574" y="1"/>
                  </a:moveTo>
                  <a:lnTo>
                    <a:pt x="477" y="7484"/>
                  </a:lnTo>
                  <a:cubicBezTo>
                    <a:pt x="1" y="7918"/>
                    <a:pt x="593" y="9074"/>
                    <a:pt x="1170" y="9579"/>
                  </a:cubicBezTo>
                  <a:cubicBezTo>
                    <a:pt x="1300" y="9696"/>
                    <a:pt x="1607" y="9798"/>
                    <a:pt x="1965" y="9798"/>
                  </a:cubicBezTo>
                  <a:cubicBezTo>
                    <a:pt x="2445" y="9798"/>
                    <a:pt x="3017" y="9615"/>
                    <a:pt x="3381" y="9045"/>
                  </a:cubicBezTo>
                  <a:lnTo>
                    <a:pt x="8192" y="1041"/>
                  </a:lnTo>
                  <a:lnTo>
                    <a:pt x="6574" y="1"/>
                  </a:ln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1357775" y="2446850"/>
              <a:ext cx="62875" cy="70550"/>
            </a:xfrm>
            <a:custGeom>
              <a:rect b="b" l="l" r="r" t="t"/>
              <a:pathLst>
                <a:path extrusionOk="0" h="2822" w="2515">
                  <a:moveTo>
                    <a:pt x="2020" y="1"/>
                  </a:moveTo>
                  <a:cubicBezTo>
                    <a:pt x="1978" y="1"/>
                    <a:pt x="1936" y="7"/>
                    <a:pt x="1894" y="19"/>
                  </a:cubicBezTo>
                  <a:lnTo>
                    <a:pt x="565" y="423"/>
                  </a:lnTo>
                  <a:cubicBezTo>
                    <a:pt x="348" y="481"/>
                    <a:pt x="189" y="668"/>
                    <a:pt x="145" y="885"/>
                  </a:cubicBezTo>
                  <a:lnTo>
                    <a:pt x="1" y="2157"/>
                  </a:lnTo>
                  <a:lnTo>
                    <a:pt x="1605" y="2821"/>
                  </a:lnTo>
                  <a:cubicBezTo>
                    <a:pt x="2472" y="1882"/>
                    <a:pt x="1590" y="1174"/>
                    <a:pt x="1590" y="1174"/>
                  </a:cubicBezTo>
                  <a:lnTo>
                    <a:pt x="2226" y="828"/>
                  </a:lnTo>
                  <a:cubicBezTo>
                    <a:pt x="2443" y="712"/>
                    <a:pt x="2515" y="437"/>
                    <a:pt x="2399" y="221"/>
                  </a:cubicBezTo>
                  <a:cubicBezTo>
                    <a:pt x="2319" y="84"/>
                    <a:pt x="2176" y="1"/>
                    <a:pt x="2020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1371875" y="2394525"/>
              <a:ext cx="59625" cy="65425"/>
            </a:xfrm>
            <a:custGeom>
              <a:rect b="b" l="l" r="r" t="t"/>
              <a:pathLst>
                <a:path extrusionOk="0" h="2617" w="2385">
                  <a:moveTo>
                    <a:pt x="2010" y="1"/>
                  </a:moveTo>
                  <a:cubicBezTo>
                    <a:pt x="1910" y="1"/>
                    <a:pt x="1812" y="45"/>
                    <a:pt x="1748" y="132"/>
                  </a:cubicBezTo>
                  <a:lnTo>
                    <a:pt x="1" y="2516"/>
                  </a:lnTo>
                  <a:lnTo>
                    <a:pt x="1214" y="2617"/>
                  </a:lnTo>
                  <a:lnTo>
                    <a:pt x="2312" y="494"/>
                  </a:lnTo>
                  <a:cubicBezTo>
                    <a:pt x="2384" y="349"/>
                    <a:pt x="2355" y="190"/>
                    <a:pt x="2240" y="89"/>
                  </a:cubicBezTo>
                  <a:cubicBezTo>
                    <a:pt x="2175" y="30"/>
                    <a:pt x="2092" y="1"/>
                    <a:pt x="2010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1391725" y="2436925"/>
              <a:ext cx="51700" cy="58425"/>
            </a:xfrm>
            <a:custGeom>
              <a:rect b="b" l="l" r="r" t="t"/>
              <a:pathLst>
                <a:path extrusionOk="0" h="2337" w="2068">
                  <a:moveTo>
                    <a:pt x="1382" y="0"/>
                  </a:moveTo>
                  <a:cubicBezTo>
                    <a:pt x="1345" y="0"/>
                    <a:pt x="1308" y="4"/>
                    <a:pt x="1272" y="11"/>
                  </a:cubicBezTo>
                  <a:lnTo>
                    <a:pt x="608" y="242"/>
                  </a:lnTo>
                  <a:lnTo>
                    <a:pt x="1" y="1514"/>
                  </a:lnTo>
                  <a:lnTo>
                    <a:pt x="1099" y="2337"/>
                  </a:lnTo>
                  <a:lnTo>
                    <a:pt x="1952" y="805"/>
                  </a:lnTo>
                  <a:cubicBezTo>
                    <a:pt x="2067" y="618"/>
                    <a:pt x="2010" y="372"/>
                    <a:pt x="1836" y="227"/>
                  </a:cubicBezTo>
                  <a:lnTo>
                    <a:pt x="1692" y="98"/>
                  </a:lnTo>
                  <a:cubicBezTo>
                    <a:pt x="1605" y="33"/>
                    <a:pt x="1494" y="0"/>
                    <a:pt x="1382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1406550" y="2448375"/>
              <a:ext cx="53825" cy="59975"/>
            </a:xfrm>
            <a:custGeom>
              <a:rect b="b" l="l" r="r" t="t"/>
              <a:pathLst>
                <a:path extrusionOk="0" h="2399" w="2153">
                  <a:moveTo>
                    <a:pt x="1243" y="0"/>
                  </a:moveTo>
                  <a:lnTo>
                    <a:pt x="1" y="1691"/>
                  </a:lnTo>
                  <a:lnTo>
                    <a:pt x="954" y="2399"/>
                  </a:lnTo>
                  <a:lnTo>
                    <a:pt x="2052" y="940"/>
                  </a:lnTo>
                  <a:cubicBezTo>
                    <a:pt x="2110" y="867"/>
                    <a:pt x="2139" y="767"/>
                    <a:pt x="2153" y="665"/>
                  </a:cubicBezTo>
                  <a:cubicBezTo>
                    <a:pt x="2153" y="549"/>
                    <a:pt x="2095" y="434"/>
                    <a:pt x="2008" y="347"/>
                  </a:cubicBezTo>
                  <a:lnTo>
                    <a:pt x="1806" y="145"/>
                  </a:lnTo>
                  <a:cubicBezTo>
                    <a:pt x="1719" y="58"/>
                    <a:pt x="1604" y="15"/>
                    <a:pt x="1488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1416675" y="2463200"/>
              <a:ext cx="53475" cy="47825"/>
            </a:xfrm>
            <a:custGeom>
              <a:rect b="b" l="l" r="r" t="t"/>
              <a:pathLst>
                <a:path extrusionOk="0" h="1913" w="2139">
                  <a:moveTo>
                    <a:pt x="1228" y="0"/>
                  </a:moveTo>
                  <a:lnTo>
                    <a:pt x="0" y="1676"/>
                  </a:lnTo>
                  <a:cubicBezTo>
                    <a:pt x="213" y="1836"/>
                    <a:pt x="465" y="1913"/>
                    <a:pt x="715" y="1913"/>
                  </a:cubicBezTo>
                  <a:cubicBezTo>
                    <a:pt x="1075" y="1913"/>
                    <a:pt x="1431" y="1752"/>
                    <a:pt x="1661" y="1445"/>
                  </a:cubicBezTo>
                  <a:lnTo>
                    <a:pt x="2052" y="925"/>
                  </a:lnTo>
                  <a:cubicBezTo>
                    <a:pt x="2110" y="852"/>
                    <a:pt x="2138" y="752"/>
                    <a:pt x="2138" y="650"/>
                  </a:cubicBezTo>
                  <a:cubicBezTo>
                    <a:pt x="2138" y="534"/>
                    <a:pt x="2095" y="419"/>
                    <a:pt x="2008" y="332"/>
                  </a:cubicBezTo>
                  <a:lnTo>
                    <a:pt x="1792" y="130"/>
                  </a:lnTo>
                  <a:cubicBezTo>
                    <a:pt x="1719" y="43"/>
                    <a:pt x="1603" y="0"/>
                    <a:pt x="1474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1357775" y="2469700"/>
              <a:ext cx="87100" cy="61675"/>
            </a:xfrm>
            <a:custGeom>
              <a:rect b="b" l="l" r="r" t="t"/>
              <a:pathLst>
                <a:path extrusionOk="0" h="2467" w="3484">
                  <a:moveTo>
                    <a:pt x="868" y="0"/>
                  </a:moveTo>
                  <a:lnTo>
                    <a:pt x="1" y="1243"/>
                  </a:lnTo>
                  <a:lnTo>
                    <a:pt x="1114" y="2124"/>
                  </a:lnTo>
                  <a:cubicBezTo>
                    <a:pt x="1364" y="2354"/>
                    <a:pt x="1681" y="2467"/>
                    <a:pt x="1998" y="2467"/>
                  </a:cubicBezTo>
                  <a:cubicBezTo>
                    <a:pt x="2357" y="2467"/>
                    <a:pt x="2716" y="2321"/>
                    <a:pt x="2977" y="2037"/>
                  </a:cubicBezTo>
                  <a:lnTo>
                    <a:pt x="3483" y="1474"/>
                  </a:lnTo>
                  <a:lnTo>
                    <a:pt x="2905" y="665"/>
                  </a:lnTo>
                  <a:lnTo>
                    <a:pt x="1966" y="0"/>
                  </a:ln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1372600" y="2443225"/>
              <a:ext cx="52775" cy="66225"/>
            </a:xfrm>
            <a:custGeom>
              <a:rect b="b" l="l" r="r" t="t"/>
              <a:pathLst>
                <a:path extrusionOk="0" h="2649" w="2111">
                  <a:moveTo>
                    <a:pt x="1626" y="0"/>
                  </a:moveTo>
                  <a:cubicBezTo>
                    <a:pt x="1585" y="0"/>
                    <a:pt x="1544" y="6"/>
                    <a:pt x="1503" y="19"/>
                  </a:cubicBezTo>
                  <a:lnTo>
                    <a:pt x="43" y="495"/>
                  </a:lnTo>
                  <a:cubicBezTo>
                    <a:pt x="15" y="510"/>
                    <a:pt x="1" y="539"/>
                    <a:pt x="15" y="568"/>
                  </a:cubicBezTo>
                  <a:cubicBezTo>
                    <a:pt x="30" y="582"/>
                    <a:pt x="43" y="597"/>
                    <a:pt x="72" y="597"/>
                  </a:cubicBezTo>
                  <a:lnTo>
                    <a:pt x="1532" y="120"/>
                  </a:lnTo>
                  <a:cubicBezTo>
                    <a:pt x="1565" y="109"/>
                    <a:pt x="1599" y="104"/>
                    <a:pt x="1633" y="104"/>
                  </a:cubicBezTo>
                  <a:cubicBezTo>
                    <a:pt x="1777" y="104"/>
                    <a:pt x="1919" y="199"/>
                    <a:pt x="1966" y="351"/>
                  </a:cubicBezTo>
                  <a:cubicBezTo>
                    <a:pt x="2008" y="481"/>
                    <a:pt x="1951" y="640"/>
                    <a:pt x="1850" y="727"/>
                  </a:cubicBezTo>
                  <a:lnTo>
                    <a:pt x="968" y="1275"/>
                  </a:lnTo>
                  <a:cubicBezTo>
                    <a:pt x="954" y="1275"/>
                    <a:pt x="939" y="1304"/>
                    <a:pt x="939" y="1319"/>
                  </a:cubicBezTo>
                  <a:cubicBezTo>
                    <a:pt x="954" y="1333"/>
                    <a:pt x="954" y="1348"/>
                    <a:pt x="968" y="1362"/>
                  </a:cubicBezTo>
                  <a:cubicBezTo>
                    <a:pt x="983" y="1362"/>
                    <a:pt x="1257" y="1493"/>
                    <a:pt x="1330" y="1796"/>
                  </a:cubicBezTo>
                  <a:cubicBezTo>
                    <a:pt x="1388" y="2027"/>
                    <a:pt x="1301" y="2287"/>
                    <a:pt x="1099" y="2576"/>
                  </a:cubicBezTo>
                  <a:cubicBezTo>
                    <a:pt x="1084" y="2591"/>
                    <a:pt x="1084" y="2620"/>
                    <a:pt x="1113" y="2634"/>
                  </a:cubicBezTo>
                  <a:cubicBezTo>
                    <a:pt x="1113" y="2649"/>
                    <a:pt x="1128" y="2649"/>
                    <a:pt x="1141" y="2649"/>
                  </a:cubicBezTo>
                  <a:cubicBezTo>
                    <a:pt x="1156" y="2649"/>
                    <a:pt x="1170" y="2634"/>
                    <a:pt x="1170" y="2634"/>
                  </a:cubicBezTo>
                  <a:cubicBezTo>
                    <a:pt x="1402" y="2316"/>
                    <a:pt x="1474" y="2027"/>
                    <a:pt x="1417" y="1767"/>
                  </a:cubicBezTo>
                  <a:cubicBezTo>
                    <a:pt x="1359" y="1522"/>
                    <a:pt x="1185" y="1377"/>
                    <a:pt x="1084" y="1319"/>
                  </a:cubicBezTo>
                  <a:lnTo>
                    <a:pt x="1908" y="799"/>
                  </a:lnTo>
                  <a:cubicBezTo>
                    <a:pt x="2052" y="684"/>
                    <a:pt x="2110" y="495"/>
                    <a:pt x="2052" y="322"/>
                  </a:cubicBezTo>
                  <a:cubicBezTo>
                    <a:pt x="1992" y="132"/>
                    <a:pt x="1816" y="0"/>
                    <a:pt x="1626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804450" y="2497150"/>
              <a:ext cx="292225" cy="446050"/>
            </a:xfrm>
            <a:custGeom>
              <a:rect b="b" l="l" r="r" t="t"/>
              <a:pathLst>
                <a:path extrusionOk="0" h="17842" w="11689">
                  <a:moveTo>
                    <a:pt x="5953" y="0"/>
                  </a:moveTo>
                  <a:lnTo>
                    <a:pt x="5361" y="58"/>
                  </a:lnTo>
                  <a:cubicBezTo>
                    <a:pt x="4090" y="159"/>
                    <a:pt x="2832" y="448"/>
                    <a:pt x="1647" y="925"/>
                  </a:cubicBezTo>
                  <a:cubicBezTo>
                    <a:pt x="1358" y="1041"/>
                    <a:pt x="1085" y="1156"/>
                    <a:pt x="825" y="1301"/>
                  </a:cubicBezTo>
                  <a:cubicBezTo>
                    <a:pt x="0" y="1734"/>
                    <a:pt x="578" y="2659"/>
                    <a:pt x="694" y="3612"/>
                  </a:cubicBezTo>
                  <a:lnTo>
                    <a:pt x="998" y="16788"/>
                  </a:lnTo>
                  <a:cubicBezTo>
                    <a:pt x="998" y="16788"/>
                    <a:pt x="3428" y="17842"/>
                    <a:pt x="6375" y="17842"/>
                  </a:cubicBezTo>
                  <a:cubicBezTo>
                    <a:pt x="7928" y="17842"/>
                    <a:pt x="9623" y="17550"/>
                    <a:pt x="11183" y="16657"/>
                  </a:cubicBezTo>
                  <a:lnTo>
                    <a:pt x="11587" y="4031"/>
                  </a:lnTo>
                  <a:cubicBezTo>
                    <a:pt x="11689" y="2701"/>
                    <a:pt x="11140" y="954"/>
                    <a:pt x="9897" y="636"/>
                  </a:cubicBezTo>
                  <a:cubicBezTo>
                    <a:pt x="8322" y="260"/>
                    <a:pt x="6675" y="43"/>
                    <a:pt x="595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894750" y="2497125"/>
              <a:ext cx="117425" cy="59625"/>
            </a:xfrm>
            <a:custGeom>
              <a:rect b="b" l="l" r="r" t="t"/>
              <a:pathLst>
                <a:path extrusionOk="0" h="2385" w="4697">
                  <a:moveTo>
                    <a:pt x="2271" y="1"/>
                  </a:moveTo>
                  <a:cubicBezTo>
                    <a:pt x="1999" y="1"/>
                    <a:pt x="979" y="22"/>
                    <a:pt x="0" y="319"/>
                  </a:cubicBezTo>
                  <a:lnTo>
                    <a:pt x="3685" y="2385"/>
                  </a:lnTo>
                  <a:cubicBezTo>
                    <a:pt x="4566" y="1113"/>
                    <a:pt x="4696" y="304"/>
                    <a:pt x="4696" y="304"/>
                  </a:cubicBezTo>
                  <a:cubicBezTo>
                    <a:pt x="4696" y="304"/>
                    <a:pt x="3757" y="59"/>
                    <a:pt x="2341" y="1"/>
                  </a:cubicBezTo>
                  <a:cubicBezTo>
                    <a:pt x="2341" y="1"/>
                    <a:pt x="2316" y="1"/>
                    <a:pt x="2271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1089775" y="2612350"/>
              <a:ext cx="5100" cy="75150"/>
            </a:xfrm>
            <a:custGeom>
              <a:rect b="b" l="l" r="r" t="t"/>
              <a:pathLst>
                <a:path extrusionOk="0" h="3006" w="204">
                  <a:moveTo>
                    <a:pt x="131" y="0"/>
                  </a:moveTo>
                  <a:cubicBezTo>
                    <a:pt x="103" y="0"/>
                    <a:pt x="74" y="29"/>
                    <a:pt x="74" y="73"/>
                  </a:cubicBezTo>
                  <a:lnTo>
                    <a:pt x="1" y="2934"/>
                  </a:lnTo>
                  <a:cubicBezTo>
                    <a:pt x="1" y="2977"/>
                    <a:pt x="30" y="3005"/>
                    <a:pt x="59" y="3005"/>
                  </a:cubicBezTo>
                  <a:cubicBezTo>
                    <a:pt x="88" y="3005"/>
                    <a:pt x="116" y="2977"/>
                    <a:pt x="116" y="2934"/>
                  </a:cubicBezTo>
                  <a:lnTo>
                    <a:pt x="203" y="73"/>
                  </a:lnTo>
                  <a:cubicBezTo>
                    <a:pt x="203" y="29"/>
                    <a:pt x="174" y="0"/>
                    <a:pt x="131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635075" y="2680625"/>
              <a:ext cx="167225" cy="222850"/>
            </a:xfrm>
            <a:custGeom>
              <a:rect b="b" l="l" r="r" t="t"/>
              <a:pathLst>
                <a:path extrusionOk="0" h="8914" w="6689">
                  <a:moveTo>
                    <a:pt x="1821" y="1"/>
                  </a:moveTo>
                  <a:lnTo>
                    <a:pt x="0" y="3453"/>
                  </a:lnTo>
                  <a:lnTo>
                    <a:pt x="5375" y="8914"/>
                  </a:lnTo>
                  <a:lnTo>
                    <a:pt x="6689" y="7426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769425" y="2820800"/>
              <a:ext cx="151350" cy="117400"/>
            </a:xfrm>
            <a:custGeom>
              <a:rect b="b" l="l" r="r" t="t"/>
              <a:pathLst>
                <a:path extrusionOk="0" h="4696" w="6054">
                  <a:moveTo>
                    <a:pt x="3539" y="1"/>
                  </a:moveTo>
                  <a:cubicBezTo>
                    <a:pt x="3452" y="1"/>
                    <a:pt x="3365" y="30"/>
                    <a:pt x="3295" y="86"/>
                  </a:cubicBezTo>
                  <a:lnTo>
                    <a:pt x="1243" y="1762"/>
                  </a:lnTo>
                  <a:lnTo>
                    <a:pt x="1" y="3307"/>
                  </a:lnTo>
                  <a:cubicBezTo>
                    <a:pt x="772" y="3999"/>
                    <a:pt x="1360" y="4211"/>
                    <a:pt x="1789" y="4211"/>
                  </a:cubicBezTo>
                  <a:cubicBezTo>
                    <a:pt x="1987" y="4211"/>
                    <a:pt x="2151" y="4166"/>
                    <a:pt x="2283" y="4102"/>
                  </a:cubicBezTo>
                  <a:cubicBezTo>
                    <a:pt x="2341" y="4131"/>
                    <a:pt x="2384" y="4145"/>
                    <a:pt x="2442" y="4160"/>
                  </a:cubicBezTo>
                  <a:lnTo>
                    <a:pt x="4161" y="4665"/>
                  </a:lnTo>
                  <a:cubicBezTo>
                    <a:pt x="4206" y="4686"/>
                    <a:pt x="4254" y="4696"/>
                    <a:pt x="4300" y="4696"/>
                  </a:cubicBezTo>
                  <a:cubicBezTo>
                    <a:pt x="4418" y="4696"/>
                    <a:pt x="4533" y="4631"/>
                    <a:pt x="4595" y="4507"/>
                  </a:cubicBezTo>
                  <a:cubicBezTo>
                    <a:pt x="4653" y="4391"/>
                    <a:pt x="4667" y="4203"/>
                    <a:pt x="4335" y="4029"/>
                  </a:cubicBezTo>
                  <a:lnTo>
                    <a:pt x="4335" y="4029"/>
                  </a:lnTo>
                  <a:lnTo>
                    <a:pt x="4667" y="4203"/>
                  </a:lnTo>
                  <a:cubicBezTo>
                    <a:pt x="4713" y="4226"/>
                    <a:pt x="4761" y="4237"/>
                    <a:pt x="4807" y="4237"/>
                  </a:cubicBezTo>
                  <a:cubicBezTo>
                    <a:pt x="4934" y="4237"/>
                    <a:pt x="5052" y="4156"/>
                    <a:pt x="5115" y="4029"/>
                  </a:cubicBezTo>
                  <a:cubicBezTo>
                    <a:pt x="5187" y="3885"/>
                    <a:pt x="5100" y="3682"/>
                    <a:pt x="4898" y="3553"/>
                  </a:cubicBezTo>
                  <a:lnTo>
                    <a:pt x="4898" y="3553"/>
                  </a:lnTo>
                  <a:lnTo>
                    <a:pt x="5158" y="3654"/>
                  </a:lnTo>
                  <a:cubicBezTo>
                    <a:pt x="5204" y="3675"/>
                    <a:pt x="5252" y="3685"/>
                    <a:pt x="5299" y="3685"/>
                  </a:cubicBezTo>
                  <a:cubicBezTo>
                    <a:pt x="5443" y="3685"/>
                    <a:pt x="5576" y="3590"/>
                    <a:pt x="5620" y="3437"/>
                  </a:cubicBezTo>
                  <a:cubicBezTo>
                    <a:pt x="5693" y="3264"/>
                    <a:pt x="5591" y="3062"/>
                    <a:pt x="5433" y="2989"/>
                  </a:cubicBezTo>
                  <a:lnTo>
                    <a:pt x="5071" y="2787"/>
                  </a:lnTo>
                  <a:lnTo>
                    <a:pt x="5504" y="2902"/>
                  </a:lnTo>
                  <a:cubicBezTo>
                    <a:pt x="5545" y="2917"/>
                    <a:pt x="5588" y="2924"/>
                    <a:pt x="5629" y="2924"/>
                  </a:cubicBezTo>
                  <a:cubicBezTo>
                    <a:pt x="5793" y="2924"/>
                    <a:pt x="5950" y="2816"/>
                    <a:pt x="5996" y="2642"/>
                  </a:cubicBezTo>
                  <a:cubicBezTo>
                    <a:pt x="6053" y="2455"/>
                    <a:pt x="5953" y="2253"/>
                    <a:pt x="5793" y="2166"/>
                  </a:cubicBezTo>
                  <a:lnTo>
                    <a:pt x="3699" y="1068"/>
                  </a:lnTo>
                  <a:lnTo>
                    <a:pt x="3915" y="591"/>
                  </a:lnTo>
                  <a:cubicBezTo>
                    <a:pt x="3988" y="417"/>
                    <a:pt x="3944" y="215"/>
                    <a:pt x="3800" y="100"/>
                  </a:cubicBezTo>
                  <a:cubicBezTo>
                    <a:pt x="3725" y="33"/>
                    <a:pt x="3632" y="1"/>
                    <a:pt x="3539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866950" y="2875875"/>
              <a:ext cx="33250" cy="17150"/>
            </a:xfrm>
            <a:custGeom>
              <a:rect b="b" l="l" r="r" t="t"/>
              <a:pathLst>
                <a:path extrusionOk="0" h="686" w="1330">
                  <a:moveTo>
                    <a:pt x="48" y="0"/>
                  </a:moveTo>
                  <a:cubicBezTo>
                    <a:pt x="29" y="0"/>
                    <a:pt x="14" y="10"/>
                    <a:pt x="14" y="21"/>
                  </a:cubicBezTo>
                  <a:cubicBezTo>
                    <a:pt x="0" y="35"/>
                    <a:pt x="14" y="64"/>
                    <a:pt x="29" y="79"/>
                  </a:cubicBezTo>
                  <a:lnTo>
                    <a:pt x="1257" y="670"/>
                  </a:lnTo>
                  <a:cubicBezTo>
                    <a:pt x="1272" y="685"/>
                    <a:pt x="1272" y="685"/>
                    <a:pt x="1286" y="685"/>
                  </a:cubicBezTo>
                  <a:cubicBezTo>
                    <a:pt x="1301" y="685"/>
                    <a:pt x="1315" y="670"/>
                    <a:pt x="1315" y="657"/>
                  </a:cubicBezTo>
                  <a:cubicBezTo>
                    <a:pt x="1330" y="642"/>
                    <a:pt x="1315" y="613"/>
                    <a:pt x="1301" y="599"/>
                  </a:cubicBezTo>
                  <a:lnTo>
                    <a:pt x="72" y="6"/>
                  </a:lnTo>
                  <a:cubicBezTo>
                    <a:pt x="64" y="2"/>
                    <a:pt x="55" y="0"/>
                    <a:pt x="48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859725" y="2895000"/>
              <a:ext cx="32150" cy="14975"/>
            </a:xfrm>
            <a:custGeom>
              <a:rect b="b" l="l" r="r" t="t"/>
              <a:pathLst>
                <a:path extrusionOk="0" h="599" w="1286">
                  <a:moveTo>
                    <a:pt x="47" y="1"/>
                  </a:moveTo>
                  <a:cubicBezTo>
                    <a:pt x="29" y="1"/>
                    <a:pt x="14" y="11"/>
                    <a:pt x="14" y="21"/>
                  </a:cubicBezTo>
                  <a:cubicBezTo>
                    <a:pt x="0" y="50"/>
                    <a:pt x="14" y="79"/>
                    <a:pt x="29" y="79"/>
                  </a:cubicBezTo>
                  <a:lnTo>
                    <a:pt x="1214" y="599"/>
                  </a:lnTo>
                  <a:lnTo>
                    <a:pt x="1243" y="599"/>
                  </a:lnTo>
                  <a:cubicBezTo>
                    <a:pt x="1257" y="599"/>
                    <a:pt x="1272" y="585"/>
                    <a:pt x="1272" y="570"/>
                  </a:cubicBezTo>
                  <a:cubicBezTo>
                    <a:pt x="1286" y="556"/>
                    <a:pt x="1272" y="527"/>
                    <a:pt x="1257" y="512"/>
                  </a:cubicBezTo>
                  <a:lnTo>
                    <a:pt x="72" y="7"/>
                  </a:lnTo>
                  <a:cubicBezTo>
                    <a:pt x="64" y="3"/>
                    <a:pt x="55" y="1"/>
                    <a:pt x="47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854300" y="2911400"/>
              <a:ext cx="27475" cy="12300"/>
            </a:xfrm>
            <a:custGeom>
              <a:rect b="b" l="l" r="r" t="t"/>
              <a:pathLst>
                <a:path extrusionOk="0" h="492" w="1099">
                  <a:moveTo>
                    <a:pt x="58" y="1"/>
                  </a:moveTo>
                  <a:cubicBezTo>
                    <a:pt x="44" y="1"/>
                    <a:pt x="15" y="1"/>
                    <a:pt x="0" y="30"/>
                  </a:cubicBezTo>
                  <a:cubicBezTo>
                    <a:pt x="0" y="45"/>
                    <a:pt x="15" y="73"/>
                    <a:pt x="29" y="73"/>
                  </a:cubicBezTo>
                  <a:lnTo>
                    <a:pt x="1040" y="492"/>
                  </a:lnTo>
                  <a:lnTo>
                    <a:pt x="1055" y="492"/>
                  </a:lnTo>
                  <a:cubicBezTo>
                    <a:pt x="1069" y="492"/>
                    <a:pt x="1084" y="478"/>
                    <a:pt x="1084" y="463"/>
                  </a:cubicBezTo>
                  <a:cubicBezTo>
                    <a:pt x="1098" y="449"/>
                    <a:pt x="1084" y="420"/>
                    <a:pt x="1069" y="420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617000" y="2542600"/>
              <a:ext cx="254650" cy="238375"/>
            </a:xfrm>
            <a:custGeom>
              <a:rect b="b" l="l" r="r" t="t"/>
              <a:pathLst>
                <a:path extrusionOk="0" h="9535" w="10186">
                  <a:moveTo>
                    <a:pt x="7978" y="1"/>
                  </a:moveTo>
                  <a:cubicBezTo>
                    <a:pt x="7438" y="1"/>
                    <a:pt x="6901" y="232"/>
                    <a:pt x="6516" y="681"/>
                  </a:cubicBezTo>
                  <a:lnTo>
                    <a:pt x="694" y="6576"/>
                  </a:lnTo>
                  <a:cubicBezTo>
                    <a:pt x="1" y="7371"/>
                    <a:pt x="145" y="8627"/>
                    <a:pt x="1012" y="9234"/>
                  </a:cubicBezTo>
                  <a:cubicBezTo>
                    <a:pt x="1300" y="9436"/>
                    <a:pt x="1629" y="9534"/>
                    <a:pt x="1957" y="9534"/>
                  </a:cubicBezTo>
                  <a:cubicBezTo>
                    <a:pt x="2403" y="9534"/>
                    <a:pt x="2846" y="9352"/>
                    <a:pt x="3179" y="9003"/>
                  </a:cubicBezTo>
                  <a:lnTo>
                    <a:pt x="9377" y="3470"/>
                  </a:lnTo>
                  <a:cubicBezTo>
                    <a:pt x="10186" y="2603"/>
                    <a:pt x="10114" y="1201"/>
                    <a:pt x="9203" y="450"/>
                  </a:cubicBezTo>
                  <a:cubicBezTo>
                    <a:pt x="8844" y="148"/>
                    <a:pt x="8410" y="1"/>
                    <a:pt x="7978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715250" y="2516650"/>
              <a:ext cx="166900" cy="191450"/>
            </a:xfrm>
            <a:custGeom>
              <a:rect b="b" l="l" r="r" t="t"/>
              <a:pathLst>
                <a:path extrusionOk="0" h="7658" w="6676">
                  <a:moveTo>
                    <a:pt x="5577" y="0"/>
                  </a:moveTo>
                  <a:cubicBezTo>
                    <a:pt x="5577" y="0"/>
                    <a:pt x="3092" y="506"/>
                    <a:pt x="1" y="4335"/>
                  </a:cubicBezTo>
                  <a:lnTo>
                    <a:pt x="2948" y="7657"/>
                  </a:lnTo>
                  <a:lnTo>
                    <a:pt x="6675" y="4884"/>
                  </a:lnTo>
                  <a:lnTo>
                    <a:pt x="557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822150" y="2643375"/>
              <a:ext cx="53850" cy="40500"/>
            </a:xfrm>
            <a:custGeom>
              <a:rect b="b" l="l" r="r" t="t"/>
              <a:pathLst>
                <a:path extrusionOk="0" h="1620" w="2154">
                  <a:moveTo>
                    <a:pt x="2075" y="1"/>
                  </a:moveTo>
                  <a:cubicBezTo>
                    <a:pt x="2062" y="1"/>
                    <a:pt x="2049" y="6"/>
                    <a:pt x="2037" y="17"/>
                  </a:cubicBezTo>
                  <a:lnTo>
                    <a:pt x="30" y="1504"/>
                  </a:lnTo>
                  <a:cubicBezTo>
                    <a:pt x="1" y="1519"/>
                    <a:pt x="1" y="1562"/>
                    <a:pt x="15" y="1591"/>
                  </a:cubicBezTo>
                  <a:cubicBezTo>
                    <a:pt x="30" y="1606"/>
                    <a:pt x="44" y="1620"/>
                    <a:pt x="73" y="1620"/>
                  </a:cubicBezTo>
                  <a:cubicBezTo>
                    <a:pt x="88" y="1620"/>
                    <a:pt x="88" y="1606"/>
                    <a:pt x="101" y="1606"/>
                  </a:cubicBezTo>
                  <a:lnTo>
                    <a:pt x="2110" y="117"/>
                  </a:lnTo>
                  <a:cubicBezTo>
                    <a:pt x="2139" y="89"/>
                    <a:pt x="2153" y="46"/>
                    <a:pt x="2124" y="31"/>
                  </a:cubicBezTo>
                  <a:cubicBezTo>
                    <a:pt x="2116" y="13"/>
                    <a:pt x="2096" y="1"/>
                    <a:pt x="2075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847325" y="2221250"/>
              <a:ext cx="210700" cy="176950"/>
            </a:xfrm>
            <a:custGeom>
              <a:rect b="b" l="l" r="r" t="t"/>
              <a:pathLst>
                <a:path extrusionOk="0" h="7078" w="8428">
                  <a:moveTo>
                    <a:pt x="4022" y="1"/>
                  </a:moveTo>
                  <a:cubicBezTo>
                    <a:pt x="1756" y="1"/>
                    <a:pt x="0" y="1347"/>
                    <a:pt x="713" y="3711"/>
                  </a:cubicBezTo>
                  <a:cubicBezTo>
                    <a:pt x="1248" y="5489"/>
                    <a:pt x="2475" y="7078"/>
                    <a:pt x="4469" y="7078"/>
                  </a:cubicBezTo>
                  <a:cubicBezTo>
                    <a:pt x="6463" y="7078"/>
                    <a:pt x="8052" y="4997"/>
                    <a:pt x="8240" y="3148"/>
                  </a:cubicBezTo>
                  <a:cubicBezTo>
                    <a:pt x="8427" y="1154"/>
                    <a:pt x="6333" y="317"/>
                    <a:pt x="5105" y="99"/>
                  </a:cubicBezTo>
                  <a:cubicBezTo>
                    <a:pt x="4736" y="33"/>
                    <a:pt x="4373" y="1"/>
                    <a:pt x="402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920750" y="2381200"/>
              <a:ext cx="70475" cy="136925"/>
            </a:xfrm>
            <a:custGeom>
              <a:rect b="b" l="l" r="r" t="t"/>
              <a:pathLst>
                <a:path extrusionOk="0" h="5477" w="2819">
                  <a:moveTo>
                    <a:pt x="536" y="0"/>
                  </a:moveTo>
                  <a:lnTo>
                    <a:pt x="0" y="5461"/>
                  </a:lnTo>
                  <a:lnTo>
                    <a:pt x="2818" y="5476"/>
                  </a:lnTo>
                  <a:lnTo>
                    <a:pt x="2818" y="5476"/>
                  </a:lnTo>
                  <a:lnTo>
                    <a:pt x="2674" y="57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943875" y="2404300"/>
              <a:ext cx="46250" cy="72650"/>
            </a:xfrm>
            <a:custGeom>
              <a:rect b="b" l="l" r="r" t="t"/>
              <a:pathLst>
                <a:path extrusionOk="0" h="2906" w="1850">
                  <a:moveTo>
                    <a:pt x="1749" y="1"/>
                  </a:moveTo>
                  <a:lnTo>
                    <a:pt x="0" y="709"/>
                  </a:lnTo>
                  <a:lnTo>
                    <a:pt x="1849" y="2905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872000" y="2245550"/>
              <a:ext cx="176625" cy="194375"/>
            </a:xfrm>
            <a:custGeom>
              <a:rect b="b" l="l" r="r" t="t"/>
              <a:pathLst>
                <a:path extrusionOk="0" h="7775" w="7065">
                  <a:moveTo>
                    <a:pt x="4025" y="0"/>
                  </a:moveTo>
                  <a:cubicBezTo>
                    <a:pt x="3654" y="0"/>
                    <a:pt x="3281" y="52"/>
                    <a:pt x="2919" y="154"/>
                  </a:cubicBezTo>
                  <a:cubicBezTo>
                    <a:pt x="1" y="948"/>
                    <a:pt x="1301" y="4010"/>
                    <a:pt x="1301" y="4010"/>
                  </a:cubicBezTo>
                  <a:lnTo>
                    <a:pt x="1777" y="5383"/>
                  </a:lnTo>
                  <a:cubicBezTo>
                    <a:pt x="1879" y="5875"/>
                    <a:pt x="2283" y="6900"/>
                    <a:pt x="2702" y="7146"/>
                  </a:cubicBezTo>
                  <a:cubicBezTo>
                    <a:pt x="3401" y="7554"/>
                    <a:pt x="3940" y="7774"/>
                    <a:pt x="4484" y="7774"/>
                  </a:cubicBezTo>
                  <a:cubicBezTo>
                    <a:pt x="4806" y="7774"/>
                    <a:pt x="5130" y="7697"/>
                    <a:pt x="5491" y="7536"/>
                  </a:cubicBezTo>
                  <a:cubicBezTo>
                    <a:pt x="6762" y="6958"/>
                    <a:pt x="7065" y="4892"/>
                    <a:pt x="6849" y="2335"/>
                  </a:cubicBezTo>
                  <a:cubicBezTo>
                    <a:pt x="6718" y="789"/>
                    <a:pt x="5649" y="254"/>
                    <a:pt x="4811" y="81"/>
                  </a:cubicBezTo>
                  <a:cubicBezTo>
                    <a:pt x="4553" y="27"/>
                    <a:pt x="4289" y="0"/>
                    <a:pt x="4025" y="0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877775" y="2264550"/>
              <a:ext cx="70450" cy="100050"/>
            </a:xfrm>
            <a:custGeom>
              <a:rect b="b" l="l" r="r" t="t"/>
              <a:pathLst>
                <a:path extrusionOk="0" h="4002" w="2818">
                  <a:moveTo>
                    <a:pt x="997" y="0"/>
                  </a:moveTo>
                  <a:lnTo>
                    <a:pt x="1" y="1936"/>
                  </a:lnTo>
                  <a:lnTo>
                    <a:pt x="521" y="3554"/>
                  </a:lnTo>
                  <a:lnTo>
                    <a:pt x="1575" y="4002"/>
                  </a:lnTo>
                  <a:cubicBezTo>
                    <a:pt x="1575" y="4002"/>
                    <a:pt x="2817" y="101"/>
                    <a:pt x="997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863325" y="2345050"/>
              <a:ext cx="62875" cy="51000"/>
            </a:xfrm>
            <a:custGeom>
              <a:rect b="b" l="l" r="r" t="t"/>
              <a:pathLst>
                <a:path extrusionOk="0" h="2040" w="2515">
                  <a:moveTo>
                    <a:pt x="1235" y="1"/>
                  </a:moveTo>
                  <a:cubicBezTo>
                    <a:pt x="1120" y="1"/>
                    <a:pt x="997" y="36"/>
                    <a:pt x="868" y="117"/>
                  </a:cubicBezTo>
                  <a:cubicBezTo>
                    <a:pt x="1" y="637"/>
                    <a:pt x="1055" y="2024"/>
                    <a:pt x="2009" y="2039"/>
                  </a:cubicBezTo>
                  <a:cubicBezTo>
                    <a:pt x="2284" y="2039"/>
                    <a:pt x="2515" y="1822"/>
                    <a:pt x="2471" y="1606"/>
                  </a:cubicBezTo>
                  <a:cubicBezTo>
                    <a:pt x="2384" y="1259"/>
                    <a:pt x="2255" y="912"/>
                    <a:pt x="2052" y="608"/>
                  </a:cubicBezTo>
                  <a:cubicBezTo>
                    <a:pt x="1848" y="297"/>
                    <a:pt x="1571" y="1"/>
                    <a:pt x="1235" y="1"/>
                  </a:cubicBezTo>
                  <a:close/>
                </a:path>
              </a:pathLst>
            </a:custGeom>
            <a:solidFill>
              <a:srgbClr val="C3AD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900900" y="2203600"/>
              <a:ext cx="167050" cy="71025"/>
            </a:xfrm>
            <a:custGeom>
              <a:rect b="b" l="l" r="r" t="t"/>
              <a:pathLst>
                <a:path extrusionOk="0" h="2841" w="6682">
                  <a:moveTo>
                    <a:pt x="4942" y="0"/>
                  </a:moveTo>
                  <a:cubicBezTo>
                    <a:pt x="3991" y="0"/>
                    <a:pt x="2907" y="421"/>
                    <a:pt x="2457" y="849"/>
                  </a:cubicBezTo>
                  <a:lnTo>
                    <a:pt x="0" y="2106"/>
                  </a:lnTo>
                  <a:lnTo>
                    <a:pt x="477" y="2539"/>
                  </a:lnTo>
                  <a:cubicBezTo>
                    <a:pt x="477" y="2539"/>
                    <a:pt x="2070" y="2841"/>
                    <a:pt x="3636" y="2841"/>
                  </a:cubicBezTo>
                  <a:cubicBezTo>
                    <a:pt x="5172" y="2841"/>
                    <a:pt x="6682" y="2550"/>
                    <a:pt x="6631" y="1398"/>
                  </a:cubicBezTo>
                  <a:cubicBezTo>
                    <a:pt x="6583" y="358"/>
                    <a:pt x="5819" y="0"/>
                    <a:pt x="4942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1006000" y="2358650"/>
              <a:ext cx="9400" cy="21125"/>
            </a:xfrm>
            <a:custGeom>
              <a:rect b="b" l="l" r="r" t="t"/>
              <a:pathLst>
                <a:path extrusionOk="0" h="845" w="376">
                  <a:moveTo>
                    <a:pt x="109" y="1"/>
                  </a:moveTo>
                  <a:cubicBezTo>
                    <a:pt x="102" y="1"/>
                    <a:pt x="95" y="2"/>
                    <a:pt x="87" y="7"/>
                  </a:cubicBezTo>
                  <a:cubicBezTo>
                    <a:pt x="73" y="7"/>
                    <a:pt x="73" y="35"/>
                    <a:pt x="73" y="50"/>
                  </a:cubicBezTo>
                  <a:lnTo>
                    <a:pt x="289" y="555"/>
                  </a:lnTo>
                  <a:lnTo>
                    <a:pt x="15" y="773"/>
                  </a:lnTo>
                  <a:cubicBezTo>
                    <a:pt x="0" y="787"/>
                    <a:pt x="0" y="816"/>
                    <a:pt x="15" y="831"/>
                  </a:cubicBezTo>
                  <a:cubicBezTo>
                    <a:pt x="15" y="831"/>
                    <a:pt x="29" y="844"/>
                    <a:pt x="44" y="844"/>
                  </a:cubicBezTo>
                  <a:cubicBezTo>
                    <a:pt x="44" y="844"/>
                    <a:pt x="58" y="844"/>
                    <a:pt x="58" y="831"/>
                  </a:cubicBezTo>
                  <a:lnTo>
                    <a:pt x="362" y="599"/>
                  </a:lnTo>
                  <a:cubicBezTo>
                    <a:pt x="376" y="584"/>
                    <a:pt x="376" y="571"/>
                    <a:pt x="376" y="555"/>
                  </a:cubicBezTo>
                  <a:lnTo>
                    <a:pt x="145" y="22"/>
                  </a:lnTo>
                  <a:cubicBezTo>
                    <a:pt x="135" y="11"/>
                    <a:pt x="124" y="1"/>
                    <a:pt x="10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1014300" y="2302075"/>
              <a:ext cx="33275" cy="21775"/>
            </a:xfrm>
            <a:custGeom>
              <a:rect b="b" l="l" r="r" t="t"/>
              <a:pathLst>
                <a:path extrusionOk="0" h="871" w="1331">
                  <a:moveTo>
                    <a:pt x="500" y="1"/>
                  </a:moveTo>
                  <a:cubicBezTo>
                    <a:pt x="169" y="1"/>
                    <a:pt x="101" y="247"/>
                    <a:pt x="101" y="247"/>
                  </a:cubicBezTo>
                  <a:cubicBezTo>
                    <a:pt x="101" y="247"/>
                    <a:pt x="1" y="609"/>
                    <a:pt x="390" y="680"/>
                  </a:cubicBezTo>
                  <a:cubicBezTo>
                    <a:pt x="679" y="738"/>
                    <a:pt x="853" y="767"/>
                    <a:pt x="1026" y="854"/>
                  </a:cubicBezTo>
                  <a:cubicBezTo>
                    <a:pt x="1049" y="865"/>
                    <a:pt x="1074" y="871"/>
                    <a:pt x="1098" y="871"/>
                  </a:cubicBezTo>
                  <a:cubicBezTo>
                    <a:pt x="1168" y="871"/>
                    <a:pt x="1240" y="827"/>
                    <a:pt x="1272" y="753"/>
                  </a:cubicBezTo>
                  <a:cubicBezTo>
                    <a:pt x="1315" y="680"/>
                    <a:pt x="1330" y="580"/>
                    <a:pt x="1286" y="493"/>
                  </a:cubicBezTo>
                  <a:cubicBezTo>
                    <a:pt x="1186" y="334"/>
                    <a:pt x="997" y="89"/>
                    <a:pt x="650" y="16"/>
                  </a:cubicBezTo>
                  <a:cubicBezTo>
                    <a:pt x="595" y="5"/>
                    <a:pt x="545" y="1"/>
                    <a:pt x="50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937025" y="2301350"/>
              <a:ext cx="52025" cy="25025"/>
            </a:xfrm>
            <a:custGeom>
              <a:rect b="b" l="l" r="r" t="t"/>
              <a:pathLst>
                <a:path extrusionOk="0" h="1001" w="2081">
                  <a:moveTo>
                    <a:pt x="1420" y="1"/>
                  </a:moveTo>
                  <a:cubicBezTo>
                    <a:pt x="1359" y="1"/>
                    <a:pt x="1290" y="5"/>
                    <a:pt x="1214" y="16"/>
                  </a:cubicBezTo>
                  <a:cubicBezTo>
                    <a:pt x="708" y="89"/>
                    <a:pt x="202" y="464"/>
                    <a:pt x="72" y="623"/>
                  </a:cubicBezTo>
                  <a:cubicBezTo>
                    <a:pt x="0" y="709"/>
                    <a:pt x="0" y="811"/>
                    <a:pt x="58" y="883"/>
                  </a:cubicBezTo>
                  <a:cubicBezTo>
                    <a:pt x="111" y="958"/>
                    <a:pt x="204" y="1001"/>
                    <a:pt x="301" y="1001"/>
                  </a:cubicBezTo>
                  <a:cubicBezTo>
                    <a:pt x="336" y="1001"/>
                    <a:pt x="371" y="996"/>
                    <a:pt x="405" y="984"/>
                  </a:cubicBezTo>
                  <a:cubicBezTo>
                    <a:pt x="636" y="898"/>
                    <a:pt x="1127" y="738"/>
                    <a:pt x="1532" y="680"/>
                  </a:cubicBezTo>
                  <a:cubicBezTo>
                    <a:pt x="2081" y="609"/>
                    <a:pt x="1950" y="247"/>
                    <a:pt x="1950" y="247"/>
                  </a:cubicBezTo>
                  <a:cubicBezTo>
                    <a:pt x="1950" y="247"/>
                    <a:pt x="1872" y="1"/>
                    <a:pt x="142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949650" y="2337950"/>
              <a:ext cx="38675" cy="20175"/>
            </a:xfrm>
            <a:custGeom>
              <a:rect b="b" l="l" r="r" t="t"/>
              <a:pathLst>
                <a:path extrusionOk="0" h="807" w="1547">
                  <a:moveTo>
                    <a:pt x="826" y="1"/>
                  </a:moveTo>
                  <a:cubicBezTo>
                    <a:pt x="615" y="1"/>
                    <a:pt x="344" y="69"/>
                    <a:pt x="0" y="257"/>
                  </a:cubicBezTo>
                  <a:cubicBezTo>
                    <a:pt x="0" y="257"/>
                    <a:pt x="279" y="807"/>
                    <a:pt x="831" y="807"/>
                  </a:cubicBezTo>
                  <a:cubicBezTo>
                    <a:pt x="1033" y="807"/>
                    <a:pt x="1272" y="733"/>
                    <a:pt x="1547" y="532"/>
                  </a:cubicBezTo>
                  <a:cubicBezTo>
                    <a:pt x="1547" y="532"/>
                    <a:pt x="1414" y="1"/>
                    <a:pt x="82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959025" y="2337425"/>
              <a:ext cx="23875" cy="23300"/>
            </a:xfrm>
            <a:custGeom>
              <a:rect b="b" l="l" r="r" t="t"/>
              <a:pathLst>
                <a:path extrusionOk="0" h="932" w="955">
                  <a:moveTo>
                    <a:pt x="470" y="1"/>
                  </a:moveTo>
                  <a:cubicBezTo>
                    <a:pt x="454" y="1"/>
                    <a:pt x="437" y="2"/>
                    <a:pt x="420" y="4"/>
                  </a:cubicBezTo>
                  <a:cubicBezTo>
                    <a:pt x="174" y="33"/>
                    <a:pt x="1" y="264"/>
                    <a:pt x="30" y="524"/>
                  </a:cubicBezTo>
                  <a:cubicBezTo>
                    <a:pt x="57" y="752"/>
                    <a:pt x="259" y="931"/>
                    <a:pt x="486" y="931"/>
                  </a:cubicBezTo>
                  <a:cubicBezTo>
                    <a:pt x="503" y="931"/>
                    <a:pt x="519" y="930"/>
                    <a:pt x="536" y="928"/>
                  </a:cubicBezTo>
                  <a:cubicBezTo>
                    <a:pt x="781" y="899"/>
                    <a:pt x="954" y="668"/>
                    <a:pt x="926" y="422"/>
                  </a:cubicBezTo>
                  <a:cubicBezTo>
                    <a:pt x="899" y="180"/>
                    <a:pt x="696" y="1"/>
                    <a:pt x="47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1015025" y="2337650"/>
              <a:ext cx="27475" cy="19275"/>
            </a:xfrm>
            <a:custGeom>
              <a:rect b="b" l="l" r="r" t="t"/>
              <a:pathLst>
                <a:path extrusionOk="0" h="771" w="1099">
                  <a:moveTo>
                    <a:pt x="618" y="1"/>
                  </a:moveTo>
                  <a:cubicBezTo>
                    <a:pt x="216" y="1"/>
                    <a:pt x="1" y="544"/>
                    <a:pt x="1" y="544"/>
                  </a:cubicBezTo>
                  <a:cubicBezTo>
                    <a:pt x="210" y="709"/>
                    <a:pt x="384" y="770"/>
                    <a:pt x="526" y="770"/>
                  </a:cubicBezTo>
                  <a:cubicBezTo>
                    <a:pt x="946" y="770"/>
                    <a:pt x="1099" y="240"/>
                    <a:pt x="1099" y="240"/>
                  </a:cubicBezTo>
                  <a:cubicBezTo>
                    <a:pt x="917" y="66"/>
                    <a:pt x="756" y="1"/>
                    <a:pt x="61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1020425" y="2337050"/>
              <a:ext cx="18825" cy="21500"/>
            </a:xfrm>
            <a:custGeom>
              <a:rect b="b" l="l" r="r" t="t"/>
              <a:pathLst>
                <a:path extrusionOk="0" h="860" w="753">
                  <a:moveTo>
                    <a:pt x="405" y="0"/>
                  </a:moveTo>
                  <a:cubicBezTo>
                    <a:pt x="235" y="0"/>
                    <a:pt x="84" y="152"/>
                    <a:pt x="45" y="365"/>
                  </a:cubicBezTo>
                  <a:cubicBezTo>
                    <a:pt x="1" y="610"/>
                    <a:pt x="117" y="813"/>
                    <a:pt x="305" y="857"/>
                  </a:cubicBezTo>
                  <a:cubicBezTo>
                    <a:pt x="319" y="859"/>
                    <a:pt x="332" y="860"/>
                    <a:pt x="346" y="860"/>
                  </a:cubicBezTo>
                  <a:cubicBezTo>
                    <a:pt x="517" y="860"/>
                    <a:pt x="669" y="695"/>
                    <a:pt x="709" y="481"/>
                  </a:cubicBezTo>
                  <a:cubicBezTo>
                    <a:pt x="752" y="250"/>
                    <a:pt x="637" y="33"/>
                    <a:pt x="449" y="4"/>
                  </a:cubicBezTo>
                  <a:cubicBezTo>
                    <a:pt x="435" y="1"/>
                    <a:pt x="420" y="0"/>
                    <a:pt x="40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979250" y="2387075"/>
              <a:ext cx="32550" cy="8600"/>
            </a:xfrm>
            <a:custGeom>
              <a:rect b="b" l="l" r="r" t="t"/>
              <a:pathLst>
                <a:path extrusionOk="0" h="344" w="1302">
                  <a:moveTo>
                    <a:pt x="44" y="0"/>
                  </a:moveTo>
                  <a:cubicBezTo>
                    <a:pt x="34" y="0"/>
                    <a:pt x="23" y="4"/>
                    <a:pt x="16" y="11"/>
                  </a:cubicBezTo>
                  <a:cubicBezTo>
                    <a:pt x="1" y="25"/>
                    <a:pt x="1" y="40"/>
                    <a:pt x="16" y="54"/>
                  </a:cubicBezTo>
                  <a:cubicBezTo>
                    <a:pt x="16" y="54"/>
                    <a:pt x="305" y="343"/>
                    <a:pt x="781" y="343"/>
                  </a:cubicBezTo>
                  <a:cubicBezTo>
                    <a:pt x="926" y="343"/>
                    <a:pt x="1099" y="314"/>
                    <a:pt x="1272" y="256"/>
                  </a:cubicBezTo>
                  <a:cubicBezTo>
                    <a:pt x="1287" y="243"/>
                    <a:pt x="1301" y="228"/>
                    <a:pt x="1287" y="214"/>
                  </a:cubicBezTo>
                  <a:cubicBezTo>
                    <a:pt x="1287" y="185"/>
                    <a:pt x="1272" y="185"/>
                    <a:pt x="1243" y="185"/>
                  </a:cubicBezTo>
                  <a:cubicBezTo>
                    <a:pt x="1070" y="246"/>
                    <a:pt x="914" y="270"/>
                    <a:pt x="777" y="270"/>
                  </a:cubicBezTo>
                  <a:cubicBezTo>
                    <a:pt x="332" y="270"/>
                    <a:pt x="84" y="22"/>
                    <a:pt x="74" y="11"/>
                  </a:cubicBezTo>
                  <a:cubicBezTo>
                    <a:pt x="66" y="4"/>
                    <a:pt x="55" y="0"/>
                    <a:pt x="44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2283500" y="3764500"/>
              <a:ext cx="487975" cy="61800"/>
            </a:xfrm>
            <a:custGeom>
              <a:rect b="b" l="l" r="r" t="t"/>
              <a:pathLst>
                <a:path extrusionOk="0" h="2472" w="19519">
                  <a:moveTo>
                    <a:pt x="1" y="1"/>
                  </a:moveTo>
                  <a:lnTo>
                    <a:pt x="1" y="2472"/>
                  </a:lnTo>
                  <a:lnTo>
                    <a:pt x="19519" y="2472"/>
                  </a:lnTo>
                  <a:lnTo>
                    <a:pt x="1951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2334075" y="3764500"/>
              <a:ext cx="92825" cy="61800"/>
            </a:xfrm>
            <a:custGeom>
              <a:rect b="b" l="l" r="r" t="t"/>
              <a:pathLst>
                <a:path extrusionOk="0" h="2472" w="3713">
                  <a:moveTo>
                    <a:pt x="1" y="1"/>
                  </a:moveTo>
                  <a:lnTo>
                    <a:pt x="1" y="2472"/>
                  </a:lnTo>
                  <a:lnTo>
                    <a:pt x="3713" y="2472"/>
                  </a:lnTo>
                  <a:lnTo>
                    <a:pt x="3713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2645425" y="3764500"/>
              <a:ext cx="67925" cy="61800"/>
            </a:xfrm>
            <a:custGeom>
              <a:rect b="b" l="l" r="r" t="t"/>
              <a:pathLst>
                <a:path extrusionOk="0" h="2472" w="2717">
                  <a:moveTo>
                    <a:pt x="0" y="1"/>
                  </a:moveTo>
                  <a:lnTo>
                    <a:pt x="0" y="2472"/>
                  </a:lnTo>
                  <a:lnTo>
                    <a:pt x="2716" y="2472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2283500" y="3640650"/>
              <a:ext cx="487975" cy="61750"/>
            </a:xfrm>
            <a:custGeom>
              <a:rect b="b" l="l" r="r" t="t"/>
              <a:pathLst>
                <a:path extrusionOk="0" h="2470" w="19519">
                  <a:moveTo>
                    <a:pt x="1" y="0"/>
                  </a:moveTo>
                  <a:lnTo>
                    <a:pt x="1" y="2470"/>
                  </a:lnTo>
                  <a:lnTo>
                    <a:pt x="19519" y="2470"/>
                  </a:lnTo>
                  <a:lnTo>
                    <a:pt x="1951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2334075" y="3640650"/>
              <a:ext cx="92825" cy="61750"/>
            </a:xfrm>
            <a:custGeom>
              <a:rect b="b" l="l" r="r" t="t"/>
              <a:pathLst>
                <a:path extrusionOk="0" h="2470" w="3713">
                  <a:moveTo>
                    <a:pt x="1" y="0"/>
                  </a:moveTo>
                  <a:lnTo>
                    <a:pt x="1" y="2470"/>
                  </a:lnTo>
                  <a:lnTo>
                    <a:pt x="3713" y="2470"/>
                  </a:lnTo>
                  <a:lnTo>
                    <a:pt x="3713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2645425" y="3640650"/>
              <a:ext cx="67925" cy="61750"/>
            </a:xfrm>
            <a:custGeom>
              <a:rect b="b" l="l" r="r" t="t"/>
              <a:pathLst>
                <a:path extrusionOk="0" h="2470" w="2717">
                  <a:moveTo>
                    <a:pt x="0" y="0"/>
                  </a:moveTo>
                  <a:lnTo>
                    <a:pt x="0" y="2470"/>
                  </a:lnTo>
                  <a:lnTo>
                    <a:pt x="2716" y="2470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2283500" y="3455000"/>
              <a:ext cx="487975" cy="61775"/>
            </a:xfrm>
            <a:custGeom>
              <a:rect b="b" l="l" r="r" t="t"/>
              <a:pathLst>
                <a:path extrusionOk="0" h="2471" w="19519">
                  <a:moveTo>
                    <a:pt x="1" y="0"/>
                  </a:moveTo>
                  <a:lnTo>
                    <a:pt x="1" y="2470"/>
                  </a:lnTo>
                  <a:lnTo>
                    <a:pt x="19519" y="2470"/>
                  </a:lnTo>
                  <a:lnTo>
                    <a:pt x="1951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2334075" y="3455000"/>
              <a:ext cx="92825" cy="61775"/>
            </a:xfrm>
            <a:custGeom>
              <a:rect b="b" l="l" r="r" t="t"/>
              <a:pathLst>
                <a:path extrusionOk="0" h="2471" w="3713">
                  <a:moveTo>
                    <a:pt x="1" y="0"/>
                  </a:moveTo>
                  <a:lnTo>
                    <a:pt x="1" y="2470"/>
                  </a:lnTo>
                  <a:lnTo>
                    <a:pt x="3713" y="2470"/>
                  </a:lnTo>
                  <a:lnTo>
                    <a:pt x="3713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2645425" y="3455000"/>
              <a:ext cx="67925" cy="61775"/>
            </a:xfrm>
            <a:custGeom>
              <a:rect b="b" l="l" r="r" t="t"/>
              <a:pathLst>
                <a:path extrusionOk="0" h="2471" w="2717">
                  <a:moveTo>
                    <a:pt x="0" y="0"/>
                  </a:moveTo>
                  <a:lnTo>
                    <a:pt x="0" y="2470"/>
                  </a:lnTo>
                  <a:lnTo>
                    <a:pt x="2716" y="2470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2341650" y="3826275"/>
              <a:ext cx="488000" cy="62150"/>
            </a:xfrm>
            <a:custGeom>
              <a:rect b="b" l="l" r="r" t="t"/>
              <a:pathLst>
                <a:path extrusionOk="0" h="2486" w="19520">
                  <a:moveTo>
                    <a:pt x="0" y="1"/>
                  </a:moveTo>
                  <a:lnTo>
                    <a:pt x="0" y="2486"/>
                  </a:lnTo>
                  <a:lnTo>
                    <a:pt x="19519" y="2486"/>
                  </a:lnTo>
                  <a:lnTo>
                    <a:pt x="1951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2392200" y="3826275"/>
              <a:ext cx="92875" cy="62150"/>
            </a:xfrm>
            <a:custGeom>
              <a:rect b="b" l="l" r="r" t="t"/>
              <a:pathLst>
                <a:path extrusionOk="0" h="2486" w="3715">
                  <a:moveTo>
                    <a:pt x="1" y="1"/>
                  </a:moveTo>
                  <a:lnTo>
                    <a:pt x="1" y="2486"/>
                  </a:lnTo>
                  <a:lnTo>
                    <a:pt x="3715" y="2486"/>
                  </a:lnTo>
                  <a:lnTo>
                    <a:pt x="37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2703550" y="3826275"/>
              <a:ext cx="67925" cy="62150"/>
            </a:xfrm>
            <a:custGeom>
              <a:rect b="b" l="l" r="r" t="t"/>
              <a:pathLst>
                <a:path extrusionOk="0" h="2486" w="2717">
                  <a:moveTo>
                    <a:pt x="1" y="1"/>
                  </a:moveTo>
                  <a:lnTo>
                    <a:pt x="1" y="2486"/>
                  </a:lnTo>
                  <a:lnTo>
                    <a:pt x="2717" y="2486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2341650" y="3578525"/>
              <a:ext cx="488000" cy="62150"/>
            </a:xfrm>
            <a:custGeom>
              <a:rect b="b" l="l" r="r" t="t"/>
              <a:pathLst>
                <a:path extrusionOk="0" h="2486" w="19520">
                  <a:moveTo>
                    <a:pt x="0" y="0"/>
                  </a:moveTo>
                  <a:lnTo>
                    <a:pt x="0" y="2485"/>
                  </a:lnTo>
                  <a:lnTo>
                    <a:pt x="19519" y="2485"/>
                  </a:lnTo>
                  <a:lnTo>
                    <a:pt x="1951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2392200" y="3578525"/>
              <a:ext cx="92875" cy="62150"/>
            </a:xfrm>
            <a:custGeom>
              <a:rect b="b" l="l" r="r" t="t"/>
              <a:pathLst>
                <a:path extrusionOk="0" h="2486" w="3715">
                  <a:moveTo>
                    <a:pt x="1" y="0"/>
                  </a:moveTo>
                  <a:lnTo>
                    <a:pt x="1" y="2485"/>
                  </a:lnTo>
                  <a:lnTo>
                    <a:pt x="3715" y="2485"/>
                  </a:lnTo>
                  <a:lnTo>
                    <a:pt x="37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2703550" y="3578525"/>
              <a:ext cx="67925" cy="62150"/>
            </a:xfrm>
            <a:custGeom>
              <a:rect b="b" l="l" r="r" t="t"/>
              <a:pathLst>
                <a:path extrusionOk="0" h="2486" w="2717">
                  <a:moveTo>
                    <a:pt x="1" y="0"/>
                  </a:moveTo>
                  <a:lnTo>
                    <a:pt x="1" y="2485"/>
                  </a:lnTo>
                  <a:lnTo>
                    <a:pt x="2717" y="2485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2341650" y="3516750"/>
              <a:ext cx="488000" cy="61800"/>
            </a:xfrm>
            <a:custGeom>
              <a:rect b="b" l="l" r="r" t="t"/>
              <a:pathLst>
                <a:path extrusionOk="0" h="2472" w="19520">
                  <a:moveTo>
                    <a:pt x="0" y="0"/>
                  </a:moveTo>
                  <a:lnTo>
                    <a:pt x="0" y="2471"/>
                  </a:lnTo>
                  <a:lnTo>
                    <a:pt x="19519" y="2471"/>
                  </a:lnTo>
                  <a:lnTo>
                    <a:pt x="19519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2392200" y="3516750"/>
              <a:ext cx="92875" cy="61800"/>
            </a:xfrm>
            <a:custGeom>
              <a:rect b="b" l="l" r="r" t="t"/>
              <a:pathLst>
                <a:path extrusionOk="0" h="2472" w="3715">
                  <a:moveTo>
                    <a:pt x="1" y="0"/>
                  </a:moveTo>
                  <a:lnTo>
                    <a:pt x="1" y="2471"/>
                  </a:lnTo>
                  <a:lnTo>
                    <a:pt x="3715" y="2471"/>
                  </a:lnTo>
                  <a:lnTo>
                    <a:pt x="3715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2703550" y="3516750"/>
              <a:ext cx="67925" cy="61800"/>
            </a:xfrm>
            <a:custGeom>
              <a:rect b="b" l="l" r="r" t="t"/>
              <a:pathLst>
                <a:path extrusionOk="0" h="2472" w="2717">
                  <a:moveTo>
                    <a:pt x="1" y="0"/>
                  </a:moveTo>
                  <a:lnTo>
                    <a:pt x="1" y="2471"/>
                  </a:lnTo>
                  <a:lnTo>
                    <a:pt x="2717" y="2471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2341650" y="3702375"/>
              <a:ext cx="488000" cy="62150"/>
            </a:xfrm>
            <a:custGeom>
              <a:rect b="b" l="l" r="r" t="t"/>
              <a:pathLst>
                <a:path extrusionOk="0" h="2486" w="19520">
                  <a:moveTo>
                    <a:pt x="0" y="1"/>
                  </a:moveTo>
                  <a:lnTo>
                    <a:pt x="0" y="2486"/>
                  </a:lnTo>
                  <a:lnTo>
                    <a:pt x="19519" y="2486"/>
                  </a:lnTo>
                  <a:lnTo>
                    <a:pt x="19519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2392200" y="3702375"/>
              <a:ext cx="92875" cy="62150"/>
            </a:xfrm>
            <a:custGeom>
              <a:rect b="b" l="l" r="r" t="t"/>
              <a:pathLst>
                <a:path extrusionOk="0" h="2486" w="3715">
                  <a:moveTo>
                    <a:pt x="1" y="1"/>
                  </a:moveTo>
                  <a:lnTo>
                    <a:pt x="1" y="2486"/>
                  </a:lnTo>
                  <a:lnTo>
                    <a:pt x="3715" y="2486"/>
                  </a:lnTo>
                  <a:lnTo>
                    <a:pt x="3715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2703550" y="3702375"/>
              <a:ext cx="67925" cy="62150"/>
            </a:xfrm>
            <a:custGeom>
              <a:rect b="b" l="l" r="r" t="t"/>
              <a:pathLst>
                <a:path extrusionOk="0" h="2486" w="2717">
                  <a:moveTo>
                    <a:pt x="1" y="1"/>
                  </a:moveTo>
                  <a:lnTo>
                    <a:pt x="1" y="2486"/>
                  </a:lnTo>
                  <a:lnTo>
                    <a:pt x="2717" y="2486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2341650" y="3824475"/>
              <a:ext cx="429825" cy="4000"/>
            </a:xfrm>
            <a:custGeom>
              <a:rect b="b" l="l" r="r" t="t"/>
              <a:pathLst>
                <a:path extrusionOk="0" h="160" w="17193">
                  <a:moveTo>
                    <a:pt x="0" y="0"/>
                  </a:moveTo>
                  <a:lnTo>
                    <a:pt x="0" y="160"/>
                  </a:lnTo>
                  <a:lnTo>
                    <a:pt x="17193" y="160"/>
                  </a:lnTo>
                  <a:lnTo>
                    <a:pt x="17193" y="0"/>
                  </a:lnTo>
                  <a:close/>
                </a:path>
              </a:pathLst>
            </a:custGeom>
            <a:solidFill>
              <a:srgbClr val="D19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2341650" y="3762350"/>
              <a:ext cx="429825" cy="4000"/>
            </a:xfrm>
            <a:custGeom>
              <a:rect b="b" l="l" r="r" t="t"/>
              <a:pathLst>
                <a:path extrusionOk="0" h="160" w="17193">
                  <a:moveTo>
                    <a:pt x="0" y="0"/>
                  </a:moveTo>
                  <a:lnTo>
                    <a:pt x="0" y="160"/>
                  </a:lnTo>
                  <a:lnTo>
                    <a:pt x="17193" y="160"/>
                  </a:lnTo>
                  <a:lnTo>
                    <a:pt x="17193" y="0"/>
                  </a:lnTo>
                  <a:close/>
                </a:path>
              </a:pathLst>
            </a:custGeom>
            <a:solidFill>
              <a:srgbClr val="D19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2341650" y="3700600"/>
              <a:ext cx="429825" cy="3975"/>
            </a:xfrm>
            <a:custGeom>
              <a:rect b="b" l="l" r="r" t="t"/>
              <a:pathLst>
                <a:path extrusionOk="0" h="159" w="17193">
                  <a:moveTo>
                    <a:pt x="0" y="0"/>
                  </a:moveTo>
                  <a:lnTo>
                    <a:pt x="0" y="159"/>
                  </a:lnTo>
                  <a:lnTo>
                    <a:pt x="17193" y="159"/>
                  </a:lnTo>
                  <a:lnTo>
                    <a:pt x="17193" y="0"/>
                  </a:lnTo>
                  <a:close/>
                </a:path>
              </a:pathLst>
            </a:custGeom>
            <a:solidFill>
              <a:srgbClr val="D19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2341650" y="3638825"/>
              <a:ext cx="429825" cy="3625"/>
            </a:xfrm>
            <a:custGeom>
              <a:rect b="b" l="l" r="r" t="t"/>
              <a:pathLst>
                <a:path extrusionOk="0" h="145" w="17193">
                  <a:moveTo>
                    <a:pt x="0" y="0"/>
                  </a:moveTo>
                  <a:lnTo>
                    <a:pt x="0" y="145"/>
                  </a:lnTo>
                  <a:lnTo>
                    <a:pt x="17193" y="145"/>
                  </a:lnTo>
                  <a:lnTo>
                    <a:pt x="17193" y="0"/>
                  </a:lnTo>
                  <a:close/>
                </a:path>
              </a:pathLst>
            </a:custGeom>
            <a:solidFill>
              <a:srgbClr val="D19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2341650" y="3576700"/>
              <a:ext cx="488000" cy="4000"/>
            </a:xfrm>
            <a:custGeom>
              <a:rect b="b" l="l" r="r" t="t"/>
              <a:pathLst>
                <a:path extrusionOk="0" h="160" w="19520">
                  <a:moveTo>
                    <a:pt x="0" y="0"/>
                  </a:moveTo>
                  <a:lnTo>
                    <a:pt x="0" y="160"/>
                  </a:lnTo>
                  <a:lnTo>
                    <a:pt x="19519" y="160"/>
                  </a:lnTo>
                  <a:lnTo>
                    <a:pt x="19519" y="0"/>
                  </a:lnTo>
                  <a:close/>
                </a:path>
              </a:pathLst>
            </a:custGeom>
            <a:solidFill>
              <a:srgbClr val="D19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2341650" y="3514950"/>
              <a:ext cx="488000" cy="3625"/>
            </a:xfrm>
            <a:custGeom>
              <a:rect b="b" l="l" r="r" t="t"/>
              <a:pathLst>
                <a:path extrusionOk="0" h="145" w="19520">
                  <a:moveTo>
                    <a:pt x="0" y="0"/>
                  </a:moveTo>
                  <a:lnTo>
                    <a:pt x="0" y="145"/>
                  </a:lnTo>
                  <a:lnTo>
                    <a:pt x="19519" y="145"/>
                  </a:lnTo>
                  <a:lnTo>
                    <a:pt x="19519" y="0"/>
                  </a:lnTo>
                  <a:close/>
                </a:path>
              </a:pathLst>
            </a:custGeom>
            <a:solidFill>
              <a:srgbClr val="D197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2766400" y="3473350"/>
              <a:ext cx="458725" cy="413700"/>
            </a:xfrm>
            <a:custGeom>
              <a:rect b="b" l="l" r="r" t="t"/>
              <a:pathLst>
                <a:path extrusionOk="0" h="16548" w="18349">
                  <a:moveTo>
                    <a:pt x="9160" y="0"/>
                  </a:moveTo>
                  <a:cubicBezTo>
                    <a:pt x="5520" y="0"/>
                    <a:pt x="2188" y="2431"/>
                    <a:pt x="1185" y="6114"/>
                  </a:cubicBezTo>
                  <a:cubicBezTo>
                    <a:pt x="0" y="10520"/>
                    <a:pt x="2601" y="15056"/>
                    <a:pt x="7008" y="16256"/>
                  </a:cubicBezTo>
                  <a:cubicBezTo>
                    <a:pt x="7732" y="16453"/>
                    <a:pt x="8459" y="16547"/>
                    <a:pt x="9175" y="16547"/>
                  </a:cubicBezTo>
                  <a:cubicBezTo>
                    <a:pt x="12815" y="16547"/>
                    <a:pt x="16147" y="14116"/>
                    <a:pt x="17150" y="10433"/>
                  </a:cubicBezTo>
                  <a:cubicBezTo>
                    <a:pt x="18349" y="6028"/>
                    <a:pt x="15734" y="1491"/>
                    <a:pt x="11327" y="291"/>
                  </a:cubicBezTo>
                  <a:cubicBezTo>
                    <a:pt x="10603" y="94"/>
                    <a:pt x="9876" y="0"/>
                    <a:pt x="916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2737150" y="3465525"/>
              <a:ext cx="458725" cy="413575"/>
            </a:xfrm>
            <a:custGeom>
              <a:rect b="b" l="l" r="r" t="t"/>
              <a:pathLst>
                <a:path extrusionOk="0" h="16543" w="18349">
                  <a:moveTo>
                    <a:pt x="9179" y="0"/>
                  </a:moveTo>
                  <a:cubicBezTo>
                    <a:pt x="5526" y="0"/>
                    <a:pt x="2188" y="2423"/>
                    <a:pt x="1185" y="6109"/>
                  </a:cubicBezTo>
                  <a:cubicBezTo>
                    <a:pt x="1" y="10515"/>
                    <a:pt x="2601" y="15052"/>
                    <a:pt x="7007" y="16251"/>
                  </a:cubicBezTo>
                  <a:cubicBezTo>
                    <a:pt x="7731" y="16448"/>
                    <a:pt x="8459" y="16542"/>
                    <a:pt x="9176" y="16542"/>
                  </a:cubicBezTo>
                  <a:cubicBezTo>
                    <a:pt x="12819" y="16542"/>
                    <a:pt x="16159" y="14111"/>
                    <a:pt x="17149" y="10429"/>
                  </a:cubicBezTo>
                  <a:cubicBezTo>
                    <a:pt x="18349" y="6023"/>
                    <a:pt x="15748" y="1486"/>
                    <a:pt x="11341" y="287"/>
                  </a:cubicBezTo>
                  <a:cubicBezTo>
                    <a:pt x="10619" y="93"/>
                    <a:pt x="9893" y="0"/>
                    <a:pt x="9179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2782675" y="3506500"/>
              <a:ext cx="367700" cy="331700"/>
            </a:xfrm>
            <a:custGeom>
              <a:rect b="b" l="l" r="r" t="t"/>
              <a:pathLst>
                <a:path extrusionOk="0" h="13268" w="14708">
                  <a:moveTo>
                    <a:pt x="7337" y="1"/>
                  </a:moveTo>
                  <a:cubicBezTo>
                    <a:pt x="4418" y="1"/>
                    <a:pt x="1750" y="1948"/>
                    <a:pt x="954" y="4904"/>
                  </a:cubicBezTo>
                  <a:cubicBezTo>
                    <a:pt x="0" y="8429"/>
                    <a:pt x="2081" y="12070"/>
                    <a:pt x="5620" y="13037"/>
                  </a:cubicBezTo>
                  <a:cubicBezTo>
                    <a:pt x="6198" y="13193"/>
                    <a:pt x="6780" y="13267"/>
                    <a:pt x="7352" y="13267"/>
                  </a:cubicBezTo>
                  <a:cubicBezTo>
                    <a:pt x="10279" y="13267"/>
                    <a:pt x="12956" y="11320"/>
                    <a:pt x="13754" y="8371"/>
                  </a:cubicBezTo>
                  <a:cubicBezTo>
                    <a:pt x="14708" y="4831"/>
                    <a:pt x="12627" y="1190"/>
                    <a:pt x="9087" y="237"/>
                  </a:cubicBezTo>
                  <a:cubicBezTo>
                    <a:pt x="8502" y="77"/>
                    <a:pt x="7915" y="1"/>
                    <a:pt x="7337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2792775" y="3506500"/>
              <a:ext cx="308475" cy="262375"/>
            </a:xfrm>
            <a:custGeom>
              <a:rect b="b" l="l" r="r" t="t"/>
              <a:pathLst>
                <a:path extrusionOk="0" h="10495" w="12339">
                  <a:moveTo>
                    <a:pt x="6933" y="1"/>
                  </a:moveTo>
                  <a:cubicBezTo>
                    <a:pt x="4014" y="1"/>
                    <a:pt x="1346" y="1948"/>
                    <a:pt x="550" y="4904"/>
                  </a:cubicBezTo>
                  <a:cubicBezTo>
                    <a:pt x="1" y="6898"/>
                    <a:pt x="434" y="8934"/>
                    <a:pt x="1561" y="10494"/>
                  </a:cubicBezTo>
                  <a:cubicBezTo>
                    <a:pt x="1099" y="9671"/>
                    <a:pt x="810" y="8761"/>
                    <a:pt x="737" y="7793"/>
                  </a:cubicBezTo>
                  <a:cubicBezTo>
                    <a:pt x="650" y="7013"/>
                    <a:pt x="708" y="6189"/>
                    <a:pt x="925" y="5380"/>
                  </a:cubicBezTo>
                  <a:cubicBezTo>
                    <a:pt x="1723" y="2431"/>
                    <a:pt x="4410" y="484"/>
                    <a:pt x="7331" y="484"/>
                  </a:cubicBezTo>
                  <a:cubicBezTo>
                    <a:pt x="7902" y="484"/>
                    <a:pt x="8482" y="558"/>
                    <a:pt x="9059" y="714"/>
                  </a:cubicBezTo>
                  <a:cubicBezTo>
                    <a:pt x="10388" y="1075"/>
                    <a:pt x="11501" y="1812"/>
                    <a:pt x="12339" y="2779"/>
                  </a:cubicBezTo>
                  <a:cubicBezTo>
                    <a:pt x="11486" y="1581"/>
                    <a:pt x="10214" y="641"/>
                    <a:pt x="8683" y="237"/>
                  </a:cubicBezTo>
                  <a:cubicBezTo>
                    <a:pt x="8098" y="77"/>
                    <a:pt x="7511" y="1"/>
                    <a:pt x="6933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2896800" y="3559025"/>
              <a:ext cx="138000" cy="226450"/>
            </a:xfrm>
            <a:custGeom>
              <a:rect b="b" l="l" r="r" t="t"/>
              <a:pathLst>
                <a:path extrusionOk="0" h="9058" w="5520">
                  <a:moveTo>
                    <a:pt x="3597" y="0"/>
                  </a:moveTo>
                  <a:lnTo>
                    <a:pt x="3395" y="722"/>
                  </a:lnTo>
                  <a:cubicBezTo>
                    <a:pt x="3139" y="668"/>
                    <a:pt x="2915" y="638"/>
                    <a:pt x="2718" y="638"/>
                  </a:cubicBezTo>
                  <a:cubicBezTo>
                    <a:pt x="1981" y="638"/>
                    <a:pt x="1617" y="1045"/>
                    <a:pt x="1344" y="2037"/>
                  </a:cubicBezTo>
                  <a:cubicBezTo>
                    <a:pt x="1055" y="3134"/>
                    <a:pt x="1041" y="3568"/>
                    <a:pt x="1372" y="3959"/>
                  </a:cubicBezTo>
                  <a:cubicBezTo>
                    <a:pt x="1748" y="4406"/>
                    <a:pt x="2644" y="4926"/>
                    <a:pt x="2933" y="5388"/>
                  </a:cubicBezTo>
                  <a:cubicBezTo>
                    <a:pt x="3077" y="5606"/>
                    <a:pt x="3048" y="5721"/>
                    <a:pt x="2948" y="6068"/>
                  </a:cubicBezTo>
                  <a:cubicBezTo>
                    <a:pt x="2797" y="6622"/>
                    <a:pt x="2703" y="6844"/>
                    <a:pt x="2405" y="6844"/>
                  </a:cubicBezTo>
                  <a:cubicBezTo>
                    <a:pt x="2330" y="6844"/>
                    <a:pt x="2243" y="6830"/>
                    <a:pt x="2139" y="6804"/>
                  </a:cubicBezTo>
                  <a:cubicBezTo>
                    <a:pt x="1604" y="6660"/>
                    <a:pt x="1647" y="6342"/>
                    <a:pt x="1792" y="5793"/>
                  </a:cubicBezTo>
                  <a:cubicBezTo>
                    <a:pt x="1835" y="5648"/>
                    <a:pt x="1879" y="5533"/>
                    <a:pt x="1921" y="5432"/>
                  </a:cubicBezTo>
                  <a:lnTo>
                    <a:pt x="607" y="5085"/>
                  </a:lnTo>
                  <a:cubicBezTo>
                    <a:pt x="521" y="5288"/>
                    <a:pt x="419" y="5548"/>
                    <a:pt x="332" y="5866"/>
                  </a:cubicBezTo>
                  <a:cubicBezTo>
                    <a:pt x="0" y="7122"/>
                    <a:pt x="419" y="7613"/>
                    <a:pt x="1445" y="7946"/>
                  </a:cubicBezTo>
                  <a:lnTo>
                    <a:pt x="1199" y="8856"/>
                  </a:lnTo>
                  <a:lnTo>
                    <a:pt x="1936" y="9058"/>
                  </a:lnTo>
                  <a:lnTo>
                    <a:pt x="2196" y="8133"/>
                  </a:lnTo>
                  <a:cubicBezTo>
                    <a:pt x="2405" y="8172"/>
                    <a:pt x="2592" y="8193"/>
                    <a:pt x="2762" y="8193"/>
                  </a:cubicBezTo>
                  <a:cubicBezTo>
                    <a:pt x="3662" y="8193"/>
                    <a:pt x="4061" y="7616"/>
                    <a:pt x="4450" y="6168"/>
                  </a:cubicBezTo>
                  <a:cubicBezTo>
                    <a:pt x="4782" y="4955"/>
                    <a:pt x="4464" y="4739"/>
                    <a:pt x="4002" y="4348"/>
                  </a:cubicBezTo>
                  <a:cubicBezTo>
                    <a:pt x="3670" y="4059"/>
                    <a:pt x="3279" y="3814"/>
                    <a:pt x="2904" y="3496"/>
                  </a:cubicBezTo>
                  <a:cubicBezTo>
                    <a:pt x="2543" y="3207"/>
                    <a:pt x="2528" y="3150"/>
                    <a:pt x="2702" y="2528"/>
                  </a:cubicBezTo>
                  <a:cubicBezTo>
                    <a:pt x="2824" y="2073"/>
                    <a:pt x="2938" y="1908"/>
                    <a:pt x="3180" y="1908"/>
                  </a:cubicBezTo>
                  <a:cubicBezTo>
                    <a:pt x="3253" y="1908"/>
                    <a:pt x="3338" y="1923"/>
                    <a:pt x="3439" y="1950"/>
                  </a:cubicBezTo>
                  <a:cubicBezTo>
                    <a:pt x="3930" y="2080"/>
                    <a:pt x="3930" y="2354"/>
                    <a:pt x="3800" y="2846"/>
                  </a:cubicBezTo>
                  <a:cubicBezTo>
                    <a:pt x="3757" y="3019"/>
                    <a:pt x="3728" y="3134"/>
                    <a:pt x="3684" y="3236"/>
                  </a:cubicBezTo>
                  <a:lnTo>
                    <a:pt x="4970" y="3597"/>
                  </a:lnTo>
                  <a:cubicBezTo>
                    <a:pt x="5042" y="3423"/>
                    <a:pt x="5129" y="3207"/>
                    <a:pt x="5215" y="2889"/>
                  </a:cubicBezTo>
                  <a:cubicBezTo>
                    <a:pt x="5519" y="1763"/>
                    <a:pt x="5244" y="1271"/>
                    <a:pt x="4146" y="925"/>
                  </a:cubicBezTo>
                  <a:lnTo>
                    <a:pt x="4335" y="187"/>
                  </a:lnTo>
                  <a:lnTo>
                    <a:pt x="3597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2158550" y="3808950"/>
              <a:ext cx="231900" cy="79850"/>
            </a:xfrm>
            <a:custGeom>
              <a:rect b="b" l="l" r="r" t="t"/>
              <a:pathLst>
                <a:path extrusionOk="0" h="3194" w="9276">
                  <a:moveTo>
                    <a:pt x="8351" y="0"/>
                  </a:moveTo>
                  <a:lnTo>
                    <a:pt x="2254" y="1199"/>
                  </a:lnTo>
                  <a:lnTo>
                    <a:pt x="332" y="2239"/>
                  </a:lnTo>
                  <a:cubicBezTo>
                    <a:pt x="130" y="2355"/>
                    <a:pt x="0" y="2601"/>
                    <a:pt x="58" y="2846"/>
                  </a:cubicBezTo>
                  <a:cubicBezTo>
                    <a:pt x="116" y="3034"/>
                    <a:pt x="274" y="3179"/>
                    <a:pt x="694" y="3193"/>
                  </a:cubicBezTo>
                  <a:cubicBezTo>
                    <a:pt x="714" y="3193"/>
                    <a:pt x="737" y="3194"/>
                    <a:pt x="762" y="3194"/>
                  </a:cubicBezTo>
                  <a:cubicBezTo>
                    <a:pt x="1882" y="3194"/>
                    <a:pt x="7093" y="2572"/>
                    <a:pt x="7093" y="2572"/>
                  </a:cubicBezTo>
                  <a:lnTo>
                    <a:pt x="7195" y="3179"/>
                  </a:lnTo>
                  <a:lnTo>
                    <a:pt x="9275" y="3135"/>
                  </a:lnTo>
                  <a:cubicBezTo>
                    <a:pt x="9275" y="3135"/>
                    <a:pt x="8942" y="361"/>
                    <a:pt x="8351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2214875" y="3790900"/>
              <a:ext cx="152450" cy="61925"/>
            </a:xfrm>
            <a:custGeom>
              <a:rect b="b" l="l" r="r" t="t"/>
              <a:pathLst>
                <a:path extrusionOk="0" h="2477" w="6098">
                  <a:moveTo>
                    <a:pt x="5838" y="0"/>
                  </a:moveTo>
                  <a:lnTo>
                    <a:pt x="3584" y="245"/>
                  </a:lnTo>
                  <a:lnTo>
                    <a:pt x="1" y="1921"/>
                  </a:lnTo>
                  <a:cubicBezTo>
                    <a:pt x="1" y="1921"/>
                    <a:pt x="763" y="2476"/>
                    <a:pt x="1772" y="2476"/>
                  </a:cubicBezTo>
                  <a:cubicBezTo>
                    <a:pt x="2096" y="2476"/>
                    <a:pt x="2446" y="2419"/>
                    <a:pt x="2804" y="2268"/>
                  </a:cubicBezTo>
                  <a:cubicBezTo>
                    <a:pt x="4262" y="1647"/>
                    <a:pt x="6098" y="722"/>
                    <a:pt x="6098" y="722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2222450" y="3589350"/>
              <a:ext cx="144875" cy="232625"/>
            </a:xfrm>
            <a:custGeom>
              <a:rect b="b" l="l" r="r" t="t"/>
              <a:pathLst>
                <a:path extrusionOk="0" h="9305" w="5795">
                  <a:moveTo>
                    <a:pt x="3381" y="1"/>
                  </a:moveTo>
                  <a:lnTo>
                    <a:pt x="1" y="145"/>
                  </a:lnTo>
                  <a:lnTo>
                    <a:pt x="3194" y="9305"/>
                  </a:lnTo>
                  <a:lnTo>
                    <a:pt x="5795" y="8784"/>
                  </a:lnTo>
                  <a:lnTo>
                    <a:pt x="3381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2126375" y="3355300"/>
              <a:ext cx="260075" cy="406725"/>
            </a:xfrm>
            <a:custGeom>
              <a:rect b="b" l="l" r="r" t="t"/>
              <a:pathLst>
                <a:path extrusionOk="0" h="16269" w="10403">
                  <a:moveTo>
                    <a:pt x="5650" y="1"/>
                  </a:moveTo>
                  <a:lnTo>
                    <a:pt x="1" y="2255"/>
                  </a:lnTo>
                  <a:lnTo>
                    <a:pt x="4639" y="16268"/>
                  </a:lnTo>
                  <a:lnTo>
                    <a:pt x="10403" y="15069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2111200" y="3224550"/>
              <a:ext cx="675825" cy="235525"/>
            </a:xfrm>
            <a:custGeom>
              <a:rect b="b" l="l" r="r" t="t"/>
              <a:pathLst>
                <a:path extrusionOk="0" h="9421" w="27033">
                  <a:moveTo>
                    <a:pt x="17700" y="1"/>
                  </a:moveTo>
                  <a:lnTo>
                    <a:pt x="18191" y="1633"/>
                  </a:lnTo>
                  <a:lnTo>
                    <a:pt x="2746" y="3713"/>
                  </a:lnTo>
                  <a:cubicBezTo>
                    <a:pt x="1012" y="4046"/>
                    <a:pt x="1" y="5838"/>
                    <a:pt x="608" y="7485"/>
                  </a:cubicBezTo>
                  <a:cubicBezTo>
                    <a:pt x="1027" y="8596"/>
                    <a:pt x="2067" y="9319"/>
                    <a:pt x="3252" y="9334"/>
                  </a:cubicBezTo>
                  <a:lnTo>
                    <a:pt x="20603" y="9421"/>
                  </a:lnTo>
                  <a:cubicBezTo>
                    <a:pt x="27032" y="7369"/>
                    <a:pt x="21889" y="30"/>
                    <a:pt x="21889" y="30"/>
                  </a:cubicBezTo>
                  <a:lnTo>
                    <a:pt x="1770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2160325" y="3224550"/>
              <a:ext cx="648725" cy="235525"/>
            </a:xfrm>
            <a:custGeom>
              <a:rect b="b" l="l" r="r" t="t"/>
              <a:pathLst>
                <a:path extrusionOk="0" h="9421" w="25949">
                  <a:moveTo>
                    <a:pt x="15257" y="1"/>
                  </a:moveTo>
                  <a:lnTo>
                    <a:pt x="14506" y="1864"/>
                  </a:lnTo>
                  <a:lnTo>
                    <a:pt x="2761" y="3453"/>
                  </a:lnTo>
                  <a:cubicBezTo>
                    <a:pt x="1027" y="3771"/>
                    <a:pt x="1" y="5851"/>
                    <a:pt x="608" y="7498"/>
                  </a:cubicBezTo>
                  <a:cubicBezTo>
                    <a:pt x="1027" y="8596"/>
                    <a:pt x="2067" y="9334"/>
                    <a:pt x="3252" y="9348"/>
                  </a:cubicBezTo>
                  <a:lnTo>
                    <a:pt x="19664" y="9421"/>
                  </a:lnTo>
                  <a:cubicBezTo>
                    <a:pt x="19686" y="9421"/>
                    <a:pt x="19708" y="9421"/>
                    <a:pt x="19731" y="9421"/>
                  </a:cubicBezTo>
                  <a:cubicBezTo>
                    <a:pt x="20675" y="9421"/>
                    <a:pt x="21603" y="9132"/>
                    <a:pt x="22351" y="8554"/>
                  </a:cubicBezTo>
                  <a:cubicBezTo>
                    <a:pt x="25948" y="5823"/>
                    <a:pt x="21889" y="30"/>
                    <a:pt x="21889" y="30"/>
                  </a:cubicBezTo>
                  <a:lnTo>
                    <a:pt x="15257" y="1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1890550" y="3807500"/>
              <a:ext cx="223575" cy="79850"/>
            </a:xfrm>
            <a:custGeom>
              <a:rect b="b" l="l" r="r" t="t"/>
              <a:pathLst>
                <a:path extrusionOk="0" h="3194" w="8943">
                  <a:moveTo>
                    <a:pt x="8351" y="1"/>
                  </a:moveTo>
                  <a:lnTo>
                    <a:pt x="2254" y="1214"/>
                  </a:lnTo>
                  <a:lnTo>
                    <a:pt x="332" y="2239"/>
                  </a:lnTo>
                  <a:cubicBezTo>
                    <a:pt x="130" y="2355"/>
                    <a:pt x="0" y="2601"/>
                    <a:pt x="58" y="2846"/>
                  </a:cubicBezTo>
                  <a:cubicBezTo>
                    <a:pt x="116" y="3035"/>
                    <a:pt x="274" y="3193"/>
                    <a:pt x="694" y="3193"/>
                  </a:cubicBezTo>
                  <a:cubicBezTo>
                    <a:pt x="714" y="3194"/>
                    <a:pt x="737" y="3194"/>
                    <a:pt x="762" y="3194"/>
                  </a:cubicBezTo>
                  <a:cubicBezTo>
                    <a:pt x="1871" y="3194"/>
                    <a:pt x="6848" y="2572"/>
                    <a:pt x="6848" y="2572"/>
                  </a:cubicBezTo>
                  <a:lnTo>
                    <a:pt x="6848" y="3121"/>
                  </a:lnTo>
                  <a:lnTo>
                    <a:pt x="8798" y="3135"/>
                  </a:lnTo>
                  <a:cubicBezTo>
                    <a:pt x="8798" y="3135"/>
                    <a:pt x="8943" y="361"/>
                    <a:pt x="835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1946875" y="3789450"/>
              <a:ext cx="152450" cy="61975"/>
            </a:xfrm>
            <a:custGeom>
              <a:rect b="b" l="l" r="r" t="t"/>
              <a:pathLst>
                <a:path extrusionOk="0" h="2479" w="6098">
                  <a:moveTo>
                    <a:pt x="5838" y="0"/>
                  </a:moveTo>
                  <a:lnTo>
                    <a:pt x="3598" y="245"/>
                  </a:lnTo>
                  <a:lnTo>
                    <a:pt x="1" y="1936"/>
                  </a:lnTo>
                  <a:cubicBezTo>
                    <a:pt x="1" y="1936"/>
                    <a:pt x="757" y="2479"/>
                    <a:pt x="1761" y="2479"/>
                  </a:cubicBezTo>
                  <a:cubicBezTo>
                    <a:pt x="2088" y="2479"/>
                    <a:pt x="2441" y="2421"/>
                    <a:pt x="2804" y="2268"/>
                  </a:cubicBezTo>
                  <a:cubicBezTo>
                    <a:pt x="4262" y="1647"/>
                    <a:pt x="6098" y="723"/>
                    <a:pt x="6098" y="723"/>
                  </a:cubicBezTo>
                  <a:lnTo>
                    <a:pt x="5838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2030675" y="3588975"/>
              <a:ext cx="174850" cy="227225"/>
            </a:xfrm>
            <a:custGeom>
              <a:rect b="b" l="l" r="r" t="t"/>
              <a:pathLst>
                <a:path extrusionOk="0" h="9089" w="6994">
                  <a:moveTo>
                    <a:pt x="6993" y="1"/>
                  </a:moveTo>
                  <a:lnTo>
                    <a:pt x="3135" y="131"/>
                  </a:lnTo>
                  <a:lnTo>
                    <a:pt x="1" y="9088"/>
                  </a:lnTo>
                  <a:lnTo>
                    <a:pt x="2746" y="8742"/>
                  </a:lnTo>
                  <a:lnTo>
                    <a:pt x="6993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2023800" y="3356025"/>
              <a:ext cx="291525" cy="443550"/>
            </a:xfrm>
            <a:custGeom>
              <a:rect b="b" l="l" r="r" t="t"/>
              <a:pathLst>
                <a:path extrusionOk="0" h="17742" w="11661">
                  <a:moveTo>
                    <a:pt x="6141" y="1"/>
                  </a:moveTo>
                  <a:lnTo>
                    <a:pt x="1" y="15762"/>
                  </a:lnTo>
                  <a:lnTo>
                    <a:pt x="5491" y="17742"/>
                  </a:lnTo>
                  <a:lnTo>
                    <a:pt x="11660" y="2659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2468075" y="2959800"/>
              <a:ext cx="98975" cy="307475"/>
            </a:xfrm>
            <a:custGeom>
              <a:rect b="b" l="l" r="r" t="t"/>
              <a:pathLst>
                <a:path extrusionOk="0" h="12299" w="3959">
                  <a:moveTo>
                    <a:pt x="362" y="1"/>
                  </a:moveTo>
                  <a:lnTo>
                    <a:pt x="15" y="10605"/>
                  </a:lnTo>
                  <a:cubicBezTo>
                    <a:pt x="0" y="11540"/>
                    <a:pt x="753" y="12299"/>
                    <a:pt x="1677" y="12299"/>
                  </a:cubicBezTo>
                  <a:cubicBezTo>
                    <a:pt x="1710" y="12299"/>
                    <a:pt x="1744" y="12298"/>
                    <a:pt x="1778" y="12296"/>
                  </a:cubicBezTo>
                  <a:cubicBezTo>
                    <a:pt x="2629" y="12238"/>
                    <a:pt x="3309" y="11558"/>
                    <a:pt x="3338" y="10692"/>
                  </a:cubicBezTo>
                  <a:lnTo>
                    <a:pt x="3958" y="145"/>
                  </a:lnTo>
                  <a:lnTo>
                    <a:pt x="362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2446775" y="2912725"/>
              <a:ext cx="153550" cy="156075"/>
            </a:xfrm>
            <a:custGeom>
              <a:rect b="b" l="l" r="r" t="t"/>
              <a:pathLst>
                <a:path extrusionOk="0" h="6243" w="6142">
                  <a:moveTo>
                    <a:pt x="3084" y="1"/>
                  </a:moveTo>
                  <a:cubicBezTo>
                    <a:pt x="3034" y="1"/>
                    <a:pt x="2984" y="2"/>
                    <a:pt x="2932" y="5"/>
                  </a:cubicBezTo>
                  <a:cubicBezTo>
                    <a:pt x="0" y="194"/>
                    <a:pt x="505" y="5857"/>
                    <a:pt x="505" y="5857"/>
                  </a:cubicBezTo>
                  <a:lnTo>
                    <a:pt x="5244" y="6218"/>
                  </a:lnTo>
                  <a:cubicBezTo>
                    <a:pt x="5243" y="6235"/>
                    <a:pt x="5243" y="6243"/>
                    <a:pt x="5245" y="6243"/>
                  </a:cubicBezTo>
                  <a:cubicBezTo>
                    <a:pt x="5283" y="6243"/>
                    <a:pt x="6141" y="1"/>
                    <a:pt x="3084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2310575" y="3194575"/>
              <a:ext cx="201950" cy="90700"/>
            </a:xfrm>
            <a:custGeom>
              <a:rect b="b" l="l" r="r" t="t"/>
              <a:pathLst>
                <a:path extrusionOk="0" h="3628" w="8078">
                  <a:moveTo>
                    <a:pt x="7629" y="0"/>
                  </a:moveTo>
                  <a:lnTo>
                    <a:pt x="1" y="2225"/>
                  </a:lnTo>
                  <a:lnTo>
                    <a:pt x="521" y="3627"/>
                  </a:lnTo>
                  <a:lnTo>
                    <a:pt x="8078" y="2905"/>
                  </a:lnTo>
                  <a:lnTo>
                    <a:pt x="7629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2487225" y="2888675"/>
              <a:ext cx="265475" cy="334825"/>
            </a:xfrm>
            <a:custGeom>
              <a:rect b="b" l="l" r="r" t="t"/>
              <a:pathLst>
                <a:path extrusionOk="0" h="13393" w="10619">
                  <a:moveTo>
                    <a:pt x="4984" y="0"/>
                  </a:moveTo>
                  <a:lnTo>
                    <a:pt x="3179" y="187"/>
                  </a:lnTo>
                  <a:lnTo>
                    <a:pt x="896" y="1040"/>
                  </a:lnTo>
                  <a:lnTo>
                    <a:pt x="534" y="3308"/>
                  </a:lnTo>
                  <a:cubicBezTo>
                    <a:pt x="116" y="4219"/>
                    <a:pt x="0" y="5259"/>
                    <a:pt x="72" y="6284"/>
                  </a:cubicBezTo>
                  <a:cubicBezTo>
                    <a:pt x="101" y="6761"/>
                    <a:pt x="202" y="7224"/>
                    <a:pt x="361" y="7686"/>
                  </a:cubicBezTo>
                  <a:lnTo>
                    <a:pt x="2110" y="13392"/>
                  </a:lnTo>
                  <a:lnTo>
                    <a:pt x="8740" y="13392"/>
                  </a:lnTo>
                  <a:cubicBezTo>
                    <a:pt x="8740" y="13392"/>
                    <a:pt x="10618" y="4363"/>
                    <a:pt x="10098" y="2586"/>
                  </a:cubicBezTo>
                  <a:cubicBezTo>
                    <a:pt x="9559" y="690"/>
                    <a:pt x="8912" y="606"/>
                    <a:pt x="8801" y="606"/>
                  </a:cubicBezTo>
                  <a:cubicBezTo>
                    <a:pt x="8790" y="606"/>
                    <a:pt x="8784" y="607"/>
                    <a:pt x="8784" y="607"/>
                  </a:cubicBezTo>
                  <a:lnTo>
                    <a:pt x="4984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2521175" y="2888675"/>
              <a:ext cx="125325" cy="49575"/>
            </a:xfrm>
            <a:custGeom>
              <a:rect b="b" l="l" r="r" t="t"/>
              <a:pathLst>
                <a:path extrusionOk="0" h="1983" w="5013">
                  <a:moveTo>
                    <a:pt x="3626" y="0"/>
                  </a:moveTo>
                  <a:lnTo>
                    <a:pt x="1661" y="245"/>
                  </a:lnTo>
                  <a:lnTo>
                    <a:pt x="809" y="563"/>
                  </a:lnTo>
                  <a:cubicBezTo>
                    <a:pt x="809" y="563"/>
                    <a:pt x="0" y="1805"/>
                    <a:pt x="1343" y="1950"/>
                  </a:cubicBezTo>
                  <a:cubicBezTo>
                    <a:pt x="1533" y="1972"/>
                    <a:pt x="1718" y="1983"/>
                    <a:pt x="1899" y="1983"/>
                  </a:cubicBezTo>
                  <a:cubicBezTo>
                    <a:pt x="3253" y="1983"/>
                    <a:pt x="4324" y="1364"/>
                    <a:pt x="5013" y="216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2664200" y="2947900"/>
              <a:ext cx="110550" cy="307950"/>
            </a:xfrm>
            <a:custGeom>
              <a:rect b="b" l="l" r="r" t="t"/>
              <a:pathLst>
                <a:path extrusionOk="0" h="12318" w="4422">
                  <a:moveTo>
                    <a:pt x="3597" y="0"/>
                  </a:moveTo>
                  <a:lnTo>
                    <a:pt x="0" y="245"/>
                  </a:lnTo>
                  <a:lnTo>
                    <a:pt x="1041" y="10821"/>
                  </a:lnTo>
                  <a:cubicBezTo>
                    <a:pt x="1131" y="11681"/>
                    <a:pt x="1868" y="12318"/>
                    <a:pt x="2712" y="12318"/>
                  </a:cubicBezTo>
                  <a:cubicBezTo>
                    <a:pt x="2804" y="12318"/>
                    <a:pt x="2897" y="12310"/>
                    <a:pt x="2990" y="12294"/>
                  </a:cubicBezTo>
                  <a:cubicBezTo>
                    <a:pt x="3828" y="12150"/>
                    <a:pt x="4421" y="11385"/>
                    <a:pt x="4363" y="10532"/>
                  </a:cubicBezTo>
                  <a:lnTo>
                    <a:pt x="3597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2635300" y="2903675"/>
              <a:ext cx="146475" cy="150775"/>
            </a:xfrm>
            <a:custGeom>
              <a:rect b="b" l="l" r="r" t="t"/>
              <a:pathLst>
                <a:path extrusionOk="0" h="6031" w="5859">
                  <a:moveTo>
                    <a:pt x="2666" y="0"/>
                  </a:moveTo>
                  <a:cubicBezTo>
                    <a:pt x="2607" y="0"/>
                    <a:pt x="2547" y="2"/>
                    <a:pt x="2486" y="7"/>
                  </a:cubicBezTo>
                  <a:cubicBezTo>
                    <a:pt x="1" y="194"/>
                    <a:pt x="1084" y="6031"/>
                    <a:pt x="1084" y="6031"/>
                  </a:cubicBezTo>
                  <a:lnTo>
                    <a:pt x="5822" y="5857"/>
                  </a:lnTo>
                  <a:cubicBezTo>
                    <a:pt x="5824" y="5875"/>
                    <a:pt x="5825" y="5884"/>
                    <a:pt x="5827" y="5884"/>
                  </a:cubicBezTo>
                  <a:cubicBezTo>
                    <a:pt x="5858" y="5884"/>
                    <a:pt x="5708" y="0"/>
                    <a:pt x="2666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2536350" y="3184100"/>
              <a:ext cx="202625" cy="110550"/>
            </a:xfrm>
            <a:custGeom>
              <a:rect b="b" l="l" r="r" t="t"/>
              <a:pathLst>
                <a:path extrusionOk="0" h="4422" w="8105">
                  <a:moveTo>
                    <a:pt x="7324" y="1"/>
                  </a:moveTo>
                  <a:lnTo>
                    <a:pt x="0" y="3093"/>
                  </a:lnTo>
                  <a:lnTo>
                    <a:pt x="665" y="4422"/>
                  </a:lnTo>
                  <a:lnTo>
                    <a:pt x="8104" y="2846"/>
                  </a:lnTo>
                  <a:lnTo>
                    <a:pt x="7324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2442050" y="3245875"/>
              <a:ext cx="122475" cy="48775"/>
            </a:xfrm>
            <a:custGeom>
              <a:rect b="b" l="l" r="r" t="t"/>
              <a:pathLst>
                <a:path extrusionOk="0" h="1951" w="4899">
                  <a:moveTo>
                    <a:pt x="2418" y="0"/>
                  </a:moveTo>
                  <a:cubicBezTo>
                    <a:pt x="1808" y="0"/>
                    <a:pt x="999" y="291"/>
                    <a:pt x="1" y="1271"/>
                  </a:cubicBezTo>
                  <a:lnTo>
                    <a:pt x="825" y="1951"/>
                  </a:lnTo>
                  <a:lnTo>
                    <a:pt x="4437" y="1951"/>
                  </a:lnTo>
                  <a:lnTo>
                    <a:pt x="4899" y="737"/>
                  </a:lnTo>
                  <a:lnTo>
                    <a:pt x="3772" y="622"/>
                  </a:lnTo>
                  <a:cubicBezTo>
                    <a:pt x="3772" y="622"/>
                    <a:pt x="3308" y="0"/>
                    <a:pt x="2418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2507800" y="3293175"/>
              <a:ext cx="187475" cy="18825"/>
            </a:xfrm>
            <a:custGeom>
              <a:rect b="b" l="l" r="r" t="t"/>
              <a:pathLst>
                <a:path extrusionOk="0" h="753" w="7499">
                  <a:moveTo>
                    <a:pt x="0" y="1"/>
                  </a:moveTo>
                  <a:lnTo>
                    <a:pt x="0" y="752"/>
                  </a:lnTo>
                  <a:lnTo>
                    <a:pt x="7499" y="752"/>
                  </a:lnTo>
                  <a:cubicBezTo>
                    <a:pt x="7499" y="333"/>
                    <a:pt x="7166" y="1"/>
                    <a:pt x="6748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2169000" y="3089825"/>
              <a:ext cx="354350" cy="222175"/>
            </a:xfrm>
            <a:custGeom>
              <a:rect b="b" l="l" r="r" t="t"/>
              <a:pathLst>
                <a:path extrusionOk="0" h="8887" w="14174">
                  <a:moveTo>
                    <a:pt x="810" y="1"/>
                  </a:moveTo>
                  <a:cubicBezTo>
                    <a:pt x="347" y="1"/>
                    <a:pt x="1" y="449"/>
                    <a:pt x="116" y="911"/>
                  </a:cubicBezTo>
                  <a:lnTo>
                    <a:pt x="2659" y="8886"/>
                  </a:lnTo>
                  <a:lnTo>
                    <a:pt x="14174" y="8886"/>
                  </a:lnTo>
                  <a:lnTo>
                    <a:pt x="11529" y="536"/>
                  </a:lnTo>
                  <a:cubicBezTo>
                    <a:pt x="11443" y="218"/>
                    <a:pt x="11154" y="1"/>
                    <a:pt x="10836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2143000" y="3089825"/>
              <a:ext cx="364825" cy="222175"/>
            </a:xfrm>
            <a:custGeom>
              <a:rect b="b" l="l" r="r" t="t"/>
              <a:pathLst>
                <a:path extrusionOk="0" h="8887" w="14593">
                  <a:moveTo>
                    <a:pt x="809" y="1"/>
                  </a:moveTo>
                  <a:cubicBezTo>
                    <a:pt x="347" y="1"/>
                    <a:pt x="0" y="449"/>
                    <a:pt x="116" y="911"/>
                  </a:cubicBezTo>
                  <a:lnTo>
                    <a:pt x="2659" y="8886"/>
                  </a:lnTo>
                  <a:lnTo>
                    <a:pt x="14592" y="8886"/>
                  </a:lnTo>
                  <a:lnTo>
                    <a:pt x="11949" y="536"/>
                  </a:lnTo>
                  <a:cubicBezTo>
                    <a:pt x="11862" y="218"/>
                    <a:pt x="11587" y="1"/>
                    <a:pt x="11255" y="1"/>
                  </a:cubicBezTo>
                  <a:close/>
                </a:path>
              </a:pathLst>
            </a:custGeom>
            <a:solidFill>
              <a:srgbClr val="2F31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2293975" y="3179050"/>
              <a:ext cx="41575" cy="41925"/>
            </a:xfrm>
            <a:custGeom>
              <a:rect b="b" l="l" r="r" t="t"/>
              <a:pathLst>
                <a:path extrusionOk="0" h="1677" w="1663">
                  <a:moveTo>
                    <a:pt x="824" y="1"/>
                  </a:moveTo>
                  <a:cubicBezTo>
                    <a:pt x="362" y="1"/>
                    <a:pt x="0" y="376"/>
                    <a:pt x="0" y="839"/>
                  </a:cubicBezTo>
                  <a:cubicBezTo>
                    <a:pt x="0" y="1301"/>
                    <a:pt x="362" y="1676"/>
                    <a:pt x="824" y="1676"/>
                  </a:cubicBezTo>
                  <a:cubicBezTo>
                    <a:pt x="1287" y="1676"/>
                    <a:pt x="1662" y="1301"/>
                    <a:pt x="1662" y="839"/>
                  </a:cubicBezTo>
                  <a:cubicBezTo>
                    <a:pt x="1662" y="376"/>
                    <a:pt x="1287" y="1"/>
                    <a:pt x="824" y="1"/>
                  </a:cubicBezTo>
                  <a:close/>
                </a:path>
              </a:pathLst>
            </a:custGeom>
            <a:solidFill>
              <a:srgbClr val="D1E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2606025" y="2738575"/>
              <a:ext cx="115975" cy="110975"/>
            </a:xfrm>
            <a:custGeom>
              <a:rect b="b" l="l" r="r" t="t"/>
              <a:pathLst>
                <a:path extrusionOk="0" h="4439" w="4639">
                  <a:moveTo>
                    <a:pt x="2311" y="0"/>
                  </a:moveTo>
                  <a:cubicBezTo>
                    <a:pt x="2249" y="0"/>
                    <a:pt x="2187" y="3"/>
                    <a:pt x="2125" y="8"/>
                  </a:cubicBezTo>
                  <a:cubicBezTo>
                    <a:pt x="897" y="124"/>
                    <a:pt x="1" y="1193"/>
                    <a:pt x="103" y="2421"/>
                  </a:cubicBezTo>
                  <a:cubicBezTo>
                    <a:pt x="211" y="3577"/>
                    <a:pt x="1178" y="4439"/>
                    <a:pt x="2304" y="4439"/>
                  </a:cubicBezTo>
                  <a:cubicBezTo>
                    <a:pt x="2374" y="4439"/>
                    <a:pt x="2444" y="4436"/>
                    <a:pt x="2515" y="4429"/>
                  </a:cubicBezTo>
                  <a:cubicBezTo>
                    <a:pt x="3743" y="4328"/>
                    <a:pt x="4639" y="3244"/>
                    <a:pt x="4537" y="2031"/>
                  </a:cubicBezTo>
                  <a:cubicBezTo>
                    <a:pt x="4428" y="866"/>
                    <a:pt x="3447" y="0"/>
                    <a:pt x="2311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2629875" y="2650075"/>
              <a:ext cx="56025" cy="102100"/>
            </a:xfrm>
            <a:custGeom>
              <a:rect b="b" l="l" r="r" t="t"/>
              <a:pathLst>
                <a:path extrusionOk="0" h="4084" w="2241">
                  <a:moveTo>
                    <a:pt x="371" y="1"/>
                  </a:moveTo>
                  <a:cubicBezTo>
                    <a:pt x="141" y="1"/>
                    <a:pt x="0" y="96"/>
                    <a:pt x="0" y="96"/>
                  </a:cubicBezTo>
                  <a:lnTo>
                    <a:pt x="882" y="4083"/>
                  </a:lnTo>
                  <a:cubicBezTo>
                    <a:pt x="2240" y="3592"/>
                    <a:pt x="2167" y="1525"/>
                    <a:pt x="1387" y="601"/>
                  </a:cubicBezTo>
                  <a:cubicBezTo>
                    <a:pt x="986" y="116"/>
                    <a:pt x="624" y="1"/>
                    <a:pt x="37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2420025" y="2610100"/>
              <a:ext cx="209875" cy="126900"/>
            </a:xfrm>
            <a:custGeom>
              <a:rect b="b" l="l" r="r" t="t"/>
              <a:pathLst>
                <a:path extrusionOk="0" h="5076" w="8395">
                  <a:moveTo>
                    <a:pt x="5592" y="0"/>
                  </a:moveTo>
                  <a:cubicBezTo>
                    <a:pt x="5289" y="0"/>
                    <a:pt x="4958" y="37"/>
                    <a:pt x="4595" y="119"/>
                  </a:cubicBezTo>
                  <a:cubicBezTo>
                    <a:pt x="1735" y="770"/>
                    <a:pt x="1" y="3573"/>
                    <a:pt x="2586" y="5075"/>
                  </a:cubicBezTo>
                  <a:lnTo>
                    <a:pt x="8394" y="1695"/>
                  </a:lnTo>
                  <a:cubicBezTo>
                    <a:pt x="8394" y="1695"/>
                    <a:pt x="7668" y="0"/>
                    <a:pt x="5592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2481450" y="2632625"/>
              <a:ext cx="183500" cy="169250"/>
            </a:xfrm>
            <a:custGeom>
              <a:rect b="b" l="l" r="r" t="t"/>
              <a:pathLst>
                <a:path extrusionOk="0" h="6770" w="7340">
                  <a:moveTo>
                    <a:pt x="3622" y="1"/>
                  </a:moveTo>
                  <a:cubicBezTo>
                    <a:pt x="3518" y="1"/>
                    <a:pt x="3413" y="5"/>
                    <a:pt x="3308" y="13"/>
                  </a:cubicBezTo>
                  <a:cubicBezTo>
                    <a:pt x="1300" y="158"/>
                    <a:pt x="0" y="1776"/>
                    <a:pt x="129" y="3639"/>
                  </a:cubicBezTo>
                  <a:cubicBezTo>
                    <a:pt x="267" y="5415"/>
                    <a:pt x="1663" y="6770"/>
                    <a:pt x="3531" y="6770"/>
                  </a:cubicBezTo>
                  <a:cubicBezTo>
                    <a:pt x="3624" y="6770"/>
                    <a:pt x="3719" y="6767"/>
                    <a:pt x="3814" y="6760"/>
                  </a:cubicBezTo>
                  <a:cubicBezTo>
                    <a:pt x="5822" y="6601"/>
                    <a:pt x="7339" y="4968"/>
                    <a:pt x="7195" y="3105"/>
                  </a:cubicBezTo>
                  <a:cubicBezTo>
                    <a:pt x="7058" y="1339"/>
                    <a:pt x="5494" y="1"/>
                    <a:pt x="362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2547525" y="2778500"/>
              <a:ext cx="78400" cy="151700"/>
            </a:xfrm>
            <a:custGeom>
              <a:rect b="b" l="l" r="r" t="t"/>
              <a:pathLst>
                <a:path extrusionOk="0" h="6068" w="3136">
                  <a:moveTo>
                    <a:pt x="1633" y="0"/>
                  </a:moveTo>
                  <a:lnTo>
                    <a:pt x="0" y="824"/>
                  </a:lnTo>
                  <a:lnTo>
                    <a:pt x="535" y="5403"/>
                  </a:lnTo>
                  <a:lnTo>
                    <a:pt x="1474" y="6068"/>
                  </a:lnTo>
                  <a:lnTo>
                    <a:pt x="3136" y="4696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2548625" y="2807750"/>
              <a:ext cx="42975" cy="76600"/>
            </a:xfrm>
            <a:custGeom>
              <a:rect b="b" l="l" r="r" t="t"/>
              <a:pathLst>
                <a:path extrusionOk="0" h="3064" w="1719">
                  <a:moveTo>
                    <a:pt x="0" y="1"/>
                  </a:moveTo>
                  <a:lnTo>
                    <a:pt x="347" y="3064"/>
                  </a:lnTo>
                  <a:lnTo>
                    <a:pt x="1719" y="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2483950" y="2648775"/>
              <a:ext cx="170875" cy="193125"/>
            </a:xfrm>
            <a:custGeom>
              <a:rect b="b" l="l" r="r" t="t"/>
              <a:pathLst>
                <a:path extrusionOk="0" h="7725" w="6835">
                  <a:moveTo>
                    <a:pt x="3024" y="0"/>
                  </a:moveTo>
                  <a:cubicBezTo>
                    <a:pt x="2655" y="0"/>
                    <a:pt x="2286" y="48"/>
                    <a:pt x="1937" y="148"/>
                  </a:cubicBezTo>
                  <a:cubicBezTo>
                    <a:pt x="1099" y="393"/>
                    <a:pt x="58" y="999"/>
                    <a:pt x="45" y="2560"/>
                  </a:cubicBezTo>
                  <a:cubicBezTo>
                    <a:pt x="1" y="5160"/>
                    <a:pt x="463" y="7067"/>
                    <a:pt x="1778" y="7545"/>
                  </a:cubicBezTo>
                  <a:cubicBezTo>
                    <a:pt x="2104" y="7666"/>
                    <a:pt x="2396" y="7725"/>
                    <a:pt x="2680" y="7725"/>
                  </a:cubicBezTo>
                  <a:cubicBezTo>
                    <a:pt x="3276" y="7725"/>
                    <a:pt x="3832" y="7461"/>
                    <a:pt x="4566" y="6952"/>
                  </a:cubicBezTo>
                  <a:cubicBezTo>
                    <a:pt x="4970" y="6678"/>
                    <a:pt x="5303" y="5767"/>
                    <a:pt x="5375" y="5262"/>
                  </a:cubicBezTo>
                  <a:lnTo>
                    <a:pt x="5751" y="3846"/>
                  </a:lnTo>
                  <a:cubicBezTo>
                    <a:pt x="5751" y="3846"/>
                    <a:pt x="6835" y="668"/>
                    <a:pt x="3830" y="75"/>
                  </a:cubicBezTo>
                  <a:cubicBezTo>
                    <a:pt x="3566" y="26"/>
                    <a:pt x="3295" y="0"/>
                    <a:pt x="3024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2569925" y="2652025"/>
              <a:ext cx="95025" cy="112775"/>
            </a:xfrm>
            <a:custGeom>
              <a:rect b="b" l="l" r="r" t="t"/>
              <a:pathLst>
                <a:path extrusionOk="0" h="4511" w="3801">
                  <a:moveTo>
                    <a:pt x="1852" y="0"/>
                  </a:moveTo>
                  <a:cubicBezTo>
                    <a:pt x="1823" y="0"/>
                    <a:pt x="1807" y="3"/>
                    <a:pt x="1807" y="3"/>
                  </a:cubicBezTo>
                  <a:cubicBezTo>
                    <a:pt x="0" y="1129"/>
                    <a:pt x="1907" y="4510"/>
                    <a:pt x="1907" y="4510"/>
                  </a:cubicBezTo>
                  <a:cubicBezTo>
                    <a:pt x="1907" y="4510"/>
                    <a:pt x="3800" y="4005"/>
                    <a:pt x="3078" y="1462"/>
                  </a:cubicBezTo>
                  <a:cubicBezTo>
                    <a:pt x="2692" y="96"/>
                    <a:pt x="2030" y="0"/>
                    <a:pt x="1852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2608975" y="2739825"/>
              <a:ext cx="61025" cy="52475"/>
            </a:xfrm>
            <a:custGeom>
              <a:rect b="b" l="l" r="r" t="t"/>
              <a:pathLst>
                <a:path extrusionOk="0" h="2099" w="2441">
                  <a:moveTo>
                    <a:pt x="1197" y="1"/>
                  </a:moveTo>
                  <a:cubicBezTo>
                    <a:pt x="835" y="1"/>
                    <a:pt x="565" y="329"/>
                    <a:pt x="374" y="666"/>
                  </a:cubicBezTo>
                  <a:cubicBezTo>
                    <a:pt x="187" y="998"/>
                    <a:pt x="85" y="1345"/>
                    <a:pt x="27" y="1707"/>
                  </a:cubicBezTo>
                  <a:cubicBezTo>
                    <a:pt x="0" y="1909"/>
                    <a:pt x="214" y="2099"/>
                    <a:pt x="466" y="2099"/>
                  </a:cubicBezTo>
                  <a:cubicBezTo>
                    <a:pt x="483" y="2099"/>
                    <a:pt x="501" y="2098"/>
                    <a:pt x="518" y="2096"/>
                  </a:cubicBezTo>
                  <a:cubicBezTo>
                    <a:pt x="1472" y="2009"/>
                    <a:pt x="2441" y="551"/>
                    <a:pt x="1530" y="89"/>
                  </a:cubicBezTo>
                  <a:cubicBezTo>
                    <a:pt x="1411" y="27"/>
                    <a:pt x="1300" y="1"/>
                    <a:pt x="1197" y="1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2611475" y="2783900"/>
              <a:ext cx="20600" cy="19625"/>
            </a:xfrm>
            <a:custGeom>
              <a:rect b="b" l="l" r="r" t="t"/>
              <a:pathLst>
                <a:path extrusionOk="0" h="785" w="824">
                  <a:moveTo>
                    <a:pt x="404" y="0"/>
                  </a:moveTo>
                  <a:cubicBezTo>
                    <a:pt x="395" y="0"/>
                    <a:pt x="385" y="1"/>
                    <a:pt x="376" y="1"/>
                  </a:cubicBezTo>
                  <a:cubicBezTo>
                    <a:pt x="158" y="30"/>
                    <a:pt x="0" y="218"/>
                    <a:pt x="29" y="435"/>
                  </a:cubicBezTo>
                  <a:cubicBezTo>
                    <a:pt x="42" y="634"/>
                    <a:pt x="203" y="785"/>
                    <a:pt x="397" y="785"/>
                  </a:cubicBezTo>
                  <a:cubicBezTo>
                    <a:pt x="413" y="785"/>
                    <a:pt x="430" y="784"/>
                    <a:pt x="447" y="782"/>
                  </a:cubicBezTo>
                  <a:cubicBezTo>
                    <a:pt x="665" y="767"/>
                    <a:pt x="823" y="579"/>
                    <a:pt x="809" y="362"/>
                  </a:cubicBezTo>
                  <a:cubicBezTo>
                    <a:pt x="795" y="155"/>
                    <a:pt x="609" y="0"/>
                    <a:pt x="40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2451100" y="2628075"/>
              <a:ext cx="179775" cy="87225"/>
            </a:xfrm>
            <a:custGeom>
              <a:rect b="b" l="l" r="r" t="t"/>
              <a:pathLst>
                <a:path extrusionOk="0" h="3489" w="7191">
                  <a:moveTo>
                    <a:pt x="4927" y="1"/>
                  </a:moveTo>
                  <a:cubicBezTo>
                    <a:pt x="4555" y="1"/>
                    <a:pt x="4120" y="42"/>
                    <a:pt x="3612" y="138"/>
                  </a:cubicBezTo>
                  <a:cubicBezTo>
                    <a:pt x="0" y="816"/>
                    <a:pt x="896" y="2925"/>
                    <a:pt x="896" y="2925"/>
                  </a:cubicBezTo>
                  <a:cubicBezTo>
                    <a:pt x="1423" y="3331"/>
                    <a:pt x="2021" y="3489"/>
                    <a:pt x="2634" y="3489"/>
                  </a:cubicBezTo>
                  <a:cubicBezTo>
                    <a:pt x="4796" y="3489"/>
                    <a:pt x="7137" y="1525"/>
                    <a:pt x="7137" y="1525"/>
                  </a:cubicBezTo>
                  <a:cubicBezTo>
                    <a:pt x="7137" y="1525"/>
                    <a:pt x="7190" y="1"/>
                    <a:pt x="4927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2518625" y="2777425"/>
              <a:ext cx="9425" cy="20600"/>
            </a:xfrm>
            <a:custGeom>
              <a:rect b="b" l="l" r="r" t="t"/>
              <a:pathLst>
                <a:path extrusionOk="0" h="824" w="377">
                  <a:moveTo>
                    <a:pt x="276" y="0"/>
                  </a:moveTo>
                  <a:cubicBezTo>
                    <a:pt x="261" y="0"/>
                    <a:pt x="247" y="0"/>
                    <a:pt x="232" y="29"/>
                  </a:cubicBezTo>
                  <a:lnTo>
                    <a:pt x="16" y="549"/>
                  </a:lnTo>
                  <a:cubicBezTo>
                    <a:pt x="1" y="563"/>
                    <a:pt x="1" y="578"/>
                    <a:pt x="16" y="592"/>
                  </a:cubicBezTo>
                  <a:lnTo>
                    <a:pt x="318" y="823"/>
                  </a:lnTo>
                  <a:lnTo>
                    <a:pt x="333" y="823"/>
                  </a:lnTo>
                  <a:cubicBezTo>
                    <a:pt x="347" y="823"/>
                    <a:pt x="347" y="823"/>
                    <a:pt x="362" y="809"/>
                  </a:cubicBezTo>
                  <a:cubicBezTo>
                    <a:pt x="376" y="794"/>
                    <a:pt x="376" y="781"/>
                    <a:pt x="362" y="765"/>
                  </a:cubicBezTo>
                  <a:lnTo>
                    <a:pt x="87" y="549"/>
                  </a:lnTo>
                  <a:lnTo>
                    <a:pt x="305" y="58"/>
                  </a:lnTo>
                  <a:cubicBezTo>
                    <a:pt x="305" y="29"/>
                    <a:pt x="305" y="14"/>
                    <a:pt x="276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2487225" y="2725725"/>
              <a:ext cx="28200" cy="18400"/>
            </a:xfrm>
            <a:custGeom>
              <a:rect b="b" l="l" r="r" t="t"/>
              <a:pathLst>
                <a:path extrusionOk="0" h="736" w="1128">
                  <a:moveTo>
                    <a:pt x="715" y="1"/>
                  </a:moveTo>
                  <a:cubicBezTo>
                    <a:pt x="674" y="1"/>
                    <a:pt x="629" y="6"/>
                    <a:pt x="578" y="17"/>
                  </a:cubicBezTo>
                  <a:cubicBezTo>
                    <a:pt x="289" y="75"/>
                    <a:pt x="116" y="291"/>
                    <a:pt x="43" y="421"/>
                  </a:cubicBezTo>
                  <a:cubicBezTo>
                    <a:pt x="0" y="493"/>
                    <a:pt x="14" y="580"/>
                    <a:pt x="43" y="638"/>
                  </a:cubicBezTo>
                  <a:cubicBezTo>
                    <a:pt x="76" y="703"/>
                    <a:pt x="141" y="735"/>
                    <a:pt x="202" y="735"/>
                  </a:cubicBezTo>
                  <a:cubicBezTo>
                    <a:pt x="222" y="735"/>
                    <a:pt x="242" y="731"/>
                    <a:pt x="260" y="724"/>
                  </a:cubicBezTo>
                  <a:cubicBezTo>
                    <a:pt x="405" y="653"/>
                    <a:pt x="563" y="624"/>
                    <a:pt x="809" y="580"/>
                  </a:cubicBezTo>
                  <a:cubicBezTo>
                    <a:pt x="1127" y="522"/>
                    <a:pt x="1040" y="219"/>
                    <a:pt x="1040" y="219"/>
                  </a:cubicBezTo>
                  <a:cubicBezTo>
                    <a:pt x="1040" y="219"/>
                    <a:pt x="985" y="1"/>
                    <a:pt x="715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2547175" y="2724375"/>
              <a:ext cx="44425" cy="21175"/>
            </a:xfrm>
            <a:custGeom>
              <a:rect b="b" l="l" r="r" t="t"/>
              <a:pathLst>
                <a:path extrusionOk="0" h="847" w="1777">
                  <a:moveTo>
                    <a:pt x="567" y="1"/>
                  </a:moveTo>
                  <a:cubicBezTo>
                    <a:pt x="184" y="1"/>
                    <a:pt x="116" y="215"/>
                    <a:pt x="116" y="215"/>
                  </a:cubicBezTo>
                  <a:cubicBezTo>
                    <a:pt x="116" y="215"/>
                    <a:pt x="0" y="518"/>
                    <a:pt x="463" y="576"/>
                  </a:cubicBezTo>
                  <a:cubicBezTo>
                    <a:pt x="810" y="620"/>
                    <a:pt x="1228" y="764"/>
                    <a:pt x="1430" y="836"/>
                  </a:cubicBezTo>
                  <a:cubicBezTo>
                    <a:pt x="1456" y="843"/>
                    <a:pt x="1483" y="847"/>
                    <a:pt x="1510" y="847"/>
                  </a:cubicBezTo>
                  <a:cubicBezTo>
                    <a:pt x="1592" y="847"/>
                    <a:pt x="1676" y="814"/>
                    <a:pt x="1719" y="749"/>
                  </a:cubicBezTo>
                  <a:cubicBezTo>
                    <a:pt x="1777" y="678"/>
                    <a:pt x="1777" y="591"/>
                    <a:pt x="1719" y="533"/>
                  </a:cubicBezTo>
                  <a:cubicBezTo>
                    <a:pt x="1604" y="389"/>
                    <a:pt x="1170" y="71"/>
                    <a:pt x="737" y="13"/>
                  </a:cubicBezTo>
                  <a:cubicBezTo>
                    <a:pt x="674" y="5"/>
                    <a:pt x="618" y="1"/>
                    <a:pt x="567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2545000" y="2754675"/>
              <a:ext cx="38325" cy="19800"/>
            </a:xfrm>
            <a:custGeom>
              <a:rect b="b" l="l" r="r" t="t"/>
              <a:pathLst>
                <a:path extrusionOk="0" h="792" w="1533">
                  <a:moveTo>
                    <a:pt x="714" y="1"/>
                  </a:moveTo>
                  <a:cubicBezTo>
                    <a:pt x="140" y="1"/>
                    <a:pt x="1" y="520"/>
                    <a:pt x="1" y="520"/>
                  </a:cubicBezTo>
                  <a:cubicBezTo>
                    <a:pt x="274" y="719"/>
                    <a:pt x="511" y="791"/>
                    <a:pt x="712" y="791"/>
                  </a:cubicBezTo>
                  <a:cubicBezTo>
                    <a:pt x="1255" y="791"/>
                    <a:pt x="1532" y="260"/>
                    <a:pt x="1532" y="260"/>
                  </a:cubicBezTo>
                  <a:cubicBezTo>
                    <a:pt x="1192" y="70"/>
                    <a:pt x="924" y="1"/>
                    <a:pt x="71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2550775" y="2754225"/>
              <a:ext cx="23150" cy="22925"/>
            </a:xfrm>
            <a:custGeom>
              <a:rect b="b" l="l" r="r" t="t"/>
              <a:pathLst>
                <a:path extrusionOk="0" h="917" w="926">
                  <a:moveTo>
                    <a:pt x="471" y="1"/>
                  </a:moveTo>
                  <a:cubicBezTo>
                    <a:pt x="246" y="1"/>
                    <a:pt x="57" y="179"/>
                    <a:pt x="30" y="408"/>
                  </a:cubicBezTo>
                  <a:cubicBezTo>
                    <a:pt x="1" y="653"/>
                    <a:pt x="174" y="884"/>
                    <a:pt x="405" y="913"/>
                  </a:cubicBezTo>
                  <a:cubicBezTo>
                    <a:pt x="422" y="915"/>
                    <a:pt x="439" y="916"/>
                    <a:pt x="455" y="916"/>
                  </a:cubicBezTo>
                  <a:cubicBezTo>
                    <a:pt x="679" y="916"/>
                    <a:pt x="870" y="738"/>
                    <a:pt x="897" y="509"/>
                  </a:cubicBezTo>
                  <a:cubicBezTo>
                    <a:pt x="926" y="264"/>
                    <a:pt x="752" y="33"/>
                    <a:pt x="521" y="4"/>
                  </a:cubicBezTo>
                  <a:cubicBezTo>
                    <a:pt x="504" y="2"/>
                    <a:pt x="487" y="1"/>
                    <a:pt x="47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2491900" y="2754250"/>
              <a:ext cx="27125" cy="18950"/>
            </a:xfrm>
            <a:custGeom>
              <a:rect b="b" l="l" r="r" t="t"/>
              <a:pathLst>
                <a:path extrusionOk="0" h="758" w="1085">
                  <a:moveTo>
                    <a:pt x="471" y="1"/>
                  </a:moveTo>
                  <a:cubicBezTo>
                    <a:pt x="335" y="1"/>
                    <a:pt x="178" y="64"/>
                    <a:pt x="0" y="234"/>
                  </a:cubicBezTo>
                  <a:cubicBezTo>
                    <a:pt x="0" y="234"/>
                    <a:pt x="154" y="758"/>
                    <a:pt x="569" y="758"/>
                  </a:cubicBezTo>
                  <a:cubicBezTo>
                    <a:pt x="709" y="758"/>
                    <a:pt x="880" y="698"/>
                    <a:pt x="1085" y="537"/>
                  </a:cubicBezTo>
                  <a:cubicBezTo>
                    <a:pt x="1085" y="537"/>
                    <a:pt x="868" y="1"/>
                    <a:pt x="47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2495500" y="2753850"/>
              <a:ext cx="18100" cy="20800"/>
            </a:xfrm>
            <a:custGeom>
              <a:rect b="b" l="l" r="r" t="t"/>
              <a:pathLst>
                <a:path extrusionOk="0" h="832" w="724">
                  <a:moveTo>
                    <a:pt x="334" y="0"/>
                  </a:moveTo>
                  <a:cubicBezTo>
                    <a:pt x="319" y="0"/>
                    <a:pt x="305" y="1"/>
                    <a:pt x="290" y="4"/>
                  </a:cubicBezTo>
                  <a:cubicBezTo>
                    <a:pt x="116" y="33"/>
                    <a:pt x="1" y="250"/>
                    <a:pt x="30" y="466"/>
                  </a:cubicBezTo>
                  <a:cubicBezTo>
                    <a:pt x="70" y="679"/>
                    <a:pt x="221" y="831"/>
                    <a:pt x="390" y="831"/>
                  </a:cubicBezTo>
                  <a:cubicBezTo>
                    <a:pt x="405" y="831"/>
                    <a:pt x="420" y="830"/>
                    <a:pt x="434" y="828"/>
                  </a:cubicBezTo>
                  <a:cubicBezTo>
                    <a:pt x="608" y="799"/>
                    <a:pt x="723" y="597"/>
                    <a:pt x="694" y="365"/>
                  </a:cubicBezTo>
                  <a:cubicBezTo>
                    <a:pt x="655" y="152"/>
                    <a:pt x="505" y="0"/>
                    <a:pt x="334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2527300" y="2802100"/>
              <a:ext cx="28200" cy="8200"/>
            </a:xfrm>
            <a:custGeom>
              <a:rect b="b" l="l" r="r" t="t"/>
              <a:pathLst>
                <a:path extrusionOk="0" h="328" w="1128">
                  <a:moveTo>
                    <a:pt x="1090" y="1"/>
                  </a:moveTo>
                  <a:cubicBezTo>
                    <a:pt x="1077" y="1"/>
                    <a:pt x="1064" y="8"/>
                    <a:pt x="1056" y="25"/>
                  </a:cubicBezTo>
                  <a:cubicBezTo>
                    <a:pt x="1056" y="25"/>
                    <a:pt x="894" y="262"/>
                    <a:pt x="493" y="262"/>
                  </a:cubicBezTo>
                  <a:cubicBezTo>
                    <a:pt x="371" y="262"/>
                    <a:pt x="227" y="240"/>
                    <a:pt x="58" y="183"/>
                  </a:cubicBezTo>
                  <a:cubicBezTo>
                    <a:pt x="54" y="179"/>
                    <a:pt x="49" y="177"/>
                    <a:pt x="43" y="177"/>
                  </a:cubicBezTo>
                  <a:cubicBezTo>
                    <a:pt x="30" y="177"/>
                    <a:pt x="15" y="187"/>
                    <a:pt x="15" y="198"/>
                  </a:cubicBezTo>
                  <a:cubicBezTo>
                    <a:pt x="0" y="212"/>
                    <a:pt x="15" y="241"/>
                    <a:pt x="29" y="241"/>
                  </a:cubicBezTo>
                  <a:cubicBezTo>
                    <a:pt x="218" y="314"/>
                    <a:pt x="376" y="327"/>
                    <a:pt x="507" y="327"/>
                  </a:cubicBezTo>
                  <a:cubicBezTo>
                    <a:pt x="940" y="327"/>
                    <a:pt x="1113" y="67"/>
                    <a:pt x="1113" y="54"/>
                  </a:cubicBezTo>
                  <a:cubicBezTo>
                    <a:pt x="1127" y="39"/>
                    <a:pt x="1127" y="25"/>
                    <a:pt x="1113" y="10"/>
                  </a:cubicBezTo>
                  <a:cubicBezTo>
                    <a:pt x="1107" y="4"/>
                    <a:pt x="1099" y="1"/>
                    <a:pt x="109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424475" y="3883700"/>
              <a:ext cx="2833150" cy="9075"/>
            </a:xfrm>
            <a:custGeom>
              <a:rect b="b" l="l" r="r" t="t"/>
              <a:pathLst>
                <a:path extrusionOk="0" h="363" w="113326">
                  <a:moveTo>
                    <a:pt x="189" y="0"/>
                  </a:moveTo>
                  <a:cubicBezTo>
                    <a:pt x="88" y="0"/>
                    <a:pt x="1" y="73"/>
                    <a:pt x="1" y="189"/>
                  </a:cubicBezTo>
                  <a:cubicBezTo>
                    <a:pt x="1" y="289"/>
                    <a:pt x="88" y="362"/>
                    <a:pt x="189" y="362"/>
                  </a:cubicBezTo>
                  <a:lnTo>
                    <a:pt x="113139" y="362"/>
                  </a:lnTo>
                  <a:cubicBezTo>
                    <a:pt x="113239" y="362"/>
                    <a:pt x="113326" y="289"/>
                    <a:pt x="113326" y="189"/>
                  </a:cubicBezTo>
                  <a:cubicBezTo>
                    <a:pt x="113326" y="73"/>
                    <a:pt x="113239" y="0"/>
                    <a:pt x="113139" y="0"/>
                  </a:cubicBezTo>
                  <a:close/>
                </a:path>
              </a:pathLst>
            </a:custGeom>
            <a:solidFill>
              <a:srgbClr val="A0C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7" name="Google Shape;1357;p34"/>
          <p:cNvSpPr txBox="1"/>
          <p:nvPr/>
        </p:nvSpPr>
        <p:spPr>
          <a:xfrm>
            <a:off x="4300595" y="1551713"/>
            <a:ext cx="1799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Informe os dados e a localização 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desejada</a:t>
            </a:r>
            <a:endParaRPr sz="800"/>
          </a:p>
        </p:txBody>
      </p:sp>
      <p:sp>
        <p:nvSpPr>
          <p:cNvPr id="1358" name="Google Shape;1358;p34"/>
          <p:cNvSpPr txBox="1"/>
          <p:nvPr/>
        </p:nvSpPr>
        <p:spPr>
          <a:xfrm>
            <a:off x="6237125" y="3703750"/>
            <a:ext cx="228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Tenha seu terreno </a:t>
            </a:r>
            <a:r>
              <a:rPr lang="en" sz="1200">
                <a:solidFill>
                  <a:schemeClr val="lt2"/>
                </a:solidFill>
              </a:rPr>
              <a:t>controlado</a:t>
            </a:r>
            <a:r>
              <a:rPr lang="en" sz="1200">
                <a:solidFill>
                  <a:schemeClr val="lt2"/>
                </a:solidFill>
              </a:rPr>
              <a:t> e monitorado pelo nosso software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359" name="Google Shape;1359;p34"/>
          <p:cNvSpPr txBox="1"/>
          <p:nvPr/>
        </p:nvSpPr>
        <p:spPr>
          <a:xfrm>
            <a:off x="6588825" y="470325"/>
            <a:ext cx="22833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Sua área se torna mais segura e menos prop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ensa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incêndios</a:t>
            </a:r>
            <a:endParaRPr sz="800"/>
          </a:p>
        </p:txBody>
      </p:sp>
      <p:sp>
        <p:nvSpPr>
          <p:cNvPr id="1360" name="Google Shape;1360;p34"/>
          <p:cNvSpPr txBox="1"/>
          <p:nvPr/>
        </p:nvSpPr>
        <p:spPr>
          <a:xfrm>
            <a:off x="8065700" y="4167150"/>
            <a:ext cx="118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09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remen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A153D"/>
      </a:lt2>
      <a:accent1>
        <a:srgbClr val="821409"/>
      </a:accent1>
      <a:accent2>
        <a:srgbClr val="6D9EEB"/>
      </a:accent2>
      <a:accent3>
        <a:srgbClr val="DC2417"/>
      </a:accent3>
      <a:accent4>
        <a:srgbClr val="FFC61A"/>
      </a:accent4>
      <a:accent5>
        <a:srgbClr val="FEE7B3"/>
      </a:accent5>
      <a:accent6>
        <a:srgbClr val="3C0002"/>
      </a:accent6>
      <a:hlink>
        <a:srgbClr val="6A5E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