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258" r:id="rId3"/>
    <p:sldId id="310" r:id="rId4"/>
    <p:sldId id="309" r:id="rId5"/>
    <p:sldId id="261" r:id="rId6"/>
    <p:sldId id="260" r:id="rId7"/>
    <p:sldId id="285" r:id="rId8"/>
    <p:sldId id="311" r:id="rId9"/>
    <p:sldId id="262" r:id="rId10"/>
    <p:sldId id="312" r:id="rId11"/>
    <p:sldId id="263" r:id="rId12"/>
    <p:sldId id="264" r:id="rId13"/>
    <p:sldId id="313" r:id="rId14"/>
  </p:sldIdLst>
  <p:sldSz cx="9144000" cy="5143500" type="screen16x9"/>
  <p:notesSz cx="6858000" cy="9144000"/>
  <p:embeddedFontLst>
    <p:embeddedFont>
      <p:font typeface="Didact Gothic" panose="020B0604020202020204" charset="0"/>
      <p:regular r:id="rId16"/>
    </p:embeddedFont>
    <p:embeddedFont>
      <p:font typeface="DM Serif Display" panose="020B0604020202020204" charset="0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81AE49-A244-4FCF-8EBF-D32B465C50D1}">
  <a:tblStyle styleId="{7281AE49-A244-4FCF-8EBF-D32B465C50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5b86cca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5b86cca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f2a75a668_0_3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f2a75a668_0_3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108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ed1d3ee59_0_10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ed1d3ee59_0_10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f1bce38b0_0_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f1bce38b0_0_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f1bce38b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f1bce38b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551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f1bce38b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f1bce38b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068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87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f1bce38b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f1bce38b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ed1d3ee59_0_10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ed1d3ee59_0_10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a8ffe7a1c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a8ffe7a1c6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f1bce38b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f1bce38b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585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f2a75a668_0_3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f2a75a668_0_3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913100" y="1415503"/>
            <a:ext cx="5317800" cy="19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92725" y="3293444"/>
            <a:ext cx="57582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 b="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0"/>
          <p:cNvPicPr preferRelativeResize="0"/>
          <p:nvPr/>
        </p:nvPicPr>
        <p:blipFill rotWithShape="1">
          <a:blip r:embed="rId2">
            <a:alphaModFix/>
          </a:blip>
          <a:srcRect l="59" r="59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596700" y="3055622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300" b="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2"/>
          </p:nvPr>
        </p:nvSpPr>
        <p:spPr>
          <a:xfrm>
            <a:off x="4804747" y="3055622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3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4923247" y="3543247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1715375" y="3543247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4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5044200" y="1165900"/>
            <a:ext cx="2934300" cy="6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5044200" y="1815900"/>
            <a:ext cx="2934300" cy="21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 l="89" r="99"/>
          <a:stretch/>
        </p:blipFill>
        <p:spPr>
          <a:xfrm>
            <a:off x="0" y="572"/>
            <a:ext cx="9144000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700800" y="1102150"/>
            <a:ext cx="3871200" cy="77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700800" y="1874425"/>
            <a:ext cx="38712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2383644" y="4173906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2"/>
          </p:nvPr>
        </p:nvSpPr>
        <p:spPr>
          <a:xfrm>
            <a:off x="4832882" y="4173906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hasCustomPrompt="1"/>
          </p:nvPr>
        </p:nvSpPr>
        <p:spPr>
          <a:xfrm>
            <a:off x="2515724" y="1644457"/>
            <a:ext cx="16632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3" hasCustomPrompt="1"/>
          </p:nvPr>
        </p:nvSpPr>
        <p:spPr>
          <a:xfrm>
            <a:off x="4964959" y="1644457"/>
            <a:ext cx="16632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4" hasCustomPrompt="1"/>
          </p:nvPr>
        </p:nvSpPr>
        <p:spPr>
          <a:xfrm>
            <a:off x="2515724" y="3305385"/>
            <a:ext cx="16632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5" hasCustomPrompt="1"/>
          </p:nvPr>
        </p:nvSpPr>
        <p:spPr>
          <a:xfrm>
            <a:off x="4964959" y="3305392"/>
            <a:ext cx="16632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6"/>
          </p:nvPr>
        </p:nvSpPr>
        <p:spPr>
          <a:xfrm>
            <a:off x="2290463" y="2198356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7"/>
          </p:nvPr>
        </p:nvSpPr>
        <p:spPr>
          <a:xfrm>
            <a:off x="4739738" y="2198381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8"/>
          </p:nvPr>
        </p:nvSpPr>
        <p:spPr>
          <a:xfrm>
            <a:off x="4739738" y="3824856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9"/>
          </p:nvPr>
        </p:nvSpPr>
        <p:spPr>
          <a:xfrm>
            <a:off x="2383644" y="2545026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3"/>
          </p:nvPr>
        </p:nvSpPr>
        <p:spPr>
          <a:xfrm>
            <a:off x="4832882" y="2543281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4"/>
          </p:nvPr>
        </p:nvSpPr>
        <p:spPr>
          <a:xfrm>
            <a:off x="2290463" y="3824855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5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ONE_COLUMN_TEXT_2_1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>
            <a:spLocks noGrp="1"/>
          </p:cNvSpPr>
          <p:nvPr>
            <p:ph type="subTitle" idx="1"/>
          </p:nvPr>
        </p:nvSpPr>
        <p:spPr>
          <a:xfrm>
            <a:off x="4009725" y="1500688"/>
            <a:ext cx="4526400" cy="163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00" b="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6539800" y="3092413"/>
            <a:ext cx="19962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2300" b="0"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2300" b="0"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2300" b="0"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2300" b="0"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2300" b="0"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2300" b="0"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2300" b="0"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2300" b="0"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23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4849800" y="1657650"/>
            <a:ext cx="3593400" cy="6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1"/>
          </p:nvPr>
        </p:nvSpPr>
        <p:spPr>
          <a:xfrm>
            <a:off x="4849800" y="2310750"/>
            <a:ext cx="31914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sz="33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  <a:defRPr sz="16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5" r:id="rId5"/>
    <p:sldLayoutId id="2147483658" r:id="rId6"/>
    <p:sldLayoutId id="2147483659" r:id="rId7"/>
    <p:sldLayoutId id="2147483665" r:id="rId8"/>
    <p:sldLayoutId id="2147483669" r:id="rId9"/>
    <p:sldLayoutId id="2147483675" r:id="rId10"/>
    <p:sldLayoutId id="2147483676" r:id="rId11"/>
    <p:sldLayoutId id="2147483677" r:id="rId12"/>
    <p:sldLayoutId id="214748367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ctrTitle"/>
          </p:nvPr>
        </p:nvSpPr>
        <p:spPr>
          <a:xfrm>
            <a:off x="1913100" y="1415503"/>
            <a:ext cx="5317800" cy="19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Projeto Individual</a:t>
            </a:r>
            <a:endParaRPr dirty="0"/>
          </a:p>
        </p:txBody>
      </p:sp>
      <p:sp>
        <p:nvSpPr>
          <p:cNvPr id="194" name="Google Shape;194;p35"/>
          <p:cNvSpPr txBox="1">
            <a:spLocks noGrp="1"/>
          </p:cNvSpPr>
          <p:nvPr>
            <p:ph type="subTitle" idx="1"/>
          </p:nvPr>
        </p:nvSpPr>
        <p:spPr>
          <a:xfrm>
            <a:off x="1692725" y="3293444"/>
            <a:ext cx="57582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Theodoro Freire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>
            <a:spLocks noGrp="1"/>
          </p:cNvSpPr>
          <p:nvPr>
            <p:ph type="title"/>
          </p:nvPr>
        </p:nvSpPr>
        <p:spPr>
          <a:xfrm>
            <a:off x="710600" y="140951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History</a:t>
            </a:r>
            <a:endParaRPr dirty="0"/>
          </a:p>
        </p:txBody>
      </p:sp>
      <p:cxnSp>
        <p:nvCxnSpPr>
          <p:cNvPr id="273" name="Google Shape;273;p41"/>
          <p:cNvCxnSpPr>
            <a:endCxn id="274" idx="6"/>
          </p:cNvCxnSpPr>
          <p:nvPr/>
        </p:nvCxnSpPr>
        <p:spPr>
          <a:xfrm>
            <a:off x="3731450" y="2566600"/>
            <a:ext cx="17007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040BC57F-8AA0-466B-8465-770E9ECB7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44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>
            <a:spLocks noGrp="1"/>
          </p:cNvSpPr>
          <p:nvPr>
            <p:ph type="title" idx="4"/>
          </p:nvPr>
        </p:nvSpPr>
        <p:spPr>
          <a:xfrm>
            <a:off x="700800" y="438663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Site</a:t>
            </a:r>
            <a:endParaRPr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8A21A44-5CC6-4A8B-98D3-F0ED38D55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994" y="1095063"/>
            <a:ext cx="3802012" cy="370672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>
            <a:spLocks noGrp="1"/>
          </p:cNvSpPr>
          <p:nvPr>
            <p:ph type="subTitle" idx="1"/>
          </p:nvPr>
        </p:nvSpPr>
        <p:spPr>
          <a:xfrm>
            <a:off x="4009725" y="1500688"/>
            <a:ext cx="4526400" cy="16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“This is a quote, words full of wisdom that somebody important said and can make the reader get inspired!”</a:t>
            </a:r>
            <a:endParaRPr/>
          </a:p>
        </p:txBody>
      </p:sp>
      <p:sp>
        <p:nvSpPr>
          <p:cNvPr id="300" name="Google Shape;300;p43"/>
          <p:cNvSpPr txBox="1">
            <a:spLocks noGrp="1"/>
          </p:cNvSpPr>
          <p:nvPr>
            <p:ph type="title"/>
          </p:nvPr>
        </p:nvSpPr>
        <p:spPr>
          <a:xfrm>
            <a:off x="5193225" y="3092425"/>
            <a:ext cx="33429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—Someone Famous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C49C73D-2987-4C4C-9580-9783500CF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75" y="0"/>
            <a:ext cx="8008478" cy="51435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DC065AB-8248-4D15-920B-71F335765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86809" cy="51435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81A74AB-F3D5-4936-B6E9-DE3C121FF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7419" y="0"/>
            <a:ext cx="78680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>
            <a:spLocks noGrp="1"/>
          </p:cNvSpPr>
          <p:nvPr>
            <p:ph type="title"/>
          </p:nvPr>
        </p:nvSpPr>
        <p:spPr>
          <a:xfrm>
            <a:off x="2896406" y="91999"/>
            <a:ext cx="2934300" cy="6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Requisitos</a:t>
            </a:r>
            <a:endParaRPr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89897AD-93E2-499E-8C32-913166D5A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897" y="650100"/>
            <a:ext cx="4121319" cy="440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0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urso - Produção Musical | DJ PRO">
            <a:extLst>
              <a:ext uri="{FF2B5EF4-FFF2-40B4-BE49-F238E27FC236}">
                <a16:creationId xmlns:a16="http://schemas.microsoft.com/office/drawing/2014/main" id="{E982B1F0-0129-4BF9-8A4C-3C529630C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" name="Google Shape;205;p37"/>
          <p:cNvSpPr txBox="1">
            <a:spLocks noGrp="1"/>
          </p:cNvSpPr>
          <p:nvPr>
            <p:ph type="title" idx="15"/>
          </p:nvPr>
        </p:nvSpPr>
        <p:spPr>
          <a:xfrm>
            <a:off x="714375" y="247276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Produção Musical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>
            <a:spLocks noGrp="1"/>
          </p:cNvSpPr>
          <p:nvPr>
            <p:ph type="title"/>
          </p:nvPr>
        </p:nvSpPr>
        <p:spPr>
          <a:xfrm>
            <a:off x="5044200" y="1750956"/>
            <a:ext cx="2934300" cy="6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FL Studio</a:t>
            </a:r>
            <a:endParaRPr dirty="0"/>
          </a:p>
        </p:txBody>
      </p:sp>
      <p:sp>
        <p:nvSpPr>
          <p:cNvPr id="239" name="Google Shape;239;p40"/>
          <p:cNvSpPr txBox="1">
            <a:spLocks noGrp="1"/>
          </p:cNvSpPr>
          <p:nvPr>
            <p:ph type="body" idx="1"/>
          </p:nvPr>
        </p:nvSpPr>
        <p:spPr>
          <a:xfrm>
            <a:off x="5044200" y="2515171"/>
            <a:ext cx="2934300" cy="21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Um dos </a:t>
            </a:r>
            <a:r>
              <a:rPr lang="en-US" dirty="0" err="1"/>
              <a:t>softwares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utlizados</a:t>
            </a:r>
            <a:r>
              <a:rPr lang="en-US" dirty="0"/>
              <a:t> para </a:t>
            </a:r>
            <a:r>
              <a:rPr lang="en-US" dirty="0" err="1"/>
              <a:t>produção</a:t>
            </a:r>
            <a:r>
              <a:rPr lang="en-US" dirty="0"/>
              <a:t> musical no </a:t>
            </a:r>
            <a:r>
              <a:rPr lang="en-US" dirty="0" err="1"/>
              <a:t>mundo</a:t>
            </a:r>
            <a:endParaRPr lang="en-US" dirty="0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F3C7491-8949-476B-8B42-349C07367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48" y="759120"/>
            <a:ext cx="3625259" cy="362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23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omo Colorir Todas Patterns de Uma Só Vez no FL Studio - The Khris">
            <a:extLst>
              <a:ext uri="{FF2B5EF4-FFF2-40B4-BE49-F238E27FC236}">
                <a16:creationId xmlns:a16="http://schemas.microsoft.com/office/drawing/2014/main" id="{151BAD0B-5931-47BC-9ABB-3BABB5005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3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06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>
            <a:spLocks noGrp="1"/>
          </p:cNvSpPr>
          <p:nvPr>
            <p:ph type="title"/>
          </p:nvPr>
        </p:nvSpPr>
        <p:spPr>
          <a:xfrm>
            <a:off x="5044200" y="1750956"/>
            <a:ext cx="2934300" cy="6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SoundCloud</a:t>
            </a:r>
            <a:endParaRPr dirty="0"/>
          </a:p>
        </p:txBody>
      </p:sp>
      <p:sp>
        <p:nvSpPr>
          <p:cNvPr id="239" name="Google Shape;239;p40"/>
          <p:cNvSpPr txBox="1">
            <a:spLocks noGrp="1"/>
          </p:cNvSpPr>
          <p:nvPr>
            <p:ph type="body" idx="1"/>
          </p:nvPr>
        </p:nvSpPr>
        <p:spPr>
          <a:xfrm>
            <a:off x="5044200" y="2515171"/>
            <a:ext cx="2934300" cy="21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Uma Plataforma online de </a:t>
            </a:r>
            <a:r>
              <a:rPr lang="en-US" dirty="0" err="1"/>
              <a:t>publicação</a:t>
            </a:r>
            <a:r>
              <a:rPr lang="en-US" dirty="0"/>
              <a:t> de </a:t>
            </a:r>
            <a:r>
              <a:rPr lang="en-US" dirty="0" err="1"/>
              <a:t>áudio</a:t>
            </a:r>
            <a:r>
              <a:rPr lang="en-US" dirty="0"/>
              <a:t> </a:t>
            </a:r>
            <a:r>
              <a:rPr lang="en-US" dirty="0" err="1"/>
              <a:t>utlizada</a:t>
            </a:r>
            <a:r>
              <a:rPr lang="en-US" dirty="0"/>
              <a:t> por </a:t>
            </a:r>
            <a:r>
              <a:rPr lang="en-US" dirty="0" err="1"/>
              <a:t>profissionais</a:t>
            </a:r>
            <a:r>
              <a:rPr lang="en-US" dirty="0"/>
              <a:t> da </a:t>
            </a:r>
            <a:r>
              <a:rPr lang="en-US" dirty="0" err="1"/>
              <a:t>música</a:t>
            </a:r>
            <a:endParaRPr lang="en-US" dirty="0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1026" name="Picture 2" descr="SoundCloud Logo - PNG e Vetor - Download de Logo">
            <a:extLst>
              <a:ext uri="{FF2B5EF4-FFF2-40B4-BE49-F238E27FC236}">
                <a16:creationId xmlns:a16="http://schemas.microsoft.com/office/drawing/2014/main" id="{A1256B9A-B1D9-4DBD-9807-5A4F18769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00" y="1490950"/>
            <a:ext cx="3193238" cy="182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6CF00FD-051B-4152-8C2C-318295123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5316"/>
            <a:ext cx="9144000" cy="37131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4"/>
          <p:cNvSpPr/>
          <p:nvPr/>
        </p:nvSpPr>
        <p:spPr>
          <a:xfrm>
            <a:off x="1181780" y="1375250"/>
            <a:ext cx="3368700" cy="2383200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64"/>
          <p:cNvSpPr txBox="1">
            <a:spLocks noGrp="1"/>
          </p:cNvSpPr>
          <p:nvPr>
            <p:ph type="title"/>
          </p:nvPr>
        </p:nvSpPr>
        <p:spPr>
          <a:xfrm>
            <a:off x="4849800" y="1657650"/>
            <a:ext cx="3593400" cy="6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App</a:t>
            </a:r>
            <a:endParaRPr/>
          </a:p>
        </p:txBody>
      </p:sp>
      <p:sp>
        <p:nvSpPr>
          <p:cNvPr id="731" name="Google Shape;731;p64"/>
          <p:cNvSpPr txBox="1">
            <a:spLocks noGrp="1"/>
          </p:cNvSpPr>
          <p:nvPr>
            <p:ph type="subTitle" idx="1"/>
          </p:nvPr>
        </p:nvSpPr>
        <p:spPr>
          <a:xfrm>
            <a:off x="4849800" y="2310750"/>
            <a:ext cx="31914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delete this one, add yours and center it properly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2" name="Google Shape;732;p64"/>
          <p:cNvPicPr preferRelativeResize="0"/>
          <p:nvPr/>
        </p:nvPicPr>
        <p:blipFill rotWithShape="1">
          <a:blip r:embed="rId3">
            <a:alphaModFix/>
          </a:blip>
          <a:srcRect l="10006" r="10006"/>
          <a:stretch/>
        </p:blipFill>
        <p:spPr>
          <a:xfrm>
            <a:off x="1389930" y="1583425"/>
            <a:ext cx="2753926" cy="193675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733" name="Google Shape;733;p64"/>
          <p:cNvGrpSpPr/>
          <p:nvPr/>
        </p:nvGrpSpPr>
        <p:grpSpPr>
          <a:xfrm>
            <a:off x="1389930" y="2275612"/>
            <a:ext cx="2753927" cy="938810"/>
            <a:chOff x="798090" y="2273328"/>
            <a:chExt cx="2913900" cy="993344"/>
          </a:xfrm>
        </p:grpSpPr>
        <p:grpSp>
          <p:nvGrpSpPr>
            <p:cNvPr id="734" name="Google Shape;734;p64"/>
            <p:cNvGrpSpPr/>
            <p:nvPr/>
          </p:nvGrpSpPr>
          <p:grpSpPr>
            <a:xfrm>
              <a:off x="1941684" y="2273328"/>
              <a:ext cx="626700" cy="626700"/>
              <a:chOff x="1941684" y="2462316"/>
              <a:chExt cx="626700" cy="626700"/>
            </a:xfrm>
          </p:grpSpPr>
          <p:sp>
            <p:nvSpPr>
              <p:cNvPr id="735" name="Google Shape;735;p64"/>
              <p:cNvSpPr/>
              <p:nvPr/>
            </p:nvSpPr>
            <p:spPr>
              <a:xfrm>
                <a:off x="1941684" y="2462316"/>
                <a:ext cx="626700" cy="62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64"/>
              <p:cNvSpPr/>
              <p:nvPr/>
            </p:nvSpPr>
            <p:spPr>
              <a:xfrm rot="5400000">
                <a:off x="2109409" y="2623016"/>
                <a:ext cx="353100" cy="3054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7" name="Google Shape;737;p64"/>
            <p:cNvSpPr/>
            <p:nvPr/>
          </p:nvSpPr>
          <p:spPr>
            <a:xfrm>
              <a:off x="798090" y="3150273"/>
              <a:ext cx="2913900" cy="11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64"/>
            <p:cNvSpPr/>
            <p:nvPr/>
          </p:nvSpPr>
          <p:spPr>
            <a:xfrm>
              <a:off x="798090" y="3150273"/>
              <a:ext cx="987300" cy="11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9" name="Google Shape;739;p64"/>
          <p:cNvSpPr/>
          <p:nvPr/>
        </p:nvSpPr>
        <p:spPr>
          <a:xfrm>
            <a:off x="4261630" y="2493600"/>
            <a:ext cx="159900" cy="1563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B78B997-E884-44BA-B37F-8924663FD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2227"/>
            <a:ext cx="9144000" cy="41590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FD3FEB1-903C-46C0-9D03-81C00FC21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994" y="718388"/>
            <a:ext cx="3802012" cy="370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75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>
            <a:spLocks noGrp="1"/>
          </p:cNvSpPr>
          <p:nvPr>
            <p:ph type="title"/>
          </p:nvPr>
        </p:nvSpPr>
        <p:spPr>
          <a:xfrm>
            <a:off x="710600" y="140951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History</a:t>
            </a:r>
            <a:endParaRPr dirty="0"/>
          </a:p>
        </p:txBody>
      </p:sp>
      <p:cxnSp>
        <p:nvCxnSpPr>
          <p:cNvPr id="273" name="Google Shape;273;p41"/>
          <p:cNvCxnSpPr>
            <a:endCxn id="274" idx="6"/>
          </p:cNvCxnSpPr>
          <p:nvPr/>
        </p:nvCxnSpPr>
        <p:spPr>
          <a:xfrm>
            <a:off x="3731450" y="2566600"/>
            <a:ext cx="17007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1C7C08C2-2F9F-4033-9F74-A361C6E37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rkle Slideshow by Slidesgo">
  <a:themeElements>
    <a:clrScheme name="Simple Light">
      <a:dk1>
        <a:srgbClr val="FFFFFF"/>
      </a:dk1>
      <a:lt1>
        <a:srgbClr val="000000"/>
      </a:lt1>
      <a:dk2>
        <a:srgbClr val="434343"/>
      </a:dk2>
      <a:lt2>
        <a:srgbClr val="FFFFFF"/>
      </a:lt2>
      <a:accent1>
        <a:srgbClr val="A3896F"/>
      </a:accent1>
      <a:accent2>
        <a:srgbClr val="C9B18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88</Words>
  <Application>Microsoft Office PowerPoint</Application>
  <PresentationFormat>Apresentação na tela (16:9)</PresentationFormat>
  <Paragraphs>15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Didact Gothic</vt:lpstr>
      <vt:lpstr>Arial</vt:lpstr>
      <vt:lpstr>DM Serif Display</vt:lpstr>
      <vt:lpstr>Darkle Slideshow by Slidesgo</vt:lpstr>
      <vt:lpstr>Projeto Individual</vt:lpstr>
      <vt:lpstr>Produção Musical</vt:lpstr>
      <vt:lpstr>FL Studio</vt:lpstr>
      <vt:lpstr>Apresentação do PowerPoint</vt:lpstr>
      <vt:lpstr>SoundCloud</vt:lpstr>
      <vt:lpstr>Apresentação do PowerPoint</vt:lpstr>
      <vt:lpstr>Tablet App</vt:lpstr>
      <vt:lpstr>Apresentação do PowerPoint</vt:lpstr>
      <vt:lpstr>Our History</vt:lpstr>
      <vt:lpstr>Our History</vt:lpstr>
      <vt:lpstr>Site</vt:lpstr>
      <vt:lpstr>—Someone Famous</vt:lpstr>
      <vt:lpstr>Requisitos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Individual</dc:title>
  <dc:creator>Windows</dc:creator>
  <cp:lastModifiedBy>Windows</cp:lastModifiedBy>
  <cp:revision>4</cp:revision>
  <dcterms:modified xsi:type="dcterms:W3CDTF">2021-05-31T02:00:25Z</dcterms:modified>
</cp:coreProperties>
</file>