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</p:sldIdLst>
  <p:sldSz cx="5327650" cy="3779837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A35276B-F0EF-4226-940B-C08D499F1F2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b">
            <a:noAutofit/>
          </a:bodyPr>
          <a:p>
            <a:pPr algn="r">
              <a:lnSpc>
                <a:spcPct val="100000"/>
              </a:lnSpc>
            </a:pPr>
            <a:fld id="{197E783B-6D25-4EDD-8FB1-773C2CF1E8E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5150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8560" y="2231640"/>
            <a:ext cx="5150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727720" y="63000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8560" y="223164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727720" y="223164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1658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829880" y="630000"/>
            <a:ext cx="1658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571560" y="630000"/>
            <a:ext cx="1658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8560" y="2231640"/>
            <a:ext cx="1658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829880" y="2231640"/>
            <a:ext cx="1658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571560" y="2231640"/>
            <a:ext cx="1658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8560" y="630000"/>
            <a:ext cx="5150160" cy="30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5150160" cy="306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2513160" cy="306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2727720" y="630000"/>
            <a:ext cx="2513160" cy="306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8560" y="97920"/>
            <a:ext cx="5150160" cy="210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727720" y="630000"/>
            <a:ext cx="2513160" cy="306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8560" y="223164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8560" y="630000"/>
            <a:ext cx="5150160" cy="30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2513160" cy="306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727720" y="63000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727720" y="223164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727720" y="63000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8560" y="2231640"/>
            <a:ext cx="5150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5150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8560" y="2231640"/>
            <a:ext cx="5150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727720" y="63000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8560" y="223164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2727720" y="223164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1658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829880" y="630000"/>
            <a:ext cx="1658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571560" y="630000"/>
            <a:ext cx="1658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8560" y="2231640"/>
            <a:ext cx="1658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1829880" y="2231640"/>
            <a:ext cx="1658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3571560" y="2231640"/>
            <a:ext cx="1658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8560" y="630000"/>
            <a:ext cx="5150160" cy="30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5150160" cy="306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2513160" cy="306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2727720" y="630000"/>
            <a:ext cx="2513160" cy="306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5150160" cy="306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8560" y="97920"/>
            <a:ext cx="5150160" cy="210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2727720" y="630000"/>
            <a:ext cx="2513160" cy="306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8560" y="223164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2513160" cy="306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727720" y="63000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2727720" y="223164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2727720" y="63000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8560" y="2231640"/>
            <a:ext cx="5150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5150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8560" y="2231640"/>
            <a:ext cx="5150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727720" y="63000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8560" y="223164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2727720" y="223164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1658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1829880" y="630000"/>
            <a:ext cx="1658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571560" y="630000"/>
            <a:ext cx="1658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88560" y="2231640"/>
            <a:ext cx="1658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1829880" y="2231640"/>
            <a:ext cx="1658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3571560" y="2231640"/>
            <a:ext cx="1658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2513160" cy="306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727720" y="630000"/>
            <a:ext cx="2513160" cy="306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8560" y="97920"/>
            <a:ext cx="5150160" cy="210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727720" y="630000"/>
            <a:ext cx="2513160" cy="306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8560" y="223164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2513160" cy="306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727720" y="63000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727720" y="223164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98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8560" y="63000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727720" y="630000"/>
            <a:ext cx="2513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8560" y="2231640"/>
            <a:ext cx="5150160" cy="146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2142000"/>
            <a:ext cx="5327640" cy="1385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8560" y="2225880"/>
            <a:ext cx="5150160" cy="783720"/>
          </a:xfrm>
          <a:prstGeom prst="rect">
            <a:avLst/>
          </a:prstGeom>
        </p:spPr>
        <p:txBody>
          <a:bodyPr anchor="ctr">
            <a:normAutofit fontScale="44000"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PermianSlabSerifTypeface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88560" y="3009600"/>
            <a:ext cx="5150160" cy="447840"/>
          </a:xfrm>
          <a:prstGeom prst="rect">
            <a:avLst/>
          </a:prstGeom>
        </p:spPr>
        <p:txBody>
          <a:bodyPr anchor="ctr">
            <a:normAutofit fontScale="79000"/>
          </a:bodyPr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PermianSlabSerifTypeface"/>
              </a:rPr>
              <a:t>Sub-Title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0" y="3528000"/>
            <a:ext cx="5327640" cy="251640"/>
          </a:xfrm>
          <a:prstGeom prst="rect">
            <a:avLst/>
          </a:prstGeom>
        </p:spPr>
        <p:txBody>
          <a:bodyPr anchor="ctr">
            <a:normAutofit fontScale="97000"/>
          </a:bodyPr>
          <a:p>
            <a:pPr algn="ctr">
              <a:lnSpc>
                <a:spcPct val="100000"/>
              </a:lnSpc>
              <a:spcBef>
                <a:spcPts val="221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Open Sans"/>
                <a:ea typeface="Open Sans"/>
              </a:rPr>
              <a:t>Name, Position | Date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"/>
          <p:cNvPicPr/>
          <p:nvPr/>
        </p:nvPicPr>
        <p:blipFill>
          <a:blip r:embed="rId2"/>
          <a:stretch/>
        </p:blipFill>
        <p:spPr>
          <a:xfrm>
            <a:off x="1198800" y="630000"/>
            <a:ext cx="2930040" cy="15116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0" y="97920"/>
            <a:ext cx="5327640" cy="447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88560" y="97920"/>
            <a:ext cx="5150160" cy="45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PermianSlabSerifTypeface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8560" y="630000"/>
            <a:ext cx="5150160" cy="306576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f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ff0f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ff0f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ff0f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ff0f0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09480" y="2135520"/>
            <a:ext cx="3818160" cy="1234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1553760" y="2183760"/>
            <a:ext cx="3684960" cy="1133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PermianSlabSerifTypeface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2" name="Picture 5" descr=""/>
          <p:cNvPicPr/>
          <p:nvPr/>
        </p:nvPicPr>
        <p:blipFill>
          <a:blip r:embed="rId2"/>
          <a:srcRect l="15510" t="13396" r="9546" b="13396"/>
          <a:stretch/>
        </p:blipFill>
        <p:spPr>
          <a:xfrm>
            <a:off x="88560" y="2076120"/>
            <a:ext cx="1464840" cy="135360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66400" y="884160"/>
            <a:ext cx="4794840" cy="21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78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7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2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4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1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11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3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1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11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15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15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15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65d"/>
      </a:dk2>
      <a:lt2>
        <a:srgbClr val="ff0f00"/>
      </a:lt2>
      <a:accent1>
        <a:srgbClr val="2dccd3"/>
      </a:accent1>
      <a:accent2>
        <a:srgbClr val="d2d755"/>
      </a:accent2>
      <a:accent3>
        <a:srgbClr val="e87722"/>
      </a:accent3>
      <a:accent4>
        <a:srgbClr val="7c2529"/>
      </a:accent4>
      <a:accent5>
        <a:srgbClr val="666666"/>
      </a:accent5>
      <a:accent6>
        <a:srgbClr val="e6d395"/>
      </a:accent6>
      <a:hlink>
        <a:srgbClr val="131e29"/>
      </a:hlink>
      <a:folHlink>
        <a:srgbClr val="cbc4b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65d"/>
      </a:dk2>
      <a:lt2>
        <a:srgbClr val="ff0f00"/>
      </a:lt2>
      <a:accent1>
        <a:srgbClr val="2dccd3"/>
      </a:accent1>
      <a:accent2>
        <a:srgbClr val="d2d755"/>
      </a:accent2>
      <a:accent3>
        <a:srgbClr val="e87722"/>
      </a:accent3>
      <a:accent4>
        <a:srgbClr val="7c2529"/>
      </a:accent4>
      <a:accent5>
        <a:srgbClr val="666666"/>
      </a:accent5>
      <a:accent6>
        <a:srgbClr val="e6d395"/>
      </a:accent6>
      <a:hlink>
        <a:srgbClr val="131e29"/>
      </a:hlink>
      <a:folHlink>
        <a:srgbClr val="cbc4b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65d"/>
      </a:dk2>
      <a:lt2>
        <a:srgbClr val="ff0f00"/>
      </a:lt2>
      <a:accent1>
        <a:srgbClr val="2dccd3"/>
      </a:accent1>
      <a:accent2>
        <a:srgbClr val="d2d755"/>
      </a:accent2>
      <a:accent3>
        <a:srgbClr val="e87722"/>
      </a:accent3>
      <a:accent4>
        <a:srgbClr val="7c2529"/>
      </a:accent4>
      <a:accent5>
        <a:srgbClr val="666666"/>
      </a:accent5>
      <a:accent6>
        <a:srgbClr val="e6d395"/>
      </a:accent6>
      <a:hlink>
        <a:srgbClr val="131e29"/>
      </a:hlink>
      <a:folHlink>
        <a:srgbClr val="cbc4b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65d"/>
      </a:dk2>
      <a:lt2>
        <a:srgbClr val="ff0f00"/>
      </a:lt2>
      <a:accent1>
        <a:srgbClr val="2dccd3"/>
      </a:accent1>
      <a:accent2>
        <a:srgbClr val="d2d755"/>
      </a:accent2>
      <a:accent3>
        <a:srgbClr val="e87722"/>
      </a:accent3>
      <a:accent4>
        <a:srgbClr val="7c2529"/>
      </a:accent4>
      <a:accent5>
        <a:srgbClr val="666666"/>
      </a:accent5>
      <a:accent6>
        <a:srgbClr val="e6d395"/>
      </a:accent6>
      <a:hlink>
        <a:srgbClr val="131e29"/>
      </a:hlink>
      <a:folHlink>
        <a:srgbClr val="cbc4b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</TotalTime>
  <Application>LibreOffice/7.0.4.2$Linux_X86_64 LibreOffice_project/00$Build-2</Application>
  <AppVersion>15.0000</AppVersion>
  <Words>1704</Words>
  <Paragraphs>226</Paragraphs>
  <Company>State of Tennessee: Finance &amp; Administration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2015-04-23T14:38:43Z</dcterms:created>
  <dc:creator>Molly Wehlage</dc:creator>
  <dc:description/>
  <dc:language>en-US</dc:language>
  <cp:lastModifiedBy/>
  <cp:lastPrinted>2020-03-05T19:27:13Z</cp:lastPrinted>
  <dcterms:modified xsi:type="dcterms:W3CDTF">2021-05-12T13:21:10Z</dcterms:modified>
  <cp:revision>73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On-screen Show (4:3)</vt:lpwstr>
  </property>
  <property fmtid="{D5CDD505-2E9C-101B-9397-08002B2CF9AE}" pid="4" name="Slides">
    <vt:i4>26</vt:i4>
  </property>
</Properties>
</file>