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sldIdLst>
    <p:sldId id="256" r:id="rId2"/>
    <p:sldId id="257" r:id="rId3"/>
    <p:sldId id="271" r:id="rId4"/>
    <p:sldId id="258" r:id="rId5"/>
    <p:sldId id="259" r:id="rId6"/>
    <p:sldId id="268" r:id="rId7"/>
    <p:sldId id="269" r:id="rId8"/>
    <p:sldId id="270" r:id="rId9"/>
    <p:sldId id="267" r:id="rId10"/>
    <p:sldId id="272" r:id="rId11"/>
    <p:sldId id="273" r:id="rId12"/>
    <p:sldId id="274" r:id="rId13"/>
    <p:sldId id="260" r:id="rId14"/>
    <p:sldId id="261" r:id="rId15"/>
    <p:sldId id="262" r:id="rId16"/>
    <p:sldId id="266" r:id="rId17"/>
    <p:sldId id="263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540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04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EF862-92B2-4221-8955-4750890319B5}" type="datetimeFigureOut">
              <a:rPr lang="el-GR" smtClean="0"/>
              <a:t>1/6/2016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8B315-4B83-4061-B759-47A80C6958D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0555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8B315-4B83-4061-B759-47A80C6958D0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2193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4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1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9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64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41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2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32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75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8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9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3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8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0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8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7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9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32120"/>
          </a:xfrm>
        </p:spPr>
        <p:txBody>
          <a:bodyPr>
            <a:normAutofit lnSpcReduction="10000"/>
          </a:bodyPr>
          <a:lstStyle/>
          <a:p>
            <a:pPr algn="just"/>
            <a:endParaRPr lang="el-GR" sz="1800" b="1" dirty="0" smtClean="0"/>
          </a:p>
          <a:p>
            <a:pPr algn="ctr">
              <a:buNone/>
            </a:pPr>
            <a:r>
              <a:rPr lang="el-GR" sz="1800" b="1" dirty="0" smtClean="0"/>
              <a:t>ΠΑΝΕΠΙΣΤΗΜΙΟ ΠΑΤΡΩΝ</a:t>
            </a:r>
          </a:p>
          <a:p>
            <a:pPr algn="ctr">
              <a:buNone/>
            </a:pPr>
            <a:r>
              <a:rPr lang="el-GR" sz="1800" b="1" dirty="0" smtClean="0"/>
              <a:t>ΤΜΗΜΑ ΜΗΧΑΝΙΚΩΝ ΗΛΕΚΤΡΟΝΙΚΩΝ ΥΠΟΛΟΓΙΣΤΩΝ ΚΑΙ ΠΛΗΡΟΦΟΡΙΚΗΣ</a:t>
            </a:r>
          </a:p>
          <a:p>
            <a:pPr algn="ctr">
              <a:buNone/>
            </a:pPr>
            <a:endParaRPr lang="el-GR" sz="1800" b="1" dirty="0" smtClean="0"/>
          </a:p>
          <a:p>
            <a:pPr algn="ctr">
              <a:buNone/>
            </a:pPr>
            <a:r>
              <a:rPr lang="el-GR" sz="1800" b="1" dirty="0" smtClean="0"/>
              <a:t>ΜΕΤΑΠΤΥΧΙΑΚΗ ΔΙΠΛΩΜΑΤΙΚΗ ΕΡΓΑΣΙΑ</a:t>
            </a:r>
          </a:p>
          <a:p>
            <a:pPr algn="ctr">
              <a:buNone/>
            </a:pPr>
            <a:r>
              <a:rPr lang="el-GR" sz="1400" b="1" dirty="0" smtClean="0"/>
              <a:t>ΣΤΟ ΠΛΑΙΣΙΟ ΤΟΥ</a:t>
            </a:r>
            <a:endParaRPr lang="el-GR" sz="1400" dirty="0" smtClean="0"/>
          </a:p>
          <a:p>
            <a:pPr algn="ctr">
              <a:buNone/>
            </a:pPr>
            <a:r>
              <a:rPr lang="el-GR" sz="1400" b="1" dirty="0" smtClean="0"/>
              <a:t>ΠΡΟΓΡΑΜΜΑΤΟΣ ΜΕΤΑΠΤΥΧΙΑΚΩΝ ΣΠΟΥΔΩΝ</a:t>
            </a:r>
            <a:endParaRPr lang="el-GR" sz="1400" dirty="0" smtClean="0"/>
          </a:p>
          <a:p>
            <a:pPr algn="ctr">
              <a:buNone/>
            </a:pPr>
            <a:r>
              <a:rPr lang="el-G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«ΕΠΙΣΤΗΜΗ ΚΑΙ ΤΕΧΝΟΛΟΓΙΑ ΥΠΟΛΟΓΙΣΤΩΝ» </a:t>
            </a:r>
            <a:endParaRPr lang="el-G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</a:pPr>
            <a:endParaRPr lang="el-GR" sz="1800" b="1" dirty="0" smtClean="0"/>
          </a:p>
          <a:p>
            <a:pPr algn="ctr">
              <a:buNone/>
            </a:pPr>
            <a:r>
              <a:rPr lang="el-GR" sz="1800" b="1" i="1" dirty="0" smtClean="0"/>
              <a:t>ΑΝΑΠΤΥΞΗ ΕΠΕΚΤΑΣΙΜΟΥ ΚΑΙ ΠΑΡΑΜΕΤΟΠΟΙΗΣΙΜΟΥ ΣΥΣΤΗΜΑΤΟΣ ΔΙΕΞΑΓΩΓΗΣ ΠΕΙΡΑΜΑΤΩΝ ΜΕΣΩ ΤΗΣ ΕΝΗΜΕΡΩΣΗΣ ΛΟΓΙΣΜΙΚΟΥ ΣΕ ΠΡΑΓΜΑΤΙΚΟ ΧΡΟΝΟ</a:t>
            </a:r>
          </a:p>
          <a:p>
            <a:pPr algn="ctr">
              <a:buNone/>
            </a:pPr>
            <a:endParaRPr lang="el-GR" sz="1800" b="1" i="1" dirty="0" smtClean="0"/>
          </a:p>
          <a:p>
            <a:pPr algn="ctr">
              <a:buNone/>
            </a:pPr>
            <a:r>
              <a:rPr lang="el-GR" sz="1800" b="1" i="1" dirty="0" smtClean="0"/>
              <a:t>Χαρμπή Θεοδοσία</a:t>
            </a:r>
          </a:p>
          <a:p>
            <a:pPr algn="ctr">
              <a:buNone/>
            </a:pPr>
            <a:r>
              <a:rPr lang="el-GR" sz="1800" b="1" i="1" dirty="0" smtClean="0"/>
              <a:t>Πάτρα, </a:t>
            </a:r>
            <a:r>
              <a:rPr lang="el-GR" sz="1800" b="1" dirty="0" smtClean="0"/>
              <a:t>Ιούνιος 2016</a:t>
            </a:r>
            <a:endParaRPr lang="el-GR" sz="1800" b="1" i="1" dirty="0" smtClean="0"/>
          </a:p>
          <a:p>
            <a:pPr algn="ctr">
              <a:buNone/>
            </a:pPr>
            <a:endParaRPr lang="el-GR" sz="1800" i="1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/>
          <a:lstStyle/>
          <a:p>
            <a:r>
              <a:rPr lang="el-GR" dirty="0" smtClean="0"/>
              <a:t>Εφαρμογές (1/2)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Εφαρμογές (2/2)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Συμπεράσματα(1/2)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Συμπεράσματα (2/2)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Μελλοντικές βελτιώσεις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7200" i="1" dirty="0" smtClean="0"/>
              <a:t>Any questions?</a:t>
            </a:r>
          </a:p>
          <a:p>
            <a:pPr>
              <a:buNone/>
            </a:pPr>
            <a:endParaRPr lang="en-US" sz="7200" i="1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l-GR" sz="6000" i="1" dirty="0" smtClean="0">
                <a:latin typeface="+mj-lt"/>
              </a:rPr>
              <a:t>Ευχαριστώ πολύ</a:t>
            </a:r>
            <a:r>
              <a:rPr lang="en-US" sz="6000" i="1" dirty="0" smtClean="0">
                <a:latin typeface="+mj-lt"/>
              </a:rPr>
              <a:t>,</a:t>
            </a:r>
          </a:p>
          <a:p>
            <a:pPr algn="ctr">
              <a:buNone/>
            </a:pPr>
            <a:r>
              <a:rPr lang="el-GR" sz="6000" i="1" dirty="0" smtClean="0">
                <a:latin typeface="+mj-lt"/>
              </a:rPr>
              <a:t>Θεοδοσία Χαρμπή</a:t>
            </a:r>
          </a:p>
          <a:p>
            <a:pPr algn="ctr">
              <a:buNone/>
            </a:pPr>
            <a:endParaRPr lang="el-GR" sz="6000" i="1" dirty="0" smtClean="0">
              <a:latin typeface="+mj-lt"/>
            </a:endParaRPr>
          </a:p>
          <a:p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Περιεχόμενα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Σκοπός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Εργαλεία και τεχνικές που χρησιμοποιήθηκαν (1/4)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OS</a:t>
            </a:r>
            <a:endParaRPr lang="el-G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Εργαλεία και τεχνικές που χρησιμοποιήθηκαν (</a:t>
            </a:r>
            <a:r>
              <a:rPr lang="en-US" dirty="0" smtClean="0"/>
              <a:t>2</a:t>
            </a:r>
            <a:r>
              <a:rPr lang="el-GR" dirty="0" smtClean="0"/>
              <a:t>/4)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OSGi Java Framework</a:t>
            </a:r>
            <a:endParaRPr lang="el-G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Εργαλεία και τεχνικές που χρησιμοποιήθηκαν (</a:t>
            </a:r>
            <a:r>
              <a:rPr lang="en-US" dirty="0" smtClean="0"/>
              <a:t>3</a:t>
            </a:r>
            <a:r>
              <a:rPr lang="el-GR" dirty="0" smtClean="0"/>
              <a:t>/4)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Restful Web Services </a:t>
            </a:r>
            <a:endParaRPr lang="el-G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Εργαλεία και τεχνικές που χρησιμοποιήθηκαν (</a:t>
            </a:r>
            <a:r>
              <a:rPr lang="en-US" dirty="0" smtClean="0"/>
              <a:t>4</a:t>
            </a:r>
            <a:r>
              <a:rPr lang="el-GR" dirty="0" smtClean="0"/>
              <a:t>/4)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Tomcat server</a:t>
            </a:r>
            <a:endParaRPr lang="el-G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Περιγραφή συστήματος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119</Words>
  <Application>Microsoft Office PowerPoint</Application>
  <PresentationFormat>On-screen Show (4:3)</PresentationFormat>
  <Paragraphs>34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PowerPoint Presentation</vt:lpstr>
      <vt:lpstr>Εισαγωγή</vt:lpstr>
      <vt:lpstr>Περιεχόμενα</vt:lpstr>
      <vt:lpstr>Σκοπός</vt:lpstr>
      <vt:lpstr>Εργαλεία και τεχνικές που χρησιμοποιήθηκαν (1/4)</vt:lpstr>
      <vt:lpstr>Εργαλεία και τεχνικές που χρησιμοποιήθηκαν (2/4)</vt:lpstr>
      <vt:lpstr>Εργαλεία και τεχνικές που χρησιμοποιήθηκαν (3/4)</vt:lpstr>
      <vt:lpstr>Εργαλεία και τεχνικές που χρησιμοποιήθηκαν (4/4)</vt:lpstr>
      <vt:lpstr>Περιγραφή συστήματος</vt:lpstr>
      <vt:lpstr>PowerPoint Presentation</vt:lpstr>
      <vt:lpstr>PowerPoint Presentation</vt:lpstr>
      <vt:lpstr>PowerPoint Presentation</vt:lpstr>
      <vt:lpstr>Εφαρμογές (1/2)</vt:lpstr>
      <vt:lpstr>Εφαρμογές (2/2)</vt:lpstr>
      <vt:lpstr>Συμπεράσματα(1/2)</vt:lpstr>
      <vt:lpstr>Συμπεράσματα (2/2)</vt:lpstr>
      <vt:lpstr>Μελλοντικές βελτιώσεις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malm</dc:creator>
  <cp:lastModifiedBy>malm</cp:lastModifiedBy>
  <cp:revision>22</cp:revision>
  <dcterms:created xsi:type="dcterms:W3CDTF">2006-08-16T00:00:00Z</dcterms:created>
  <dcterms:modified xsi:type="dcterms:W3CDTF">2016-06-01T16:05:56Z</dcterms:modified>
</cp:coreProperties>
</file>