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2743200" cy="2743200"/>
  <p:notesSz cx="6858000" cy="9144000"/>
  <p:defaultTextStyle>
    <a:defPPr>
      <a:defRPr lang="en-US"/>
    </a:defPPr>
    <a:lvl1pPr marL="0" algn="l" defTabSz="15672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6728" algn="l" defTabSz="15672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13456" algn="l" defTabSz="15672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70184" algn="l" defTabSz="15672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26913" algn="l" defTabSz="15672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83641" algn="l" defTabSz="15672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40369" algn="l" defTabSz="15672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97097" algn="l" defTabSz="15672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53825" algn="l" defTabSz="15672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54" d="100"/>
          <a:sy n="254" d="100"/>
        </p:scale>
        <p:origin x="-2456" y="-104"/>
      </p:cViewPr>
      <p:guideLst>
        <p:guide orient="horz" pos="864"/>
        <p:guide pos="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852170"/>
            <a:ext cx="233172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554480"/>
            <a:ext cx="192024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223-A44B-024E-8F39-15D4BD07F0E5}" type="datetimeFigureOut">
              <a:rPr lang="en-US" smtClean="0"/>
              <a:t>6/26/16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9EF-6CA9-E147-8401-8491DA86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9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223-A44B-024E-8F39-15D4BD07F0E5}" type="datetimeFigureOut">
              <a:rPr lang="en-US" smtClean="0"/>
              <a:t>6/26/16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9EF-6CA9-E147-8401-8491DA86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3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742" y="43815"/>
            <a:ext cx="185261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58" y="43815"/>
            <a:ext cx="510064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223-A44B-024E-8F39-15D4BD07F0E5}" type="datetimeFigureOut">
              <a:rPr lang="en-US" smtClean="0"/>
              <a:t>6/26/16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9EF-6CA9-E147-8401-8491DA86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2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223-A44B-024E-8F39-15D4BD07F0E5}" type="datetimeFigureOut">
              <a:rPr lang="en-US" smtClean="0"/>
              <a:t>6/26/16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9EF-6CA9-E147-8401-8491DA86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" y="1762760"/>
            <a:ext cx="2331720" cy="544830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" y="1162685"/>
            <a:ext cx="2331720" cy="600075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672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1345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7018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2691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8364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4036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9709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538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223-A44B-024E-8F39-15D4BD07F0E5}" type="datetimeFigureOut">
              <a:rPr lang="en-US" smtClean="0"/>
              <a:t>6/26/16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9EF-6CA9-E147-8401-8491DA86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8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57" y="255905"/>
            <a:ext cx="347663" cy="72453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" y="255905"/>
            <a:ext cx="347663" cy="72453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223-A44B-024E-8F39-15D4BD07F0E5}" type="datetimeFigureOut">
              <a:rPr lang="en-US" smtClean="0"/>
              <a:t>6/26/16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9EF-6CA9-E147-8401-8491DA86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09855"/>
            <a:ext cx="246888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614045"/>
            <a:ext cx="1212056" cy="25590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6728" indent="0">
              <a:buNone/>
              <a:defRPr sz="700" b="1"/>
            </a:lvl2pPr>
            <a:lvl3pPr marL="313456" indent="0">
              <a:buNone/>
              <a:defRPr sz="600" b="1"/>
            </a:lvl3pPr>
            <a:lvl4pPr marL="470184" indent="0">
              <a:buNone/>
              <a:defRPr sz="500" b="1"/>
            </a:lvl4pPr>
            <a:lvl5pPr marL="626913" indent="0">
              <a:buNone/>
              <a:defRPr sz="500" b="1"/>
            </a:lvl5pPr>
            <a:lvl6pPr marL="783641" indent="0">
              <a:buNone/>
              <a:defRPr sz="500" b="1"/>
            </a:lvl6pPr>
            <a:lvl7pPr marL="940369" indent="0">
              <a:buNone/>
              <a:defRPr sz="500" b="1"/>
            </a:lvl7pPr>
            <a:lvl8pPr marL="1097097" indent="0">
              <a:buNone/>
              <a:defRPr sz="500" b="1"/>
            </a:lvl8pPr>
            <a:lvl9pPr marL="1253825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" y="869950"/>
            <a:ext cx="1212056" cy="1580515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" y="614045"/>
            <a:ext cx="1212533" cy="25590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6728" indent="0">
              <a:buNone/>
              <a:defRPr sz="700" b="1"/>
            </a:lvl2pPr>
            <a:lvl3pPr marL="313456" indent="0">
              <a:buNone/>
              <a:defRPr sz="600" b="1"/>
            </a:lvl3pPr>
            <a:lvl4pPr marL="470184" indent="0">
              <a:buNone/>
              <a:defRPr sz="500" b="1"/>
            </a:lvl4pPr>
            <a:lvl5pPr marL="626913" indent="0">
              <a:buNone/>
              <a:defRPr sz="500" b="1"/>
            </a:lvl5pPr>
            <a:lvl6pPr marL="783641" indent="0">
              <a:buNone/>
              <a:defRPr sz="500" b="1"/>
            </a:lvl6pPr>
            <a:lvl7pPr marL="940369" indent="0">
              <a:buNone/>
              <a:defRPr sz="500" b="1"/>
            </a:lvl7pPr>
            <a:lvl8pPr marL="1097097" indent="0">
              <a:buNone/>
              <a:defRPr sz="500" b="1"/>
            </a:lvl8pPr>
            <a:lvl9pPr marL="1253825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" y="869950"/>
            <a:ext cx="1212533" cy="1580515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223-A44B-024E-8F39-15D4BD07F0E5}" type="datetimeFigureOut">
              <a:rPr lang="en-US" smtClean="0"/>
              <a:t>6/26/16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9EF-6CA9-E147-8401-8491DA86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1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223-A44B-024E-8F39-15D4BD07F0E5}" type="datetimeFigureOut">
              <a:rPr lang="en-US" smtClean="0"/>
              <a:t>6/26/16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9EF-6CA9-E147-8401-8491DA86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2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223-A44B-024E-8F39-15D4BD07F0E5}" type="datetimeFigureOut">
              <a:rPr lang="en-US" smtClean="0"/>
              <a:t>6/26/16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9EF-6CA9-E147-8401-8491DA86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6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09220"/>
            <a:ext cx="902494" cy="46482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" y="109220"/>
            <a:ext cx="1533525" cy="234124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" y="574040"/>
            <a:ext cx="902494" cy="1876425"/>
          </a:xfrm>
        </p:spPr>
        <p:txBody>
          <a:bodyPr/>
          <a:lstStyle>
            <a:lvl1pPr marL="0" indent="0">
              <a:buNone/>
              <a:defRPr sz="500"/>
            </a:lvl1pPr>
            <a:lvl2pPr marL="156728" indent="0">
              <a:buNone/>
              <a:defRPr sz="400"/>
            </a:lvl2pPr>
            <a:lvl3pPr marL="313456" indent="0">
              <a:buNone/>
              <a:defRPr sz="300"/>
            </a:lvl3pPr>
            <a:lvl4pPr marL="470184" indent="0">
              <a:buNone/>
              <a:defRPr sz="300"/>
            </a:lvl4pPr>
            <a:lvl5pPr marL="626913" indent="0">
              <a:buNone/>
              <a:defRPr sz="300"/>
            </a:lvl5pPr>
            <a:lvl6pPr marL="783641" indent="0">
              <a:buNone/>
              <a:defRPr sz="300"/>
            </a:lvl6pPr>
            <a:lvl7pPr marL="940369" indent="0">
              <a:buNone/>
              <a:defRPr sz="300"/>
            </a:lvl7pPr>
            <a:lvl8pPr marL="1097097" indent="0">
              <a:buNone/>
              <a:defRPr sz="300"/>
            </a:lvl8pPr>
            <a:lvl9pPr marL="125382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223-A44B-024E-8F39-15D4BD07F0E5}" type="datetimeFigureOut">
              <a:rPr lang="en-US" smtClean="0"/>
              <a:t>6/26/16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9EF-6CA9-E147-8401-8491DA86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8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" y="1920240"/>
            <a:ext cx="1645920" cy="226695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" y="245110"/>
            <a:ext cx="1645920" cy="1645920"/>
          </a:xfrm>
        </p:spPr>
        <p:txBody>
          <a:bodyPr/>
          <a:lstStyle>
            <a:lvl1pPr marL="0" indent="0">
              <a:buNone/>
              <a:defRPr sz="1100"/>
            </a:lvl1pPr>
            <a:lvl2pPr marL="156728" indent="0">
              <a:buNone/>
              <a:defRPr sz="1000"/>
            </a:lvl2pPr>
            <a:lvl3pPr marL="313456" indent="0">
              <a:buNone/>
              <a:defRPr sz="800"/>
            </a:lvl3pPr>
            <a:lvl4pPr marL="470184" indent="0">
              <a:buNone/>
              <a:defRPr sz="700"/>
            </a:lvl4pPr>
            <a:lvl5pPr marL="626913" indent="0">
              <a:buNone/>
              <a:defRPr sz="700"/>
            </a:lvl5pPr>
            <a:lvl6pPr marL="783641" indent="0">
              <a:buNone/>
              <a:defRPr sz="700"/>
            </a:lvl6pPr>
            <a:lvl7pPr marL="940369" indent="0">
              <a:buNone/>
              <a:defRPr sz="700"/>
            </a:lvl7pPr>
            <a:lvl8pPr marL="1097097" indent="0">
              <a:buNone/>
              <a:defRPr sz="700"/>
            </a:lvl8pPr>
            <a:lvl9pPr marL="1253825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" y="2146935"/>
            <a:ext cx="1645920" cy="321945"/>
          </a:xfrm>
        </p:spPr>
        <p:txBody>
          <a:bodyPr/>
          <a:lstStyle>
            <a:lvl1pPr marL="0" indent="0">
              <a:buNone/>
              <a:defRPr sz="500"/>
            </a:lvl1pPr>
            <a:lvl2pPr marL="156728" indent="0">
              <a:buNone/>
              <a:defRPr sz="400"/>
            </a:lvl2pPr>
            <a:lvl3pPr marL="313456" indent="0">
              <a:buNone/>
              <a:defRPr sz="300"/>
            </a:lvl3pPr>
            <a:lvl4pPr marL="470184" indent="0">
              <a:buNone/>
              <a:defRPr sz="300"/>
            </a:lvl4pPr>
            <a:lvl5pPr marL="626913" indent="0">
              <a:buNone/>
              <a:defRPr sz="300"/>
            </a:lvl5pPr>
            <a:lvl6pPr marL="783641" indent="0">
              <a:buNone/>
              <a:defRPr sz="300"/>
            </a:lvl6pPr>
            <a:lvl7pPr marL="940369" indent="0">
              <a:buNone/>
              <a:defRPr sz="300"/>
            </a:lvl7pPr>
            <a:lvl8pPr marL="1097097" indent="0">
              <a:buNone/>
              <a:defRPr sz="300"/>
            </a:lvl8pPr>
            <a:lvl9pPr marL="125382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223-A44B-024E-8F39-15D4BD07F0E5}" type="datetimeFigureOut">
              <a:rPr lang="en-US" smtClean="0"/>
              <a:t>6/26/16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9EF-6CA9-E147-8401-8491DA86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109855"/>
            <a:ext cx="2468880" cy="457200"/>
          </a:xfrm>
          <a:prstGeom prst="rect">
            <a:avLst/>
          </a:prstGeom>
        </p:spPr>
        <p:txBody>
          <a:bodyPr vert="horz" lIns="31346" tIns="15673" rIns="31346" bIns="156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640080"/>
            <a:ext cx="2468880" cy="1810385"/>
          </a:xfrm>
          <a:prstGeom prst="rect">
            <a:avLst/>
          </a:prstGeom>
        </p:spPr>
        <p:txBody>
          <a:bodyPr vert="horz" lIns="31346" tIns="15673" rIns="31346" bIns="156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2542540"/>
            <a:ext cx="640080" cy="146050"/>
          </a:xfrm>
          <a:prstGeom prst="rect">
            <a:avLst/>
          </a:prstGeom>
        </p:spPr>
        <p:txBody>
          <a:bodyPr vert="horz" lIns="31346" tIns="15673" rIns="31346" bIns="15673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8F223-A44B-024E-8F39-15D4BD07F0E5}" type="datetimeFigureOut">
              <a:rPr lang="en-US" smtClean="0"/>
              <a:t>6/26/16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2542540"/>
            <a:ext cx="868680" cy="146050"/>
          </a:xfrm>
          <a:prstGeom prst="rect">
            <a:avLst/>
          </a:prstGeom>
        </p:spPr>
        <p:txBody>
          <a:bodyPr vert="horz" lIns="31346" tIns="15673" rIns="31346" bIns="15673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2542540"/>
            <a:ext cx="640080" cy="146050"/>
          </a:xfrm>
          <a:prstGeom prst="rect">
            <a:avLst/>
          </a:prstGeom>
        </p:spPr>
        <p:txBody>
          <a:bodyPr vert="horz" lIns="31346" tIns="15673" rIns="31346" bIns="15673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979EF-6CA9-E147-8401-8491DA86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28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46" indent="-117546" algn="l" defTabSz="156728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3" indent="-97955" algn="l" defTabSz="156728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20" indent="-78364" algn="l" defTabSz="156728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9" indent="-78364" algn="l" defTabSz="156728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7" indent="-78364" algn="l" defTabSz="156728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5" indent="-78364" algn="l" defTabSz="156728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33" indent="-78364" algn="l" defTabSz="156728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61" indent="-78364" algn="l" defTabSz="156728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9" indent="-78364" algn="l" defTabSz="156728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2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8" algn="l" defTabSz="15672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6" algn="l" defTabSz="15672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4" algn="l" defTabSz="15672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3" algn="l" defTabSz="15672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41" algn="l" defTabSz="15672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9" algn="l" defTabSz="15672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7" algn="l" defTabSz="15672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5" algn="l" defTabSz="15672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2981" y="585014"/>
            <a:ext cx="12372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000000"/>
                </a:solidFill>
              </a:rPr>
              <a:t>M</a:t>
            </a:r>
            <a:endParaRPr lang="en-US" sz="9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82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6437" y="585014"/>
            <a:ext cx="7503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45176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Collins</dc:creator>
  <cp:lastModifiedBy>Anne Collins</cp:lastModifiedBy>
  <cp:revision>2</cp:revision>
  <dcterms:created xsi:type="dcterms:W3CDTF">2016-06-26T17:47:42Z</dcterms:created>
  <dcterms:modified xsi:type="dcterms:W3CDTF">2016-06-26T18:01:08Z</dcterms:modified>
</cp:coreProperties>
</file>