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9788-830C-971A-DFD5-9F3348EE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26AD9-3403-2562-7743-A5FD1BE0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525D-AA63-822C-B63A-8EEAF785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0D51-0F16-BE72-4AA1-DA3CC38F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13CC-489B-10E9-CD14-1D6B4F9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3D99-7609-D5AA-21C9-CDEA28F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95C76-3E2F-FD5B-803F-858710F1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49F7-234E-B39E-0D0E-1116255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6257-98AC-3F90-C9E5-1B5B2F16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22A0-DFCF-22C6-B6C5-5733E970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F9D8F-56D1-E01D-701A-CBB2DEC40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65029-D04F-DFED-7F81-73149ED5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B76B-A77D-FA30-D4DE-C1D65114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AD1B-9543-12FA-6AD8-4688B97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7D4F-5101-C399-AD73-D8F8E0F2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2FB4-93E5-FDF5-4157-72F0F085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08A8-B0C9-9311-8D62-BAB03356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615B-BE0E-2451-5808-D345D0D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DD2E-AEBF-34E7-8845-A518AAA3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CDF9-F06C-3B51-F310-F18E3A12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1903-57C8-9517-225E-3A2853F4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72A5-69DE-A308-EF21-E3FCBA88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87A9-3F73-6652-C356-B994460D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4289-D7BA-33B5-4CFD-263445DA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54DB-F70A-2D87-F5EB-B48FE45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3739-3207-B753-5941-587F416D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AA13-EB0C-1B33-B295-EB50A5687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DD9C-62ED-92B7-30B2-18707926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4CD1-7D84-8666-3265-56ED2EF7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D8224-5F06-1001-E7AC-6BB88631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F15A5-5017-25AA-7AF4-4AA8C817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0E6-3FBD-4D08-D750-8D988225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B106-6FAE-9306-9E1E-259B3B35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12BA-7ADA-388F-D734-8C95825A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D9FA9-0593-FD61-165D-1DABE8C66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5FCF8-6E5D-3063-73A9-E772DBAB1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C57A-C445-EB0F-BA4B-C2073758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893C0-0528-B90D-8859-54B5E8E0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E3F8E-1D07-DFCF-993C-DA6CF24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E41F-D30F-1584-7C66-DD7F9C2C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C694D-ACD0-8A18-9821-CBE0260A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E4204-F322-5190-C335-06FD9A2A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E53F-465A-DD84-8568-BBADDA3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5597D-2764-4D6F-E2D0-099070F2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20E8F-FE69-9F8C-8904-B2BF44AE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3316-15EF-CAFC-0F71-FC3524DF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5AB8-ECFE-D642-A146-99B3EA82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8D01-19B0-CB86-D744-1742DBB1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36719-A9BD-191A-ED53-E6070437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F30B-669D-3B32-366A-8FF7B970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6632-D8DF-A8CA-7610-DC22CC23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125BD-9C25-DBD0-60C8-DC985D1F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EB3-6B07-D8A1-A53A-5C94EB9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C3558-F95B-DA5B-8852-22692EC24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60CF-A5B9-FD0E-75FB-51CB6B77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806C-DC70-1832-FA5B-39A83EBB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C10B-DBF4-B17C-5C7C-6CDE29BE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67B60-738F-D66A-7839-32D83AF3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1C40-3701-711E-7347-92B5E7E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DC8E-CA11-E704-4489-A2E27359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9946-D6F7-4EB4-923A-F7CA76C7D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75FD-E0AB-42CF-B1A5-CE818F0BFE1E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11B2-70CD-E9A5-0EB6-F5744C22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D459-19AB-3E43-7343-2481AF247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A38A-CAD9-4FE5-9BDD-2A122C38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1D2A-BCB5-C53D-62DF-71C3B2D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F4E5E-E62B-C682-5055-04037957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656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27696-F33D-2CDE-242F-D797C04F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74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2C3F0C-D3C9-7B3F-7304-3FEAE07B2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87458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C6E9-086C-9A41-06E8-0CCC3227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ADA7D-451F-DE36-250A-904D82D6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31524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990F3-235D-D594-E430-9FB7E749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01596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 tudor</dc:creator>
  <cp:lastModifiedBy>theodor tudor</cp:lastModifiedBy>
  <cp:revision>1</cp:revision>
  <dcterms:created xsi:type="dcterms:W3CDTF">2025-05-07T14:44:57Z</dcterms:created>
  <dcterms:modified xsi:type="dcterms:W3CDTF">2025-05-07T15:06:45Z</dcterms:modified>
</cp:coreProperties>
</file>