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7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2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4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4B61-15D8-4EB6-B771-9BD949B1273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1325-2583-4493-898D-5D47E853C6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e libre 23"/>
          <p:cNvSpPr/>
          <p:nvPr/>
        </p:nvSpPr>
        <p:spPr>
          <a:xfrm>
            <a:off x="3727268" y="2490652"/>
            <a:ext cx="2481943" cy="2393768"/>
          </a:xfrm>
          <a:custGeom>
            <a:avLst/>
            <a:gdLst>
              <a:gd name="connsiteX0" fmla="*/ 0 w 2481943"/>
              <a:gd name="connsiteY0" fmla="*/ 0 h 2393768"/>
              <a:gd name="connsiteX1" fmla="*/ 1149531 w 2481943"/>
              <a:gd name="connsiteY1" fmla="*/ 0 h 2393768"/>
              <a:gd name="connsiteX2" fmla="*/ 1149531 w 2481943"/>
              <a:gd name="connsiteY2" fmla="*/ 1325879 h 2393768"/>
              <a:gd name="connsiteX3" fmla="*/ 783771 w 2481943"/>
              <a:gd name="connsiteY3" fmla="*/ 1325879 h 2393768"/>
              <a:gd name="connsiteX4" fmla="*/ 783771 w 2481943"/>
              <a:gd name="connsiteY4" fmla="*/ 1508759 h 2393768"/>
              <a:gd name="connsiteX5" fmla="*/ 1149531 w 2481943"/>
              <a:gd name="connsiteY5" fmla="*/ 1508759 h 2393768"/>
              <a:gd name="connsiteX6" fmla="*/ 1149531 w 2481943"/>
              <a:gd name="connsiteY6" fmla="*/ 1691639 h 2393768"/>
              <a:gd name="connsiteX7" fmla="*/ 783771 w 2481943"/>
              <a:gd name="connsiteY7" fmla="*/ 1691639 h 2393768"/>
              <a:gd name="connsiteX8" fmla="*/ 783771 w 2481943"/>
              <a:gd name="connsiteY8" fmla="*/ 1874519 h 2393768"/>
              <a:gd name="connsiteX9" fmla="*/ 1149531 w 2481943"/>
              <a:gd name="connsiteY9" fmla="*/ 1874519 h 2393768"/>
              <a:gd name="connsiteX10" fmla="*/ 1332411 w 2481943"/>
              <a:gd name="connsiteY10" fmla="*/ 1874519 h 2393768"/>
              <a:gd name="connsiteX11" fmla="*/ 1332411 w 2481943"/>
              <a:gd name="connsiteY11" fmla="*/ 0 h 2393768"/>
              <a:gd name="connsiteX12" fmla="*/ 2481943 w 2481943"/>
              <a:gd name="connsiteY12" fmla="*/ 0 h 2393768"/>
              <a:gd name="connsiteX13" fmla="*/ 2481943 w 2481943"/>
              <a:gd name="connsiteY13" fmla="*/ 2393768 h 2393768"/>
              <a:gd name="connsiteX14" fmla="*/ 0 w 2481943"/>
              <a:gd name="connsiteY14" fmla="*/ 2393768 h 23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1943" h="2393768">
                <a:moveTo>
                  <a:pt x="0" y="0"/>
                </a:moveTo>
                <a:lnTo>
                  <a:pt x="1149531" y="0"/>
                </a:lnTo>
                <a:lnTo>
                  <a:pt x="1149531" y="1325879"/>
                </a:lnTo>
                <a:lnTo>
                  <a:pt x="783771" y="1325879"/>
                </a:lnTo>
                <a:lnTo>
                  <a:pt x="783771" y="1508759"/>
                </a:lnTo>
                <a:lnTo>
                  <a:pt x="1149531" y="1508759"/>
                </a:lnTo>
                <a:lnTo>
                  <a:pt x="1149531" y="1691639"/>
                </a:lnTo>
                <a:lnTo>
                  <a:pt x="783771" y="1691639"/>
                </a:lnTo>
                <a:lnTo>
                  <a:pt x="783771" y="1874519"/>
                </a:lnTo>
                <a:lnTo>
                  <a:pt x="1149531" y="1874519"/>
                </a:lnTo>
                <a:lnTo>
                  <a:pt x="1332411" y="1874519"/>
                </a:lnTo>
                <a:lnTo>
                  <a:pt x="1332411" y="0"/>
                </a:lnTo>
                <a:lnTo>
                  <a:pt x="2481943" y="0"/>
                </a:lnTo>
                <a:lnTo>
                  <a:pt x="2481943" y="2393768"/>
                </a:lnTo>
                <a:lnTo>
                  <a:pt x="0" y="2393768"/>
                </a:lnTo>
                <a:close/>
              </a:path>
            </a:pathLst>
          </a:custGeom>
          <a:solidFill>
            <a:srgbClr val="2C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>
            <a:off x="3727267" y="1189639"/>
            <a:ext cx="2481944" cy="2535997"/>
          </a:xfrm>
          <a:custGeom>
            <a:avLst/>
            <a:gdLst>
              <a:gd name="connsiteX0" fmla="*/ 1240972 w 2481944"/>
              <a:gd name="connsiteY0" fmla="*/ 0 h 2738097"/>
              <a:gd name="connsiteX1" fmla="*/ 2481944 w 2481944"/>
              <a:gd name="connsiteY1" fmla="*/ 1371600 h 2738097"/>
              <a:gd name="connsiteX2" fmla="*/ 1367854 w 2481944"/>
              <a:gd name="connsiteY2" fmla="*/ 2736119 h 2738097"/>
              <a:gd name="connsiteX3" fmla="*/ 1332412 w 2481944"/>
              <a:gd name="connsiteY3" fmla="*/ 2738097 h 2738097"/>
              <a:gd name="connsiteX4" fmla="*/ 1332412 w 2481944"/>
              <a:gd name="connsiteY4" fmla="*/ 1362382 h 2738097"/>
              <a:gd name="connsiteX5" fmla="*/ 1333113 w 2481944"/>
              <a:gd name="connsiteY5" fmla="*/ 1362312 h 2738097"/>
              <a:gd name="connsiteX6" fmla="*/ 1698171 w 2481944"/>
              <a:gd name="connsiteY6" fmla="*/ 914400 h 2738097"/>
              <a:gd name="connsiteX7" fmla="*/ 1240971 w 2481944"/>
              <a:gd name="connsiteY7" fmla="*/ 457200 h 2738097"/>
              <a:gd name="connsiteX8" fmla="*/ 783771 w 2481944"/>
              <a:gd name="connsiteY8" fmla="*/ 914400 h 2738097"/>
              <a:gd name="connsiteX9" fmla="*/ 1148829 w 2481944"/>
              <a:gd name="connsiteY9" fmla="*/ 1362312 h 2738097"/>
              <a:gd name="connsiteX10" fmla="*/ 1149532 w 2481944"/>
              <a:gd name="connsiteY10" fmla="*/ 1362382 h 2738097"/>
              <a:gd name="connsiteX11" fmla="*/ 1149532 w 2481944"/>
              <a:gd name="connsiteY11" fmla="*/ 2738097 h 2738097"/>
              <a:gd name="connsiteX12" fmla="*/ 1114090 w 2481944"/>
              <a:gd name="connsiteY12" fmla="*/ 2736119 h 2738097"/>
              <a:gd name="connsiteX13" fmla="*/ 0 w 2481944"/>
              <a:gd name="connsiteY13" fmla="*/ 1371600 h 2738097"/>
              <a:gd name="connsiteX14" fmla="*/ 1240972 w 2481944"/>
              <a:gd name="connsiteY14" fmla="*/ 0 h 27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1944" h="2738097">
                <a:moveTo>
                  <a:pt x="1240972" y="0"/>
                </a:moveTo>
                <a:cubicBezTo>
                  <a:pt x="1926342" y="0"/>
                  <a:pt x="2481944" y="614086"/>
                  <a:pt x="2481944" y="1371600"/>
                </a:cubicBezTo>
                <a:cubicBezTo>
                  <a:pt x="2481944" y="2081770"/>
                  <a:pt x="1993622" y="2665879"/>
                  <a:pt x="1367854" y="2736119"/>
                </a:cubicBezTo>
                <a:lnTo>
                  <a:pt x="1332412" y="2738097"/>
                </a:lnTo>
                <a:lnTo>
                  <a:pt x="1332412" y="1362382"/>
                </a:lnTo>
                <a:lnTo>
                  <a:pt x="1333113" y="1362312"/>
                </a:lnTo>
                <a:cubicBezTo>
                  <a:pt x="1541451" y="1319679"/>
                  <a:pt x="1698171" y="1135342"/>
                  <a:pt x="1698171" y="914400"/>
                </a:cubicBezTo>
                <a:cubicBezTo>
                  <a:pt x="1698171" y="661895"/>
                  <a:pt x="1493476" y="457200"/>
                  <a:pt x="1240971" y="457200"/>
                </a:cubicBezTo>
                <a:cubicBezTo>
                  <a:pt x="988466" y="457200"/>
                  <a:pt x="783771" y="661895"/>
                  <a:pt x="783771" y="914400"/>
                </a:cubicBezTo>
                <a:cubicBezTo>
                  <a:pt x="783771" y="1135342"/>
                  <a:pt x="940491" y="1319679"/>
                  <a:pt x="1148829" y="1362312"/>
                </a:cubicBezTo>
                <a:lnTo>
                  <a:pt x="1149532" y="1362382"/>
                </a:lnTo>
                <a:lnTo>
                  <a:pt x="1149532" y="2738097"/>
                </a:lnTo>
                <a:lnTo>
                  <a:pt x="1114090" y="2736119"/>
                </a:lnTo>
                <a:cubicBezTo>
                  <a:pt x="488322" y="2665879"/>
                  <a:pt x="0" y="2081770"/>
                  <a:pt x="0" y="1371600"/>
                </a:cubicBezTo>
                <a:cubicBezTo>
                  <a:pt x="0" y="614086"/>
                  <a:pt x="555602" y="0"/>
                  <a:pt x="1240972" y="0"/>
                </a:cubicBezTo>
                <a:close/>
              </a:path>
            </a:pathLst>
          </a:custGeom>
          <a:solidFill>
            <a:srgbClr val="2C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Fournier, Théo</dc:creator>
  <cp:lastModifiedBy>Fournier, Théo</cp:lastModifiedBy>
  <cp:revision>5</cp:revision>
  <dcterms:created xsi:type="dcterms:W3CDTF">2020-01-28T19:46:05Z</dcterms:created>
  <dcterms:modified xsi:type="dcterms:W3CDTF">2020-01-28T20:02:00Z</dcterms:modified>
</cp:coreProperties>
</file>