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8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B1B9-0C33-49C4-8BF5-DD3E71C095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EA86-AB34-4A1E-97D1-EA67135F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21F-DA80-4E22-AA78-B9355AE85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115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01352-B8E9-4DC6-BBC0-12176B1DA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 Guidroz</a:t>
            </a:r>
          </a:p>
        </p:txBody>
      </p:sp>
    </p:spTree>
    <p:extLst>
      <p:ext uri="{BB962C8B-B14F-4D97-AF65-F5344CB8AC3E}">
        <p14:creationId xmlns:p14="http://schemas.microsoft.com/office/powerpoint/2010/main" val="103989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21F-DA80-4E22-AA78-B9355AE85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test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8C0012-4C43-43C7-AFC2-8D6818526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5ECD-EAAB-4CD5-B1EE-361F639F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</a:t>
            </a:r>
          </a:p>
          <a:p>
            <a:r>
              <a:rPr lang="en-US" dirty="0" err="1"/>
              <a:t>TollBoothLine</a:t>
            </a:r>
            <a:endParaRPr lang="en-US" dirty="0"/>
          </a:p>
          <a:p>
            <a:r>
              <a:rPr lang="en-US" dirty="0"/>
              <a:t>Simulator</a:t>
            </a:r>
          </a:p>
          <a:p>
            <a:r>
              <a:rPr lang="en-US" dirty="0" err="1"/>
              <a:t>SimulatorClient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23"/>
            <a:ext cx="10353761" cy="1326321"/>
          </a:xfrm>
        </p:spPr>
        <p:txBody>
          <a:bodyPr/>
          <a:lstStyle/>
          <a:p>
            <a:r>
              <a:rPr lang="en-US" dirty="0"/>
              <a:t>Class: vehicle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1460453-6C15-4F1D-AF5A-793E8269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9" y="4746638"/>
            <a:ext cx="5340171" cy="1571844"/>
          </a:xfrm>
          <a:prstGeom prst="rect">
            <a:avLst/>
          </a:prstGeom>
        </p:spPr>
      </p:pic>
      <p:pic>
        <p:nvPicPr>
          <p:cNvPr id="7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72A15AD8-70A9-47EE-9B41-A5AD5484D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9" y="1059029"/>
            <a:ext cx="4049851" cy="260347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F05EC5-CDD4-4663-ABB6-467DFB825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780" y="1059029"/>
            <a:ext cx="3318331" cy="3957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CD141-5F0D-40E3-A50B-31EEA59A7C94}"/>
              </a:ext>
            </a:extLst>
          </p:cNvPr>
          <p:cNvSpPr txBox="1"/>
          <p:nvPr/>
        </p:nvSpPr>
        <p:spPr>
          <a:xfrm>
            <a:off x="491669" y="665283"/>
            <a:ext cx="9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0B42F-2C78-40C5-8104-DD9A903AACFE}"/>
              </a:ext>
            </a:extLst>
          </p:cNvPr>
          <p:cNvSpPr txBox="1"/>
          <p:nvPr/>
        </p:nvSpPr>
        <p:spPr>
          <a:xfrm>
            <a:off x="491669" y="4270342"/>
            <a:ext cx="57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7BD0B-E210-41A7-9DB5-52B0861EDF55}"/>
              </a:ext>
            </a:extLst>
          </p:cNvPr>
          <p:cNvSpPr txBox="1"/>
          <p:nvPr/>
        </p:nvSpPr>
        <p:spPr>
          <a:xfrm>
            <a:off x="8163612" y="725864"/>
            <a:ext cx="3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45F3-9C6A-43B8-99C4-57D8AA65FAE4}"/>
              </a:ext>
            </a:extLst>
          </p:cNvPr>
          <p:cNvSpPr txBox="1"/>
          <p:nvPr/>
        </p:nvSpPr>
        <p:spPr>
          <a:xfrm>
            <a:off x="4656841" y="1034615"/>
            <a:ext cx="3318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an object vehicle with argument: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axle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Toll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Arrive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Associates unique ID to the object.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4F4946-43C3-4250-9C9B-9618D74CE274}"/>
              </a:ext>
            </a:extLst>
          </p:cNvPr>
          <p:cNvCxnSpPr>
            <a:stCxn id="15" idx="1"/>
          </p:cNvCxnSpPr>
          <p:nvPr/>
        </p:nvCxnSpPr>
        <p:spPr>
          <a:xfrm flipH="1">
            <a:off x="1822617" y="2050278"/>
            <a:ext cx="2834224" cy="55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302440-707E-4584-BFE8-68D4BCEB95AD}"/>
              </a:ext>
            </a:extLst>
          </p:cNvPr>
          <p:cNvSpPr txBox="1"/>
          <p:nvPr/>
        </p:nvSpPr>
        <p:spPr>
          <a:xfrm>
            <a:off x="3945221" y="4178595"/>
            <a:ext cx="299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characteristic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1E13A8-E139-4FAB-8DA2-92D79203E57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941923" y="4363261"/>
            <a:ext cx="2003298" cy="4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57F1F2-A405-4980-A16F-4719F1570067}"/>
              </a:ext>
            </a:extLst>
          </p:cNvPr>
          <p:cNvSpPr txBox="1"/>
          <p:nvPr/>
        </p:nvSpPr>
        <p:spPr>
          <a:xfrm>
            <a:off x="7975172" y="5288437"/>
            <a:ext cx="316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 a characteristic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8A9903-148E-4549-A2F7-4AC54076679C}"/>
              </a:ext>
            </a:extLst>
          </p:cNvPr>
          <p:cNvCxnSpPr>
            <a:stCxn id="23" idx="1"/>
            <a:endCxn id="9" idx="1"/>
          </p:cNvCxnSpPr>
          <p:nvPr/>
        </p:nvCxnSpPr>
        <p:spPr>
          <a:xfrm flipV="1">
            <a:off x="7975172" y="3037542"/>
            <a:ext cx="271608" cy="243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3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23"/>
            <a:ext cx="10353761" cy="1326321"/>
          </a:xfrm>
        </p:spPr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TollBoothLine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CD141-5F0D-40E3-A50B-31EEA59A7C94}"/>
              </a:ext>
            </a:extLst>
          </p:cNvPr>
          <p:cNvSpPr txBox="1"/>
          <p:nvPr/>
        </p:nvSpPr>
        <p:spPr>
          <a:xfrm>
            <a:off x="89245" y="910530"/>
            <a:ext cx="9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0B42F-2C78-40C5-8104-DD9A903AACFE}"/>
              </a:ext>
            </a:extLst>
          </p:cNvPr>
          <p:cNvSpPr txBox="1"/>
          <p:nvPr/>
        </p:nvSpPr>
        <p:spPr>
          <a:xfrm>
            <a:off x="93046" y="5397516"/>
            <a:ext cx="57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7BD0B-E210-41A7-9DB5-52B0861EDF55}"/>
              </a:ext>
            </a:extLst>
          </p:cNvPr>
          <p:cNvSpPr txBox="1"/>
          <p:nvPr/>
        </p:nvSpPr>
        <p:spPr>
          <a:xfrm>
            <a:off x="7993272" y="849949"/>
            <a:ext cx="3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B844ED9-1A68-4384-A5CA-C1CE5CA76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91" y="2923965"/>
            <a:ext cx="3603364" cy="383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F3933-11F1-4211-AAE6-D5FF6384C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5" y="958914"/>
            <a:ext cx="5095688" cy="1885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7D39B1-9A34-49D1-9354-6A8E73B4C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5" y="5440433"/>
            <a:ext cx="4686954" cy="819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27A5FC-955E-46ED-A6C2-6EAD1A8B9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98" y="910530"/>
            <a:ext cx="3168064" cy="19528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F84DDB-62CA-48E7-9E10-4E8784848172}"/>
              </a:ext>
            </a:extLst>
          </p:cNvPr>
          <p:cNvSpPr txBox="1"/>
          <p:nvPr/>
        </p:nvSpPr>
        <p:spPr>
          <a:xfrm>
            <a:off x="471340" y="3073138"/>
            <a:ext cx="45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an object with argument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an array of the size attributed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AD4EA-08B7-4659-AFBD-7DE660F4E1A1}"/>
              </a:ext>
            </a:extLst>
          </p:cNvPr>
          <p:cNvCxnSpPr>
            <a:cxnSpLocks/>
          </p:cNvCxnSpPr>
          <p:nvPr/>
        </p:nvCxnSpPr>
        <p:spPr>
          <a:xfrm flipV="1">
            <a:off x="634738" y="1091152"/>
            <a:ext cx="284381" cy="214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6BA691-71C0-4A55-ACCD-8E406D039BA4}"/>
              </a:ext>
            </a:extLst>
          </p:cNvPr>
          <p:cNvSpPr txBox="1"/>
          <p:nvPr/>
        </p:nvSpPr>
        <p:spPr>
          <a:xfrm>
            <a:off x="569752" y="4822060"/>
            <a:ext cx="299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characteristic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29A03-22A8-4635-BD51-B2BED8C52625}"/>
              </a:ext>
            </a:extLst>
          </p:cNvPr>
          <p:cNvCxnSpPr>
            <a:cxnSpLocks/>
          </p:cNvCxnSpPr>
          <p:nvPr/>
        </p:nvCxnSpPr>
        <p:spPr>
          <a:xfrm flipH="1">
            <a:off x="569752" y="5191392"/>
            <a:ext cx="96854" cy="3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0DF6EC-AA21-443F-AE37-09D317FA4DC3}"/>
              </a:ext>
            </a:extLst>
          </p:cNvPr>
          <p:cNvSpPr txBox="1"/>
          <p:nvPr/>
        </p:nvSpPr>
        <p:spPr>
          <a:xfrm>
            <a:off x="5890299" y="1219281"/>
            <a:ext cx="1962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a vehicle object at the end of the array.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E4344-5786-458B-AE29-81B9080A285F}"/>
              </a:ext>
            </a:extLst>
          </p:cNvPr>
          <p:cNvSpPr txBox="1"/>
          <p:nvPr/>
        </p:nvSpPr>
        <p:spPr>
          <a:xfrm>
            <a:off x="5515515" y="2844106"/>
            <a:ext cx="196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Removes the first object and moves the rest up the list.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D2187-3AF9-47DF-9663-1C79C5491654}"/>
              </a:ext>
            </a:extLst>
          </p:cNvPr>
          <p:cNvSpPr txBox="1"/>
          <p:nvPr/>
        </p:nvSpPr>
        <p:spPr>
          <a:xfrm>
            <a:off x="5439266" y="4336330"/>
            <a:ext cx="19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Copies the first object.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703A5-52C8-4ACF-83A4-1D5BC115B9B9}"/>
              </a:ext>
            </a:extLst>
          </p:cNvPr>
          <p:cNvSpPr txBox="1"/>
          <p:nvPr/>
        </p:nvSpPr>
        <p:spPr>
          <a:xfrm>
            <a:off x="5788058" y="5081047"/>
            <a:ext cx="164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Replaces the first object of the array.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0A7D3-01A5-439A-A886-48F01668F8BD}"/>
              </a:ext>
            </a:extLst>
          </p:cNvPr>
          <p:cNvCxnSpPr>
            <a:stCxn id="29" idx="3"/>
          </p:cNvCxnSpPr>
          <p:nvPr/>
        </p:nvCxnSpPr>
        <p:spPr>
          <a:xfrm flipV="1">
            <a:off x="7852528" y="958914"/>
            <a:ext cx="1036948" cy="7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66B8D7-4CD8-4417-B88C-7B8970BC997C}"/>
              </a:ext>
            </a:extLst>
          </p:cNvPr>
          <p:cNvCxnSpPr>
            <a:cxnSpLocks/>
          </p:cNvCxnSpPr>
          <p:nvPr/>
        </p:nvCxnSpPr>
        <p:spPr>
          <a:xfrm flipV="1">
            <a:off x="7211505" y="3073139"/>
            <a:ext cx="725920" cy="29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DACD74-E5D1-49BD-820E-05FA93463CB4}"/>
              </a:ext>
            </a:extLst>
          </p:cNvPr>
          <p:cNvCxnSpPr>
            <a:cxnSpLocks/>
          </p:cNvCxnSpPr>
          <p:nvPr/>
        </p:nvCxnSpPr>
        <p:spPr>
          <a:xfrm flipV="1">
            <a:off x="7107810" y="4468306"/>
            <a:ext cx="885462" cy="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76BB1-4D06-4445-AFC8-81B5CE1A3D68}"/>
              </a:ext>
            </a:extLst>
          </p:cNvPr>
          <p:cNvCxnSpPr>
            <a:cxnSpLocks/>
          </p:cNvCxnSpPr>
          <p:nvPr/>
        </p:nvCxnSpPr>
        <p:spPr>
          <a:xfrm flipV="1">
            <a:off x="7313449" y="5114636"/>
            <a:ext cx="679823" cy="3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8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23"/>
            <a:ext cx="10353761" cy="1326321"/>
          </a:xfrm>
        </p:spPr>
        <p:txBody>
          <a:bodyPr/>
          <a:lstStyle/>
          <a:p>
            <a:r>
              <a:rPr lang="en-US" dirty="0"/>
              <a:t>Class: simulator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CD141-5F0D-40E3-A50B-31EEA59A7C94}"/>
              </a:ext>
            </a:extLst>
          </p:cNvPr>
          <p:cNvSpPr txBox="1"/>
          <p:nvPr/>
        </p:nvSpPr>
        <p:spPr>
          <a:xfrm>
            <a:off x="613480" y="910530"/>
            <a:ext cx="9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0B42F-2C78-40C5-8104-DD9A903AACFE}"/>
              </a:ext>
            </a:extLst>
          </p:cNvPr>
          <p:cNvSpPr txBox="1"/>
          <p:nvPr/>
        </p:nvSpPr>
        <p:spPr>
          <a:xfrm>
            <a:off x="397094" y="4187542"/>
            <a:ext cx="57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7BD0B-E210-41A7-9DB5-52B0861EDF55}"/>
              </a:ext>
            </a:extLst>
          </p:cNvPr>
          <p:cNvSpPr txBox="1"/>
          <p:nvPr/>
        </p:nvSpPr>
        <p:spPr>
          <a:xfrm>
            <a:off x="5898036" y="910530"/>
            <a:ext cx="3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pic>
        <p:nvPicPr>
          <p:cNvPr id="5" name="Picture 4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1D2602C7-F1A3-4A65-B032-03E2283C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62" y="915606"/>
            <a:ext cx="5668509" cy="1137996"/>
          </a:xfrm>
          <a:prstGeom prst="rect">
            <a:avLst/>
          </a:prstGeom>
        </p:spPr>
      </p:pic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F99E71C-ABD7-455F-92AE-47BF2953D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4123871"/>
            <a:ext cx="6421751" cy="247788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253DDB-A5BD-49D6-982D-C943DCCE3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4" y="910530"/>
            <a:ext cx="3874723" cy="3022765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D0F624-74B6-45D9-ACC2-1C4F9356D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4" y="4107148"/>
            <a:ext cx="3874723" cy="2629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2F6D4D-4111-4D28-839E-B12AAC028CBA}"/>
              </a:ext>
            </a:extLst>
          </p:cNvPr>
          <p:cNvSpPr txBox="1"/>
          <p:nvPr/>
        </p:nvSpPr>
        <p:spPr>
          <a:xfrm>
            <a:off x="5099901" y="4034672"/>
            <a:ext cx="44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F114-097F-4AE9-9B52-71F3EDA815E6}"/>
              </a:ext>
            </a:extLst>
          </p:cNvPr>
          <p:cNvSpPr txBox="1"/>
          <p:nvPr/>
        </p:nvSpPr>
        <p:spPr>
          <a:xfrm>
            <a:off x="970654" y="277173"/>
            <a:ext cx="234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Reads data and creates vehicle objects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B56EA-A84F-49A1-A2B3-9C700CCC9C3E}"/>
              </a:ext>
            </a:extLst>
          </p:cNvPr>
          <p:cNvCxnSpPr/>
          <p:nvPr/>
        </p:nvCxnSpPr>
        <p:spPr>
          <a:xfrm flipH="1" flipV="1">
            <a:off x="1404594" y="763571"/>
            <a:ext cx="112384" cy="33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B10D-AD23-4F49-86C2-38ABBF1D8EED}"/>
              </a:ext>
            </a:extLst>
          </p:cNvPr>
          <p:cNvSpPr txBox="1"/>
          <p:nvPr/>
        </p:nvSpPr>
        <p:spPr>
          <a:xfrm>
            <a:off x="4845377" y="3429000"/>
            <a:ext cx="320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shortest booth line.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3BE051-AF83-498C-ADB2-A304100E8003}"/>
              </a:ext>
            </a:extLst>
          </p:cNvPr>
          <p:cNvCxnSpPr/>
          <p:nvPr/>
        </p:nvCxnSpPr>
        <p:spPr>
          <a:xfrm flipV="1">
            <a:off x="3582186" y="3705999"/>
            <a:ext cx="1314726" cy="59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8575C9-E03D-4400-A131-26A685EF0190}"/>
              </a:ext>
            </a:extLst>
          </p:cNvPr>
          <p:cNvSpPr txBox="1"/>
          <p:nvPr/>
        </p:nvSpPr>
        <p:spPr>
          <a:xfrm>
            <a:off x="5898036" y="2164862"/>
            <a:ext cx="41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Prints the length of the longest automatic booth and manual booth.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77F1C-4A7F-4B83-B225-2CF96CE530A9}"/>
              </a:ext>
            </a:extLst>
          </p:cNvPr>
          <p:cNvSpPr txBox="1"/>
          <p:nvPr/>
        </p:nvSpPr>
        <p:spPr>
          <a:xfrm>
            <a:off x="8465577" y="2828835"/>
            <a:ext cx="345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Prints the longest wait time on the manual booth and automatic booth. </a:t>
            </a:r>
          </a:p>
          <a:p>
            <a:r>
              <a:rPr lang="en-US" dirty="0"/>
              <a:t>Prints the average wait time.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E5D823-6F42-4749-A507-F9A7A80D64F3}"/>
              </a:ext>
            </a:extLst>
          </p:cNvPr>
          <p:cNvCxnSpPr/>
          <p:nvPr/>
        </p:nvCxnSpPr>
        <p:spPr>
          <a:xfrm flipH="1">
            <a:off x="6160103" y="1090859"/>
            <a:ext cx="702610" cy="115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C7502-94F6-4837-B11A-B2FE1F7DB63E}"/>
              </a:ext>
            </a:extLst>
          </p:cNvPr>
          <p:cNvCxnSpPr/>
          <p:nvPr/>
        </p:nvCxnSpPr>
        <p:spPr>
          <a:xfrm flipV="1">
            <a:off x="6160103" y="3017160"/>
            <a:ext cx="2305474" cy="117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1" cy="1326321"/>
          </a:xfrm>
        </p:spPr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simulatorclient</a:t>
            </a: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B86892-A973-4572-B8D3-A04CE17F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5" y="1023644"/>
            <a:ext cx="4886737" cy="5529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249D2-0258-47D7-859D-00CB530B8DE7}"/>
              </a:ext>
            </a:extLst>
          </p:cNvPr>
          <p:cNvSpPr txBox="1"/>
          <p:nvPr/>
        </p:nvSpPr>
        <p:spPr>
          <a:xfrm>
            <a:off x="5542961" y="2187019"/>
            <a:ext cx="322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the option of N and R depending on which file to use.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4029F-907B-4B74-A445-D30DE293A305}"/>
              </a:ext>
            </a:extLst>
          </p:cNvPr>
          <p:cNvCxnSpPr/>
          <p:nvPr/>
        </p:nvCxnSpPr>
        <p:spPr>
          <a:xfrm flipV="1">
            <a:off x="2988297" y="2356701"/>
            <a:ext cx="2554664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CDA12F-FF23-474A-938B-1AD216050EC1}"/>
              </a:ext>
            </a:extLst>
          </p:cNvPr>
          <p:cNvSpPr txBox="1"/>
          <p:nvPr/>
        </p:nvSpPr>
        <p:spPr>
          <a:xfrm>
            <a:off x="5684363" y="3874416"/>
            <a:ext cx="290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Asks the number of lines wanted.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27AD-03D1-4402-B042-0EF2B4BBB45D}"/>
              </a:ext>
            </a:extLst>
          </p:cNvPr>
          <p:cNvSpPr txBox="1"/>
          <p:nvPr/>
        </p:nvSpPr>
        <p:spPr>
          <a:xfrm>
            <a:off x="5542961" y="5288437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Prints the statistics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D7E935-78D2-4471-BFC2-89E991B935AA}"/>
              </a:ext>
            </a:extLst>
          </p:cNvPr>
          <p:cNvCxnSpPr/>
          <p:nvPr/>
        </p:nvCxnSpPr>
        <p:spPr>
          <a:xfrm flipV="1">
            <a:off x="4751109" y="4015819"/>
            <a:ext cx="933254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AB8E8F-068C-4DDC-BC68-B15D36712512}"/>
              </a:ext>
            </a:extLst>
          </p:cNvPr>
          <p:cNvCxnSpPr>
            <a:endCxn id="19" idx="1"/>
          </p:cNvCxnSpPr>
          <p:nvPr/>
        </p:nvCxnSpPr>
        <p:spPr>
          <a:xfrm>
            <a:off x="2988297" y="5138104"/>
            <a:ext cx="2554664" cy="33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736762-84D2-46A2-93C9-AB0C7F24D949}"/>
              </a:ext>
            </a:extLst>
          </p:cNvPr>
          <p:cNvSpPr txBox="1"/>
          <p:nvPr/>
        </p:nvSpPr>
        <p:spPr>
          <a:xfrm>
            <a:off x="5684363" y="5882326"/>
            <a:ext cx="240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Closes the user input option.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D182F-65CA-4B23-95AD-503D9C083079}"/>
              </a:ext>
            </a:extLst>
          </p:cNvPr>
          <p:cNvCxnSpPr>
            <a:endCxn id="24" idx="1"/>
          </p:cNvCxnSpPr>
          <p:nvPr/>
        </p:nvCxnSpPr>
        <p:spPr>
          <a:xfrm>
            <a:off x="2121031" y="6159325"/>
            <a:ext cx="3563332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2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128-5725-4798-AA7E-ABC88A5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1" cy="1326321"/>
          </a:xfrm>
        </p:spPr>
        <p:txBody>
          <a:bodyPr/>
          <a:lstStyle/>
          <a:p>
            <a:r>
              <a:rPr lang="en-US" dirty="0"/>
              <a:t>Test case</a:t>
            </a:r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FE72091-F1D1-4F9B-A747-655E48A5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26" y="1326321"/>
            <a:ext cx="6094144" cy="45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21F-DA80-4E22-AA78-B9355AE8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85160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59D5E-A90A-4999-9086-2036D72DC4D1}"/>
              </a:ext>
            </a:extLst>
          </p:cNvPr>
          <p:cNvSpPr txBox="1"/>
          <p:nvPr/>
        </p:nvSpPr>
        <p:spPr>
          <a:xfrm>
            <a:off x="782425" y="678730"/>
            <a:ext cx="1096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most vehicles have 2 axles and automatic booths are faster, more automatic booths than manual booths should be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recommend a ratio of 6:1 for automatic booths : manual booth.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10 years the number of booths should double if the amount of </a:t>
            </a:r>
            <a:r>
              <a:rPr lang="en-US"/>
              <a:t>vehicles double.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4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</TotalTime>
  <Words>255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CS 115 Project</vt:lpstr>
      <vt:lpstr>Design and test plan</vt:lpstr>
      <vt:lpstr>Classes Created</vt:lpstr>
      <vt:lpstr>Class: vehicle</vt:lpstr>
      <vt:lpstr>Class: TollBoothLine</vt:lpstr>
      <vt:lpstr>Class: simulator</vt:lpstr>
      <vt:lpstr>Class: simulatorclient</vt:lpstr>
      <vt:lpstr>Test case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 Project</dc:title>
  <dc:creator>Theo Guidroz</dc:creator>
  <cp:lastModifiedBy>Theo Guidroz</cp:lastModifiedBy>
  <cp:revision>9</cp:revision>
  <dcterms:created xsi:type="dcterms:W3CDTF">2018-12-01T20:36:11Z</dcterms:created>
  <dcterms:modified xsi:type="dcterms:W3CDTF">2018-12-01T22:44:13Z</dcterms:modified>
</cp:coreProperties>
</file>