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MicroSecunde-TesteMari(radix baza 16)</a:t>
            </a:r>
          </a:p>
        </c:rich>
      </c:tx>
      <c:layout>
        <c:manualLayout>
          <c:xMode val="edge"/>
          <c:yMode val="edge"/>
          <c:x val="0.3467"/>
          <c:y val="0.016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CountingSort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N = 9,999,999, M = 1,000,000</c:v>
                </c:pt>
                <c:pt idx="1">
                  <c:v>N = 15000, M = 100000000</c:v>
                </c:pt>
                <c:pt idx="2">
                  <c:v>N = 1,000,000, M = 1000</c:v>
                </c:pt>
                <c:pt idx="3">
                  <c:v>N = 1,000,000, M = 10,000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35008</c:v>
                </c:pt>
                <c:pt idx="1">
                  <c:v>0</c:v>
                </c:pt>
                <c:pt idx="2">
                  <c:v>3001</c:v>
                </c:pt>
                <c:pt idx="3">
                  <c:v>4001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QuickSort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N = 9,999,999, M = 1,000,000</c:v>
                </c:pt>
                <c:pt idx="1">
                  <c:v>N = 15000, M = 100000000</c:v>
                </c:pt>
                <c:pt idx="2">
                  <c:v>N = 1,000,000, M = 1000</c:v>
                </c:pt>
                <c:pt idx="3">
                  <c:v>N = 1,000,000, M = 10,000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2530584</c:v>
                </c:pt>
                <c:pt idx="1">
                  <c:v>2001</c:v>
                </c:pt>
                <c:pt idx="2">
                  <c:v>522118</c:v>
                </c:pt>
                <c:pt idx="3">
                  <c:v>158041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ShellSort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N = 9,999,999, M = 1,000,000</c:v>
                </c:pt>
                <c:pt idx="1">
                  <c:v>N = 15000, M = 100000000</c:v>
                </c:pt>
                <c:pt idx="2">
                  <c:v>N = 1,000,000, M = 1000</c:v>
                </c:pt>
                <c:pt idx="3">
                  <c:v>N = 1,000,000, M = 10,000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3151446</c:v>
                </c:pt>
                <c:pt idx="1">
                  <c:v>2000</c:v>
                </c:pt>
                <c:pt idx="2">
                  <c:v>188096</c:v>
                </c:pt>
                <c:pt idx="3">
                  <c:v>221322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MergeSort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N = 9,999,999, M = 1,000,000</c:v>
                </c:pt>
                <c:pt idx="1">
                  <c:v>N = 15000, M = 100000000</c:v>
                </c:pt>
                <c:pt idx="2">
                  <c:v>N = 1,000,000, M = 1000</c:v>
                </c:pt>
                <c:pt idx="3">
                  <c:v>N = 1,000,000, M = 10,000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2383057</c:v>
                </c:pt>
                <c:pt idx="1">
                  <c:v>3001</c:v>
                </c:pt>
                <c:pt idx="2">
                  <c:v>215048</c:v>
                </c:pt>
                <c:pt idx="3">
                  <c:v>224062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RadixSort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N = 9,999,999, M = 1,000,000</c:v>
                </c:pt>
                <c:pt idx="1">
                  <c:v>N = 15000, M = 100000000</c:v>
                </c:pt>
                <c:pt idx="2">
                  <c:v>N = 1,000,000, M = 1000</c:v>
                </c:pt>
                <c:pt idx="3">
                  <c:v>N = 1,000,000, M = 10,000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1224157</c:v>
                </c:pt>
                <c:pt idx="1">
                  <c:v>2000</c:v>
                </c:pt>
                <c:pt idx="2">
                  <c:v>92020</c:v>
                </c:pt>
                <c:pt idx="3">
                  <c:v>120540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C++  Sort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N = 9,999,999, M = 1,000,000</c:v>
                </c:pt>
                <c:pt idx="1">
                  <c:v>N = 15000, M = 100000000</c:v>
                </c:pt>
                <c:pt idx="2">
                  <c:v>N = 1,000,000, M = 1000</c:v>
                </c:pt>
                <c:pt idx="3">
                  <c:v>N = 1,000,000, M = 10,000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606144</c:v>
                </c:pt>
                <c:pt idx="1">
                  <c:v>1000</c:v>
                </c:pt>
                <c:pt idx="2">
                  <c:v>53523</c:v>
                </c:pt>
                <c:pt idx="3">
                  <c:v>49011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0080094"/>
        <c:axId val="655833898"/>
      </c:barChart>
      <c:catAx>
        <c:axId val="30008009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55833898"/>
        <c:crosses val="autoZero"/>
        <c:auto val="1"/>
        <c:lblAlgn val="ctr"/>
        <c:lblOffset val="100"/>
        <c:noMultiLvlLbl val="0"/>
      </c:catAx>
      <c:valAx>
        <c:axId val="65583389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0008009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MicroSecunde-Teste Mici</a:t>
            </a:r>
          </a:p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(radix baza 16)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3566"/>
          <c:y val="0.1"/>
          <c:w val="0.94234"/>
          <c:h val="0.7728533333333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CountingSort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Sheet1!$A$2:$A$6</c:f>
              <c:strCache>
                <c:ptCount val="5"/>
                <c:pt idx="0">
                  <c:v>N = 100,000, M = 1000</c:v>
                </c:pt>
                <c:pt idx="1">
                  <c:v>N = 100,000, M = 10,000</c:v>
                </c:pt>
                <c:pt idx="2">
                  <c:v>N = 100,000, M = 100,000</c:v>
                </c:pt>
                <c:pt idx="3">
                  <c:v>N = 100,000, M = 1,000,000</c:v>
                </c:pt>
                <c:pt idx="4">
                  <c:v>N = 100000, M = 2,147,483,647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  <c:pt idx="4">
                  <c:v>1000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QuickSort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Sheet1!$A$2:$A$6</c:f>
              <c:strCache>
                <c:ptCount val="5"/>
                <c:pt idx="0">
                  <c:v>N = 100,000, M = 1000</c:v>
                </c:pt>
                <c:pt idx="1">
                  <c:v>N = 100,000, M = 10,000</c:v>
                </c:pt>
                <c:pt idx="2">
                  <c:v>N = 100,000, M = 100,000</c:v>
                </c:pt>
                <c:pt idx="3">
                  <c:v>N = 100,000, M = 1,000,000</c:v>
                </c:pt>
                <c:pt idx="4">
                  <c:v>N = 100000, M = 2,147,483,647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13002</c:v>
                </c:pt>
                <c:pt idx="1">
                  <c:v>12002</c:v>
                </c:pt>
                <c:pt idx="2">
                  <c:v>11003</c:v>
                </c:pt>
                <c:pt idx="3">
                  <c:v>11002</c:v>
                </c:pt>
                <c:pt idx="4">
                  <c:v>12002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ShellSort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Sheet1!$A$2:$A$6</c:f>
              <c:strCache>
                <c:ptCount val="5"/>
                <c:pt idx="0">
                  <c:v>N = 100,000, M = 1000</c:v>
                </c:pt>
                <c:pt idx="1">
                  <c:v>N = 100,000, M = 10,000</c:v>
                </c:pt>
                <c:pt idx="2">
                  <c:v>N = 100,000, M = 100,000</c:v>
                </c:pt>
                <c:pt idx="3">
                  <c:v>N = 100,000, M = 1,000,000</c:v>
                </c:pt>
                <c:pt idx="4">
                  <c:v>N = 100000, M = 2,147,483,647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15003</c:v>
                </c:pt>
                <c:pt idx="1">
                  <c:v>18509</c:v>
                </c:pt>
                <c:pt idx="2">
                  <c:v>18004</c:v>
                </c:pt>
                <c:pt idx="3">
                  <c:v>18004</c:v>
                </c:pt>
                <c:pt idx="4">
                  <c:v>18004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MergeSort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Sheet1!$A$2:$A$6</c:f>
              <c:strCache>
                <c:ptCount val="5"/>
                <c:pt idx="0">
                  <c:v>N = 100,000, M = 1000</c:v>
                </c:pt>
                <c:pt idx="1">
                  <c:v>N = 100,000, M = 10,000</c:v>
                </c:pt>
                <c:pt idx="2">
                  <c:v>N = 100,000, M = 100,000</c:v>
                </c:pt>
                <c:pt idx="3">
                  <c:v>N = 100,000, M = 1,000,000</c:v>
                </c:pt>
                <c:pt idx="4">
                  <c:v>N = 100000, M = 2,147,483,647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21005</c:v>
                </c:pt>
                <c:pt idx="1">
                  <c:v>20391</c:v>
                </c:pt>
                <c:pt idx="2">
                  <c:v>20004</c:v>
                </c:pt>
                <c:pt idx="3">
                  <c:v>21005</c:v>
                </c:pt>
                <c:pt idx="4">
                  <c:v>21004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Radixsort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Sheet1!$A$2:$A$6</c:f>
              <c:strCache>
                <c:ptCount val="5"/>
                <c:pt idx="0">
                  <c:v>N = 100,000, M = 1000</c:v>
                </c:pt>
                <c:pt idx="1">
                  <c:v>N = 100,000, M = 10,000</c:v>
                </c:pt>
                <c:pt idx="2">
                  <c:v>N = 100,000, M = 100,000</c:v>
                </c:pt>
                <c:pt idx="3">
                  <c:v>N = 100,000, M = 1,000,000</c:v>
                </c:pt>
                <c:pt idx="4">
                  <c:v>N = 100000, M = 2,147,483,647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9003</c:v>
                </c:pt>
                <c:pt idx="1">
                  <c:v>12002</c:v>
                </c:pt>
                <c:pt idx="2">
                  <c:v>12003</c:v>
                </c:pt>
                <c:pt idx="3">
                  <c:v>12003</c:v>
                </c:pt>
                <c:pt idx="4">
                  <c:v>12003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C++ Sort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Sheet1!$A$2:$A$6</c:f>
              <c:strCache>
                <c:ptCount val="5"/>
                <c:pt idx="0">
                  <c:v>N = 100,000, M = 1000</c:v>
                </c:pt>
                <c:pt idx="1">
                  <c:v>N = 100,000, M = 10,000</c:v>
                </c:pt>
                <c:pt idx="2">
                  <c:v>N = 100,000, M = 100,000</c:v>
                </c:pt>
                <c:pt idx="3">
                  <c:v>N = 100,000, M = 1,000,000</c:v>
                </c:pt>
                <c:pt idx="4">
                  <c:v>N = 100000, M = 2,147,483,647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0">
                  <c:v>4001</c:v>
                </c:pt>
                <c:pt idx="1">
                  <c:v>4001</c:v>
                </c:pt>
                <c:pt idx="2">
                  <c:v>5002</c:v>
                </c:pt>
                <c:pt idx="3">
                  <c:v>5002</c:v>
                </c:pt>
                <c:pt idx="4">
                  <c:v>5001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1063831"/>
        <c:axId val="615726767"/>
      </c:barChart>
      <c:catAx>
        <c:axId val="851063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15726767"/>
        <c:crosses val="autoZero"/>
        <c:auto val="1"/>
        <c:lblAlgn val="ctr"/>
        <c:lblOffset val="100"/>
        <c:noMultiLvlLbl val="0"/>
      </c:catAx>
      <c:valAx>
        <c:axId val="615726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51063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800100" y="657860"/>
          <a:ext cx="10514965" cy="5618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514985" y="268605"/>
          <a:ext cx="10570845" cy="6111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Radix sort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854835"/>
            <a:ext cx="3209925" cy="235267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28160" y="1854835"/>
            <a:ext cx="3124200" cy="240982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838200" y="4428490"/>
            <a:ext cx="6710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Radix sort in general este mai eficient cu baze mai mari dupa cum se vede in aceste teste(ignorand memoria utilizata).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838200" y="5073650"/>
            <a:ext cx="6980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Intro sort-ul implementat in c++ este mai eficient indiferent de marimea testelor sau a numerelor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838200" y="5791835"/>
            <a:ext cx="6533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De asemnea Radix sortul ramane consistent pe toate tipurile de teste, fata de Quick ,Merge sau Shell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WPS Presentation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theo</cp:lastModifiedBy>
  <cp:revision>1</cp:revision>
  <dcterms:created xsi:type="dcterms:W3CDTF">2023-03-17T13:45:02Z</dcterms:created>
  <dcterms:modified xsi:type="dcterms:W3CDTF">2023-03-17T13:45:02Z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1F5DA8CC5E674731AB87A73F2D2FE72C</vt:lpwstr>
  </property>
  <property fmtid="{D5CDD505-2E9C-101B-9397-08002B2CF9AE}" pid="3" name="KSOProductBuildVer">
    <vt:lpwstr>1033-11.2.0.11498</vt:lpwstr>
  </property>
</Properties>
</file>