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9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20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3DD2-6B27-40CA-AE3E-E666065F31D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37CC6-F0DA-4556-B19F-F393F19F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Build React Apps with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Cronin – Solutions Architect</a:t>
            </a:r>
          </a:p>
          <a:p>
            <a:r>
              <a:rPr lang="en-US" dirty="0" smtClean="0"/>
              <a:t>jcronin@clearedgeit.com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it help us in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40931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It is a superset of </a:t>
            </a:r>
            <a:r>
              <a:rPr lang="en-US" dirty="0" err="1"/>
              <a:t>Javascript</a:t>
            </a:r>
            <a:r>
              <a:rPr lang="en-US" dirty="0" smtClean="0"/>
              <a:t>​ that leverages strong types</a:t>
            </a:r>
            <a:endParaRPr lang="en-US" dirty="0"/>
          </a:p>
          <a:p>
            <a:pPr fontAlgn="base"/>
            <a:r>
              <a:rPr lang="en-US" dirty="0"/>
              <a:t>It </a:t>
            </a:r>
            <a:r>
              <a:rPr lang="en-US" dirty="0" smtClean="0"/>
              <a:t>has </a:t>
            </a:r>
            <a:r>
              <a:rPr lang="en-US" dirty="0"/>
              <a:t>a </a:t>
            </a:r>
            <a:r>
              <a:rPr lang="en-US" dirty="0" err="1"/>
              <a:t>transpiler</a:t>
            </a:r>
            <a:r>
              <a:rPr lang="en-US" dirty="0"/>
              <a:t> (much like babel) that will </a:t>
            </a:r>
            <a:r>
              <a:rPr lang="en-US" dirty="0" err="1"/>
              <a:t>transpile</a:t>
            </a:r>
            <a:r>
              <a:rPr lang="en-US" dirty="0"/>
              <a:t> your application logic into a known ES standard to ensure browser support​</a:t>
            </a:r>
          </a:p>
          <a:p>
            <a:pPr fontAlgn="base"/>
            <a:r>
              <a:rPr lang="en-US" dirty="0"/>
              <a:t>It is a compiler in the idea of a type checker.  It will evaluate the types in the application and ensure everything is written to work together​</a:t>
            </a:r>
          </a:p>
          <a:p>
            <a:pPr fontAlgn="base"/>
            <a:r>
              <a:rPr lang="en-US" dirty="0"/>
              <a:t>It is a way to both explicitly and implicitly describe what you are working with at any given time</a:t>
            </a:r>
          </a:p>
          <a:p>
            <a:endParaRPr lang="en-US" dirty="0"/>
          </a:p>
        </p:txBody>
      </p:sp>
      <p:pic>
        <p:nvPicPr>
          <p:cNvPr id="1028" name="Picture 4" descr="https://raw.githubusercontent.com/basarat/typescript-book/master/images/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01" y="2160589"/>
            <a:ext cx="3512746" cy="35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401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Types give us a way to ensure that our changes work with the application as written.  (Reduction of runtime debugging)​</a:t>
            </a:r>
          </a:p>
          <a:p>
            <a:pPr fontAlgn="base"/>
            <a:r>
              <a:rPr lang="en-US" dirty="0"/>
              <a:t>Types are self-documenting reducing the amount of documentation drift.​</a:t>
            </a:r>
          </a:p>
          <a:p>
            <a:pPr fontAlgn="base"/>
            <a:r>
              <a:rPr lang="en-US" dirty="0"/>
              <a:t>Types allow us to communicate intent for functionality​</a:t>
            </a:r>
          </a:p>
          <a:p>
            <a:pPr fontAlgn="base"/>
            <a:r>
              <a:rPr lang="en-US" dirty="0"/>
              <a:t>Types allow us to identify regression through tooling rather than just inspection or smoke testing​</a:t>
            </a:r>
          </a:p>
          <a:p>
            <a:pPr fontAlgn="base"/>
            <a:r>
              <a:rPr lang="en-US" dirty="0"/>
              <a:t>Most modern IDEs support Typescript meaning the </a:t>
            </a:r>
            <a:r>
              <a:rPr lang="en-US" dirty="0" err="1"/>
              <a:t>autocompletion</a:t>
            </a:r>
            <a:r>
              <a:rPr lang="en-US" dirty="0"/>
              <a:t> and warning alerts are more accurate​</a:t>
            </a:r>
          </a:p>
          <a:p>
            <a:pPr fontAlgn="base"/>
            <a:r>
              <a:rPr lang="en-US" dirty="0"/>
              <a:t>Typescript is widely adopted, so most of your third-party libraries already ship with types, meaning less jumping to online docs​</a:t>
            </a:r>
          </a:p>
          <a:p>
            <a:pPr fontAlgn="base"/>
            <a:r>
              <a:rPr lang="en-US" dirty="0"/>
              <a:t>At the end of the day, we still ship </a:t>
            </a:r>
            <a:r>
              <a:rPr lang="en-US" dirty="0" err="1"/>
              <a:t>Javascript</a:t>
            </a:r>
            <a:r>
              <a:rPr lang="en-US" dirty="0"/>
              <a:t>, so past types, there isn't anything different in the way we write the application​</a:t>
            </a:r>
          </a:p>
          <a:p>
            <a:pPr fontAlgn="base"/>
            <a:r>
              <a:rPr lang="en-US" dirty="0"/>
              <a:t>Encourages ongoing refactors as a contract is established already for functionality​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Types – Basic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type assignment to a variable</a:t>
            </a:r>
          </a:p>
          <a:p>
            <a:endParaRPr lang="en-US" dirty="0"/>
          </a:p>
          <a:p>
            <a:r>
              <a:rPr lang="en-US" dirty="0" smtClean="0"/>
              <a:t>Inferring types</a:t>
            </a:r>
          </a:p>
          <a:p>
            <a:endParaRPr lang="en-US" dirty="0"/>
          </a:p>
          <a:p>
            <a:r>
              <a:rPr lang="en-US" dirty="0" smtClean="0"/>
              <a:t>Describing objects</a:t>
            </a:r>
          </a:p>
          <a:p>
            <a:endParaRPr lang="en-US" dirty="0"/>
          </a:p>
          <a:p>
            <a:r>
              <a:rPr lang="en-US" dirty="0" smtClean="0"/>
              <a:t>Describing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Types – User Defined and Composed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Composed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Types –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Generics allow a user to pass a parameter to a type</a:t>
            </a:r>
          </a:p>
          <a:p>
            <a:r>
              <a:rPr lang="en-US" dirty="0" smtClean="0"/>
              <a:t>Some built in examples are Array&lt;T&gt; or Partial&lt;T&gt;</a:t>
            </a:r>
          </a:p>
          <a:p>
            <a:r>
              <a:rPr lang="en-US" dirty="0" smtClean="0"/>
              <a:t>Example in a Function</a:t>
            </a:r>
          </a:p>
          <a:p>
            <a:endParaRPr lang="en-US" dirty="0"/>
          </a:p>
          <a:p>
            <a:r>
              <a:rPr lang="en-US" dirty="0" smtClean="0"/>
              <a:t>Example in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React app with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89" y="3235343"/>
            <a:ext cx="6858957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Existing React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Adopting gradually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React?</a:t>
            </a:r>
          </a:p>
          <a:p>
            <a:pPr lvl="1"/>
            <a:r>
              <a:rPr lang="en-US" dirty="0" smtClean="0"/>
              <a:t>Overview and Philosophy</a:t>
            </a:r>
          </a:p>
          <a:p>
            <a:pPr lvl="1"/>
            <a:r>
              <a:rPr lang="en-US" dirty="0" smtClean="0"/>
              <a:t>Discriminators from competitors</a:t>
            </a:r>
          </a:p>
          <a:p>
            <a:pPr lvl="1"/>
            <a:r>
              <a:rPr lang="en-US" dirty="0" smtClean="0"/>
              <a:t>Evolution over time</a:t>
            </a:r>
          </a:p>
          <a:p>
            <a:r>
              <a:rPr lang="en-US" dirty="0" smtClean="0"/>
              <a:t>What is a React Component?</a:t>
            </a:r>
          </a:p>
          <a:p>
            <a:pPr lvl="1"/>
            <a:r>
              <a:rPr lang="en-US" dirty="0" smtClean="0"/>
              <a:t>Component Props</a:t>
            </a:r>
          </a:p>
          <a:p>
            <a:pPr lvl="1"/>
            <a:r>
              <a:rPr lang="en-US" dirty="0" smtClean="0"/>
              <a:t>Component State</a:t>
            </a:r>
          </a:p>
          <a:p>
            <a:pPr lvl="1"/>
            <a:r>
              <a:rPr lang="en-US" dirty="0" smtClean="0"/>
              <a:t>When a component renders</a:t>
            </a:r>
          </a:p>
        </p:txBody>
      </p:sp>
    </p:spTree>
    <p:extLst>
      <p:ext uri="{BB962C8B-B14F-4D97-AF65-F5344CB8AC3E}">
        <p14:creationId xmlns:p14="http://schemas.microsoft.com/office/powerpoint/2010/main" val="23834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Reason for inception</a:t>
            </a:r>
          </a:p>
          <a:p>
            <a:pPr lvl="1"/>
            <a:r>
              <a:rPr lang="en-US" dirty="0"/>
              <a:t>Reason for adoption to 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Native Types</a:t>
            </a:r>
          </a:p>
          <a:p>
            <a:pPr lvl="1"/>
            <a:r>
              <a:rPr lang="en-US" dirty="0" smtClean="0"/>
              <a:t>User-Defined Types</a:t>
            </a:r>
          </a:p>
          <a:p>
            <a:pPr lvl="1"/>
            <a:r>
              <a:rPr lang="en-US" dirty="0" smtClean="0"/>
              <a:t>Composed Types</a:t>
            </a:r>
          </a:p>
          <a:p>
            <a:pPr lvl="1"/>
            <a:r>
              <a:rPr lang="en-US" dirty="0" smtClean="0"/>
              <a:t>Types with Generics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React app with </a:t>
            </a:r>
            <a:r>
              <a:rPr lang="en-US" dirty="0" err="1"/>
              <a:t>TypeScript</a:t>
            </a:r>
            <a:r>
              <a:rPr lang="en-US" dirty="0"/>
              <a:t> from scratch</a:t>
            </a:r>
          </a:p>
          <a:p>
            <a:r>
              <a:rPr lang="en-US" dirty="0" smtClean="0"/>
              <a:t>Using </a:t>
            </a:r>
            <a:r>
              <a:rPr lang="en-US" dirty="0" err="1"/>
              <a:t>TypeScript</a:t>
            </a:r>
            <a:r>
              <a:rPr lang="en-US" dirty="0"/>
              <a:t> with React</a:t>
            </a:r>
          </a:p>
          <a:p>
            <a:pPr lvl="1"/>
            <a:r>
              <a:rPr lang="en-US" dirty="0"/>
              <a:t>Defining a Props Type</a:t>
            </a:r>
          </a:p>
          <a:p>
            <a:pPr lvl="1"/>
            <a:r>
              <a:rPr lang="en-US" dirty="0"/>
              <a:t>Adding types to Component State</a:t>
            </a:r>
          </a:p>
          <a:p>
            <a:pPr lvl="1"/>
            <a:r>
              <a:rPr lang="en-US" dirty="0"/>
              <a:t>Using Typed </a:t>
            </a:r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Converting an existing React app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it is and how to build apps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front end framework focused on creating interactive user interfaces both for the web and native environments</a:t>
            </a:r>
          </a:p>
          <a:p>
            <a:r>
              <a:rPr lang="en-US" dirty="0" smtClean="0"/>
              <a:t>Leverages an encapsulated component-based approach to isolate behavior and combat overly complex systems</a:t>
            </a:r>
          </a:p>
          <a:p>
            <a:r>
              <a:rPr lang="en-US" dirty="0" smtClean="0"/>
              <a:t>Other frameworks, such as Vue.js or Angular tends towards MVVM or MVC architecture patterns, while React by itself doesn’t push towards any one of those necessarily</a:t>
            </a:r>
          </a:p>
          <a:p>
            <a:r>
              <a:rPr lang="en-US" dirty="0"/>
              <a:t>Since version 16, there has been a heavy push towards functional practices, focusing mainly on Pure Functions.  </a:t>
            </a:r>
          </a:p>
          <a:p>
            <a:r>
              <a:rPr lang="en-US" dirty="0"/>
              <a:t>A Pure Function is a function that will always give the same output when given the same input (i.e. f(x) = x + 2)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“React App”?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React app is simply a set of components that call one another to build a user interface</a:t>
            </a:r>
          </a:p>
          <a:p>
            <a:r>
              <a:rPr lang="en-US" dirty="0" smtClean="0"/>
              <a:t>A component is either a class or a function</a:t>
            </a:r>
          </a:p>
          <a:p>
            <a:r>
              <a:rPr lang="en-US" dirty="0" smtClean="0"/>
              <a:t>The push from React 16 forward has been towards functional components, so we will focus on them for this talk</a:t>
            </a:r>
          </a:p>
          <a:p>
            <a:r>
              <a:rPr lang="en-US" dirty="0" smtClean="0"/>
              <a:t>A functional component is a function that takes in props and returns JSX</a:t>
            </a:r>
          </a:p>
          <a:p>
            <a:r>
              <a:rPr lang="en-US" dirty="0" smtClean="0"/>
              <a:t>JSX is a syntax extension that allows html like syntax in JavaScript.  The goal is to bring the data and view together in one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Props is an object with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component should end up adding a heading to the DOM with the given string inserted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of a Pure Component as it will return the same output given the same input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750376"/>
            <a:ext cx="4513262" cy="1055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0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and State and the effects on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460124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React Component will take in an object known as props that it can use to render itself or its child components</a:t>
            </a:r>
          </a:p>
          <a:p>
            <a:r>
              <a:rPr lang="en-US" dirty="0" smtClean="0"/>
              <a:t>A React Component can also have its own internal state that it manages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useState</a:t>
            </a:r>
            <a:r>
              <a:rPr lang="en-US" dirty="0" smtClean="0"/>
              <a:t> hook returns the current value of the property and a function to set the state property</a:t>
            </a:r>
          </a:p>
          <a:p>
            <a:r>
              <a:rPr lang="en-US" dirty="0" smtClean="0"/>
              <a:t>A React Component will render when:</a:t>
            </a:r>
          </a:p>
          <a:p>
            <a:pPr lvl="1"/>
            <a:r>
              <a:rPr lang="en-US" dirty="0" smtClean="0"/>
              <a:t>The component is executed again with DIFFERENT props</a:t>
            </a:r>
          </a:p>
          <a:p>
            <a:pPr lvl="1"/>
            <a:r>
              <a:rPr lang="en-US" dirty="0" smtClean="0"/>
              <a:t>A state property value is changed via the given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3" y="2692921"/>
            <a:ext cx="4471060" cy="21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4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800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How to Build React Apps with TypeScript</vt:lpstr>
      <vt:lpstr>Agenda</vt:lpstr>
      <vt:lpstr>Agenda</vt:lpstr>
      <vt:lpstr>Agenda</vt:lpstr>
      <vt:lpstr>React</vt:lpstr>
      <vt:lpstr>What is React? </vt:lpstr>
      <vt:lpstr>What constitutes a “React App”? </vt:lpstr>
      <vt:lpstr>Sample Component</vt:lpstr>
      <vt:lpstr>Props and State and the effects on rendering</vt:lpstr>
      <vt:lpstr>What is TypeScript</vt:lpstr>
      <vt:lpstr>What is TypeScript?</vt:lpstr>
      <vt:lpstr>Benefits of TypeScript</vt:lpstr>
      <vt:lpstr>How to Add Types – Basic Declarations</vt:lpstr>
      <vt:lpstr>How to Add Types – User Defined and Composed </vt:lpstr>
      <vt:lpstr>How to Add Types – Generics</vt:lpstr>
      <vt:lpstr>Creating a new React app with TypeScript</vt:lpstr>
      <vt:lpstr>Converting an Existing React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React Apps with TypeScript</dc:title>
  <dc:creator>Justin Cronin</dc:creator>
  <cp:lastModifiedBy>Justin Cronin</cp:lastModifiedBy>
  <cp:revision>14</cp:revision>
  <dcterms:created xsi:type="dcterms:W3CDTF">2022-02-12T22:26:10Z</dcterms:created>
  <dcterms:modified xsi:type="dcterms:W3CDTF">2022-02-13T00:33:37Z</dcterms:modified>
</cp:coreProperties>
</file>