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7"/>
  </p:notesMasterIdLst>
  <p:handoutMasterIdLst>
    <p:handoutMasterId r:id="rId8"/>
  </p:handoutMasterIdLst>
  <p:sldIdLst>
    <p:sldId id="293" r:id="rId2"/>
    <p:sldId id="289" r:id="rId3"/>
    <p:sldId id="290" r:id="rId4"/>
    <p:sldId id="291" r:id="rId5"/>
    <p:sldId id="292" r:id="rId6"/>
  </p:sldIdLst>
  <p:sldSz cx="12188825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F6ADC-9EF7-44DA-8E4D-A815885D4D8B}" v="4" dt="2022-11-03T14:38:52.672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280" autoAdjust="0"/>
  </p:normalViewPr>
  <p:slideViewPr>
    <p:cSldViewPr>
      <p:cViewPr varScale="1">
        <p:scale>
          <a:sx n="64" d="100"/>
          <a:sy n="64" d="100"/>
        </p:scale>
        <p:origin x="42" y="41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G-Harket, Theodor" userId="ff20583f-b8da-46d6-a217-dc72a0cc88c8" providerId="ADAL" clId="{FE0F6ADC-9EF7-44DA-8E4D-A815885D4D8B}"/>
    <pc:docChg chg="undo custSel modSld">
      <pc:chgData name="PG-Harket, Theodor" userId="ff20583f-b8da-46d6-a217-dc72a0cc88c8" providerId="ADAL" clId="{FE0F6ADC-9EF7-44DA-8E4D-A815885D4D8B}" dt="2022-11-03T14:39:20.198" v="54" actId="14100"/>
      <pc:docMkLst>
        <pc:docMk/>
      </pc:docMkLst>
      <pc:sldChg chg="addSp delSp modSp mod">
        <pc:chgData name="PG-Harket, Theodor" userId="ff20583f-b8da-46d6-a217-dc72a0cc88c8" providerId="ADAL" clId="{FE0F6ADC-9EF7-44DA-8E4D-A815885D4D8B}" dt="2022-11-03T14:38:14.509" v="34" actId="1076"/>
        <pc:sldMkLst>
          <pc:docMk/>
          <pc:sldMk cId="471475862" sldId="289"/>
        </pc:sldMkLst>
        <pc:spChg chg="mod">
          <ac:chgData name="PG-Harket, Theodor" userId="ff20583f-b8da-46d6-a217-dc72a0cc88c8" providerId="ADAL" clId="{FE0F6ADC-9EF7-44DA-8E4D-A815885D4D8B}" dt="2022-11-03T14:37:45.262" v="25" actId="14100"/>
          <ac:spMkLst>
            <pc:docMk/>
            <pc:sldMk cId="471475862" sldId="289"/>
            <ac:spMk id="2" creationId="{00000000-0000-0000-0000-000000000000}"/>
          </ac:spMkLst>
        </pc:spChg>
        <pc:picChg chg="add del mod">
          <ac:chgData name="PG-Harket, Theodor" userId="ff20583f-b8da-46d6-a217-dc72a0cc88c8" providerId="ADAL" clId="{FE0F6ADC-9EF7-44DA-8E4D-A815885D4D8B}" dt="2022-11-03T14:36:16.346" v="8" actId="22"/>
          <ac:picMkLst>
            <pc:docMk/>
            <pc:sldMk cId="471475862" sldId="289"/>
            <ac:picMk id="4" creationId="{D2002AC3-91C1-4A86-BDF6-EBC6B16E6F3A}"/>
          </ac:picMkLst>
        </pc:picChg>
        <pc:picChg chg="add mod">
          <ac:chgData name="PG-Harket, Theodor" userId="ff20583f-b8da-46d6-a217-dc72a0cc88c8" providerId="ADAL" clId="{FE0F6ADC-9EF7-44DA-8E4D-A815885D4D8B}" dt="2022-11-03T14:38:09.014" v="32" actId="14100"/>
          <ac:picMkLst>
            <pc:docMk/>
            <pc:sldMk cId="471475862" sldId="289"/>
            <ac:picMk id="8" creationId="{290861BE-2631-4C00-AD7F-24E47BF1E09D}"/>
          </ac:picMkLst>
        </pc:picChg>
        <pc:picChg chg="add mod">
          <ac:chgData name="PG-Harket, Theodor" userId="ff20583f-b8da-46d6-a217-dc72a0cc88c8" providerId="ADAL" clId="{FE0F6ADC-9EF7-44DA-8E4D-A815885D4D8B}" dt="2022-11-03T14:38:11.873" v="33" actId="14100"/>
          <ac:picMkLst>
            <pc:docMk/>
            <pc:sldMk cId="471475862" sldId="289"/>
            <ac:picMk id="10" creationId="{6DEF4F0F-6835-4C12-932D-37884C73A3FF}"/>
          </ac:picMkLst>
        </pc:picChg>
        <pc:picChg chg="add mod">
          <ac:chgData name="PG-Harket, Theodor" userId="ff20583f-b8da-46d6-a217-dc72a0cc88c8" providerId="ADAL" clId="{FE0F6ADC-9EF7-44DA-8E4D-A815885D4D8B}" dt="2022-11-03T14:38:14.509" v="34" actId="1076"/>
          <ac:picMkLst>
            <pc:docMk/>
            <pc:sldMk cId="471475862" sldId="289"/>
            <ac:picMk id="12" creationId="{777AF084-A164-4FE6-976A-1DBC2420DEAB}"/>
          </ac:picMkLst>
        </pc:picChg>
      </pc:sldChg>
      <pc:sldChg chg="addSp delSp modSp mod">
        <pc:chgData name="PG-Harket, Theodor" userId="ff20583f-b8da-46d6-a217-dc72a0cc88c8" providerId="ADAL" clId="{FE0F6ADC-9EF7-44DA-8E4D-A815885D4D8B}" dt="2022-11-03T14:38:35.702" v="47"/>
        <pc:sldMkLst>
          <pc:docMk/>
          <pc:sldMk cId="1075929921" sldId="290"/>
        </pc:sldMkLst>
        <pc:spChg chg="add del">
          <ac:chgData name="PG-Harket, Theodor" userId="ff20583f-b8da-46d6-a217-dc72a0cc88c8" providerId="ADAL" clId="{FE0F6ADC-9EF7-44DA-8E4D-A815885D4D8B}" dt="2022-11-03T14:38:31.985" v="45" actId="478"/>
          <ac:spMkLst>
            <pc:docMk/>
            <pc:sldMk cId="1075929921" sldId="290"/>
            <ac:spMk id="2" creationId="{00000000-0000-0000-0000-000000000000}"/>
          </ac:spMkLst>
        </pc:spChg>
        <pc:spChg chg="add del mod">
          <ac:chgData name="PG-Harket, Theodor" userId="ff20583f-b8da-46d6-a217-dc72a0cc88c8" providerId="ADAL" clId="{FE0F6ADC-9EF7-44DA-8E4D-A815885D4D8B}" dt="2022-11-03T14:38:35.702" v="47"/>
          <ac:spMkLst>
            <pc:docMk/>
            <pc:sldMk cId="1075929921" sldId="290"/>
            <ac:spMk id="5" creationId="{24125C48-BA8A-42A6-9715-5DD44D60E373}"/>
          </ac:spMkLst>
        </pc:spChg>
        <pc:spChg chg="add del mod">
          <ac:chgData name="PG-Harket, Theodor" userId="ff20583f-b8da-46d6-a217-dc72a0cc88c8" providerId="ADAL" clId="{FE0F6ADC-9EF7-44DA-8E4D-A815885D4D8B}" dt="2022-11-03T14:38:31.985" v="45" actId="478"/>
          <ac:spMkLst>
            <pc:docMk/>
            <pc:sldMk cId="1075929921" sldId="290"/>
            <ac:spMk id="6" creationId="{B590FD31-8AFF-464D-B7E8-106C5188B7CE}"/>
          </ac:spMkLst>
        </pc:spChg>
      </pc:sldChg>
      <pc:sldChg chg="addSp modSp mod">
        <pc:chgData name="PG-Harket, Theodor" userId="ff20583f-b8da-46d6-a217-dc72a0cc88c8" providerId="ADAL" clId="{FE0F6ADC-9EF7-44DA-8E4D-A815885D4D8B}" dt="2022-11-03T14:35:34.927" v="1" actId="1076"/>
        <pc:sldMkLst>
          <pc:docMk/>
          <pc:sldMk cId="2857942702" sldId="291"/>
        </pc:sldMkLst>
        <pc:picChg chg="add mod">
          <ac:chgData name="PG-Harket, Theodor" userId="ff20583f-b8da-46d6-a217-dc72a0cc88c8" providerId="ADAL" clId="{FE0F6ADC-9EF7-44DA-8E4D-A815885D4D8B}" dt="2022-11-03T14:35:34.927" v="1" actId="1076"/>
          <ac:picMkLst>
            <pc:docMk/>
            <pc:sldMk cId="2857942702" sldId="291"/>
            <ac:picMk id="5" creationId="{42680492-E909-4464-B632-AE12E1F5E826}"/>
          </ac:picMkLst>
        </pc:picChg>
      </pc:sldChg>
      <pc:sldChg chg="addSp delSp modSp mod">
        <pc:chgData name="PG-Harket, Theodor" userId="ff20583f-b8da-46d6-a217-dc72a0cc88c8" providerId="ADAL" clId="{FE0F6ADC-9EF7-44DA-8E4D-A815885D4D8B}" dt="2022-11-03T14:39:20.198" v="54" actId="14100"/>
        <pc:sldMkLst>
          <pc:docMk/>
          <pc:sldMk cId="4119747472" sldId="292"/>
        </pc:sldMkLst>
        <pc:spChg chg="add">
          <ac:chgData name="PG-Harket, Theodor" userId="ff20583f-b8da-46d6-a217-dc72a0cc88c8" providerId="ADAL" clId="{FE0F6ADC-9EF7-44DA-8E4D-A815885D4D8B}" dt="2022-11-03T14:38:52.672" v="48"/>
          <ac:spMkLst>
            <pc:docMk/>
            <pc:sldMk cId="4119747472" sldId="292"/>
            <ac:spMk id="3" creationId="{308C7753-93AD-4908-A0A9-D9CF1E5DC25B}"/>
          </ac:spMkLst>
        </pc:spChg>
        <pc:picChg chg="del">
          <ac:chgData name="PG-Harket, Theodor" userId="ff20583f-b8da-46d6-a217-dc72a0cc88c8" providerId="ADAL" clId="{FE0F6ADC-9EF7-44DA-8E4D-A815885D4D8B}" dt="2022-11-03T14:35:37.668" v="2" actId="478"/>
          <ac:picMkLst>
            <pc:docMk/>
            <pc:sldMk cId="4119747472" sldId="292"/>
            <ac:picMk id="7" creationId="{3AE4AD37-6907-46E1-8839-C8730947D542}"/>
          </ac:picMkLst>
        </pc:picChg>
        <pc:picChg chg="add mod">
          <ac:chgData name="PG-Harket, Theodor" userId="ff20583f-b8da-46d6-a217-dc72a0cc88c8" providerId="ADAL" clId="{FE0F6ADC-9EF7-44DA-8E4D-A815885D4D8B}" dt="2022-11-03T14:39:20.198" v="54" actId="14100"/>
          <ac:picMkLst>
            <pc:docMk/>
            <pc:sldMk cId="4119747472" sldId="292"/>
            <ac:picMk id="8" creationId="{D41AE354-71B6-4170-BD1E-4E55BA739EE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BC58-3BFA-40FF-8474-71B61E840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6D0C4-5EB5-4E19-AC07-9F837DEF2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1A5A-33A1-4249-A497-16628538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C30-A046-43D9-997F-218B1972E0E5}" type="datetimeFigureOut">
              <a:rPr lang="nb-NO" smtClean="0"/>
              <a:t>04.11.2022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DD8C-2C08-4DC2-B670-D789363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E586-EE8A-4C64-BEAC-807CB228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F421-5A47-4370-A34E-0F50CC8C4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6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E3D1-4512-4D40-97AB-D651139E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EA3F2-85F7-4CFD-905E-D41E654D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C3BA-EC89-474C-82F9-8A013F1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D5D0-C450-4654-A78C-74BC28D0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D0FA-7AAB-4DE8-9D6A-EAA66DDC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31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EE4C4-A841-4D01-806C-4AF06B17C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A733E-9D69-48F9-9CB3-53ED8477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3ED0-F015-4294-8C85-5F59698B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FAAD-518E-43C8-B7BC-2E0F6FDA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CF9D-1034-43BD-966B-0AE3B8FB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26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069-24BA-45CD-9CF1-C9330F24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BC5D-7082-445B-929E-939D06AA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BE4D-DF24-4EE1-90BD-92274F24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FD6D-597D-45EB-B0C3-355C921A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3D09-7FAB-42C5-925F-94C48882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43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1109-1302-4399-B609-3484B51F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5657-07DA-42F1-A110-478A46A6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B4AA-15D1-4FD2-8740-C4251CD8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4266-0A47-4CC9-827A-06699EBD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4F7D-90CF-40BE-AE01-CD763BDD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97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B410-547D-4FC6-997E-EAE35106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EA0F-4F6E-418A-B95E-FC44A0636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50C22-C4CF-4DFF-AB96-3A7936A8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20E2-69BD-4F5D-89B1-CDA04169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990D8-38C5-4D5D-A7D2-26FB5A17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E36B-ED6C-470C-B7E6-FBD9943E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15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56DE-A5B2-4A44-A66E-869EA569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A2F4-B63E-4F59-9ED2-AF25EEF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F9223-8140-4F71-801E-DE123B7F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94E82-DE02-4541-A243-5E633C295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1A80C-6C80-4221-A7D4-C4AC2D326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26075-833E-43CE-BA18-5961EA21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1B85-445F-45CA-8B4E-3489340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97DF7-9E06-4FF5-ABD0-8722DB7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9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CB93-7A96-4E43-8AE6-ED236A64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E9EDD-EEBD-4249-9A26-031E228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59B13-1407-4E75-9594-A6F8C414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9084D-2637-49A6-9144-CA66E1CD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85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570C7-F28F-4F98-A787-CF89D9C5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C30-A046-43D9-997F-218B1972E0E5}" type="datetimeFigureOut">
              <a:rPr lang="nb-NO" smtClean="0"/>
              <a:t>04.11.2022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F5CAF-1D10-4159-B9A2-9E3E0A3B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6FBDB-7A7B-4E41-B882-7E326CB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F421-5A47-4370-A34E-0F50CC8C4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75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9932-0EA4-4C27-8D86-B13AB7AF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026F-0967-4D27-A226-B5164679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600FF-25B8-4F5D-86B9-5778749D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CF8C2-7038-4A63-8F7C-0B27597C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C30-A046-43D9-997F-218B1972E0E5}" type="datetimeFigureOut">
              <a:rPr lang="nb-NO" smtClean="0"/>
              <a:t>04.11.2022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66F8-506A-4EFB-B280-0F0E632F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D6B5E-9E95-45E6-A9B3-AFBE512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F421-5A47-4370-A34E-0F50CC8C4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39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16E9-716D-440F-9721-FB045561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42890-8107-4B91-B630-388982B4F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11F25-F782-4E48-9C28-3F031AF7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878D-52BE-419E-A6C6-CCC9C89C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C30-A046-43D9-997F-218B1972E0E5}" type="datetimeFigureOut">
              <a:rPr lang="nb-NO" smtClean="0"/>
              <a:t>04.11.2022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8088-1777-443E-A5C5-8C22721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BDF17-9685-4275-B97D-5CE4F673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F421-5A47-4370-A34E-0F50CC8C4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01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1D931-54D3-4D4A-A69D-DF867608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EBD80-BF64-4495-85D9-0730491F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AE49-41EC-4A41-9A49-D381829F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187D-8643-47D0-9001-FB2461F2D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0D84-7CDC-4639-82EF-6504DD7D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D5434-F838-4DD4-A17B-1CB1A1850DF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48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76751-5CBD-598C-15B1-F69E6997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2755776"/>
          </a:xfrm>
        </p:spPr>
        <p:txBody>
          <a:bodyPr>
            <a:normAutofit/>
          </a:bodyPr>
          <a:lstStyle/>
          <a:p>
            <a:r>
              <a:rPr lang="en-US" sz="4400" dirty="0"/>
              <a:t>Research on arbitrage opportunities </a:t>
            </a:r>
            <a:br>
              <a:rPr lang="en-US" dirty="0"/>
            </a:br>
            <a:r>
              <a:rPr lang="en-US" sz="2000" dirty="0"/>
              <a:t>Group 4</a:t>
            </a:r>
            <a:endParaRPr lang="en-GB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0B0B823-0673-E3ED-6BA1-AAD41AB6C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76949"/>
            <a:ext cx="6170613" cy="469457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E74DB0-8719-3C4C-9654-CB563CF1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4800600"/>
            <a:ext cx="3931213" cy="1068387"/>
          </a:xfrm>
        </p:spPr>
        <p:txBody>
          <a:bodyPr/>
          <a:lstStyle/>
          <a:p>
            <a:r>
              <a:rPr lang="en-US" i="1" dirty="0"/>
              <a:t>- An introduction to profit from buying wine from Norway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0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1" y="0"/>
            <a:ext cx="10360501" cy="764704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861BE-2631-4C00-AD7F-24E47BF1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764704"/>
            <a:ext cx="4392488" cy="2805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F4F0F-6835-4C12-932D-37884C73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1" y="762795"/>
            <a:ext cx="4392488" cy="2805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AF084-A164-4FE6-976A-1DBC2420D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964" y="3645024"/>
            <a:ext cx="7684586" cy="3110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14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D51349-50E8-494A-9159-837126AA53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772" y="1803401"/>
            <a:ext cx="5557441" cy="3745838"/>
          </a:xfrm>
          <a:ln>
            <a:solidFill>
              <a:schemeClr val="accent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2ECF8-ED3F-40AE-8982-67CE066FB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612" y="1803401"/>
            <a:ext cx="5629447" cy="374583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59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AB60C54-1FF3-4838-885A-47A103B66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85E00-6177-4C90-88C3-9B2F616F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05" y="2204864"/>
            <a:ext cx="5556708" cy="35591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80492-E909-4464-B632-AE12E1F5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49" y="2194567"/>
            <a:ext cx="5622736" cy="3559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579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28" y="-4623"/>
            <a:ext cx="10512862" cy="1325563"/>
          </a:xfrm>
        </p:spPr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08C7753-93AD-4908-A0A9-D9CF1E5DC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AE354-71B6-4170-BD1E-4E55BA73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3501008"/>
            <a:ext cx="10153128" cy="3058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FB9D7-85E3-4C69-A228-70512AC6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968" y="908720"/>
            <a:ext cx="8496944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97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Research on arbitrage opportunities  Group 4</vt:lpstr>
      <vt:lpstr>Market Analysis</vt:lpstr>
      <vt:lpstr>SCRAPING</vt:lpstr>
      <vt:lpstr>Results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arbitrage opportunities </dc:title>
  <dc:creator>PG-Harket, Theodor</dc:creator>
  <cp:lastModifiedBy>Li</cp:lastModifiedBy>
  <cp:revision>3</cp:revision>
  <dcterms:created xsi:type="dcterms:W3CDTF">2022-11-02T11:28:33Z</dcterms:created>
  <dcterms:modified xsi:type="dcterms:W3CDTF">2022-11-04T10:51:55Z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