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3" r:id="rId5"/>
    <p:sldId id="260" r:id="rId6"/>
    <p:sldId id="261" r:id="rId7"/>
    <p:sldId id="258" r:id="rId8"/>
    <p:sldId id="264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000" autoAdjust="0"/>
  </p:normalViewPr>
  <p:slideViewPr>
    <p:cSldViewPr snapToGrid="0" snapToObjects="1">
      <p:cViewPr varScale="1">
        <p:scale>
          <a:sx n="61" d="100"/>
          <a:sy n="61" d="100"/>
        </p:scale>
        <p:origin x="-24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6CD55-2CD8-AB49-AE37-19FA4F45D09A}" type="datetimeFigureOut">
              <a:rPr lang="en-US" smtClean="0"/>
              <a:t>17/05/18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053F4-1AB7-7D43-AD8B-DED34985D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27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053F4-1AB7-7D43-AD8B-DED34985D4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99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original idea for this assignment was to, create a playback controller for drummers that would be controlled using a </a:t>
            </a:r>
            <a:r>
              <a:rPr lang="en-US" dirty="0" err="1" smtClean="0"/>
              <a:t>Bugera</a:t>
            </a:r>
            <a:r>
              <a:rPr lang="en-US" dirty="0" smtClean="0"/>
              <a:t> FSB106A 6-Button Footswitch. </a:t>
            </a:r>
          </a:p>
          <a:p>
            <a:endParaRPr lang="en-US" dirty="0" smtClean="0"/>
          </a:p>
          <a:p>
            <a:r>
              <a:rPr lang="en-US" dirty="0" smtClean="0"/>
              <a:t>Play</a:t>
            </a:r>
            <a:r>
              <a:rPr lang="en-US" baseline="0" dirty="0" smtClean="0"/>
              <a:t> // </a:t>
            </a:r>
            <a:r>
              <a:rPr lang="en-US" dirty="0" smtClean="0"/>
              <a:t>Stop</a:t>
            </a:r>
            <a:r>
              <a:rPr lang="en-US" baseline="0" dirty="0" smtClean="0"/>
              <a:t> // </a:t>
            </a:r>
            <a:r>
              <a:rPr lang="en-US" dirty="0" smtClean="0"/>
              <a:t>Rewind</a:t>
            </a:r>
            <a:r>
              <a:rPr lang="en-US" baseline="0" dirty="0" smtClean="0"/>
              <a:t> // </a:t>
            </a:r>
            <a:r>
              <a:rPr lang="en-US" dirty="0" smtClean="0"/>
              <a:t>Fast Forward</a:t>
            </a:r>
            <a:r>
              <a:rPr lang="en-US" baseline="0" dirty="0" smtClean="0"/>
              <a:t> // </a:t>
            </a:r>
            <a:r>
              <a:rPr lang="en-US" dirty="0" smtClean="0"/>
              <a:t>Record</a:t>
            </a:r>
            <a:r>
              <a:rPr lang="en-US" baseline="0" dirty="0" smtClean="0"/>
              <a:t> // </a:t>
            </a:r>
            <a:r>
              <a:rPr lang="en-US" dirty="0" smtClean="0"/>
              <a:t>Loop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However, because of the lack of connective capabilities it was decided to use the </a:t>
            </a:r>
            <a:r>
              <a:rPr lang="en-US" dirty="0" err="1" smtClean="0"/>
              <a:t>Behringer</a:t>
            </a:r>
            <a:r>
              <a:rPr lang="en-US" dirty="0" smtClean="0"/>
              <a:t> BCF2000 which resulted in the original idea being adapted. </a:t>
            </a:r>
          </a:p>
          <a:p>
            <a:endParaRPr lang="en-US" dirty="0" smtClean="0"/>
          </a:p>
          <a:p>
            <a:r>
              <a:rPr lang="en-US" dirty="0" smtClean="0"/>
              <a:t>Instead of making just a playback controller, it was decided to construct a transport controller that could be used with both Logic Pro X and Pro Tools 12.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053F4-1AB7-7D43-AD8B-DED34985D4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51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the BCF2000 had more than 6 buttons it meant that it could be connected to more than 6 parameters. \</a:t>
            </a:r>
          </a:p>
          <a:p>
            <a:endParaRPr lang="en-US" dirty="0" smtClean="0"/>
          </a:p>
          <a:p>
            <a:r>
              <a:rPr lang="en-US" b="1" u="sng" dirty="0" smtClean="0"/>
              <a:t>Logic Pro X </a:t>
            </a:r>
          </a:p>
          <a:p>
            <a:endParaRPr lang="en-US" dirty="0" smtClean="0"/>
          </a:p>
          <a:p>
            <a:r>
              <a:rPr lang="en-US" dirty="0" smtClean="0"/>
              <a:t>Play</a:t>
            </a:r>
            <a:r>
              <a:rPr lang="en-US" baseline="0" dirty="0" smtClean="0"/>
              <a:t> // </a:t>
            </a:r>
            <a:r>
              <a:rPr lang="en-US" dirty="0" smtClean="0"/>
              <a:t>Play From Beginning</a:t>
            </a:r>
            <a:r>
              <a:rPr lang="en-US" baseline="0" dirty="0" smtClean="0"/>
              <a:t> // </a:t>
            </a:r>
            <a:r>
              <a:rPr lang="en-US" dirty="0" smtClean="0"/>
              <a:t>Stop</a:t>
            </a:r>
            <a:r>
              <a:rPr lang="en-US" baseline="0" dirty="0" smtClean="0"/>
              <a:t> // </a:t>
            </a:r>
            <a:r>
              <a:rPr lang="en-US" dirty="0" smtClean="0"/>
              <a:t>Rewind</a:t>
            </a:r>
            <a:r>
              <a:rPr lang="en-US" baseline="0" dirty="0" smtClean="0"/>
              <a:t> // </a:t>
            </a:r>
            <a:r>
              <a:rPr lang="en-US" dirty="0" smtClean="0"/>
              <a:t>Fast Forward</a:t>
            </a:r>
            <a:r>
              <a:rPr lang="en-US" baseline="0" dirty="0" smtClean="0"/>
              <a:t> // </a:t>
            </a:r>
            <a:r>
              <a:rPr lang="en-US" dirty="0" smtClean="0"/>
              <a:t>Record</a:t>
            </a:r>
            <a:r>
              <a:rPr lang="en-US" baseline="0" dirty="0" smtClean="0"/>
              <a:t> // </a:t>
            </a:r>
            <a:r>
              <a:rPr lang="en-US" dirty="0" smtClean="0"/>
              <a:t>Cycle</a:t>
            </a:r>
            <a:r>
              <a:rPr lang="en-US" baseline="0" dirty="0" smtClean="0"/>
              <a:t> // </a:t>
            </a:r>
            <a:r>
              <a:rPr lang="en-US" dirty="0" smtClean="0"/>
              <a:t>Save</a:t>
            </a:r>
            <a:r>
              <a:rPr lang="en-US" baseline="0" dirty="0" smtClean="0"/>
              <a:t> // </a:t>
            </a:r>
            <a:r>
              <a:rPr lang="en-US" dirty="0" smtClean="0"/>
              <a:t>Click (on/off)</a:t>
            </a:r>
            <a:r>
              <a:rPr lang="en-US" baseline="0" dirty="0" smtClean="0"/>
              <a:t> // </a:t>
            </a:r>
            <a:r>
              <a:rPr lang="en-US" dirty="0" smtClean="0"/>
              <a:t>Count in</a:t>
            </a:r>
            <a:r>
              <a:rPr lang="en-US" baseline="0" dirty="0" smtClean="0"/>
              <a:t> // </a:t>
            </a:r>
            <a:r>
              <a:rPr lang="en-US" dirty="0" smtClean="0"/>
              <a:t>Mixer</a:t>
            </a:r>
          </a:p>
          <a:p>
            <a:endParaRPr lang="en-US" dirty="0" smtClean="0"/>
          </a:p>
          <a:p>
            <a:r>
              <a:rPr lang="en-US" b="1" u="sng" dirty="0" smtClean="0"/>
              <a:t>Pro Tools:</a:t>
            </a:r>
          </a:p>
          <a:p>
            <a:endParaRPr lang="en-US" dirty="0" smtClean="0"/>
          </a:p>
          <a:p>
            <a:r>
              <a:rPr lang="en-US" dirty="0" smtClean="0"/>
              <a:t>Play</a:t>
            </a:r>
            <a:r>
              <a:rPr lang="en-US" baseline="0" dirty="0" smtClean="0"/>
              <a:t> // </a:t>
            </a:r>
            <a:r>
              <a:rPr lang="en-US" dirty="0" smtClean="0"/>
              <a:t>Stop</a:t>
            </a:r>
            <a:r>
              <a:rPr lang="en-US" baseline="0" dirty="0" smtClean="0"/>
              <a:t> // </a:t>
            </a:r>
            <a:r>
              <a:rPr lang="en-US" dirty="0" smtClean="0"/>
              <a:t>Rewind</a:t>
            </a:r>
            <a:r>
              <a:rPr lang="en-US" baseline="0" dirty="0" smtClean="0"/>
              <a:t> // </a:t>
            </a:r>
            <a:r>
              <a:rPr lang="en-US" dirty="0" smtClean="0"/>
              <a:t>Fast Forward</a:t>
            </a:r>
            <a:r>
              <a:rPr lang="en-US" baseline="0" dirty="0" smtClean="0"/>
              <a:t> // </a:t>
            </a:r>
            <a:r>
              <a:rPr lang="en-US" dirty="0" smtClean="0"/>
              <a:t>Record</a:t>
            </a:r>
            <a:r>
              <a:rPr lang="en-US" baseline="0" dirty="0" smtClean="0"/>
              <a:t> // </a:t>
            </a:r>
            <a:r>
              <a:rPr lang="en-US" dirty="0" smtClean="0"/>
              <a:t>Playback Select (loop/normal)</a:t>
            </a:r>
            <a:r>
              <a:rPr lang="en-US" baseline="0" dirty="0" smtClean="0"/>
              <a:t> // </a:t>
            </a:r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053F4-1AB7-7D43-AD8B-DED34985D4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13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wanted to make something that</a:t>
            </a:r>
            <a:r>
              <a:rPr lang="en-US" baseline="0" dirty="0" smtClean="0"/>
              <a:t> I feel was needed.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Used a hardware controller because it is more stable. Some studios may not have Wi-Fi enabled on their systems so the Logic and Pro Tools remotes may not work.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Likewise, if the internet connectivity is weak. The remotes may not work.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053F4-1AB7-7D43-AD8B-DED34985D4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8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6C57-C8A0-4C4F-9228-17D3420941B8}" type="datetimeFigureOut">
              <a:rPr lang="en-US" smtClean="0"/>
              <a:t>17/05/18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AF5D-B21F-5241-94B1-528D160D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5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6C57-C8A0-4C4F-9228-17D3420941B8}" type="datetimeFigureOut">
              <a:rPr lang="en-US" smtClean="0"/>
              <a:t>17/05/18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AF5D-B21F-5241-94B1-528D160D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6C57-C8A0-4C4F-9228-17D3420941B8}" type="datetimeFigureOut">
              <a:rPr lang="en-US" smtClean="0"/>
              <a:t>17/05/18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AF5D-B21F-5241-94B1-528D160D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2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6C57-C8A0-4C4F-9228-17D3420941B8}" type="datetimeFigureOut">
              <a:rPr lang="en-US" smtClean="0"/>
              <a:t>17/05/18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AF5D-B21F-5241-94B1-528D160D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9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6C57-C8A0-4C4F-9228-17D3420941B8}" type="datetimeFigureOut">
              <a:rPr lang="en-US" smtClean="0"/>
              <a:t>17/05/18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AF5D-B21F-5241-94B1-528D160D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2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6C57-C8A0-4C4F-9228-17D3420941B8}" type="datetimeFigureOut">
              <a:rPr lang="en-US" smtClean="0"/>
              <a:t>17/05/18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AF5D-B21F-5241-94B1-528D160D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6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6C57-C8A0-4C4F-9228-17D3420941B8}" type="datetimeFigureOut">
              <a:rPr lang="en-US" smtClean="0"/>
              <a:t>17/05/18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AF5D-B21F-5241-94B1-528D160D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7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6C57-C8A0-4C4F-9228-17D3420941B8}" type="datetimeFigureOut">
              <a:rPr lang="en-US" smtClean="0"/>
              <a:t>17/05/18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AF5D-B21F-5241-94B1-528D160D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1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6C57-C8A0-4C4F-9228-17D3420941B8}" type="datetimeFigureOut">
              <a:rPr lang="en-US" smtClean="0"/>
              <a:t>17/05/18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AF5D-B21F-5241-94B1-528D160D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0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6C57-C8A0-4C4F-9228-17D3420941B8}" type="datetimeFigureOut">
              <a:rPr lang="en-US" smtClean="0"/>
              <a:t>17/05/18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AF5D-B21F-5241-94B1-528D160D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9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6C57-C8A0-4C4F-9228-17D3420941B8}" type="datetimeFigureOut">
              <a:rPr lang="en-US" smtClean="0"/>
              <a:t>17/05/18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AF5D-B21F-5241-94B1-528D160D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1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96C57-C8A0-4C4F-9228-17D3420941B8}" type="datetimeFigureOut">
              <a:rPr lang="en-US" smtClean="0"/>
              <a:t>17/05/18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4AF5D-B21F-5241-94B1-528D160D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Super Transport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Theo Hepburn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72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Apple (2013). Logic Remote. [image] Available at: https://</a:t>
            </a:r>
            <a:r>
              <a:rPr lang="en-US" dirty="0" err="1" smtClean="0"/>
              <a:t>itunes.apple.com</a:t>
            </a:r>
            <a:r>
              <a:rPr lang="en-US" dirty="0" smtClean="0"/>
              <a:t>/us/app/logic-remote/id638394624?mt=8 [Accessed 15 May 2018].</a:t>
            </a:r>
          </a:p>
          <a:p>
            <a:endParaRPr lang="en-US" dirty="0" smtClean="0"/>
          </a:p>
          <a:p>
            <a:r>
              <a:rPr lang="en-US" dirty="0" smtClean="0"/>
              <a:t>Avid (2018). Pro Tools. [image] Available at: http://</a:t>
            </a:r>
            <a:r>
              <a:rPr lang="en-US" dirty="0" err="1" smtClean="0"/>
              <a:t>www.avid.com</a:t>
            </a:r>
            <a:r>
              <a:rPr lang="en-US" dirty="0" smtClean="0"/>
              <a:t>/products/pro-tools-control [Accessed 15 May 2018].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3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Super Transport?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transport controller</a:t>
            </a:r>
          </a:p>
          <a:p>
            <a:endParaRPr lang="en-US" dirty="0"/>
          </a:p>
          <a:p>
            <a:r>
              <a:rPr lang="en-US" dirty="0" smtClean="0"/>
              <a:t>Can be used for Logic Pro X and Pro Tools 12</a:t>
            </a:r>
          </a:p>
          <a:p>
            <a:endParaRPr lang="en-US" dirty="0"/>
          </a:p>
          <a:p>
            <a:r>
              <a:rPr lang="en-US" dirty="0" smtClean="0"/>
              <a:t>Quick access to transport controls and key commands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307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Products </a:t>
            </a:r>
            <a:endParaRPr lang="en-US" dirty="0"/>
          </a:p>
        </p:txBody>
      </p:sp>
      <p:pic>
        <p:nvPicPr>
          <p:cNvPr id="4" name="Picture 3" descr="Screen Shot 2018-05-17 at 14.14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42" y="1417638"/>
            <a:ext cx="8422658" cy="46550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6087701"/>
            <a:ext cx="144635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is-IS" dirty="0" smtClean="0"/>
              <a:t>(Apple, 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40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8-05-17 at 14.26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6957"/>
            <a:ext cx="9144000" cy="50363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5431" y="5956984"/>
            <a:ext cx="1314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(Avid, 2018)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70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Bugera</a:t>
            </a:r>
            <a:r>
              <a:rPr lang="en-US" dirty="0" smtClean="0"/>
              <a:t> FSB106A 6-Button Footswitch.</a:t>
            </a:r>
            <a:endParaRPr lang="en-US" dirty="0"/>
          </a:p>
        </p:txBody>
      </p:sp>
      <p:pic>
        <p:nvPicPr>
          <p:cNvPr id="4" name="Content Placeholder 3" descr="FSB106A-large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836" b="-33836"/>
          <a:stretch>
            <a:fillRect/>
          </a:stretch>
        </p:blipFill>
        <p:spPr>
          <a:xfrm>
            <a:off x="457199" y="1156516"/>
            <a:ext cx="8063397" cy="3509938"/>
          </a:xfrm>
        </p:spPr>
      </p:pic>
      <p:pic>
        <p:nvPicPr>
          <p:cNvPr id="5" name="Picture 4" descr="FSB106A_P0A5R_Rear_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44058"/>
            <a:ext cx="8063397" cy="152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16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Behringer</a:t>
            </a:r>
            <a:r>
              <a:rPr lang="en-US" dirty="0" smtClean="0"/>
              <a:t> BCF2000</a:t>
            </a:r>
            <a:endParaRPr lang="en-US" dirty="0"/>
          </a:p>
        </p:txBody>
      </p:sp>
      <p:pic>
        <p:nvPicPr>
          <p:cNvPr id="4" name="Content Placeholder 3" descr="behringer-b-control-fader-bcf2000-2003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441" r="-30441"/>
          <a:stretch>
            <a:fillRect/>
          </a:stretch>
        </p:blipFill>
        <p:spPr>
          <a:xfrm>
            <a:off x="457200" y="1603547"/>
            <a:ext cx="8287417" cy="455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80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Aimed at users who self engineer their sessions</a:t>
            </a:r>
          </a:p>
          <a:p>
            <a:endParaRPr lang="en-US" dirty="0" smtClean="0"/>
          </a:p>
          <a:p>
            <a:r>
              <a:rPr lang="en-US" dirty="0" smtClean="0"/>
              <a:t>Musicians who to record themselves from a recording booth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70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MSP Patch</a:t>
            </a:r>
            <a:endParaRPr lang="en-US" dirty="0"/>
          </a:p>
        </p:txBody>
      </p:sp>
      <p:pic>
        <p:nvPicPr>
          <p:cNvPr id="4" name="Picture 3" descr="Screen Shot 2018-05-17 at 14.33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740" y="2258918"/>
            <a:ext cx="6212844" cy="42867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417638"/>
            <a:ext cx="1657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 Pro X  Tab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87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MSP Patch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663" y="1860438"/>
            <a:ext cx="5995383" cy="48309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417638"/>
            <a:ext cx="1740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 Tools 12 Tab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316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418</Words>
  <Application>Microsoft Macintosh PowerPoint</Application>
  <PresentationFormat>On-screen Show (4:3)</PresentationFormat>
  <Paragraphs>53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Super Transport</vt:lpstr>
      <vt:lpstr>What is Super Transport?</vt:lpstr>
      <vt:lpstr>Existing Products </vt:lpstr>
      <vt:lpstr>PowerPoint Presentation</vt:lpstr>
      <vt:lpstr>Bugera FSB106A 6-Button Footswitch.</vt:lpstr>
      <vt:lpstr>Behringer BCF2000</vt:lpstr>
      <vt:lpstr>Why?</vt:lpstr>
      <vt:lpstr>Max MSP Patch</vt:lpstr>
      <vt:lpstr>Max MSP Patch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Transport</dc:title>
  <dc:creator>Theo Hepburn</dc:creator>
  <cp:lastModifiedBy>Theo Hepburn</cp:lastModifiedBy>
  <cp:revision>8</cp:revision>
  <dcterms:created xsi:type="dcterms:W3CDTF">2018-05-17T12:42:40Z</dcterms:created>
  <dcterms:modified xsi:type="dcterms:W3CDTF">2018-05-17T13:36:43Z</dcterms:modified>
</cp:coreProperties>
</file>