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58"/>
  </p:normalViewPr>
  <p:slideViewPr>
    <p:cSldViewPr snapToGrid="0">
      <p:cViewPr>
        <p:scale>
          <a:sx n="82" d="100"/>
          <a:sy n="82" d="100"/>
        </p:scale>
        <p:origin x="68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3FC98-EC6B-8FE7-FC89-61162EB2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2C4759-422F-2907-BE5B-3FD9274F2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5E9DB4-E737-F10C-5345-9771BEF3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16/02/2025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954E07-9205-DD13-21C8-0BDFE70A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42ED93-E38B-BD73-72EE-B5EDE125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78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7C689-3938-3D1C-A6B6-25D3276E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2AB2E4-750D-8ADD-6BB0-F51B71DE2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923EAB-A8EE-16F4-2A6B-D5BE7793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16/02/2025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C73264-4704-DF24-2248-B35908EA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950A3E-8730-00A1-B0F6-890498E3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83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F43EE9-EFA8-A28F-59BA-EFF34F9C4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F7BAB7-5C21-7A27-F451-54E9CEBC2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4B13BD-3AA7-213A-B15C-5A652B93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16/02/2025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19615-100A-3460-C0F3-161C11F9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75BE4C-52EA-8C1B-8A8C-DC2994C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90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10E34-177E-CA32-76D9-C61CA134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53CF7C-6406-F5B0-64BE-12F00834F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D136FB-4A39-2FBA-666C-DDADF4EC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16/02/2025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6CBAC5-604A-50AD-9D19-B9ADD51F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325715-2E56-A4F9-5ECB-691F92CC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02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42BF7-AC90-B869-4693-5FFD314B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D45A1C-067A-730F-ECC1-5B18C9389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F2CC41-F3DD-92FF-2CE9-E34A2F1B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16/02/2025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35BDFA-EFFB-0851-77EC-0A8CEC46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FEEB5C-D71A-E18B-39C5-3BFE2A27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12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2A7C9-9EE1-00F1-A7BF-2CF3A184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1B67EE-1146-2EBA-FACB-D5AE80BDB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7B7EFF-2861-FE33-5619-AC0DBEF11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421EE3-4875-5489-1F08-678A5FD8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16/02/2025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7AFA1C-215C-22BB-E444-0366BF0E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6E6FFD-C074-2F93-56B3-1A6A526A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7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5F582-01B8-BADA-4004-2724A083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47DB71-049A-DC72-A1F5-D859B3C68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3F4419-BDB4-84C4-3B03-CF811D312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7D35E1-03A7-16A8-E325-94D0A10B7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021948-4308-6742-A29A-84AD456BC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7E7FB3-FA99-3C16-AE4B-6ADC55CD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16/02/2025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170307-3756-6211-92F8-0E9E2FC8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290EF4-45D2-5483-EA21-1C5FC09A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23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E4E54-B027-C0D9-AACA-CB7A554A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CF42E7-FECF-4300-B886-ACEA6E72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16/02/2025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7F33BF-CC3B-A010-4219-B04070CA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C25333-DCB1-2552-0F3E-F8CFA80F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94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B3438D-B52B-E7B8-7064-94347C4D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16/02/2025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E1D841-F68E-08D3-C128-CBDFB8C3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0D0F6D-A9CF-BE8F-BED9-AD05AD78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57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56491-CEC6-AE21-8834-30C9E26E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3FC11-D136-8FF7-EC07-1E962A44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20B849-CBC1-2C9F-CC41-4AB9A0BDA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3A264E-FA9A-C865-679C-19004BE5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16/02/2025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13E76D-6B43-3044-E358-5599710E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8E7100-FC5D-9105-5CB9-051ABBF6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63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78CF1-F3D6-FBFA-04CD-5ED6EEEA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4BDFA4-3502-0F05-D41A-1D25991C3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680884-5543-4E5C-D586-A1EBC9BF2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D8B763-1BA6-D963-E1A6-4D15AC26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16/02/2025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A71933-33AB-D1D8-DAFA-8E35F51E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363C16-B37C-7940-0D03-C832A643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76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EB6B1C-BFA8-9020-B2A8-16D1FB46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27CA33-28BB-936B-3C13-91255B6B8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B9F6FB-5134-F01B-CC62-9FE662817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AB7A6-678C-B84F-847D-BC8BBB2A710B}" type="datetimeFigureOut">
              <a:rPr lang="fr-FR" smtClean="0"/>
              <a:t>16/02/2025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A2E173-E7D6-7950-9E7E-7CAACA306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4C236F-78E4-AA66-4DA2-526A0A27E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56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F6D7FF-B80D-DAD9-9597-528403FE9736}"/>
              </a:ext>
            </a:extLst>
          </p:cNvPr>
          <p:cNvGrpSpPr/>
          <p:nvPr/>
        </p:nvGrpSpPr>
        <p:grpSpPr>
          <a:xfrm>
            <a:off x="2751275" y="2314383"/>
            <a:ext cx="5040768" cy="2389472"/>
            <a:chOff x="2751275" y="2314383"/>
            <a:chExt cx="5040768" cy="2389472"/>
          </a:xfrm>
        </p:grpSpPr>
        <p:pic>
          <p:nvPicPr>
            <p:cNvPr id="6" name="Image 5" descr="Une image contenant plume, stylos et plumes, outil d’écriture, Photographie de nature morte&#10;&#10;Le contenu généré par l’IA peut être incorrect.">
              <a:extLst>
                <a:ext uri="{FF2B5EF4-FFF2-40B4-BE49-F238E27FC236}">
                  <a16:creationId xmlns:a16="http://schemas.microsoft.com/office/drawing/2014/main" id="{2162B352-D311-5A17-5E2C-C79F1EA6E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</a:extLst>
            </a:blip>
            <a:srcRect t="1" b="2744"/>
            <a:stretch/>
          </p:blipFill>
          <p:spPr>
            <a:xfrm rot="5400000">
              <a:off x="5236076" y="1795902"/>
              <a:ext cx="1482715" cy="3629218"/>
            </a:xfrm>
            <a:prstGeom prst="rect">
              <a:avLst/>
            </a:prstGeom>
          </p:spPr>
        </p:pic>
        <p:sp>
          <p:nvSpPr>
            <p:cNvPr id="15" name="Titre 1">
              <a:extLst>
                <a:ext uri="{FF2B5EF4-FFF2-40B4-BE49-F238E27FC236}">
                  <a16:creationId xmlns:a16="http://schemas.microsoft.com/office/drawing/2014/main" id="{32FF0BFD-F8B1-DF43-5432-68C4A81DB1EA}"/>
                </a:ext>
              </a:extLst>
            </p:cNvPr>
            <p:cNvSpPr txBox="1">
              <a:spLocks/>
            </p:cNvSpPr>
            <p:nvPr/>
          </p:nvSpPr>
          <p:spPr>
            <a:xfrm>
              <a:off x="2751275" y="2314383"/>
              <a:ext cx="4203865" cy="23894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19400" spc="300" dirty="0">
                  <a:latin typeface="FeatherScript" pitchFamily="2" charset="0"/>
                </a:rPr>
                <a:t>P</a:t>
              </a:r>
              <a:r>
                <a:rPr lang="fr-FR" sz="14400" dirty="0">
                  <a:latin typeface="FeatherScript" pitchFamily="2" charset="0"/>
                </a:rPr>
                <a:t>lume</a:t>
              </a:r>
              <a:endParaRPr lang="fr-FR" sz="6600" dirty="0">
                <a:latin typeface="FeatherScrip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3281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FeatherScript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Théo Pierre Jean Heng</dc:creator>
  <cp:lastModifiedBy>Théo Pierre Jean Heng</cp:lastModifiedBy>
  <cp:revision>11</cp:revision>
  <dcterms:created xsi:type="dcterms:W3CDTF">2025-02-16T17:31:46Z</dcterms:created>
  <dcterms:modified xsi:type="dcterms:W3CDTF">2025-02-16T17:58:43Z</dcterms:modified>
</cp:coreProperties>
</file>