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3.xml" ContentType="application/vnd.openxmlformats-officedocument.theme+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4.xml" ContentType="application/vnd.openxmlformats-officedocument.theme+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5.xml" ContentType="application/vnd.openxmlformats-officedocument.them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6.xml" ContentType="application/vnd.openxmlformats-officedocument.theme+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heme/theme7.xml" ContentType="application/vnd.openxmlformats-officedocument.theme+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theme/theme8.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65" r:id="rId2"/>
    <p:sldMasterId id="2147483678" r:id="rId3"/>
    <p:sldMasterId id="2147483683" r:id="rId4"/>
    <p:sldMasterId id="2147483695" r:id="rId5"/>
    <p:sldMasterId id="2147483700" r:id="rId6"/>
    <p:sldMasterId id="2147483712" r:id="rId7"/>
    <p:sldMasterId id="2147483717" r:id="rId8"/>
  </p:sldMasterIdLst>
  <p:sldIdLst>
    <p:sldId id="300" r:id="rId9"/>
    <p:sldId id="257" r:id="rId10"/>
    <p:sldId id="258" r:id="rId11"/>
    <p:sldId id="259" r:id="rId12"/>
    <p:sldId id="260" r:id="rId13"/>
    <p:sldId id="261" r:id="rId14"/>
    <p:sldId id="262" r:id="rId15"/>
    <p:sldId id="263" r:id="rId16"/>
    <p:sldId id="264" r:id="rId17"/>
    <p:sldId id="265" r:id="rId18"/>
    <p:sldId id="277" r:id="rId19"/>
    <p:sldId id="266" r:id="rId20"/>
    <p:sldId id="267" r:id="rId21"/>
    <p:sldId id="269" r:id="rId22"/>
    <p:sldId id="270" r:id="rId23"/>
    <p:sldId id="271" r:id="rId24"/>
    <p:sldId id="272" r:id="rId25"/>
    <p:sldId id="278" r:id="rId26"/>
    <p:sldId id="282" r:id="rId27"/>
    <p:sldId id="291" r:id="rId28"/>
    <p:sldId id="292" r:id="rId29"/>
    <p:sldId id="302" r:id="rId30"/>
    <p:sldId id="280" r:id="rId31"/>
    <p:sldId id="290" r:id="rId32"/>
    <p:sldId id="293" r:id="rId33"/>
    <p:sldId id="294" r:id="rId34"/>
    <p:sldId id="303" r:id="rId35"/>
    <p:sldId id="304" r:id="rId36"/>
    <p:sldId id="279" r:id="rId37"/>
    <p:sldId id="305" r:id="rId38"/>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520700" rtl="0" fontAlgn="auto" latinLnBrk="0" hangingPunct="0">
      <a:lnSpc>
        <a:spcPct val="100000"/>
      </a:lnSpc>
      <a:spcBef>
        <a:spcPts val="0"/>
      </a:spcBef>
      <a:spcAft>
        <a:spcPts val="0"/>
      </a:spcAft>
      <a:buClrTx/>
      <a:buSzTx/>
      <a:buFontTx/>
      <a:buNone/>
      <a:tabLst/>
      <a:defRPr kumimoji="0" sz="2100" b="0" i="0" u="none" strike="noStrike" cap="none" spc="0" normalizeH="0" baseline="0">
        <a:ln>
          <a:noFill/>
        </a:ln>
        <a:solidFill>
          <a:srgbClr val="000000"/>
        </a:solidFill>
        <a:effectLst/>
        <a:uFillTx/>
        <a:latin typeface="+mn-lt"/>
        <a:ea typeface="+mn-ea"/>
        <a:cs typeface="+mn-cs"/>
        <a:sym typeface="Calibri"/>
      </a:defRPr>
    </a:lvl1pPr>
    <a:lvl2pPr marL="0" marR="0" indent="457200" algn="l" defTabSz="520700" rtl="0" fontAlgn="auto" latinLnBrk="0" hangingPunct="0">
      <a:lnSpc>
        <a:spcPct val="100000"/>
      </a:lnSpc>
      <a:spcBef>
        <a:spcPts val="0"/>
      </a:spcBef>
      <a:spcAft>
        <a:spcPts val="0"/>
      </a:spcAft>
      <a:buClrTx/>
      <a:buSzTx/>
      <a:buFontTx/>
      <a:buNone/>
      <a:tabLst/>
      <a:defRPr kumimoji="0" sz="2100" b="0" i="0" u="none" strike="noStrike" cap="none" spc="0" normalizeH="0" baseline="0">
        <a:ln>
          <a:noFill/>
        </a:ln>
        <a:solidFill>
          <a:srgbClr val="000000"/>
        </a:solidFill>
        <a:effectLst/>
        <a:uFillTx/>
        <a:latin typeface="+mn-lt"/>
        <a:ea typeface="+mn-ea"/>
        <a:cs typeface="+mn-cs"/>
        <a:sym typeface="Calibri"/>
      </a:defRPr>
    </a:lvl2pPr>
    <a:lvl3pPr marL="0" marR="0" indent="914400" algn="l" defTabSz="520700" rtl="0" fontAlgn="auto" latinLnBrk="0" hangingPunct="0">
      <a:lnSpc>
        <a:spcPct val="100000"/>
      </a:lnSpc>
      <a:spcBef>
        <a:spcPts val="0"/>
      </a:spcBef>
      <a:spcAft>
        <a:spcPts val="0"/>
      </a:spcAft>
      <a:buClrTx/>
      <a:buSzTx/>
      <a:buFontTx/>
      <a:buNone/>
      <a:tabLst/>
      <a:defRPr kumimoji="0" sz="2100" b="0" i="0" u="none" strike="noStrike" cap="none" spc="0" normalizeH="0" baseline="0">
        <a:ln>
          <a:noFill/>
        </a:ln>
        <a:solidFill>
          <a:srgbClr val="000000"/>
        </a:solidFill>
        <a:effectLst/>
        <a:uFillTx/>
        <a:latin typeface="+mn-lt"/>
        <a:ea typeface="+mn-ea"/>
        <a:cs typeface="+mn-cs"/>
        <a:sym typeface="Calibri"/>
      </a:defRPr>
    </a:lvl3pPr>
    <a:lvl4pPr marL="0" marR="0" indent="1371600" algn="l" defTabSz="520700" rtl="0" fontAlgn="auto" latinLnBrk="0" hangingPunct="0">
      <a:lnSpc>
        <a:spcPct val="100000"/>
      </a:lnSpc>
      <a:spcBef>
        <a:spcPts val="0"/>
      </a:spcBef>
      <a:spcAft>
        <a:spcPts val="0"/>
      </a:spcAft>
      <a:buClrTx/>
      <a:buSzTx/>
      <a:buFontTx/>
      <a:buNone/>
      <a:tabLst/>
      <a:defRPr kumimoji="0" sz="2100" b="0" i="0" u="none" strike="noStrike" cap="none" spc="0" normalizeH="0" baseline="0">
        <a:ln>
          <a:noFill/>
        </a:ln>
        <a:solidFill>
          <a:srgbClr val="000000"/>
        </a:solidFill>
        <a:effectLst/>
        <a:uFillTx/>
        <a:latin typeface="+mn-lt"/>
        <a:ea typeface="+mn-ea"/>
        <a:cs typeface="+mn-cs"/>
        <a:sym typeface="Calibri"/>
      </a:defRPr>
    </a:lvl4pPr>
    <a:lvl5pPr marL="0" marR="0" indent="1828800" algn="l" defTabSz="520700" rtl="0" fontAlgn="auto" latinLnBrk="0" hangingPunct="0">
      <a:lnSpc>
        <a:spcPct val="100000"/>
      </a:lnSpc>
      <a:spcBef>
        <a:spcPts val="0"/>
      </a:spcBef>
      <a:spcAft>
        <a:spcPts val="0"/>
      </a:spcAft>
      <a:buClrTx/>
      <a:buSzTx/>
      <a:buFontTx/>
      <a:buNone/>
      <a:tabLst/>
      <a:defRPr kumimoji="0" sz="2100" b="0" i="0" u="none" strike="noStrike" cap="none" spc="0" normalizeH="0" baseline="0">
        <a:ln>
          <a:noFill/>
        </a:ln>
        <a:solidFill>
          <a:srgbClr val="000000"/>
        </a:solidFill>
        <a:effectLst/>
        <a:uFillTx/>
        <a:latin typeface="+mn-lt"/>
        <a:ea typeface="+mn-ea"/>
        <a:cs typeface="+mn-cs"/>
        <a:sym typeface="Calibri"/>
      </a:defRPr>
    </a:lvl5pPr>
    <a:lvl6pPr marL="0" marR="0" indent="2286000" algn="l" defTabSz="520700" rtl="0" fontAlgn="auto" latinLnBrk="0" hangingPunct="0">
      <a:lnSpc>
        <a:spcPct val="100000"/>
      </a:lnSpc>
      <a:spcBef>
        <a:spcPts val="0"/>
      </a:spcBef>
      <a:spcAft>
        <a:spcPts val="0"/>
      </a:spcAft>
      <a:buClrTx/>
      <a:buSzTx/>
      <a:buFontTx/>
      <a:buNone/>
      <a:tabLst/>
      <a:defRPr kumimoji="0" sz="2100" b="0" i="0" u="none" strike="noStrike" cap="none" spc="0" normalizeH="0" baseline="0">
        <a:ln>
          <a:noFill/>
        </a:ln>
        <a:solidFill>
          <a:srgbClr val="000000"/>
        </a:solidFill>
        <a:effectLst/>
        <a:uFillTx/>
        <a:latin typeface="+mn-lt"/>
        <a:ea typeface="+mn-ea"/>
        <a:cs typeface="+mn-cs"/>
        <a:sym typeface="Calibri"/>
      </a:defRPr>
    </a:lvl6pPr>
    <a:lvl7pPr marL="0" marR="0" indent="2743200" algn="l" defTabSz="520700" rtl="0" fontAlgn="auto" latinLnBrk="0" hangingPunct="0">
      <a:lnSpc>
        <a:spcPct val="100000"/>
      </a:lnSpc>
      <a:spcBef>
        <a:spcPts val="0"/>
      </a:spcBef>
      <a:spcAft>
        <a:spcPts val="0"/>
      </a:spcAft>
      <a:buClrTx/>
      <a:buSzTx/>
      <a:buFontTx/>
      <a:buNone/>
      <a:tabLst/>
      <a:defRPr kumimoji="0" sz="2100" b="0" i="0" u="none" strike="noStrike" cap="none" spc="0" normalizeH="0" baseline="0">
        <a:ln>
          <a:noFill/>
        </a:ln>
        <a:solidFill>
          <a:srgbClr val="000000"/>
        </a:solidFill>
        <a:effectLst/>
        <a:uFillTx/>
        <a:latin typeface="+mn-lt"/>
        <a:ea typeface="+mn-ea"/>
        <a:cs typeface="+mn-cs"/>
        <a:sym typeface="Calibri"/>
      </a:defRPr>
    </a:lvl7pPr>
    <a:lvl8pPr marL="0" marR="0" indent="3200400" algn="l" defTabSz="520700" rtl="0" fontAlgn="auto" latinLnBrk="0" hangingPunct="0">
      <a:lnSpc>
        <a:spcPct val="100000"/>
      </a:lnSpc>
      <a:spcBef>
        <a:spcPts val="0"/>
      </a:spcBef>
      <a:spcAft>
        <a:spcPts val="0"/>
      </a:spcAft>
      <a:buClrTx/>
      <a:buSzTx/>
      <a:buFontTx/>
      <a:buNone/>
      <a:tabLst/>
      <a:defRPr kumimoji="0" sz="2100" b="0" i="0" u="none" strike="noStrike" cap="none" spc="0" normalizeH="0" baseline="0">
        <a:ln>
          <a:noFill/>
        </a:ln>
        <a:solidFill>
          <a:srgbClr val="000000"/>
        </a:solidFill>
        <a:effectLst/>
        <a:uFillTx/>
        <a:latin typeface="+mn-lt"/>
        <a:ea typeface="+mn-ea"/>
        <a:cs typeface="+mn-cs"/>
        <a:sym typeface="Calibri"/>
      </a:defRPr>
    </a:lvl8pPr>
    <a:lvl9pPr marL="0" marR="0" indent="3657600" algn="l" defTabSz="520700" rtl="0" fontAlgn="auto" latinLnBrk="0" hangingPunct="0">
      <a:lnSpc>
        <a:spcPct val="100000"/>
      </a:lnSpc>
      <a:spcBef>
        <a:spcPts val="0"/>
      </a:spcBef>
      <a:spcAft>
        <a:spcPts val="0"/>
      </a:spcAft>
      <a:buClrTx/>
      <a:buSzTx/>
      <a:buFontTx/>
      <a:buNone/>
      <a:tabLst/>
      <a:defRPr kumimoji="0" sz="2100" b="0" i="0" u="none" strike="noStrike" cap="none" spc="0" normalizeH="0" baseline="0">
        <a:ln>
          <a:noFill/>
        </a:ln>
        <a:solidFill>
          <a:srgbClr val="000000"/>
        </a:solidFill>
        <a:effectLst/>
        <a:uFillTx/>
        <a:latin typeface="+mn-lt"/>
        <a:ea typeface="+mn-ea"/>
        <a:cs typeface="+mn-cs"/>
        <a:sym typeface="Calibri"/>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Aucun style, aucune grille">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Style clair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66" autoAdjust="0"/>
    <p:restoredTop sz="94660"/>
  </p:normalViewPr>
  <p:slideViewPr>
    <p:cSldViewPr snapToGrid="0">
      <p:cViewPr varScale="1">
        <p:scale>
          <a:sx n="81" d="100"/>
          <a:sy n="81" d="100"/>
        </p:scale>
        <p:origin x="706"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slide" Target="slides/slide18.xml"/><Relationship Id="rId39" Type="http://schemas.openxmlformats.org/officeDocument/2006/relationships/presProps" Target="presProps.xml"/><Relationship Id="rId21" Type="http://schemas.openxmlformats.org/officeDocument/2006/relationships/slide" Target="slides/slide13.xml"/><Relationship Id="rId34" Type="http://schemas.openxmlformats.org/officeDocument/2006/relationships/slide" Target="slides/slide26.xml"/><Relationship Id="rId42" Type="http://schemas.openxmlformats.org/officeDocument/2006/relationships/tableStyles" Target="tableStyles.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 Target="slides/slide8.xml"/><Relationship Id="rId20" Type="http://schemas.openxmlformats.org/officeDocument/2006/relationships/slide" Target="slides/slide12.xml"/><Relationship Id="rId29" Type="http://schemas.openxmlformats.org/officeDocument/2006/relationships/slide" Target="slides/slide21.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3.xml"/><Relationship Id="rId24" Type="http://schemas.openxmlformats.org/officeDocument/2006/relationships/slide" Target="slides/slide16.xml"/><Relationship Id="rId32" Type="http://schemas.openxmlformats.org/officeDocument/2006/relationships/slide" Target="slides/slide24.xml"/><Relationship Id="rId37" Type="http://schemas.openxmlformats.org/officeDocument/2006/relationships/slide" Target="slides/slide29.xml"/><Relationship Id="rId40" Type="http://schemas.openxmlformats.org/officeDocument/2006/relationships/viewProps" Target="viewProps.xml"/><Relationship Id="rId5" Type="http://schemas.openxmlformats.org/officeDocument/2006/relationships/slideMaster" Target="slideMasters/slideMaster5.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slide" Target="slides/slide20.xml"/><Relationship Id="rId36" Type="http://schemas.openxmlformats.org/officeDocument/2006/relationships/slide" Target="slides/slide28.xml"/><Relationship Id="rId10" Type="http://schemas.openxmlformats.org/officeDocument/2006/relationships/slide" Target="slides/slide2.xml"/><Relationship Id="rId19" Type="http://schemas.openxmlformats.org/officeDocument/2006/relationships/slide" Target="slides/slide11.xml"/><Relationship Id="rId31" Type="http://schemas.openxmlformats.org/officeDocument/2006/relationships/slide" Target="slides/slide23.xml"/><Relationship Id="rId4" Type="http://schemas.openxmlformats.org/officeDocument/2006/relationships/slideMaster" Target="slideMasters/slideMaster4.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slide" Target="slides/slide19.xml"/><Relationship Id="rId30" Type="http://schemas.openxmlformats.org/officeDocument/2006/relationships/slide" Target="slides/slide22.xml"/><Relationship Id="rId35" Type="http://schemas.openxmlformats.org/officeDocument/2006/relationships/slide" Target="slides/slide27.xml"/><Relationship Id="rId43" Type="http://schemas.microsoft.com/office/2016/11/relationships/changesInfo" Target="changesInfos/changesInfo1.xml"/><Relationship Id="rId8" Type="http://schemas.openxmlformats.org/officeDocument/2006/relationships/slideMaster" Target="slideMasters/slideMaster8.xml"/><Relationship Id="rId3" Type="http://schemas.openxmlformats.org/officeDocument/2006/relationships/slideMaster" Target="slideMasters/slideMaster3.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33" Type="http://schemas.openxmlformats.org/officeDocument/2006/relationships/slide" Target="slides/slide25.xml"/><Relationship Id="rId38" Type="http://schemas.openxmlformats.org/officeDocument/2006/relationships/slide" Target="slides/slide3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abriel LAHERRERE" userId="5d414aa7403dc27a" providerId="LiveId" clId="{3B47372A-1C69-4DB8-8E0A-CD3C58D6D20D}"/>
    <pc:docChg chg="undo custSel addSld delSld modSld sldOrd">
      <pc:chgData name="Gabriel LAHERRERE" userId="5d414aa7403dc27a" providerId="LiveId" clId="{3B47372A-1C69-4DB8-8E0A-CD3C58D6D20D}" dt="2023-12-11T11:43:15.771" v="2638" actId="20577"/>
      <pc:docMkLst>
        <pc:docMk/>
      </pc:docMkLst>
      <pc:sldChg chg="modSp mod">
        <pc:chgData name="Gabriel LAHERRERE" userId="5d414aa7403dc27a" providerId="LiveId" clId="{3B47372A-1C69-4DB8-8E0A-CD3C58D6D20D}" dt="2023-12-11T11:43:15.771" v="2638" actId="20577"/>
        <pc:sldMkLst>
          <pc:docMk/>
          <pc:sldMk cId="2271102264" sldId="256"/>
        </pc:sldMkLst>
        <pc:spChg chg="mod">
          <ac:chgData name="Gabriel LAHERRERE" userId="5d414aa7403dc27a" providerId="LiveId" clId="{3B47372A-1C69-4DB8-8E0A-CD3C58D6D20D}" dt="2023-12-11T11:43:15.771" v="2638" actId="20577"/>
          <ac:spMkLst>
            <pc:docMk/>
            <pc:sldMk cId="2271102264" sldId="256"/>
            <ac:spMk id="11" creationId="{24C91F9B-C659-D06D-4C80-78F2E1B5B292}"/>
          </ac:spMkLst>
        </pc:spChg>
      </pc:sldChg>
      <pc:sldChg chg="modSp mod">
        <pc:chgData name="Gabriel LAHERRERE" userId="5d414aa7403dc27a" providerId="LiveId" clId="{3B47372A-1C69-4DB8-8E0A-CD3C58D6D20D}" dt="2023-12-07T15:20:46.075" v="2180" actId="20577"/>
        <pc:sldMkLst>
          <pc:docMk/>
          <pc:sldMk cId="3660799450" sldId="257"/>
        </pc:sldMkLst>
        <pc:spChg chg="mod">
          <ac:chgData name="Gabriel LAHERRERE" userId="5d414aa7403dc27a" providerId="LiveId" clId="{3B47372A-1C69-4DB8-8E0A-CD3C58D6D20D}" dt="2023-12-07T15:20:46.075" v="2180" actId="20577"/>
          <ac:spMkLst>
            <pc:docMk/>
            <pc:sldMk cId="3660799450" sldId="257"/>
            <ac:spMk id="23" creationId="{791FB055-000A-0D4D-8A4D-9ACC07168550}"/>
          </ac:spMkLst>
        </pc:spChg>
      </pc:sldChg>
      <pc:sldChg chg="addSp delSp modSp new mod">
        <pc:chgData name="Gabriel LAHERRERE" userId="5d414aa7403dc27a" providerId="LiveId" clId="{3B47372A-1C69-4DB8-8E0A-CD3C58D6D20D}" dt="2023-12-11T11:30:22.724" v="2587"/>
        <pc:sldMkLst>
          <pc:docMk/>
          <pc:sldMk cId="2786311341" sldId="271"/>
        </pc:sldMkLst>
        <pc:spChg chg="mod">
          <ac:chgData name="Gabriel LAHERRERE" userId="5d414aa7403dc27a" providerId="LiveId" clId="{3B47372A-1C69-4DB8-8E0A-CD3C58D6D20D}" dt="2023-12-07T09:08:45.587" v="338" actId="255"/>
          <ac:spMkLst>
            <pc:docMk/>
            <pc:sldMk cId="2786311341" sldId="271"/>
            <ac:spMk id="2" creationId="{E06C87BD-71B8-B904-9B1D-FB9F22C31B89}"/>
          </ac:spMkLst>
        </pc:spChg>
        <pc:spChg chg="add del mod">
          <ac:chgData name="Gabriel LAHERRERE" userId="5d414aa7403dc27a" providerId="LiveId" clId="{3B47372A-1C69-4DB8-8E0A-CD3C58D6D20D}" dt="2023-12-07T08:47:48.317" v="5"/>
          <ac:spMkLst>
            <pc:docMk/>
            <pc:sldMk cId="2786311341" sldId="271"/>
            <ac:spMk id="3" creationId="{6653CC82-82A1-6A7B-CCCC-7C267BF686DC}"/>
          </ac:spMkLst>
        </pc:spChg>
        <pc:spChg chg="add mod">
          <ac:chgData name="Gabriel LAHERRERE" userId="5d414aa7403dc27a" providerId="LiveId" clId="{3B47372A-1C69-4DB8-8E0A-CD3C58D6D20D}" dt="2023-12-11T11:30:22.724" v="2587"/>
          <ac:spMkLst>
            <pc:docMk/>
            <pc:sldMk cId="2786311341" sldId="271"/>
            <ac:spMk id="3" creationId="{E416922E-A622-42EC-BE77-A2900F489D72}"/>
          </ac:spMkLst>
        </pc:spChg>
        <pc:spChg chg="add mod">
          <ac:chgData name="Gabriel LAHERRERE" userId="5d414aa7403dc27a" providerId="LiveId" clId="{3B47372A-1C69-4DB8-8E0A-CD3C58D6D20D}" dt="2023-12-07T09:04:09.428" v="336" actId="16959"/>
          <ac:spMkLst>
            <pc:docMk/>
            <pc:sldMk cId="2786311341" sldId="271"/>
            <ac:spMk id="4" creationId="{921481BD-BE4E-87C4-A0A6-27BCB1269FA6}"/>
          </ac:spMkLst>
        </pc:spChg>
      </pc:sldChg>
      <pc:sldChg chg="addSp modSp new mod">
        <pc:chgData name="Gabriel LAHERRERE" userId="5d414aa7403dc27a" providerId="LiveId" clId="{3B47372A-1C69-4DB8-8E0A-CD3C58D6D20D}" dt="2023-12-11T11:30:25.041" v="2588"/>
        <pc:sldMkLst>
          <pc:docMk/>
          <pc:sldMk cId="441843966" sldId="272"/>
        </pc:sldMkLst>
        <pc:spChg chg="mod">
          <ac:chgData name="Gabriel LAHERRERE" userId="5d414aa7403dc27a" providerId="LiveId" clId="{3B47372A-1C69-4DB8-8E0A-CD3C58D6D20D}" dt="2023-12-07T09:15:28.925" v="382" actId="20577"/>
          <ac:spMkLst>
            <pc:docMk/>
            <pc:sldMk cId="441843966" sldId="272"/>
            <ac:spMk id="2" creationId="{350FC30A-52EC-854B-D87A-60B5FC443535}"/>
          </ac:spMkLst>
        </pc:spChg>
        <pc:spChg chg="add mod">
          <ac:chgData name="Gabriel LAHERRERE" userId="5d414aa7403dc27a" providerId="LiveId" clId="{3B47372A-1C69-4DB8-8E0A-CD3C58D6D20D}" dt="2023-12-07T09:26:27.999" v="562" actId="1076"/>
          <ac:spMkLst>
            <pc:docMk/>
            <pc:sldMk cId="441843966" sldId="272"/>
            <ac:spMk id="3" creationId="{F982D834-2F8C-39CD-F985-F40526F34B31}"/>
          </ac:spMkLst>
        </pc:spChg>
        <pc:spChg chg="add mod">
          <ac:chgData name="Gabriel LAHERRERE" userId="5d414aa7403dc27a" providerId="LiveId" clId="{3B47372A-1C69-4DB8-8E0A-CD3C58D6D20D}" dt="2023-12-11T11:30:25.041" v="2588"/>
          <ac:spMkLst>
            <pc:docMk/>
            <pc:sldMk cId="441843966" sldId="272"/>
            <ac:spMk id="4" creationId="{7899F6D1-3167-8E3A-7408-6FDBD3682E2A}"/>
          </ac:spMkLst>
        </pc:spChg>
      </pc:sldChg>
      <pc:sldChg chg="modSp add del mod ord">
        <pc:chgData name="Gabriel LAHERRERE" userId="5d414aa7403dc27a" providerId="LiveId" clId="{3B47372A-1C69-4DB8-8E0A-CD3C58D6D20D}" dt="2023-12-07T09:34:35.841" v="623" actId="2696"/>
        <pc:sldMkLst>
          <pc:docMk/>
          <pc:sldMk cId="3191789113" sldId="273"/>
        </pc:sldMkLst>
        <pc:spChg chg="mod">
          <ac:chgData name="Gabriel LAHERRERE" userId="5d414aa7403dc27a" providerId="LiveId" clId="{3B47372A-1C69-4DB8-8E0A-CD3C58D6D20D}" dt="2023-12-07T09:11:19.007" v="353" actId="207"/>
          <ac:spMkLst>
            <pc:docMk/>
            <pc:sldMk cId="3191789113" sldId="273"/>
            <ac:spMk id="23" creationId="{791FB055-000A-0D4D-8A4D-9ACC07168550}"/>
          </ac:spMkLst>
        </pc:spChg>
      </pc:sldChg>
      <pc:sldChg chg="modSp add del mod ord">
        <pc:chgData name="Gabriel LAHERRERE" userId="5d414aa7403dc27a" providerId="LiveId" clId="{3B47372A-1C69-4DB8-8E0A-CD3C58D6D20D}" dt="2023-12-07T09:34:44.061" v="625" actId="2696"/>
        <pc:sldMkLst>
          <pc:docMk/>
          <pc:sldMk cId="1201813804" sldId="274"/>
        </pc:sldMkLst>
        <pc:spChg chg="mod">
          <ac:chgData name="Gabriel LAHERRERE" userId="5d414aa7403dc27a" providerId="LiveId" clId="{3B47372A-1C69-4DB8-8E0A-CD3C58D6D20D}" dt="2023-12-07T09:14:14.718" v="362" actId="207"/>
          <ac:spMkLst>
            <pc:docMk/>
            <pc:sldMk cId="1201813804" sldId="274"/>
            <ac:spMk id="23" creationId="{791FB055-000A-0D4D-8A4D-9ACC07168550}"/>
          </ac:spMkLst>
        </pc:spChg>
      </pc:sldChg>
      <pc:sldChg chg="modSp add del mod ord">
        <pc:chgData name="Gabriel LAHERRERE" userId="5d414aa7403dc27a" providerId="LiveId" clId="{3B47372A-1C69-4DB8-8E0A-CD3C58D6D20D}" dt="2023-12-07T09:34:40.864" v="624" actId="2696"/>
        <pc:sldMkLst>
          <pc:docMk/>
          <pc:sldMk cId="1935160894" sldId="275"/>
        </pc:sldMkLst>
        <pc:spChg chg="mod">
          <ac:chgData name="Gabriel LAHERRERE" userId="5d414aa7403dc27a" providerId="LiveId" clId="{3B47372A-1C69-4DB8-8E0A-CD3C58D6D20D}" dt="2023-12-07T09:14:08.428" v="361" actId="207"/>
          <ac:spMkLst>
            <pc:docMk/>
            <pc:sldMk cId="1935160894" sldId="275"/>
            <ac:spMk id="23" creationId="{791FB055-000A-0D4D-8A4D-9ACC07168550}"/>
          </ac:spMkLst>
        </pc:spChg>
      </pc:sldChg>
      <pc:sldChg chg="addSp modSp new mod">
        <pc:chgData name="Gabriel LAHERRERE" userId="5d414aa7403dc27a" providerId="LiveId" clId="{3B47372A-1C69-4DB8-8E0A-CD3C58D6D20D}" dt="2023-12-11T11:30:27.276" v="2589"/>
        <pc:sldMkLst>
          <pc:docMk/>
          <pc:sldMk cId="527958908" sldId="276"/>
        </pc:sldMkLst>
        <pc:spChg chg="mod">
          <ac:chgData name="Gabriel LAHERRERE" userId="5d414aa7403dc27a" providerId="LiveId" clId="{3B47372A-1C69-4DB8-8E0A-CD3C58D6D20D}" dt="2023-12-07T09:27:09.666" v="571" actId="255"/>
          <ac:spMkLst>
            <pc:docMk/>
            <pc:sldMk cId="527958908" sldId="276"/>
            <ac:spMk id="2" creationId="{FEA5F513-7415-7AFD-6BA3-CE82B5FFDEA5}"/>
          </ac:spMkLst>
        </pc:spChg>
        <pc:spChg chg="add mod">
          <ac:chgData name="Gabriel LAHERRERE" userId="5d414aa7403dc27a" providerId="LiveId" clId="{3B47372A-1C69-4DB8-8E0A-CD3C58D6D20D}" dt="2023-12-07T09:33:47.151" v="608" actId="20577"/>
          <ac:spMkLst>
            <pc:docMk/>
            <pc:sldMk cId="527958908" sldId="276"/>
            <ac:spMk id="3" creationId="{65E3234E-E75F-BFA2-6C62-E90D9916901B}"/>
          </ac:spMkLst>
        </pc:spChg>
        <pc:spChg chg="add mod">
          <ac:chgData name="Gabriel LAHERRERE" userId="5d414aa7403dc27a" providerId="LiveId" clId="{3B47372A-1C69-4DB8-8E0A-CD3C58D6D20D}" dt="2023-12-11T11:30:27.276" v="2589"/>
          <ac:spMkLst>
            <pc:docMk/>
            <pc:sldMk cId="527958908" sldId="276"/>
            <ac:spMk id="4" creationId="{BC95E5EA-605B-4B3F-F714-52A4F988192C}"/>
          </ac:spMkLst>
        </pc:spChg>
      </pc:sldChg>
      <pc:sldChg chg="modSp add mod ord">
        <pc:chgData name="Gabriel LAHERRERE" userId="5d414aa7403dc27a" providerId="LiveId" clId="{3B47372A-1C69-4DB8-8E0A-CD3C58D6D20D}" dt="2023-12-07T15:20:56.405" v="2190" actId="20577"/>
        <pc:sldMkLst>
          <pc:docMk/>
          <pc:sldMk cId="237775235" sldId="277"/>
        </pc:sldMkLst>
        <pc:spChg chg="mod">
          <ac:chgData name="Gabriel LAHERRERE" userId="5d414aa7403dc27a" providerId="LiveId" clId="{3B47372A-1C69-4DB8-8E0A-CD3C58D6D20D}" dt="2023-12-07T15:20:56.405" v="2190" actId="20577"/>
          <ac:spMkLst>
            <pc:docMk/>
            <pc:sldMk cId="237775235" sldId="277"/>
            <ac:spMk id="23" creationId="{791FB055-000A-0D4D-8A4D-9ACC07168550}"/>
          </ac:spMkLst>
        </pc:spChg>
      </pc:sldChg>
      <pc:sldChg chg="modSp add mod ord">
        <pc:chgData name="Gabriel LAHERRERE" userId="5d414aa7403dc27a" providerId="LiveId" clId="{3B47372A-1C69-4DB8-8E0A-CD3C58D6D20D}" dt="2023-12-07T15:21:04.657" v="2200" actId="20577"/>
        <pc:sldMkLst>
          <pc:docMk/>
          <pc:sldMk cId="741285561" sldId="278"/>
        </pc:sldMkLst>
        <pc:spChg chg="mod">
          <ac:chgData name="Gabriel LAHERRERE" userId="5d414aa7403dc27a" providerId="LiveId" clId="{3B47372A-1C69-4DB8-8E0A-CD3C58D6D20D}" dt="2023-12-07T15:21:04.657" v="2200" actId="20577"/>
          <ac:spMkLst>
            <pc:docMk/>
            <pc:sldMk cId="741285561" sldId="278"/>
            <ac:spMk id="23" creationId="{791FB055-000A-0D4D-8A4D-9ACC07168550}"/>
          </ac:spMkLst>
        </pc:spChg>
      </pc:sldChg>
      <pc:sldChg chg="modSp add mod">
        <pc:chgData name="Gabriel LAHERRERE" userId="5d414aa7403dc27a" providerId="LiveId" clId="{3B47372A-1C69-4DB8-8E0A-CD3C58D6D20D}" dt="2023-12-07T15:21:13.631" v="2210" actId="20577"/>
        <pc:sldMkLst>
          <pc:docMk/>
          <pc:sldMk cId="413339929" sldId="279"/>
        </pc:sldMkLst>
        <pc:spChg chg="mod">
          <ac:chgData name="Gabriel LAHERRERE" userId="5d414aa7403dc27a" providerId="LiveId" clId="{3B47372A-1C69-4DB8-8E0A-CD3C58D6D20D}" dt="2023-12-07T15:21:13.631" v="2210" actId="20577"/>
          <ac:spMkLst>
            <pc:docMk/>
            <pc:sldMk cId="413339929" sldId="279"/>
            <ac:spMk id="23" creationId="{791FB055-000A-0D4D-8A4D-9ACC07168550}"/>
          </ac:spMkLst>
        </pc:spChg>
      </pc:sldChg>
      <pc:sldChg chg="addSp modSp new mod ord">
        <pc:chgData name="Gabriel LAHERRERE" userId="5d414aa7403dc27a" providerId="LiveId" clId="{3B47372A-1C69-4DB8-8E0A-CD3C58D6D20D}" dt="2023-12-11T11:30:36.475" v="2593"/>
        <pc:sldMkLst>
          <pc:docMk/>
          <pc:sldMk cId="855321859" sldId="280"/>
        </pc:sldMkLst>
        <pc:spChg chg="mod">
          <ac:chgData name="Gabriel LAHERRERE" userId="5d414aa7403dc27a" providerId="LiveId" clId="{3B47372A-1C69-4DB8-8E0A-CD3C58D6D20D}" dt="2023-12-07T13:29:56.159" v="986" actId="20577"/>
          <ac:spMkLst>
            <pc:docMk/>
            <pc:sldMk cId="855321859" sldId="280"/>
            <ac:spMk id="2" creationId="{706EDD8B-15A6-9D49-C5D8-F3D412455F34}"/>
          </ac:spMkLst>
        </pc:spChg>
        <pc:spChg chg="add mod">
          <ac:chgData name="Gabriel LAHERRERE" userId="5d414aa7403dc27a" providerId="LiveId" clId="{3B47372A-1C69-4DB8-8E0A-CD3C58D6D20D}" dt="2023-12-07T13:11:25.899" v="796" actId="1076"/>
          <ac:spMkLst>
            <pc:docMk/>
            <pc:sldMk cId="855321859" sldId="280"/>
            <ac:spMk id="3" creationId="{68020D15-D522-5F8C-CC88-3B275681E5EA}"/>
          </ac:spMkLst>
        </pc:spChg>
        <pc:spChg chg="add mod">
          <ac:chgData name="Gabriel LAHERRERE" userId="5d414aa7403dc27a" providerId="LiveId" clId="{3B47372A-1C69-4DB8-8E0A-CD3C58D6D20D}" dt="2023-12-11T11:30:36.475" v="2593"/>
          <ac:spMkLst>
            <pc:docMk/>
            <pc:sldMk cId="855321859" sldId="280"/>
            <ac:spMk id="4" creationId="{8A78D84C-2290-F1E9-09A6-E64CA933ABD4}"/>
          </ac:spMkLst>
        </pc:spChg>
      </pc:sldChg>
      <pc:sldChg chg="new del">
        <pc:chgData name="Gabriel LAHERRERE" userId="5d414aa7403dc27a" providerId="LiveId" clId="{3B47372A-1C69-4DB8-8E0A-CD3C58D6D20D}" dt="2023-12-07T09:37:36.763" v="664" actId="2696"/>
        <pc:sldMkLst>
          <pc:docMk/>
          <pc:sldMk cId="2265874967" sldId="280"/>
        </pc:sldMkLst>
      </pc:sldChg>
      <pc:sldChg chg="addSp modSp new mod">
        <pc:chgData name="Gabriel LAHERRERE" userId="5d414aa7403dc27a" providerId="LiveId" clId="{3B47372A-1C69-4DB8-8E0A-CD3C58D6D20D}" dt="2023-12-11T11:30:38.715" v="2594"/>
        <pc:sldMkLst>
          <pc:docMk/>
          <pc:sldMk cId="478046239" sldId="281"/>
        </pc:sldMkLst>
        <pc:spChg chg="mod">
          <ac:chgData name="Gabriel LAHERRERE" userId="5d414aa7403dc27a" providerId="LiveId" clId="{3B47372A-1C69-4DB8-8E0A-CD3C58D6D20D}" dt="2023-12-07T13:30:06.289" v="988" actId="20577"/>
          <ac:spMkLst>
            <pc:docMk/>
            <pc:sldMk cId="478046239" sldId="281"/>
            <ac:spMk id="2" creationId="{1710B853-ACB3-F40E-542A-8D69D6ABC1BB}"/>
          </ac:spMkLst>
        </pc:spChg>
        <pc:spChg chg="add mod">
          <ac:chgData name="Gabriel LAHERRERE" userId="5d414aa7403dc27a" providerId="LiveId" clId="{3B47372A-1C69-4DB8-8E0A-CD3C58D6D20D}" dt="2023-12-07T13:11:16.623" v="795" actId="1076"/>
          <ac:spMkLst>
            <pc:docMk/>
            <pc:sldMk cId="478046239" sldId="281"/>
            <ac:spMk id="3" creationId="{014EBC2D-5608-AF3A-EC22-3792313132F2}"/>
          </ac:spMkLst>
        </pc:spChg>
        <pc:spChg chg="add mod">
          <ac:chgData name="Gabriel LAHERRERE" userId="5d414aa7403dc27a" providerId="LiveId" clId="{3B47372A-1C69-4DB8-8E0A-CD3C58D6D20D}" dt="2023-12-11T11:30:38.715" v="2594"/>
          <ac:spMkLst>
            <pc:docMk/>
            <pc:sldMk cId="478046239" sldId="281"/>
            <ac:spMk id="4" creationId="{BA816C4D-2C77-1779-5C89-FBA4314B996C}"/>
          </ac:spMkLst>
        </pc:spChg>
      </pc:sldChg>
      <pc:sldChg chg="addSp modSp new mod ord">
        <pc:chgData name="Gabriel LAHERRERE" userId="5d414aa7403dc27a" providerId="LiveId" clId="{3B47372A-1C69-4DB8-8E0A-CD3C58D6D20D}" dt="2023-12-11T11:30:29.963" v="2590"/>
        <pc:sldMkLst>
          <pc:docMk/>
          <pc:sldMk cId="1342134169" sldId="282"/>
        </pc:sldMkLst>
        <pc:spChg chg="mod">
          <ac:chgData name="Gabriel LAHERRERE" userId="5d414aa7403dc27a" providerId="LiveId" clId="{3B47372A-1C69-4DB8-8E0A-CD3C58D6D20D}" dt="2023-12-07T15:19:47.450" v="2169" actId="20577"/>
          <ac:spMkLst>
            <pc:docMk/>
            <pc:sldMk cId="1342134169" sldId="282"/>
            <ac:spMk id="2" creationId="{208ECF71-759D-2FAD-E923-6BD5DBEC1CCD}"/>
          </ac:spMkLst>
        </pc:spChg>
        <pc:spChg chg="add mod">
          <ac:chgData name="Gabriel LAHERRERE" userId="5d414aa7403dc27a" providerId="LiveId" clId="{3B47372A-1C69-4DB8-8E0A-CD3C58D6D20D}" dt="2023-12-11T11:30:29.963" v="2590"/>
          <ac:spMkLst>
            <pc:docMk/>
            <pc:sldMk cId="1342134169" sldId="282"/>
            <ac:spMk id="3" creationId="{82B1DEB8-5D6C-1965-D870-14FF7C341C6C}"/>
          </ac:spMkLst>
        </pc:spChg>
      </pc:sldChg>
      <pc:sldChg chg="addSp delSp modSp new mod">
        <pc:chgData name="Gabriel LAHERRERE" userId="5d414aa7403dc27a" providerId="LiveId" clId="{3B47372A-1C69-4DB8-8E0A-CD3C58D6D20D}" dt="2023-12-11T11:30:40.825" v="2595"/>
        <pc:sldMkLst>
          <pc:docMk/>
          <pc:sldMk cId="299417895" sldId="283"/>
        </pc:sldMkLst>
        <pc:spChg chg="mod">
          <ac:chgData name="Gabriel LAHERRERE" userId="5d414aa7403dc27a" providerId="LiveId" clId="{3B47372A-1C69-4DB8-8E0A-CD3C58D6D20D}" dt="2023-12-07T13:30:55.442" v="1008" actId="20577"/>
          <ac:spMkLst>
            <pc:docMk/>
            <pc:sldMk cId="299417895" sldId="283"/>
            <ac:spMk id="2" creationId="{76F2C538-03A6-348D-4ABB-33713A5FF1BF}"/>
          </ac:spMkLst>
        </pc:spChg>
        <pc:spChg chg="add del mod">
          <ac:chgData name="Gabriel LAHERRERE" userId="5d414aa7403dc27a" providerId="LiveId" clId="{3B47372A-1C69-4DB8-8E0A-CD3C58D6D20D}" dt="2023-12-07T13:31:41.114" v="1013"/>
          <ac:spMkLst>
            <pc:docMk/>
            <pc:sldMk cId="299417895" sldId="283"/>
            <ac:spMk id="3" creationId="{C2E767E0-CD70-BDCB-3A7D-29A7EEE49F38}"/>
          </ac:spMkLst>
        </pc:spChg>
        <pc:spChg chg="add mod">
          <ac:chgData name="Gabriel LAHERRERE" userId="5d414aa7403dc27a" providerId="LiveId" clId="{3B47372A-1C69-4DB8-8E0A-CD3C58D6D20D}" dt="2023-12-11T11:30:40.825" v="2595"/>
          <ac:spMkLst>
            <pc:docMk/>
            <pc:sldMk cId="299417895" sldId="283"/>
            <ac:spMk id="3" creationId="{C62B6857-B4E8-DC0F-4418-E7CDF32EDC1F}"/>
          </ac:spMkLst>
        </pc:spChg>
        <pc:spChg chg="add del mod">
          <ac:chgData name="Gabriel LAHERRERE" userId="5d414aa7403dc27a" providerId="LiveId" clId="{3B47372A-1C69-4DB8-8E0A-CD3C58D6D20D}" dt="2023-12-07T15:15:45.631" v="2087" actId="21"/>
          <ac:spMkLst>
            <pc:docMk/>
            <pc:sldMk cId="299417895" sldId="283"/>
            <ac:spMk id="6" creationId="{47B253BA-D6EF-9589-A237-DB034E86B389}"/>
          </ac:spMkLst>
        </pc:spChg>
        <pc:graphicFrameChg chg="add del mod modGraphic">
          <ac:chgData name="Gabriel LAHERRERE" userId="5d414aa7403dc27a" providerId="LiveId" clId="{3B47372A-1C69-4DB8-8E0A-CD3C58D6D20D}" dt="2023-12-07T15:09:11.584" v="1989" actId="21"/>
          <ac:graphicFrameMkLst>
            <pc:docMk/>
            <pc:sldMk cId="299417895" sldId="283"/>
            <ac:graphicFrameMk id="4" creationId="{316B7BDF-17ED-D970-C80F-A9327384FAAB}"/>
          </ac:graphicFrameMkLst>
        </pc:graphicFrameChg>
        <pc:graphicFrameChg chg="add mod modGraphic">
          <ac:chgData name="Gabriel LAHERRERE" userId="5d414aa7403dc27a" providerId="LiveId" clId="{3B47372A-1C69-4DB8-8E0A-CD3C58D6D20D}" dt="2023-12-07T15:13:54.346" v="2061" actId="1076"/>
          <ac:graphicFrameMkLst>
            <pc:docMk/>
            <pc:sldMk cId="299417895" sldId="283"/>
            <ac:graphicFrameMk id="5" creationId="{8BE4575D-AA32-33FE-6490-189D3031FBB3}"/>
          </ac:graphicFrameMkLst>
        </pc:graphicFrameChg>
      </pc:sldChg>
      <pc:sldChg chg="addSp modSp add mod ord">
        <pc:chgData name="Gabriel LAHERRERE" userId="5d414aa7403dc27a" providerId="LiveId" clId="{3B47372A-1C69-4DB8-8E0A-CD3C58D6D20D}" dt="2023-12-11T11:30:43.023" v="2596"/>
        <pc:sldMkLst>
          <pc:docMk/>
          <pc:sldMk cId="2030069630" sldId="284"/>
        </pc:sldMkLst>
        <pc:spChg chg="mod">
          <ac:chgData name="Gabriel LAHERRERE" userId="5d414aa7403dc27a" providerId="LiveId" clId="{3B47372A-1C69-4DB8-8E0A-CD3C58D6D20D}" dt="2023-12-07T13:35:52.971" v="1055" actId="20577"/>
          <ac:spMkLst>
            <pc:docMk/>
            <pc:sldMk cId="2030069630" sldId="284"/>
            <ac:spMk id="3" creationId="{014EBC2D-5608-AF3A-EC22-3792313132F2}"/>
          </ac:spMkLst>
        </pc:spChg>
        <pc:spChg chg="add mod">
          <ac:chgData name="Gabriel LAHERRERE" userId="5d414aa7403dc27a" providerId="LiveId" clId="{3B47372A-1C69-4DB8-8E0A-CD3C58D6D20D}" dt="2023-12-11T11:30:43.023" v="2596"/>
          <ac:spMkLst>
            <pc:docMk/>
            <pc:sldMk cId="2030069630" sldId="284"/>
            <ac:spMk id="4" creationId="{E4534674-0886-81F3-4AB7-16F707E95501}"/>
          </ac:spMkLst>
        </pc:spChg>
      </pc:sldChg>
      <pc:sldChg chg="addSp delSp modSp new del mod setBg">
        <pc:chgData name="Gabriel LAHERRERE" userId="5d414aa7403dc27a" providerId="LiveId" clId="{3B47372A-1C69-4DB8-8E0A-CD3C58D6D20D}" dt="2023-12-07T13:59:07.721" v="1327" actId="2696"/>
        <pc:sldMkLst>
          <pc:docMk/>
          <pc:sldMk cId="467443834" sldId="285"/>
        </pc:sldMkLst>
        <pc:spChg chg="mod">
          <ac:chgData name="Gabriel LAHERRERE" userId="5d414aa7403dc27a" providerId="LiveId" clId="{3B47372A-1C69-4DB8-8E0A-CD3C58D6D20D}" dt="2023-12-07T13:36:48.454" v="1075"/>
          <ac:spMkLst>
            <pc:docMk/>
            <pc:sldMk cId="467443834" sldId="285"/>
            <ac:spMk id="2" creationId="{189A9F1C-E718-D4B6-8ED1-11B066E0E89B}"/>
          </ac:spMkLst>
        </pc:spChg>
        <pc:spChg chg="add mod">
          <ac:chgData name="Gabriel LAHERRERE" userId="5d414aa7403dc27a" providerId="LiveId" clId="{3B47372A-1C69-4DB8-8E0A-CD3C58D6D20D}" dt="2023-12-07T13:52:14.061" v="1216" actId="20577"/>
          <ac:spMkLst>
            <pc:docMk/>
            <pc:sldMk cId="467443834" sldId="285"/>
            <ac:spMk id="6" creationId="{D577499D-5FFA-F790-880B-B68E66D93CCD}"/>
          </ac:spMkLst>
        </pc:spChg>
        <pc:graphicFrameChg chg="add del mod">
          <ac:chgData name="Gabriel LAHERRERE" userId="5d414aa7403dc27a" providerId="LiveId" clId="{3B47372A-1C69-4DB8-8E0A-CD3C58D6D20D}" dt="2023-12-07T13:37:40.880" v="1078" actId="21"/>
          <ac:graphicFrameMkLst>
            <pc:docMk/>
            <pc:sldMk cId="467443834" sldId="285"/>
            <ac:graphicFrameMk id="3" creationId="{C2D83477-8563-48D6-EE82-D8BC3D98F148}"/>
          </ac:graphicFrameMkLst>
        </pc:graphicFrameChg>
        <pc:graphicFrameChg chg="add del mod modGraphic">
          <ac:chgData name="Gabriel LAHERRERE" userId="5d414aa7403dc27a" providerId="LiveId" clId="{3B47372A-1C69-4DB8-8E0A-CD3C58D6D20D}" dt="2023-12-07T13:40:05.278" v="1112" actId="21"/>
          <ac:graphicFrameMkLst>
            <pc:docMk/>
            <pc:sldMk cId="467443834" sldId="285"/>
            <ac:graphicFrameMk id="4" creationId="{E2118A6D-26E0-CA14-4872-9D2B0900B595}"/>
          </ac:graphicFrameMkLst>
        </pc:graphicFrameChg>
        <pc:graphicFrameChg chg="add mod modGraphic">
          <ac:chgData name="Gabriel LAHERRERE" userId="5d414aa7403dc27a" providerId="LiveId" clId="{3B47372A-1C69-4DB8-8E0A-CD3C58D6D20D}" dt="2023-12-07T13:55:50.223" v="1251"/>
          <ac:graphicFrameMkLst>
            <pc:docMk/>
            <pc:sldMk cId="467443834" sldId="285"/>
            <ac:graphicFrameMk id="5" creationId="{297FB7BE-62E4-9A65-F199-7C85DD8F8BBC}"/>
          </ac:graphicFrameMkLst>
        </pc:graphicFrameChg>
      </pc:sldChg>
      <pc:sldChg chg="addSp delSp modSp new mod">
        <pc:chgData name="Gabriel LAHERRERE" userId="5d414aa7403dc27a" providerId="LiveId" clId="{3B47372A-1C69-4DB8-8E0A-CD3C58D6D20D}" dt="2023-12-11T11:30:47.032" v="2598"/>
        <pc:sldMkLst>
          <pc:docMk/>
          <pc:sldMk cId="2584287742" sldId="286"/>
        </pc:sldMkLst>
        <pc:spChg chg="mod">
          <ac:chgData name="Gabriel LAHERRERE" userId="5d414aa7403dc27a" providerId="LiveId" clId="{3B47372A-1C69-4DB8-8E0A-CD3C58D6D20D}" dt="2023-12-07T13:55:11.056" v="1219" actId="255"/>
          <ac:spMkLst>
            <pc:docMk/>
            <pc:sldMk cId="2584287742" sldId="286"/>
            <ac:spMk id="2" creationId="{ECE2DD4D-867D-7627-8B60-0AA993E89E2D}"/>
          </ac:spMkLst>
        </pc:spChg>
        <pc:spChg chg="add mod">
          <ac:chgData name="Gabriel LAHERRERE" userId="5d414aa7403dc27a" providerId="LiveId" clId="{3B47372A-1C69-4DB8-8E0A-CD3C58D6D20D}" dt="2023-12-11T11:30:47.032" v="2598"/>
          <ac:spMkLst>
            <pc:docMk/>
            <pc:sldMk cId="2584287742" sldId="286"/>
            <ac:spMk id="3" creationId="{8DFE9B0B-E59D-5EF4-3633-AD89F8DD7937}"/>
          </ac:spMkLst>
        </pc:spChg>
        <pc:spChg chg="add mod">
          <ac:chgData name="Gabriel LAHERRERE" userId="5d414aa7403dc27a" providerId="LiveId" clId="{3B47372A-1C69-4DB8-8E0A-CD3C58D6D20D}" dt="2023-12-07T14:06:42.253" v="1384" actId="20577"/>
          <ac:spMkLst>
            <pc:docMk/>
            <pc:sldMk cId="2584287742" sldId="286"/>
            <ac:spMk id="6" creationId="{27B549EC-EB8B-95F1-343D-85F647415166}"/>
          </ac:spMkLst>
        </pc:spChg>
        <pc:spChg chg="add mod">
          <ac:chgData name="Gabriel LAHERRERE" userId="5d414aa7403dc27a" providerId="LiveId" clId="{3B47372A-1C69-4DB8-8E0A-CD3C58D6D20D}" dt="2023-12-07T14:14:15.955" v="1594" actId="1076"/>
          <ac:spMkLst>
            <pc:docMk/>
            <pc:sldMk cId="2584287742" sldId="286"/>
            <ac:spMk id="8" creationId="{CE69D1FA-2C68-15B6-6236-81A5B7A234BA}"/>
          </ac:spMkLst>
        </pc:spChg>
        <pc:graphicFrameChg chg="add del mod modGraphic">
          <ac:chgData name="Gabriel LAHERRERE" userId="5d414aa7403dc27a" providerId="LiveId" clId="{3B47372A-1C69-4DB8-8E0A-CD3C58D6D20D}" dt="2023-12-07T14:03:08.017" v="1338" actId="21"/>
          <ac:graphicFrameMkLst>
            <pc:docMk/>
            <pc:sldMk cId="2584287742" sldId="286"/>
            <ac:graphicFrameMk id="3" creationId="{7437CF0F-EE6F-7B16-F05C-7DB49BED77BF}"/>
          </ac:graphicFrameMkLst>
        </pc:graphicFrameChg>
        <pc:graphicFrameChg chg="add del mod">
          <ac:chgData name="Gabriel LAHERRERE" userId="5d414aa7403dc27a" providerId="LiveId" clId="{3B47372A-1C69-4DB8-8E0A-CD3C58D6D20D}" dt="2023-12-07T14:03:22.684" v="1340" actId="21"/>
          <ac:graphicFrameMkLst>
            <pc:docMk/>
            <pc:sldMk cId="2584287742" sldId="286"/>
            <ac:graphicFrameMk id="4" creationId="{B8DB2D05-DA47-A0B4-7E0E-94A3C3FBA419}"/>
          </ac:graphicFrameMkLst>
        </pc:graphicFrameChg>
        <pc:graphicFrameChg chg="add del mod modGraphic">
          <ac:chgData name="Gabriel LAHERRERE" userId="5d414aa7403dc27a" providerId="LiveId" clId="{3B47372A-1C69-4DB8-8E0A-CD3C58D6D20D}" dt="2023-12-07T14:04:08.787" v="1343" actId="21"/>
          <ac:graphicFrameMkLst>
            <pc:docMk/>
            <pc:sldMk cId="2584287742" sldId="286"/>
            <ac:graphicFrameMk id="5" creationId="{853A2155-1888-A08F-A69A-716F12C877F7}"/>
          </ac:graphicFrameMkLst>
        </pc:graphicFrameChg>
        <pc:graphicFrameChg chg="add mod modGraphic">
          <ac:chgData name="Gabriel LAHERRERE" userId="5d414aa7403dc27a" providerId="LiveId" clId="{3B47372A-1C69-4DB8-8E0A-CD3C58D6D20D}" dt="2023-12-07T15:05:38.788" v="1965"/>
          <ac:graphicFrameMkLst>
            <pc:docMk/>
            <pc:sldMk cId="2584287742" sldId="286"/>
            <ac:graphicFrameMk id="7" creationId="{F463CB33-D8D7-A90E-5F4E-5C7C09DB9DC8}"/>
          </ac:graphicFrameMkLst>
        </pc:graphicFrameChg>
        <pc:graphicFrameChg chg="add mod modGraphic">
          <ac:chgData name="Gabriel LAHERRERE" userId="5d414aa7403dc27a" providerId="LiveId" clId="{3B47372A-1C69-4DB8-8E0A-CD3C58D6D20D}" dt="2023-12-07T14:17:19.064" v="1617"/>
          <ac:graphicFrameMkLst>
            <pc:docMk/>
            <pc:sldMk cId="2584287742" sldId="286"/>
            <ac:graphicFrameMk id="9" creationId="{2F444527-CC4C-EDDA-9393-10CC9D285642}"/>
          </ac:graphicFrameMkLst>
        </pc:graphicFrameChg>
      </pc:sldChg>
      <pc:sldChg chg="addSp delSp modSp new mod">
        <pc:chgData name="Gabriel LAHERRERE" userId="5d414aa7403dc27a" providerId="LiveId" clId="{3B47372A-1C69-4DB8-8E0A-CD3C58D6D20D}" dt="2023-12-11T11:30:44.831" v="2597"/>
        <pc:sldMkLst>
          <pc:docMk/>
          <pc:sldMk cId="3545346789" sldId="287"/>
        </pc:sldMkLst>
        <pc:spChg chg="mod">
          <ac:chgData name="Gabriel LAHERRERE" userId="5d414aa7403dc27a" providerId="LiveId" clId="{3B47372A-1C69-4DB8-8E0A-CD3C58D6D20D}" dt="2023-12-07T13:56:28.943" v="1308"/>
          <ac:spMkLst>
            <pc:docMk/>
            <pc:sldMk cId="3545346789" sldId="287"/>
            <ac:spMk id="2" creationId="{89E9508F-BE48-E15C-4DC9-69DCD2BF3C5D}"/>
          </ac:spMkLst>
        </pc:spChg>
        <pc:spChg chg="add mod">
          <ac:chgData name="Gabriel LAHERRERE" userId="5d414aa7403dc27a" providerId="LiveId" clId="{3B47372A-1C69-4DB8-8E0A-CD3C58D6D20D}" dt="2023-12-11T11:30:44.831" v="2597"/>
          <ac:spMkLst>
            <pc:docMk/>
            <pc:sldMk cId="3545346789" sldId="287"/>
            <ac:spMk id="4" creationId="{C7FEBF8C-AE2D-D6D0-F8BC-AC5E4263323F}"/>
          </ac:spMkLst>
        </pc:spChg>
        <pc:spChg chg="add del mod">
          <ac:chgData name="Gabriel LAHERRERE" userId="5d414aa7403dc27a" providerId="LiveId" clId="{3B47372A-1C69-4DB8-8E0A-CD3C58D6D20D}" dt="2023-12-07T13:57:17.844" v="1313"/>
          <ac:spMkLst>
            <pc:docMk/>
            <pc:sldMk cId="3545346789" sldId="287"/>
            <ac:spMk id="4" creationId="{CEF4FF4F-1795-6A76-6A1F-3CFE9ED0410D}"/>
          </ac:spMkLst>
        </pc:spChg>
        <pc:spChg chg="add mod">
          <ac:chgData name="Gabriel LAHERRERE" userId="5d414aa7403dc27a" providerId="LiveId" clId="{3B47372A-1C69-4DB8-8E0A-CD3C58D6D20D}" dt="2023-12-07T13:57:39.850" v="1317" actId="255"/>
          <ac:spMkLst>
            <pc:docMk/>
            <pc:sldMk cId="3545346789" sldId="287"/>
            <ac:spMk id="5" creationId="{343D1A07-527E-D4AB-B399-70CBF0AB3273}"/>
          </ac:spMkLst>
        </pc:spChg>
        <pc:graphicFrameChg chg="add mod modGraphic">
          <ac:chgData name="Gabriel LAHERRERE" userId="5d414aa7403dc27a" providerId="LiveId" clId="{3B47372A-1C69-4DB8-8E0A-CD3C58D6D20D}" dt="2023-12-07T14:09:40.464" v="1492" actId="113"/>
          <ac:graphicFrameMkLst>
            <pc:docMk/>
            <pc:sldMk cId="3545346789" sldId="287"/>
            <ac:graphicFrameMk id="3" creationId="{A6D784AD-37EC-664B-E49F-4D5C908FCC9F}"/>
          </ac:graphicFrameMkLst>
        </pc:graphicFrameChg>
      </pc:sldChg>
      <pc:sldChg chg="addSp modSp new mod">
        <pc:chgData name="Gabriel LAHERRERE" userId="5d414aa7403dc27a" providerId="LiveId" clId="{3B47372A-1C69-4DB8-8E0A-CD3C58D6D20D}" dt="2023-12-11T11:30:49.106" v="2599"/>
        <pc:sldMkLst>
          <pc:docMk/>
          <pc:sldMk cId="3163486983" sldId="288"/>
        </pc:sldMkLst>
        <pc:spChg chg="mod">
          <ac:chgData name="Gabriel LAHERRERE" userId="5d414aa7403dc27a" providerId="LiveId" clId="{3B47372A-1C69-4DB8-8E0A-CD3C58D6D20D}" dt="2023-12-07T14:29:52.743" v="1914" actId="20577"/>
          <ac:spMkLst>
            <pc:docMk/>
            <pc:sldMk cId="3163486983" sldId="288"/>
            <ac:spMk id="2" creationId="{FE5936EB-F9FD-96B5-C3E2-E011859C22F7}"/>
          </ac:spMkLst>
        </pc:spChg>
        <pc:spChg chg="add mod">
          <ac:chgData name="Gabriel LAHERRERE" userId="5d414aa7403dc27a" providerId="LiveId" clId="{3B47372A-1C69-4DB8-8E0A-CD3C58D6D20D}" dt="2023-12-11T11:30:49.106" v="2599"/>
          <ac:spMkLst>
            <pc:docMk/>
            <pc:sldMk cId="3163486983" sldId="288"/>
            <ac:spMk id="4" creationId="{CFD29258-C1EB-B4AC-2AD4-CECB9AA5E898}"/>
          </ac:spMkLst>
        </pc:spChg>
        <pc:graphicFrameChg chg="add mod modGraphic">
          <ac:chgData name="Gabriel LAHERRERE" userId="5d414aa7403dc27a" providerId="LiveId" clId="{3B47372A-1C69-4DB8-8E0A-CD3C58D6D20D}" dt="2023-12-07T15:19:54.071" v="2170" actId="20577"/>
          <ac:graphicFrameMkLst>
            <pc:docMk/>
            <pc:sldMk cId="3163486983" sldId="288"/>
            <ac:graphicFrameMk id="3" creationId="{95A978FB-BD0E-2632-84EA-2DCD73AC7666}"/>
          </ac:graphicFrameMkLst>
        </pc:graphicFrameChg>
      </pc:sldChg>
      <pc:sldChg chg="addSp modSp new mod">
        <pc:chgData name="Gabriel LAHERRERE" userId="5d414aa7403dc27a" providerId="LiveId" clId="{3B47372A-1C69-4DB8-8E0A-CD3C58D6D20D}" dt="2023-12-11T11:30:50.890" v="2600"/>
        <pc:sldMkLst>
          <pc:docMk/>
          <pc:sldMk cId="1992448853" sldId="289"/>
        </pc:sldMkLst>
        <pc:spChg chg="mod">
          <ac:chgData name="Gabriel LAHERRERE" userId="5d414aa7403dc27a" providerId="LiveId" clId="{3B47372A-1C69-4DB8-8E0A-CD3C58D6D20D}" dt="2023-12-07T14:30:49.421" v="1962" actId="20577"/>
          <ac:spMkLst>
            <pc:docMk/>
            <pc:sldMk cId="1992448853" sldId="289"/>
            <ac:spMk id="2" creationId="{7BA8BF88-BB9D-8569-9A75-86243E0CFBD2}"/>
          </ac:spMkLst>
        </pc:spChg>
        <pc:spChg chg="add mod">
          <ac:chgData name="Gabriel LAHERRERE" userId="5d414aa7403dc27a" providerId="LiveId" clId="{3B47372A-1C69-4DB8-8E0A-CD3C58D6D20D}" dt="2023-12-07T14:29:30.842" v="1895" actId="1076"/>
          <ac:spMkLst>
            <pc:docMk/>
            <pc:sldMk cId="1992448853" sldId="289"/>
            <ac:spMk id="3" creationId="{E9BEA8B0-BD7E-52B7-471E-AC7602DF4BDE}"/>
          </ac:spMkLst>
        </pc:spChg>
        <pc:spChg chg="add mod">
          <ac:chgData name="Gabriel LAHERRERE" userId="5d414aa7403dc27a" providerId="LiveId" clId="{3B47372A-1C69-4DB8-8E0A-CD3C58D6D20D}" dt="2023-12-11T11:30:50.890" v="2600"/>
          <ac:spMkLst>
            <pc:docMk/>
            <pc:sldMk cId="1992448853" sldId="289"/>
            <ac:spMk id="4" creationId="{D73AEAF3-B4AC-27F5-6118-12D4E3EC1B04}"/>
          </ac:spMkLst>
        </pc:spChg>
      </pc:sldChg>
      <pc:sldChg chg="addSp modSp new mod">
        <pc:chgData name="Gabriel LAHERRERE" userId="5d414aa7403dc27a" providerId="LiveId" clId="{3B47372A-1C69-4DB8-8E0A-CD3C58D6D20D}" dt="2023-12-11T11:30:52.203" v="2601"/>
        <pc:sldMkLst>
          <pc:docMk/>
          <pc:sldMk cId="3387524891" sldId="290"/>
        </pc:sldMkLst>
        <pc:spChg chg="mod">
          <ac:chgData name="Gabriel LAHERRERE" userId="5d414aa7403dc27a" providerId="LiveId" clId="{3B47372A-1C69-4DB8-8E0A-CD3C58D6D20D}" dt="2023-12-07T15:29:28.436" v="2299" actId="255"/>
          <ac:spMkLst>
            <pc:docMk/>
            <pc:sldMk cId="3387524891" sldId="290"/>
            <ac:spMk id="2" creationId="{D2B11519-9735-CBEA-2990-1C1B95D7BDBB}"/>
          </ac:spMkLst>
        </pc:spChg>
        <pc:spChg chg="add mod">
          <ac:chgData name="Gabriel LAHERRERE" userId="5d414aa7403dc27a" providerId="LiveId" clId="{3B47372A-1C69-4DB8-8E0A-CD3C58D6D20D}" dt="2023-12-11T11:30:52.203" v="2601"/>
          <ac:spMkLst>
            <pc:docMk/>
            <pc:sldMk cId="3387524891" sldId="290"/>
            <ac:spMk id="3" creationId="{09ECBE88-934A-B568-E5C5-A7837B529209}"/>
          </ac:spMkLst>
        </pc:spChg>
      </pc:sldChg>
      <pc:sldChg chg="addSp modSp add mod">
        <pc:chgData name="Gabriel LAHERRERE" userId="5d414aa7403dc27a" providerId="LiveId" clId="{3B47372A-1C69-4DB8-8E0A-CD3C58D6D20D}" dt="2023-12-11T11:30:32.200" v="2591"/>
        <pc:sldMkLst>
          <pc:docMk/>
          <pc:sldMk cId="2314805026" sldId="291"/>
        </pc:sldMkLst>
        <pc:spChg chg="mod">
          <ac:chgData name="Gabriel LAHERRERE" userId="5d414aa7403dc27a" providerId="LiveId" clId="{3B47372A-1C69-4DB8-8E0A-CD3C58D6D20D}" dt="2023-12-07T15:18:10.177" v="2156" actId="20577"/>
          <ac:spMkLst>
            <pc:docMk/>
            <pc:sldMk cId="2314805026" sldId="291"/>
            <ac:spMk id="2" creationId="{208ECF71-759D-2FAD-E923-6BD5DBEC1CCD}"/>
          </ac:spMkLst>
        </pc:spChg>
        <pc:spChg chg="add mod">
          <ac:chgData name="Gabriel LAHERRERE" userId="5d414aa7403dc27a" providerId="LiveId" clId="{3B47372A-1C69-4DB8-8E0A-CD3C58D6D20D}" dt="2023-12-11T11:30:32.200" v="2591"/>
          <ac:spMkLst>
            <pc:docMk/>
            <pc:sldMk cId="2314805026" sldId="291"/>
            <ac:spMk id="3" creationId="{6CB1FE2D-276B-2D46-A9EF-07511BEB20F5}"/>
          </ac:spMkLst>
        </pc:spChg>
      </pc:sldChg>
      <pc:sldChg chg="addSp modSp add mod">
        <pc:chgData name="Gabriel LAHERRERE" userId="5d414aa7403dc27a" providerId="LiveId" clId="{3B47372A-1C69-4DB8-8E0A-CD3C58D6D20D}" dt="2023-12-11T11:30:34.135" v="2592"/>
        <pc:sldMkLst>
          <pc:docMk/>
          <pc:sldMk cId="1510007692" sldId="292"/>
        </pc:sldMkLst>
        <pc:spChg chg="mod">
          <ac:chgData name="Gabriel LAHERRERE" userId="5d414aa7403dc27a" providerId="LiveId" clId="{3B47372A-1C69-4DB8-8E0A-CD3C58D6D20D}" dt="2023-12-07T15:18:16.646" v="2167" actId="20577"/>
          <ac:spMkLst>
            <pc:docMk/>
            <pc:sldMk cId="1510007692" sldId="292"/>
            <ac:spMk id="2" creationId="{208ECF71-759D-2FAD-E923-6BD5DBEC1CCD}"/>
          </ac:spMkLst>
        </pc:spChg>
        <pc:spChg chg="add mod">
          <ac:chgData name="Gabriel LAHERRERE" userId="5d414aa7403dc27a" providerId="LiveId" clId="{3B47372A-1C69-4DB8-8E0A-CD3C58D6D20D}" dt="2023-12-11T11:30:34.135" v="2592"/>
          <ac:spMkLst>
            <pc:docMk/>
            <pc:sldMk cId="1510007692" sldId="292"/>
            <ac:spMk id="3" creationId="{E506CAF2-2D7D-04B1-F37A-10071C9B5CAF}"/>
          </ac:spMkLst>
        </pc:spChg>
      </pc:sldChg>
      <pc:sldChg chg="addSp delSp modSp new mod">
        <pc:chgData name="Gabriel LAHERRERE" userId="5d414aa7403dc27a" providerId="LiveId" clId="{3B47372A-1C69-4DB8-8E0A-CD3C58D6D20D}" dt="2023-12-11T11:30:53.941" v="2602"/>
        <pc:sldMkLst>
          <pc:docMk/>
          <pc:sldMk cId="2732667775" sldId="293"/>
        </pc:sldMkLst>
        <pc:spChg chg="mod">
          <ac:chgData name="Gabriel LAHERRERE" userId="5d414aa7403dc27a" providerId="LiveId" clId="{3B47372A-1C69-4DB8-8E0A-CD3C58D6D20D}" dt="2023-12-07T15:31:19.609" v="2308" actId="255"/>
          <ac:spMkLst>
            <pc:docMk/>
            <pc:sldMk cId="2732667775" sldId="293"/>
            <ac:spMk id="2" creationId="{55B77676-4782-FF0E-7970-9A0F2C4DD6D9}"/>
          </ac:spMkLst>
        </pc:spChg>
        <pc:spChg chg="add del mod">
          <ac:chgData name="Gabriel LAHERRERE" userId="5d414aa7403dc27a" providerId="LiveId" clId="{3B47372A-1C69-4DB8-8E0A-CD3C58D6D20D}" dt="2023-12-07T15:32:10.939" v="2311"/>
          <ac:spMkLst>
            <pc:docMk/>
            <pc:sldMk cId="2732667775" sldId="293"/>
            <ac:spMk id="3" creationId="{2B2E4F7E-1F21-86CB-3DD7-5074570AFDB4}"/>
          </ac:spMkLst>
        </pc:spChg>
        <pc:spChg chg="add mod">
          <ac:chgData name="Gabriel LAHERRERE" userId="5d414aa7403dc27a" providerId="LiveId" clId="{3B47372A-1C69-4DB8-8E0A-CD3C58D6D20D}" dt="2023-12-11T11:30:53.941" v="2602"/>
          <ac:spMkLst>
            <pc:docMk/>
            <pc:sldMk cId="2732667775" sldId="293"/>
            <ac:spMk id="3" creationId="{E901627D-5EC4-4DFF-8D58-23A882FAFC3A}"/>
          </ac:spMkLst>
        </pc:spChg>
      </pc:sldChg>
      <pc:sldChg chg="new del">
        <pc:chgData name="Gabriel LAHERRERE" userId="5d414aa7403dc27a" providerId="LiveId" clId="{3B47372A-1C69-4DB8-8E0A-CD3C58D6D20D}" dt="2023-12-07T15:32:32.458" v="2313" actId="2696"/>
        <pc:sldMkLst>
          <pc:docMk/>
          <pc:sldMk cId="42820666" sldId="294"/>
        </pc:sldMkLst>
      </pc:sldChg>
      <pc:sldChg chg="addSp modSp add">
        <pc:chgData name="Gabriel LAHERRERE" userId="5d414aa7403dc27a" providerId="LiveId" clId="{3B47372A-1C69-4DB8-8E0A-CD3C58D6D20D}" dt="2023-12-11T11:30:55.485" v="2603"/>
        <pc:sldMkLst>
          <pc:docMk/>
          <pc:sldMk cId="2141301520" sldId="294"/>
        </pc:sldMkLst>
        <pc:spChg chg="add mod">
          <ac:chgData name="Gabriel LAHERRERE" userId="5d414aa7403dc27a" providerId="LiveId" clId="{3B47372A-1C69-4DB8-8E0A-CD3C58D6D20D}" dt="2023-12-11T11:30:55.485" v="2603"/>
          <ac:spMkLst>
            <pc:docMk/>
            <pc:sldMk cId="2141301520" sldId="294"/>
            <ac:spMk id="3" creationId="{D5402631-9B9C-B7B1-2B4C-38717D70DA1F}"/>
          </ac:spMkLst>
        </pc:spChg>
      </pc:sldChg>
      <pc:sldChg chg="addSp modSp new mod">
        <pc:chgData name="Gabriel LAHERRERE" userId="5d414aa7403dc27a" providerId="LiveId" clId="{3B47372A-1C69-4DB8-8E0A-CD3C58D6D20D}" dt="2023-12-11T11:30:57.634" v="2604"/>
        <pc:sldMkLst>
          <pc:docMk/>
          <pc:sldMk cId="2228170740" sldId="295"/>
        </pc:sldMkLst>
        <pc:spChg chg="mod">
          <ac:chgData name="Gabriel LAHERRERE" userId="5d414aa7403dc27a" providerId="LiveId" clId="{3B47372A-1C69-4DB8-8E0A-CD3C58D6D20D}" dt="2023-12-07T15:34:07.396" v="2343" actId="255"/>
          <ac:spMkLst>
            <pc:docMk/>
            <pc:sldMk cId="2228170740" sldId="295"/>
            <ac:spMk id="2" creationId="{DA6AAFFC-879C-A488-2EF3-B0A6024E11F0}"/>
          </ac:spMkLst>
        </pc:spChg>
        <pc:spChg chg="add mod">
          <ac:chgData name="Gabriel LAHERRERE" userId="5d414aa7403dc27a" providerId="LiveId" clId="{3B47372A-1C69-4DB8-8E0A-CD3C58D6D20D}" dt="2023-12-07T15:39:11.178" v="2438" actId="1076"/>
          <ac:spMkLst>
            <pc:docMk/>
            <pc:sldMk cId="2228170740" sldId="295"/>
            <ac:spMk id="3" creationId="{5781DF0C-E40F-438E-C76E-D95DD9B6E9B0}"/>
          </ac:spMkLst>
        </pc:spChg>
        <pc:spChg chg="add mod">
          <ac:chgData name="Gabriel LAHERRERE" userId="5d414aa7403dc27a" providerId="LiveId" clId="{3B47372A-1C69-4DB8-8E0A-CD3C58D6D20D}" dt="2023-12-11T11:30:57.634" v="2604"/>
          <ac:spMkLst>
            <pc:docMk/>
            <pc:sldMk cId="2228170740" sldId="295"/>
            <ac:spMk id="4" creationId="{3979BA33-3C4D-8C2E-415F-CF1D7BE40D53}"/>
          </ac:spMkLst>
        </pc:spChg>
      </pc:sldChg>
      <pc:sldChg chg="addSp modSp new mod">
        <pc:chgData name="Gabriel LAHERRERE" userId="5d414aa7403dc27a" providerId="LiveId" clId="{3B47372A-1C69-4DB8-8E0A-CD3C58D6D20D}" dt="2023-12-11T11:30:59.781" v="2605"/>
        <pc:sldMkLst>
          <pc:docMk/>
          <pc:sldMk cId="4218604424" sldId="296"/>
        </pc:sldMkLst>
        <pc:spChg chg="mod">
          <ac:chgData name="Gabriel LAHERRERE" userId="5d414aa7403dc27a" providerId="LiveId" clId="{3B47372A-1C69-4DB8-8E0A-CD3C58D6D20D}" dt="2023-12-07T15:47:21.366" v="2486" actId="255"/>
          <ac:spMkLst>
            <pc:docMk/>
            <pc:sldMk cId="4218604424" sldId="296"/>
            <ac:spMk id="2" creationId="{5837D3CD-4341-A70C-B132-34836BFEF7EE}"/>
          </ac:spMkLst>
        </pc:spChg>
        <pc:spChg chg="add mod">
          <ac:chgData name="Gabriel LAHERRERE" userId="5d414aa7403dc27a" providerId="LiveId" clId="{3B47372A-1C69-4DB8-8E0A-CD3C58D6D20D}" dt="2023-12-07T15:47:26.600" v="2487" actId="255"/>
          <ac:spMkLst>
            <pc:docMk/>
            <pc:sldMk cId="4218604424" sldId="296"/>
            <ac:spMk id="3" creationId="{4CB11EEA-E261-D537-9944-03714F72F1F1}"/>
          </ac:spMkLst>
        </pc:spChg>
        <pc:spChg chg="add mod">
          <ac:chgData name="Gabriel LAHERRERE" userId="5d414aa7403dc27a" providerId="LiveId" clId="{3B47372A-1C69-4DB8-8E0A-CD3C58D6D20D}" dt="2023-12-11T11:30:59.781" v="2605"/>
          <ac:spMkLst>
            <pc:docMk/>
            <pc:sldMk cId="4218604424" sldId="296"/>
            <ac:spMk id="4" creationId="{91C71312-4D17-A208-07C8-7D19834EE073}"/>
          </ac:spMkLst>
        </pc:spChg>
      </pc:sldChg>
      <pc:sldChg chg="addSp modSp new mod">
        <pc:chgData name="Gabriel LAHERRERE" userId="5d414aa7403dc27a" providerId="LiveId" clId="{3B47372A-1C69-4DB8-8E0A-CD3C58D6D20D}" dt="2023-12-11T11:31:02.455" v="2606"/>
        <pc:sldMkLst>
          <pc:docMk/>
          <pc:sldMk cId="2167003747" sldId="297"/>
        </pc:sldMkLst>
        <pc:spChg chg="mod">
          <ac:chgData name="Gabriel LAHERRERE" userId="5d414aa7403dc27a" providerId="LiveId" clId="{3B47372A-1C69-4DB8-8E0A-CD3C58D6D20D}" dt="2023-12-07T15:47:52.766" v="2509" actId="255"/>
          <ac:spMkLst>
            <pc:docMk/>
            <pc:sldMk cId="2167003747" sldId="297"/>
            <ac:spMk id="2" creationId="{DBC8A824-8559-3FB9-5F93-EFCB6E5D99D8}"/>
          </ac:spMkLst>
        </pc:spChg>
        <pc:spChg chg="add mod">
          <ac:chgData name="Gabriel LAHERRERE" userId="5d414aa7403dc27a" providerId="LiveId" clId="{3B47372A-1C69-4DB8-8E0A-CD3C58D6D20D}" dt="2023-12-07T15:49:06.344" v="2542" actId="1076"/>
          <ac:spMkLst>
            <pc:docMk/>
            <pc:sldMk cId="2167003747" sldId="297"/>
            <ac:spMk id="3" creationId="{78BF644B-8277-653F-185F-3C08369EC319}"/>
          </ac:spMkLst>
        </pc:spChg>
        <pc:spChg chg="add mod">
          <ac:chgData name="Gabriel LAHERRERE" userId="5d414aa7403dc27a" providerId="LiveId" clId="{3B47372A-1C69-4DB8-8E0A-CD3C58D6D20D}" dt="2023-12-11T11:31:02.455" v="2606"/>
          <ac:spMkLst>
            <pc:docMk/>
            <pc:sldMk cId="2167003747" sldId="297"/>
            <ac:spMk id="4" creationId="{1F0F0204-6D22-B40C-7F4A-0BF6AA8C88AE}"/>
          </ac:spMkLst>
        </pc:spChg>
      </pc:sldChg>
      <pc:sldChg chg="addSp modSp new mod">
        <pc:chgData name="Gabriel LAHERRERE" userId="5d414aa7403dc27a" providerId="LiveId" clId="{3B47372A-1C69-4DB8-8E0A-CD3C58D6D20D}" dt="2023-12-11T11:31:04.555" v="2607"/>
        <pc:sldMkLst>
          <pc:docMk/>
          <pc:sldMk cId="1815939899" sldId="298"/>
        </pc:sldMkLst>
        <pc:spChg chg="mod">
          <ac:chgData name="Gabriel LAHERRERE" userId="5d414aa7403dc27a" providerId="LiveId" clId="{3B47372A-1C69-4DB8-8E0A-CD3C58D6D20D}" dt="2023-12-07T15:51:00.198" v="2552" actId="255"/>
          <ac:spMkLst>
            <pc:docMk/>
            <pc:sldMk cId="1815939899" sldId="298"/>
            <ac:spMk id="2" creationId="{F3A31DBE-DB55-8FD7-BD15-0D4AADEB68FE}"/>
          </ac:spMkLst>
        </pc:spChg>
        <pc:spChg chg="add mod">
          <ac:chgData name="Gabriel LAHERRERE" userId="5d414aa7403dc27a" providerId="LiveId" clId="{3B47372A-1C69-4DB8-8E0A-CD3C58D6D20D}" dt="2023-12-07T15:53:36.854" v="2555" actId="255"/>
          <ac:spMkLst>
            <pc:docMk/>
            <pc:sldMk cId="1815939899" sldId="298"/>
            <ac:spMk id="3" creationId="{0BC8E589-3094-19EE-94CE-C2344F74C645}"/>
          </ac:spMkLst>
        </pc:spChg>
        <pc:spChg chg="add mod">
          <ac:chgData name="Gabriel LAHERRERE" userId="5d414aa7403dc27a" providerId="LiveId" clId="{3B47372A-1C69-4DB8-8E0A-CD3C58D6D20D}" dt="2023-12-11T11:31:04.555" v="2607"/>
          <ac:spMkLst>
            <pc:docMk/>
            <pc:sldMk cId="1815939899" sldId="298"/>
            <ac:spMk id="4" creationId="{09035AE1-EC77-2CF4-711D-DA43A7F146EE}"/>
          </ac:spMkLst>
        </pc:spChg>
      </pc:sldChg>
      <pc:sldChg chg="addSp modSp new mod">
        <pc:chgData name="Gabriel LAHERRERE" userId="5d414aa7403dc27a" providerId="LiveId" clId="{3B47372A-1C69-4DB8-8E0A-CD3C58D6D20D}" dt="2023-12-11T11:31:06.733" v="2608"/>
        <pc:sldMkLst>
          <pc:docMk/>
          <pc:sldMk cId="1502544426" sldId="299"/>
        </pc:sldMkLst>
        <pc:spChg chg="mod">
          <ac:chgData name="Gabriel LAHERRERE" userId="5d414aa7403dc27a" providerId="LiveId" clId="{3B47372A-1C69-4DB8-8E0A-CD3C58D6D20D}" dt="2023-12-07T16:05:42.943" v="2586" actId="14100"/>
          <ac:spMkLst>
            <pc:docMk/>
            <pc:sldMk cId="1502544426" sldId="299"/>
            <ac:spMk id="2" creationId="{1E0EE4D3-745F-DF25-EFFF-7789FE56ED8B}"/>
          </ac:spMkLst>
        </pc:spChg>
        <pc:spChg chg="add mod">
          <ac:chgData name="Gabriel LAHERRERE" userId="5d414aa7403dc27a" providerId="LiveId" clId="{3B47372A-1C69-4DB8-8E0A-CD3C58D6D20D}" dt="2023-12-11T11:31:06.733" v="2608"/>
          <ac:spMkLst>
            <pc:docMk/>
            <pc:sldMk cId="1502544426" sldId="299"/>
            <ac:spMk id="3" creationId="{BC2063C0-C922-5A1E-CD50-9B8187867AF9}"/>
          </ac:spMkLst>
        </pc:spChg>
      </pc:sldChg>
      <pc:sldChg chg="add">
        <pc:chgData name="Gabriel LAHERRERE" userId="5d414aa7403dc27a" providerId="LiveId" clId="{3B47372A-1C69-4DB8-8E0A-CD3C58D6D20D}" dt="2023-12-11T11:35:24.902" v="2613" actId="2890"/>
        <pc:sldMkLst>
          <pc:docMk/>
          <pc:sldMk cId="2754174052" sldId="300"/>
        </pc:sldMkLst>
      </pc:sldChg>
      <pc:sldChg chg="addSp modSp add mod">
        <pc:chgData name="Gabriel LAHERRERE" userId="5d414aa7403dc27a" providerId="LiveId" clId="{3B47372A-1C69-4DB8-8E0A-CD3C58D6D20D}" dt="2023-12-11T11:39:36.931" v="2634" actId="1076"/>
        <pc:sldMkLst>
          <pc:docMk/>
          <pc:sldMk cId="1428911347" sldId="301"/>
        </pc:sldMkLst>
        <pc:spChg chg="mod">
          <ac:chgData name="Gabriel LAHERRERE" userId="5d414aa7403dc27a" providerId="LiveId" clId="{3B47372A-1C69-4DB8-8E0A-CD3C58D6D20D}" dt="2023-12-11T11:36:33.560" v="2630" actId="20577"/>
          <ac:spMkLst>
            <pc:docMk/>
            <pc:sldMk cId="1428911347" sldId="301"/>
            <ac:spMk id="11" creationId="{24C91F9B-C659-D06D-4C80-78F2E1B5B292}"/>
          </ac:spMkLst>
        </pc:spChg>
        <pc:spChg chg="mod">
          <ac:chgData name="Gabriel LAHERRERE" userId="5d414aa7403dc27a" providerId="LiveId" clId="{3B47372A-1C69-4DB8-8E0A-CD3C58D6D20D}" dt="2023-12-11T11:37:49.411" v="2631" actId="1076"/>
          <ac:spMkLst>
            <pc:docMk/>
            <pc:sldMk cId="1428911347" sldId="301"/>
            <ac:spMk id="13" creationId="{F6CB29F9-ECA5-DA5F-268E-CE0EE59AFF89}"/>
          </ac:spMkLst>
        </pc:spChg>
        <pc:picChg chg="add mod">
          <ac:chgData name="Gabriel LAHERRERE" userId="5d414aa7403dc27a" providerId="LiveId" clId="{3B47372A-1C69-4DB8-8E0A-CD3C58D6D20D}" dt="2023-12-11T11:39:36.931" v="2634" actId="1076"/>
          <ac:picMkLst>
            <pc:docMk/>
            <pc:sldMk cId="1428911347" sldId="301"/>
            <ac:picMk id="4" creationId="{9DB231D2-63DE-F801-4A63-66C5A6614F86}"/>
          </ac:picMkLst>
        </pc:picChg>
      </pc:sldChg>
      <pc:sldChg chg="new del">
        <pc:chgData name="Gabriel LAHERRERE" userId="5d414aa7403dc27a" providerId="LiveId" clId="{3B47372A-1C69-4DB8-8E0A-CD3C58D6D20D}" dt="2023-12-11T11:35:38.667" v="2617" actId="680"/>
        <pc:sldMkLst>
          <pc:docMk/>
          <pc:sldMk cId="3523755084" sldId="301"/>
        </pc:sldMkLst>
      </pc:sldChg>
    </pc:docChg>
  </pc:docChgLst>
</pc:chgInfo>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image" Target="../media/image17.svg"/><Relationship Id="rId18" Type="http://schemas.openxmlformats.org/officeDocument/2006/relationships/image" Target="../media/image20.png"/><Relationship Id="rId3" Type="http://schemas.openxmlformats.org/officeDocument/2006/relationships/image" Target="../media/image8.svg"/><Relationship Id="rId21" Type="http://schemas.openxmlformats.org/officeDocument/2006/relationships/image" Target="../media/image22.png"/><Relationship Id="rId7" Type="http://schemas.openxmlformats.org/officeDocument/2006/relationships/image" Target="../media/image13.svg"/><Relationship Id="rId12" Type="http://schemas.openxmlformats.org/officeDocument/2006/relationships/image" Target="../media/image16.png"/><Relationship Id="rId17" Type="http://schemas.openxmlformats.org/officeDocument/2006/relationships/hyperlink" Target="https://www.youtube.com/channel/UCq0a38ly1ECm7tUfmbN2Obw" TargetMode="External"/><Relationship Id="rId2" Type="http://schemas.openxmlformats.org/officeDocument/2006/relationships/image" Target="../media/image7.png"/><Relationship Id="rId16" Type="http://schemas.openxmlformats.org/officeDocument/2006/relationships/image" Target="../media/image19.svg"/><Relationship Id="rId20" Type="http://schemas.openxmlformats.org/officeDocument/2006/relationships/hyperlink" Target="https://www.seabirdconseil.com/" TargetMode="External"/><Relationship Id="rId1" Type="http://schemas.openxmlformats.org/officeDocument/2006/relationships/slideMaster" Target="../slideMasters/slideMaster2.xml"/><Relationship Id="rId6" Type="http://schemas.openxmlformats.org/officeDocument/2006/relationships/image" Target="../media/image12.png"/><Relationship Id="rId11" Type="http://schemas.openxmlformats.org/officeDocument/2006/relationships/hyperlink" Target="https://www.instagram.com/seabird_conseil/" TargetMode="External"/><Relationship Id="rId5" Type="http://schemas.openxmlformats.org/officeDocument/2006/relationships/image" Target="../media/image11.svg"/><Relationship Id="rId15" Type="http://schemas.openxmlformats.org/officeDocument/2006/relationships/image" Target="../media/image18.png"/><Relationship Id="rId10" Type="http://schemas.openxmlformats.org/officeDocument/2006/relationships/hyperlink" Target="https://www.linkedin.com/company/seabird-consulting/" TargetMode="External"/><Relationship Id="rId19" Type="http://schemas.openxmlformats.org/officeDocument/2006/relationships/image" Target="../media/image21.svg"/><Relationship Id="rId4" Type="http://schemas.openxmlformats.org/officeDocument/2006/relationships/image" Target="../media/image10.png"/><Relationship Id="rId9" Type="http://schemas.openxmlformats.org/officeDocument/2006/relationships/image" Target="../media/image15.svg"/><Relationship Id="rId14" Type="http://schemas.openxmlformats.org/officeDocument/2006/relationships/hyperlink" Target="https://twitter.com/seabirdc" TargetMode="External"/><Relationship Id="rId22" Type="http://schemas.openxmlformats.org/officeDocument/2006/relationships/image" Target="../media/image23.sv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3.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4.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4.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4.xml"/><Relationship Id="rId4" Type="http://schemas.openxmlformats.org/officeDocument/2006/relationships/image" Target="../media/image9.jpeg"/></Relationships>
</file>

<file path=ppt/slideLayouts/_rels/slideLayout26.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image" Target="../media/image17.svg"/><Relationship Id="rId18" Type="http://schemas.openxmlformats.org/officeDocument/2006/relationships/image" Target="../media/image20.png"/><Relationship Id="rId3" Type="http://schemas.openxmlformats.org/officeDocument/2006/relationships/image" Target="../media/image8.svg"/><Relationship Id="rId21" Type="http://schemas.openxmlformats.org/officeDocument/2006/relationships/image" Target="../media/image22.png"/><Relationship Id="rId7" Type="http://schemas.openxmlformats.org/officeDocument/2006/relationships/image" Target="../media/image13.svg"/><Relationship Id="rId12" Type="http://schemas.openxmlformats.org/officeDocument/2006/relationships/image" Target="../media/image16.png"/><Relationship Id="rId17" Type="http://schemas.openxmlformats.org/officeDocument/2006/relationships/hyperlink" Target="https://www.youtube.com/channel/UCq0a38ly1ECm7tUfmbN2Obw" TargetMode="External"/><Relationship Id="rId2" Type="http://schemas.openxmlformats.org/officeDocument/2006/relationships/image" Target="../media/image7.png"/><Relationship Id="rId16" Type="http://schemas.openxmlformats.org/officeDocument/2006/relationships/image" Target="../media/image19.svg"/><Relationship Id="rId20" Type="http://schemas.openxmlformats.org/officeDocument/2006/relationships/hyperlink" Target="https://www.seabirdconseil.com/" TargetMode="External"/><Relationship Id="rId1" Type="http://schemas.openxmlformats.org/officeDocument/2006/relationships/slideMaster" Target="../slideMasters/slideMaster4.xml"/><Relationship Id="rId6" Type="http://schemas.openxmlformats.org/officeDocument/2006/relationships/image" Target="../media/image12.png"/><Relationship Id="rId11" Type="http://schemas.openxmlformats.org/officeDocument/2006/relationships/hyperlink" Target="https://www.instagram.com/seabird_conseil/" TargetMode="External"/><Relationship Id="rId5" Type="http://schemas.openxmlformats.org/officeDocument/2006/relationships/image" Target="../media/image11.svg"/><Relationship Id="rId15" Type="http://schemas.openxmlformats.org/officeDocument/2006/relationships/image" Target="../media/image18.png"/><Relationship Id="rId10" Type="http://schemas.openxmlformats.org/officeDocument/2006/relationships/hyperlink" Target="https://www.linkedin.com/company/seabird-consulting/" TargetMode="External"/><Relationship Id="rId19" Type="http://schemas.openxmlformats.org/officeDocument/2006/relationships/image" Target="../media/image21.svg"/><Relationship Id="rId4" Type="http://schemas.openxmlformats.org/officeDocument/2006/relationships/image" Target="../media/image10.png"/><Relationship Id="rId9" Type="http://schemas.openxmlformats.org/officeDocument/2006/relationships/image" Target="../media/image15.svg"/><Relationship Id="rId14" Type="http://schemas.openxmlformats.org/officeDocument/2006/relationships/hyperlink" Target="https://twitter.com/seabirdc" TargetMode="External"/><Relationship Id="rId22" Type="http://schemas.openxmlformats.org/officeDocument/2006/relationships/image" Target="../media/image23.svg"/></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5.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5.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6.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6.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6.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6.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6.xml"/><Relationship Id="rId4" Type="http://schemas.openxmlformats.org/officeDocument/2006/relationships/image" Target="../media/image9.jpeg"/></Relationships>
</file>

<file path=ppt/slideLayouts/_rels/slideLayout41.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image" Target="../media/image17.svg"/><Relationship Id="rId18" Type="http://schemas.openxmlformats.org/officeDocument/2006/relationships/image" Target="../media/image20.png"/><Relationship Id="rId3" Type="http://schemas.openxmlformats.org/officeDocument/2006/relationships/image" Target="../media/image8.svg"/><Relationship Id="rId21" Type="http://schemas.openxmlformats.org/officeDocument/2006/relationships/image" Target="../media/image22.png"/><Relationship Id="rId7" Type="http://schemas.openxmlformats.org/officeDocument/2006/relationships/image" Target="../media/image13.svg"/><Relationship Id="rId12" Type="http://schemas.openxmlformats.org/officeDocument/2006/relationships/image" Target="../media/image16.png"/><Relationship Id="rId17" Type="http://schemas.openxmlformats.org/officeDocument/2006/relationships/hyperlink" Target="https://www.youtube.com/channel/UCq0a38ly1ECm7tUfmbN2Obw" TargetMode="External"/><Relationship Id="rId2" Type="http://schemas.openxmlformats.org/officeDocument/2006/relationships/image" Target="../media/image7.png"/><Relationship Id="rId16" Type="http://schemas.openxmlformats.org/officeDocument/2006/relationships/image" Target="../media/image19.svg"/><Relationship Id="rId20" Type="http://schemas.openxmlformats.org/officeDocument/2006/relationships/hyperlink" Target="https://www.seabirdconseil.com/" TargetMode="External"/><Relationship Id="rId1" Type="http://schemas.openxmlformats.org/officeDocument/2006/relationships/slideMaster" Target="../slideMasters/slideMaster6.xml"/><Relationship Id="rId6" Type="http://schemas.openxmlformats.org/officeDocument/2006/relationships/image" Target="../media/image12.png"/><Relationship Id="rId11" Type="http://schemas.openxmlformats.org/officeDocument/2006/relationships/hyperlink" Target="https://www.instagram.com/seabird_conseil/" TargetMode="External"/><Relationship Id="rId5" Type="http://schemas.openxmlformats.org/officeDocument/2006/relationships/image" Target="../media/image11.svg"/><Relationship Id="rId15" Type="http://schemas.openxmlformats.org/officeDocument/2006/relationships/image" Target="../media/image18.png"/><Relationship Id="rId10" Type="http://schemas.openxmlformats.org/officeDocument/2006/relationships/hyperlink" Target="https://www.linkedin.com/company/seabird-consulting/" TargetMode="External"/><Relationship Id="rId19" Type="http://schemas.openxmlformats.org/officeDocument/2006/relationships/image" Target="../media/image21.svg"/><Relationship Id="rId4" Type="http://schemas.openxmlformats.org/officeDocument/2006/relationships/image" Target="../media/image10.png"/><Relationship Id="rId9" Type="http://schemas.openxmlformats.org/officeDocument/2006/relationships/image" Target="../media/image15.svg"/><Relationship Id="rId14" Type="http://schemas.openxmlformats.org/officeDocument/2006/relationships/hyperlink" Target="https://twitter.com/seabirdc" TargetMode="External"/><Relationship Id="rId22" Type="http://schemas.openxmlformats.org/officeDocument/2006/relationships/image" Target="../media/image23.svg"/></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6.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6.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6.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6.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6.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7.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7.xml"/></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7.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1.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8.xml"/></Relationships>
</file>

<file path=ppt/slideLayouts/_rels/slideLayout52.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8.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8.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8.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8.xml"/><Relationship Id="rId4" Type="http://schemas.openxmlformats.org/officeDocument/2006/relationships/image" Target="../media/image9.jpeg"/></Relationships>
</file>

<file path=ppt/slideLayouts/_rels/slideLayout56.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image" Target="../media/image17.svg"/><Relationship Id="rId18" Type="http://schemas.openxmlformats.org/officeDocument/2006/relationships/image" Target="../media/image20.png"/><Relationship Id="rId3" Type="http://schemas.openxmlformats.org/officeDocument/2006/relationships/image" Target="../media/image8.svg"/><Relationship Id="rId21" Type="http://schemas.openxmlformats.org/officeDocument/2006/relationships/image" Target="../media/image22.png"/><Relationship Id="rId7" Type="http://schemas.openxmlformats.org/officeDocument/2006/relationships/image" Target="../media/image13.svg"/><Relationship Id="rId12" Type="http://schemas.openxmlformats.org/officeDocument/2006/relationships/image" Target="../media/image16.png"/><Relationship Id="rId17" Type="http://schemas.openxmlformats.org/officeDocument/2006/relationships/hyperlink" Target="https://www.youtube.com/channel/UCq0a38ly1ECm7tUfmbN2Obw" TargetMode="External"/><Relationship Id="rId2" Type="http://schemas.openxmlformats.org/officeDocument/2006/relationships/image" Target="../media/image7.png"/><Relationship Id="rId16" Type="http://schemas.openxmlformats.org/officeDocument/2006/relationships/image" Target="../media/image19.svg"/><Relationship Id="rId20" Type="http://schemas.openxmlformats.org/officeDocument/2006/relationships/hyperlink" Target="https://www.seabirdconseil.com/" TargetMode="External"/><Relationship Id="rId1" Type="http://schemas.openxmlformats.org/officeDocument/2006/relationships/slideMaster" Target="../slideMasters/slideMaster8.xml"/><Relationship Id="rId6" Type="http://schemas.openxmlformats.org/officeDocument/2006/relationships/image" Target="../media/image12.png"/><Relationship Id="rId11" Type="http://schemas.openxmlformats.org/officeDocument/2006/relationships/hyperlink" Target="https://www.instagram.com/seabird_conseil/" TargetMode="External"/><Relationship Id="rId5" Type="http://schemas.openxmlformats.org/officeDocument/2006/relationships/image" Target="../media/image11.svg"/><Relationship Id="rId15" Type="http://schemas.openxmlformats.org/officeDocument/2006/relationships/image" Target="../media/image18.png"/><Relationship Id="rId10" Type="http://schemas.openxmlformats.org/officeDocument/2006/relationships/hyperlink" Target="https://www.linkedin.com/company/seabird-consulting/" TargetMode="External"/><Relationship Id="rId19" Type="http://schemas.openxmlformats.org/officeDocument/2006/relationships/image" Target="../media/image21.svg"/><Relationship Id="rId4" Type="http://schemas.openxmlformats.org/officeDocument/2006/relationships/image" Target="../media/image10.png"/><Relationship Id="rId9" Type="http://schemas.openxmlformats.org/officeDocument/2006/relationships/image" Target="../media/image15.svg"/><Relationship Id="rId14" Type="http://schemas.openxmlformats.org/officeDocument/2006/relationships/hyperlink" Target="https://twitter.com/seabirdc" TargetMode="External"/><Relationship Id="rId22" Type="http://schemas.openxmlformats.org/officeDocument/2006/relationships/image" Target="../media/image23.svg"/></Relationships>
</file>

<file path=ppt/slideLayouts/_rels/slideLayout57.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8.xml"/></Relationships>
</file>

<file path=ppt/slideLayouts/_rels/slideLayout58.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8.xml"/></Relationships>
</file>

<file path=ppt/slideLayouts/_rels/slideLayout5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8.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60.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8.xml"/></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8.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2.xml"/><Relationship Id="rId4" Type="http://schemas.openxmlformats.org/officeDocument/2006/relationships/image" Target="../media/image9.jpe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Pré-ouvertur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41B40A4-7CFD-4056-A7C5-E745FA551575}"/>
              </a:ext>
            </a:extLst>
          </p:cNvPr>
          <p:cNvSpPr/>
          <p:nvPr/>
        </p:nvSpPr>
        <p:spPr>
          <a:xfrm rot="10800000" flipV="1">
            <a:off x="0" y="2"/>
            <a:ext cx="12192000" cy="4896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31" noProof="0"/>
          </a:p>
        </p:txBody>
      </p:sp>
      <p:grpSp>
        <p:nvGrpSpPr>
          <p:cNvPr id="4" name="Group 3">
            <a:extLst>
              <a:ext uri="{FF2B5EF4-FFF2-40B4-BE49-F238E27FC236}">
                <a16:creationId xmlns:a16="http://schemas.microsoft.com/office/drawing/2014/main" id="{09642ED0-3002-4A09-9CD6-ABE8752F65B0}"/>
              </a:ext>
            </a:extLst>
          </p:cNvPr>
          <p:cNvGrpSpPr/>
          <p:nvPr/>
        </p:nvGrpSpPr>
        <p:grpSpPr>
          <a:xfrm>
            <a:off x="4125807" y="387382"/>
            <a:ext cx="7305089" cy="3667529"/>
            <a:chOff x="3040227" y="1195445"/>
            <a:chExt cx="7843672" cy="3937926"/>
          </a:xfrm>
        </p:grpSpPr>
        <p:pic>
          <p:nvPicPr>
            <p:cNvPr id="5" name="Picture 4" descr="A picture containing person, computer&#10;&#10;Description automatically generated">
              <a:extLst>
                <a:ext uri="{FF2B5EF4-FFF2-40B4-BE49-F238E27FC236}">
                  <a16:creationId xmlns:a16="http://schemas.microsoft.com/office/drawing/2014/main" id="{E824DDAD-F5F0-4752-B6DD-DC4BEEDE17CE}"/>
                </a:ext>
              </a:extLst>
            </p:cNvPr>
            <p:cNvPicPr>
              <a:picLocks noChangeAspect="1"/>
            </p:cNvPicPr>
            <p:nvPr/>
          </p:nvPicPr>
          <p:blipFill rotWithShape="1">
            <a:blip r:embed="rId2"/>
            <a:srcRect l="13573" t="22022" b="11204"/>
            <a:stretch/>
          </p:blipFill>
          <p:spPr>
            <a:xfrm>
              <a:off x="3040227" y="1724629"/>
              <a:ext cx="7843672" cy="3408742"/>
            </a:xfrm>
            <a:custGeom>
              <a:avLst/>
              <a:gdLst>
                <a:gd name="connsiteX0" fmla="*/ 0 w 7843672"/>
                <a:gd name="connsiteY0" fmla="*/ 0 h 3408742"/>
                <a:gd name="connsiteX1" fmla="*/ 6139301 w 7843672"/>
                <a:gd name="connsiteY1" fmla="*/ 0 h 3408742"/>
                <a:gd name="connsiteX2" fmla="*/ 7843672 w 7843672"/>
                <a:gd name="connsiteY2" fmla="*/ 1704372 h 3408742"/>
                <a:gd name="connsiteX3" fmla="*/ 6139301 w 7843672"/>
                <a:gd name="connsiteY3" fmla="*/ 3408742 h 3408742"/>
                <a:gd name="connsiteX4" fmla="*/ 3752521 w 7843672"/>
                <a:gd name="connsiteY4" fmla="*/ 3408742 h 34087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43672" h="3408742">
                  <a:moveTo>
                    <a:pt x="0" y="0"/>
                  </a:moveTo>
                  <a:lnTo>
                    <a:pt x="6139301" y="0"/>
                  </a:lnTo>
                  <a:cubicBezTo>
                    <a:pt x="7080693" y="0"/>
                    <a:pt x="7843672" y="762978"/>
                    <a:pt x="7843672" y="1704372"/>
                  </a:cubicBezTo>
                  <a:cubicBezTo>
                    <a:pt x="7843672" y="2645764"/>
                    <a:pt x="7080693" y="3408742"/>
                    <a:pt x="6139301" y="3408742"/>
                  </a:cubicBezTo>
                  <a:lnTo>
                    <a:pt x="3752521" y="3408742"/>
                  </a:lnTo>
                  <a:close/>
                </a:path>
              </a:pathLst>
            </a:custGeom>
          </p:spPr>
        </p:pic>
        <p:pic>
          <p:nvPicPr>
            <p:cNvPr id="6" name="Picture 5" descr="Shape&#10;&#10;Description automatically generated with medium confidence">
              <a:extLst>
                <a:ext uri="{FF2B5EF4-FFF2-40B4-BE49-F238E27FC236}">
                  <a16:creationId xmlns:a16="http://schemas.microsoft.com/office/drawing/2014/main" id="{B166464F-B464-4D15-B001-3E13F764A2E8}"/>
                </a:ext>
              </a:extLst>
            </p:cNvPr>
            <p:cNvPicPr>
              <a:picLocks noChangeAspect="1"/>
            </p:cNvPicPr>
            <p:nvPr/>
          </p:nvPicPr>
          <p:blipFill>
            <a:blip r:embed="rId3"/>
            <a:srcRect/>
            <a:stretch>
              <a:fillRect/>
            </a:stretch>
          </p:blipFill>
          <p:spPr>
            <a:xfrm>
              <a:off x="4164329" y="1195445"/>
              <a:ext cx="6433200" cy="1182770"/>
            </a:xfrm>
            <a:custGeom>
              <a:avLst/>
              <a:gdLst>
                <a:gd name="connsiteX0" fmla="*/ 0 w 6433200"/>
                <a:gd name="connsiteY0" fmla="*/ 0 h 1182770"/>
                <a:gd name="connsiteX1" fmla="*/ 6433200 w 6433200"/>
                <a:gd name="connsiteY1" fmla="*/ 0 h 1182770"/>
                <a:gd name="connsiteX2" fmla="*/ 6433200 w 6433200"/>
                <a:gd name="connsiteY2" fmla="*/ 1182770 h 1182770"/>
                <a:gd name="connsiteX3" fmla="*/ 6349676 w 6433200"/>
                <a:gd name="connsiteY3" fmla="*/ 1182770 h 1182770"/>
                <a:gd name="connsiteX4" fmla="*/ 6330405 w 6433200"/>
                <a:gd name="connsiteY4" fmla="*/ 1156998 h 1182770"/>
                <a:gd name="connsiteX5" fmla="*/ 5015199 w 6433200"/>
                <a:gd name="connsiteY5" fmla="*/ 536804 h 1182770"/>
                <a:gd name="connsiteX6" fmla="*/ 0 w 6433200"/>
                <a:gd name="connsiteY6" fmla="*/ 536804 h 1182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433200" h="1182770">
                  <a:moveTo>
                    <a:pt x="0" y="0"/>
                  </a:moveTo>
                  <a:lnTo>
                    <a:pt x="6433200" y="0"/>
                  </a:lnTo>
                  <a:lnTo>
                    <a:pt x="6433200" y="1182770"/>
                  </a:lnTo>
                  <a:lnTo>
                    <a:pt x="6349676" y="1182770"/>
                  </a:lnTo>
                  <a:lnTo>
                    <a:pt x="6330405" y="1156998"/>
                  </a:lnTo>
                  <a:cubicBezTo>
                    <a:pt x="6017814" y="778215"/>
                    <a:pt x="5544732" y="536804"/>
                    <a:pt x="5015199" y="536804"/>
                  </a:cubicBezTo>
                  <a:lnTo>
                    <a:pt x="0" y="536804"/>
                  </a:lnTo>
                  <a:close/>
                </a:path>
              </a:pathLst>
            </a:custGeom>
          </p:spPr>
        </p:pic>
      </p:grpSp>
      <p:sp>
        <p:nvSpPr>
          <p:cNvPr id="7" name="Graphic 20">
            <a:extLst>
              <a:ext uri="{FF2B5EF4-FFF2-40B4-BE49-F238E27FC236}">
                <a16:creationId xmlns:a16="http://schemas.microsoft.com/office/drawing/2014/main" id="{EC3C1D7C-0077-49A8-A861-32E7CD94D78F}"/>
              </a:ext>
            </a:extLst>
          </p:cNvPr>
          <p:cNvSpPr/>
          <p:nvPr/>
        </p:nvSpPr>
        <p:spPr>
          <a:xfrm>
            <a:off x="7836651" y="5925030"/>
            <a:ext cx="3455349" cy="122740"/>
          </a:xfrm>
          <a:custGeom>
            <a:avLst/>
            <a:gdLst>
              <a:gd name="connsiteX0" fmla="*/ 11402312 w 12192900"/>
              <a:gd name="connsiteY0" fmla="*/ 128763 h 433113"/>
              <a:gd name="connsiteX1" fmla="*/ 11316770 w 12192900"/>
              <a:gd name="connsiteY1" fmla="*/ 171084 h 433113"/>
              <a:gd name="connsiteX2" fmla="*/ 11316770 w 12192900"/>
              <a:gd name="connsiteY2" fmla="*/ 134166 h 433113"/>
              <a:gd name="connsiteX3" fmla="*/ 11242032 w 12192900"/>
              <a:gd name="connsiteY3" fmla="*/ 134166 h 433113"/>
              <a:gd name="connsiteX4" fmla="*/ 11242032 w 12192900"/>
              <a:gd name="connsiteY4" fmla="*/ 425910 h 433113"/>
              <a:gd name="connsiteX5" fmla="*/ 11316770 w 12192900"/>
              <a:gd name="connsiteY5" fmla="*/ 425910 h 433113"/>
              <a:gd name="connsiteX6" fmla="*/ 11316770 w 12192900"/>
              <a:gd name="connsiteY6" fmla="*/ 265631 h 433113"/>
              <a:gd name="connsiteX7" fmla="*/ 11378899 w 12192900"/>
              <a:gd name="connsiteY7" fmla="*/ 194496 h 433113"/>
              <a:gd name="connsiteX8" fmla="*/ 11438330 w 12192900"/>
              <a:gd name="connsiteY8" fmla="*/ 262029 h 433113"/>
              <a:gd name="connsiteX9" fmla="*/ 11438330 w 12192900"/>
              <a:gd name="connsiteY9" fmla="*/ 426810 h 433113"/>
              <a:gd name="connsiteX10" fmla="*/ 11514867 w 12192900"/>
              <a:gd name="connsiteY10" fmla="*/ 426810 h 433113"/>
              <a:gd name="connsiteX11" fmla="*/ 11514867 w 12192900"/>
              <a:gd name="connsiteY11" fmla="*/ 250323 h 433113"/>
              <a:gd name="connsiteX12" fmla="*/ 11402312 w 12192900"/>
              <a:gd name="connsiteY12" fmla="*/ 128763 h 433113"/>
              <a:gd name="connsiteX13" fmla="*/ 2177272 w 12192900"/>
              <a:gd name="connsiteY13" fmla="*/ 3602 h 433113"/>
              <a:gd name="connsiteX14" fmla="*/ 2129548 w 12192900"/>
              <a:gd name="connsiteY14" fmla="*/ 52226 h 433113"/>
              <a:gd name="connsiteX15" fmla="*/ 2177272 w 12192900"/>
              <a:gd name="connsiteY15" fmla="*/ 99949 h 433113"/>
              <a:gd name="connsiteX16" fmla="*/ 2224995 w 12192900"/>
              <a:gd name="connsiteY16" fmla="*/ 52226 h 433113"/>
              <a:gd name="connsiteX17" fmla="*/ 2177272 w 12192900"/>
              <a:gd name="connsiteY17" fmla="*/ 3602 h 433113"/>
              <a:gd name="connsiteX18" fmla="*/ 2139453 w 12192900"/>
              <a:gd name="connsiteY18" fmla="*/ 425910 h 433113"/>
              <a:gd name="connsiteX19" fmla="*/ 2215991 w 12192900"/>
              <a:gd name="connsiteY19" fmla="*/ 425910 h 433113"/>
              <a:gd name="connsiteX20" fmla="*/ 2215991 w 12192900"/>
              <a:gd name="connsiteY20" fmla="*/ 134166 h 433113"/>
              <a:gd name="connsiteX21" fmla="*/ 2139453 w 12192900"/>
              <a:gd name="connsiteY21" fmla="*/ 134166 h 433113"/>
              <a:gd name="connsiteX22" fmla="*/ 2139453 w 12192900"/>
              <a:gd name="connsiteY22" fmla="*/ 425910 h 433113"/>
              <a:gd name="connsiteX23" fmla="*/ 2348356 w 12192900"/>
              <a:gd name="connsiteY23" fmla="*/ 179188 h 433113"/>
              <a:gd name="connsiteX24" fmla="*/ 2348356 w 12192900"/>
              <a:gd name="connsiteY24" fmla="*/ 134166 h 433113"/>
              <a:gd name="connsiteX25" fmla="*/ 2274520 w 12192900"/>
              <a:gd name="connsiteY25" fmla="*/ 134166 h 433113"/>
              <a:gd name="connsiteX26" fmla="*/ 2274520 w 12192900"/>
              <a:gd name="connsiteY26" fmla="*/ 425910 h 433113"/>
              <a:gd name="connsiteX27" fmla="*/ 2348356 w 12192900"/>
              <a:gd name="connsiteY27" fmla="*/ 425910 h 433113"/>
              <a:gd name="connsiteX28" fmla="*/ 2348356 w 12192900"/>
              <a:gd name="connsiteY28" fmla="*/ 271934 h 433113"/>
              <a:gd name="connsiteX29" fmla="*/ 2411387 w 12192900"/>
              <a:gd name="connsiteY29" fmla="*/ 203500 h 433113"/>
              <a:gd name="connsiteX30" fmla="*/ 2450106 w 12192900"/>
              <a:gd name="connsiteY30" fmla="*/ 213405 h 433113"/>
              <a:gd name="connsiteX31" fmla="*/ 2477119 w 12192900"/>
              <a:gd name="connsiteY31" fmla="*/ 139569 h 433113"/>
              <a:gd name="connsiteX32" fmla="*/ 2427595 w 12192900"/>
              <a:gd name="connsiteY32" fmla="*/ 127863 h 433113"/>
              <a:gd name="connsiteX33" fmla="*/ 2348356 w 12192900"/>
              <a:gd name="connsiteY33" fmla="*/ 179188 h 433113"/>
              <a:gd name="connsiteX34" fmla="*/ 2635597 w 12192900"/>
              <a:gd name="connsiteY34" fmla="*/ 128763 h 433113"/>
              <a:gd name="connsiteX35" fmla="*/ 2482522 w 12192900"/>
              <a:gd name="connsiteY35" fmla="*/ 280938 h 433113"/>
              <a:gd name="connsiteX36" fmla="*/ 2637398 w 12192900"/>
              <a:gd name="connsiteY36" fmla="*/ 432213 h 433113"/>
              <a:gd name="connsiteX37" fmla="*/ 2771564 w 12192900"/>
              <a:gd name="connsiteY37" fmla="*/ 364680 h 433113"/>
              <a:gd name="connsiteX38" fmla="*/ 2710334 w 12192900"/>
              <a:gd name="connsiteY38" fmla="*/ 328662 h 433113"/>
              <a:gd name="connsiteX39" fmla="*/ 2638299 w 12192900"/>
              <a:gd name="connsiteY39" fmla="*/ 367381 h 433113"/>
              <a:gd name="connsiteX40" fmla="*/ 2554557 w 12192900"/>
              <a:gd name="connsiteY40" fmla="*/ 306151 h 433113"/>
              <a:gd name="connsiteX41" fmla="*/ 2785971 w 12192900"/>
              <a:gd name="connsiteY41" fmla="*/ 306151 h 433113"/>
              <a:gd name="connsiteX42" fmla="*/ 2785971 w 12192900"/>
              <a:gd name="connsiteY42" fmla="*/ 278237 h 433113"/>
              <a:gd name="connsiteX43" fmla="*/ 2635597 w 12192900"/>
              <a:gd name="connsiteY43" fmla="*/ 128763 h 433113"/>
              <a:gd name="connsiteX44" fmla="*/ 2557259 w 12192900"/>
              <a:gd name="connsiteY44" fmla="*/ 247622 h 433113"/>
              <a:gd name="connsiteX45" fmla="*/ 2636498 w 12192900"/>
              <a:gd name="connsiteY45" fmla="*/ 191795 h 433113"/>
              <a:gd name="connsiteX46" fmla="*/ 2713035 w 12192900"/>
              <a:gd name="connsiteY46" fmla="*/ 247622 h 433113"/>
              <a:gd name="connsiteX47" fmla="*/ 2557259 w 12192900"/>
              <a:gd name="connsiteY47" fmla="*/ 247622 h 433113"/>
              <a:gd name="connsiteX48" fmla="*/ 4102419 w 12192900"/>
              <a:gd name="connsiteY48" fmla="*/ 246722 h 433113"/>
              <a:gd name="connsiteX49" fmla="*/ 4035786 w 12192900"/>
              <a:gd name="connsiteY49" fmla="*/ 214306 h 433113"/>
              <a:gd name="connsiteX50" fmla="*/ 4079008 w 12192900"/>
              <a:gd name="connsiteY50" fmla="*/ 186392 h 433113"/>
              <a:gd name="connsiteX51" fmla="*/ 4136636 w 12192900"/>
              <a:gd name="connsiteY51" fmla="*/ 217007 h 433113"/>
              <a:gd name="connsiteX52" fmla="*/ 4205070 w 12192900"/>
              <a:gd name="connsiteY52" fmla="*/ 189093 h 433113"/>
              <a:gd name="connsiteX53" fmla="*/ 4079908 w 12192900"/>
              <a:gd name="connsiteY53" fmla="*/ 126963 h 433113"/>
              <a:gd name="connsiteX54" fmla="*/ 3960149 w 12192900"/>
              <a:gd name="connsiteY54" fmla="*/ 217907 h 433113"/>
              <a:gd name="connsiteX55" fmla="*/ 4063700 w 12192900"/>
              <a:gd name="connsiteY55" fmla="*/ 305250 h 433113"/>
              <a:gd name="connsiteX56" fmla="*/ 4132134 w 12192900"/>
              <a:gd name="connsiteY56" fmla="*/ 338567 h 433113"/>
              <a:gd name="connsiteX57" fmla="*/ 4085311 w 12192900"/>
              <a:gd name="connsiteY57" fmla="*/ 370082 h 433113"/>
              <a:gd name="connsiteX58" fmla="*/ 4018678 w 12192900"/>
              <a:gd name="connsiteY58" fmla="*/ 330463 h 433113"/>
              <a:gd name="connsiteX59" fmla="*/ 3946642 w 12192900"/>
              <a:gd name="connsiteY59" fmla="*/ 358377 h 433113"/>
              <a:gd name="connsiteX60" fmla="*/ 4082609 w 12192900"/>
              <a:gd name="connsiteY60" fmla="*/ 430412 h 433113"/>
              <a:gd name="connsiteX61" fmla="*/ 4207771 w 12192900"/>
              <a:gd name="connsiteY61" fmla="*/ 334065 h 433113"/>
              <a:gd name="connsiteX62" fmla="*/ 4102419 w 12192900"/>
              <a:gd name="connsiteY62" fmla="*/ 246722 h 433113"/>
              <a:gd name="connsiteX63" fmla="*/ 3797169 w 12192900"/>
              <a:gd name="connsiteY63" fmla="*/ 128763 h 433113"/>
              <a:gd name="connsiteX64" fmla="*/ 3711627 w 12192900"/>
              <a:gd name="connsiteY64" fmla="*/ 171084 h 433113"/>
              <a:gd name="connsiteX65" fmla="*/ 3711627 w 12192900"/>
              <a:gd name="connsiteY65" fmla="*/ 134166 h 433113"/>
              <a:gd name="connsiteX66" fmla="*/ 3636890 w 12192900"/>
              <a:gd name="connsiteY66" fmla="*/ 134166 h 433113"/>
              <a:gd name="connsiteX67" fmla="*/ 3636890 w 12192900"/>
              <a:gd name="connsiteY67" fmla="*/ 425910 h 433113"/>
              <a:gd name="connsiteX68" fmla="*/ 3711627 w 12192900"/>
              <a:gd name="connsiteY68" fmla="*/ 425910 h 433113"/>
              <a:gd name="connsiteX69" fmla="*/ 3711627 w 12192900"/>
              <a:gd name="connsiteY69" fmla="*/ 265631 h 433113"/>
              <a:gd name="connsiteX70" fmla="*/ 3773757 w 12192900"/>
              <a:gd name="connsiteY70" fmla="*/ 194496 h 433113"/>
              <a:gd name="connsiteX71" fmla="*/ 3833187 w 12192900"/>
              <a:gd name="connsiteY71" fmla="*/ 262029 h 433113"/>
              <a:gd name="connsiteX72" fmla="*/ 3833187 w 12192900"/>
              <a:gd name="connsiteY72" fmla="*/ 426810 h 433113"/>
              <a:gd name="connsiteX73" fmla="*/ 3909724 w 12192900"/>
              <a:gd name="connsiteY73" fmla="*/ 426810 h 433113"/>
              <a:gd name="connsiteX74" fmla="*/ 3909724 w 12192900"/>
              <a:gd name="connsiteY74" fmla="*/ 250323 h 433113"/>
              <a:gd name="connsiteX75" fmla="*/ 3797169 w 12192900"/>
              <a:gd name="connsiteY75" fmla="*/ 128763 h 433113"/>
              <a:gd name="connsiteX76" fmla="*/ 11050238 w 12192900"/>
              <a:gd name="connsiteY76" fmla="*/ 128763 h 433113"/>
              <a:gd name="connsiteX77" fmla="*/ 10912471 w 12192900"/>
              <a:gd name="connsiteY77" fmla="*/ 195396 h 433113"/>
              <a:gd name="connsiteX78" fmla="*/ 10980904 w 12192900"/>
              <a:gd name="connsiteY78" fmla="*/ 229613 h 433113"/>
              <a:gd name="connsiteX79" fmla="*/ 11049337 w 12192900"/>
              <a:gd name="connsiteY79" fmla="*/ 190894 h 433113"/>
              <a:gd name="connsiteX80" fmla="*/ 11112368 w 12192900"/>
              <a:gd name="connsiteY80" fmla="*/ 244020 h 433113"/>
              <a:gd name="connsiteX81" fmla="*/ 11112368 w 12192900"/>
              <a:gd name="connsiteY81" fmla="*/ 247622 h 433113"/>
              <a:gd name="connsiteX82" fmla="*/ 11035831 w 12192900"/>
              <a:gd name="connsiteY82" fmla="*/ 247622 h 433113"/>
              <a:gd name="connsiteX83" fmla="*/ 10904366 w 12192900"/>
              <a:gd name="connsiteY83" fmla="*/ 345770 h 433113"/>
              <a:gd name="connsiteX84" fmla="*/ 11006117 w 12192900"/>
              <a:gd name="connsiteY84" fmla="*/ 433113 h 433113"/>
              <a:gd name="connsiteX85" fmla="*/ 11113269 w 12192900"/>
              <a:gd name="connsiteY85" fmla="*/ 382689 h 433113"/>
              <a:gd name="connsiteX86" fmla="*/ 11113269 w 12192900"/>
              <a:gd name="connsiteY86" fmla="*/ 427711 h 433113"/>
              <a:gd name="connsiteX87" fmla="*/ 11185304 w 12192900"/>
              <a:gd name="connsiteY87" fmla="*/ 427711 h 433113"/>
              <a:gd name="connsiteX88" fmla="*/ 11185304 w 12192900"/>
              <a:gd name="connsiteY88" fmla="*/ 246722 h 433113"/>
              <a:gd name="connsiteX89" fmla="*/ 11050238 w 12192900"/>
              <a:gd name="connsiteY89" fmla="*/ 128763 h 433113"/>
              <a:gd name="connsiteX90" fmla="*/ 11113269 w 12192900"/>
              <a:gd name="connsiteY90" fmla="*/ 317857 h 433113"/>
              <a:gd name="connsiteX91" fmla="*/ 11027727 w 12192900"/>
              <a:gd name="connsiteY91" fmla="*/ 370983 h 433113"/>
              <a:gd name="connsiteX92" fmla="*/ 10982704 w 12192900"/>
              <a:gd name="connsiteY92" fmla="*/ 339467 h 433113"/>
              <a:gd name="connsiteX93" fmla="*/ 11044835 w 12192900"/>
              <a:gd name="connsiteY93" fmla="*/ 302549 h 433113"/>
              <a:gd name="connsiteX94" fmla="*/ 11113269 w 12192900"/>
              <a:gd name="connsiteY94" fmla="*/ 302549 h 433113"/>
              <a:gd name="connsiteX95" fmla="*/ 11113269 w 12192900"/>
              <a:gd name="connsiteY95" fmla="*/ 317857 h 433113"/>
              <a:gd name="connsiteX96" fmla="*/ 3433390 w 12192900"/>
              <a:gd name="connsiteY96" fmla="*/ 128763 h 433113"/>
              <a:gd name="connsiteX97" fmla="*/ 3279414 w 12192900"/>
              <a:gd name="connsiteY97" fmla="*/ 280938 h 433113"/>
              <a:gd name="connsiteX98" fmla="*/ 3433390 w 12192900"/>
              <a:gd name="connsiteY98" fmla="*/ 433113 h 433113"/>
              <a:gd name="connsiteX99" fmla="*/ 3588266 w 12192900"/>
              <a:gd name="connsiteY99" fmla="*/ 280938 h 433113"/>
              <a:gd name="connsiteX100" fmla="*/ 3433390 w 12192900"/>
              <a:gd name="connsiteY100" fmla="*/ 128763 h 433113"/>
              <a:gd name="connsiteX101" fmla="*/ 3434290 w 12192900"/>
              <a:gd name="connsiteY101" fmla="*/ 361078 h 433113"/>
              <a:gd name="connsiteX102" fmla="*/ 3354151 w 12192900"/>
              <a:gd name="connsiteY102" fmla="*/ 279138 h 433113"/>
              <a:gd name="connsiteX103" fmla="*/ 3434290 w 12192900"/>
              <a:gd name="connsiteY103" fmla="*/ 197197 h 433113"/>
              <a:gd name="connsiteX104" fmla="*/ 3514430 w 12192900"/>
              <a:gd name="connsiteY104" fmla="*/ 279138 h 433113"/>
              <a:gd name="connsiteX105" fmla="*/ 3434290 w 12192900"/>
              <a:gd name="connsiteY105" fmla="*/ 361078 h 433113"/>
              <a:gd name="connsiteX106" fmla="*/ 3107429 w 12192900"/>
              <a:gd name="connsiteY106" fmla="*/ 361078 h 433113"/>
              <a:gd name="connsiteX107" fmla="*/ 3027290 w 12192900"/>
              <a:gd name="connsiteY107" fmla="*/ 280038 h 433113"/>
              <a:gd name="connsiteX108" fmla="*/ 3107429 w 12192900"/>
              <a:gd name="connsiteY108" fmla="*/ 198098 h 433113"/>
              <a:gd name="connsiteX109" fmla="*/ 3179465 w 12192900"/>
              <a:gd name="connsiteY109" fmla="*/ 248522 h 433113"/>
              <a:gd name="connsiteX110" fmla="*/ 3247899 w 12192900"/>
              <a:gd name="connsiteY110" fmla="*/ 220609 h 433113"/>
              <a:gd name="connsiteX111" fmla="*/ 3105628 w 12192900"/>
              <a:gd name="connsiteY111" fmla="*/ 127863 h 433113"/>
              <a:gd name="connsiteX112" fmla="*/ 2952553 w 12192900"/>
              <a:gd name="connsiteY112" fmla="*/ 280038 h 433113"/>
              <a:gd name="connsiteX113" fmla="*/ 3105628 w 12192900"/>
              <a:gd name="connsiteY113" fmla="*/ 432213 h 433113"/>
              <a:gd name="connsiteX114" fmla="*/ 3248799 w 12192900"/>
              <a:gd name="connsiteY114" fmla="*/ 339467 h 433113"/>
              <a:gd name="connsiteX115" fmla="*/ 3179465 w 12192900"/>
              <a:gd name="connsiteY115" fmla="*/ 310653 h 433113"/>
              <a:gd name="connsiteX116" fmla="*/ 3107429 w 12192900"/>
              <a:gd name="connsiteY116" fmla="*/ 361078 h 433113"/>
              <a:gd name="connsiteX117" fmla="*/ 1284032 w 12192900"/>
              <a:gd name="connsiteY117" fmla="*/ 128763 h 433113"/>
              <a:gd name="connsiteX118" fmla="*/ 1130957 w 12192900"/>
              <a:gd name="connsiteY118" fmla="*/ 280938 h 433113"/>
              <a:gd name="connsiteX119" fmla="*/ 1285833 w 12192900"/>
              <a:gd name="connsiteY119" fmla="*/ 432213 h 433113"/>
              <a:gd name="connsiteX120" fmla="*/ 1419999 w 12192900"/>
              <a:gd name="connsiteY120" fmla="*/ 364680 h 433113"/>
              <a:gd name="connsiteX121" fmla="*/ 1358769 w 12192900"/>
              <a:gd name="connsiteY121" fmla="*/ 328662 h 433113"/>
              <a:gd name="connsiteX122" fmla="*/ 1286733 w 12192900"/>
              <a:gd name="connsiteY122" fmla="*/ 367381 h 433113"/>
              <a:gd name="connsiteX123" fmla="*/ 1202992 w 12192900"/>
              <a:gd name="connsiteY123" fmla="*/ 306151 h 433113"/>
              <a:gd name="connsiteX124" fmla="*/ 1434406 w 12192900"/>
              <a:gd name="connsiteY124" fmla="*/ 306151 h 433113"/>
              <a:gd name="connsiteX125" fmla="*/ 1434406 w 12192900"/>
              <a:gd name="connsiteY125" fmla="*/ 278237 h 433113"/>
              <a:gd name="connsiteX126" fmla="*/ 1284032 w 12192900"/>
              <a:gd name="connsiteY126" fmla="*/ 128763 h 433113"/>
              <a:gd name="connsiteX127" fmla="*/ 1204793 w 12192900"/>
              <a:gd name="connsiteY127" fmla="*/ 247622 h 433113"/>
              <a:gd name="connsiteX128" fmla="*/ 1284032 w 12192900"/>
              <a:gd name="connsiteY128" fmla="*/ 191795 h 433113"/>
              <a:gd name="connsiteX129" fmla="*/ 1360570 w 12192900"/>
              <a:gd name="connsiteY129" fmla="*/ 247622 h 433113"/>
              <a:gd name="connsiteX130" fmla="*/ 1204793 w 12192900"/>
              <a:gd name="connsiteY130" fmla="*/ 247622 h 433113"/>
              <a:gd name="connsiteX131" fmla="*/ 741965 w 12192900"/>
              <a:gd name="connsiteY131" fmla="*/ 179188 h 433113"/>
              <a:gd name="connsiteX132" fmla="*/ 741965 w 12192900"/>
              <a:gd name="connsiteY132" fmla="*/ 134166 h 433113"/>
              <a:gd name="connsiteX133" fmla="*/ 668129 w 12192900"/>
              <a:gd name="connsiteY133" fmla="*/ 134166 h 433113"/>
              <a:gd name="connsiteX134" fmla="*/ 668129 w 12192900"/>
              <a:gd name="connsiteY134" fmla="*/ 425910 h 433113"/>
              <a:gd name="connsiteX135" fmla="*/ 741965 w 12192900"/>
              <a:gd name="connsiteY135" fmla="*/ 425910 h 433113"/>
              <a:gd name="connsiteX136" fmla="*/ 741965 w 12192900"/>
              <a:gd name="connsiteY136" fmla="*/ 271934 h 433113"/>
              <a:gd name="connsiteX137" fmla="*/ 804996 w 12192900"/>
              <a:gd name="connsiteY137" fmla="*/ 203500 h 433113"/>
              <a:gd name="connsiteX138" fmla="*/ 843715 w 12192900"/>
              <a:gd name="connsiteY138" fmla="*/ 213405 h 433113"/>
              <a:gd name="connsiteX139" fmla="*/ 870729 w 12192900"/>
              <a:gd name="connsiteY139" fmla="*/ 139569 h 433113"/>
              <a:gd name="connsiteX140" fmla="*/ 821204 w 12192900"/>
              <a:gd name="connsiteY140" fmla="*/ 127863 h 433113"/>
              <a:gd name="connsiteX141" fmla="*/ 741965 w 12192900"/>
              <a:gd name="connsiteY141" fmla="*/ 179188 h 433113"/>
              <a:gd name="connsiteX142" fmla="*/ 476334 w 12192900"/>
              <a:gd name="connsiteY142" fmla="*/ 128763 h 433113"/>
              <a:gd name="connsiteX143" fmla="*/ 338567 w 12192900"/>
              <a:gd name="connsiteY143" fmla="*/ 195396 h 433113"/>
              <a:gd name="connsiteX144" fmla="*/ 407000 w 12192900"/>
              <a:gd name="connsiteY144" fmla="*/ 229613 h 433113"/>
              <a:gd name="connsiteX145" fmla="*/ 475434 w 12192900"/>
              <a:gd name="connsiteY145" fmla="*/ 190894 h 433113"/>
              <a:gd name="connsiteX146" fmla="*/ 538465 w 12192900"/>
              <a:gd name="connsiteY146" fmla="*/ 244020 h 433113"/>
              <a:gd name="connsiteX147" fmla="*/ 538465 w 12192900"/>
              <a:gd name="connsiteY147" fmla="*/ 247622 h 433113"/>
              <a:gd name="connsiteX148" fmla="*/ 461927 w 12192900"/>
              <a:gd name="connsiteY148" fmla="*/ 247622 h 433113"/>
              <a:gd name="connsiteX149" fmla="*/ 330463 w 12192900"/>
              <a:gd name="connsiteY149" fmla="*/ 345770 h 433113"/>
              <a:gd name="connsiteX150" fmla="*/ 433113 w 12192900"/>
              <a:gd name="connsiteY150" fmla="*/ 432213 h 433113"/>
              <a:gd name="connsiteX151" fmla="*/ 540266 w 12192900"/>
              <a:gd name="connsiteY151" fmla="*/ 381788 h 433113"/>
              <a:gd name="connsiteX152" fmla="*/ 540266 w 12192900"/>
              <a:gd name="connsiteY152" fmla="*/ 426810 h 433113"/>
              <a:gd name="connsiteX153" fmla="*/ 612301 w 12192900"/>
              <a:gd name="connsiteY153" fmla="*/ 426810 h 433113"/>
              <a:gd name="connsiteX154" fmla="*/ 612301 w 12192900"/>
              <a:gd name="connsiteY154" fmla="*/ 246722 h 433113"/>
              <a:gd name="connsiteX155" fmla="*/ 476334 w 12192900"/>
              <a:gd name="connsiteY155" fmla="*/ 128763 h 433113"/>
              <a:gd name="connsiteX156" fmla="*/ 539365 w 12192900"/>
              <a:gd name="connsiteY156" fmla="*/ 317857 h 433113"/>
              <a:gd name="connsiteX157" fmla="*/ 453823 w 12192900"/>
              <a:gd name="connsiteY157" fmla="*/ 370983 h 433113"/>
              <a:gd name="connsiteX158" fmla="*/ 408801 w 12192900"/>
              <a:gd name="connsiteY158" fmla="*/ 339467 h 433113"/>
              <a:gd name="connsiteX159" fmla="*/ 470932 w 12192900"/>
              <a:gd name="connsiteY159" fmla="*/ 302549 h 433113"/>
              <a:gd name="connsiteX160" fmla="*/ 539365 w 12192900"/>
              <a:gd name="connsiteY160" fmla="*/ 302549 h 433113"/>
              <a:gd name="connsiteX161" fmla="*/ 539365 w 12192900"/>
              <a:gd name="connsiteY161" fmla="*/ 317857 h 433113"/>
              <a:gd name="connsiteX162" fmla="*/ 12192900 w 12192900"/>
              <a:gd name="connsiteY162" fmla="*/ 278237 h 433113"/>
              <a:gd name="connsiteX163" fmla="*/ 12042527 w 12192900"/>
              <a:gd name="connsiteY163" fmla="*/ 128763 h 433113"/>
              <a:gd name="connsiteX164" fmla="*/ 11889451 w 12192900"/>
              <a:gd name="connsiteY164" fmla="*/ 280938 h 433113"/>
              <a:gd name="connsiteX165" fmla="*/ 12044327 w 12192900"/>
              <a:gd name="connsiteY165" fmla="*/ 432213 h 433113"/>
              <a:gd name="connsiteX166" fmla="*/ 12178493 w 12192900"/>
              <a:gd name="connsiteY166" fmla="*/ 364680 h 433113"/>
              <a:gd name="connsiteX167" fmla="*/ 12117263 w 12192900"/>
              <a:gd name="connsiteY167" fmla="*/ 328662 h 433113"/>
              <a:gd name="connsiteX168" fmla="*/ 12045227 w 12192900"/>
              <a:gd name="connsiteY168" fmla="*/ 367381 h 433113"/>
              <a:gd name="connsiteX169" fmla="*/ 11961487 w 12192900"/>
              <a:gd name="connsiteY169" fmla="*/ 306151 h 433113"/>
              <a:gd name="connsiteX170" fmla="*/ 12192900 w 12192900"/>
              <a:gd name="connsiteY170" fmla="*/ 306151 h 433113"/>
              <a:gd name="connsiteX171" fmla="*/ 12192900 w 12192900"/>
              <a:gd name="connsiteY171" fmla="*/ 278237 h 433113"/>
              <a:gd name="connsiteX172" fmla="*/ 11963287 w 12192900"/>
              <a:gd name="connsiteY172" fmla="*/ 247622 h 433113"/>
              <a:gd name="connsiteX173" fmla="*/ 12042527 w 12192900"/>
              <a:gd name="connsiteY173" fmla="*/ 191795 h 433113"/>
              <a:gd name="connsiteX174" fmla="*/ 12119064 w 12192900"/>
              <a:gd name="connsiteY174" fmla="*/ 247622 h 433113"/>
              <a:gd name="connsiteX175" fmla="*/ 11963287 w 12192900"/>
              <a:gd name="connsiteY175" fmla="*/ 247622 h 433113"/>
              <a:gd name="connsiteX176" fmla="*/ 1946758 w 12192900"/>
              <a:gd name="connsiteY176" fmla="*/ 128763 h 433113"/>
              <a:gd name="connsiteX177" fmla="*/ 1808990 w 12192900"/>
              <a:gd name="connsiteY177" fmla="*/ 195396 h 433113"/>
              <a:gd name="connsiteX178" fmla="*/ 1877424 w 12192900"/>
              <a:gd name="connsiteY178" fmla="*/ 229613 h 433113"/>
              <a:gd name="connsiteX179" fmla="*/ 1945858 w 12192900"/>
              <a:gd name="connsiteY179" fmla="*/ 190894 h 433113"/>
              <a:gd name="connsiteX180" fmla="*/ 2008889 w 12192900"/>
              <a:gd name="connsiteY180" fmla="*/ 244020 h 433113"/>
              <a:gd name="connsiteX181" fmla="*/ 2008889 w 12192900"/>
              <a:gd name="connsiteY181" fmla="*/ 247622 h 433113"/>
              <a:gd name="connsiteX182" fmla="*/ 1932351 w 12192900"/>
              <a:gd name="connsiteY182" fmla="*/ 247622 h 433113"/>
              <a:gd name="connsiteX183" fmla="*/ 1800886 w 12192900"/>
              <a:gd name="connsiteY183" fmla="*/ 345770 h 433113"/>
              <a:gd name="connsiteX184" fmla="*/ 1902636 w 12192900"/>
              <a:gd name="connsiteY184" fmla="*/ 433113 h 433113"/>
              <a:gd name="connsiteX185" fmla="*/ 2009789 w 12192900"/>
              <a:gd name="connsiteY185" fmla="*/ 382689 h 433113"/>
              <a:gd name="connsiteX186" fmla="*/ 2009789 w 12192900"/>
              <a:gd name="connsiteY186" fmla="*/ 427711 h 433113"/>
              <a:gd name="connsiteX187" fmla="*/ 2081825 w 12192900"/>
              <a:gd name="connsiteY187" fmla="*/ 427711 h 433113"/>
              <a:gd name="connsiteX188" fmla="*/ 2081825 w 12192900"/>
              <a:gd name="connsiteY188" fmla="*/ 246722 h 433113"/>
              <a:gd name="connsiteX189" fmla="*/ 1946758 w 12192900"/>
              <a:gd name="connsiteY189" fmla="*/ 128763 h 433113"/>
              <a:gd name="connsiteX190" fmla="*/ 2010690 w 12192900"/>
              <a:gd name="connsiteY190" fmla="*/ 317857 h 433113"/>
              <a:gd name="connsiteX191" fmla="*/ 1925148 w 12192900"/>
              <a:gd name="connsiteY191" fmla="*/ 370983 h 433113"/>
              <a:gd name="connsiteX192" fmla="*/ 1880125 w 12192900"/>
              <a:gd name="connsiteY192" fmla="*/ 339467 h 433113"/>
              <a:gd name="connsiteX193" fmla="*/ 1942256 w 12192900"/>
              <a:gd name="connsiteY193" fmla="*/ 302549 h 433113"/>
              <a:gd name="connsiteX194" fmla="*/ 2010690 w 12192900"/>
              <a:gd name="connsiteY194" fmla="*/ 302549 h 433113"/>
              <a:gd name="connsiteX195" fmla="*/ 2010690 w 12192900"/>
              <a:gd name="connsiteY195" fmla="*/ 317857 h 433113"/>
              <a:gd name="connsiteX196" fmla="*/ 155777 w 12192900"/>
              <a:gd name="connsiteY196" fmla="*/ 31516 h 433113"/>
              <a:gd name="connsiteX197" fmla="*/ 0 w 12192900"/>
              <a:gd name="connsiteY197" fmla="*/ 31516 h 433113"/>
              <a:gd name="connsiteX198" fmla="*/ 0 w 12192900"/>
              <a:gd name="connsiteY198" fmla="*/ 425910 h 433113"/>
              <a:gd name="connsiteX199" fmla="*/ 76538 w 12192900"/>
              <a:gd name="connsiteY199" fmla="*/ 425910 h 433113"/>
              <a:gd name="connsiteX200" fmla="*/ 76538 w 12192900"/>
              <a:gd name="connsiteY200" fmla="*/ 318757 h 433113"/>
              <a:gd name="connsiteX201" fmla="*/ 154876 w 12192900"/>
              <a:gd name="connsiteY201" fmla="*/ 318757 h 433113"/>
              <a:gd name="connsiteX202" fmla="*/ 303449 w 12192900"/>
              <a:gd name="connsiteY202" fmla="*/ 174686 h 433113"/>
              <a:gd name="connsiteX203" fmla="*/ 155777 w 12192900"/>
              <a:gd name="connsiteY203" fmla="*/ 31516 h 433113"/>
              <a:gd name="connsiteX204" fmla="*/ 150374 w 12192900"/>
              <a:gd name="connsiteY204" fmla="*/ 247622 h 433113"/>
              <a:gd name="connsiteX205" fmla="*/ 76538 w 12192900"/>
              <a:gd name="connsiteY205" fmla="*/ 247622 h 433113"/>
              <a:gd name="connsiteX206" fmla="*/ 76538 w 12192900"/>
              <a:gd name="connsiteY206" fmla="*/ 101750 h 433113"/>
              <a:gd name="connsiteX207" fmla="*/ 150374 w 12192900"/>
              <a:gd name="connsiteY207" fmla="*/ 101750 h 433113"/>
              <a:gd name="connsiteX208" fmla="*/ 226011 w 12192900"/>
              <a:gd name="connsiteY208" fmla="*/ 175587 h 433113"/>
              <a:gd name="connsiteX209" fmla="*/ 150374 w 12192900"/>
              <a:gd name="connsiteY209" fmla="*/ 247622 h 433113"/>
              <a:gd name="connsiteX210" fmla="*/ 6854173 w 12192900"/>
              <a:gd name="connsiteY210" fmla="*/ 6303 h 433113"/>
              <a:gd name="connsiteX211" fmla="*/ 6777636 w 12192900"/>
              <a:gd name="connsiteY211" fmla="*/ 6303 h 433113"/>
              <a:gd name="connsiteX212" fmla="*/ 6716406 w 12192900"/>
              <a:gd name="connsiteY212" fmla="*/ 99049 h 433113"/>
              <a:gd name="connsiteX213" fmla="*/ 6772233 w 12192900"/>
              <a:gd name="connsiteY213" fmla="*/ 99049 h 433113"/>
              <a:gd name="connsiteX214" fmla="*/ 6854173 w 12192900"/>
              <a:gd name="connsiteY214" fmla="*/ 6303 h 433113"/>
              <a:gd name="connsiteX215" fmla="*/ 1643309 w 12192900"/>
              <a:gd name="connsiteY215" fmla="*/ 128763 h 433113"/>
              <a:gd name="connsiteX216" fmla="*/ 1557767 w 12192900"/>
              <a:gd name="connsiteY216" fmla="*/ 171084 h 433113"/>
              <a:gd name="connsiteX217" fmla="*/ 1557767 w 12192900"/>
              <a:gd name="connsiteY217" fmla="*/ 134166 h 433113"/>
              <a:gd name="connsiteX218" fmla="*/ 1483030 w 12192900"/>
              <a:gd name="connsiteY218" fmla="*/ 134166 h 433113"/>
              <a:gd name="connsiteX219" fmla="*/ 1483030 w 12192900"/>
              <a:gd name="connsiteY219" fmla="*/ 425910 h 433113"/>
              <a:gd name="connsiteX220" fmla="*/ 1557767 w 12192900"/>
              <a:gd name="connsiteY220" fmla="*/ 425910 h 433113"/>
              <a:gd name="connsiteX221" fmla="*/ 1557767 w 12192900"/>
              <a:gd name="connsiteY221" fmla="*/ 265631 h 433113"/>
              <a:gd name="connsiteX222" fmla="*/ 1619897 w 12192900"/>
              <a:gd name="connsiteY222" fmla="*/ 194496 h 433113"/>
              <a:gd name="connsiteX223" fmla="*/ 1679327 w 12192900"/>
              <a:gd name="connsiteY223" fmla="*/ 262029 h 433113"/>
              <a:gd name="connsiteX224" fmla="*/ 1679327 w 12192900"/>
              <a:gd name="connsiteY224" fmla="*/ 426810 h 433113"/>
              <a:gd name="connsiteX225" fmla="*/ 1755864 w 12192900"/>
              <a:gd name="connsiteY225" fmla="*/ 426810 h 433113"/>
              <a:gd name="connsiteX226" fmla="*/ 1755864 w 12192900"/>
              <a:gd name="connsiteY226" fmla="*/ 250323 h 433113"/>
              <a:gd name="connsiteX227" fmla="*/ 1643309 w 12192900"/>
              <a:gd name="connsiteY227" fmla="*/ 128763 h 433113"/>
              <a:gd name="connsiteX228" fmla="*/ 1059822 w 12192900"/>
              <a:gd name="connsiteY228" fmla="*/ 361978 h 433113"/>
              <a:gd name="connsiteX229" fmla="*/ 1028306 w 12192900"/>
              <a:gd name="connsiteY229" fmla="*/ 320558 h 433113"/>
              <a:gd name="connsiteX230" fmla="*/ 1028306 w 12192900"/>
              <a:gd name="connsiteY230" fmla="*/ 200799 h 433113"/>
              <a:gd name="connsiteX231" fmla="*/ 1104844 w 12192900"/>
              <a:gd name="connsiteY231" fmla="*/ 200799 h 433113"/>
              <a:gd name="connsiteX232" fmla="*/ 1104844 w 12192900"/>
              <a:gd name="connsiteY232" fmla="*/ 135067 h 433113"/>
              <a:gd name="connsiteX233" fmla="*/ 1028306 w 12192900"/>
              <a:gd name="connsiteY233" fmla="*/ 135067 h 433113"/>
              <a:gd name="connsiteX234" fmla="*/ 1028306 w 12192900"/>
              <a:gd name="connsiteY234" fmla="*/ 27914 h 433113"/>
              <a:gd name="connsiteX235" fmla="*/ 954470 w 12192900"/>
              <a:gd name="connsiteY235" fmla="*/ 71135 h 433113"/>
              <a:gd name="connsiteX236" fmla="*/ 954470 w 12192900"/>
              <a:gd name="connsiteY236" fmla="*/ 134166 h 433113"/>
              <a:gd name="connsiteX237" fmla="*/ 900443 w 12192900"/>
              <a:gd name="connsiteY237" fmla="*/ 134166 h 433113"/>
              <a:gd name="connsiteX238" fmla="*/ 900443 w 12192900"/>
              <a:gd name="connsiteY238" fmla="*/ 199899 h 433113"/>
              <a:gd name="connsiteX239" fmla="*/ 954470 w 12192900"/>
              <a:gd name="connsiteY239" fmla="*/ 199899 h 433113"/>
              <a:gd name="connsiteX240" fmla="*/ 954470 w 12192900"/>
              <a:gd name="connsiteY240" fmla="*/ 322359 h 433113"/>
              <a:gd name="connsiteX241" fmla="*/ 1050817 w 12192900"/>
              <a:gd name="connsiteY241" fmla="*/ 431313 h 433113"/>
              <a:gd name="connsiteX242" fmla="*/ 1120151 w 12192900"/>
              <a:gd name="connsiteY242" fmla="*/ 408801 h 433113"/>
              <a:gd name="connsiteX243" fmla="*/ 1085934 w 12192900"/>
              <a:gd name="connsiteY243" fmla="*/ 350273 h 433113"/>
              <a:gd name="connsiteX244" fmla="*/ 1059822 w 12192900"/>
              <a:gd name="connsiteY244" fmla="*/ 361978 h 433113"/>
              <a:gd name="connsiteX245" fmla="*/ 11717467 w 12192900"/>
              <a:gd name="connsiteY245" fmla="*/ 361078 h 433113"/>
              <a:gd name="connsiteX246" fmla="*/ 11637327 w 12192900"/>
              <a:gd name="connsiteY246" fmla="*/ 280038 h 433113"/>
              <a:gd name="connsiteX247" fmla="*/ 11717467 w 12192900"/>
              <a:gd name="connsiteY247" fmla="*/ 198098 h 433113"/>
              <a:gd name="connsiteX248" fmla="*/ 11789502 w 12192900"/>
              <a:gd name="connsiteY248" fmla="*/ 248522 h 433113"/>
              <a:gd name="connsiteX249" fmla="*/ 11857936 w 12192900"/>
              <a:gd name="connsiteY249" fmla="*/ 220609 h 433113"/>
              <a:gd name="connsiteX250" fmla="*/ 11715665 w 12192900"/>
              <a:gd name="connsiteY250" fmla="*/ 127863 h 433113"/>
              <a:gd name="connsiteX251" fmla="*/ 11562590 w 12192900"/>
              <a:gd name="connsiteY251" fmla="*/ 280038 h 433113"/>
              <a:gd name="connsiteX252" fmla="*/ 11715665 w 12192900"/>
              <a:gd name="connsiteY252" fmla="*/ 432213 h 433113"/>
              <a:gd name="connsiteX253" fmla="*/ 11858836 w 12192900"/>
              <a:gd name="connsiteY253" fmla="*/ 339467 h 433113"/>
              <a:gd name="connsiteX254" fmla="*/ 11789502 w 12192900"/>
              <a:gd name="connsiteY254" fmla="*/ 310653 h 433113"/>
              <a:gd name="connsiteX255" fmla="*/ 11717467 w 12192900"/>
              <a:gd name="connsiteY255" fmla="*/ 361078 h 433113"/>
              <a:gd name="connsiteX256" fmla="*/ 10763897 w 12192900"/>
              <a:gd name="connsiteY256" fmla="*/ 179188 h 433113"/>
              <a:gd name="connsiteX257" fmla="*/ 10763897 w 12192900"/>
              <a:gd name="connsiteY257" fmla="*/ 134166 h 433113"/>
              <a:gd name="connsiteX258" fmla="*/ 10690060 w 12192900"/>
              <a:gd name="connsiteY258" fmla="*/ 134166 h 433113"/>
              <a:gd name="connsiteX259" fmla="*/ 10690060 w 12192900"/>
              <a:gd name="connsiteY259" fmla="*/ 425910 h 433113"/>
              <a:gd name="connsiteX260" fmla="*/ 10763897 w 12192900"/>
              <a:gd name="connsiteY260" fmla="*/ 425910 h 433113"/>
              <a:gd name="connsiteX261" fmla="*/ 10763897 w 12192900"/>
              <a:gd name="connsiteY261" fmla="*/ 271934 h 433113"/>
              <a:gd name="connsiteX262" fmla="*/ 10826928 w 12192900"/>
              <a:gd name="connsiteY262" fmla="*/ 203500 h 433113"/>
              <a:gd name="connsiteX263" fmla="*/ 10865647 w 12192900"/>
              <a:gd name="connsiteY263" fmla="*/ 213405 h 433113"/>
              <a:gd name="connsiteX264" fmla="*/ 10892660 w 12192900"/>
              <a:gd name="connsiteY264" fmla="*/ 139569 h 433113"/>
              <a:gd name="connsiteX265" fmla="*/ 10843136 w 12192900"/>
              <a:gd name="connsiteY265" fmla="*/ 127863 h 433113"/>
              <a:gd name="connsiteX266" fmla="*/ 10763897 w 12192900"/>
              <a:gd name="connsiteY266" fmla="*/ 179188 h 433113"/>
              <a:gd name="connsiteX267" fmla="*/ 10555895 w 12192900"/>
              <a:gd name="connsiteY267" fmla="*/ 295346 h 433113"/>
              <a:gd name="connsiteX268" fmla="*/ 10494665 w 12192900"/>
              <a:gd name="connsiteY268" fmla="*/ 366481 h 433113"/>
              <a:gd name="connsiteX269" fmla="*/ 10435236 w 12192900"/>
              <a:gd name="connsiteY269" fmla="*/ 299848 h 433113"/>
              <a:gd name="connsiteX270" fmla="*/ 10435236 w 12192900"/>
              <a:gd name="connsiteY270" fmla="*/ 134166 h 433113"/>
              <a:gd name="connsiteX271" fmla="*/ 10358698 w 12192900"/>
              <a:gd name="connsiteY271" fmla="*/ 134166 h 433113"/>
              <a:gd name="connsiteX272" fmla="*/ 10358698 w 12192900"/>
              <a:gd name="connsiteY272" fmla="*/ 308852 h 433113"/>
              <a:gd name="connsiteX273" fmla="*/ 10472154 w 12192900"/>
              <a:gd name="connsiteY273" fmla="*/ 431313 h 433113"/>
              <a:gd name="connsiteX274" fmla="*/ 10556795 w 12192900"/>
              <a:gd name="connsiteY274" fmla="*/ 388992 h 433113"/>
              <a:gd name="connsiteX275" fmla="*/ 10556795 w 12192900"/>
              <a:gd name="connsiteY275" fmla="*/ 425910 h 433113"/>
              <a:gd name="connsiteX276" fmla="*/ 10631532 w 12192900"/>
              <a:gd name="connsiteY276" fmla="*/ 425009 h 433113"/>
              <a:gd name="connsiteX277" fmla="*/ 10631532 w 12192900"/>
              <a:gd name="connsiteY277" fmla="*/ 134166 h 433113"/>
              <a:gd name="connsiteX278" fmla="*/ 10555895 w 12192900"/>
              <a:gd name="connsiteY278" fmla="*/ 135067 h 433113"/>
              <a:gd name="connsiteX279" fmla="*/ 10555895 w 12192900"/>
              <a:gd name="connsiteY279" fmla="*/ 295346 h 433113"/>
              <a:gd name="connsiteX280" fmla="*/ 4398665 w 12192900"/>
              <a:gd name="connsiteY280" fmla="*/ 128763 h 433113"/>
              <a:gd name="connsiteX281" fmla="*/ 4245590 w 12192900"/>
              <a:gd name="connsiteY281" fmla="*/ 280938 h 433113"/>
              <a:gd name="connsiteX282" fmla="*/ 4400466 w 12192900"/>
              <a:gd name="connsiteY282" fmla="*/ 432213 h 433113"/>
              <a:gd name="connsiteX283" fmla="*/ 4534632 w 12192900"/>
              <a:gd name="connsiteY283" fmla="*/ 364680 h 433113"/>
              <a:gd name="connsiteX284" fmla="*/ 4473402 w 12192900"/>
              <a:gd name="connsiteY284" fmla="*/ 328662 h 433113"/>
              <a:gd name="connsiteX285" fmla="*/ 4401366 w 12192900"/>
              <a:gd name="connsiteY285" fmla="*/ 367381 h 433113"/>
              <a:gd name="connsiteX286" fmla="*/ 4317625 w 12192900"/>
              <a:gd name="connsiteY286" fmla="*/ 306151 h 433113"/>
              <a:gd name="connsiteX287" fmla="*/ 4549039 w 12192900"/>
              <a:gd name="connsiteY287" fmla="*/ 306151 h 433113"/>
              <a:gd name="connsiteX288" fmla="*/ 4549039 w 12192900"/>
              <a:gd name="connsiteY288" fmla="*/ 278237 h 433113"/>
              <a:gd name="connsiteX289" fmla="*/ 4398665 w 12192900"/>
              <a:gd name="connsiteY289" fmla="*/ 128763 h 433113"/>
              <a:gd name="connsiteX290" fmla="*/ 4319426 w 12192900"/>
              <a:gd name="connsiteY290" fmla="*/ 247622 h 433113"/>
              <a:gd name="connsiteX291" fmla="*/ 4398665 w 12192900"/>
              <a:gd name="connsiteY291" fmla="*/ 191795 h 433113"/>
              <a:gd name="connsiteX292" fmla="*/ 4475203 w 12192900"/>
              <a:gd name="connsiteY292" fmla="*/ 247622 h 433113"/>
              <a:gd name="connsiteX293" fmla="*/ 4319426 w 12192900"/>
              <a:gd name="connsiteY293" fmla="*/ 247622 h 433113"/>
              <a:gd name="connsiteX294" fmla="*/ 7455669 w 12192900"/>
              <a:gd name="connsiteY294" fmla="*/ 128763 h 433113"/>
              <a:gd name="connsiteX295" fmla="*/ 7302594 w 12192900"/>
              <a:gd name="connsiteY295" fmla="*/ 280938 h 433113"/>
              <a:gd name="connsiteX296" fmla="*/ 7457470 w 12192900"/>
              <a:gd name="connsiteY296" fmla="*/ 432213 h 433113"/>
              <a:gd name="connsiteX297" fmla="*/ 7591636 w 12192900"/>
              <a:gd name="connsiteY297" fmla="*/ 364680 h 433113"/>
              <a:gd name="connsiteX298" fmla="*/ 7530406 w 12192900"/>
              <a:gd name="connsiteY298" fmla="*/ 328662 h 433113"/>
              <a:gd name="connsiteX299" fmla="*/ 7458371 w 12192900"/>
              <a:gd name="connsiteY299" fmla="*/ 367381 h 433113"/>
              <a:gd name="connsiteX300" fmla="*/ 7374629 w 12192900"/>
              <a:gd name="connsiteY300" fmla="*/ 306151 h 433113"/>
              <a:gd name="connsiteX301" fmla="*/ 7606043 w 12192900"/>
              <a:gd name="connsiteY301" fmla="*/ 306151 h 433113"/>
              <a:gd name="connsiteX302" fmla="*/ 7606043 w 12192900"/>
              <a:gd name="connsiteY302" fmla="*/ 278237 h 433113"/>
              <a:gd name="connsiteX303" fmla="*/ 7455669 w 12192900"/>
              <a:gd name="connsiteY303" fmla="*/ 128763 h 433113"/>
              <a:gd name="connsiteX304" fmla="*/ 7377331 w 12192900"/>
              <a:gd name="connsiteY304" fmla="*/ 247622 h 433113"/>
              <a:gd name="connsiteX305" fmla="*/ 7456570 w 12192900"/>
              <a:gd name="connsiteY305" fmla="*/ 191795 h 433113"/>
              <a:gd name="connsiteX306" fmla="*/ 7533107 w 12192900"/>
              <a:gd name="connsiteY306" fmla="*/ 247622 h 433113"/>
              <a:gd name="connsiteX307" fmla="*/ 7377331 w 12192900"/>
              <a:gd name="connsiteY307" fmla="*/ 247622 h 433113"/>
              <a:gd name="connsiteX308" fmla="*/ 9532091 w 12192900"/>
              <a:gd name="connsiteY308" fmla="*/ 31516 h 433113"/>
              <a:gd name="connsiteX309" fmla="*/ 9382617 w 12192900"/>
              <a:gd name="connsiteY309" fmla="*/ 425910 h 433113"/>
              <a:gd name="connsiteX310" fmla="*/ 9460956 w 12192900"/>
              <a:gd name="connsiteY310" fmla="*/ 425910 h 433113"/>
              <a:gd name="connsiteX311" fmla="*/ 9487069 w 12192900"/>
              <a:gd name="connsiteY311" fmla="*/ 353874 h 433113"/>
              <a:gd name="connsiteX312" fmla="*/ 9651850 w 12192900"/>
              <a:gd name="connsiteY312" fmla="*/ 353874 h 433113"/>
              <a:gd name="connsiteX313" fmla="*/ 9677963 w 12192900"/>
              <a:gd name="connsiteY313" fmla="*/ 425910 h 433113"/>
              <a:gd name="connsiteX314" fmla="*/ 9756301 w 12192900"/>
              <a:gd name="connsiteY314" fmla="*/ 425910 h 433113"/>
              <a:gd name="connsiteX315" fmla="*/ 9606828 w 12192900"/>
              <a:gd name="connsiteY315" fmla="*/ 31516 h 433113"/>
              <a:gd name="connsiteX316" fmla="*/ 9532091 w 12192900"/>
              <a:gd name="connsiteY316" fmla="*/ 31516 h 433113"/>
              <a:gd name="connsiteX317" fmla="*/ 9512281 w 12192900"/>
              <a:gd name="connsiteY317" fmla="*/ 285441 h 433113"/>
              <a:gd name="connsiteX318" fmla="*/ 9569910 w 12192900"/>
              <a:gd name="connsiteY318" fmla="*/ 128763 h 433113"/>
              <a:gd name="connsiteX319" fmla="*/ 9626637 w 12192900"/>
              <a:gd name="connsiteY319" fmla="*/ 285441 h 433113"/>
              <a:gd name="connsiteX320" fmla="*/ 9512281 w 12192900"/>
              <a:gd name="connsiteY320" fmla="*/ 285441 h 433113"/>
              <a:gd name="connsiteX321" fmla="*/ 6752424 w 12192900"/>
              <a:gd name="connsiteY321" fmla="*/ 128763 h 433113"/>
              <a:gd name="connsiteX322" fmla="*/ 6599348 w 12192900"/>
              <a:gd name="connsiteY322" fmla="*/ 280938 h 433113"/>
              <a:gd name="connsiteX323" fmla="*/ 6754224 w 12192900"/>
              <a:gd name="connsiteY323" fmla="*/ 432213 h 433113"/>
              <a:gd name="connsiteX324" fmla="*/ 6888390 w 12192900"/>
              <a:gd name="connsiteY324" fmla="*/ 364680 h 433113"/>
              <a:gd name="connsiteX325" fmla="*/ 6827160 w 12192900"/>
              <a:gd name="connsiteY325" fmla="*/ 328662 h 433113"/>
              <a:gd name="connsiteX326" fmla="*/ 6755125 w 12192900"/>
              <a:gd name="connsiteY326" fmla="*/ 367381 h 433113"/>
              <a:gd name="connsiteX327" fmla="*/ 6671384 w 12192900"/>
              <a:gd name="connsiteY327" fmla="*/ 306151 h 433113"/>
              <a:gd name="connsiteX328" fmla="*/ 6902797 w 12192900"/>
              <a:gd name="connsiteY328" fmla="*/ 306151 h 433113"/>
              <a:gd name="connsiteX329" fmla="*/ 6902797 w 12192900"/>
              <a:gd name="connsiteY329" fmla="*/ 278237 h 433113"/>
              <a:gd name="connsiteX330" fmla="*/ 6752424 w 12192900"/>
              <a:gd name="connsiteY330" fmla="*/ 128763 h 433113"/>
              <a:gd name="connsiteX331" fmla="*/ 6673184 w 12192900"/>
              <a:gd name="connsiteY331" fmla="*/ 247622 h 433113"/>
              <a:gd name="connsiteX332" fmla="*/ 6752424 w 12192900"/>
              <a:gd name="connsiteY332" fmla="*/ 191795 h 433113"/>
              <a:gd name="connsiteX333" fmla="*/ 6828961 w 12192900"/>
              <a:gd name="connsiteY333" fmla="*/ 247622 h 433113"/>
              <a:gd name="connsiteX334" fmla="*/ 6673184 w 12192900"/>
              <a:gd name="connsiteY334" fmla="*/ 247622 h 433113"/>
              <a:gd name="connsiteX335" fmla="*/ 7083786 w 12192900"/>
              <a:gd name="connsiteY335" fmla="*/ 361978 h 433113"/>
              <a:gd name="connsiteX336" fmla="*/ 7052271 w 12192900"/>
              <a:gd name="connsiteY336" fmla="*/ 320558 h 433113"/>
              <a:gd name="connsiteX337" fmla="*/ 7052271 w 12192900"/>
              <a:gd name="connsiteY337" fmla="*/ 200799 h 433113"/>
              <a:gd name="connsiteX338" fmla="*/ 7128809 w 12192900"/>
              <a:gd name="connsiteY338" fmla="*/ 200799 h 433113"/>
              <a:gd name="connsiteX339" fmla="*/ 7128809 w 12192900"/>
              <a:gd name="connsiteY339" fmla="*/ 135067 h 433113"/>
              <a:gd name="connsiteX340" fmla="*/ 7052271 w 12192900"/>
              <a:gd name="connsiteY340" fmla="*/ 135067 h 433113"/>
              <a:gd name="connsiteX341" fmla="*/ 7052271 w 12192900"/>
              <a:gd name="connsiteY341" fmla="*/ 27914 h 433113"/>
              <a:gd name="connsiteX342" fmla="*/ 6978435 w 12192900"/>
              <a:gd name="connsiteY342" fmla="*/ 71135 h 433113"/>
              <a:gd name="connsiteX343" fmla="*/ 6978435 w 12192900"/>
              <a:gd name="connsiteY343" fmla="*/ 134166 h 433113"/>
              <a:gd name="connsiteX344" fmla="*/ 6924408 w 12192900"/>
              <a:gd name="connsiteY344" fmla="*/ 134166 h 433113"/>
              <a:gd name="connsiteX345" fmla="*/ 6924408 w 12192900"/>
              <a:gd name="connsiteY345" fmla="*/ 199899 h 433113"/>
              <a:gd name="connsiteX346" fmla="*/ 6978435 w 12192900"/>
              <a:gd name="connsiteY346" fmla="*/ 199899 h 433113"/>
              <a:gd name="connsiteX347" fmla="*/ 6978435 w 12192900"/>
              <a:gd name="connsiteY347" fmla="*/ 322359 h 433113"/>
              <a:gd name="connsiteX348" fmla="*/ 7074782 w 12192900"/>
              <a:gd name="connsiteY348" fmla="*/ 431313 h 433113"/>
              <a:gd name="connsiteX349" fmla="*/ 7144116 w 12192900"/>
              <a:gd name="connsiteY349" fmla="*/ 408801 h 433113"/>
              <a:gd name="connsiteX350" fmla="*/ 7109899 w 12192900"/>
              <a:gd name="connsiteY350" fmla="*/ 350273 h 433113"/>
              <a:gd name="connsiteX351" fmla="*/ 7083786 w 12192900"/>
              <a:gd name="connsiteY351" fmla="*/ 361978 h 433113"/>
              <a:gd name="connsiteX352" fmla="*/ 7177432 w 12192900"/>
              <a:gd name="connsiteY352" fmla="*/ 425910 h 433113"/>
              <a:gd name="connsiteX353" fmla="*/ 7253970 w 12192900"/>
              <a:gd name="connsiteY353" fmla="*/ 425910 h 433113"/>
              <a:gd name="connsiteX354" fmla="*/ 7253970 w 12192900"/>
              <a:gd name="connsiteY354" fmla="*/ 134166 h 433113"/>
              <a:gd name="connsiteX355" fmla="*/ 7177432 w 12192900"/>
              <a:gd name="connsiteY355" fmla="*/ 134166 h 433113"/>
              <a:gd name="connsiteX356" fmla="*/ 7177432 w 12192900"/>
              <a:gd name="connsiteY356" fmla="*/ 425910 h 433113"/>
              <a:gd name="connsiteX357" fmla="*/ 9299777 w 12192900"/>
              <a:gd name="connsiteY357" fmla="*/ 27914 h 433113"/>
              <a:gd name="connsiteX358" fmla="*/ 9250253 w 12192900"/>
              <a:gd name="connsiteY358" fmla="*/ 76538 h 433113"/>
              <a:gd name="connsiteX359" fmla="*/ 9288071 w 12192900"/>
              <a:gd name="connsiteY359" fmla="*/ 116157 h 433113"/>
              <a:gd name="connsiteX360" fmla="*/ 9313284 w 12192900"/>
              <a:gd name="connsiteY360" fmla="*/ 101750 h 433113"/>
              <a:gd name="connsiteX361" fmla="*/ 9262858 w 12192900"/>
              <a:gd name="connsiteY361" fmla="*/ 169283 h 433113"/>
              <a:gd name="connsiteX362" fmla="*/ 9286270 w 12192900"/>
              <a:gd name="connsiteY362" fmla="*/ 194496 h 433113"/>
              <a:gd name="connsiteX363" fmla="*/ 9352902 w 12192900"/>
              <a:gd name="connsiteY363" fmla="*/ 87343 h 433113"/>
              <a:gd name="connsiteX364" fmla="*/ 9299777 w 12192900"/>
              <a:gd name="connsiteY364" fmla="*/ 27914 h 433113"/>
              <a:gd name="connsiteX365" fmla="*/ 7728504 w 12192900"/>
              <a:gd name="connsiteY365" fmla="*/ 179188 h 433113"/>
              <a:gd name="connsiteX366" fmla="*/ 7728504 w 12192900"/>
              <a:gd name="connsiteY366" fmla="*/ 134166 h 433113"/>
              <a:gd name="connsiteX367" fmla="*/ 7654667 w 12192900"/>
              <a:gd name="connsiteY367" fmla="*/ 134166 h 433113"/>
              <a:gd name="connsiteX368" fmla="*/ 7654667 w 12192900"/>
              <a:gd name="connsiteY368" fmla="*/ 425910 h 433113"/>
              <a:gd name="connsiteX369" fmla="*/ 7728504 w 12192900"/>
              <a:gd name="connsiteY369" fmla="*/ 425910 h 433113"/>
              <a:gd name="connsiteX370" fmla="*/ 7728504 w 12192900"/>
              <a:gd name="connsiteY370" fmla="*/ 271934 h 433113"/>
              <a:gd name="connsiteX371" fmla="*/ 7791535 w 12192900"/>
              <a:gd name="connsiteY371" fmla="*/ 203500 h 433113"/>
              <a:gd name="connsiteX372" fmla="*/ 7830254 w 12192900"/>
              <a:gd name="connsiteY372" fmla="*/ 213405 h 433113"/>
              <a:gd name="connsiteX373" fmla="*/ 7857267 w 12192900"/>
              <a:gd name="connsiteY373" fmla="*/ 139569 h 433113"/>
              <a:gd name="connsiteX374" fmla="*/ 7807742 w 12192900"/>
              <a:gd name="connsiteY374" fmla="*/ 127863 h 433113"/>
              <a:gd name="connsiteX375" fmla="*/ 7728504 w 12192900"/>
              <a:gd name="connsiteY375" fmla="*/ 179188 h 433113"/>
              <a:gd name="connsiteX376" fmla="*/ 8797329 w 12192900"/>
              <a:gd name="connsiteY376" fmla="*/ 128763 h 433113"/>
              <a:gd name="connsiteX377" fmla="*/ 8644254 w 12192900"/>
              <a:gd name="connsiteY377" fmla="*/ 280938 h 433113"/>
              <a:gd name="connsiteX378" fmla="*/ 8799130 w 12192900"/>
              <a:gd name="connsiteY378" fmla="*/ 432213 h 433113"/>
              <a:gd name="connsiteX379" fmla="*/ 8933296 w 12192900"/>
              <a:gd name="connsiteY379" fmla="*/ 364680 h 433113"/>
              <a:gd name="connsiteX380" fmla="*/ 8872066 w 12192900"/>
              <a:gd name="connsiteY380" fmla="*/ 328662 h 433113"/>
              <a:gd name="connsiteX381" fmla="*/ 8800031 w 12192900"/>
              <a:gd name="connsiteY381" fmla="*/ 367381 h 433113"/>
              <a:gd name="connsiteX382" fmla="*/ 8716290 w 12192900"/>
              <a:gd name="connsiteY382" fmla="*/ 306151 h 433113"/>
              <a:gd name="connsiteX383" fmla="*/ 8947704 w 12192900"/>
              <a:gd name="connsiteY383" fmla="*/ 306151 h 433113"/>
              <a:gd name="connsiteX384" fmla="*/ 8947704 w 12192900"/>
              <a:gd name="connsiteY384" fmla="*/ 278237 h 433113"/>
              <a:gd name="connsiteX385" fmla="*/ 8797329 w 12192900"/>
              <a:gd name="connsiteY385" fmla="*/ 128763 h 433113"/>
              <a:gd name="connsiteX386" fmla="*/ 8718091 w 12192900"/>
              <a:gd name="connsiteY386" fmla="*/ 247622 h 433113"/>
              <a:gd name="connsiteX387" fmla="*/ 8797329 w 12192900"/>
              <a:gd name="connsiteY387" fmla="*/ 191795 h 433113"/>
              <a:gd name="connsiteX388" fmla="*/ 8873867 w 12192900"/>
              <a:gd name="connsiteY388" fmla="*/ 247622 h 433113"/>
              <a:gd name="connsiteX389" fmla="*/ 8718091 w 12192900"/>
              <a:gd name="connsiteY389" fmla="*/ 247622 h 433113"/>
              <a:gd name="connsiteX390" fmla="*/ 8521794 w 12192900"/>
              <a:gd name="connsiteY390" fmla="*/ 171985 h 433113"/>
              <a:gd name="connsiteX391" fmla="*/ 8431750 w 12192900"/>
              <a:gd name="connsiteY391" fmla="*/ 128763 h 433113"/>
              <a:gd name="connsiteX392" fmla="*/ 8290380 w 12192900"/>
              <a:gd name="connsiteY392" fmla="*/ 280938 h 433113"/>
              <a:gd name="connsiteX393" fmla="*/ 8430849 w 12192900"/>
              <a:gd name="connsiteY393" fmla="*/ 433113 h 433113"/>
              <a:gd name="connsiteX394" fmla="*/ 8521794 w 12192900"/>
              <a:gd name="connsiteY394" fmla="*/ 387191 h 433113"/>
              <a:gd name="connsiteX395" fmla="*/ 8521794 w 12192900"/>
              <a:gd name="connsiteY395" fmla="*/ 426810 h 433113"/>
              <a:gd name="connsiteX396" fmla="*/ 8595630 w 12192900"/>
              <a:gd name="connsiteY396" fmla="*/ 426810 h 433113"/>
              <a:gd name="connsiteX397" fmla="*/ 8595630 w 12192900"/>
              <a:gd name="connsiteY397" fmla="*/ 0 h 433113"/>
              <a:gd name="connsiteX398" fmla="*/ 8521794 w 12192900"/>
              <a:gd name="connsiteY398" fmla="*/ 0 h 433113"/>
              <a:gd name="connsiteX399" fmla="*/ 8521794 w 12192900"/>
              <a:gd name="connsiteY399" fmla="*/ 171985 h 433113"/>
              <a:gd name="connsiteX400" fmla="*/ 8445256 w 12192900"/>
              <a:gd name="connsiteY400" fmla="*/ 361978 h 433113"/>
              <a:gd name="connsiteX401" fmla="*/ 8364217 w 12192900"/>
              <a:gd name="connsiteY401" fmla="*/ 280038 h 433113"/>
              <a:gd name="connsiteX402" fmla="*/ 8445256 w 12192900"/>
              <a:gd name="connsiteY402" fmla="*/ 198098 h 433113"/>
              <a:gd name="connsiteX403" fmla="*/ 8526296 w 12192900"/>
              <a:gd name="connsiteY403" fmla="*/ 280038 h 433113"/>
              <a:gd name="connsiteX404" fmla="*/ 8445256 w 12192900"/>
              <a:gd name="connsiteY404" fmla="*/ 361978 h 433113"/>
              <a:gd name="connsiteX405" fmla="*/ 8020247 w 12192900"/>
              <a:gd name="connsiteY405" fmla="*/ 246722 h 433113"/>
              <a:gd name="connsiteX406" fmla="*/ 7953614 w 12192900"/>
              <a:gd name="connsiteY406" fmla="*/ 214306 h 433113"/>
              <a:gd name="connsiteX407" fmla="*/ 7996835 w 12192900"/>
              <a:gd name="connsiteY407" fmla="*/ 186392 h 433113"/>
              <a:gd name="connsiteX408" fmla="*/ 8054464 w 12192900"/>
              <a:gd name="connsiteY408" fmla="*/ 217007 h 433113"/>
              <a:gd name="connsiteX409" fmla="*/ 8122898 w 12192900"/>
              <a:gd name="connsiteY409" fmla="*/ 189093 h 433113"/>
              <a:gd name="connsiteX410" fmla="*/ 7997736 w 12192900"/>
              <a:gd name="connsiteY410" fmla="*/ 126963 h 433113"/>
              <a:gd name="connsiteX411" fmla="*/ 7877977 w 12192900"/>
              <a:gd name="connsiteY411" fmla="*/ 217907 h 433113"/>
              <a:gd name="connsiteX412" fmla="*/ 7981528 w 12192900"/>
              <a:gd name="connsiteY412" fmla="*/ 305250 h 433113"/>
              <a:gd name="connsiteX413" fmla="*/ 8049962 w 12192900"/>
              <a:gd name="connsiteY413" fmla="*/ 338567 h 433113"/>
              <a:gd name="connsiteX414" fmla="*/ 8003139 w 12192900"/>
              <a:gd name="connsiteY414" fmla="*/ 370082 h 433113"/>
              <a:gd name="connsiteX415" fmla="*/ 7936506 w 12192900"/>
              <a:gd name="connsiteY415" fmla="*/ 330463 h 433113"/>
              <a:gd name="connsiteX416" fmla="*/ 7864471 w 12192900"/>
              <a:gd name="connsiteY416" fmla="*/ 358377 h 433113"/>
              <a:gd name="connsiteX417" fmla="*/ 8000437 w 12192900"/>
              <a:gd name="connsiteY417" fmla="*/ 430412 h 433113"/>
              <a:gd name="connsiteX418" fmla="*/ 8125599 w 12192900"/>
              <a:gd name="connsiteY418" fmla="*/ 334065 h 433113"/>
              <a:gd name="connsiteX419" fmla="*/ 8020247 w 12192900"/>
              <a:gd name="connsiteY419" fmla="*/ 246722 h 433113"/>
              <a:gd name="connsiteX420" fmla="*/ 7215251 w 12192900"/>
              <a:gd name="connsiteY420" fmla="*/ 3602 h 433113"/>
              <a:gd name="connsiteX421" fmla="*/ 7167528 w 12192900"/>
              <a:gd name="connsiteY421" fmla="*/ 52226 h 433113"/>
              <a:gd name="connsiteX422" fmla="*/ 7215251 w 12192900"/>
              <a:gd name="connsiteY422" fmla="*/ 99949 h 433113"/>
              <a:gd name="connsiteX423" fmla="*/ 7262974 w 12192900"/>
              <a:gd name="connsiteY423" fmla="*/ 52226 h 433113"/>
              <a:gd name="connsiteX424" fmla="*/ 7215251 w 12192900"/>
              <a:gd name="connsiteY424" fmla="*/ 3602 h 433113"/>
              <a:gd name="connsiteX425" fmla="*/ 9123290 w 12192900"/>
              <a:gd name="connsiteY425" fmla="*/ 425910 h 433113"/>
              <a:gd name="connsiteX426" fmla="*/ 9198027 w 12192900"/>
              <a:gd name="connsiteY426" fmla="*/ 425910 h 433113"/>
              <a:gd name="connsiteX427" fmla="*/ 9198027 w 12192900"/>
              <a:gd name="connsiteY427" fmla="*/ 900 h 433113"/>
              <a:gd name="connsiteX428" fmla="*/ 9123290 w 12192900"/>
              <a:gd name="connsiteY428" fmla="*/ 900 h 433113"/>
              <a:gd name="connsiteX429" fmla="*/ 9123290 w 12192900"/>
              <a:gd name="connsiteY429" fmla="*/ 425910 h 433113"/>
              <a:gd name="connsiteX430" fmla="*/ 4732729 w 12192900"/>
              <a:gd name="connsiteY430" fmla="*/ 425910 h 433113"/>
              <a:gd name="connsiteX431" fmla="*/ 4807466 w 12192900"/>
              <a:gd name="connsiteY431" fmla="*/ 425910 h 433113"/>
              <a:gd name="connsiteX432" fmla="*/ 4807466 w 12192900"/>
              <a:gd name="connsiteY432" fmla="*/ 900 h 433113"/>
              <a:gd name="connsiteX433" fmla="*/ 4732729 w 12192900"/>
              <a:gd name="connsiteY433" fmla="*/ 900 h 433113"/>
              <a:gd name="connsiteX434" fmla="*/ 4732729 w 12192900"/>
              <a:gd name="connsiteY434" fmla="*/ 425910 h 433113"/>
              <a:gd name="connsiteX435" fmla="*/ 4598563 w 12192900"/>
              <a:gd name="connsiteY435" fmla="*/ 425910 h 433113"/>
              <a:gd name="connsiteX436" fmla="*/ 4675101 w 12192900"/>
              <a:gd name="connsiteY436" fmla="*/ 425910 h 433113"/>
              <a:gd name="connsiteX437" fmla="*/ 4675101 w 12192900"/>
              <a:gd name="connsiteY437" fmla="*/ 134166 h 433113"/>
              <a:gd name="connsiteX438" fmla="*/ 4598563 w 12192900"/>
              <a:gd name="connsiteY438" fmla="*/ 134166 h 433113"/>
              <a:gd name="connsiteX439" fmla="*/ 4598563 w 12192900"/>
              <a:gd name="connsiteY439" fmla="*/ 425910 h 433113"/>
              <a:gd name="connsiteX440" fmla="*/ 4636382 w 12192900"/>
              <a:gd name="connsiteY440" fmla="*/ 3602 h 433113"/>
              <a:gd name="connsiteX441" fmla="*/ 4588659 w 12192900"/>
              <a:gd name="connsiteY441" fmla="*/ 52226 h 433113"/>
              <a:gd name="connsiteX442" fmla="*/ 4636382 w 12192900"/>
              <a:gd name="connsiteY442" fmla="*/ 99949 h 433113"/>
              <a:gd name="connsiteX443" fmla="*/ 4684106 w 12192900"/>
              <a:gd name="connsiteY443" fmla="*/ 52226 h 433113"/>
              <a:gd name="connsiteX444" fmla="*/ 4636382 w 12192900"/>
              <a:gd name="connsiteY444" fmla="*/ 3602 h 433113"/>
              <a:gd name="connsiteX445" fmla="*/ 5214466 w 12192900"/>
              <a:gd name="connsiteY445" fmla="*/ 171985 h 433113"/>
              <a:gd name="connsiteX446" fmla="*/ 5124422 w 12192900"/>
              <a:gd name="connsiteY446" fmla="*/ 128763 h 433113"/>
              <a:gd name="connsiteX447" fmla="*/ 4983053 w 12192900"/>
              <a:gd name="connsiteY447" fmla="*/ 280938 h 433113"/>
              <a:gd name="connsiteX448" fmla="*/ 5123522 w 12192900"/>
              <a:gd name="connsiteY448" fmla="*/ 432213 h 433113"/>
              <a:gd name="connsiteX449" fmla="*/ 5214466 w 12192900"/>
              <a:gd name="connsiteY449" fmla="*/ 386290 h 433113"/>
              <a:gd name="connsiteX450" fmla="*/ 5214466 w 12192900"/>
              <a:gd name="connsiteY450" fmla="*/ 425910 h 433113"/>
              <a:gd name="connsiteX451" fmla="*/ 5288303 w 12192900"/>
              <a:gd name="connsiteY451" fmla="*/ 425910 h 433113"/>
              <a:gd name="connsiteX452" fmla="*/ 5288303 w 12192900"/>
              <a:gd name="connsiteY452" fmla="*/ 0 h 433113"/>
              <a:gd name="connsiteX453" fmla="*/ 5214466 w 12192900"/>
              <a:gd name="connsiteY453" fmla="*/ 0 h 433113"/>
              <a:gd name="connsiteX454" fmla="*/ 5214466 w 12192900"/>
              <a:gd name="connsiteY454" fmla="*/ 171985 h 433113"/>
              <a:gd name="connsiteX455" fmla="*/ 5137929 w 12192900"/>
              <a:gd name="connsiteY455" fmla="*/ 361978 h 433113"/>
              <a:gd name="connsiteX456" fmla="*/ 5056889 w 12192900"/>
              <a:gd name="connsiteY456" fmla="*/ 280038 h 433113"/>
              <a:gd name="connsiteX457" fmla="*/ 5137929 w 12192900"/>
              <a:gd name="connsiteY457" fmla="*/ 198098 h 433113"/>
              <a:gd name="connsiteX458" fmla="*/ 5218968 w 12192900"/>
              <a:gd name="connsiteY458" fmla="*/ 280038 h 433113"/>
              <a:gd name="connsiteX459" fmla="*/ 5137929 w 12192900"/>
              <a:gd name="connsiteY459" fmla="*/ 361978 h 433113"/>
              <a:gd name="connsiteX460" fmla="*/ 6439970 w 12192900"/>
              <a:gd name="connsiteY460" fmla="*/ 128763 h 433113"/>
              <a:gd name="connsiteX461" fmla="*/ 6349025 w 12192900"/>
              <a:gd name="connsiteY461" fmla="*/ 178288 h 433113"/>
              <a:gd name="connsiteX462" fmla="*/ 6259881 w 12192900"/>
              <a:gd name="connsiteY462" fmla="*/ 128763 h 433113"/>
              <a:gd name="connsiteX463" fmla="*/ 6178841 w 12192900"/>
              <a:gd name="connsiteY463" fmla="*/ 169283 h 433113"/>
              <a:gd name="connsiteX464" fmla="*/ 6178841 w 12192900"/>
              <a:gd name="connsiteY464" fmla="*/ 135067 h 433113"/>
              <a:gd name="connsiteX465" fmla="*/ 6104104 w 12192900"/>
              <a:gd name="connsiteY465" fmla="*/ 135067 h 433113"/>
              <a:gd name="connsiteX466" fmla="*/ 6104104 w 12192900"/>
              <a:gd name="connsiteY466" fmla="*/ 426810 h 433113"/>
              <a:gd name="connsiteX467" fmla="*/ 6178841 w 12192900"/>
              <a:gd name="connsiteY467" fmla="*/ 426810 h 433113"/>
              <a:gd name="connsiteX468" fmla="*/ 6178841 w 12192900"/>
              <a:gd name="connsiteY468" fmla="*/ 264730 h 433113"/>
              <a:gd name="connsiteX469" fmla="*/ 6236469 w 12192900"/>
              <a:gd name="connsiteY469" fmla="*/ 194496 h 433113"/>
              <a:gd name="connsiteX470" fmla="*/ 6288695 w 12192900"/>
              <a:gd name="connsiteY470" fmla="*/ 255726 h 433113"/>
              <a:gd name="connsiteX471" fmla="*/ 6288695 w 12192900"/>
              <a:gd name="connsiteY471" fmla="*/ 426810 h 433113"/>
              <a:gd name="connsiteX472" fmla="*/ 6365233 w 12192900"/>
              <a:gd name="connsiteY472" fmla="*/ 426810 h 433113"/>
              <a:gd name="connsiteX473" fmla="*/ 6365233 w 12192900"/>
              <a:gd name="connsiteY473" fmla="*/ 262930 h 433113"/>
              <a:gd name="connsiteX474" fmla="*/ 6421060 w 12192900"/>
              <a:gd name="connsiteY474" fmla="*/ 194496 h 433113"/>
              <a:gd name="connsiteX475" fmla="*/ 6475087 w 12192900"/>
              <a:gd name="connsiteY475" fmla="*/ 258427 h 433113"/>
              <a:gd name="connsiteX476" fmla="*/ 6475087 w 12192900"/>
              <a:gd name="connsiteY476" fmla="*/ 426810 h 433113"/>
              <a:gd name="connsiteX477" fmla="*/ 6551624 w 12192900"/>
              <a:gd name="connsiteY477" fmla="*/ 426810 h 433113"/>
              <a:gd name="connsiteX478" fmla="*/ 6551624 w 12192900"/>
              <a:gd name="connsiteY478" fmla="*/ 246722 h 433113"/>
              <a:gd name="connsiteX479" fmla="*/ 6439970 w 12192900"/>
              <a:gd name="connsiteY479" fmla="*/ 128763 h 433113"/>
              <a:gd name="connsiteX480" fmla="*/ 9925585 w 12192900"/>
              <a:gd name="connsiteY480" fmla="*/ 246722 h 433113"/>
              <a:gd name="connsiteX481" fmla="*/ 9858952 w 12192900"/>
              <a:gd name="connsiteY481" fmla="*/ 214306 h 433113"/>
              <a:gd name="connsiteX482" fmla="*/ 9902173 w 12192900"/>
              <a:gd name="connsiteY482" fmla="*/ 186392 h 433113"/>
              <a:gd name="connsiteX483" fmla="*/ 9959801 w 12192900"/>
              <a:gd name="connsiteY483" fmla="*/ 217007 h 433113"/>
              <a:gd name="connsiteX484" fmla="*/ 10028235 w 12192900"/>
              <a:gd name="connsiteY484" fmla="*/ 189093 h 433113"/>
              <a:gd name="connsiteX485" fmla="*/ 9903074 w 12192900"/>
              <a:gd name="connsiteY485" fmla="*/ 126963 h 433113"/>
              <a:gd name="connsiteX486" fmla="*/ 9783315 w 12192900"/>
              <a:gd name="connsiteY486" fmla="*/ 217907 h 433113"/>
              <a:gd name="connsiteX487" fmla="*/ 9886866 w 12192900"/>
              <a:gd name="connsiteY487" fmla="*/ 305250 h 433113"/>
              <a:gd name="connsiteX488" fmla="*/ 9955299 w 12192900"/>
              <a:gd name="connsiteY488" fmla="*/ 338567 h 433113"/>
              <a:gd name="connsiteX489" fmla="*/ 9908476 w 12192900"/>
              <a:gd name="connsiteY489" fmla="*/ 370082 h 433113"/>
              <a:gd name="connsiteX490" fmla="*/ 9841843 w 12192900"/>
              <a:gd name="connsiteY490" fmla="*/ 330463 h 433113"/>
              <a:gd name="connsiteX491" fmla="*/ 9769808 w 12192900"/>
              <a:gd name="connsiteY491" fmla="*/ 358377 h 433113"/>
              <a:gd name="connsiteX492" fmla="*/ 9905775 w 12192900"/>
              <a:gd name="connsiteY492" fmla="*/ 430412 h 433113"/>
              <a:gd name="connsiteX493" fmla="*/ 10030936 w 12192900"/>
              <a:gd name="connsiteY493" fmla="*/ 334065 h 433113"/>
              <a:gd name="connsiteX494" fmla="*/ 9925585 w 12192900"/>
              <a:gd name="connsiteY494" fmla="*/ 246722 h 433113"/>
              <a:gd name="connsiteX495" fmla="*/ 10211925 w 12192900"/>
              <a:gd name="connsiteY495" fmla="*/ 246722 h 433113"/>
              <a:gd name="connsiteX496" fmla="*/ 10145292 w 12192900"/>
              <a:gd name="connsiteY496" fmla="*/ 214306 h 433113"/>
              <a:gd name="connsiteX497" fmla="*/ 10188514 w 12192900"/>
              <a:gd name="connsiteY497" fmla="*/ 186392 h 433113"/>
              <a:gd name="connsiteX498" fmla="*/ 10246143 w 12192900"/>
              <a:gd name="connsiteY498" fmla="*/ 217007 h 433113"/>
              <a:gd name="connsiteX499" fmla="*/ 10314576 w 12192900"/>
              <a:gd name="connsiteY499" fmla="*/ 189093 h 433113"/>
              <a:gd name="connsiteX500" fmla="*/ 10189414 w 12192900"/>
              <a:gd name="connsiteY500" fmla="*/ 126963 h 433113"/>
              <a:gd name="connsiteX501" fmla="*/ 10069656 w 12192900"/>
              <a:gd name="connsiteY501" fmla="*/ 217907 h 433113"/>
              <a:gd name="connsiteX502" fmla="*/ 10173207 w 12192900"/>
              <a:gd name="connsiteY502" fmla="*/ 305250 h 433113"/>
              <a:gd name="connsiteX503" fmla="*/ 10241640 w 12192900"/>
              <a:gd name="connsiteY503" fmla="*/ 338567 h 433113"/>
              <a:gd name="connsiteX504" fmla="*/ 10194817 w 12192900"/>
              <a:gd name="connsiteY504" fmla="*/ 370082 h 433113"/>
              <a:gd name="connsiteX505" fmla="*/ 10128185 w 12192900"/>
              <a:gd name="connsiteY505" fmla="*/ 330463 h 433113"/>
              <a:gd name="connsiteX506" fmla="*/ 10056149 w 12192900"/>
              <a:gd name="connsiteY506" fmla="*/ 358377 h 433113"/>
              <a:gd name="connsiteX507" fmla="*/ 10192116 w 12192900"/>
              <a:gd name="connsiteY507" fmla="*/ 430412 h 433113"/>
              <a:gd name="connsiteX508" fmla="*/ 10317278 w 12192900"/>
              <a:gd name="connsiteY508" fmla="*/ 334065 h 433113"/>
              <a:gd name="connsiteX509" fmla="*/ 10211925 w 12192900"/>
              <a:gd name="connsiteY509" fmla="*/ 246722 h 433113"/>
              <a:gd name="connsiteX510" fmla="*/ 5824967 w 12192900"/>
              <a:gd name="connsiteY510" fmla="*/ 246722 h 433113"/>
              <a:gd name="connsiteX511" fmla="*/ 5758334 w 12192900"/>
              <a:gd name="connsiteY511" fmla="*/ 214306 h 433113"/>
              <a:gd name="connsiteX512" fmla="*/ 5801555 w 12192900"/>
              <a:gd name="connsiteY512" fmla="*/ 186392 h 433113"/>
              <a:gd name="connsiteX513" fmla="*/ 5859184 w 12192900"/>
              <a:gd name="connsiteY513" fmla="*/ 217007 h 433113"/>
              <a:gd name="connsiteX514" fmla="*/ 5927617 w 12192900"/>
              <a:gd name="connsiteY514" fmla="*/ 189093 h 433113"/>
              <a:gd name="connsiteX515" fmla="*/ 5802456 w 12192900"/>
              <a:gd name="connsiteY515" fmla="*/ 126963 h 433113"/>
              <a:gd name="connsiteX516" fmla="*/ 5682697 w 12192900"/>
              <a:gd name="connsiteY516" fmla="*/ 217907 h 433113"/>
              <a:gd name="connsiteX517" fmla="*/ 5786248 w 12192900"/>
              <a:gd name="connsiteY517" fmla="*/ 305250 h 433113"/>
              <a:gd name="connsiteX518" fmla="*/ 5854682 w 12192900"/>
              <a:gd name="connsiteY518" fmla="*/ 338567 h 433113"/>
              <a:gd name="connsiteX519" fmla="*/ 5807858 w 12192900"/>
              <a:gd name="connsiteY519" fmla="*/ 370082 h 433113"/>
              <a:gd name="connsiteX520" fmla="*/ 5741225 w 12192900"/>
              <a:gd name="connsiteY520" fmla="*/ 330463 h 433113"/>
              <a:gd name="connsiteX521" fmla="*/ 5669190 w 12192900"/>
              <a:gd name="connsiteY521" fmla="*/ 358377 h 433113"/>
              <a:gd name="connsiteX522" fmla="*/ 5805157 w 12192900"/>
              <a:gd name="connsiteY522" fmla="*/ 430412 h 433113"/>
              <a:gd name="connsiteX523" fmla="*/ 5930318 w 12192900"/>
              <a:gd name="connsiteY523" fmla="*/ 334065 h 433113"/>
              <a:gd name="connsiteX524" fmla="*/ 5824967 w 12192900"/>
              <a:gd name="connsiteY524" fmla="*/ 246722 h 433113"/>
              <a:gd name="connsiteX525" fmla="*/ 5490002 w 12192900"/>
              <a:gd name="connsiteY525" fmla="*/ 128763 h 433113"/>
              <a:gd name="connsiteX526" fmla="*/ 5336927 w 12192900"/>
              <a:gd name="connsiteY526" fmla="*/ 280938 h 433113"/>
              <a:gd name="connsiteX527" fmla="*/ 5491803 w 12192900"/>
              <a:gd name="connsiteY527" fmla="*/ 432213 h 433113"/>
              <a:gd name="connsiteX528" fmla="*/ 5625969 w 12192900"/>
              <a:gd name="connsiteY528" fmla="*/ 364680 h 433113"/>
              <a:gd name="connsiteX529" fmla="*/ 5564739 w 12192900"/>
              <a:gd name="connsiteY529" fmla="*/ 328662 h 433113"/>
              <a:gd name="connsiteX530" fmla="*/ 5492703 w 12192900"/>
              <a:gd name="connsiteY530" fmla="*/ 367381 h 433113"/>
              <a:gd name="connsiteX531" fmla="*/ 5408962 w 12192900"/>
              <a:gd name="connsiteY531" fmla="*/ 306151 h 433113"/>
              <a:gd name="connsiteX532" fmla="*/ 5640376 w 12192900"/>
              <a:gd name="connsiteY532" fmla="*/ 306151 h 433113"/>
              <a:gd name="connsiteX533" fmla="*/ 5640376 w 12192900"/>
              <a:gd name="connsiteY533" fmla="*/ 278237 h 433113"/>
              <a:gd name="connsiteX534" fmla="*/ 5490002 w 12192900"/>
              <a:gd name="connsiteY534" fmla="*/ 128763 h 433113"/>
              <a:gd name="connsiteX535" fmla="*/ 5410763 w 12192900"/>
              <a:gd name="connsiteY535" fmla="*/ 247622 h 433113"/>
              <a:gd name="connsiteX536" fmla="*/ 5490002 w 12192900"/>
              <a:gd name="connsiteY536" fmla="*/ 191795 h 433113"/>
              <a:gd name="connsiteX537" fmla="*/ 5566540 w 12192900"/>
              <a:gd name="connsiteY537" fmla="*/ 247622 h 433113"/>
              <a:gd name="connsiteX538" fmla="*/ 5410763 w 12192900"/>
              <a:gd name="connsiteY538" fmla="*/ 247622 h 433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Lst>
            <a:rect l="l" t="t" r="r" b="b"/>
            <a:pathLst>
              <a:path w="12192900" h="433113">
                <a:moveTo>
                  <a:pt x="11402312" y="128763"/>
                </a:moveTo>
                <a:cubicBezTo>
                  <a:pt x="11366294" y="128763"/>
                  <a:pt x="11335679" y="144971"/>
                  <a:pt x="11316770" y="171084"/>
                </a:cubicBezTo>
                <a:lnTo>
                  <a:pt x="11316770" y="134166"/>
                </a:lnTo>
                <a:lnTo>
                  <a:pt x="11242032" y="134166"/>
                </a:lnTo>
                <a:lnTo>
                  <a:pt x="11242032" y="425910"/>
                </a:lnTo>
                <a:lnTo>
                  <a:pt x="11316770" y="425910"/>
                </a:lnTo>
                <a:lnTo>
                  <a:pt x="11316770" y="265631"/>
                </a:lnTo>
                <a:cubicBezTo>
                  <a:pt x="11316770" y="220609"/>
                  <a:pt x="11343783" y="194496"/>
                  <a:pt x="11378899" y="194496"/>
                </a:cubicBezTo>
                <a:cubicBezTo>
                  <a:pt x="11418519" y="194496"/>
                  <a:pt x="11438330" y="220609"/>
                  <a:pt x="11438330" y="262029"/>
                </a:cubicBezTo>
                <a:lnTo>
                  <a:pt x="11438330" y="426810"/>
                </a:lnTo>
                <a:lnTo>
                  <a:pt x="11514867" y="426810"/>
                </a:lnTo>
                <a:lnTo>
                  <a:pt x="11514867" y="250323"/>
                </a:lnTo>
                <a:cubicBezTo>
                  <a:pt x="11514867" y="173786"/>
                  <a:pt x="11471645" y="128763"/>
                  <a:pt x="11402312" y="128763"/>
                </a:cubicBezTo>
                <a:close/>
                <a:moveTo>
                  <a:pt x="2177272" y="3602"/>
                </a:moveTo>
                <a:cubicBezTo>
                  <a:pt x="2149358" y="3602"/>
                  <a:pt x="2129548" y="24312"/>
                  <a:pt x="2129548" y="52226"/>
                </a:cubicBezTo>
                <a:cubicBezTo>
                  <a:pt x="2129548" y="80139"/>
                  <a:pt x="2149358" y="99949"/>
                  <a:pt x="2177272" y="99949"/>
                </a:cubicBezTo>
                <a:cubicBezTo>
                  <a:pt x="2206086" y="99949"/>
                  <a:pt x="2224995" y="80139"/>
                  <a:pt x="2224995" y="52226"/>
                </a:cubicBezTo>
                <a:cubicBezTo>
                  <a:pt x="2224995" y="24312"/>
                  <a:pt x="2206086" y="3602"/>
                  <a:pt x="2177272" y="3602"/>
                </a:cubicBezTo>
                <a:close/>
                <a:moveTo>
                  <a:pt x="2139453" y="425910"/>
                </a:moveTo>
                <a:lnTo>
                  <a:pt x="2215991" y="425910"/>
                </a:lnTo>
                <a:lnTo>
                  <a:pt x="2215991" y="134166"/>
                </a:lnTo>
                <a:lnTo>
                  <a:pt x="2139453" y="134166"/>
                </a:lnTo>
                <a:lnTo>
                  <a:pt x="2139453" y="425910"/>
                </a:lnTo>
                <a:close/>
                <a:moveTo>
                  <a:pt x="2348356" y="179188"/>
                </a:moveTo>
                <a:lnTo>
                  <a:pt x="2348356" y="134166"/>
                </a:lnTo>
                <a:lnTo>
                  <a:pt x="2274520" y="134166"/>
                </a:lnTo>
                <a:lnTo>
                  <a:pt x="2274520" y="425910"/>
                </a:lnTo>
                <a:lnTo>
                  <a:pt x="2348356" y="425910"/>
                </a:lnTo>
                <a:lnTo>
                  <a:pt x="2348356" y="271934"/>
                </a:lnTo>
                <a:cubicBezTo>
                  <a:pt x="2348356" y="222410"/>
                  <a:pt x="2373568" y="203500"/>
                  <a:pt x="2411387" y="203500"/>
                </a:cubicBezTo>
                <a:cubicBezTo>
                  <a:pt x="2428495" y="203500"/>
                  <a:pt x="2442002" y="208003"/>
                  <a:pt x="2450106" y="213405"/>
                </a:cubicBezTo>
                <a:lnTo>
                  <a:pt x="2477119" y="139569"/>
                </a:lnTo>
                <a:cubicBezTo>
                  <a:pt x="2464513" y="133266"/>
                  <a:pt x="2447404" y="127863"/>
                  <a:pt x="2427595" y="127863"/>
                </a:cubicBezTo>
                <a:cubicBezTo>
                  <a:pt x="2391577" y="128763"/>
                  <a:pt x="2362763" y="144971"/>
                  <a:pt x="2348356" y="179188"/>
                </a:cubicBezTo>
                <a:close/>
                <a:moveTo>
                  <a:pt x="2635597" y="128763"/>
                </a:moveTo>
                <a:cubicBezTo>
                  <a:pt x="2548254" y="128763"/>
                  <a:pt x="2482522" y="196297"/>
                  <a:pt x="2482522" y="280938"/>
                </a:cubicBezTo>
                <a:cubicBezTo>
                  <a:pt x="2482522" y="365580"/>
                  <a:pt x="2542851" y="432213"/>
                  <a:pt x="2637398" y="432213"/>
                </a:cubicBezTo>
                <a:cubicBezTo>
                  <a:pt x="2701330" y="432213"/>
                  <a:pt x="2742750" y="406100"/>
                  <a:pt x="2771564" y="364680"/>
                </a:cubicBezTo>
                <a:lnTo>
                  <a:pt x="2710334" y="328662"/>
                </a:lnTo>
                <a:cubicBezTo>
                  <a:pt x="2695927" y="352074"/>
                  <a:pt x="2672515" y="367381"/>
                  <a:pt x="2638299" y="367381"/>
                </a:cubicBezTo>
                <a:cubicBezTo>
                  <a:pt x="2595077" y="367381"/>
                  <a:pt x="2564462" y="343970"/>
                  <a:pt x="2554557" y="306151"/>
                </a:cubicBezTo>
                <a:lnTo>
                  <a:pt x="2785971" y="306151"/>
                </a:lnTo>
                <a:lnTo>
                  <a:pt x="2785971" y="278237"/>
                </a:lnTo>
                <a:cubicBezTo>
                  <a:pt x="2786872" y="191795"/>
                  <a:pt x="2723841" y="128763"/>
                  <a:pt x="2635597" y="128763"/>
                </a:cubicBezTo>
                <a:close/>
                <a:moveTo>
                  <a:pt x="2557259" y="247622"/>
                </a:moveTo>
                <a:cubicBezTo>
                  <a:pt x="2568964" y="213405"/>
                  <a:pt x="2598679" y="191795"/>
                  <a:pt x="2636498" y="191795"/>
                </a:cubicBezTo>
                <a:cubicBezTo>
                  <a:pt x="2675217" y="191795"/>
                  <a:pt x="2703131" y="211604"/>
                  <a:pt x="2713035" y="247622"/>
                </a:cubicBezTo>
                <a:lnTo>
                  <a:pt x="2557259" y="247622"/>
                </a:lnTo>
                <a:close/>
                <a:moveTo>
                  <a:pt x="4102419" y="246722"/>
                </a:moveTo>
                <a:cubicBezTo>
                  <a:pt x="4060098" y="237717"/>
                  <a:pt x="4035786" y="232314"/>
                  <a:pt x="4035786" y="214306"/>
                </a:cubicBezTo>
                <a:cubicBezTo>
                  <a:pt x="4035786" y="198098"/>
                  <a:pt x="4050193" y="186392"/>
                  <a:pt x="4079008" y="186392"/>
                </a:cubicBezTo>
                <a:cubicBezTo>
                  <a:pt x="4106021" y="186392"/>
                  <a:pt x="4124030" y="198098"/>
                  <a:pt x="4136636" y="217007"/>
                </a:cubicBezTo>
                <a:lnTo>
                  <a:pt x="4205070" y="189093"/>
                </a:lnTo>
                <a:cubicBezTo>
                  <a:pt x="4178056" y="150374"/>
                  <a:pt x="4141138" y="126963"/>
                  <a:pt x="4079908" y="126963"/>
                </a:cubicBezTo>
                <a:cubicBezTo>
                  <a:pt x="4007873" y="126062"/>
                  <a:pt x="3960149" y="169283"/>
                  <a:pt x="3960149" y="217907"/>
                </a:cubicBezTo>
                <a:cubicBezTo>
                  <a:pt x="3960149" y="279138"/>
                  <a:pt x="4015076" y="294445"/>
                  <a:pt x="4063700" y="305250"/>
                </a:cubicBezTo>
                <a:cubicBezTo>
                  <a:pt x="4100618" y="312454"/>
                  <a:pt x="4132134" y="317857"/>
                  <a:pt x="4132134" y="338567"/>
                </a:cubicBezTo>
                <a:cubicBezTo>
                  <a:pt x="4132134" y="355675"/>
                  <a:pt x="4115926" y="370082"/>
                  <a:pt x="4085311" y="370082"/>
                </a:cubicBezTo>
                <a:cubicBezTo>
                  <a:pt x="4054695" y="370082"/>
                  <a:pt x="4031284" y="356576"/>
                  <a:pt x="4018678" y="330463"/>
                </a:cubicBezTo>
                <a:lnTo>
                  <a:pt x="3946642" y="358377"/>
                </a:lnTo>
                <a:cubicBezTo>
                  <a:pt x="3970054" y="405200"/>
                  <a:pt x="4013275" y="430412"/>
                  <a:pt x="4082609" y="430412"/>
                </a:cubicBezTo>
                <a:cubicBezTo>
                  <a:pt x="4167251" y="431313"/>
                  <a:pt x="4207771" y="379987"/>
                  <a:pt x="4207771" y="334065"/>
                </a:cubicBezTo>
                <a:cubicBezTo>
                  <a:pt x="4208671" y="273735"/>
                  <a:pt x="4151043" y="256626"/>
                  <a:pt x="4102419" y="246722"/>
                </a:cubicBezTo>
                <a:close/>
                <a:moveTo>
                  <a:pt x="3797169" y="128763"/>
                </a:moveTo>
                <a:cubicBezTo>
                  <a:pt x="3761151" y="128763"/>
                  <a:pt x="3730536" y="144971"/>
                  <a:pt x="3711627" y="171084"/>
                </a:cubicBezTo>
                <a:lnTo>
                  <a:pt x="3711627" y="134166"/>
                </a:lnTo>
                <a:lnTo>
                  <a:pt x="3636890" y="134166"/>
                </a:lnTo>
                <a:lnTo>
                  <a:pt x="3636890" y="425910"/>
                </a:lnTo>
                <a:lnTo>
                  <a:pt x="3711627" y="425910"/>
                </a:lnTo>
                <a:lnTo>
                  <a:pt x="3711627" y="265631"/>
                </a:lnTo>
                <a:cubicBezTo>
                  <a:pt x="3711627" y="220609"/>
                  <a:pt x="3738640" y="194496"/>
                  <a:pt x="3773757" y="194496"/>
                </a:cubicBezTo>
                <a:cubicBezTo>
                  <a:pt x="3813377" y="194496"/>
                  <a:pt x="3833187" y="220609"/>
                  <a:pt x="3833187" y="262029"/>
                </a:cubicBezTo>
                <a:lnTo>
                  <a:pt x="3833187" y="426810"/>
                </a:lnTo>
                <a:lnTo>
                  <a:pt x="3909724" y="426810"/>
                </a:lnTo>
                <a:lnTo>
                  <a:pt x="3909724" y="250323"/>
                </a:lnTo>
                <a:cubicBezTo>
                  <a:pt x="3909724" y="173786"/>
                  <a:pt x="3866503" y="128763"/>
                  <a:pt x="3797169" y="128763"/>
                </a:cubicBezTo>
                <a:close/>
                <a:moveTo>
                  <a:pt x="11050238" y="128763"/>
                </a:moveTo>
                <a:cubicBezTo>
                  <a:pt x="10984506" y="128763"/>
                  <a:pt x="10942184" y="156677"/>
                  <a:pt x="10912471" y="195396"/>
                </a:cubicBezTo>
                <a:lnTo>
                  <a:pt x="10980904" y="229613"/>
                </a:lnTo>
                <a:cubicBezTo>
                  <a:pt x="10994411" y="205301"/>
                  <a:pt x="11016922" y="190894"/>
                  <a:pt x="11049337" y="190894"/>
                </a:cubicBezTo>
                <a:cubicBezTo>
                  <a:pt x="11091659" y="190894"/>
                  <a:pt x="11112368" y="212505"/>
                  <a:pt x="11112368" y="244020"/>
                </a:cubicBezTo>
                <a:lnTo>
                  <a:pt x="11112368" y="247622"/>
                </a:lnTo>
                <a:lnTo>
                  <a:pt x="11035831" y="247622"/>
                </a:lnTo>
                <a:cubicBezTo>
                  <a:pt x="10954791" y="247622"/>
                  <a:pt x="10904366" y="284540"/>
                  <a:pt x="10904366" y="345770"/>
                </a:cubicBezTo>
                <a:cubicBezTo>
                  <a:pt x="10904366" y="397096"/>
                  <a:pt x="10942184" y="433113"/>
                  <a:pt x="11006117" y="433113"/>
                </a:cubicBezTo>
                <a:cubicBezTo>
                  <a:pt x="11052039" y="433113"/>
                  <a:pt x="11091659" y="412403"/>
                  <a:pt x="11113269" y="382689"/>
                </a:cubicBezTo>
                <a:lnTo>
                  <a:pt x="11113269" y="427711"/>
                </a:lnTo>
                <a:lnTo>
                  <a:pt x="11185304" y="427711"/>
                </a:lnTo>
                <a:lnTo>
                  <a:pt x="11185304" y="246722"/>
                </a:lnTo>
                <a:cubicBezTo>
                  <a:pt x="11185304" y="173786"/>
                  <a:pt x="11135780" y="128763"/>
                  <a:pt x="11050238" y="128763"/>
                </a:cubicBezTo>
                <a:close/>
                <a:moveTo>
                  <a:pt x="11113269" y="317857"/>
                </a:moveTo>
                <a:cubicBezTo>
                  <a:pt x="11098862" y="349372"/>
                  <a:pt x="11063744" y="370983"/>
                  <a:pt x="11027727" y="370983"/>
                </a:cubicBezTo>
                <a:cubicBezTo>
                  <a:pt x="10997112" y="370983"/>
                  <a:pt x="10982704" y="360178"/>
                  <a:pt x="10982704" y="339467"/>
                </a:cubicBezTo>
                <a:cubicBezTo>
                  <a:pt x="10982704" y="316956"/>
                  <a:pt x="11000713" y="302549"/>
                  <a:pt x="11044835" y="302549"/>
                </a:cubicBezTo>
                <a:lnTo>
                  <a:pt x="11113269" y="302549"/>
                </a:lnTo>
                <a:lnTo>
                  <a:pt x="11113269" y="317857"/>
                </a:lnTo>
                <a:close/>
                <a:moveTo>
                  <a:pt x="3433390" y="128763"/>
                </a:moveTo>
                <a:cubicBezTo>
                  <a:pt x="3346047" y="128763"/>
                  <a:pt x="3279414" y="196297"/>
                  <a:pt x="3279414" y="280938"/>
                </a:cubicBezTo>
                <a:cubicBezTo>
                  <a:pt x="3279414" y="364680"/>
                  <a:pt x="3346047" y="433113"/>
                  <a:pt x="3433390" y="433113"/>
                </a:cubicBezTo>
                <a:cubicBezTo>
                  <a:pt x="3521633" y="433113"/>
                  <a:pt x="3588266" y="364680"/>
                  <a:pt x="3588266" y="280938"/>
                </a:cubicBezTo>
                <a:cubicBezTo>
                  <a:pt x="3588266" y="196297"/>
                  <a:pt x="3520733" y="128763"/>
                  <a:pt x="3433390" y="128763"/>
                </a:cubicBezTo>
                <a:close/>
                <a:moveTo>
                  <a:pt x="3434290" y="361078"/>
                </a:moveTo>
                <a:cubicBezTo>
                  <a:pt x="3389268" y="361078"/>
                  <a:pt x="3354151" y="325060"/>
                  <a:pt x="3354151" y="279138"/>
                </a:cubicBezTo>
                <a:cubicBezTo>
                  <a:pt x="3354151" y="234115"/>
                  <a:pt x="3389268" y="197197"/>
                  <a:pt x="3434290" y="197197"/>
                </a:cubicBezTo>
                <a:cubicBezTo>
                  <a:pt x="3478412" y="197197"/>
                  <a:pt x="3514430" y="233215"/>
                  <a:pt x="3514430" y="279138"/>
                </a:cubicBezTo>
                <a:cubicBezTo>
                  <a:pt x="3513529" y="325060"/>
                  <a:pt x="3478412" y="361078"/>
                  <a:pt x="3434290" y="361078"/>
                </a:cubicBezTo>
                <a:close/>
                <a:moveTo>
                  <a:pt x="3107429" y="361078"/>
                </a:moveTo>
                <a:cubicBezTo>
                  <a:pt x="3062407" y="361078"/>
                  <a:pt x="3027290" y="324160"/>
                  <a:pt x="3027290" y="280038"/>
                </a:cubicBezTo>
                <a:cubicBezTo>
                  <a:pt x="3027290" y="235016"/>
                  <a:pt x="3062407" y="198098"/>
                  <a:pt x="3107429" y="198098"/>
                </a:cubicBezTo>
                <a:cubicBezTo>
                  <a:pt x="3140746" y="198098"/>
                  <a:pt x="3167759" y="217007"/>
                  <a:pt x="3179465" y="248522"/>
                </a:cubicBezTo>
                <a:lnTo>
                  <a:pt x="3247899" y="220609"/>
                </a:lnTo>
                <a:cubicBezTo>
                  <a:pt x="3225388" y="165682"/>
                  <a:pt x="3173162" y="127863"/>
                  <a:pt x="3105628" y="127863"/>
                </a:cubicBezTo>
                <a:cubicBezTo>
                  <a:pt x="3019186" y="127863"/>
                  <a:pt x="2952553" y="193595"/>
                  <a:pt x="2952553" y="280038"/>
                </a:cubicBezTo>
                <a:cubicBezTo>
                  <a:pt x="2952553" y="364680"/>
                  <a:pt x="3018286" y="432213"/>
                  <a:pt x="3105628" y="432213"/>
                </a:cubicBezTo>
                <a:cubicBezTo>
                  <a:pt x="3174963" y="432213"/>
                  <a:pt x="3223587" y="393494"/>
                  <a:pt x="3248799" y="339467"/>
                </a:cubicBezTo>
                <a:lnTo>
                  <a:pt x="3179465" y="310653"/>
                </a:lnTo>
                <a:cubicBezTo>
                  <a:pt x="3167759" y="340368"/>
                  <a:pt x="3142547" y="361078"/>
                  <a:pt x="3107429" y="361078"/>
                </a:cubicBezTo>
                <a:close/>
                <a:moveTo>
                  <a:pt x="1284032" y="128763"/>
                </a:moveTo>
                <a:cubicBezTo>
                  <a:pt x="1196689" y="128763"/>
                  <a:pt x="1130957" y="196297"/>
                  <a:pt x="1130957" y="280938"/>
                </a:cubicBezTo>
                <a:cubicBezTo>
                  <a:pt x="1130957" y="365580"/>
                  <a:pt x="1191286" y="432213"/>
                  <a:pt x="1285833" y="432213"/>
                </a:cubicBezTo>
                <a:cubicBezTo>
                  <a:pt x="1349764" y="432213"/>
                  <a:pt x="1391185" y="406100"/>
                  <a:pt x="1419999" y="364680"/>
                </a:cubicBezTo>
                <a:lnTo>
                  <a:pt x="1358769" y="328662"/>
                </a:lnTo>
                <a:cubicBezTo>
                  <a:pt x="1344362" y="352074"/>
                  <a:pt x="1320950" y="367381"/>
                  <a:pt x="1286733" y="367381"/>
                </a:cubicBezTo>
                <a:cubicBezTo>
                  <a:pt x="1243512" y="367381"/>
                  <a:pt x="1212897" y="343970"/>
                  <a:pt x="1202992" y="306151"/>
                </a:cubicBezTo>
                <a:lnTo>
                  <a:pt x="1434406" y="306151"/>
                </a:lnTo>
                <a:lnTo>
                  <a:pt x="1434406" y="278237"/>
                </a:lnTo>
                <a:cubicBezTo>
                  <a:pt x="1434406" y="191795"/>
                  <a:pt x="1371375" y="128763"/>
                  <a:pt x="1284032" y="128763"/>
                </a:cubicBezTo>
                <a:close/>
                <a:moveTo>
                  <a:pt x="1204793" y="247622"/>
                </a:moveTo>
                <a:cubicBezTo>
                  <a:pt x="1216499" y="213405"/>
                  <a:pt x="1246213" y="191795"/>
                  <a:pt x="1284032" y="191795"/>
                </a:cubicBezTo>
                <a:cubicBezTo>
                  <a:pt x="1322751" y="191795"/>
                  <a:pt x="1350665" y="211604"/>
                  <a:pt x="1360570" y="247622"/>
                </a:cubicBezTo>
                <a:lnTo>
                  <a:pt x="1204793" y="247622"/>
                </a:lnTo>
                <a:close/>
                <a:moveTo>
                  <a:pt x="741965" y="179188"/>
                </a:moveTo>
                <a:lnTo>
                  <a:pt x="741965" y="134166"/>
                </a:lnTo>
                <a:lnTo>
                  <a:pt x="668129" y="134166"/>
                </a:lnTo>
                <a:lnTo>
                  <a:pt x="668129" y="425910"/>
                </a:lnTo>
                <a:lnTo>
                  <a:pt x="741965" y="425910"/>
                </a:lnTo>
                <a:lnTo>
                  <a:pt x="741965" y="271934"/>
                </a:lnTo>
                <a:cubicBezTo>
                  <a:pt x="741965" y="222410"/>
                  <a:pt x="767178" y="203500"/>
                  <a:pt x="804996" y="203500"/>
                </a:cubicBezTo>
                <a:cubicBezTo>
                  <a:pt x="822105" y="203500"/>
                  <a:pt x="835611" y="208003"/>
                  <a:pt x="843715" y="213405"/>
                </a:cubicBezTo>
                <a:lnTo>
                  <a:pt x="870729" y="139569"/>
                </a:lnTo>
                <a:cubicBezTo>
                  <a:pt x="858122" y="133266"/>
                  <a:pt x="841014" y="127863"/>
                  <a:pt x="821204" y="127863"/>
                </a:cubicBezTo>
                <a:cubicBezTo>
                  <a:pt x="785186" y="128763"/>
                  <a:pt x="756372" y="144971"/>
                  <a:pt x="741965" y="179188"/>
                </a:cubicBezTo>
                <a:close/>
                <a:moveTo>
                  <a:pt x="476334" y="128763"/>
                </a:moveTo>
                <a:cubicBezTo>
                  <a:pt x="410602" y="128763"/>
                  <a:pt x="368281" y="156677"/>
                  <a:pt x="338567" y="195396"/>
                </a:cubicBezTo>
                <a:lnTo>
                  <a:pt x="407000" y="229613"/>
                </a:lnTo>
                <a:cubicBezTo>
                  <a:pt x="420507" y="205301"/>
                  <a:pt x="443018" y="190894"/>
                  <a:pt x="475434" y="190894"/>
                </a:cubicBezTo>
                <a:cubicBezTo>
                  <a:pt x="517755" y="190894"/>
                  <a:pt x="538465" y="212505"/>
                  <a:pt x="538465" y="244020"/>
                </a:cubicBezTo>
                <a:lnTo>
                  <a:pt x="538465" y="247622"/>
                </a:lnTo>
                <a:lnTo>
                  <a:pt x="461927" y="247622"/>
                </a:lnTo>
                <a:cubicBezTo>
                  <a:pt x="380887" y="247622"/>
                  <a:pt x="330463" y="284540"/>
                  <a:pt x="330463" y="345770"/>
                </a:cubicBezTo>
                <a:cubicBezTo>
                  <a:pt x="331363" y="396195"/>
                  <a:pt x="369182" y="432213"/>
                  <a:pt x="433113" y="432213"/>
                </a:cubicBezTo>
                <a:cubicBezTo>
                  <a:pt x="479036" y="432213"/>
                  <a:pt x="518655" y="411503"/>
                  <a:pt x="540266" y="381788"/>
                </a:cubicBezTo>
                <a:lnTo>
                  <a:pt x="540266" y="426810"/>
                </a:lnTo>
                <a:lnTo>
                  <a:pt x="612301" y="426810"/>
                </a:lnTo>
                <a:lnTo>
                  <a:pt x="612301" y="246722"/>
                </a:lnTo>
                <a:cubicBezTo>
                  <a:pt x="611401" y="173786"/>
                  <a:pt x="562777" y="128763"/>
                  <a:pt x="476334" y="128763"/>
                </a:cubicBezTo>
                <a:close/>
                <a:moveTo>
                  <a:pt x="539365" y="317857"/>
                </a:moveTo>
                <a:cubicBezTo>
                  <a:pt x="524958" y="349372"/>
                  <a:pt x="489841" y="370983"/>
                  <a:pt x="453823" y="370983"/>
                </a:cubicBezTo>
                <a:cubicBezTo>
                  <a:pt x="423208" y="370983"/>
                  <a:pt x="408801" y="360178"/>
                  <a:pt x="408801" y="339467"/>
                </a:cubicBezTo>
                <a:cubicBezTo>
                  <a:pt x="408801" y="316956"/>
                  <a:pt x="426810" y="302549"/>
                  <a:pt x="470932" y="302549"/>
                </a:cubicBezTo>
                <a:lnTo>
                  <a:pt x="539365" y="302549"/>
                </a:lnTo>
                <a:lnTo>
                  <a:pt x="539365" y="317857"/>
                </a:lnTo>
                <a:close/>
                <a:moveTo>
                  <a:pt x="12192900" y="278237"/>
                </a:moveTo>
                <a:cubicBezTo>
                  <a:pt x="12192900" y="191795"/>
                  <a:pt x="12129869" y="128763"/>
                  <a:pt x="12042527" y="128763"/>
                </a:cubicBezTo>
                <a:cubicBezTo>
                  <a:pt x="11955183" y="128763"/>
                  <a:pt x="11889451" y="196297"/>
                  <a:pt x="11889451" y="280938"/>
                </a:cubicBezTo>
                <a:cubicBezTo>
                  <a:pt x="11889451" y="365580"/>
                  <a:pt x="11949781" y="432213"/>
                  <a:pt x="12044327" y="432213"/>
                </a:cubicBezTo>
                <a:cubicBezTo>
                  <a:pt x="12108258" y="432213"/>
                  <a:pt x="12149680" y="406100"/>
                  <a:pt x="12178493" y="364680"/>
                </a:cubicBezTo>
                <a:lnTo>
                  <a:pt x="12117263" y="328662"/>
                </a:lnTo>
                <a:cubicBezTo>
                  <a:pt x="12102856" y="352074"/>
                  <a:pt x="12079445" y="367381"/>
                  <a:pt x="12045227" y="367381"/>
                </a:cubicBezTo>
                <a:cubicBezTo>
                  <a:pt x="12002007" y="367381"/>
                  <a:pt x="11971391" y="343970"/>
                  <a:pt x="11961487" y="306151"/>
                </a:cubicBezTo>
                <a:lnTo>
                  <a:pt x="12192900" y="306151"/>
                </a:lnTo>
                <a:lnTo>
                  <a:pt x="12192900" y="278237"/>
                </a:lnTo>
                <a:close/>
                <a:moveTo>
                  <a:pt x="11963287" y="247622"/>
                </a:moveTo>
                <a:cubicBezTo>
                  <a:pt x="11974993" y="213405"/>
                  <a:pt x="12004707" y="191795"/>
                  <a:pt x="12042527" y="191795"/>
                </a:cubicBezTo>
                <a:cubicBezTo>
                  <a:pt x="12081245" y="191795"/>
                  <a:pt x="12109160" y="211604"/>
                  <a:pt x="12119064" y="247622"/>
                </a:cubicBezTo>
                <a:lnTo>
                  <a:pt x="11963287" y="247622"/>
                </a:lnTo>
                <a:close/>
                <a:moveTo>
                  <a:pt x="1946758" y="128763"/>
                </a:moveTo>
                <a:cubicBezTo>
                  <a:pt x="1881026" y="128763"/>
                  <a:pt x="1838705" y="156677"/>
                  <a:pt x="1808990" y="195396"/>
                </a:cubicBezTo>
                <a:lnTo>
                  <a:pt x="1877424" y="229613"/>
                </a:lnTo>
                <a:cubicBezTo>
                  <a:pt x="1890931" y="205301"/>
                  <a:pt x="1913442" y="190894"/>
                  <a:pt x="1945858" y="190894"/>
                </a:cubicBezTo>
                <a:cubicBezTo>
                  <a:pt x="1988179" y="190894"/>
                  <a:pt x="2008889" y="212505"/>
                  <a:pt x="2008889" y="244020"/>
                </a:cubicBezTo>
                <a:lnTo>
                  <a:pt x="2008889" y="247622"/>
                </a:lnTo>
                <a:lnTo>
                  <a:pt x="1932351" y="247622"/>
                </a:lnTo>
                <a:cubicBezTo>
                  <a:pt x="1851311" y="247622"/>
                  <a:pt x="1800886" y="284540"/>
                  <a:pt x="1800886" y="345770"/>
                </a:cubicBezTo>
                <a:cubicBezTo>
                  <a:pt x="1800886" y="397096"/>
                  <a:pt x="1838705" y="433113"/>
                  <a:pt x="1902636" y="433113"/>
                </a:cubicBezTo>
                <a:cubicBezTo>
                  <a:pt x="1948559" y="433113"/>
                  <a:pt x="1988179" y="412403"/>
                  <a:pt x="2009789" y="382689"/>
                </a:cubicBezTo>
                <a:lnTo>
                  <a:pt x="2009789" y="427711"/>
                </a:lnTo>
                <a:lnTo>
                  <a:pt x="2081825" y="427711"/>
                </a:lnTo>
                <a:lnTo>
                  <a:pt x="2081825" y="246722"/>
                </a:lnTo>
                <a:cubicBezTo>
                  <a:pt x="2081825" y="173786"/>
                  <a:pt x="2033201" y="128763"/>
                  <a:pt x="1946758" y="128763"/>
                </a:cubicBezTo>
                <a:close/>
                <a:moveTo>
                  <a:pt x="2010690" y="317857"/>
                </a:moveTo>
                <a:cubicBezTo>
                  <a:pt x="1996282" y="349372"/>
                  <a:pt x="1961165" y="370983"/>
                  <a:pt x="1925148" y="370983"/>
                </a:cubicBezTo>
                <a:cubicBezTo>
                  <a:pt x="1894532" y="370983"/>
                  <a:pt x="1880125" y="360178"/>
                  <a:pt x="1880125" y="339467"/>
                </a:cubicBezTo>
                <a:cubicBezTo>
                  <a:pt x="1880125" y="316956"/>
                  <a:pt x="1898134" y="302549"/>
                  <a:pt x="1942256" y="302549"/>
                </a:cubicBezTo>
                <a:lnTo>
                  <a:pt x="2010690" y="302549"/>
                </a:lnTo>
                <a:lnTo>
                  <a:pt x="2010690" y="317857"/>
                </a:lnTo>
                <a:close/>
                <a:moveTo>
                  <a:pt x="155777" y="31516"/>
                </a:moveTo>
                <a:lnTo>
                  <a:pt x="0" y="31516"/>
                </a:lnTo>
                <a:lnTo>
                  <a:pt x="0" y="425910"/>
                </a:lnTo>
                <a:lnTo>
                  <a:pt x="76538" y="425910"/>
                </a:lnTo>
                <a:lnTo>
                  <a:pt x="76538" y="318757"/>
                </a:lnTo>
                <a:lnTo>
                  <a:pt x="154876" y="318757"/>
                </a:lnTo>
                <a:cubicBezTo>
                  <a:pt x="244020" y="318757"/>
                  <a:pt x="303449" y="253025"/>
                  <a:pt x="303449" y="174686"/>
                </a:cubicBezTo>
                <a:cubicBezTo>
                  <a:pt x="303449" y="95447"/>
                  <a:pt x="244020" y="31516"/>
                  <a:pt x="155777" y="31516"/>
                </a:cubicBezTo>
                <a:close/>
                <a:moveTo>
                  <a:pt x="150374" y="247622"/>
                </a:moveTo>
                <a:lnTo>
                  <a:pt x="76538" y="247622"/>
                </a:lnTo>
                <a:lnTo>
                  <a:pt x="76538" y="101750"/>
                </a:lnTo>
                <a:lnTo>
                  <a:pt x="150374" y="101750"/>
                </a:lnTo>
                <a:cubicBezTo>
                  <a:pt x="195396" y="101750"/>
                  <a:pt x="226011" y="132365"/>
                  <a:pt x="226011" y="175587"/>
                </a:cubicBezTo>
                <a:cubicBezTo>
                  <a:pt x="226011" y="217007"/>
                  <a:pt x="196297" y="247622"/>
                  <a:pt x="150374" y="247622"/>
                </a:cubicBezTo>
                <a:close/>
                <a:moveTo>
                  <a:pt x="6854173" y="6303"/>
                </a:moveTo>
                <a:lnTo>
                  <a:pt x="6777636" y="6303"/>
                </a:lnTo>
                <a:lnTo>
                  <a:pt x="6716406" y="99049"/>
                </a:lnTo>
                <a:lnTo>
                  <a:pt x="6772233" y="99049"/>
                </a:lnTo>
                <a:lnTo>
                  <a:pt x="6854173" y="6303"/>
                </a:lnTo>
                <a:close/>
                <a:moveTo>
                  <a:pt x="1643309" y="128763"/>
                </a:moveTo>
                <a:cubicBezTo>
                  <a:pt x="1607291" y="128763"/>
                  <a:pt x="1576676" y="144971"/>
                  <a:pt x="1557767" y="171084"/>
                </a:cubicBezTo>
                <a:lnTo>
                  <a:pt x="1557767" y="134166"/>
                </a:lnTo>
                <a:lnTo>
                  <a:pt x="1483030" y="134166"/>
                </a:lnTo>
                <a:lnTo>
                  <a:pt x="1483030" y="425910"/>
                </a:lnTo>
                <a:lnTo>
                  <a:pt x="1557767" y="425910"/>
                </a:lnTo>
                <a:lnTo>
                  <a:pt x="1557767" y="265631"/>
                </a:lnTo>
                <a:cubicBezTo>
                  <a:pt x="1557767" y="220609"/>
                  <a:pt x="1584780" y="194496"/>
                  <a:pt x="1619897" y="194496"/>
                </a:cubicBezTo>
                <a:cubicBezTo>
                  <a:pt x="1659517" y="194496"/>
                  <a:pt x="1679327" y="220609"/>
                  <a:pt x="1679327" y="262029"/>
                </a:cubicBezTo>
                <a:lnTo>
                  <a:pt x="1679327" y="426810"/>
                </a:lnTo>
                <a:lnTo>
                  <a:pt x="1755864" y="426810"/>
                </a:lnTo>
                <a:lnTo>
                  <a:pt x="1755864" y="250323"/>
                </a:lnTo>
                <a:cubicBezTo>
                  <a:pt x="1755864" y="173786"/>
                  <a:pt x="1711743" y="128763"/>
                  <a:pt x="1643309" y="128763"/>
                </a:cubicBezTo>
                <a:close/>
                <a:moveTo>
                  <a:pt x="1059822" y="361978"/>
                </a:moveTo>
                <a:cubicBezTo>
                  <a:pt x="1040912" y="361978"/>
                  <a:pt x="1028306" y="351173"/>
                  <a:pt x="1028306" y="320558"/>
                </a:cubicBezTo>
                <a:lnTo>
                  <a:pt x="1028306" y="200799"/>
                </a:lnTo>
                <a:lnTo>
                  <a:pt x="1104844" y="200799"/>
                </a:lnTo>
                <a:lnTo>
                  <a:pt x="1104844" y="135067"/>
                </a:lnTo>
                <a:lnTo>
                  <a:pt x="1028306" y="135067"/>
                </a:lnTo>
                <a:lnTo>
                  <a:pt x="1028306" y="27914"/>
                </a:lnTo>
                <a:lnTo>
                  <a:pt x="954470" y="71135"/>
                </a:lnTo>
                <a:lnTo>
                  <a:pt x="954470" y="134166"/>
                </a:lnTo>
                <a:lnTo>
                  <a:pt x="900443" y="134166"/>
                </a:lnTo>
                <a:lnTo>
                  <a:pt x="900443" y="199899"/>
                </a:lnTo>
                <a:lnTo>
                  <a:pt x="954470" y="199899"/>
                </a:lnTo>
                <a:lnTo>
                  <a:pt x="954470" y="322359"/>
                </a:lnTo>
                <a:cubicBezTo>
                  <a:pt x="954470" y="401598"/>
                  <a:pt x="990487" y="431313"/>
                  <a:pt x="1050817" y="431313"/>
                </a:cubicBezTo>
                <a:cubicBezTo>
                  <a:pt x="1077830" y="431313"/>
                  <a:pt x="1101242" y="423209"/>
                  <a:pt x="1120151" y="408801"/>
                </a:cubicBezTo>
                <a:lnTo>
                  <a:pt x="1085934" y="350273"/>
                </a:lnTo>
                <a:cubicBezTo>
                  <a:pt x="1078731" y="358377"/>
                  <a:pt x="1070627" y="361978"/>
                  <a:pt x="1059822" y="361978"/>
                </a:cubicBezTo>
                <a:close/>
                <a:moveTo>
                  <a:pt x="11717467" y="361078"/>
                </a:moveTo>
                <a:cubicBezTo>
                  <a:pt x="11672445" y="361078"/>
                  <a:pt x="11637327" y="324160"/>
                  <a:pt x="11637327" y="280038"/>
                </a:cubicBezTo>
                <a:cubicBezTo>
                  <a:pt x="11637327" y="235016"/>
                  <a:pt x="11672445" y="198098"/>
                  <a:pt x="11717467" y="198098"/>
                </a:cubicBezTo>
                <a:cubicBezTo>
                  <a:pt x="11750783" y="198098"/>
                  <a:pt x="11777796" y="217007"/>
                  <a:pt x="11789502" y="248522"/>
                </a:cubicBezTo>
                <a:lnTo>
                  <a:pt x="11857936" y="220609"/>
                </a:lnTo>
                <a:cubicBezTo>
                  <a:pt x="11835425" y="165682"/>
                  <a:pt x="11783199" y="127863"/>
                  <a:pt x="11715665" y="127863"/>
                </a:cubicBezTo>
                <a:cubicBezTo>
                  <a:pt x="11629223" y="127863"/>
                  <a:pt x="11562590" y="193595"/>
                  <a:pt x="11562590" y="280038"/>
                </a:cubicBezTo>
                <a:cubicBezTo>
                  <a:pt x="11562590" y="364680"/>
                  <a:pt x="11628323" y="432213"/>
                  <a:pt x="11715665" y="432213"/>
                </a:cubicBezTo>
                <a:cubicBezTo>
                  <a:pt x="11785000" y="432213"/>
                  <a:pt x="11833623" y="393494"/>
                  <a:pt x="11858836" y="339467"/>
                </a:cubicBezTo>
                <a:lnTo>
                  <a:pt x="11789502" y="310653"/>
                </a:lnTo>
                <a:cubicBezTo>
                  <a:pt x="11777796" y="340368"/>
                  <a:pt x="11752583" y="361078"/>
                  <a:pt x="11717467" y="361078"/>
                </a:cubicBezTo>
                <a:close/>
                <a:moveTo>
                  <a:pt x="10763897" y="179188"/>
                </a:moveTo>
                <a:lnTo>
                  <a:pt x="10763897" y="134166"/>
                </a:lnTo>
                <a:lnTo>
                  <a:pt x="10690060" y="134166"/>
                </a:lnTo>
                <a:lnTo>
                  <a:pt x="10690060" y="425910"/>
                </a:lnTo>
                <a:lnTo>
                  <a:pt x="10763897" y="425910"/>
                </a:lnTo>
                <a:lnTo>
                  <a:pt x="10763897" y="271934"/>
                </a:lnTo>
                <a:cubicBezTo>
                  <a:pt x="10763897" y="222410"/>
                  <a:pt x="10789109" y="203500"/>
                  <a:pt x="10826928" y="203500"/>
                </a:cubicBezTo>
                <a:cubicBezTo>
                  <a:pt x="10844037" y="203500"/>
                  <a:pt x="10857544" y="208003"/>
                  <a:pt x="10865647" y="213405"/>
                </a:cubicBezTo>
                <a:lnTo>
                  <a:pt x="10892660" y="139569"/>
                </a:lnTo>
                <a:cubicBezTo>
                  <a:pt x="10880055" y="133266"/>
                  <a:pt x="10862946" y="127863"/>
                  <a:pt x="10843136" y="127863"/>
                </a:cubicBezTo>
                <a:cubicBezTo>
                  <a:pt x="10807118" y="128763"/>
                  <a:pt x="10778304" y="144971"/>
                  <a:pt x="10763897" y="179188"/>
                </a:cubicBezTo>
                <a:close/>
                <a:moveTo>
                  <a:pt x="10555895" y="295346"/>
                </a:moveTo>
                <a:cubicBezTo>
                  <a:pt x="10555895" y="340368"/>
                  <a:pt x="10529782" y="366481"/>
                  <a:pt x="10494665" y="366481"/>
                </a:cubicBezTo>
                <a:cubicBezTo>
                  <a:pt x="10455045" y="366481"/>
                  <a:pt x="10435236" y="341268"/>
                  <a:pt x="10435236" y="299848"/>
                </a:cubicBezTo>
                <a:lnTo>
                  <a:pt x="10435236" y="134166"/>
                </a:lnTo>
                <a:lnTo>
                  <a:pt x="10358698" y="134166"/>
                </a:lnTo>
                <a:lnTo>
                  <a:pt x="10358698" y="308852"/>
                </a:lnTo>
                <a:cubicBezTo>
                  <a:pt x="10358698" y="385390"/>
                  <a:pt x="10400118" y="431313"/>
                  <a:pt x="10472154" y="431313"/>
                </a:cubicBezTo>
                <a:cubicBezTo>
                  <a:pt x="10508171" y="431313"/>
                  <a:pt x="10537886" y="415105"/>
                  <a:pt x="10556795" y="388992"/>
                </a:cubicBezTo>
                <a:lnTo>
                  <a:pt x="10556795" y="425910"/>
                </a:lnTo>
                <a:lnTo>
                  <a:pt x="10631532" y="425009"/>
                </a:lnTo>
                <a:lnTo>
                  <a:pt x="10631532" y="134166"/>
                </a:lnTo>
                <a:lnTo>
                  <a:pt x="10555895" y="135067"/>
                </a:lnTo>
                <a:lnTo>
                  <a:pt x="10555895" y="295346"/>
                </a:lnTo>
                <a:close/>
                <a:moveTo>
                  <a:pt x="4398665" y="128763"/>
                </a:moveTo>
                <a:cubicBezTo>
                  <a:pt x="4311322" y="128763"/>
                  <a:pt x="4245590" y="196297"/>
                  <a:pt x="4245590" y="280938"/>
                </a:cubicBezTo>
                <a:cubicBezTo>
                  <a:pt x="4245590" y="365580"/>
                  <a:pt x="4305919" y="432213"/>
                  <a:pt x="4400466" y="432213"/>
                </a:cubicBezTo>
                <a:cubicBezTo>
                  <a:pt x="4464397" y="432213"/>
                  <a:pt x="4505818" y="406100"/>
                  <a:pt x="4534632" y="364680"/>
                </a:cubicBezTo>
                <a:lnTo>
                  <a:pt x="4473402" y="328662"/>
                </a:lnTo>
                <a:cubicBezTo>
                  <a:pt x="4458995" y="352074"/>
                  <a:pt x="4435583" y="367381"/>
                  <a:pt x="4401366" y="367381"/>
                </a:cubicBezTo>
                <a:cubicBezTo>
                  <a:pt x="4358145" y="367381"/>
                  <a:pt x="4327530" y="343970"/>
                  <a:pt x="4317625" y="306151"/>
                </a:cubicBezTo>
                <a:lnTo>
                  <a:pt x="4549039" y="306151"/>
                </a:lnTo>
                <a:lnTo>
                  <a:pt x="4549039" y="278237"/>
                </a:lnTo>
                <a:cubicBezTo>
                  <a:pt x="4549039" y="191795"/>
                  <a:pt x="4486008" y="128763"/>
                  <a:pt x="4398665" y="128763"/>
                </a:cubicBezTo>
                <a:close/>
                <a:moveTo>
                  <a:pt x="4319426" y="247622"/>
                </a:moveTo>
                <a:cubicBezTo>
                  <a:pt x="4331132" y="213405"/>
                  <a:pt x="4360846" y="191795"/>
                  <a:pt x="4398665" y="191795"/>
                </a:cubicBezTo>
                <a:cubicBezTo>
                  <a:pt x="4437384" y="191795"/>
                  <a:pt x="4465298" y="211604"/>
                  <a:pt x="4475203" y="247622"/>
                </a:cubicBezTo>
                <a:lnTo>
                  <a:pt x="4319426" y="247622"/>
                </a:lnTo>
                <a:close/>
                <a:moveTo>
                  <a:pt x="7455669" y="128763"/>
                </a:moveTo>
                <a:cubicBezTo>
                  <a:pt x="7368326" y="128763"/>
                  <a:pt x="7302594" y="196297"/>
                  <a:pt x="7302594" y="280938"/>
                </a:cubicBezTo>
                <a:cubicBezTo>
                  <a:pt x="7302594" y="365580"/>
                  <a:pt x="7362924" y="432213"/>
                  <a:pt x="7457470" y="432213"/>
                </a:cubicBezTo>
                <a:cubicBezTo>
                  <a:pt x="7521402" y="432213"/>
                  <a:pt x="7562822" y="406100"/>
                  <a:pt x="7591636" y="364680"/>
                </a:cubicBezTo>
                <a:lnTo>
                  <a:pt x="7530406" y="328662"/>
                </a:lnTo>
                <a:cubicBezTo>
                  <a:pt x="7515999" y="352074"/>
                  <a:pt x="7492587" y="367381"/>
                  <a:pt x="7458371" y="367381"/>
                </a:cubicBezTo>
                <a:cubicBezTo>
                  <a:pt x="7415149" y="367381"/>
                  <a:pt x="7384534" y="343970"/>
                  <a:pt x="7374629" y="306151"/>
                </a:cubicBezTo>
                <a:lnTo>
                  <a:pt x="7606043" y="306151"/>
                </a:lnTo>
                <a:lnTo>
                  <a:pt x="7606043" y="278237"/>
                </a:lnTo>
                <a:cubicBezTo>
                  <a:pt x="7606944" y="191795"/>
                  <a:pt x="7543913" y="128763"/>
                  <a:pt x="7455669" y="128763"/>
                </a:cubicBezTo>
                <a:close/>
                <a:moveTo>
                  <a:pt x="7377331" y="247622"/>
                </a:moveTo>
                <a:cubicBezTo>
                  <a:pt x="7389036" y="213405"/>
                  <a:pt x="7418751" y="191795"/>
                  <a:pt x="7456570" y="191795"/>
                </a:cubicBezTo>
                <a:cubicBezTo>
                  <a:pt x="7495289" y="191795"/>
                  <a:pt x="7523203" y="211604"/>
                  <a:pt x="7533107" y="247622"/>
                </a:cubicBezTo>
                <a:lnTo>
                  <a:pt x="7377331" y="247622"/>
                </a:lnTo>
                <a:close/>
                <a:moveTo>
                  <a:pt x="9532091" y="31516"/>
                </a:moveTo>
                <a:lnTo>
                  <a:pt x="9382617" y="425910"/>
                </a:lnTo>
                <a:lnTo>
                  <a:pt x="9460956" y="425910"/>
                </a:lnTo>
                <a:lnTo>
                  <a:pt x="9487069" y="353874"/>
                </a:lnTo>
                <a:lnTo>
                  <a:pt x="9651850" y="353874"/>
                </a:lnTo>
                <a:lnTo>
                  <a:pt x="9677963" y="425910"/>
                </a:lnTo>
                <a:lnTo>
                  <a:pt x="9756301" y="425910"/>
                </a:lnTo>
                <a:lnTo>
                  <a:pt x="9606828" y="31516"/>
                </a:lnTo>
                <a:lnTo>
                  <a:pt x="9532091" y="31516"/>
                </a:lnTo>
                <a:close/>
                <a:moveTo>
                  <a:pt x="9512281" y="285441"/>
                </a:moveTo>
                <a:lnTo>
                  <a:pt x="9569910" y="128763"/>
                </a:lnTo>
                <a:lnTo>
                  <a:pt x="9626637" y="285441"/>
                </a:lnTo>
                <a:lnTo>
                  <a:pt x="9512281" y="285441"/>
                </a:lnTo>
                <a:close/>
                <a:moveTo>
                  <a:pt x="6752424" y="128763"/>
                </a:moveTo>
                <a:cubicBezTo>
                  <a:pt x="6665080" y="128763"/>
                  <a:pt x="6599348" y="196297"/>
                  <a:pt x="6599348" y="280938"/>
                </a:cubicBezTo>
                <a:cubicBezTo>
                  <a:pt x="6599348" y="365580"/>
                  <a:pt x="6659677" y="432213"/>
                  <a:pt x="6754224" y="432213"/>
                </a:cubicBezTo>
                <a:cubicBezTo>
                  <a:pt x="6818156" y="432213"/>
                  <a:pt x="6859576" y="406100"/>
                  <a:pt x="6888390" y="364680"/>
                </a:cubicBezTo>
                <a:lnTo>
                  <a:pt x="6827160" y="328662"/>
                </a:lnTo>
                <a:cubicBezTo>
                  <a:pt x="6812753" y="352074"/>
                  <a:pt x="6789341" y="367381"/>
                  <a:pt x="6755125" y="367381"/>
                </a:cubicBezTo>
                <a:cubicBezTo>
                  <a:pt x="6711904" y="367381"/>
                  <a:pt x="6681288" y="343970"/>
                  <a:pt x="6671384" y="306151"/>
                </a:cubicBezTo>
                <a:lnTo>
                  <a:pt x="6902797" y="306151"/>
                </a:lnTo>
                <a:lnTo>
                  <a:pt x="6902797" y="278237"/>
                </a:lnTo>
                <a:cubicBezTo>
                  <a:pt x="6902797" y="191795"/>
                  <a:pt x="6839766" y="128763"/>
                  <a:pt x="6752424" y="128763"/>
                </a:cubicBezTo>
                <a:close/>
                <a:moveTo>
                  <a:pt x="6673184" y="247622"/>
                </a:moveTo>
                <a:cubicBezTo>
                  <a:pt x="6684890" y="213405"/>
                  <a:pt x="6714605" y="191795"/>
                  <a:pt x="6752424" y="191795"/>
                </a:cubicBezTo>
                <a:cubicBezTo>
                  <a:pt x="6791142" y="191795"/>
                  <a:pt x="6819056" y="211604"/>
                  <a:pt x="6828961" y="247622"/>
                </a:cubicBezTo>
                <a:lnTo>
                  <a:pt x="6673184" y="247622"/>
                </a:lnTo>
                <a:close/>
                <a:moveTo>
                  <a:pt x="7083786" y="361978"/>
                </a:moveTo>
                <a:cubicBezTo>
                  <a:pt x="7064877" y="361978"/>
                  <a:pt x="7052271" y="351173"/>
                  <a:pt x="7052271" y="320558"/>
                </a:cubicBezTo>
                <a:lnTo>
                  <a:pt x="7052271" y="200799"/>
                </a:lnTo>
                <a:lnTo>
                  <a:pt x="7128809" y="200799"/>
                </a:lnTo>
                <a:lnTo>
                  <a:pt x="7128809" y="135067"/>
                </a:lnTo>
                <a:lnTo>
                  <a:pt x="7052271" y="135067"/>
                </a:lnTo>
                <a:lnTo>
                  <a:pt x="7052271" y="27914"/>
                </a:lnTo>
                <a:lnTo>
                  <a:pt x="6978435" y="71135"/>
                </a:lnTo>
                <a:lnTo>
                  <a:pt x="6978435" y="134166"/>
                </a:lnTo>
                <a:lnTo>
                  <a:pt x="6924408" y="134166"/>
                </a:lnTo>
                <a:lnTo>
                  <a:pt x="6924408" y="199899"/>
                </a:lnTo>
                <a:lnTo>
                  <a:pt x="6978435" y="199899"/>
                </a:lnTo>
                <a:lnTo>
                  <a:pt x="6978435" y="322359"/>
                </a:lnTo>
                <a:cubicBezTo>
                  <a:pt x="6978435" y="401598"/>
                  <a:pt x="7014452" y="431313"/>
                  <a:pt x="7074782" y="431313"/>
                </a:cubicBezTo>
                <a:cubicBezTo>
                  <a:pt x="7101795" y="431313"/>
                  <a:pt x="7125207" y="423209"/>
                  <a:pt x="7144116" y="408801"/>
                </a:cubicBezTo>
                <a:lnTo>
                  <a:pt x="7109899" y="350273"/>
                </a:lnTo>
                <a:cubicBezTo>
                  <a:pt x="7101795" y="358377"/>
                  <a:pt x="7093691" y="361978"/>
                  <a:pt x="7083786" y="361978"/>
                </a:cubicBezTo>
                <a:close/>
                <a:moveTo>
                  <a:pt x="7177432" y="425910"/>
                </a:moveTo>
                <a:lnTo>
                  <a:pt x="7253970" y="425910"/>
                </a:lnTo>
                <a:lnTo>
                  <a:pt x="7253970" y="134166"/>
                </a:lnTo>
                <a:lnTo>
                  <a:pt x="7177432" y="134166"/>
                </a:lnTo>
                <a:lnTo>
                  <a:pt x="7177432" y="425910"/>
                </a:lnTo>
                <a:close/>
                <a:moveTo>
                  <a:pt x="9299777" y="27914"/>
                </a:moveTo>
                <a:cubicBezTo>
                  <a:pt x="9270962" y="27914"/>
                  <a:pt x="9250253" y="47724"/>
                  <a:pt x="9250253" y="76538"/>
                </a:cubicBezTo>
                <a:cubicBezTo>
                  <a:pt x="9250253" y="99049"/>
                  <a:pt x="9265560" y="116157"/>
                  <a:pt x="9288071" y="116157"/>
                </a:cubicBezTo>
                <a:cubicBezTo>
                  <a:pt x="9299777" y="116157"/>
                  <a:pt x="9308782" y="111655"/>
                  <a:pt x="9313284" y="101750"/>
                </a:cubicBezTo>
                <a:cubicBezTo>
                  <a:pt x="9309682" y="125162"/>
                  <a:pt x="9294374" y="145872"/>
                  <a:pt x="9262858" y="169283"/>
                </a:cubicBezTo>
                <a:lnTo>
                  <a:pt x="9286270" y="194496"/>
                </a:lnTo>
                <a:cubicBezTo>
                  <a:pt x="9325889" y="165682"/>
                  <a:pt x="9352902" y="131465"/>
                  <a:pt x="9352902" y="87343"/>
                </a:cubicBezTo>
                <a:cubicBezTo>
                  <a:pt x="9353804" y="54027"/>
                  <a:pt x="9334894" y="27914"/>
                  <a:pt x="9299777" y="27914"/>
                </a:cubicBezTo>
                <a:close/>
                <a:moveTo>
                  <a:pt x="7728504" y="179188"/>
                </a:moveTo>
                <a:lnTo>
                  <a:pt x="7728504" y="134166"/>
                </a:lnTo>
                <a:lnTo>
                  <a:pt x="7654667" y="134166"/>
                </a:lnTo>
                <a:lnTo>
                  <a:pt x="7654667" y="425910"/>
                </a:lnTo>
                <a:lnTo>
                  <a:pt x="7728504" y="425910"/>
                </a:lnTo>
                <a:lnTo>
                  <a:pt x="7728504" y="271934"/>
                </a:lnTo>
                <a:cubicBezTo>
                  <a:pt x="7728504" y="222410"/>
                  <a:pt x="7753716" y="203500"/>
                  <a:pt x="7791535" y="203500"/>
                </a:cubicBezTo>
                <a:cubicBezTo>
                  <a:pt x="7808643" y="203500"/>
                  <a:pt x="7822150" y="208003"/>
                  <a:pt x="7830254" y="213405"/>
                </a:cubicBezTo>
                <a:lnTo>
                  <a:pt x="7857267" y="139569"/>
                </a:lnTo>
                <a:cubicBezTo>
                  <a:pt x="7844661" y="133266"/>
                  <a:pt x="7827552" y="127863"/>
                  <a:pt x="7807742" y="127863"/>
                </a:cubicBezTo>
                <a:cubicBezTo>
                  <a:pt x="7771725" y="128763"/>
                  <a:pt x="7742911" y="144971"/>
                  <a:pt x="7728504" y="179188"/>
                </a:cubicBezTo>
                <a:close/>
                <a:moveTo>
                  <a:pt x="8797329" y="128763"/>
                </a:moveTo>
                <a:cubicBezTo>
                  <a:pt x="8709986" y="128763"/>
                  <a:pt x="8644254" y="196297"/>
                  <a:pt x="8644254" y="280938"/>
                </a:cubicBezTo>
                <a:cubicBezTo>
                  <a:pt x="8644254" y="365580"/>
                  <a:pt x="8704584" y="432213"/>
                  <a:pt x="8799130" y="432213"/>
                </a:cubicBezTo>
                <a:cubicBezTo>
                  <a:pt x="8863062" y="432213"/>
                  <a:pt x="8904482" y="406100"/>
                  <a:pt x="8933296" y="364680"/>
                </a:cubicBezTo>
                <a:lnTo>
                  <a:pt x="8872066" y="328662"/>
                </a:lnTo>
                <a:cubicBezTo>
                  <a:pt x="8857659" y="352074"/>
                  <a:pt x="8834247" y="367381"/>
                  <a:pt x="8800031" y="367381"/>
                </a:cubicBezTo>
                <a:cubicBezTo>
                  <a:pt x="8756809" y="367381"/>
                  <a:pt x="8726194" y="343970"/>
                  <a:pt x="8716290" y="306151"/>
                </a:cubicBezTo>
                <a:lnTo>
                  <a:pt x="8947704" y="306151"/>
                </a:lnTo>
                <a:lnTo>
                  <a:pt x="8947704" y="278237"/>
                </a:lnTo>
                <a:cubicBezTo>
                  <a:pt x="8947704" y="191795"/>
                  <a:pt x="8884672" y="128763"/>
                  <a:pt x="8797329" y="128763"/>
                </a:cubicBezTo>
                <a:close/>
                <a:moveTo>
                  <a:pt x="8718091" y="247622"/>
                </a:moveTo>
                <a:cubicBezTo>
                  <a:pt x="8729796" y="213405"/>
                  <a:pt x="8759511" y="191795"/>
                  <a:pt x="8797329" y="191795"/>
                </a:cubicBezTo>
                <a:cubicBezTo>
                  <a:pt x="8836048" y="191795"/>
                  <a:pt x="8863962" y="211604"/>
                  <a:pt x="8873867" y="247622"/>
                </a:cubicBezTo>
                <a:lnTo>
                  <a:pt x="8718091" y="247622"/>
                </a:lnTo>
                <a:close/>
                <a:moveTo>
                  <a:pt x="8521794" y="171985"/>
                </a:moveTo>
                <a:cubicBezTo>
                  <a:pt x="8501984" y="144971"/>
                  <a:pt x="8469568" y="128763"/>
                  <a:pt x="8431750" y="128763"/>
                </a:cubicBezTo>
                <a:cubicBezTo>
                  <a:pt x="8357013" y="128763"/>
                  <a:pt x="8290380" y="187292"/>
                  <a:pt x="8290380" y="280938"/>
                </a:cubicBezTo>
                <a:cubicBezTo>
                  <a:pt x="8290380" y="373684"/>
                  <a:pt x="8358814" y="433113"/>
                  <a:pt x="8430849" y="433113"/>
                </a:cubicBezTo>
                <a:cubicBezTo>
                  <a:pt x="8468668" y="433113"/>
                  <a:pt x="8501984" y="416005"/>
                  <a:pt x="8521794" y="387191"/>
                </a:cubicBezTo>
                <a:lnTo>
                  <a:pt x="8521794" y="426810"/>
                </a:lnTo>
                <a:lnTo>
                  <a:pt x="8595630" y="426810"/>
                </a:lnTo>
                <a:lnTo>
                  <a:pt x="8595630" y="0"/>
                </a:lnTo>
                <a:lnTo>
                  <a:pt x="8521794" y="0"/>
                </a:lnTo>
                <a:lnTo>
                  <a:pt x="8521794" y="171985"/>
                </a:lnTo>
                <a:close/>
                <a:moveTo>
                  <a:pt x="8445256" y="361978"/>
                </a:moveTo>
                <a:cubicBezTo>
                  <a:pt x="8400234" y="361978"/>
                  <a:pt x="8364217" y="325961"/>
                  <a:pt x="8364217" y="280038"/>
                </a:cubicBezTo>
                <a:cubicBezTo>
                  <a:pt x="8364217" y="234115"/>
                  <a:pt x="8400234" y="198098"/>
                  <a:pt x="8445256" y="198098"/>
                </a:cubicBezTo>
                <a:cubicBezTo>
                  <a:pt x="8491179" y="198098"/>
                  <a:pt x="8526296" y="235016"/>
                  <a:pt x="8526296" y="280038"/>
                </a:cubicBezTo>
                <a:cubicBezTo>
                  <a:pt x="8526296" y="325060"/>
                  <a:pt x="8491179" y="361978"/>
                  <a:pt x="8445256" y="361978"/>
                </a:cubicBezTo>
                <a:close/>
                <a:moveTo>
                  <a:pt x="8020247" y="246722"/>
                </a:moveTo>
                <a:cubicBezTo>
                  <a:pt x="7977926" y="237717"/>
                  <a:pt x="7953614" y="232314"/>
                  <a:pt x="7953614" y="214306"/>
                </a:cubicBezTo>
                <a:cubicBezTo>
                  <a:pt x="7953614" y="198098"/>
                  <a:pt x="7968022" y="186392"/>
                  <a:pt x="7996835" y="186392"/>
                </a:cubicBezTo>
                <a:cubicBezTo>
                  <a:pt x="8023849" y="186392"/>
                  <a:pt x="8041858" y="198098"/>
                  <a:pt x="8054464" y="217007"/>
                </a:cubicBezTo>
                <a:lnTo>
                  <a:pt x="8122898" y="189093"/>
                </a:lnTo>
                <a:cubicBezTo>
                  <a:pt x="8095884" y="150374"/>
                  <a:pt x="8058966" y="126963"/>
                  <a:pt x="7997736" y="126963"/>
                </a:cubicBezTo>
                <a:cubicBezTo>
                  <a:pt x="7925701" y="126062"/>
                  <a:pt x="7877977" y="169283"/>
                  <a:pt x="7877977" y="217907"/>
                </a:cubicBezTo>
                <a:cubicBezTo>
                  <a:pt x="7877977" y="279138"/>
                  <a:pt x="7932904" y="294445"/>
                  <a:pt x="7981528" y="305250"/>
                </a:cubicBezTo>
                <a:cubicBezTo>
                  <a:pt x="8018446" y="312454"/>
                  <a:pt x="8049962" y="317857"/>
                  <a:pt x="8049962" y="338567"/>
                </a:cubicBezTo>
                <a:cubicBezTo>
                  <a:pt x="8049962" y="355675"/>
                  <a:pt x="8033754" y="370082"/>
                  <a:pt x="8003139" y="370082"/>
                </a:cubicBezTo>
                <a:cubicBezTo>
                  <a:pt x="7972524" y="370082"/>
                  <a:pt x="7949112" y="356576"/>
                  <a:pt x="7936506" y="330463"/>
                </a:cubicBezTo>
                <a:lnTo>
                  <a:pt x="7864471" y="358377"/>
                </a:lnTo>
                <a:cubicBezTo>
                  <a:pt x="7887882" y="405200"/>
                  <a:pt x="7931103" y="430412"/>
                  <a:pt x="8000437" y="430412"/>
                </a:cubicBezTo>
                <a:cubicBezTo>
                  <a:pt x="8085079" y="431313"/>
                  <a:pt x="8125599" y="379987"/>
                  <a:pt x="8125599" y="334065"/>
                </a:cubicBezTo>
                <a:cubicBezTo>
                  <a:pt x="8126500" y="273735"/>
                  <a:pt x="8068871" y="256626"/>
                  <a:pt x="8020247" y="246722"/>
                </a:cubicBezTo>
                <a:close/>
                <a:moveTo>
                  <a:pt x="7215251" y="3602"/>
                </a:moveTo>
                <a:cubicBezTo>
                  <a:pt x="7187337" y="3602"/>
                  <a:pt x="7167528" y="24312"/>
                  <a:pt x="7167528" y="52226"/>
                </a:cubicBezTo>
                <a:cubicBezTo>
                  <a:pt x="7167528" y="80139"/>
                  <a:pt x="7187337" y="99949"/>
                  <a:pt x="7215251" y="99949"/>
                </a:cubicBezTo>
                <a:cubicBezTo>
                  <a:pt x="7244065" y="99949"/>
                  <a:pt x="7262974" y="80139"/>
                  <a:pt x="7262974" y="52226"/>
                </a:cubicBezTo>
                <a:cubicBezTo>
                  <a:pt x="7263875" y="24312"/>
                  <a:pt x="7244065" y="3602"/>
                  <a:pt x="7215251" y="3602"/>
                </a:cubicBezTo>
                <a:close/>
                <a:moveTo>
                  <a:pt x="9123290" y="425910"/>
                </a:moveTo>
                <a:lnTo>
                  <a:pt x="9198027" y="425910"/>
                </a:lnTo>
                <a:lnTo>
                  <a:pt x="9198027" y="900"/>
                </a:lnTo>
                <a:lnTo>
                  <a:pt x="9123290" y="900"/>
                </a:lnTo>
                <a:lnTo>
                  <a:pt x="9123290" y="425910"/>
                </a:lnTo>
                <a:close/>
                <a:moveTo>
                  <a:pt x="4732729" y="425910"/>
                </a:moveTo>
                <a:lnTo>
                  <a:pt x="4807466" y="425910"/>
                </a:lnTo>
                <a:lnTo>
                  <a:pt x="4807466" y="900"/>
                </a:lnTo>
                <a:lnTo>
                  <a:pt x="4732729" y="900"/>
                </a:lnTo>
                <a:lnTo>
                  <a:pt x="4732729" y="425910"/>
                </a:lnTo>
                <a:close/>
                <a:moveTo>
                  <a:pt x="4598563" y="425910"/>
                </a:moveTo>
                <a:lnTo>
                  <a:pt x="4675101" y="425910"/>
                </a:lnTo>
                <a:lnTo>
                  <a:pt x="4675101" y="134166"/>
                </a:lnTo>
                <a:lnTo>
                  <a:pt x="4598563" y="134166"/>
                </a:lnTo>
                <a:lnTo>
                  <a:pt x="4598563" y="425910"/>
                </a:lnTo>
                <a:close/>
                <a:moveTo>
                  <a:pt x="4636382" y="3602"/>
                </a:moveTo>
                <a:cubicBezTo>
                  <a:pt x="4608468" y="3602"/>
                  <a:pt x="4588659" y="24312"/>
                  <a:pt x="4588659" y="52226"/>
                </a:cubicBezTo>
                <a:cubicBezTo>
                  <a:pt x="4588659" y="80139"/>
                  <a:pt x="4608468" y="99949"/>
                  <a:pt x="4636382" y="99949"/>
                </a:cubicBezTo>
                <a:cubicBezTo>
                  <a:pt x="4665196" y="99949"/>
                  <a:pt x="4684106" y="80139"/>
                  <a:pt x="4684106" y="52226"/>
                </a:cubicBezTo>
                <a:cubicBezTo>
                  <a:pt x="4684106" y="24312"/>
                  <a:pt x="4664296" y="3602"/>
                  <a:pt x="4636382" y="3602"/>
                </a:cubicBezTo>
                <a:close/>
                <a:moveTo>
                  <a:pt x="5214466" y="171985"/>
                </a:moveTo>
                <a:cubicBezTo>
                  <a:pt x="5194657" y="144971"/>
                  <a:pt x="5162241" y="128763"/>
                  <a:pt x="5124422" y="128763"/>
                </a:cubicBezTo>
                <a:cubicBezTo>
                  <a:pt x="5049685" y="128763"/>
                  <a:pt x="4983053" y="187292"/>
                  <a:pt x="4983053" y="280938"/>
                </a:cubicBezTo>
                <a:cubicBezTo>
                  <a:pt x="4983053" y="373684"/>
                  <a:pt x="5051486" y="432213"/>
                  <a:pt x="5123522" y="432213"/>
                </a:cubicBezTo>
                <a:cubicBezTo>
                  <a:pt x="5161340" y="432213"/>
                  <a:pt x="5194657" y="415105"/>
                  <a:pt x="5214466" y="386290"/>
                </a:cubicBezTo>
                <a:lnTo>
                  <a:pt x="5214466" y="425910"/>
                </a:lnTo>
                <a:lnTo>
                  <a:pt x="5288303" y="425910"/>
                </a:lnTo>
                <a:lnTo>
                  <a:pt x="5288303" y="0"/>
                </a:lnTo>
                <a:lnTo>
                  <a:pt x="5214466" y="0"/>
                </a:lnTo>
                <a:lnTo>
                  <a:pt x="5214466" y="171985"/>
                </a:lnTo>
                <a:close/>
                <a:moveTo>
                  <a:pt x="5137929" y="361978"/>
                </a:moveTo>
                <a:cubicBezTo>
                  <a:pt x="5092906" y="361978"/>
                  <a:pt x="5056889" y="325961"/>
                  <a:pt x="5056889" y="280038"/>
                </a:cubicBezTo>
                <a:cubicBezTo>
                  <a:pt x="5056889" y="234115"/>
                  <a:pt x="5092906" y="198098"/>
                  <a:pt x="5137929" y="198098"/>
                </a:cubicBezTo>
                <a:cubicBezTo>
                  <a:pt x="5183851" y="198098"/>
                  <a:pt x="5218968" y="235016"/>
                  <a:pt x="5218968" y="280038"/>
                </a:cubicBezTo>
                <a:cubicBezTo>
                  <a:pt x="5218968" y="325060"/>
                  <a:pt x="5183851" y="361978"/>
                  <a:pt x="5137929" y="361978"/>
                </a:cubicBezTo>
                <a:close/>
                <a:moveTo>
                  <a:pt x="6439970" y="128763"/>
                </a:moveTo>
                <a:cubicBezTo>
                  <a:pt x="6400350" y="128763"/>
                  <a:pt x="6367033" y="147673"/>
                  <a:pt x="6349025" y="178288"/>
                </a:cubicBezTo>
                <a:cubicBezTo>
                  <a:pt x="6333717" y="146772"/>
                  <a:pt x="6304002" y="128763"/>
                  <a:pt x="6259881" y="128763"/>
                </a:cubicBezTo>
                <a:cubicBezTo>
                  <a:pt x="6224764" y="128763"/>
                  <a:pt x="6196850" y="144071"/>
                  <a:pt x="6178841" y="169283"/>
                </a:cubicBezTo>
                <a:lnTo>
                  <a:pt x="6178841" y="135067"/>
                </a:lnTo>
                <a:lnTo>
                  <a:pt x="6104104" y="135067"/>
                </a:lnTo>
                <a:lnTo>
                  <a:pt x="6104104" y="426810"/>
                </a:lnTo>
                <a:lnTo>
                  <a:pt x="6178841" y="426810"/>
                </a:lnTo>
                <a:lnTo>
                  <a:pt x="6178841" y="264730"/>
                </a:lnTo>
                <a:cubicBezTo>
                  <a:pt x="6178841" y="217907"/>
                  <a:pt x="6201352" y="194496"/>
                  <a:pt x="6236469" y="194496"/>
                </a:cubicBezTo>
                <a:cubicBezTo>
                  <a:pt x="6272487" y="194496"/>
                  <a:pt x="6288695" y="217007"/>
                  <a:pt x="6288695" y="255726"/>
                </a:cubicBezTo>
                <a:lnTo>
                  <a:pt x="6288695" y="426810"/>
                </a:lnTo>
                <a:lnTo>
                  <a:pt x="6365233" y="426810"/>
                </a:lnTo>
                <a:lnTo>
                  <a:pt x="6365233" y="262930"/>
                </a:lnTo>
                <a:cubicBezTo>
                  <a:pt x="6365233" y="217007"/>
                  <a:pt x="6387744" y="194496"/>
                  <a:pt x="6421060" y="194496"/>
                </a:cubicBezTo>
                <a:cubicBezTo>
                  <a:pt x="6458879" y="194496"/>
                  <a:pt x="6475087" y="218808"/>
                  <a:pt x="6475087" y="258427"/>
                </a:cubicBezTo>
                <a:lnTo>
                  <a:pt x="6475087" y="426810"/>
                </a:lnTo>
                <a:lnTo>
                  <a:pt x="6551624" y="426810"/>
                </a:lnTo>
                <a:lnTo>
                  <a:pt x="6551624" y="246722"/>
                </a:lnTo>
                <a:cubicBezTo>
                  <a:pt x="6550724" y="173786"/>
                  <a:pt x="6513806" y="128763"/>
                  <a:pt x="6439970" y="128763"/>
                </a:cubicBezTo>
                <a:close/>
                <a:moveTo>
                  <a:pt x="9925585" y="246722"/>
                </a:moveTo>
                <a:cubicBezTo>
                  <a:pt x="9883264" y="237717"/>
                  <a:pt x="9858952" y="232314"/>
                  <a:pt x="9858952" y="214306"/>
                </a:cubicBezTo>
                <a:cubicBezTo>
                  <a:pt x="9858952" y="198098"/>
                  <a:pt x="9873359" y="186392"/>
                  <a:pt x="9902173" y="186392"/>
                </a:cubicBezTo>
                <a:cubicBezTo>
                  <a:pt x="9929186" y="186392"/>
                  <a:pt x="9947195" y="198098"/>
                  <a:pt x="9959801" y="217007"/>
                </a:cubicBezTo>
                <a:lnTo>
                  <a:pt x="10028235" y="189093"/>
                </a:lnTo>
                <a:cubicBezTo>
                  <a:pt x="10001221" y="150374"/>
                  <a:pt x="9964303" y="126963"/>
                  <a:pt x="9903074" y="126963"/>
                </a:cubicBezTo>
                <a:cubicBezTo>
                  <a:pt x="9831039" y="126062"/>
                  <a:pt x="9783315" y="169283"/>
                  <a:pt x="9783315" y="217907"/>
                </a:cubicBezTo>
                <a:cubicBezTo>
                  <a:pt x="9783315" y="279138"/>
                  <a:pt x="9838241" y="294445"/>
                  <a:pt x="9886866" y="305250"/>
                </a:cubicBezTo>
                <a:cubicBezTo>
                  <a:pt x="9923784" y="312454"/>
                  <a:pt x="9955299" y="317857"/>
                  <a:pt x="9955299" y="338567"/>
                </a:cubicBezTo>
                <a:cubicBezTo>
                  <a:pt x="9955299" y="355675"/>
                  <a:pt x="9939092" y="370082"/>
                  <a:pt x="9908476" y="370082"/>
                </a:cubicBezTo>
                <a:cubicBezTo>
                  <a:pt x="9877861" y="370082"/>
                  <a:pt x="9854450" y="356576"/>
                  <a:pt x="9841843" y="330463"/>
                </a:cubicBezTo>
                <a:lnTo>
                  <a:pt x="9769808" y="358377"/>
                </a:lnTo>
                <a:cubicBezTo>
                  <a:pt x="9793219" y="405200"/>
                  <a:pt x="9836441" y="430412"/>
                  <a:pt x="9905775" y="430412"/>
                </a:cubicBezTo>
                <a:cubicBezTo>
                  <a:pt x="9990417" y="431313"/>
                  <a:pt x="10030936" y="379987"/>
                  <a:pt x="10030936" y="334065"/>
                </a:cubicBezTo>
                <a:cubicBezTo>
                  <a:pt x="10031837" y="273735"/>
                  <a:pt x="9974208" y="256626"/>
                  <a:pt x="9925585" y="246722"/>
                </a:cubicBezTo>
                <a:close/>
                <a:moveTo>
                  <a:pt x="10211925" y="246722"/>
                </a:moveTo>
                <a:cubicBezTo>
                  <a:pt x="10169605" y="237717"/>
                  <a:pt x="10145292" y="232314"/>
                  <a:pt x="10145292" y="214306"/>
                </a:cubicBezTo>
                <a:cubicBezTo>
                  <a:pt x="10145292" y="198098"/>
                  <a:pt x="10159700" y="186392"/>
                  <a:pt x="10188514" y="186392"/>
                </a:cubicBezTo>
                <a:cubicBezTo>
                  <a:pt x="10215527" y="186392"/>
                  <a:pt x="10233536" y="198098"/>
                  <a:pt x="10246143" y="217007"/>
                </a:cubicBezTo>
                <a:lnTo>
                  <a:pt x="10314576" y="189093"/>
                </a:lnTo>
                <a:cubicBezTo>
                  <a:pt x="10287563" y="150374"/>
                  <a:pt x="10250645" y="126963"/>
                  <a:pt x="10189414" y="126963"/>
                </a:cubicBezTo>
                <a:cubicBezTo>
                  <a:pt x="10117379" y="126062"/>
                  <a:pt x="10069656" y="169283"/>
                  <a:pt x="10069656" y="217907"/>
                </a:cubicBezTo>
                <a:cubicBezTo>
                  <a:pt x="10069656" y="279138"/>
                  <a:pt x="10124583" y="294445"/>
                  <a:pt x="10173207" y="305250"/>
                </a:cubicBezTo>
                <a:cubicBezTo>
                  <a:pt x="10210125" y="312454"/>
                  <a:pt x="10241640" y="317857"/>
                  <a:pt x="10241640" y="338567"/>
                </a:cubicBezTo>
                <a:cubicBezTo>
                  <a:pt x="10241640" y="355675"/>
                  <a:pt x="10225432" y="370082"/>
                  <a:pt x="10194817" y="370082"/>
                </a:cubicBezTo>
                <a:cubicBezTo>
                  <a:pt x="10164203" y="370082"/>
                  <a:pt x="10140790" y="356576"/>
                  <a:pt x="10128185" y="330463"/>
                </a:cubicBezTo>
                <a:lnTo>
                  <a:pt x="10056149" y="358377"/>
                </a:lnTo>
                <a:cubicBezTo>
                  <a:pt x="10079561" y="405200"/>
                  <a:pt x="10122781" y="430412"/>
                  <a:pt x="10192116" y="430412"/>
                </a:cubicBezTo>
                <a:cubicBezTo>
                  <a:pt x="10276758" y="431313"/>
                  <a:pt x="10317278" y="379987"/>
                  <a:pt x="10317278" y="334065"/>
                </a:cubicBezTo>
                <a:cubicBezTo>
                  <a:pt x="10318178" y="273735"/>
                  <a:pt x="10260549" y="256626"/>
                  <a:pt x="10211925" y="246722"/>
                </a:cubicBezTo>
                <a:close/>
                <a:moveTo>
                  <a:pt x="5824967" y="246722"/>
                </a:moveTo>
                <a:cubicBezTo>
                  <a:pt x="5782646" y="237717"/>
                  <a:pt x="5758334" y="232314"/>
                  <a:pt x="5758334" y="214306"/>
                </a:cubicBezTo>
                <a:cubicBezTo>
                  <a:pt x="5758334" y="198098"/>
                  <a:pt x="5772741" y="186392"/>
                  <a:pt x="5801555" y="186392"/>
                </a:cubicBezTo>
                <a:cubicBezTo>
                  <a:pt x="5828569" y="186392"/>
                  <a:pt x="5846577" y="198098"/>
                  <a:pt x="5859184" y="217007"/>
                </a:cubicBezTo>
                <a:lnTo>
                  <a:pt x="5927617" y="189093"/>
                </a:lnTo>
                <a:cubicBezTo>
                  <a:pt x="5900604" y="150374"/>
                  <a:pt x="5863686" y="126963"/>
                  <a:pt x="5802456" y="126963"/>
                </a:cubicBezTo>
                <a:cubicBezTo>
                  <a:pt x="5730421" y="126062"/>
                  <a:pt x="5682697" y="169283"/>
                  <a:pt x="5682697" y="217907"/>
                </a:cubicBezTo>
                <a:cubicBezTo>
                  <a:pt x="5682697" y="279138"/>
                  <a:pt x="5737624" y="294445"/>
                  <a:pt x="5786248" y="305250"/>
                </a:cubicBezTo>
                <a:cubicBezTo>
                  <a:pt x="5823166" y="312454"/>
                  <a:pt x="5854682" y="317857"/>
                  <a:pt x="5854682" y="338567"/>
                </a:cubicBezTo>
                <a:cubicBezTo>
                  <a:pt x="5854682" y="355675"/>
                  <a:pt x="5838474" y="370082"/>
                  <a:pt x="5807858" y="370082"/>
                </a:cubicBezTo>
                <a:cubicBezTo>
                  <a:pt x="5777243" y="370082"/>
                  <a:pt x="5753832" y="356576"/>
                  <a:pt x="5741225" y="330463"/>
                </a:cubicBezTo>
                <a:lnTo>
                  <a:pt x="5669190" y="358377"/>
                </a:lnTo>
                <a:cubicBezTo>
                  <a:pt x="5692602" y="405200"/>
                  <a:pt x="5735823" y="430412"/>
                  <a:pt x="5805157" y="430412"/>
                </a:cubicBezTo>
                <a:cubicBezTo>
                  <a:pt x="5889799" y="431313"/>
                  <a:pt x="5930318" y="379987"/>
                  <a:pt x="5930318" y="334065"/>
                </a:cubicBezTo>
                <a:cubicBezTo>
                  <a:pt x="5931219" y="273735"/>
                  <a:pt x="5873591" y="256626"/>
                  <a:pt x="5824967" y="246722"/>
                </a:cubicBezTo>
                <a:close/>
                <a:moveTo>
                  <a:pt x="5490002" y="128763"/>
                </a:moveTo>
                <a:cubicBezTo>
                  <a:pt x="5402659" y="128763"/>
                  <a:pt x="5336927" y="196297"/>
                  <a:pt x="5336927" y="280938"/>
                </a:cubicBezTo>
                <a:cubicBezTo>
                  <a:pt x="5336927" y="365580"/>
                  <a:pt x="5397257" y="432213"/>
                  <a:pt x="5491803" y="432213"/>
                </a:cubicBezTo>
                <a:cubicBezTo>
                  <a:pt x="5555734" y="432213"/>
                  <a:pt x="5597155" y="406100"/>
                  <a:pt x="5625969" y="364680"/>
                </a:cubicBezTo>
                <a:lnTo>
                  <a:pt x="5564739" y="328662"/>
                </a:lnTo>
                <a:cubicBezTo>
                  <a:pt x="5550332" y="352074"/>
                  <a:pt x="5526920" y="367381"/>
                  <a:pt x="5492703" y="367381"/>
                </a:cubicBezTo>
                <a:cubicBezTo>
                  <a:pt x="5449482" y="367381"/>
                  <a:pt x="5418867" y="343970"/>
                  <a:pt x="5408962" y="306151"/>
                </a:cubicBezTo>
                <a:lnTo>
                  <a:pt x="5640376" y="306151"/>
                </a:lnTo>
                <a:lnTo>
                  <a:pt x="5640376" y="278237"/>
                </a:lnTo>
                <a:cubicBezTo>
                  <a:pt x="5640376" y="191795"/>
                  <a:pt x="5577345" y="128763"/>
                  <a:pt x="5490002" y="128763"/>
                </a:cubicBezTo>
                <a:close/>
                <a:moveTo>
                  <a:pt x="5410763" y="247622"/>
                </a:moveTo>
                <a:cubicBezTo>
                  <a:pt x="5422469" y="213405"/>
                  <a:pt x="5452183" y="191795"/>
                  <a:pt x="5490002" y="191795"/>
                </a:cubicBezTo>
                <a:cubicBezTo>
                  <a:pt x="5528721" y="191795"/>
                  <a:pt x="5556635" y="211604"/>
                  <a:pt x="5566540" y="247622"/>
                </a:cubicBezTo>
                <a:lnTo>
                  <a:pt x="5410763" y="247622"/>
                </a:lnTo>
                <a:close/>
              </a:path>
            </a:pathLst>
          </a:custGeom>
          <a:solidFill>
            <a:schemeClr val="tx1"/>
          </a:solidFill>
          <a:ln w="9004" cap="flat">
            <a:noFill/>
            <a:prstDash val="solid"/>
            <a:miter/>
          </a:ln>
        </p:spPr>
        <p:txBody>
          <a:bodyPr rtlCol="0" anchor="ctr"/>
          <a:lstStyle/>
          <a:p>
            <a:endParaRPr lang="fr-FR" sz="1431" noProof="0"/>
          </a:p>
        </p:txBody>
      </p:sp>
      <p:pic>
        <p:nvPicPr>
          <p:cNvPr id="8" name="Graphic 7">
            <a:extLst>
              <a:ext uri="{FF2B5EF4-FFF2-40B4-BE49-F238E27FC236}">
                <a16:creationId xmlns:a16="http://schemas.microsoft.com/office/drawing/2014/main" id="{ACCA4E84-2E49-457F-9B62-C3A0000337F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00000" y="5585439"/>
            <a:ext cx="3394389" cy="462331"/>
          </a:xfrm>
          <a:prstGeom prst="rect">
            <a:avLst/>
          </a:prstGeom>
        </p:spPr>
      </p:pic>
      <p:sp>
        <p:nvSpPr>
          <p:cNvPr id="9" name="Graphic 4">
            <a:extLst>
              <a:ext uri="{FF2B5EF4-FFF2-40B4-BE49-F238E27FC236}">
                <a16:creationId xmlns:a16="http://schemas.microsoft.com/office/drawing/2014/main" id="{ABD0D136-58B2-4A61-ADCC-276C35428AD5}"/>
              </a:ext>
            </a:extLst>
          </p:cNvPr>
          <p:cNvSpPr/>
          <p:nvPr/>
        </p:nvSpPr>
        <p:spPr>
          <a:xfrm>
            <a:off x="900001" y="2256399"/>
            <a:ext cx="4354906" cy="728007"/>
          </a:xfrm>
          <a:custGeom>
            <a:avLst/>
            <a:gdLst>
              <a:gd name="connsiteX0" fmla="*/ 0 w 3789044"/>
              <a:gd name="connsiteY0" fmla="*/ 253365 h 633412"/>
              <a:gd name="connsiteX1" fmla="*/ 43815 w 3789044"/>
              <a:gd name="connsiteY1" fmla="*/ 253365 h 633412"/>
              <a:gd name="connsiteX2" fmla="*/ 43815 w 3789044"/>
              <a:gd name="connsiteY2" fmla="*/ 0 h 633412"/>
              <a:gd name="connsiteX3" fmla="*/ 0 w 3789044"/>
              <a:gd name="connsiteY3" fmla="*/ 0 h 633412"/>
              <a:gd name="connsiteX4" fmla="*/ 0 w 3789044"/>
              <a:gd name="connsiteY4" fmla="*/ 253365 h 633412"/>
              <a:gd name="connsiteX5" fmla="*/ 789623 w 3789044"/>
              <a:gd name="connsiteY5" fmla="*/ 76200 h 633412"/>
              <a:gd name="connsiteX6" fmla="*/ 708660 w 3789044"/>
              <a:gd name="connsiteY6" fmla="*/ 116205 h 633412"/>
              <a:gd name="connsiteX7" fmla="*/ 748665 w 3789044"/>
              <a:gd name="connsiteY7" fmla="*/ 136208 h 633412"/>
              <a:gd name="connsiteX8" fmla="*/ 788670 w 3789044"/>
              <a:gd name="connsiteY8" fmla="*/ 113348 h 633412"/>
              <a:gd name="connsiteX9" fmla="*/ 825818 w 3789044"/>
              <a:gd name="connsiteY9" fmla="*/ 144780 h 633412"/>
              <a:gd name="connsiteX10" fmla="*/ 825818 w 3789044"/>
              <a:gd name="connsiteY10" fmla="*/ 146685 h 633412"/>
              <a:gd name="connsiteX11" fmla="*/ 781050 w 3789044"/>
              <a:gd name="connsiteY11" fmla="*/ 146685 h 633412"/>
              <a:gd name="connsiteX12" fmla="*/ 703898 w 3789044"/>
              <a:gd name="connsiteY12" fmla="*/ 204788 h 633412"/>
              <a:gd name="connsiteX13" fmla="*/ 763905 w 3789044"/>
              <a:gd name="connsiteY13" fmla="*/ 256223 h 633412"/>
              <a:gd name="connsiteX14" fmla="*/ 826770 w 3789044"/>
              <a:gd name="connsiteY14" fmla="*/ 225743 h 633412"/>
              <a:gd name="connsiteX15" fmla="*/ 826770 w 3789044"/>
              <a:gd name="connsiteY15" fmla="*/ 252413 h 633412"/>
              <a:gd name="connsiteX16" fmla="*/ 868680 w 3789044"/>
              <a:gd name="connsiteY16" fmla="*/ 252413 h 633412"/>
              <a:gd name="connsiteX17" fmla="*/ 868680 w 3789044"/>
              <a:gd name="connsiteY17" fmla="*/ 146685 h 633412"/>
              <a:gd name="connsiteX18" fmla="*/ 789623 w 3789044"/>
              <a:gd name="connsiteY18" fmla="*/ 76200 h 633412"/>
              <a:gd name="connsiteX19" fmla="*/ 826770 w 3789044"/>
              <a:gd name="connsiteY19" fmla="*/ 188595 h 633412"/>
              <a:gd name="connsiteX20" fmla="*/ 776288 w 3789044"/>
              <a:gd name="connsiteY20" fmla="*/ 220028 h 633412"/>
              <a:gd name="connsiteX21" fmla="*/ 749618 w 3789044"/>
              <a:gd name="connsiteY21" fmla="*/ 200978 h 633412"/>
              <a:gd name="connsiteX22" fmla="*/ 785813 w 3789044"/>
              <a:gd name="connsiteY22" fmla="*/ 179070 h 633412"/>
              <a:gd name="connsiteX23" fmla="*/ 825818 w 3789044"/>
              <a:gd name="connsiteY23" fmla="*/ 179070 h 633412"/>
              <a:gd name="connsiteX24" fmla="*/ 825818 w 3789044"/>
              <a:gd name="connsiteY24" fmla="*/ 188595 h 633412"/>
              <a:gd name="connsiteX25" fmla="*/ 927735 w 3789044"/>
              <a:gd name="connsiteY25" fmla="*/ 191453 h 633412"/>
              <a:gd name="connsiteX26" fmla="*/ 984885 w 3789044"/>
              <a:gd name="connsiteY26" fmla="*/ 256223 h 633412"/>
              <a:gd name="connsiteX27" fmla="*/ 1025843 w 3789044"/>
              <a:gd name="connsiteY27" fmla="*/ 242888 h 633412"/>
              <a:gd name="connsiteX28" fmla="*/ 1005840 w 3789044"/>
              <a:gd name="connsiteY28" fmla="*/ 208598 h 633412"/>
              <a:gd name="connsiteX29" fmla="*/ 989648 w 3789044"/>
              <a:gd name="connsiteY29" fmla="*/ 215265 h 633412"/>
              <a:gd name="connsiteX30" fmla="*/ 970598 w 3789044"/>
              <a:gd name="connsiteY30" fmla="*/ 190500 h 633412"/>
              <a:gd name="connsiteX31" fmla="*/ 970598 w 3789044"/>
              <a:gd name="connsiteY31" fmla="*/ 119063 h 633412"/>
              <a:gd name="connsiteX32" fmla="*/ 1015365 w 3789044"/>
              <a:gd name="connsiteY32" fmla="*/ 119063 h 633412"/>
              <a:gd name="connsiteX33" fmla="*/ 1015365 w 3789044"/>
              <a:gd name="connsiteY33" fmla="*/ 80010 h 633412"/>
              <a:gd name="connsiteX34" fmla="*/ 971550 w 3789044"/>
              <a:gd name="connsiteY34" fmla="*/ 80010 h 633412"/>
              <a:gd name="connsiteX35" fmla="*/ 971550 w 3789044"/>
              <a:gd name="connsiteY35" fmla="*/ 16193 h 633412"/>
              <a:gd name="connsiteX36" fmla="*/ 928688 w 3789044"/>
              <a:gd name="connsiteY36" fmla="*/ 41910 h 633412"/>
              <a:gd name="connsiteX37" fmla="*/ 928688 w 3789044"/>
              <a:gd name="connsiteY37" fmla="*/ 79058 h 633412"/>
              <a:gd name="connsiteX38" fmla="*/ 897255 w 3789044"/>
              <a:gd name="connsiteY38" fmla="*/ 79058 h 633412"/>
              <a:gd name="connsiteX39" fmla="*/ 897255 w 3789044"/>
              <a:gd name="connsiteY39" fmla="*/ 118110 h 633412"/>
              <a:gd name="connsiteX40" fmla="*/ 928688 w 3789044"/>
              <a:gd name="connsiteY40" fmla="*/ 118110 h 633412"/>
              <a:gd name="connsiteX41" fmla="*/ 928688 w 3789044"/>
              <a:gd name="connsiteY41" fmla="*/ 191453 h 633412"/>
              <a:gd name="connsiteX42" fmla="*/ 3036570 w 3789044"/>
              <a:gd name="connsiteY42" fmla="*/ 253365 h 633412"/>
              <a:gd name="connsiteX43" fmla="*/ 3081338 w 3789044"/>
              <a:gd name="connsiteY43" fmla="*/ 253365 h 633412"/>
              <a:gd name="connsiteX44" fmla="*/ 3081338 w 3789044"/>
              <a:gd name="connsiteY44" fmla="*/ 80010 h 633412"/>
              <a:gd name="connsiteX45" fmla="*/ 3036570 w 3789044"/>
              <a:gd name="connsiteY45" fmla="*/ 80010 h 633412"/>
              <a:gd name="connsiteX46" fmla="*/ 3036570 w 3789044"/>
              <a:gd name="connsiteY46" fmla="*/ 253365 h 633412"/>
              <a:gd name="connsiteX47" fmla="*/ 1047750 w 3789044"/>
              <a:gd name="connsiteY47" fmla="*/ 253365 h 633412"/>
              <a:gd name="connsiteX48" fmla="*/ 1092518 w 3789044"/>
              <a:gd name="connsiteY48" fmla="*/ 253365 h 633412"/>
              <a:gd name="connsiteX49" fmla="*/ 1092518 w 3789044"/>
              <a:gd name="connsiteY49" fmla="*/ 80010 h 633412"/>
              <a:gd name="connsiteX50" fmla="*/ 1047750 w 3789044"/>
              <a:gd name="connsiteY50" fmla="*/ 80010 h 633412"/>
              <a:gd name="connsiteX51" fmla="*/ 1047750 w 3789044"/>
              <a:gd name="connsiteY51" fmla="*/ 253365 h 633412"/>
              <a:gd name="connsiteX52" fmla="*/ 1261110 w 3789044"/>
              <a:gd name="connsiteY52" fmla="*/ 102870 h 633412"/>
              <a:gd name="connsiteX53" fmla="*/ 1207770 w 3789044"/>
              <a:gd name="connsiteY53" fmla="*/ 76200 h 633412"/>
              <a:gd name="connsiteX54" fmla="*/ 1124903 w 3789044"/>
              <a:gd name="connsiteY54" fmla="*/ 166688 h 633412"/>
              <a:gd name="connsiteX55" fmla="*/ 1207770 w 3789044"/>
              <a:gd name="connsiteY55" fmla="*/ 257175 h 633412"/>
              <a:gd name="connsiteX56" fmla="*/ 1261110 w 3789044"/>
              <a:gd name="connsiteY56" fmla="*/ 231458 h 633412"/>
              <a:gd name="connsiteX57" fmla="*/ 1261110 w 3789044"/>
              <a:gd name="connsiteY57" fmla="*/ 322898 h 633412"/>
              <a:gd name="connsiteX58" fmla="*/ 1304925 w 3789044"/>
              <a:gd name="connsiteY58" fmla="*/ 322898 h 633412"/>
              <a:gd name="connsiteX59" fmla="*/ 1304925 w 3789044"/>
              <a:gd name="connsiteY59" fmla="*/ 80010 h 633412"/>
              <a:gd name="connsiteX60" fmla="*/ 1262063 w 3789044"/>
              <a:gd name="connsiteY60" fmla="*/ 80010 h 633412"/>
              <a:gd name="connsiteX61" fmla="*/ 1262063 w 3789044"/>
              <a:gd name="connsiteY61" fmla="*/ 102870 h 633412"/>
              <a:gd name="connsiteX62" fmla="*/ 1216343 w 3789044"/>
              <a:gd name="connsiteY62" fmla="*/ 215265 h 633412"/>
              <a:gd name="connsiteX63" fmla="*/ 1168718 w 3789044"/>
              <a:gd name="connsiteY63" fmla="*/ 166688 h 633412"/>
              <a:gd name="connsiteX64" fmla="*/ 1216343 w 3789044"/>
              <a:gd name="connsiteY64" fmla="*/ 118110 h 633412"/>
              <a:gd name="connsiteX65" fmla="*/ 1263968 w 3789044"/>
              <a:gd name="connsiteY65" fmla="*/ 166688 h 633412"/>
              <a:gd name="connsiteX66" fmla="*/ 1216343 w 3789044"/>
              <a:gd name="connsiteY66" fmla="*/ 215265 h 633412"/>
              <a:gd name="connsiteX67" fmla="*/ 3058478 w 3789044"/>
              <a:gd name="connsiteY67" fmla="*/ 59055 h 633412"/>
              <a:gd name="connsiteX68" fmla="*/ 3087053 w 3789044"/>
              <a:gd name="connsiteY68" fmla="*/ 30480 h 633412"/>
              <a:gd name="connsiteX69" fmla="*/ 3058478 w 3789044"/>
              <a:gd name="connsiteY69" fmla="*/ 1905 h 633412"/>
              <a:gd name="connsiteX70" fmla="*/ 3030855 w 3789044"/>
              <a:gd name="connsiteY70" fmla="*/ 30480 h 633412"/>
              <a:gd name="connsiteX71" fmla="*/ 3058478 w 3789044"/>
              <a:gd name="connsiteY71" fmla="*/ 59055 h 633412"/>
              <a:gd name="connsiteX72" fmla="*/ 1070610 w 3789044"/>
              <a:gd name="connsiteY72" fmla="*/ 59055 h 633412"/>
              <a:gd name="connsiteX73" fmla="*/ 1099185 w 3789044"/>
              <a:gd name="connsiteY73" fmla="*/ 30480 h 633412"/>
              <a:gd name="connsiteX74" fmla="*/ 1070610 w 3789044"/>
              <a:gd name="connsiteY74" fmla="*/ 1905 h 633412"/>
              <a:gd name="connsiteX75" fmla="*/ 1042988 w 3789044"/>
              <a:gd name="connsiteY75" fmla="*/ 30480 h 633412"/>
              <a:gd name="connsiteX76" fmla="*/ 1070610 w 3789044"/>
              <a:gd name="connsiteY76" fmla="*/ 59055 h 633412"/>
              <a:gd name="connsiteX77" fmla="*/ 160973 w 3789044"/>
              <a:gd name="connsiteY77" fmla="*/ 76200 h 633412"/>
              <a:gd name="connsiteX78" fmla="*/ 80010 w 3789044"/>
              <a:gd name="connsiteY78" fmla="*/ 116205 h 633412"/>
              <a:gd name="connsiteX79" fmla="*/ 120015 w 3789044"/>
              <a:gd name="connsiteY79" fmla="*/ 136208 h 633412"/>
              <a:gd name="connsiteX80" fmla="*/ 160020 w 3789044"/>
              <a:gd name="connsiteY80" fmla="*/ 113348 h 633412"/>
              <a:gd name="connsiteX81" fmla="*/ 197168 w 3789044"/>
              <a:gd name="connsiteY81" fmla="*/ 144780 h 633412"/>
              <a:gd name="connsiteX82" fmla="*/ 197168 w 3789044"/>
              <a:gd name="connsiteY82" fmla="*/ 146685 h 633412"/>
              <a:gd name="connsiteX83" fmla="*/ 152400 w 3789044"/>
              <a:gd name="connsiteY83" fmla="*/ 146685 h 633412"/>
              <a:gd name="connsiteX84" fmla="*/ 75248 w 3789044"/>
              <a:gd name="connsiteY84" fmla="*/ 204788 h 633412"/>
              <a:gd name="connsiteX85" fmla="*/ 135255 w 3789044"/>
              <a:gd name="connsiteY85" fmla="*/ 256223 h 633412"/>
              <a:gd name="connsiteX86" fmla="*/ 198120 w 3789044"/>
              <a:gd name="connsiteY86" fmla="*/ 225743 h 633412"/>
              <a:gd name="connsiteX87" fmla="*/ 198120 w 3789044"/>
              <a:gd name="connsiteY87" fmla="*/ 252413 h 633412"/>
              <a:gd name="connsiteX88" fmla="*/ 240030 w 3789044"/>
              <a:gd name="connsiteY88" fmla="*/ 252413 h 633412"/>
              <a:gd name="connsiteX89" fmla="*/ 240030 w 3789044"/>
              <a:gd name="connsiteY89" fmla="*/ 146685 h 633412"/>
              <a:gd name="connsiteX90" fmla="*/ 160973 w 3789044"/>
              <a:gd name="connsiteY90" fmla="*/ 76200 h 633412"/>
              <a:gd name="connsiteX91" fmla="*/ 198120 w 3789044"/>
              <a:gd name="connsiteY91" fmla="*/ 188595 h 633412"/>
              <a:gd name="connsiteX92" fmla="*/ 147638 w 3789044"/>
              <a:gd name="connsiteY92" fmla="*/ 220028 h 633412"/>
              <a:gd name="connsiteX93" fmla="*/ 120968 w 3789044"/>
              <a:gd name="connsiteY93" fmla="*/ 200978 h 633412"/>
              <a:gd name="connsiteX94" fmla="*/ 157163 w 3789044"/>
              <a:gd name="connsiteY94" fmla="*/ 179070 h 633412"/>
              <a:gd name="connsiteX95" fmla="*/ 197168 w 3789044"/>
              <a:gd name="connsiteY95" fmla="*/ 179070 h 633412"/>
              <a:gd name="connsiteX96" fmla="*/ 197168 w 3789044"/>
              <a:gd name="connsiteY96" fmla="*/ 188595 h 633412"/>
              <a:gd name="connsiteX97" fmla="*/ 2901315 w 3789044"/>
              <a:gd name="connsiteY97" fmla="*/ 256223 h 633412"/>
              <a:gd name="connsiteX98" fmla="*/ 2955608 w 3789044"/>
              <a:gd name="connsiteY98" fmla="*/ 228600 h 633412"/>
              <a:gd name="connsiteX99" fmla="*/ 2955608 w 3789044"/>
              <a:gd name="connsiteY99" fmla="*/ 241935 h 633412"/>
              <a:gd name="connsiteX100" fmla="*/ 2907983 w 3789044"/>
              <a:gd name="connsiteY100" fmla="*/ 288608 h 633412"/>
              <a:gd name="connsiteX101" fmla="*/ 2861310 w 3789044"/>
              <a:gd name="connsiteY101" fmla="*/ 264795 h 633412"/>
              <a:gd name="connsiteX102" fmla="*/ 2825115 w 3789044"/>
              <a:gd name="connsiteY102" fmla="*/ 293370 h 633412"/>
              <a:gd name="connsiteX103" fmla="*/ 2908935 w 3789044"/>
              <a:gd name="connsiteY103" fmla="*/ 327660 h 633412"/>
              <a:gd name="connsiteX104" fmla="*/ 2998470 w 3789044"/>
              <a:gd name="connsiteY104" fmla="*/ 240983 h 633412"/>
              <a:gd name="connsiteX105" fmla="*/ 2998470 w 3789044"/>
              <a:gd name="connsiteY105" fmla="*/ 80010 h 633412"/>
              <a:gd name="connsiteX106" fmla="*/ 2954655 w 3789044"/>
              <a:gd name="connsiteY106" fmla="*/ 80010 h 633412"/>
              <a:gd name="connsiteX107" fmla="*/ 2954655 w 3789044"/>
              <a:gd name="connsiteY107" fmla="*/ 102870 h 633412"/>
              <a:gd name="connsiteX108" fmla="*/ 2901315 w 3789044"/>
              <a:gd name="connsiteY108" fmla="*/ 76200 h 633412"/>
              <a:gd name="connsiteX109" fmla="*/ 2818448 w 3789044"/>
              <a:gd name="connsiteY109" fmla="*/ 166688 h 633412"/>
              <a:gd name="connsiteX110" fmla="*/ 2901315 w 3789044"/>
              <a:gd name="connsiteY110" fmla="*/ 256223 h 633412"/>
              <a:gd name="connsiteX111" fmla="*/ 2909888 w 3789044"/>
              <a:gd name="connsiteY111" fmla="*/ 117158 h 633412"/>
              <a:gd name="connsiteX112" fmla="*/ 2957513 w 3789044"/>
              <a:gd name="connsiteY112" fmla="*/ 165735 h 633412"/>
              <a:gd name="connsiteX113" fmla="*/ 2909888 w 3789044"/>
              <a:gd name="connsiteY113" fmla="*/ 214313 h 633412"/>
              <a:gd name="connsiteX114" fmla="*/ 2862263 w 3789044"/>
              <a:gd name="connsiteY114" fmla="*/ 165735 h 633412"/>
              <a:gd name="connsiteX115" fmla="*/ 2909888 w 3789044"/>
              <a:gd name="connsiteY115" fmla="*/ 117158 h 633412"/>
              <a:gd name="connsiteX116" fmla="*/ 2498408 w 3789044"/>
              <a:gd name="connsiteY116" fmla="*/ 191453 h 633412"/>
              <a:gd name="connsiteX117" fmla="*/ 2555558 w 3789044"/>
              <a:gd name="connsiteY117" fmla="*/ 256223 h 633412"/>
              <a:gd name="connsiteX118" fmla="*/ 2596515 w 3789044"/>
              <a:gd name="connsiteY118" fmla="*/ 242888 h 633412"/>
              <a:gd name="connsiteX119" fmla="*/ 2576513 w 3789044"/>
              <a:gd name="connsiteY119" fmla="*/ 208598 h 633412"/>
              <a:gd name="connsiteX120" fmla="*/ 2560320 w 3789044"/>
              <a:gd name="connsiteY120" fmla="*/ 215265 h 633412"/>
              <a:gd name="connsiteX121" fmla="*/ 2541270 w 3789044"/>
              <a:gd name="connsiteY121" fmla="*/ 190500 h 633412"/>
              <a:gd name="connsiteX122" fmla="*/ 2541270 w 3789044"/>
              <a:gd name="connsiteY122" fmla="*/ 119063 h 633412"/>
              <a:gd name="connsiteX123" fmla="*/ 2586038 w 3789044"/>
              <a:gd name="connsiteY123" fmla="*/ 119063 h 633412"/>
              <a:gd name="connsiteX124" fmla="*/ 2586038 w 3789044"/>
              <a:gd name="connsiteY124" fmla="*/ 80010 h 633412"/>
              <a:gd name="connsiteX125" fmla="*/ 2541270 w 3789044"/>
              <a:gd name="connsiteY125" fmla="*/ 80010 h 633412"/>
              <a:gd name="connsiteX126" fmla="*/ 2541270 w 3789044"/>
              <a:gd name="connsiteY126" fmla="*/ 16193 h 633412"/>
              <a:gd name="connsiteX127" fmla="*/ 2498408 w 3789044"/>
              <a:gd name="connsiteY127" fmla="*/ 41910 h 633412"/>
              <a:gd name="connsiteX128" fmla="*/ 2498408 w 3789044"/>
              <a:gd name="connsiteY128" fmla="*/ 79058 h 633412"/>
              <a:gd name="connsiteX129" fmla="*/ 2466975 w 3789044"/>
              <a:gd name="connsiteY129" fmla="*/ 79058 h 633412"/>
              <a:gd name="connsiteX130" fmla="*/ 2466975 w 3789044"/>
              <a:gd name="connsiteY130" fmla="*/ 118110 h 633412"/>
              <a:gd name="connsiteX131" fmla="*/ 2498408 w 3789044"/>
              <a:gd name="connsiteY131" fmla="*/ 118110 h 633412"/>
              <a:gd name="connsiteX132" fmla="*/ 2498408 w 3789044"/>
              <a:gd name="connsiteY132" fmla="*/ 191453 h 633412"/>
              <a:gd name="connsiteX133" fmla="*/ 1408748 w 3789044"/>
              <a:gd name="connsiteY133" fmla="*/ 257175 h 633412"/>
              <a:gd name="connsiteX134" fmla="*/ 1458278 w 3789044"/>
              <a:gd name="connsiteY134" fmla="*/ 231458 h 633412"/>
              <a:gd name="connsiteX135" fmla="*/ 1458278 w 3789044"/>
              <a:gd name="connsiteY135" fmla="*/ 253365 h 633412"/>
              <a:gd name="connsiteX136" fmla="*/ 1502093 w 3789044"/>
              <a:gd name="connsiteY136" fmla="*/ 253365 h 633412"/>
              <a:gd name="connsiteX137" fmla="*/ 1502093 w 3789044"/>
              <a:gd name="connsiteY137" fmla="*/ 79058 h 633412"/>
              <a:gd name="connsiteX138" fmla="*/ 1457325 w 3789044"/>
              <a:gd name="connsiteY138" fmla="*/ 79058 h 633412"/>
              <a:gd name="connsiteX139" fmla="*/ 1457325 w 3789044"/>
              <a:gd name="connsiteY139" fmla="*/ 174308 h 633412"/>
              <a:gd name="connsiteX140" fmla="*/ 1421130 w 3789044"/>
              <a:gd name="connsiteY140" fmla="*/ 216218 h 633412"/>
              <a:gd name="connsiteX141" fmla="*/ 1385888 w 3789044"/>
              <a:gd name="connsiteY141" fmla="*/ 176213 h 633412"/>
              <a:gd name="connsiteX142" fmla="*/ 1385888 w 3789044"/>
              <a:gd name="connsiteY142" fmla="*/ 80010 h 633412"/>
              <a:gd name="connsiteX143" fmla="*/ 1341120 w 3789044"/>
              <a:gd name="connsiteY143" fmla="*/ 80010 h 633412"/>
              <a:gd name="connsiteX144" fmla="*/ 1341120 w 3789044"/>
              <a:gd name="connsiteY144" fmla="*/ 183833 h 633412"/>
              <a:gd name="connsiteX145" fmla="*/ 1408748 w 3789044"/>
              <a:gd name="connsiteY145" fmla="*/ 257175 h 633412"/>
              <a:gd name="connsiteX146" fmla="*/ 2704148 w 3789044"/>
              <a:gd name="connsiteY146" fmla="*/ 257175 h 633412"/>
              <a:gd name="connsiteX147" fmla="*/ 2783205 w 3789044"/>
              <a:gd name="connsiteY147" fmla="*/ 217170 h 633412"/>
              <a:gd name="connsiteX148" fmla="*/ 2747010 w 3789044"/>
              <a:gd name="connsiteY148" fmla="*/ 196215 h 633412"/>
              <a:gd name="connsiteX149" fmla="*/ 2704148 w 3789044"/>
              <a:gd name="connsiteY149" fmla="*/ 219075 h 633412"/>
              <a:gd name="connsiteX150" fmla="*/ 2654618 w 3789044"/>
              <a:gd name="connsiteY150" fmla="*/ 182880 h 633412"/>
              <a:gd name="connsiteX151" fmla="*/ 2790825 w 3789044"/>
              <a:gd name="connsiteY151" fmla="*/ 182880 h 633412"/>
              <a:gd name="connsiteX152" fmla="*/ 2790825 w 3789044"/>
              <a:gd name="connsiteY152" fmla="*/ 165735 h 633412"/>
              <a:gd name="connsiteX153" fmla="*/ 2702243 w 3789044"/>
              <a:gd name="connsiteY153" fmla="*/ 77153 h 633412"/>
              <a:gd name="connsiteX154" fmla="*/ 2612708 w 3789044"/>
              <a:gd name="connsiteY154" fmla="*/ 167640 h 633412"/>
              <a:gd name="connsiteX155" fmla="*/ 2704148 w 3789044"/>
              <a:gd name="connsiteY155" fmla="*/ 257175 h 633412"/>
              <a:gd name="connsiteX156" fmla="*/ 2703195 w 3789044"/>
              <a:gd name="connsiteY156" fmla="*/ 113348 h 633412"/>
              <a:gd name="connsiteX157" fmla="*/ 2747963 w 3789044"/>
              <a:gd name="connsiteY157" fmla="*/ 146685 h 633412"/>
              <a:gd name="connsiteX158" fmla="*/ 2657475 w 3789044"/>
              <a:gd name="connsiteY158" fmla="*/ 146685 h 633412"/>
              <a:gd name="connsiteX159" fmla="*/ 2703195 w 3789044"/>
              <a:gd name="connsiteY159" fmla="*/ 113348 h 633412"/>
              <a:gd name="connsiteX160" fmla="*/ 645795 w 3789044"/>
              <a:gd name="connsiteY160" fmla="*/ 120968 h 633412"/>
              <a:gd name="connsiteX161" fmla="*/ 668655 w 3789044"/>
              <a:gd name="connsiteY161" fmla="*/ 126683 h 633412"/>
              <a:gd name="connsiteX162" fmla="*/ 684848 w 3789044"/>
              <a:gd name="connsiteY162" fmla="*/ 82868 h 633412"/>
              <a:gd name="connsiteX163" fmla="*/ 656273 w 3789044"/>
              <a:gd name="connsiteY163" fmla="*/ 76200 h 633412"/>
              <a:gd name="connsiteX164" fmla="*/ 608648 w 3789044"/>
              <a:gd name="connsiteY164" fmla="*/ 105728 h 633412"/>
              <a:gd name="connsiteX165" fmla="*/ 608648 w 3789044"/>
              <a:gd name="connsiteY165" fmla="*/ 80010 h 633412"/>
              <a:gd name="connsiteX166" fmla="*/ 565785 w 3789044"/>
              <a:gd name="connsiteY166" fmla="*/ 80010 h 633412"/>
              <a:gd name="connsiteX167" fmla="*/ 565785 w 3789044"/>
              <a:gd name="connsiteY167" fmla="*/ 253365 h 633412"/>
              <a:gd name="connsiteX168" fmla="*/ 609600 w 3789044"/>
              <a:gd name="connsiteY168" fmla="*/ 253365 h 633412"/>
              <a:gd name="connsiteX169" fmla="*/ 609600 w 3789044"/>
              <a:gd name="connsiteY169" fmla="*/ 161925 h 633412"/>
              <a:gd name="connsiteX170" fmla="*/ 645795 w 3789044"/>
              <a:gd name="connsiteY170" fmla="*/ 120968 h 633412"/>
              <a:gd name="connsiteX171" fmla="*/ 451485 w 3789044"/>
              <a:gd name="connsiteY171" fmla="*/ 76200 h 633412"/>
              <a:gd name="connsiteX172" fmla="*/ 397193 w 3789044"/>
              <a:gd name="connsiteY172" fmla="*/ 103823 h 633412"/>
              <a:gd name="connsiteX173" fmla="*/ 397193 w 3789044"/>
              <a:gd name="connsiteY173" fmla="*/ 80010 h 633412"/>
              <a:gd name="connsiteX174" fmla="*/ 354330 w 3789044"/>
              <a:gd name="connsiteY174" fmla="*/ 80010 h 633412"/>
              <a:gd name="connsiteX175" fmla="*/ 354330 w 3789044"/>
              <a:gd name="connsiteY175" fmla="*/ 322898 h 633412"/>
              <a:gd name="connsiteX176" fmla="*/ 398145 w 3789044"/>
              <a:gd name="connsiteY176" fmla="*/ 322898 h 633412"/>
              <a:gd name="connsiteX177" fmla="*/ 398145 w 3789044"/>
              <a:gd name="connsiteY177" fmla="*/ 232410 h 633412"/>
              <a:gd name="connsiteX178" fmla="*/ 452438 w 3789044"/>
              <a:gd name="connsiteY178" fmla="*/ 257175 h 633412"/>
              <a:gd name="connsiteX179" fmla="*/ 534353 w 3789044"/>
              <a:gd name="connsiteY179" fmla="*/ 166688 h 633412"/>
              <a:gd name="connsiteX180" fmla="*/ 451485 w 3789044"/>
              <a:gd name="connsiteY180" fmla="*/ 76200 h 633412"/>
              <a:gd name="connsiteX181" fmla="*/ 442913 w 3789044"/>
              <a:gd name="connsiteY181" fmla="*/ 215265 h 633412"/>
              <a:gd name="connsiteX182" fmla="*/ 395288 w 3789044"/>
              <a:gd name="connsiteY182" fmla="*/ 166688 h 633412"/>
              <a:gd name="connsiteX183" fmla="*/ 442913 w 3789044"/>
              <a:gd name="connsiteY183" fmla="*/ 118110 h 633412"/>
              <a:gd name="connsiteX184" fmla="*/ 490538 w 3789044"/>
              <a:gd name="connsiteY184" fmla="*/ 166688 h 633412"/>
              <a:gd name="connsiteX185" fmla="*/ 442913 w 3789044"/>
              <a:gd name="connsiteY185" fmla="*/ 215265 h 633412"/>
              <a:gd name="connsiteX186" fmla="*/ 2763203 w 3789044"/>
              <a:gd name="connsiteY186" fmla="*/ 2858 h 633412"/>
              <a:gd name="connsiteX187" fmla="*/ 2718435 w 3789044"/>
              <a:gd name="connsiteY187" fmla="*/ 2858 h 633412"/>
              <a:gd name="connsiteX188" fmla="*/ 2682240 w 3789044"/>
              <a:gd name="connsiteY188" fmla="*/ 58103 h 633412"/>
              <a:gd name="connsiteX189" fmla="*/ 2715578 w 3789044"/>
              <a:gd name="connsiteY189" fmla="*/ 58103 h 633412"/>
              <a:gd name="connsiteX190" fmla="*/ 2763203 w 3789044"/>
              <a:gd name="connsiteY190" fmla="*/ 2858 h 633412"/>
              <a:gd name="connsiteX191" fmla="*/ 2179320 w 3789044"/>
              <a:gd name="connsiteY191" fmla="*/ 161925 h 633412"/>
              <a:gd name="connsiteX192" fmla="*/ 2216468 w 3789044"/>
              <a:gd name="connsiteY192" fmla="*/ 120968 h 633412"/>
              <a:gd name="connsiteX193" fmla="*/ 2239328 w 3789044"/>
              <a:gd name="connsiteY193" fmla="*/ 126683 h 633412"/>
              <a:gd name="connsiteX194" fmla="*/ 2255520 w 3789044"/>
              <a:gd name="connsiteY194" fmla="*/ 82868 h 633412"/>
              <a:gd name="connsiteX195" fmla="*/ 2226945 w 3789044"/>
              <a:gd name="connsiteY195" fmla="*/ 76200 h 633412"/>
              <a:gd name="connsiteX196" fmla="*/ 2179320 w 3789044"/>
              <a:gd name="connsiteY196" fmla="*/ 105728 h 633412"/>
              <a:gd name="connsiteX197" fmla="*/ 2179320 w 3789044"/>
              <a:gd name="connsiteY197" fmla="*/ 80010 h 633412"/>
              <a:gd name="connsiteX198" fmla="*/ 2136458 w 3789044"/>
              <a:gd name="connsiteY198" fmla="*/ 80010 h 633412"/>
              <a:gd name="connsiteX199" fmla="*/ 2136458 w 3789044"/>
              <a:gd name="connsiteY199" fmla="*/ 253365 h 633412"/>
              <a:gd name="connsiteX200" fmla="*/ 2180273 w 3789044"/>
              <a:gd name="connsiteY200" fmla="*/ 253365 h 633412"/>
              <a:gd name="connsiteX201" fmla="*/ 2180273 w 3789044"/>
              <a:gd name="connsiteY201" fmla="*/ 161925 h 633412"/>
              <a:gd name="connsiteX202" fmla="*/ 2397443 w 3789044"/>
              <a:gd name="connsiteY202" fmla="*/ 226695 h 633412"/>
              <a:gd name="connsiteX203" fmla="*/ 2397443 w 3789044"/>
              <a:gd name="connsiteY203" fmla="*/ 253365 h 633412"/>
              <a:gd name="connsiteX204" fmla="*/ 2439353 w 3789044"/>
              <a:gd name="connsiteY204" fmla="*/ 253365 h 633412"/>
              <a:gd name="connsiteX205" fmla="*/ 2439353 w 3789044"/>
              <a:gd name="connsiteY205" fmla="*/ 146685 h 633412"/>
              <a:gd name="connsiteX206" fmla="*/ 2360295 w 3789044"/>
              <a:gd name="connsiteY206" fmla="*/ 76200 h 633412"/>
              <a:gd name="connsiteX207" fmla="*/ 2279333 w 3789044"/>
              <a:gd name="connsiteY207" fmla="*/ 116205 h 633412"/>
              <a:gd name="connsiteX208" fmla="*/ 2319338 w 3789044"/>
              <a:gd name="connsiteY208" fmla="*/ 136208 h 633412"/>
              <a:gd name="connsiteX209" fmla="*/ 2359343 w 3789044"/>
              <a:gd name="connsiteY209" fmla="*/ 113348 h 633412"/>
              <a:gd name="connsiteX210" fmla="*/ 2396490 w 3789044"/>
              <a:gd name="connsiteY210" fmla="*/ 144780 h 633412"/>
              <a:gd name="connsiteX211" fmla="*/ 2396490 w 3789044"/>
              <a:gd name="connsiteY211" fmla="*/ 146685 h 633412"/>
              <a:gd name="connsiteX212" fmla="*/ 2351723 w 3789044"/>
              <a:gd name="connsiteY212" fmla="*/ 146685 h 633412"/>
              <a:gd name="connsiteX213" fmla="*/ 2274570 w 3789044"/>
              <a:gd name="connsiteY213" fmla="*/ 204788 h 633412"/>
              <a:gd name="connsiteX214" fmla="*/ 2334578 w 3789044"/>
              <a:gd name="connsiteY214" fmla="*/ 256223 h 633412"/>
              <a:gd name="connsiteX215" fmla="*/ 2397443 w 3789044"/>
              <a:gd name="connsiteY215" fmla="*/ 226695 h 633412"/>
              <a:gd name="connsiteX216" fmla="*/ 2320290 w 3789044"/>
              <a:gd name="connsiteY216" fmla="*/ 200978 h 633412"/>
              <a:gd name="connsiteX217" fmla="*/ 2356485 w 3789044"/>
              <a:gd name="connsiteY217" fmla="*/ 179070 h 633412"/>
              <a:gd name="connsiteX218" fmla="*/ 2396490 w 3789044"/>
              <a:gd name="connsiteY218" fmla="*/ 179070 h 633412"/>
              <a:gd name="connsiteX219" fmla="*/ 2396490 w 3789044"/>
              <a:gd name="connsiteY219" fmla="*/ 188595 h 633412"/>
              <a:gd name="connsiteX220" fmla="*/ 2346008 w 3789044"/>
              <a:gd name="connsiteY220" fmla="*/ 220028 h 633412"/>
              <a:gd name="connsiteX221" fmla="*/ 2320290 w 3789044"/>
              <a:gd name="connsiteY221" fmla="*/ 200978 h 633412"/>
              <a:gd name="connsiteX222" fmla="*/ 1901190 w 3789044"/>
              <a:gd name="connsiteY222" fmla="*/ 146685 h 633412"/>
              <a:gd name="connsiteX223" fmla="*/ 1862138 w 3789044"/>
              <a:gd name="connsiteY223" fmla="*/ 127635 h 633412"/>
              <a:gd name="connsiteX224" fmla="*/ 1887855 w 3789044"/>
              <a:gd name="connsiteY224" fmla="*/ 110490 h 633412"/>
              <a:gd name="connsiteX225" fmla="*/ 1921193 w 3789044"/>
              <a:gd name="connsiteY225" fmla="*/ 128588 h 633412"/>
              <a:gd name="connsiteX226" fmla="*/ 1961198 w 3789044"/>
              <a:gd name="connsiteY226" fmla="*/ 112395 h 633412"/>
              <a:gd name="connsiteX227" fmla="*/ 1887855 w 3789044"/>
              <a:gd name="connsiteY227" fmla="*/ 75248 h 633412"/>
              <a:gd name="connsiteX228" fmla="*/ 1817370 w 3789044"/>
              <a:gd name="connsiteY228" fmla="*/ 129540 h 633412"/>
              <a:gd name="connsiteX229" fmla="*/ 1878330 w 3789044"/>
              <a:gd name="connsiteY229" fmla="*/ 180975 h 633412"/>
              <a:gd name="connsiteX230" fmla="*/ 1918335 w 3789044"/>
              <a:gd name="connsiteY230" fmla="*/ 200978 h 633412"/>
              <a:gd name="connsiteX231" fmla="*/ 1890713 w 3789044"/>
              <a:gd name="connsiteY231" fmla="*/ 220028 h 633412"/>
              <a:gd name="connsiteX232" fmla="*/ 1851660 w 3789044"/>
              <a:gd name="connsiteY232" fmla="*/ 196215 h 633412"/>
              <a:gd name="connsiteX233" fmla="*/ 1809750 w 3789044"/>
              <a:gd name="connsiteY233" fmla="*/ 213360 h 633412"/>
              <a:gd name="connsiteX234" fmla="*/ 1889760 w 3789044"/>
              <a:gd name="connsiteY234" fmla="*/ 256223 h 633412"/>
              <a:gd name="connsiteX235" fmla="*/ 1963103 w 3789044"/>
              <a:gd name="connsiteY235" fmla="*/ 199073 h 633412"/>
              <a:gd name="connsiteX236" fmla="*/ 1901190 w 3789044"/>
              <a:gd name="connsiteY236" fmla="*/ 146685 h 633412"/>
              <a:gd name="connsiteX237" fmla="*/ 3248978 w 3789044"/>
              <a:gd name="connsiteY237" fmla="*/ 231458 h 633412"/>
              <a:gd name="connsiteX238" fmla="*/ 3248978 w 3789044"/>
              <a:gd name="connsiteY238" fmla="*/ 322898 h 633412"/>
              <a:gd name="connsiteX239" fmla="*/ 3292793 w 3789044"/>
              <a:gd name="connsiteY239" fmla="*/ 322898 h 633412"/>
              <a:gd name="connsiteX240" fmla="*/ 3292793 w 3789044"/>
              <a:gd name="connsiteY240" fmla="*/ 80010 h 633412"/>
              <a:gd name="connsiteX241" fmla="*/ 3249930 w 3789044"/>
              <a:gd name="connsiteY241" fmla="*/ 80010 h 633412"/>
              <a:gd name="connsiteX242" fmla="*/ 3249930 w 3789044"/>
              <a:gd name="connsiteY242" fmla="*/ 102870 h 633412"/>
              <a:gd name="connsiteX243" fmla="*/ 3196590 w 3789044"/>
              <a:gd name="connsiteY243" fmla="*/ 76200 h 633412"/>
              <a:gd name="connsiteX244" fmla="*/ 3113723 w 3789044"/>
              <a:gd name="connsiteY244" fmla="*/ 166688 h 633412"/>
              <a:gd name="connsiteX245" fmla="*/ 3196590 w 3789044"/>
              <a:gd name="connsiteY245" fmla="*/ 257175 h 633412"/>
              <a:gd name="connsiteX246" fmla="*/ 3248978 w 3789044"/>
              <a:gd name="connsiteY246" fmla="*/ 231458 h 633412"/>
              <a:gd name="connsiteX247" fmla="*/ 3156585 w 3789044"/>
              <a:gd name="connsiteY247" fmla="*/ 165735 h 633412"/>
              <a:gd name="connsiteX248" fmla="*/ 3204210 w 3789044"/>
              <a:gd name="connsiteY248" fmla="*/ 117158 h 633412"/>
              <a:gd name="connsiteX249" fmla="*/ 3251835 w 3789044"/>
              <a:gd name="connsiteY249" fmla="*/ 165735 h 633412"/>
              <a:gd name="connsiteX250" fmla="*/ 3204210 w 3789044"/>
              <a:gd name="connsiteY250" fmla="*/ 214313 h 633412"/>
              <a:gd name="connsiteX251" fmla="*/ 3156585 w 3789044"/>
              <a:gd name="connsiteY251" fmla="*/ 165735 h 633412"/>
              <a:gd name="connsiteX252" fmla="*/ 2077403 w 3789044"/>
              <a:gd name="connsiteY252" fmla="*/ 215265 h 633412"/>
              <a:gd name="connsiteX253" fmla="*/ 2058353 w 3789044"/>
              <a:gd name="connsiteY253" fmla="*/ 190500 h 633412"/>
              <a:gd name="connsiteX254" fmla="*/ 2058353 w 3789044"/>
              <a:gd name="connsiteY254" fmla="*/ 119063 h 633412"/>
              <a:gd name="connsiteX255" fmla="*/ 2103120 w 3789044"/>
              <a:gd name="connsiteY255" fmla="*/ 119063 h 633412"/>
              <a:gd name="connsiteX256" fmla="*/ 2103120 w 3789044"/>
              <a:gd name="connsiteY256" fmla="*/ 80010 h 633412"/>
              <a:gd name="connsiteX257" fmla="*/ 2058353 w 3789044"/>
              <a:gd name="connsiteY257" fmla="*/ 80010 h 633412"/>
              <a:gd name="connsiteX258" fmla="*/ 2058353 w 3789044"/>
              <a:gd name="connsiteY258" fmla="*/ 16193 h 633412"/>
              <a:gd name="connsiteX259" fmla="*/ 2015490 w 3789044"/>
              <a:gd name="connsiteY259" fmla="*/ 41910 h 633412"/>
              <a:gd name="connsiteX260" fmla="*/ 2015490 w 3789044"/>
              <a:gd name="connsiteY260" fmla="*/ 79058 h 633412"/>
              <a:gd name="connsiteX261" fmla="*/ 1984058 w 3789044"/>
              <a:gd name="connsiteY261" fmla="*/ 79058 h 633412"/>
              <a:gd name="connsiteX262" fmla="*/ 1984058 w 3789044"/>
              <a:gd name="connsiteY262" fmla="*/ 118110 h 633412"/>
              <a:gd name="connsiteX263" fmla="*/ 2015490 w 3789044"/>
              <a:gd name="connsiteY263" fmla="*/ 118110 h 633412"/>
              <a:gd name="connsiteX264" fmla="*/ 2015490 w 3789044"/>
              <a:gd name="connsiteY264" fmla="*/ 191453 h 633412"/>
              <a:gd name="connsiteX265" fmla="*/ 2072640 w 3789044"/>
              <a:gd name="connsiteY265" fmla="*/ 256223 h 633412"/>
              <a:gd name="connsiteX266" fmla="*/ 2113598 w 3789044"/>
              <a:gd name="connsiteY266" fmla="*/ 242888 h 633412"/>
              <a:gd name="connsiteX267" fmla="*/ 2093595 w 3789044"/>
              <a:gd name="connsiteY267" fmla="*/ 208598 h 633412"/>
              <a:gd name="connsiteX268" fmla="*/ 2077403 w 3789044"/>
              <a:gd name="connsiteY268" fmla="*/ 215265 h 633412"/>
              <a:gd name="connsiteX269" fmla="*/ 3445193 w 3789044"/>
              <a:gd name="connsiteY269" fmla="*/ 175260 h 633412"/>
              <a:gd name="connsiteX270" fmla="*/ 3408998 w 3789044"/>
              <a:gd name="connsiteY270" fmla="*/ 217170 h 633412"/>
              <a:gd name="connsiteX271" fmla="*/ 3373755 w 3789044"/>
              <a:gd name="connsiteY271" fmla="*/ 177165 h 633412"/>
              <a:gd name="connsiteX272" fmla="*/ 3373755 w 3789044"/>
              <a:gd name="connsiteY272" fmla="*/ 80010 h 633412"/>
              <a:gd name="connsiteX273" fmla="*/ 3328988 w 3789044"/>
              <a:gd name="connsiteY273" fmla="*/ 80010 h 633412"/>
              <a:gd name="connsiteX274" fmla="*/ 3328988 w 3789044"/>
              <a:gd name="connsiteY274" fmla="*/ 183833 h 633412"/>
              <a:gd name="connsiteX275" fmla="*/ 3395663 w 3789044"/>
              <a:gd name="connsiteY275" fmla="*/ 257175 h 633412"/>
              <a:gd name="connsiteX276" fmla="*/ 3445193 w 3789044"/>
              <a:gd name="connsiteY276" fmla="*/ 231458 h 633412"/>
              <a:gd name="connsiteX277" fmla="*/ 3445193 w 3789044"/>
              <a:gd name="connsiteY277" fmla="*/ 253365 h 633412"/>
              <a:gd name="connsiteX278" fmla="*/ 3489008 w 3789044"/>
              <a:gd name="connsiteY278" fmla="*/ 253365 h 633412"/>
              <a:gd name="connsiteX279" fmla="*/ 3489008 w 3789044"/>
              <a:gd name="connsiteY279" fmla="*/ 79058 h 633412"/>
              <a:gd name="connsiteX280" fmla="*/ 3444240 w 3789044"/>
              <a:gd name="connsiteY280" fmla="*/ 79058 h 633412"/>
              <a:gd name="connsiteX281" fmla="*/ 3444240 w 3789044"/>
              <a:gd name="connsiteY281" fmla="*/ 175260 h 633412"/>
              <a:gd name="connsiteX282" fmla="*/ 3757613 w 3789044"/>
              <a:gd name="connsiteY282" fmla="*/ 200978 h 633412"/>
              <a:gd name="connsiteX283" fmla="*/ 3728085 w 3789044"/>
              <a:gd name="connsiteY283" fmla="*/ 229553 h 633412"/>
              <a:gd name="connsiteX284" fmla="*/ 3749993 w 3789044"/>
              <a:gd name="connsiteY284" fmla="*/ 253365 h 633412"/>
              <a:gd name="connsiteX285" fmla="*/ 3765233 w 3789044"/>
              <a:gd name="connsiteY285" fmla="*/ 243840 h 633412"/>
              <a:gd name="connsiteX286" fmla="*/ 3735705 w 3789044"/>
              <a:gd name="connsiteY286" fmla="*/ 285750 h 633412"/>
              <a:gd name="connsiteX287" fmla="*/ 3749993 w 3789044"/>
              <a:gd name="connsiteY287" fmla="*/ 300990 h 633412"/>
              <a:gd name="connsiteX288" fmla="*/ 3789045 w 3789044"/>
              <a:gd name="connsiteY288" fmla="*/ 237173 h 633412"/>
              <a:gd name="connsiteX289" fmla="*/ 3757613 w 3789044"/>
              <a:gd name="connsiteY289" fmla="*/ 200978 h 633412"/>
              <a:gd name="connsiteX290" fmla="*/ 3611880 w 3789044"/>
              <a:gd name="connsiteY290" fmla="*/ 76200 h 633412"/>
              <a:gd name="connsiteX291" fmla="*/ 3522345 w 3789044"/>
              <a:gd name="connsiteY291" fmla="*/ 166688 h 633412"/>
              <a:gd name="connsiteX292" fmla="*/ 3612833 w 3789044"/>
              <a:gd name="connsiteY292" fmla="*/ 257175 h 633412"/>
              <a:gd name="connsiteX293" fmla="*/ 3691890 w 3789044"/>
              <a:gd name="connsiteY293" fmla="*/ 217170 h 633412"/>
              <a:gd name="connsiteX294" fmla="*/ 3655695 w 3789044"/>
              <a:gd name="connsiteY294" fmla="*/ 196215 h 633412"/>
              <a:gd name="connsiteX295" fmla="*/ 3612833 w 3789044"/>
              <a:gd name="connsiteY295" fmla="*/ 219075 h 633412"/>
              <a:gd name="connsiteX296" fmla="*/ 3563303 w 3789044"/>
              <a:gd name="connsiteY296" fmla="*/ 182880 h 633412"/>
              <a:gd name="connsiteX297" fmla="*/ 3699510 w 3789044"/>
              <a:gd name="connsiteY297" fmla="*/ 182880 h 633412"/>
              <a:gd name="connsiteX298" fmla="*/ 3699510 w 3789044"/>
              <a:gd name="connsiteY298" fmla="*/ 165735 h 633412"/>
              <a:gd name="connsiteX299" fmla="*/ 3611880 w 3789044"/>
              <a:gd name="connsiteY299" fmla="*/ 76200 h 633412"/>
              <a:gd name="connsiteX300" fmla="*/ 3565208 w 3789044"/>
              <a:gd name="connsiteY300" fmla="*/ 147638 h 633412"/>
              <a:gd name="connsiteX301" fmla="*/ 3611880 w 3789044"/>
              <a:gd name="connsiteY301" fmla="*/ 114300 h 633412"/>
              <a:gd name="connsiteX302" fmla="*/ 3656648 w 3789044"/>
              <a:gd name="connsiteY302" fmla="*/ 147638 h 633412"/>
              <a:gd name="connsiteX303" fmla="*/ 3565208 w 3789044"/>
              <a:gd name="connsiteY303" fmla="*/ 147638 h 633412"/>
              <a:gd name="connsiteX304" fmla="*/ 1704023 w 3789044"/>
              <a:gd name="connsiteY304" fmla="*/ 216218 h 633412"/>
              <a:gd name="connsiteX305" fmla="*/ 1667828 w 3789044"/>
              <a:gd name="connsiteY305" fmla="*/ 195263 h 633412"/>
              <a:gd name="connsiteX306" fmla="*/ 1624965 w 3789044"/>
              <a:gd name="connsiteY306" fmla="*/ 218123 h 633412"/>
              <a:gd name="connsiteX307" fmla="*/ 1575435 w 3789044"/>
              <a:gd name="connsiteY307" fmla="*/ 181928 h 633412"/>
              <a:gd name="connsiteX308" fmla="*/ 1711643 w 3789044"/>
              <a:gd name="connsiteY308" fmla="*/ 181928 h 633412"/>
              <a:gd name="connsiteX309" fmla="*/ 1711643 w 3789044"/>
              <a:gd name="connsiteY309" fmla="*/ 164783 h 633412"/>
              <a:gd name="connsiteX310" fmla="*/ 1623060 w 3789044"/>
              <a:gd name="connsiteY310" fmla="*/ 76200 h 633412"/>
              <a:gd name="connsiteX311" fmla="*/ 1533525 w 3789044"/>
              <a:gd name="connsiteY311" fmla="*/ 166688 h 633412"/>
              <a:gd name="connsiteX312" fmla="*/ 1624013 w 3789044"/>
              <a:gd name="connsiteY312" fmla="*/ 257175 h 633412"/>
              <a:gd name="connsiteX313" fmla="*/ 1704023 w 3789044"/>
              <a:gd name="connsiteY313" fmla="*/ 216218 h 633412"/>
              <a:gd name="connsiteX314" fmla="*/ 1623060 w 3789044"/>
              <a:gd name="connsiteY314" fmla="*/ 113348 h 633412"/>
              <a:gd name="connsiteX315" fmla="*/ 1667828 w 3789044"/>
              <a:gd name="connsiteY315" fmla="*/ 146685 h 633412"/>
              <a:gd name="connsiteX316" fmla="*/ 1576388 w 3789044"/>
              <a:gd name="connsiteY316" fmla="*/ 146685 h 633412"/>
              <a:gd name="connsiteX317" fmla="*/ 1623060 w 3789044"/>
              <a:gd name="connsiteY317" fmla="*/ 113348 h 633412"/>
              <a:gd name="connsiteX318" fmla="*/ 2466975 w 3789044"/>
              <a:gd name="connsiteY318" fmla="*/ 563880 h 633412"/>
              <a:gd name="connsiteX319" fmla="*/ 2511743 w 3789044"/>
              <a:gd name="connsiteY319" fmla="*/ 563880 h 633412"/>
              <a:gd name="connsiteX320" fmla="*/ 2511743 w 3789044"/>
              <a:gd name="connsiteY320" fmla="*/ 389573 h 633412"/>
              <a:gd name="connsiteX321" fmla="*/ 2466975 w 3789044"/>
              <a:gd name="connsiteY321" fmla="*/ 389573 h 633412"/>
              <a:gd name="connsiteX322" fmla="*/ 2466975 w 3789044"/>
              <a:gd name="connsiteY322" fmla="*/ 563880 h 633412"/>
              <a:gd name="connsiteX323" fmla="*/ 2489835 w 3789044"/>
              <a:gd name="connsiteY323" fmla="*/ 312420 h 633412"/>
              <a:gd name="connsiteX324" fmla="*/ 2462213 w 3789044"/>
              <a:gd name="connsiteY324" fmla="*/ 340995 h 633412"/>
              <a:gd name="connsiteX325" fmla="*/ 2489835 w 3789044"/>
              <a:gd name="connsiteY325" fmla="*/ 369570 h 633412"/>
              <a:gd name="connsiteX326" fmla="*/ 2518410 w 3789044"/>
              <a:gd name="connsiteY326" fmla="*/ 340995 h 633412"/>
              <a:gd name="connsiteX327" fmla="*/ 2489835 w 3789044"/>
              <a:gd name="connsiteY327" fmla="*/ 312420 h 633412"/>
              <a:gd name="connsiteX328" fmla="*/ 2634615 w 3789044"/>
              <a:gd name="connsiteY328" fmla="*/ 386715 h 633412"/>
              <a:gd name="connsiteX329" fmla="*/ 2544128 w 3789044"/>
              <a:gd name="connsiteY329" fmla="*/ 477203 h 633412"/>
              <a:gd name="connsiteX330" fmla="*/ 2634615 w 3789044"/>
              <a:gd name="connsiteY330" fmla="*/ 567690 h 633412"/>
              <a:gd name="connsiteX331" fmla="*/ 2725103 w 3789044"/>
              <a:gd name="connsiteY331" fmla="*/ 477203 h 633412"/>
              <a:gd name="connsiteX332" fmla="*/ 2634615 w 3789044"/>
              <a:gd name="connsiteY332" fmla="*/ 386715 h 633412"/>
              <a:gd name="connsiteX333" fmla="*/ 2634615 w 3789044"/>
              <a:gd name="connsiteY333" fmla="*/ 524828 h 633412"/>
              <a:gd name="connsiteX334" fmla="*/ 2587943 w 3789044"/>
              <a:gd name="connsiteY334" fmla="*/ 476250 h 633412"/>
              <a:gd name="connsiteX335" fmla="*/ 2634615 w 3789044"/>
              <a:gd name="connsiteY335" fmla="*/ 427673 h 633412"/>
              <a:gd name="connsiteX336" fmla="*/ 2681288 w 3789044"/>
              <a:gd name="connsiteY336" fmla="*/ 476250 h 633412"/>
              <a:gd name="connsiteX337" fmla="*/ 2634615 w 3789044"/>
              <a:gd name="connsiteY337" fmla="*/ 524828 h 633412"/>
              <a:gd name="connsiteX338" fmla="*/ 0 w 3789044"/>
              <a:gd name="connsiteY338" fmla="*/ 563880 h 633412"/>
              <a:gd name="connsiteX339" fmla="*/ 43815 w 3789044"/>
              <a:gd name="connsiteY339" fmla="*/ 563880 h 633412"/>
              <a:gd name="connsiteX340" fmla="*/ 43815 w 3789044"/>
              <a:gd name="connsiteY340" fmla="*/ 310515 h 633412"/>
              <a:gd name="connsiteX341" fmla="*/ 0 w 3789044"/>
              <a:gd name="connsiteY341" fmla="*/ 310515 h 633412"/>
              <a:gd name="connsiteX342" fmla="*/ 0 w 3789044"/>
              <a:gd name="connsiteY342" fmla="*/ 563880 h 633412"/>
              <a:gd name="connsiteX343" fmla="*/ 3356610 w 3789044"/>
              <a:gd name="connsiteY343" fmla="*/ 563880 h 633412"/>
              <a:gd name="connsiteX344" fmla="*/ 3400425 w 3789044"/>
              <a:gd name="connsiteY344" fmla="*/ 563880 h 633412"/>
              <a:gd name="connsiteX345" fmla="*/ 3400425 w 3789044"/>
              <a:gd name="connsiteY345" fmla="*/ 310515 h 633412"/>
              <a:gd name="connsiteX346" fmla="*/ 3356610 w 3789044"/>
              <a:gd name="connsiteY346" fmla="*/ 310515 h 633412"/>
              <a:gd name="connsiteX347" fmla="*/ 3356610 w 3789044"/>
              <a:gd name="connsiteY347" fmla="*/ 563880 h 633412"/>
              <a:gd name="connsiteX348" fmla="*/ 2850833 w 3789044"/>
              <a:gd name="connsiteY348" fmla="*/ 386715 h 633412"/>
              <a:gd name="connsiteX349" fmla="*/ 2800350 w 3789044"/>
              <a:gd name="connsiteY349" fmla="*/ 412433 h 633412"/>
              <a:gd name="connsiteX350" fmla="*/ 2800350 w 3789044"/>
              <a:gd name="connsiteY350" fmla="*/ 390525 h 633412"/>
              <a:gd name="connsiteX351" fmla="*/ 2756535 w 3789044"/>
              <a:gd name="connsiteY351" fmla="*/ 390525 h 633412"/>
              <a:gd name="connsiteX352" fmla="*/ 2756535 w 3789044"/>
              <a:gd name="connsiteY352" fmla="*/ 563880 h 633412"/>
              <a:gd name="connsiteX353" fmla="*/ 2800350 w 3789044"/>
              <a:gd name="connsiteY353" fmla="*/ 563880 h 633412"/>
              <a:gd name="connsiteX354" fmla="*/ 2800350 w 3789044"/>
              <a:gd name="connsiteY354" fmla="*/ 467678 h 633412"/>
              <a:gd name="connsiteX355" fmla="*/ 2836545 w 3789044"/>
              <a:gd name="connsiteY355" fmla="*/ 424815 h 633412"/>
              <a:gd name="connsiteX356" fmla="*/ 2871788 w 3789044"/>
              <a:gd name="connsiteY356" fmla="*/ 464820 h 633412"/>
              <a:gd name="connsiteX357" fmla="*/ 2871788 w 3789044"/>
              <a:gd name="connsiteY357" fmla="*/ 562928 h 633412"/>
              <a:gd name="connsiteX358" fmla="*/ 2916555 w 3789044"/>
              <a:gd name="connsiteY358" fmla="*/ 562928 h 633412"/>
              <a:gd name="connsiteX359" fmla="*/ 2916555 w 3789044"/>
              <a:gd name="connsiteY359" fmla="*/ 458153 h 633412"/>
              <a:gd name="connsiteX360" fmla="*/ 2850833 w 3789044"/>
              <a:gd name="connsiteY360" fmla="*/ 386715 h 633412"/>
              <a:gd name="connsiteX361" fmla="*/ 3437573 w 3789044"/>
              <a:gd name="connsiteY361" fmla="*/ 563880 h 633412"/>
              <a:gd name="connsiteX362" fmla="*/ 3481388 w 3789044"/>
              <a:gd name="connsiteY362" fmla="*/ 563880 h 633412"/>
              <a:gd name="connsiteX363" fmla="*/ 3481388 w 3789044"/>
              <a:gd name="connsiteY363" fmla="*/ 310515 h 633412"/>
              <a:gd name="connsiteX364" fmla="*/ 3437573 w 3789044"/>
              <a:gd name="connsiteY364" fmla="*/ 310515 h 633412"/>
              <a:gd name="connsiteX365" fmla="*/ 3437573 w 3789044"/>
              <a:gd name="connsiteY365" fmla="*/ 563880 h 633412"/>
              <a:gd name="connsiteX366" fmla="*/ 3603308 w 3789044"/>
              <a:gd name="connsiteY366" fmla="*/ 386715 h 633412"/>
              <a:gd name="connsiteX367" fmla="*/ 3513773 w 3789044"/>
              <a:gd name="connsiteY367" fmla="*/ 477203 h 633412"/>
              <a:gd name="connsiteX368" fmla="*/ 3604260 w 3789044"/>
              <a:gd name="connsiteY368" fmla="*/ 567690 h 633412"/>
              <a:gd name="connsiteX369" fmla="*/ 3683318 w 3789044"/>
              <a:gd name="connsiteY369" fmla="*/ 527685 h 633412"/>
              <a:gd name="connsiteX370" fmla="*/ 3647123 w 3789044"/>
              <a:gd name="connsiteY370" fmla="*/ 506730 h 633412"/>
              <a:gd name="connsiteX371" fmla="*/ 3604260 w 3789044"/>
              <a:gd name="connsiteY371" fmla="*/ 529590 h 633412"/>
              <a:gd name="connsiteX372" fmla="*/ 3554730 w 3789044"/>
              <a:gd name="connsiteY372" fmla="*/ 493395 h 633412"/>
              <a:gd name="connsiteX373" fmla="*/ 3690938 w 3789044"/>
              <a:gd name="connsiteY373" fmla="*/ 493395 h 633412"/>
              <a:gd name="connsiteX374" fmla="*/ 3690938 w 3789044"/>
              <a:gd name="connsiteY374" fmla="*/ 476250 h 633412"/>
              <a:gd name="connsiteX375" fmla="*/ 3603308 w 3789044"/>
              <a:gd name="connsiteY375" fmla="*/ 386715 h 633412"/>
              <a:gd name="connsiteX376" fmla="*/ 3556635 w 3789044"/>
              <a:gd name="connsiteY376" fmla="*/ 457200 h 633412"/>
              <a:gd name="connsiteX377" fmla="*/ 3603308 w 3789044"/>
              <a:gd name="connsiteY377" fmla="*/ 423863 h 633412"/>
              <a:gd name="connsiteX378" fmla="*/ 3648075 w 3789044"/>
              <a:gd name="connsiteY378" fmla="*/ 457200 h 633412"/>
              <a:gd name="connsiteX379" fmla="*/ 3556635 w 3789044"/>
              <a:gd name="connsiteY379" fmla="*/ 457200 h 633412"/>
              <a:gd name="connsiteX380" fmla="*/ 2408873 w 3789044"/>
              <a:gd name="connsiteY380" fmla="*/ 525780 h 633412"/>
              <a:gd name="connsiteX381" fmla="*/ 2389823 w 3789044"/>
              <a:gd name="connsiteY381" fmla="*/ 501015 h 633412"/>
              <a:gd name="connsiteX382" fmla="*/ 2389823 w 3789044"/>
              <a:gd name="connsiteY382" fmla="*/ 429578 h 633412"/>
              <a:gd name="connsiteX383" fmla="*/ 2434590 w 3789044"/>
              <a:gd name="connsiteY383" fmla="*/ 429578 h 633412"/>
              <a:gd name="connsiteX384" fmla="*/ 2434590 w 3789044"/>
              <a:gd name="connsiteY384" fmla="*/ 390525 h 633412"/>
              <a:gd name="connsiteX385" fmla="*/ 2390775 w 3789044"/>
              <a:gd name="connsiteY385" fmla="*/ 390525 h 633412"/>
              <a:gd name="connsiteX386" fmla="*/ 2390775 w 3789044"/>
              <a:gd name="connsiteY386" fmla="*/ 327660 h 633412"/>
              <a:gd name="connsiteX387" fmla="*/ 2347913 w 3789044"/>
              <a:gd name="connsiteY387" fmla="*/ 353378 h 633412"/>
              <a:gd name="connsiteX388" fmla="*/ 2347913 w 3789044"/>
              <a:gd name="connsiteY388" fmla="*/ 390525 h 633412"/>
              <a:gd name="connsiteX389" fmla="*/ 2316480 w 3789044"/>
              <a:gd name="connsiteY389" fmla="*/ 390525 h 633412"/>
              <a:gd name="connsiteX390" fmla="*/ 2316480 w 3789044"/>
              <a:gd name="connsiteY390" fmla="*/ 429578 h 633412"/>
              <a:gd name="connsiteX391" fmla="*/ 2347913 w 3789044"/>
              <a:gd name="connsiteY391" fmla="*/ 429578 h 633412"/>
              <a:gd name="connsiteX392" fmla="*/ 2347913 w 3789044"/>
              <a:gd name="connsiteY392" fmla="*/ 502920 h 633412"/>
              <a:gd name="connsiteX393" fmla="*/ 2405063 w 3789044"/>
              <a:gd name="connsiteY393" fmla="*/ 567690 h 633412"/>
              <a:gd name="connsiteX394" fmla="*/ 2446020 w 3789044"/>
              <a:gd name="connsiteY394" fmla="*/ 554355 h 633412"/>
              <a:gd name="connsiteX395" fmla="*/ 2426018 w 3789044"/>
              <a:gd name="connsiteY395" fmla="*/ 520065 h 633412"/>
              <a:gd name="connsiteX396" fmla="*/ 2408873 w 3789044"/>
              <a:gd name="connsiteY396" fmla="*/ 525780 h 633412"/>
              <a:gd name="connsiteX397" fmla="*/ 3048000 w 3789044"/>
              <a:gd name="connsiteY397" fmla="*/ 386715 h 633412"/>
              <a:gd name="connsiteX398" fmla="*/ 2997518 w 3789044"/>
              <a:gd name="connsiteY398" fmla="*/ 412433 h 633412"/>
              <a:gd name="connsiteX399" fmla="*/ 2997518 w 3789044"/>
              <a:gd name="connsiteY399" fmla="*/ 390525 h 633412"/>
              <a:gd name="connsiteX400" fmla="*/ 2953703 w 3789044"/>
              <a:gd name="connsiteY400" fmla="*/ 390525 h 633412"/>
              <a:gd name="connsiteX401" fmla="*/ 2953703 w 3789044"/>
              <a:gd name="connsiteY401" fmla="*/ 563880 h 633412"/>
              <a:gd name="connsiteX402" fmla="*/ 2997518 w 3789044"/>
              <a:gd name="connsiteY402" fmla="*/ 563880 h 633412"/>
              <a:gd name="connsiteX403" fmla="*/ 2997518 w 3789044"/>
              <a:gd name="connsiteY403" fmla="*/ 467678 h 633412"/>
              <a:gd name="connsiteX404" fmla="*/ 3033713 w 3789044"/>
              <a:gd name="connsiteY404" fmla="*/ 424815 h 633412"/>
              <a:gd name="connsiteX405" fmla="*/ 3068955 w 3789044"/>
              <a:gd name="connsiteY405" fmla="*/ 464820 h 633412"/>
              <a:gd name="connsiteX406" fmla="*/ 3068955 w 3789044"/>
              <a:gd name="connsiteY406" fmla="*/ 562928 h 633412"/>
              <a:gd name="connsiteX407" fmla="*/ 3113723 w 3789044"/>
              <a:gd name="connsiteY407" fmla="*/ 562928 h 633412"/>
              <a:gd name="connsiteX408" fmla="*/ 3113723 w 3789044"/>
              <a:gd name="connsiteY408" fmla="*/ 458153 h 633412"/>
              <a:gd name="connsiteX409" fmla="*/ 3048000 w 3789044"/>
              <a:gd name="connsiteY409" fmla="*/ 386715 h 633412"/>
              <a:gd name="connsiteX410" fmla="*/ 3235643 w 3789044"/>
              <a:gd name="connsiteY410" fmla="*/ 386715 h 633412"/>
              <a:gd name="connsiteX411" fmla="*/ 3146108 w 3789044"/>
              <a:gd name="connsiteY411" fmla="*/ 477203 h 633412"/>
              <a:gd name="connsiteX412" fmla="*/ 3236595 w 3789044"/>
              <a:gd name="connsiteY412" fmla="*/ 567690 h 633412"/>
              <a:gd name="connsiteX413" fmla="*/ 3315653 w 3789044"/>
              <a:gd name="connsiteY413" fmla="*/ 527685 h 633412"/>
              <a:gd name="connsiteX414" fmla="*/ 3279458 w 3789044"/>
              <a:gd name="connsiteY414" fmla="*/ 506730 h 633412"/>
              <a:gd name="connsiteX415" fmla="*/ 3236595 w 3789044"/>
              <a:gd name="connsiteY415" fmla="*/ 529590 h 633412"/>
              <a:gd name="connsiteX416" fmla="*/ 3187065 w 3789044"/>
              <a:gd name="connsiteY416" fmla="*/ 493395 h 633412"/>
              <a:gd name="connsiteX417" fmla="*/ 3324225 w 3789044"/>
              <a:gd name="connsiteY417" fmla="*/ 493395 h 633412"/>
              <a:gd name="connsiteX418" fmla="*/ 3324225 w 3789044"/>
              <a:gd name="connsiteY418" fmla="*/ 476250 h 633412"/>
              <a:gd name="connsiteX419" fmla="*/ 3235643 w 3789044"/>
              <a:gd name="connsiteY419" fmla="*/ 386715 h 633412"/>
              <a:gd name="connsiteX420" fmla="*/ 3189923 w 3789044"/>
              <a:gd name="connsiteY420" fmla="*/ 457200 h 633412"/>
              <a:gd name="connsiteX421" fmla="*/ 3236595 w 3789044"/>
              <a:gd name="connsiteY421" fmla="*/ 423863 h 633412"/>
              <a:gd name="connsiteX422" fmla="*/ 3281363 w 3789044"/>
              <a:gd name="connsiteY422" fmla="*/ 457200 h 633412"/>
              <a:gd name="connsiteX423" fmla="*/ 3189923 w 3789044"/>
              <a:gd name="connsiteY423" fmla="*/ 457200 h 633412"/>
              <a:gd name="connsiteX424" fmla="*/ 541020 w 3789044"/>
              <a:gd name="connsiteY424" fmla="*/ 563880 h 633412"/>
              <a:gd name="connsiteX425" fmla="*/ 585788 w 3789044"/>
              <a:gd name="connsiteY425" fmla="*/ 563880 h 633412"/>
              <a:gd name="connsiteX426" fmla="*/ 585788 w 3789044"/>
              <a:gd name="connsiteY426" fmla="*/ 389573 h 633412"/>
              <a:gd name="connsiteX427" fmla="*/ 541020 w 3789044"/>
              <a:gd name="connsiteY427" fmla="*/ 389573 h 633412"/>
              <a:gd name="connsiteX428" fmla="*/ 541020 w 3789044"/>
              <a:gd name="connsiteY428" fmla="*/ 563880 h 633412"/>
              <a:gd name="connsiteX429" fmla="*/ 1924050 w 3789044"/>
              <a:gd name="connsiteY429" fmla="*/ 313373 h 633412"/>
              <a:gd name="connsiteX430" fmla="*/ 1879283 w 3789044"/>
              <a:gd name="connsiteY430" fmla="*/ 313373 h 633412"/>
              <a:gd name="connsiteX431" fmla="*/ 1843088 w 3789044"/>
              <a:gd name="connsiteY431" fmla="*/ 368618 h 633412"/>
              <a:gd name="connsiteX432" fmla="*/ 1876425 w 3789044"/>
              <a:gd name="connsiteY432" fmla="*/ 368618 h 633412"/>
              <a:gd name="connsiteX433" fmla="*/ 1924050 w 3789044"/>
              <a:gd name="connsiteY433" fmla="*/ 313373 h 633412"/>
              <a:gd name="connsiteX434" fmla="*/ 160973 w 3789044"/>
              <a:gd name="connsiteY434" fmla="*/ 386715 h 633412"/>
              <a:gd name="connsiteX435" fmla="*/ 80010 w 3789044"/>
              <a:gd name="connsiteY435" fmla="*/ 426720 h 633412"/>
              <a:gd name="connsiteX436" fmla="*/ 120015 w 3789044"/>
              <a:gd name="connsiteY436" fmla="*/ 446723 h 633412"/>
              <a:gd name="connsiteX437" fmla="*/ 160020 w 3789044"/>
              <a:gd name="connsiteY437" fmla="*/ 423863 h 633412"/>
              <a:gd name="connsiteX438" fmla="*/ 197168 w 3789044"/>
              <a:gd name="connsiteY438" fmla="*/ 455295 h 633412"/>
              <a:gd name="connsiteX439" fmla="*/ 197168 w 3789044"/>
              <a:gd name="connsiteY439" fmla="*/ 457200 h 633412"/>
              <a:gd name="connsiteX440" fmla="*/ 152400 w 3789044"/>
              <a:gd name="connsiteY440" fmla="*/ 457200 h 633412"/>
              <a:gd name="connsiteX441" fmla="*/ 75248 w 3789044"/>
              <a:gd name="connsiteY441" fmla="*/ 515303 h 633412"/>
              <a:gd name="connsiteX442" fmla="*/ 135255 w 3789044"/>
              <a:gd name="connsiteY442" fmla="*/ 566738 h 633412"/>
              <a:gd name="connsiteX443" fmla="*/ 198120 w 3789044"/>
              <a:gd name="connsiteY443" fmla="*/ 536258 h 633412"/>
              <a:gd name="connsiteX444" fmla="*/ 198120 w 3789044"/>
              <a:gd name="connsiteY444" fmla="*/ 562928 h 633412"/>
              <a:gd name="connsiteX445" fmla="*/ 240030 w 3789044"/>
              <a:gd name="connsiteY445" fmla="*/ 562928 h 633412"/>
              <a:gd name="connsiteX446" fmla="*/ 240030 w 3789044"/>
              <a:gd name="connsiteY446" fmla="*/ 457200 h 633412"/>
              <a:gd name="connsiteX447" fmla="*/ 160973 w 3789044"/>
              <a:gd name="connsiteY447" fmla="*/ 386715 h 633412"/>
              <a:gd name="connsiteX448" fmla="*/ 198120 w 3789044"/>
              <a:gd name="connsiteY448" fmla="*/ 499110 h 633412"/>
              <a:gd name="connsiteX449" fmla="*/ 147638 w 3789044"/>
              <a:gd name="connsiteY449" fmla="*/ 530543 h 633412"/>
              <a:gd name="connsiteX450" fmla="*/ 120968 w 3789044"/>
              <a:gd name="connsiteY450" fmla="*/ 511493 h 633412"/>
              <a:gd name="connsiteX451" fmla="*/ 157163 w 3789044"/>
              <a:gd name="connsiteY451" fmla="*/ 489585 h 633412"/>
              <a:gd name="connsiteX452" fmla="*/ 197168 w 3789044"/>
              <a:gd name="connsiteY452" fmla="*/ 489585 h 633412"/>
              <a:gd name="connsiteX453" fmla="*/ 197168 w 3789044"/>
              <a:gd name="connsiteY453" fmla="*/ 499110 h 633412"/>
              <a:gd name="connsiteX454" fmla="*/ 1864043 w 3789044"/>
              <a:gd name="connsiteY454" fmla="*/ 386715 h 633412"/>
              <a:gd name="connsiteX455" fmla="*/ 1774508 w 3789044"/>
              <a:gd name="connsiteY455" fmla="*/ 477203 h 633412"/>
              <a:gd name="connsiteX456" fmla="*/ 1864995 w 3789044"/>
              <a:gd name="connsiteY456" fmla="*/ 567690 h 633412"/>
              <a:gd name="connsiteX457" fmla="*/ 1944053 w 3789044"/>
              <a:gd name="connsiteY457" fmla="*/ 527685 h 633412"/>
              <a:gd name="connsiteX458" fmla="*/ 1907858 w 3789044"/>
              <a:gd name="connsiteY458" fmla="*/ 506730 h 633412"/>
              <a:gd name="connsiteX459" fmla="*/ 1864995 w 3789044"/>
              <a:gd name="connsiteY459" fmla="*/ 529590 h 633412"/>
              <a:gd name="connsiteX460" fmla="*/ 1815465 w 3789044"/>
              <a:gd name="connsiteY460" fmla="*/ 493395 h 633412"/>
              <a:gd name="connsiteX461" fmla="*/ 1952625 w 3789044"/>
              <a:gd name="connsiteY461" fmla="*/ 493395 h 633412"/>
              <a:gd name="connsiteX462" fmla="*/ 1952625 w 3789044"/>
              <a:gd name="connsiteY462" fmla="*/ 476250 h 633412"/>
              <a:gd name="connsiteX463" fmla="*/ 1864043 w 3789044"/>
              <a:gd name="connsiteY463" fmla="*/ 386715 h 633412"/>
              <a:gd name="connsiteX464" fmla="*/ 1817370 w 3789044"/>
              <a:gd name="connsiteY464" fmla="*/ 457200 h 633412"/>
              <a:gd name="connsiteX465" fmla="*/ 1864043 w 3789044"/>
              <a:gd name="connsiteY465" fmla="*/ 423863 h 633412"/>
              <a:gd name="connsiteX466" fmla="*/ 1908810 w 3789044"/>
              <a:gd name="connsiteY466" fmla="*/ 457200 h 633412"/>
              <a:gd name="connsiteX467" fmla="*/ 1817370 w 3789044"/>
              <a:gd name="connsiteY467" fmla="*/ 457200 h 633412"/>
              <a:gd name="connsiteX468" fmla="*/ 962978 w 3789044"/>
              <a:gd name="connsiteY468" fmla="*/ 386715 h 633412"/>
              <a:gd name="connsiteX469" fmla="*/ 872490 w 3789044"/>
              <a:gd name="connsiteY469" fmla="*/ 477203 h 633412"/>
              <a:gd name="connsiteX470" fmla="*/ 962978 w 3789044"/>
              <a:gd name="connsiteY470" fmla="*/ 567690 h 633412"/>
              <a:gd name="connsiteX471" fmla="*/ 1053465 w 3789044"/>
              <a:gd name="connsiteY471" fmla="*/ 477203 h 633412"/>
              <a:gd name="connsiteX472" fmla="*/ 962978 w 3789044"/>
              <a:gd name="connsiteY472" fmla="*/ 386715 h 633412"/>
              <a:gd name="connsiteX473" fmla="*/ 962978 w 3789044"/>
              <a:gd name="connsiteY473" fmla="*/ 524828 h 633412"/>
              <a:gd name="connsiteX474" fmla="*/ 916305 w 3789044"/>
              <a:gd name="connsiteY474" fmla="*/ 476250 h 633412"/>
              <a:gd name="connsiteX475" fmla="*/ 962978 w 3789044"/>
              <a:gd name="connsiteY475" fmla="*/ 427673 h 633412"/>
              <a:gd name="connsiteX476" fmla="*/ 1009650 w 3789044"/>
              <a:gd name="connsiteY476" fmla="*/ 476250 h 633412"/>
              <a:gd name="connsiteX477" fmla="*/ 962978 w 3789044"/>
              <a:gd name="connsiteY477" fmla="*/ 524828 h 633412"/>
              <a:gd name="connsiteX478" fmla="*/ 1180148 w 3789044"/>
              <a:gd name="connsiteY478" fmla="*/ 386715 h 633412"/>
              <a:gd name="connsiteX479" fmla="*/ 1129665 w 3789044"/>
              <a:gd name="connsiteY479" fmla="*/ 412433 h 633412"/>
              <a:gd name="connsiteX480" fmla="*/ 1129665 w 3789044"/>
              <a:gd name="connsiteY480" fmla="*/ 390525 h 633412"/>
              <a:gd name="connsiteX481" fmla="*/ 1085850 w 3789044"/>
              <a:gd name="connsiteY481" fmla="*/ 390525 h 633412"/>
              <a:gd name="connsiteX482" fmla="*/ 1085850 w 3789044"/>
              <a:gd name="connsiteY482" fmla="*/ 563880 h 633412"/>
              <a:gd name="connsiteX483" fmla="*/ 1129665 w 3789044"/>
              <a:gd name="connsiteY483" fmla="*/ 563880 h 633412"/>
              <a:gd name="connsiteX484" fmla="*/ 1129665 w 3789044"/>
              <a:gd name="connsiteY484" fmla="*/ 467678 h 633412"/>
              <a:gd name="connsiteX485" fmla="*/ 1165860 w 3789044"/>
              <a:gd name="connsiteY485" fmla="*/ 424815 h 633412"/>
              <a:gd name="connsiteX486" fmla="*/ 1201103 w 3789044"/>
              <a:gd name="connsiteY486" fmla="*/ 464820 h 633412"/>
              <a:gd name="connsiteX487" fmla="*/ 1201103 w 3789044"/>
              <a:gd name="connsiteY487" fmla="*/ 562928 h 633412"/>
              <a:gd name="connsiteX488" fmla="*/ 1245870 w 3789044"/>
              <a:gd name="connsiteY488" fmla="*/ 562928 h 633412"/>
              <a:gd name="connsiteX489" fmla="*/ 1245870 w 3789044"/>
              <a:gd name="connsiteY489" fmla="*/ 458153 h 633412"/>
              <a:gd name="connsiteX490" fmla="*/ 1180148 w 3789044"/>
              <a:gd name="connsiteY490" fmla="*/ 386715 h 633412"/>
              <a:gd name="connsiteX491" fmla="*/ 1664970 w 3789044"/>
              <a:gd name="connsiteY491" fmla="*/ 386715 h 633412"/>
              <a:gd name="connsiteX492" fmla="*/ 1610678 w 3789044"/>
              <a:gd name="connsiteY492" fmla="*/ 414338 h 633412"/>
              <a:gd name="connsiteX493" fmla="*/ 1610678 w 3789044"/>
              <a:gd name="connsiteY493" fmla="*/ 390525 h 633412"/>
              <a:gd name="connsiteX494" fmla="*/ 1567815 w 3789044"/>
              <a:gd name="connsiteY494" fmla="*/ 390525 h 633412"/>
              <a:gd name="connsiteX495" fmla="*/ 1567815 w 3789044"/>
              <a:gd name="connsiteY495" fmla="*/ 633413 h 633412"/>
              <a:gd name="connsiteX496" fmla="*/ 1611630 w 3789044"/>
              <a:gd name="connsiteY496" fmla="*/ 633413 h 633412"/>
              <a:gd name="connsiteX497" fmla="*/ 1611630 w 3789044"/>
              <a:gd name="connsiteY497" fmla="*/ 542925 h 633412"/>
              <a:gd name="connsiteX498" fmla="*/ 1665923 w 3789044"/>
              <a:gd name="connsiteY498" fmla="*/ 567690 h 633412"/>
              <a:gd name="connsiteX499" fmla="*/ 1747838 w 3789044"/>
              <a:gd name="connsiteY499" fmla="*/ 477203 h 633412"/>
              <a:gd name="connsiteX500" fmla="*/ 1664970 w 3789044"/>
              <a:gd name="connsiteY500" fmla="*/ 386715 h 633412"/>
              <a:gd name="connsiteX501" fmla="*/ 1656398 w 3789044"/>
              <a:gd name="connsiteY501" fmla="*/ 525780 h 633412"/>
              <a:gd name="connsiteX502" fmla="*/ 1608773 w 3789044"/>
              <a:gd name="connsiteY502" fmla="*/ 477203 h 633412"/>
              <a:gd name="connsiteX503" fmla="*/ 1656398 w 3789044"/>
              <a:gd name="connsiteY503" fmla="*/ 428625 h 633412"/>
              <a:gd name="connsiteX504" fmla="*/ 1704023 w 3789044"/>
              <a:gd name="connsiteY504" fmla="*/ 477203 h 633412"/>
              <a:gd name="connsiteX505" fmla="*/ 1656398 w 3789044"/>
              <a:gd name="connsiteY505" fmla="*/ 525780 h 633412"/>
              <a:gd name="connsiteX506" fmla="*/ 795338 w 3789044"/>
              <a:gd name="connsiteY506" fmla="*/ 563880 h 633412"/>
              <a:gd name="connsiteX507" fmla="*/ 840105 w 3789044"/>
              <a:gd name="connsiteY507" fmla="*/ 563880 h 633412"/>
              <a:gd name="connsiteX508" fmla="*/ 840105 w 3789044"/>
              <a:gd name="connsiteY508" fmla="*/ 389573 h 633412"/>
              <a:gd name="connsiteX509" fmla="*/ 795338 w 3789044"/>
              <a:gd name="connsiteY509" fmla="*/ 389573 h 633412"/>
              <a:gd name="connsiteX510" fmla="*/ 795338 w 3789044"/>
              <a:gd name="connsiteY510" fmla="*/ 563880 h 633412"/>
              <a:gd name="connsiteX511" fmla="*/ 818198 w 3789044"/>
              <a:gd name="connsiteY511" fmla="*/ 312420 h 633412"/>
              <a:gd name="connsiteX512" fmla="*/ 790575 w 3789044"/>
              <a:gd name="connsiteY512" fmla="*/ 340995 h 633412"/>
              <a:gd name="connsiteX513" fmla="*/ 818198 w 3789044"/>
              <a:gd name="connsiteY513" fmla="*/ 369570 h 633412"/>
              <a:gd name="connsiteX514" fmla="*/ 846773 w 3789044"/>
              <a:gd name="connsiteY514" fmla="*/ 340995 h 633412"/>
              <a:gd name="connsiteX515" fmla="*/ 818198 w 3789044"/>
              <a:gd name="connsiteY515" fmla="*/ 312420 h 633412"/>
              <a:gd name="connsiteX516" fmla="*/ 429578 w 3789044"/>
              <a:gd name="connsiteY516" fmla="*/ 506730 h 633412"/>
              <a:gd name="connsiteX517" fmla="*/ 387668 w 3789044"/>
              <a:gd name="connsiteY517" fmla="*/ 389573 h 633412"/>
              <a:gd name="connsiteX518" fmla="*/ 340995 w 3789044"/>
              <a:gd name="connsiteY518" fmla="*/ 389573 h 633412"/>
              <a:gd name="connsiteX519" fmla="*/ 406718 w 3789044"/>
              <a:gd name="connsiteY519" fmla="*/ 562928 h 633412"/>
              <a:gd name="connsiteX520" fmla="*/ 450533 w 3789044"/>
              <a:gd name="connsiteY520" fmla="*/ 562928 h 633412"/>
              <a:gd name="connsiteX521" fmla="*/ 518160 w 3789044"/>
              <a:gd name="connsiteY521" fmla="*/ 389573 h 633412"/>
              <a:gd name="connsiteX522" fmla="*/ 472440 w 3789044"/>
              <a:gd name="connsiteY522" fmla="*/ 389573 h 633412"/>
              <a:gd name="connsiteX523" fmla="*/ 429578 w 3789044"/>
              <a:gd name="connsiteY523" fmla="*/ 506730 h 633412"/>
              <a:gd name="connsiteX524" fmla="*/ 2027873 w 3789044"/>
              <a:gd name="connsiteY524" fmla="*/ 416243 h 633412"/>
              <a:gd name="connsiteX525" fmla="*/ 2027873 w 3789044"/>
              <a:gd name="connsiteY525" fmla="*/ 389573 h 633412"/>
              <a:gd name="connsiteX526" fmla="*/ 1985010 w 3789044"/>
              <a:gd name="connsiteY526" fmla="*/ 389573 h 633412"/>
              <a:gd name="connsiteX527" fmla="*/ 1985010 w 3789044"/>
              <a:gd name="connsiteY527" fmla="*/ 562928 h 633412"/>
              <a:gd name="connsiteX528" fmla="*/ 2028825 w 3789044"/>
              <a:gd name="connsiteY528" fmla="*/ 562928 h 633412"/>
              <a:gd name="connsiteX529" fmla="*/ 2028825 w 3789044"/>
              <a:gd name="connsiteY529" fmla="*/ 471488 h 633412"/>
              <a:gd name="connsiteX530" fmla="*/ 2065973 w 3789044"/>
              <a:gd name="connsiteY530" fmla="*/ 430530 h 633412"/>
              <a:gd name="connsiteX531" fmla="*/ 2088833 w 3789044"/>
              <a:gd name="connsiteY531" fmla="*/ 436245 h 633412"/>
              <a:gd name="connsiteX532" fmla="*/ 2105025 w 3789044"/>
              <a:gd name="connsiteY532" fmla="*/ 392430 h 633412"/>
              <a:gd name="connsiteX533" fmla="*/ 2076450 w 3789044"/>
              <a:gd name="connsiteY533" fmla="*/ 385763 h 633412"/>
              <a:gd name="connsiteX534" fmla="*/ 2027873 w 3789044"/>
              <a:gd name="connsiteY534" fmla="*/ 416243 h 633412"/>
              <a:gd name="connsiteX535" fmla="*/ 2208848 w 3789044"/>
              <a:gd name="connsiteY535" fmla="*/ 386715 h 633412"/>
              <a:gd name="connsiteX536" fmla="*/ 2127885 w 3789044"/>
              <a:gd name="connsiteY536" fmla="*/ 426720 h 633412"/>
              <a:gd name="connsiteX537" fmla="*/ 2167890 w 3789044"/>
              <a:gd name="connsiteY537" fmla="*/ 446723 h 633412"/>
              <a:gd name="connsiteX538" fmla="*/ 2207895 w 3789044"/>
              <a:gd name="connsiteY538" fmla="*/ 423863 h 633412"/>
              <a:gd name="connsiteX539" fmla="*/ 2245043 w 3789044"/>
              <a:gd name="connsiteY539" fmla="*/ 455295 h 633412"/>
              <a:gd name="connsiteX540" fmla="*/ 2245043 w 3789044"/>
              <a:gd name="connsiteY540" fmla="*/ 457200 h 633412"/>
              <a:gd name="connsiteX541" fmla="*/ 2200275 w 3789044"/>
              <a:gd name="connsiteY541" fmla="*/ 457200 h 633412"/>
              <a:gd name="connsiteX542" fmla="*/ 2123123 w 3789044"/>
              <a:gd name="connsiteY542" fmla="*/ 515303 h 633412"/>
              <a:gd name="connsiteX543" fmla="*/ 2183130 w 3789044"/>
              <a:gd name="connsiteY543" fmla="*/ 566738 h 633412"/>
              <a:gd name="connsiteX544" fmla="*/ 2245995 w 3789044"/>
              <a:gd name="connsiteY544" fmla="*/ 536258 h 633412"/>
              <a:gd name="connsiteX545" fmla="*/ 2245995 w 3789044"/>
              <a:gd name="connsiteY545" fmla="*/ 562928 h 633412"/>
              <a:gd name="connsiteX546" fmla="*/ 2287905 w 3789044"/>
              <a:gd name="connsiteY546" fmla="*/ 562928 h 633412"/>
              <a:gd name="connsiteX547" fmla="*/ 2287905 w 3789044"/>
              <a:gd name="connsiteY547" fmla="*/ 457200 h 633412"/>
              <a:gd name="connsiteX548" fmla="*/ 2208848 w 3789044"/>
              <a:gd name="connsiteY548" fmla="*/ 386715 h 633412"/>
              <a:gd name="connsiteX549" fmla="*/ 2245995 w 3789044"/>
              <a:gd name="connsiteY549" fmla="*/ 499110 h 633412"/>
              <a:gd name="connsiteX550" fmla="*/ 2195513 w 3789044"/>
              <a:gd name="connsiteY550" fmla="*/ 530543 h 633412"/>
              <a:gd name="connsiteX551" fmla="*/ 2168843 w 3789044"/>
              <a:gd name="connsiteY551" fmla="*/ 511493 h 633412"/>
              <a:gd name="connsiteX552" fmla="*/ 2205038 w 3789044"/>
              <a:gd name="connsiteY552" fmla="*/ 489585 h 633412"/>
              <a:gd name="connsiteX553" fmla="*/ 2245043 w 3789044"/>
              <a:gd name="connsiteY553" fmla="*/ 489585 h 633412"/>
              <a:gd name="connsiteX554" fmla="*/ 2245043 w 3789044"/>
              <a:gd name="connsiteY554" fmla="*/ 499110 h 633412"/>
              <a:gd name="connsiteX555" fmla="*/ 563880 w 3789044"/>
              <a:gd name="connsiteY555" fmla="*/ 312420 h 633412"/>
              <a:gd name="connsiteX556" fmla="*/ 536258 w 3789044"/>
              <a:gd name="connsiteY556" fmla="*/ 340995 h 633412"/>
              <a:gd name="connsiteX557" fmla="*/ 563880 w 3789044"/>
              <a:gd name="connsiteY557" fmla="*/ 369570 h 633412"/>
              <a:gd name="connsiteX558" fmla="*/ 592455 w 3789044"/>
              <a:gd name="connsiteY558" fmla="*/ 340995 h 633412"/>
              <a:gd name="connsiteX559" fmla="*/ 563880 w 3789044"/>
              <a:gd name="connsiteY559" fmla="*/ 312420 h 633412"/>
              <a:gd name="connsiteX560" fmla="*/ 1444943 w 3789044"/>
              <a:gd name="connsiteY560" fmla="*/ 386715 h 633412"/>
              <a:gd name="connsiteX561" fmla="*/ 1354455 w 3789044"/>
              <a:gd name="connsiteY561" fmla="*/ 477203 h 633412"/>
              <a:gd name="connsiteX562" fmla="*/ 1444943 w 3789044"/>
              <a:gd name="connsiteY562" fmla="*/ 567690 h 633412"/>
              <a:gd name="connsiteX563" fmla="*/ 1535430 w 3789044"/>
              <a:gd name="connsiteY563" fmla="*/ 477203 h 633412"/>
              <a:gd name="connsiteX564" fmla="*/ 1444943 w 3789044"/>
              <a:gd name="connsiteY564" fmla="*/ 386715 h 633412"/>
              <a:gd name="connsiteX565" fmla="*/ 1445895 w 3789044"/>
              <a:gd name="connsiteY565" fmla="*/ 524828 h 633412"/>
              <a:gd name="connsiteX566" fmla="*/ 1399223 w 3789044"/>
              <a:gd name="connsiteY566" fmla="*/ 476250 h 633412"/>
              <a:gd name="connsiteX567" fmla="*/ 1445895 w 3789044"/>
              <a:gd name="connsiteY567" fmla="*/ 427673 h 633412"/>
              <a:gd name="connsiteX568" fmla="*/ 1492568 w 3789044"/>
              <a:gd name="connsiteY568" fmla="*/ 476250 h 633412"/>
              <a:gd name="connsiteX569" fmla="*/ 1445895 w 3789044"/>
              <a:gd name="connsiteY569" fmla="*/ 524828 h 633412"/>
              <a:gd name="connsiteX570" fmla="*/ 702945 w 3789044"/>
              <a:gd name="connsiteY570" fmla="*/ 457200 h 633412"/>
              <a:gd name="connsiteX571" fmla="*/ 663893 w 3789044"/>
              <a:gd name="connsiteY571" fmla="*/ 438150 h 633412"/>
              <a:gd name="connsiteX572" fmla="*/ 689610 w 3789044"/>
              <a:gd name="connsiteY572" fmla="*/ 421005 h 633412"/>
              <a:gd name="connsiteX573" fmla="*/ 722948 w 3789044"/>
              <a:gd name="connsiteY573" fmla="*/ 439103 h 633412"/>
              <a:gd name="connsiteX574" fmla="*/ 762953 w 3789044"/>
              <a:gd name="connsiteY574" fmla="*/ 422910 h 633412"/>
              <a:gd name="connsiteX575" fmla="*/ 689610 w 3789044"/>
              <a:gd name="connsiteY575" fmla="*/ 385763 h 633412"/>
              <a:gd name="connsiteX576" fmla="*/ 619125 w 3789044"/>
              <a:gd name="connsiteY576" fmla="*/ 440055 h 633412"/>
              <a:gd name="connsiteX577" fmla="*/ 680085 w 3789044"/>
              <a:gd name="connsiteY577" fmla="*/ 491490 h 633412"/>
              <a:gd name="connsiteX578" fmla="*/ 720090 w 3789044"/>
              <a:gd name="connsiteY578" fmla="*/ 511493 h 633412"/>
              <a:gd name="connsiteX579" fmla="*/ 692468 w 3789044"/>
              <a:gd name="connsiteY579" fmla="*/ 530543 h 633412"/>
              <a:gd name="connsiteX580" fmla="*/ 653415 w 3789044"/>
              <a:gd name="connsiteY580" fmla="*/ 506730 h 633412"/>
              <a:gd name="connsiteX581" fmla="*/ 611505 w 3789044"/>
              <a:gd name="connsiteY581" fmla="*/ 523875 h 633412"/>
              <a:gd name="connsiteX582" fmla="*/ 691515 w 3789044"/>
              <a:gd name="connsiteY582" fmla="*/ 566738 h 633412"/>
              <a:gd name="connsiteX583" fmla="*/ 764858 w 3789044"/>
              <a:gd name="connsiteY583" fmla="*/ 509588 h 633412"/>
              <a:gd name="connsiteX584" fmla="*/ 702945 w 3789044"/>
              <a:gd name="connsiteY584" fmla="*/ 457200 h 633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Lst>
            <a:rect l="l" t="t" r="r" b="b"/>
            <a:pathLst>
              <a:path w="3789044" h="633412">
                <a:moveTo>
                  <a:pt x="0" y="253365"/>
                </a:moveTo>
                <a:lnTo>
                  <a:pt x="43815" y="253365"/>
                </a:lnTo>
                <a:lnTo>
                  <a:pt x="43815" y="0"/>
                </a:lnTo>
                <a:lnTo>
                  <a:pt x="0" y="0"/>
                </a:lnTo>
                <a:lnTo>
                  <a:pt x="0" y="253365"/>
                </a:lnTo>
                <a:close/>
                <a:moveTo>
                  <a:pt x="789623" y="76200"/>
                </a:moveTo>
                <a:cubicBezTo>
                  <a:pt x="751523" y="76200"/>
                  <a:pt x="725805" y="92393"/>
                  <a:pt x="708660" y="116205"/>
                </a:cubicBezTo>
                <a:lnTo>
                  <a:pt x="748665" y="136208"/>
                </a:lnTo>
                <a:cubicBezTo>
                  <a:pt x="756285" y="121920"/>
                  <a:pt x="769620" y="113348"/>
                  <a:pt x="788670" y="113348"/>
                </a:cubicBezTo>
                <a:cubicBezTo>
                  <a:pt x="813435" y="113348"/>
                  <a:pt x="825818" y="125730"/>
                  <a:pt x="825818" y="144780"/>
                </a:cubicBezTo>
                <a:lnTo>
                  <a:pt x="825818" y="146685"/>
                </a:lnTo>
                <a:lnTo>
                  <a:pt x="781050" y="146685"/>
                </a:lnTo>
                <a:cubicBezTo>
                  <a:pt x="733425" y="146685"/>
                  <a:pt x="703898" y="168593"/>
                  <a:pt x="703898" y="204788"/>
                </a:cubicBezTo>
                <a:cubicBezTo>
                  <a:pt x="703898" y="235268"/>
                  <a:pt x="725805" y="256223"/>
                  <a:pt x="763905" y="256223"/>
                </a:cubicBezTo>
                <a:cubicBezTo>
                  <a:pt x="790575" y="256223"/>
                  <a:pt x="814388" y="243840"/>
                  <a:pt x="826770" y="225743"/>
                </a:cubicBezTo>
                <a:lnTo>
                  <a:pt x="826770" y="252413"/>
                </a:lnTo>
                <a:lnTo>
                  <a:pt x="868680" y="252413"/>
                </a:lnTo>
                <a:lnTo>
                  <a:pt x="868680" y="146685"/>
                </a:lnTo>
                <a:cubicBezTo>
                  <a:pt x="868680" y="102870"/>
                  <a:pt x="840105" y="76200"/>
                  <a:pt x="789623" y="76200"/>
                </a:cubicBezTo>
                <a:close/>
                <a:moveTo>
                  <a:pt x="826770" y="188595"/>
                </a:moveTo>
                <a:cubicBezTo>
                  <a:pt x="818198" y="207645"/>
                  <a:pt x="797243" y="220028"/>
                  <a:pt x="776288" y="220028"/>
                </a:cubicBezTo>
                <a:cubicBezTo>
                  <a:pt x="758190" y="220028"/>
                  <a:pt x="749618" y="213360"/>
                  <a:pt x="749618" y="200978"/>
                </a:cubicBezTo>
                <a:cubicBezTo>
                  <a:pt x="749618" y="187643"/>
                  <a:pt x="760095" y="179070"/>
                  <a:pt x="785813" y="179070"/>
                </a:cubicBezTo>
                <a:lnTo>
                  <a:pt x="825818" y="179070"/>
                </a:lnTo>
                <a:lnTo>
                  <a:pt x="825818" y="188595"/>
                </a:lnTo>
                <a:close/>
                <a:moveTo>
                  <a:pt x="927735" y="191453"/>
                </a:moveTo>
                <a:cubicBezTo>
                  <a:pt x="927735" y="239078"/>
                  <a:pt x="948690" y="256223"/>
                  <a:pt x="984885" y="256223"/>
                </a:cubicBezTo>
                <a:cubicBezTo>
                  <a:pt x="1001078" y="256223"/>
                  <a:pt x="1014413" y="251460"/>
                  <a:pt x="1025843" y="242888"/>
                </a:cubicBezTo>
                <a:lnTo>
                  <a:pt x="1005840" y="208598"/>
                </a:lnTo>
                <a:cubicBezTo>
                  <a:pt x="1001078" y="213360"/>
                  <a:pt x="996315" y="215265"/>
                  <a:pt x="989648" y="215265"/>
                </a:cubicBezTo>
                <a:cubicBezTo>
                  <a:pt x="978218" y="215265"/>
                  <a:pt x="970598" y="208598"/>
                  <a:pt x="970598" y="190500"/>
                </a:cubicBezTo>
                <a:lnTo>
                  <a:pt x="970598" y="119063"/>
                </a:lnTo>
                <a:lnTo>
                  <a:pt x="1015365" y="119063"/>
                </a:lnTo>
                <a:lnTo>
                  <a:pt x="1015365" y="80010"/>
                </a:lnTo>
                <a:lnTo>
                  <a:pt x="971550" y="80010"/>
                </a:lnTo>
                <a:lnTo>
                  <a:pt x="971550" y="16193"/>
                </a:lnTo>
                <a:lnTo>
                  <a:pt x="928688" y="41910"/>
                </a:lnTo>
                <a:lnTo>
                  <a:pt x="928688" y="79058"/>
                </a:lnTo>
                <a:lnTo>
                  <a:pt x="897255" y="79058"/>
                </a:lnTo>
                <a:lnTo>
                  <a:pt x="897255" y="118110"/>
                </a:lnTo>
                <a:lnTo>
                  <a:pt x="928688" y="118110"/>
                </a:lnTo>
                <a:lnTo>
                  <a:pt x="928688" y="191453"/>
                </a:lnTo>
                <a:close/>
                <a:moveTo>
                  <a:pt x="3036570" y="253365"/>
                </a:moveTo>
                <a:lnTo>
                  <a:pt x="3081338" y="253365"/>
                </a:lnTo>
                <a:lnTo>
                  <a:pt x="3081338" y="80010"/>
                </a:lnTo>
                <a:lnTo>
                  <a:pt x="3036570" y="80010"/>
                </a:lnTo>
                <a:lnTo>
                  <a:pt x="3036570" y="253365"/>
                </a:lnTo>
                <a:close/>
                <a:moveTo>
                  <a:pt x="1047750" y="253365"/>
                </a:moveTo>
                <a:lnTo>
                  <a:pt x="1092518" y="253365"/>
                </a:lnTo>
                <a:lnTo>
                  <a:pt x="1092518" y="80010"/>
                </a:lnTo>
                <a:lnTo>
                  <a:pt x="1047750" y="80010"/>
                </a:lnTo>
                <a:lnTo>
                  <a:pt x="1047750" y="253365"/>
                </a:lnTo>
                <a:close/>
                <a:moveTo>
                  <a:pt x="1261110" y="102870"/>
                </a:moveTo>
                <a:cubicBezTo>
                  <a:pt x="1249680" y="85725"/>
                  <a:pt x="1230630" y="76200"/>
                  <a:pt x="1207770" y="76200"/>
                </a:cubicBezTo>
                <a:cubicBezTo>
                  <a:pt x="1163955" y="76200"/>
                  <a:pt x="1124903" y="111443"/>
                  <a:pt x="1124903" y="166688"/>
                </a:cubicBezTo>
                <a:cubicBezTo>
                  <a:pt x="1124903" y="221933"/>
                  <a:pt x="1164908" y="257175"/>
                  <a:pt x="1207770" y="257175"/>
                </a:cubicBezTo>
                <a:cubicBezTo>
                  <a:pt x="1230630" y="257175"/>
                  <a:pt x="1249680" y="248603"/>
                  <a:pt x="1261110" y="231458"/>
                </a:cubicBezTo>
                <a:lnTo>
                  <a:pt x="1261110" y="322898"/>
                </a:lnTo>
                <a:lnTo>
                  <a:pt x="1304925" y="322898"/>
                </a:lnTo>
                <a:lnTo>
                  <a:pt x="1304925" y="80010"/>
                </a:lnTo>
                <a:lnTo>
                  <a:pt x="1262063" y="80010"/>
                </a:lnTo>
                <a:lnTo>
                  <a:pt x="1262063" y="102870"/>
                </a:lnTo>
                <a:close/>
                <a:moveTo>
                  <a:pt x="1216343" y="215265"/>
                </a:moveTo>
                <a:cubicBezTo>
                  <a:pt x="1189673" y="215265"/>
                  <a:pt x="1168718" y="193358"/>
                  <a:pt x="1168718" y="166688"/>
                </a:cubicBezTo>
                <a:cubicBezTo>
                  <a:pt x="1168718" y="139065"/>
                  <a:pt x="1189673" y="118110"/>
                  <a:pt x="1216343" y="118110"/>
                </a:cubicBezTo>
                <a:cubicBezTo>
                  <a:pt x="1243013" y="118110"/>
                  <a:pt x="1263968" y="140018"/>
                  <a:pt x="1263968" y="166688"/>
                </a:cubicBezTo>
                <a:cubicBezTo>
                  <a:pt x="1263968" y="193358"/>
                  <a:pt x="1243013" y="215265"/>
                  <a:pt x="1216343" y="215265"/>
                </a:cubicBezTo>
                <a:close/>
                <a:moveTo>
                  <a:pt x="3058478" y="59055"/>
                </a:moveTo>
                <a:cubicBezTo>
                  <a:pt x="3075623" y="59055"/>
                  <a:pt x="3087053" y="47625"/>
                  <a:pt x="3087053" y="30480"/>
                </a:cubicBezTo>
                <a:cubicBezTo>
                  <a:pt x="3087053" y="13335"/>
                  <a:pt x="3075623" y="1905"/>
                  <a:pt x="3058478" y="1905"/>
                </a:cubicBezTo>
                <a:cubicBezTo>
                  <a:pt x="3042285" y="1905"/>
                  <a:pt x="3030855" y="14288"/>
                  <a:pt x="3030855" y="30480"/>
                </a:cubicBezTo>
                <a:cubicBezTo>
                  <a:pt x="3030855" y="47625"/>
                  <a:pt x="3042285" y="59055"/>
                  <a:pt x="3058478" y="59055"/>
                </a:cubicBezTo>
                <a:close/>
                <a:moveTo>
                  <a:pt x="1070610" y="59055"/>
                </a:moveTo>
                <a:cubicBezTo>
                  <a:pt x="1087755" y="59055"/>
                  <a:pt x="1099185" y="47625"/>
                  <a:pt x="1099185" y="30480"/>
                </a:cubicBezTo>
                <a:cubicBezTo>
                  <a:pt x="1099185" y="13335"/>
                  <a:pt x="1087755" y="1905"/>
                  <a:pt x="1070610" y="1905"/>
                </a:cubicBezTo>
                <a:cubicBezTo>
                  <a:pt x="1054418" y="1905"/>
                  <a:pt x="1042988" y="14288"/>
                  <a:pt x="1042988" y="30480"/>
                </a:cubicBezTo>
                <a:cubicBezTo>
                  <a:pt x="1042035" y="47625"/>
                  <a:pt x="1053465" y="59055"/>
                  <a:pt x="1070610" y="59055"/>
                </a:cubicBezTo>
                <a:close/>
                <a:moveTo>
                  <a:pt x="160973" y="76200"/>
                </a:moveTo>
                <a:cubicBezTo>
                  <a:pt x="122873" y="76200"/>
                  <a:pt x="97155" y="92393"/>
                  <a:pt x="80010" y="116205"/>
                </a:cubicBezTo>
                <a:lnTo>
                  <a:pt x="120015" y="136208"/>
                </a:lnTo>
                <a:cubicBezTo>
                  <a:pt x="127635" y="121920"/>
                  <a:pt x="140970" y="113348"/>
                  <a:pt x="160020" y="113348"/>
                </a:cubicBezTo>
                <a:cubicBezTo>
                  <a:pt x="184785" y="113348"/>
                  <a:pt x="197168" y="125730"/>
                  <a:pt x="197168" y="144780"/>
                </a:cubicBezTo>
                <a:lnTo>
                  <a:pt x="197168" y="146685"/>
                </a:lnTo>
                <a:lnTo>
                  <a:pt x="152400" y="146685"/>
                </a:lnTo>
                <a:cubicBezTo>
                  <a:pt x="104775" y="146685"/>
                  <a:pt x="75248" y="168593"/>
                  <a:pt x="75248" y="204788"/>
                </a:cubicBezTo>
                <a:cubicBezTo>
                  <a:pt x="75248" y="235268"/>
                  <a:pt x="97155" y="256223"/>
                  <a:pt x="135255" y="256223"/>
                </a:cubicBezTo>
                <a:cubicBezTo>
                  <a:pt x="161925" y="256223"/>
                  <a:pt x="185738" y="243840"/>
                  <a:pt x="198120" y="225743"/>
                </a:cubicBezTo>
                <a:lnTo>
                  <a:pt x="198120" y="252413"/>
                </a:lnTo>
                <a:lnTo>
                  <a:pt x="240030" y="252413"/>
                </a:lnTo>
                <a:lnTo>
                  <a:pt x="240030" y="146685"/>
                </a:lnTo>
                <a:cubicBezTo>
                  <a:pt x="240030" y="102870"/>
                  <a:pt x="211455" y="76200"/>
                  <a:pt x="160973" y="76200"/>
                </a:cubicBezTo>
                <a:close/>
                <a:moveTo>
                  <a:pt x="198120" y="188595"/>
                </a:moveTo>
                <a:cubicBezTo>
                  <a:pt x="189548" y="207645"/>
                  <a:pt x="168593" y="220028"/>
                  <a:pt x="147638" y="220028"/>
                </a:cubicBezTo>
                <a:cubicBezTo>
                  <a:pt x="129540" y="220028"/>
                  <a:pt x="120968" y="213360"/>
                  <a:pt x="120968" y="200978"/>
                </a:cubicBezTo>
                <a:cubicBezTo>
                  <a:pt x="120968" y="187643"/>
                  <a:pt x="131445" y="179070"/>
                  <a:pt x="157163" y="179070"/>
                </a:cubicBezTo>
                <a:lnTo>
                  <a:pt x="197168" y="179070"/>
                </a:lnTo>
                <a:lnTo>
                  <a:pt x="197168" y="188595"/>
                </a:lnTo>
                <a:close/>
                <a:moveTo>
                  <a:pt x="2901315" y="256223"/>
                </a:moveTo>
                <a:cubicBezTo>
                  <a:pt x="2923223" y="256223"/>
                  <a:pt x="2943225" y="245745"/>
                  <a:pt x="2955608" y="228600"/>
                </a:cubicBezTo>
                <a:lnTo>
                  <a:pt x="2955608" y="241935"/>
                </a:lnTo>
                <a:cubicBezTo>
                  <a:pt x="2955608" y="269558"/>
                  <a:pt x="2935605" y="288608"/>
                  <a:pt x="2907983" y="288608"/>
                </a:cubicBezTo>
                <a:cubicBezTo>
                  <a:pt x="2885123" y="288608"/>
                  <a:pt x="2872740" y="280035"/>
                  <a:pt x="2861310" y="264795"/>
                </a:cubicBezTo>
                <a:lnTo>
                  <a:pt x="2825115" y="293370"/>
                </a:lnTo>
                <a:cubicBezTo>
                  <a:pt x="2844165" y="316230"/>
                  <a:pt x="2869883" y="327660"/>
                  <a:pt x="2908935" y="327660"/>
                </a:cubicBezTo>
                <a:cubicBezTo>
                  <a:pt x="2961323" y="327660"/>
                  <a:pt x="2998470" y="291465"/>
                  <a:pt x="2998470" y="240983"/>
                </a:cubicBezTo>
                <a:lnTo>
                  <a:pt x="2998470" y="80010"/>
                </a:lnTo>
                <a:lnTo>
                  <a:pt x="2954655" y="80010"/>
                </a:lnTo>
                <a:lnTo>
                  <a:pt x="2954655" y="102870"/>
                </a:lnTo>
                <a:cubicBezTo>
                  <a:pt x="2943225" y="86678"/>
                  <a:pt x="2924175" y="76200"/>
                  <a:pt x="2901315" y="76200"/>
                </a:cubicBezTo>
                <a:cubicBezTo>
                  <a:pt x="2857500" y="76200"/>
                  <a:pt x="2818448" y="111443"/>
                  <a:pt x="2818448" y="166688"/>
                </a:cubicBezTo>
                <a:cubicBezTo>
                  <a:pt x="2818448" y="220980"/>
                  <a:pt x="2858453" y="256223"/>
                  <a:pt x="2901315" y="256223"/>
                </a:cubicBezTo>
                <a:close/>
                <a:moveTo>
                  <a:pt x="2909888" y="117158"/>
                </a:moveTo>
                <a:cubicBezTo>
                  <a:pt x="2936558" y="117158"/>
                  <a:pt x="2957513" y="139065"/>
                  <a:pt x="2957513" y="165735"/>
                </a:cubicBezTo>
                <a:cubicBezTo>
                  <a:pt x="2957513" y="192405"/>
                  <a:pt x="2936558" y="214313"/>
                  <a:pt x="2909888" y="214313"/>
                </a:cubicBezTo>
                <a:cubicBezTo>
                  <a:pt x="2883218" y="214313"/>
                  <a:pt x="2862263" y="192405"/>
                  <a:pt x="2862263" y="165735"/>
                </a:cubicBezTo>
                <a:cubicBezTo>
                  <a:pt x="2862263" y="138113"/>
                  <a:pt x="2883218" y="117158"/>
                  <a:pt x="2909888" y="117158"/>
                </a:cubicBezTo>
                <a:close/>
                <a:moveTo>
                  <a:pt x="2498408" y="191453"/>
                </a:moveTo>
                <a:cubicBezTo>
                  <a:pt x="2498408" y="239078"/>
                  <a:pt x="2519363" y="256223"/>
                  <a:pt x="2555558" y="256223"/>
                </a:cubicBezTo>
                <a:cubicBezTo>
                  <a:pt x="2571750" y="256223"/>
                  <a:pt x="2585085" y="251460"/>
                  <a:pt x="2596515" y="242888"/>
                </a:cubicBezTo>
                <a:lnTo>
                  <a:pt x="2576513" y="208598"/>
                </a:lnTo>
                <a:cubicBezTo>
                  <a:pt x="2571750" y="213360"/>
                  <a:pt x="2566988" y="215265"/>
                  <a:pt x="2560320" y="215265"/>
                </a:cubicBezTo>
                <a:cubicBezTo>
                  <a:pt x="2548890" y="215265"/>
                  <a:pt x="2541270" y="208598"/>
                  <a:pt x="2541270" y="190500"/>
                </a:cubicBezTo>
                <a:lnTo>
                  <a:pt x="2541270" y="119063"/>
                </a:lnTo>
                <a:lnTo>
                  <a:pt x="2586038" y="119063"/>
                </a:lnTo>
                <a:lnTo>
                  <a:pt x="2586038" y="80010"/>
                </a:lnTo>
                <a:lnTo>
                  <a:pt x="2541270" y="80010"/>
                </a:lnTo>
                <a:lnTo>
                  <a:pt x="2541270" y="16193"/>
                </a:lnTo>
                <a:lnTo>
                  <a:pt x="2498408" y="41910"/>
                </a:lnTo>
                <a:lnTo>
                  <a:pt x="2498408" y="79058"/>
                </a:lnTo>
                <a:lnTo>
                  <a:pt x="2466975" y="79058"/>
                </a:lnTo>
                <a:lnTo>
                  <a:pt x="2466975" y="118110"/>
                </a:lnTo>
                <a:lnTo>
                  <a:pt x="2498408" y="118110"/>
                </a:lnTo>
                <a:lnTo>
                  <a:pt x="2498408" y="191453"/>
                </a:lnTo>
                <a:close/>
                <a:moveTo>
                  <a:pt x="1408748" y="257175"/>
                </a:moveTo>
                <a:cubicBezTo>
                  <a:pt x="1429703" y="257175"/>
                  <a:pt x="1446848" y="247650"/>
                  <a:pt x="1458278" y="231458"/>
                </a:cubicBezTo>
                <a:lnTo>
                  <a:pt x="1458278" y="253365"/>
                </a:lnTo>
                <a:lnTo>
                  <a:pt x="1502093" y="253365"/>
                </a:lnTo>
                <a:lnTo>
                  <a:pt x="1502093" y="79058"/>
                </a:lnTo>
                <a:lnTo>
                  <a:pt x="1457325" y="79058"/>
                </a:lnTo>
                <a:lnTo>
                  <a:pt x="1457325" y="174308"/>
                </a:lnTo>
                <a:cubicBezTo>
                  <a:pt x="1457325" y="200978"/>
                  <a:pt x="1442085" y="216218"/>
                  <a:pt x="1421130" y="216218"/>
                </a:cubicBezTo>
                <a:cubicBezTo>
                  <a:pt x="1397318" y="216218"/>
                  <a:pt x="1385888" y="200978"/>
                  <a:pt x="1385888" y="176213"/>
                </a:cubicBezTo>
                <a:lnTo>
                  <a:pt x="1385888" y="80010"/>
                </a:lnTo>
                <a:lnTo>
                  <a:pt x="1341120" y="80010"/>
                </a:lnTo>
                <a:lnTo>
                  <a:pt x="1341120" y="183833"/>
                </a:lnTo>
                <a:cubicBezTo>
                  <a:pt x="1341120" y="229553"/>
                  <a:pt x="1365885" y="257175"/>
                  <a:pt x="1408748" y="257175"/>
                </a:cubicBezTo>
                <a:close/>
                <a:moveTo>
                  <a:pt x="2704148" y="257175"/>
                </a:moveTo>
                <a:cubicBezTo>
                  <a:pt x="2742248" y="257175"/>
                  <a:pt x="2766060" y="240983"/>
                  <a:pt x="2783205" y="217170"/>
                </a:cubicBezTo>
                <a:lnTo>
                  <a:pt x="2747010" y="196215"/>
                </a:lnTo>
                <a:cubicBezTo>
                  <a:pt x="2738438" y="210503"/>
                  <a:pt x="2725103" y="219075"/>
                  <a:pt x="2704148" y="219075"/>
                </a:cubicBezTo>
                <a:cubicBezTo>
                  <a:pt x="2678430" y="219075"/>
                  <a:pt x="2660333" y="204788"/>
                  <a:pt x="2654618" y="182880"/>
                </a:cubicBezTo>
                <a:lnTo>
                  <a:pt x="2790825" y="182880"/>
                </a:lnTo>
                <a:lnTo>
                  <a:pt x="2790825" y="165735"/>
                </a:lnTo>
                <a:cubicBezTo>
                  <a:pt x="2790825" y="114300"/>
                  <a:pt x="2753678" y="77153"/>
                  <a:pt x="2702243" y="77153"/>
                </a:cubicBezTo>
                <a:cubicBezTo>
                  <a:pt x="2650808" y="77153"/>
                  <a:pt x="2612708" y="117158"/>
                  <a:pt x="2612708" y="167640"/>
                </a:cubicBezTo>
                <a:cubicBezTo>
                  <a:pt x="2613660" y="217170"/>
                  <a:pt x="2648903" y="257175"/>
                  <a:pt x="2704148" y="257175"/>
                </a:cubicBezTo>
                <a:close/>
                <a:moveTo>
                  <a:pt x="2703195" y="113348"/>
                </a:moveTo>
                <a:cubicBezTo>
                  <a:pt x="2726055" y="113348"/>
                  <a:pt x="2742248" y="124778"/>
                  <a:pt x="2747963" y="146685"/>
                </a:cubicBezTo>
                <a:lnTo>
                  <a:pt x="2657475" y="146685"/>
                </a:lnTo>
                <a:cubicBezTo>
                  <a:pt x="2664143" y="126683"/>
                  <a:pt x="2681288" y="113348"/>
                  <a:pt x="2703195" y="113348"/>
                </a:cubicBezTo>
                <a:close/>
                <a:moveTo>
                  <a:pt x="645795" y="120968"/>
                </a:moveTo>
                <a:cubicBezTo>
                  <a:pt x="655320" y="120968"/>
                  <a:pt x="663893" y="123825"/>
                  <a:pt x="668655" y="126683"/>
                </a:cubicBezTo>
                <a:lnTo>
                  <a:pt x="684848" y="82868"/>
                </a:lnTo>
                <a:cubicBezTo>
                  <a:pt x="677228" y="79058"/>
                  <a:pt x="667703" y="76200"/>
                  <a:pt x="656273" y="76200"/>
                </a:cubicBezTo>
                <a:cubicBezTo>
                  <a:pt x="634365" y="76200"/>
                  <a:pt x="617220" y="85725"/>
                  <a:pt x="608648" y="105728"/>
                </a:cubicBezTo>
                <a:lnTo>
                  <a:pt x="608648" y="80010"/>
                </a:lnTo>
                <a:lnTo>
                  <a:pt x="565785" y="80010"/>
                </a:lnTo>
                <a:lnTo>
                  <a:pt x="565785" y="253365"/>
                </a:lnTo>
                <a:lnTo>
                  <a:pt x="609600" y="253365"/>
                </a:lnTo>
                <a:lnTo>
                  <a:pt x="609600" y="161925"/>
                </a:lnTo>
                <a:cubicBezTo>
                  <a:pt x="608648" y="132398"/>
                  <a:pt x="622935" y="120968"/>
                  <a:pt x="645795" y="120968"/>
                </a:cubicBezTo>
                <a:close/>
                <a:moveTo>
                  <a:pt x="451485" y="76200"/>
                </a:moveTo>
                <a:cubicBezTo>
                  <a:pt x="428625" y="76200"/>
                  <a:pt x="408623" y="86678"/>
                  <a:pt x="397193" y="103823"/>
                </a:cubicBezTo>
                <a:lnTo>
                  <a:pt x="397193" y="80010"/>
                </a:lnTo>
                <a:lnTo>
                  <a:pt x="354330" y="80010"/>
                </a:lnTo>
                <a:lnTo>
                  <a:pt x="354330" y="322898"/>
                </a:lnTo>
                <a:lnTo>
                  <a:pt x="398145" y="322898"/>
                </a:lnTo>
                <a:lnTo>
                  <a:pt x="398145" y="232410"/>
                </a:lnTo>
                <a:cubicBezTo>
                  <a:pt x="409575" y="248603"/>
                  <a:pt x="428625" y="257175"/>
                  <a:pt x="452438" y="257175"/>
                </a:cubicBezTo>
                <a:cubicBezTo>
                  <a:pt x="494348" y="257175"/>
                  <a:pt x="534353" y="221933"/>
                  <a:pt x="534353" y="166688"/>
                </a:cubicBezTo>
                <a:cubicBezTo>
                  <a:pt x="533400" y="111443"/>
                  <a:pt x="494348" y="76200"/>
                  <a:pt x="451485" y="76200"/>
                </a:cubicBezTo>
                <a:close/>
                <a:moveTo>
                  <a:pt x="442913" y="215265"/>
                </a:moveTo>
                <a:cubicBezTo>
                  <a:pt x="416243" y="215265"/>
                  <a:pt x="395288" y="193358"/>
                  <a:pt x="395288" y="166688"/>
                </a:cubicBezTo>
                <a:cubicBezTo>
                  <a:pt x="395288" y="140018"/>
                  <a:pt x="416243" y="118110"/>
                  <a:pt x="442913" y="118110"/>
                </a:cubicBezTo>
                <a:cubicBezTo>
                  <a:pt x="469583" y="118110"/>
                  <a:pt x="490538" y="140018"/>
                  <a:pt x="490538" y="166688"/>
                </a:cubicBezTo>
                <a:cubicBezTo>
                  <a:pt x="489585" y="193358"/>
                  <a:pt x="468630" y="215265"/>
                  <a:pt x="442913" y="215265"/>
                </a:cubicBezTo>
                <a:close/>
                <a:moveTo>
                  <a:pt x="2763203" y="2858"/>
                </a:moveTo>
                <a:lnTo>
                  <a:pt x="2718435" y="2858"/>
                </a:lnTo>
                <a:lnTo>
                  <a:pt x="2682240" y="58103"/>
                </a:lnTo>
                <a:lnTo>
                  <a:pt x="2715578" y="58103"/>
                </a:lnTo>
                <a:lnTo>
                  <a:pt x="2763203" y="2858"/>
                </a:lnTo>
                <a:close/>
                <a:moveTo>
                  <a:pt x="2179320" y="161925"/>
                </a:moveTo>
                <a:cubicBezTo>
                  <a:pt x="2179320" y="132398"/>
                  <a:pt x="2193608" y="120968"/>
                  <a:pt x="2216468" y="120968"/>
                </a:cubicBezTo>
                <a:cubicBezTo>
                  <a:pt x="2225993" y="120968"/>
                  <a:pt x="2234565" y="123825"/>
                  <a:pt x="2239328" y="126683"/>
                </a:cubicBezTo>
                <a:lnTo>
                  <a:pt x="2255520" y="82868"/>
                </a:lnTo>
                <a:cubicBezTo>
                  <a:pt x="2247900" y="79058"/>
                  <a:pt x="2238375" y="76200"/>
                  <a:pt x="2226945" y="76200"/>
                </a:cubicBezTo>
                <a:cubicBezTo>
                  <a:pt x="2205038" y="76200"/>
                  <a:pt x="2187893" y="85725"/>
                  <a:pt x="2179320" y="105728"/>
                </a:cubicBezTo>
                <a:lnTo>
                  <a:pt x="2179320" y="80010"/>
                </a:lnTo>
                <a:lnTo>
                  <a:pt x="2136458" y="80010"/>
                </a:lnTo>
                <a:lnTo>
                  <a:pt x="2136458" y="253365"/>
                </a:lnTo>
                <a:lnTo>
                  <a:pt x="2180273" y="253365"/>
                </a:lnTo>
                <a:lnTo>
                  <a:pt x="2180273" y="161925"/>
                </a:lnTo>
                <a:close/>
                <a:moveTo>
                  <a:pt x="2397443" y="226695"/>
                </a:moveTo>
                <a:lnTo>
                  <a:pt x="2397443" y="253365"/>
                </a:lnTo>
                <a:lnTo>
                  <a:pt x="2439353" y="253365"/>
                </a:lnTo>
                <a:lnTo>
                  <a:pt x="2439353" y="146685"/>
                </a:lnTo>
                <a:cubicBezTo>
                  <a:pt x="2439353" y="102870"/>
                  <a:pt x="2410778" y="76200"/>
                  <a:pt x="2360295" y="76200"/>
                </a:cubicBezTo>
                <a:cubicBezTo>
                  <a:pt x="2322195" y="76200"/>
                  <a:pt x="2296478" y="92393"/>
                  <a:pt x="2279333" y="116205"/>
                </a:cubicBezTo>
                <a:lnTo>
                  <a:pt x="2319338" y="136208"/>
                </a:lnTo>
                <a:cubicBezTo>
                  <a:pt x="2326958" y="121920"/>
                  <a:pt x="2340293" y="113348"/>
                  <a:pt x="2359343" y="113348"/>
                </a:cubicBezTo>
                <a:cubicBezTo>
                  <a:pt x="2384108" y="113348"/>
                  <a:pt x="2396490" y="125730"/>
                  <a:pt x="2396490" y="144780"/>
                </a:cubicBezTo>
                <a:lnTo>
                  <a:pt x="2396490" y="146685"/>
                </a:lnTo>
                <a:lnTo>
                  <a:pt x="2351723" y="146685"/>
                </a:lnTo>
                <a:cubicBezTo>
                  <a:pt x="2304098" y="146685"/>
                  <a:pt x="2274570" y="168593"/>
                  <a:pt x="2274570" y="204788"/>
                </a:cubicBezTo>
                <a:cubicBezTo>
                  <a:pt x="2274570" y="235268"/>
                  <a:pt x="2296478" y="256223"/>
                  <a:pt x="2334578" y="256223"/>
                </a:cubicBezTo>
                <a:cubicBezTo>
                  <a:pt x="2361248" y="257175"/>
                  <a:pt x="2385060" y="244793"/>
                  <a:pt x="2397443" y="226695"/>
                </a:cubicBezTo>
                <a:close/>
                <a:moveTo>
                  <a:pt x="2320290" y="200978"/>
                </a:moveTo>
                <a:cubicBezTo>
                  <a:pt x="2320290" y="187643"/>
                  <a:pt x="2330768" y="179070"/>
                  <a:pt x="2356485" y="179070"/>
                </a:cubicBezTo>
                <a:lnTo>
                  <a:pt x="2396490" y="179070"/>
                </a:lnTo>
                <a:lnTo>
                  <a:pt x="2396490" y="188595"/>
                </a:lnTo>
                <a:cubicBezTo>
                  <a:pt x="2387918" y="207645"/>
                  <a:pt x="2366963" y="220028"/>
                  <a:pt x="2346008" y="220028"/>
                </a:cubicBezTo>
                <a:cubicBezTo>
                  <a:pt x="2328863" y="220028"/>
                  <a:pt x="2320290" y="213360"/>
                  <a:pt x="2320290" y="200978"/>
                </a:cubicBezTo>
                <a:close/>
                <a:moveTo>
                  <a:pt x="1901190" y="146685"/>
                </a:moveTo>
                <a:cubicBezTo>
                  <a:pt x="1876425" y="140970"/>
                  <a:pt x="1862138" y="138113"/>
                  <a:pt x="1862138" y="127635"/>
                </a:cubicBezTo>
                <a:cubicBezTo>
                  <a:pt x="1862138" y="118110"/>
                  <a:pt x="1870710" y="110490"/>
                  <a:pt x="1887855" y="110490"/>
                </a:cubicBezTo>
                <a:cubicBezTo>
                  <a:pt x="1904048" y="110490"/>
                  <a:pt x="1914525" y="117158"/>
                  <a:pt x="1921193" y="128588"/>
                </a:cubicBezTo>
                <a:lnTo>
                  <a:pt x="1961198" y="112395"/>
                </a:lnTo>
                <a:cubicBezTo>
                  <a:pt x="1945005" y="89535"/>
                  <a:pt x="1924050" y="75248"/>
                  <a:pt x="1887855" y="75248"/>
                </a:cubicBezTo>
                <a:cubicBezTo>
                  <a:pt x="1845945" y="75248"/>
                  <a:pt x="1817370" y="100013"/>
                  <a:pt x="1817370" y="129540"/>
                </a:cubicBezTo>
                <a:cubicBezTo>
                  <a:pt x="1817370" y="165735"/>
                  <a:pt x="1849755" y="175260"/>
                  <a:pt x="1878330" y="180975"/>
                </a:cubicBezTo>
                <a:cubicBezTo>
                  <a:pt x="1900238" y="185738"/>
                  <a:pt x="1918335" y="188595"/>
                  <a:pt x="1918335" y="200978"/>
                </a:cubicBezTo>
                <a:cubicBezTo>
                  <a:pt x="1918335" y="211455"/>
                  <a:pt x="1908810" y="220028"/>
                  <a:pt x="1890713" y="220028"/>
                </a:cubicBezTo>
                <a:cubicBezTo>
                  <a:pt x="1872615" y="220028"/>
                  <a:pt x="1859280" y="212408"/>
                  <a:pt x="1851660" y="196215"/>
                </a:cubicBezTo>
                <a:lnTo>
                  <a:pt x="1809750" y="213360"/>
                </a:lnTo>
                <a:cubicBezTo>
                  <a:pt x="1823085" y="240983"/>
                  <a:pt x="1848803" y="256223"/>
                  <a:pt x="1889760" y="256223"/>
                </a:cubicBezTo>
                <a:cubicBezTo>
                  <a:pt x="1939290" y="256223"/>
                  <a:pt x="1963103" y="225743"/>
                  <a:pt x="1963103" y="199073"/>
                </a:cubicBezTo>
                <a:cubicBezTo>
                  <a:pt x="1963103" y="161925"/>
                  <a:pt x="1929765" y="152400"/>
                  <a:pt x="1901190" y="146685"/>
                </a:cubicBezTo>
                <a:close/>
                <a:moveTo>
                  <a:pt x="3248978" y="231458"/>
                </a:moveTo>
                <a:lnTo>
                  <a:pt x="3248978" y="322898"/>
                </a:lnTo>
                <a:lnTo>
                  <a:pt x="3292793" y="322898"/>
                </a:lnTo>
                <a:lnTo>
                  <a:pt x="3292793" y="80010"/>
                </a:lnTo>
                <a:lnTo>
                  <a:pt x="3249930" y="80010"/>
                </a:lnTo>
                <a:lnTo>
                  <a:pt x="3249930" y="102870"/>
                </a:lnTo>
                <a:cubicBezTo>
                  <a:pt x="3238500" y="85725"/>
                  <a:pt x="3219450" y="76200"/>
                  <a:pt x="3196590" y="76200"/>
                </a:cubicBezTo>
                <a:cubicBezTo>
                  <a:pt x="3152775" y="76200"/>
                  <a:pt x="3113723" y="111443"/>
                  <a:pt x="3113723" y="166688"/>
                </a:cubicBezTo>
                <a:cubicBezTo>
                  <a:pt x="3113723" y="221933"/>
                  <a:pt x="3153728" y="257175"/>
                  <a:pt x="3196590" y="257175"/>
                </a:cubicBezTo>
                <a:cubicBezTo>
                  <a:pt x="3218498" y="257175"/>
                  <a:pt x="3237548" y="247650"/>
                  <a:pt x="3248978" y="231458"/>
                </a:cubicBezTo>
                <a:close/>
                <a:moveTo>
                  <a:pt x="3156585" y="165735"/>
                </a:moveTo>
                <a:cubicBezTo>
                  <a:pt x="3156585" y="138113"/>
                  <a:pt x="3177540" y="117158"/>
                  <a:pt x="3204210" y="117158"/>
                </a:cubicBezTo>
                <a:cubicBezTo>
                  <a:pt x="3230880" y="117158"/>
                  <a:pt x="3251835" y="139065"/>
                  <a:pt x="3251835" y="165735"/>
                </a:cubicBezTo>
                <a:cubicBezTo>
                  <a:pt x="3251835" y="192405"/>
                  <a:pt x="3230880" y="214313"/>
                  <a:pt x="3204210" y="214313"/>
                </a:cubicBezTo>
                <a:cubicBezTo>
                  <a:pt x="3177540" y="215265"/>
                  <a:pt x="3156585" y="193358"/>
                  <a:pt x="3156585" y="165735"/>
                </a:cubicBezTo>
                <a:close/>
                <a:moveTo>
                  <a:pt x="2077403" y="215265"/>
                </a:moveTo>
                <a:cubicBezTo>
                  <a:pt x="2065973" y="215265"/>
                  <a:pt x="2058353" y="208598"/>
                  <a:pt x="2058353" y="190500"/>
                </a:cubicBezTo>
                <a:lnTo>
                  <a:pt x="2058353" y="119063"/>
                </a:lnTo>
                <a:lnTo>
                  <a:pt x="2103120" y="119063"/>
                </a:lnTo>
                <a:lnTo>
                  <a:pt x="2103120" y="80010"/>
                </a:lnTo>
                <a:lnTo>
                  <a:pt x="2058353" y="80010"/>
                </a:lnTo>
                <a:lnTo>
                  <a:pt x="2058353" y="16193"/>
                </a:lnTo>
                <a:lnTo>
                  <a:pt x="2015490" y="41910"/>
                </a:lnTo>
                <a:lnTo>
                  <a:pt x="2015490" y="79058"/>
                </a:lnTo>
                <a:lnTo>
                  <a:pt x="1984058" y="79058"/>
                </a:lnTo>
                <a:lnTo>
                  <a:pt x="1984058" y="118110"/>
                </a:lnTo>
                <a:lnTo>
                  <a:pt x="2015490" y="118110"/>
                </a:lnTo>
                <a:lnTo>
                  <a:pt x="2015490" y="191453"/>
                </a:lnTo>
                <a:cubicBezTo>
                  <a:pt x="2015490" y="239078"/>
                  <a:pt x="2036445" y="256223"/>
                  <a:pt x="2072640" y="256223"/>
                </a:cubicBezTo>
                <a:cubicBezTo>
                  <a:pt x="2088833" y="256223"/>
                  <a:pt x="2102168" y="251460"/>
                  <a:pt x="2113598" y="242888"/>
                </a:cubicBezTo>
                <a:lnTo>
                  <a:pt x="2093595" y="208598"/>
                </a:lnTo>
                <a:cubicBezTo>
                  <a:pt x="2088833" y="213360"/>
                  <a:pt x="2084070" y="215265"/>
                  <a:pt x="2077403" y="215265"/>
                </a:cubicBezTo>
                <a:close/>
                <a:moveTo>
                  <a:pt x="3445193" y="175260"/>
                </a:moveTo>
                <a:cubicBezTo>
                  <a:pt x="3445193" y="201930"/>
                  <a:pt x="3429953" y="217170"/>
                  <a:pt x="3408998" y="217170"/>
                </a:cubicBezTo>
                <a:cubicBezTo>
                  <a:pt x="3385185" y="217170"/>
                  <a:pt x="3373755" y="201930"/>
                  <a:pt x="3373755" y="177165"/>
                </a:cubicBezTo>
                <a:lnTo>
                  <a:pt x="3373755" y="80010"/>
                </a:lnTo>
                <a:lnTo>
                  <a:pt x="3328988" y="80010"/>
                </a:lnTo>
                <a:lnTo>
                  <a:pt x="3328988" y="183833"/>
                </a:lnTo>
                <a:cubicBezTo>
                  <a:pt x="3328988" y="229553"/>
                  <a:pt x="3353753" y="257175"/>
                  <a:pt x="3395663" y="257175"/>
                </a:cubicBezTo>
                <a:cubicBezTo>
                  <a:pt x="3416618" y="257175"/>
                  <a:pt x="3433763" y="247650"/>
                  <a:pt x="3445193" y="231458"/>
                </a:cubicBezTo>
                <a:lnTo>
                  <a:pt x="3445193" y="253365"/>
                </a:lnTo>
                <a:lnTo>
                  <a:pt x="3489008" y="253365"/>
                </a:lnTo>
                <a:lnTo>
                  <a:pt x="3489008" y="79058"/>
                </a:lnTo>
                <a:lnTo>
                  <a:pt x="3444240" y="79058"/>
                </a:lnTo>
                <a:lnTo>
                  <a:pt x="3444240" y="175260"/>
                </a:lnTo>
                <a:close/>
                <a:moveTo>
                  <a:pt x="3757613" y="200978"/>
                </a:moveTo>
                <a:cubicBezTo>
                  <a:pt x="3740468" y="200978"/>
                  <a:pt x="3728085" y="212408"/>
                  <a:pt x="3728085" y="229553"/>
                </a:cubicBezTo>
                <a:cubicBezTo>
                  <a:pt x="3728085" y="242888"/>
                  <a:pt x="3737610" y="253365"/>
                  <a:pt x="3749993" y="253365"/>
                </a:cubicBezTo>
                <a:cubicBezTo>
                  <a:pt x="3757613" y="253365"/>
                  <a:pt x="3762375" y="249555"/>
                  <a:pt x="3765233" y="243840"/>
                </a:cubicBezTo>
                <a:cubicBezTo>
                  <a:pt x="3764280" y="258128"/>
                  <a:pt x="3754755" y="270510"/>
                  <a:pt x="3735705" y="285750"/>
                </a:cubicBezTo>
                <a:lnTo>
                  <a:pt x="3749993" y="300990"/>
                </a:lnTo>
                <a:cubicBezTo>
                  <a:pt x="3773805" y="283845"/>
                  <a:pt x="3789045" y="263843"/>
                  <a:pt x="3789045" y="237173"/>
                </a:cubicBezTo>
                <a:cubicBezTo>
                  <a:pt x="3789045" y="217170"/>
                  <a:pt x="3777615" y="200978"/>
                  <a:pt x="3757613" y="200978"/>
                </a:cubicBezTo>
                <a:close/>
                <a:moveTo>
                  <a:pt x="3611880" y="76200"/>
                </a:moveTo>
                <a:cubicBezTo>
                  <a:pt x="3560445" y="76200"/>
                  <a:pt x="3522345" y="116205"/>
                  <a:pt x="3522345" y="166688"/>
                </a:cubicBezTo>
                <a:cubicBezTo>
                  <a:pt x="3522345" y="217170"/>
                  <a:pt x="3557588" y="257175"/>
                  <a:pt x="3612833" y="257175"/>
                </a:cubicBezTo>
                <a:cubicBezTo>
                  <a:pt x="3650933" y="257175"/>
                  <a:pt x="3674745" y="240983"/>
                  <a:pt x="3691890" y="217170"/>
                </a:cubicBezTo>
                <a:lnTo>
                  <a:pt x="3655695" y="196215"/>
                </a:lnTo>
                <a:cubicBezTo>
                  <a:pt x="3647123" y="210503"/>
                  <a:pt x="3633788" y="219075"/>
                  <a:pt x="3612833" y="219075"/>
                </a:cubicBezTo>
                <a:cubicBezTo>
                  <a:pt x="3587115" y="219075"/>
                  <a:pt x="3569018" y="204788"/>
                  <a:pt x="3563303" y="182880"/>
                </a:cubicBezTo>
                <a:lnTo>
                  <a:pt x="3699510" y="182880"/>
                </a:lnTo>
                <a:lnTo>
                  <a:pt x="3699510" y="165735"/>
                </a:lnTo>
                <a:cubicBezTo>
                  <a:pt x="3700463" y="113348"/>
                  <a:pt x="3663315" y="76200"/>
                  <a:pt x="3611880" y="76200"/>
                </a:cubicBezTo>
                <a:close/>
                <a:moveTo>
                  <a:pt x="3565208" y="147638"/>
                </a:moveTo>
                <a:cubicBezTo>
                  <a:pt x="3571875" y="127635"/>
                  <a:pt x="3589020" y="114300"/>
                  <a:pt x="3611880" y="114300"/>
                </a:cubicBezTo>
                <a:cubicBezTo>
                  <a:pt x="3634740" y="114300"/>
                  <a:pt x="3650933" y="125730"/>
                  <a:pt x="3656648" y="147638"/>
                </a:cubicBezTo>
                <a:lnTo>
                  <a:pt x="3565208" y="147638"/>
                </a:lnTo>
                <a:close/>
                <a:moveTo>
                  <a:pt x="1704023" y="216218"/>
                </a:moveTo>
                <a:lnTo>
                  <a:pt x="1667828" y="195263"/>
                </a:lnTo>
                <a:cubicBezTo>
                  <a:pt x="1659255" y="209550"/>
                  <a:pt x="1645920" y="218123"/>
                  <a:pt x="1624965" y="218123"/>
                </a:cubicBezTo>
                <a:cubicBezTo>
                  <a:pt x="1599248" y="218123"/>
                  <a:pt x="1581150" y="203835"/>
                  <a:pt x="1575435" y="181928"/>
                </a:cubicBezTo>
                <a:lnTo>
                  <a:pt x="1711643" y="181928"/>
                </a:lnTo>
                <a:lnTo>
                  <a:pt x="1711643" y="164783"/>
                </a:lnTo>
                <a:cubicBezTo>
                  <a:pt x="1711643" y="113348"/>
                  <a:pt x="1674495" y="76200"/>
                  <a:pt x="1623060" y="76200"/>
                </a:cubicBezTo>
                <a:cubicBezTo>
                  <a:pt x="1571625" y="76200"/>
                  <a:pt x="1533525" y="116205"/>
                  <a:pt x="1533525" y="166688"/>
                </a:cubicBezTo>
                <a:cubicBezTo>
                  <a:pt x="1533525" y="217170"/>
                  <a:pt x="1568768" y="257175"/>
                  <a:pt x="1624013" y="257175"/>
                </a:cubicBezTo>
                <a:cubicBezTo>
                  <a:pt x="1662113" y="257175"/>
                  <a:pt x="1686878" y="240983"/>
                  <a:pt x="1704023" y="216218"/>
                </a:cubicBezTo>
                <a:close/>
                <a:moveTo>
                  <a:pt x="1623060" y="113348"/>
                </a:moveTo>
                <a:cubicBezTo>
                  <a:pt x="1645920" y="113348"/>
                  <a:pt x="1662113" y="124778"/>
                  <a:pt x="1667828" y="146685"/>
                </a:cubicBezTo>
                <a:lnTo>
                  <a:pt x="1576388" y="146685"/>
                </a:lnTo>
                <a:cubicBezTo>
                  <a:pt x="1584008" y="126683"/>
                  <a:pt x="1601153" y="113348"/>
                  <a:pt x="1623060" y="113348"/>
                </a:cubicBezTo>
                <a:close/>
                <a:moveTo>
                  <a:pt x="2466975" y="563880"/>
                </a:moveTo>
                <a:lnTo>
                  <a:pt x="2511743" y="563880"/>
                </a:lnTo>
                <a:lnTo>
                  <a:pt x="2511743" y="389573"/>
                </a:lnTo>
                <a:lnTo>
                  <a:pt x="2466975" y="389573"/>
                </a:lnTo>
                <a:lnTo>
                  <a:pt x="2466975" y="563880"/>
                </a:lnTo>
                <a:close/>
                <a:moveTo>
                  <a:pt x="2489835" y="312420"/>
                </a:moveTo>
                <a:cubicBezTo>
                  <a:pt x="2473643" y="312420"/>
                  <a:pt x="2462213" y="324803"/>
                  <a:pt x="2462213" y="340995"/>
                </a:cubicBezTo>
                <a:cubicBezTo>
                  <a:pt x="2462213" y="357188"/>
                  <a:pt x="2473643" y="369570"/>
                  <a:pt x="2489835" y="369570"/>
                </a:cubicBezTo>
                <a:cubicBezTo>
                  <a:pt x="2506980" y="369570"/>
                  <a:pt x="2518410" y="358140"/>
                  <a:pt x="2518410" y="340995"/>
                </a:cubicBezTo>
                <a:cubicBezTo>
                  <a:pt x="2517458" y="324803"/>
                  <a:pt x="2506028" y="312420"/>
                  <a:pt x="2489835" y="312420"/>
                </a:cubicBezTo>
                <a:close/>
                <a:moveTo>
                  <a:pt x="2634615" y="386715"/>
                </a:moveTo>
                <a:cubicBezTo>
                  <a:pt x="2583180" y="386715"/>
                  <a:pt x="2544128" y="426720"/>
                  <a:pt x="2544128" y="477203"/>
                </a:cubicBezTo>
                <a:cubicBezTo>
                  <a:pt x="2544128" y="526733"/>
                  <a:pt x="2583180" y="567690"/>
                  <a:pt x="2634615" y="567690"/>
                </a:cubicBezTo>
                <a:cubicBezTo>
                  <a:pt x="2686050" y="567690"/>
                  <a:pt x="2725103" y="526733"/>
                  <a:pt x="2725103" y="477203"/>
                </a:cubicBezTo>
                <a:cubicBezTo>
                  <a:pt x="2725103" y="426720"/>
                  <a:pt x="2686050" y="386715"/>
                  <a:pt x="2634615" y="386715"/>
                </a:cubicBezTo>
                <a:close/>
                <a:moveTo>
                  <a:pt x="2634615" y="524828"/>
                </a:moveTo>
                <a:cubicBezTo>
                  <a:pt x="2607945" y="524828"/>
                  <a:pt x="2587943" y="502920"/>
                  <a:pt x="2587943" y="476250"/>
                </a:cubicBezTo>
                <a:cubicBezTo>
                  <a:pt x="2587943" y="449580"/>
                  <a:pt x="2608898" y="427673"/>
                  <a:pt x="2634615" y="427673"/>
                </a:cubicBezTo>
                <a:cubicBezTo>
                  <a:pt x="2660333" y="427673"/>
                  <a:pt x="2681288" y="449580"/>
                  <a:pt x="2681288" y="476250"/>
                </a:cubicBezTo>
                <a:cubicBezTo>
                  <a:pt x="2682240" y="503873"/>
                  <a:pt x="2661285" y="524828"/>
                  <a:pt x="2634615" y="524828"/>
                </a:cubicBezTo>
                <a:close/>
                <a:moveTo>
                  <a:pt x="0" y="563880"/>
                </a:moveTo>
                <a:lnTo>
                  <a:pt x="43815" y="563880"/>
                </a:lnTo>
                <a:lnTo>
                  <a:pt x="43815" y="310515"/>
                </a:lnTo>
                <a:lnTo>
                  <a:pt x="0" y="310515"/>
                </a:lnTo>
                <a:lnTo>
                  <a:pt x="0" y="563880"/>
                </a:lnTo>
                <a:close/>
                <a:moveTo>
                  <a:pt x="3356610" y="563880"/>
                </a:moveTo>
                <a:lnTo>
                  <a:pt x="3400425" y="563880"/>
                </a:lnTo>
                <a:lnTo>
                  <a:pt x="3400425" y="310515"/>
                </a:lnTo>
                <a:lnTo>
                  <a:pt x="3356610" y="310515"/>
                </a:lnTo>
                <a:lnTo>
                  <a:pt x="3356610" y="563880"/>
                </a:lnTo>
                <a:close/>
                <a:moveTo>
                  <a:pt x="2850833" y="386715"/>
                </a:moveTo>
                <a:cubicBezTo>
                  <a:pt x="2829878" y="386715"/>
                  <a:pt x="2811780" y="396240"/>
                  <a:pt x="2800350" y="412433"/>
                </a:cubicBezTo>
                <a:lnTo>
                  <a:pt x="2800350" y="390525"/>
                </a:lnTo>
                <a:lnTo>
                  <a:pt x="2756535" y="390525"/>
                </a:lnTo>
                <a:lnTo>
                  <a:pt x="2756535" y="563880"/>
                </a:lnTo>
                <a:lnTo>
                  <a:pt x="2800350" y="563880"/>
                </a:lnTo>
                <a:lnTo>
                  <a:pt x="2800350" y="467678"/>
                </a:lnTo>
                <a:cubicBezTo>
                  <a:pt x="2800350" y="441008"/>
                  <a:pt x="2816543" y="424815"/>
                  <a:pt x="2836545" y="424815"/>
                </a:cubicBezTo>
                <a:cubicBezTo>
                  <a:pt x="2859405" y="424815"/>
                  <a:pt x="2871788" y="440055"/>
                  <a:pt x="2871788" y="464820"/>
                </a:cubicBezTo>
                <a:lnTo>
                  <a:pt x="2871788" y="562928"/>
                </a:lnTo>
                <a:lnTo>
                  <a:pt x="2916555" y="562928"/>
                </a:lnTo>
                <a:lnTo>
                  <a:pt x="2916555" y="458153"/>
                </a:lnTo>
                <a:cubicBezTo>
                  <a:pt x="2917508" y="413385"/>
                  <a:pt x="2891790" y="386715"/>
                  <a:pt x="2850833" y="386715"/>
                </a:cubicBezTo>
                <a:close/>
                <a:moveTo>
                  <a:pt x="3437573" y="563880"/>
                </a:moveTo>
                <a:lnTo>
                  <a:pt x="3481388" y="563880"/>
                </a:lnTo>
                <a:lnTo>
                  <a:pt x="3481388" y="310515"/>
                </a:lnTo>
                <a:lnTo>
                  <a:pt x="3437573" y="310515"/>
                </a:lnTo>
                <a:lnTo>
                  <a:pt x="3437573" y="563880"/>
                </a:lnTo>
                <a:close/>
                <a:moveTo>
                  <a:pt x="3603308" y="386715"/>
                </a:moveTo>
                <a:cubicBezTo>
                  <a:pt x="3551873" y="386715"/>
                  <a:pt x="3513773" y="426720"/>
                  <a:pt x="3513773" y="477203"/>
                </a:cubicBezTo>
                <a:cubicBezTo>
                  <a:pt x="3513773" y="527685"/>
                  <a:pt x="3549015" y="567690"/>
                  <a:pt x="3604260" y="567690"/>
                </a:cubicBezTo>
                <a:cubicBezTo>
                  <a:pt x="3642360" y="567690"/>
                  <a:pt x="3666173" y="551498"/>
                  <a:pt x="3683318" y="527685"/>
                </a:cubicBezTo>
                <a:lnTo>
                  <a:pt x="3647123" y="506730"/>
                </a:lnTo>
                <a:cubicBezTo>
                  <a:pt x="3638550" y="521018"/>
                  <a:pt x="3625215" y="529590"/>
                  <a:pt x="3604260" y="529590"/>
                </a:cubicBezTo>
                <a:cubicBezTo>
                  <a:pt x="3578543" y="529590"/>
                  <a:pt x="3560445" y="515303"/>
                  <a:pt x="3554730" y="493395"/>
                </a:cubicBezTo>
                <a:lnTo>
                  <a:pt x="3690938" y="493395"/>
                </a:lnTo>
                <a:lnTo>
                  <a:pt x="3690938" y="476250"/>
                </a:lnTo>
                <a:cubicBezTo>
                  <a:pt x="3691890" y="423863"/>
                  <a:pt x="3654743" y="386715"/>
                  <a:pt x="3603308" y="386715"/>
                </a:cubicBezTo>
                <a:close/>
                <a:moveTo>
                  <a:pt x="3556635" y="457200"/>
                </a:moveTo>
                <a:cubicBezTo>
                  <a:pt x="3563303" y="437198"/>
                  <a:pt x="3580448" y="423863"/>
                  <a:pt x="3603308" y="423863"/>
                </a:cubicBezTo>
                <a:cubicBezTo>
                  <a:pt x="3626168" y="423863"/>
                  <a:pt x="3642360" y="435293"/>
                  <a:pt x="3648075" y="457200"/>
                </a:cubicBezTo>
                <a:lnTo>
                  <a:pt x="3556635" y="457200"/>
                </a:lnTo>
                <a:close/>
                <a:moveTo>
                  <a:pt x="2408873" y="525780"/>
                </a:moveTo>
                <a:cubicBezTo>
                  <a:pt x="2397443" y="525780"/>
                  <a:pt x="2389823" y="519113"/>
                  <a:pt x="2389823" y="501015"/>
                </a:cubicBezTo>
                <a:lnTo>
                  <a:pt x="2389823" y="429578"/>
                </a:lnTo>
                <a:lnTo>
                  <a:pt x="2434590" y="429578"/>
                </a:lnTo>
                <a:lnTo>
                  <a:pt x="2434590" y="390525"/>
                </a:lnTo>
                <a:lnTo>
                  <a:pt x="2390775" y="390525"/>
                </a:lnTo>
                <a:lnTo>
                  <a:pt x="2390775" y="327660"/>
                </a:lnTo>
                <a:lnTo>
                  <a:pt x="2347913" y="353378"/>
                </a:lnTo>
                <a:lnTo>
                  <a:pt x="2347913" y="390525"/>
                </a:lnTo>
                <a:lnTo>
                  <a:pt x="2316480" y="390525"/>
                </a:lnTo>
                <a:lnTo>
                  <a:pt x="2316480" y="429578"/>
                </a:lnTo>
                <a:lnTo>
                  <a:pt x="2347913" y="429578"/>
                </a:lnTo>
                <a:lnTo>
                  <a:pt x="2347913" y="502920"/>
                </a:lnTo>
                <a:cubicBezTo>
                  <a:pt x="2347913" y="550545"/>
                  <a:pt x="2368868" y="567690"/>
                  <a:pt x="2405063" y="567690"/>
                </a:cubicBezTo>
                <a:cubicBezTo>
                  <a:pt x="2421255" y="567690"/>
                  <a:pt x="2434590" y="562928"/>
                  <a:pt x="2446020" y="554355"/>
                </a:cubicBezTo>
                <a:lnTo>
                  <a:pt x="2426018" y="520065"/>
                </a:lnTo>
                <a:cubicBezTo>
                  <a:pt x="2420303" y="522923"/>
                  <a:pt x="2415540" y="525780"/>
                  <a:pt x="2408873" y="525780"/>
                </a:cubicBezTo>
                <a:close/>
                <a:moveTo>
                  <a:pt x="3048000" y="386715"/>
                </a:moveTo>
                <a:cubicBezTo>
                  <a:pt x="3027045" y="386715"/>
                  <a:pt x="3008948" y="396240"/>
                  <a:pt x="2997518" y="412433"/>
                </a:cubicBezTo>
                <a:lnTo>
                  <a:pt x="2997518" y="390525"/>
                </a:lnTo>
                <a:lnTo>
                  <a:pt x="2953703" y="390525"/>
                </a:lnTo>
                <a:lnTo>
                  <a:pt x="2953703" y="563880"/>
                </a:lnTo>
                <a:lnTo>
                  <a:pt x="2997518" y="563880"/>
                </a:lnTo>
                <a:lnTo>
                  <a:pt x="2997518" y="467678"/>
                </a:lnTo>
                <a:cubicBezTo>
                  <a:pt x="2997518" y="441008"/>
                  <a:pt x="3013710" y="424815"/>
                  <a:pt x="3033713" y="424815"/>
                </a:cubicBezTo>
                <a:cubicBezTo>
                  <a:pt x="3056573" y="424815"/>
                  <a:pt x="3068955" y="440055"/>
                  <a:pt x="3068955" y="464820"/>
                </a:cubicBezTo>
                <a:lnTo>
                  <a:pt x="3068955" y="562928"/>
                </a:lnTo>
                <a:lnTo>
                  <a:pt x="3113723" y="562928"/>
                </a:lnTo>
                <a:lnTo>
                  <a:pt x="3113723" y="458153"/>
                </a:lnTo>
                <a:cubicBezTo>
                  <a:pt x="3114675" y="413385"/>
                  <a:pt x="3088958" y="386715"/>
                  <a:pt x="3048000" y="386715"/>
                </a:cubicBezTo>
                <a:close/>
                <a:moveTo>
                  <a:pt x="3235643" y="386715"/>
                </a:moveTo>
                <a:cubicBezTo>
                  <a:pt x="3184208" y="386715"/>
                  <a:pt x="3146108" y="426720"/>
                  <a:pt x="3146108" y="477203"/>
                </a:cubicBezTo>
                <a:cubicBezTo>
                  <a:pt x="3146108" y="527685"/>
                  <a:pt x="3181350" y="567690"/>
                  <a:pt x="3236595" y="567690"/>
                </a:cubicBezTo>
                <a:cubicBezTo>
                  <a:pt x="3274695" y="567690"/>
                  <a:pt x="3298508" y="551498"/>
                  <a:pt x="3315653" y="527685"/>
                </a:cubicBezTo>
                <a:lnTo>
                  <a:pt x="3279458" y="506730"/>
                </a:lnTo>
                <a:cubicBezTo>
                  <a:pt x="3270885" y="521018"/>
                  <a:pt x="3257550" y="529590"/>
                  <a:pt x="3236595" y="529590"/>
                </a:cubicBezTo>
                <a:cubicBezTo>
                  <a:pt x="3210878" y="529590"/>
                  <a:pt x="3192780" y="515303"/>
                  <a:pt x="3187065" y="493395"/>
                </a:cubicBezTo>
                <a:lnTo>
                  <a:pt x="3324225" y="493395"/>
                </a:lnTo>
                <a:lnTo>
                  <a:pt x="3324225" y="476250"/>
                </a:lnTo>
                <a:cubicBezTo>
                  <a:pt x="3324225" y="423863"/>
                  <a:pt x="3287078" y="386715"/>
                  <a:pt x="3235643" y="386715"/>
                </a:cubicBezTo>
                <a:close/>
                <a:moveTo>
                  <a:pt x="3189923" y="457200"/>
                </a:moveTo>
                <a:cubicBezTo>
                  <a:pt x="3196590" y="437198"/>
                  <a:pt x="3213735" y="423863"/>
                  <a:pt x="3236595" y="423863"/>
                </a:cubicBezTo>
                <a:cubicBezTo>
                  <a:pt x="3259455" y="423863"/>
                  <a:pt x="3275648" y="435293"/>
                  <a:pt x="3281363" y="457200"/>
                </a:cubicBezTo>
                <a:lnTo>
                  <a:pt x="3189923" y="457200"/>
                </a:lnTo>
                <a:close/>
                <a:moveTo>
                  <a:pt x="541020" y="563880"/>
                </a:moveTo>
                <a:lnTo>
                  <a:pt x="585788" y="563880"/>
                </a:lnTo>
                <a:lnTo>
                  <a:pt x="585788" y="389573"/>
                </a:lnTo>
                <a:lnTo>
                  <a:pt x="541020" y="389573"/>
                </a:lnTo>
                <a:lnTo>
                  <a:pt x="541020" y="563880"/>
                </a:lnTo>
                <a:close/>
                <a:moveTo>
                  <a:pt x="1924050" y="313373"/>
                </a:moveTo>
                <a:lnTo>
                  <a:pt x="1879283" y="313373"/>
                </a:lnTo>
                <a:lnTo>
                  <a:pt x="1843088" y="368618"/>
                </a:lnTo>
                <a:lnTo>
                  <a:pt x="1876425" y="368618"/>
                </a:lnTo>
                <a:lnTo>
                  <a:pt x="1924050" y="313373"/>
                </a:lnTo>
                <a:close/>
                <a:moveTo>
                  <a:pt x="160973" y="386715"/>
                </a:moveTo>
                <a:cubicBezTo>
                  <a:pt x="122873" y="386715"/>
                  <a:pt x="97155" y="402908"/>
                  <a:pt x="80010" y="426720"/>
                </a:cubicBezTo>
                <a:lnTo>
                  <a:pt x="120015" y="446723"/>
                </a:lnTo>
                <a:cubicBezTo>
                  <a:pt x="127635" y="432435"/>
                  <a:pt x="140970" y="423863"/>
                  <a:pt x="160020" y="423863"/>
                </a:cubicBezTo>
                <a:cubicBezTo>
                  <a:pt x="184785" y="423863"/>
                  <a:pt x="197168" y="436245"/>
                  <a:pt x="197168" y="455295"/>
                </a:cubicBezTo>
                <a:lnTo>
                  <a:pt x="197168" y="457200"/>
                </a:lnTo>
                <a:lnTo>
                  <a:pt x="152400" y="457200"/>
                </a:lnTo>
                <a:cubicBezTo>
                  <a:pt x="104775" y="457200"/>
                  <a:pt x="75248" y="479108"/>
                  <a:pt x="75248" y="515303"/>
                </a:cubicBezTo>
                <a:cubicBezTo>
                  <a:pt x="75248" y="545783"/>
                  <a:pt x="97155" y="566738"/>
                  <a:pt x="135255" y="566738"/>
                </a:cubicBezTo>
                <a:cubicBezTo>
                  <a:pt x="161925" y="566738"/>
                  <a:pt x="185738" y="554355"/>
                  <a:pt x="198120" y="536258"/>
                </a:cubicBezTo>
                <a:lnTo>
                  <a:pt x="198120" y="562928"/>
                </a:lnTo>
                <a:lnTo>
                  <a:pt x="240030" y="562928"/>
                </a:lnTo>
                <a:lnTo>
                  <a:pt x="240030" y="457200"/>
                </a:lnTo>
                <a:cubicBezTo>
                  <a:pt x="240030" y="413385"/>
                  <a:pt x="211455" y="386715"/>
                  <a:pt x="160973" y="386715"/>
                </a:cubicBezTo>
                <a:close/>
                <a:moveTo>
                  <a:pt x="198120" y="499110"/>
                </a:moveTo>
                <a:cubicBezTo>
                  <a:pt x="189548" y="518160"/>
                  <a:pt x="168593" y="530543"/>
                  <a:pt x="147638" y="530543"/>
                </a:cubicBezTo>
                <a:cubicBezTo>
                  <a:pt x="129540" y="530543"/>
                  <a:pt x="120968" y="523875"/>
                  <a:pt x="120968" y="511493"/>
                </a:cubicBezTo>
                <a:cubicBezTo>
                  <a:pt x="120968" y="498158"/>
                  <a:pt x="131445" y="489585"/>
                  <a:pt x="157163" y="489585"/>
                </a:cubicBezTo>
                <a:lnTo>
                  <a:pt x="197168" y="489585"/>
                </a:lnTo>
                <a:lnTo>
                  <a:pt x="197168" y="499110"/>
                </a:lnTo>
                <a:close/>
                <a:moveTo>
                  <a:pt x="1864043" y="386715"/>
                </a:moveTo>
                <a:cubicBezTo>
                  <a:pt x="1812608" y="386715"/>
                  <a:pt x="1774508" y="426720"/>
                  <a:pt x="1774508" y="477203"/>
                </a:cubicBezTo>
                <a:cubicBezTo>
                  <a:pt x="1774508" y="527685"/>
                  <a:pt x="1809750" y="567690"/>
                  <a:pt x="1864995" y="567690"/>
                </a:cubicBezTo>
                <a:cubicBezTo>
                  <a:pt x="1903095" y="567690"/>
                  <a:pt x="1926908" y="551498"/>
                  <a:pt x="1944053" y="527685"/>
                </a:cubicBezTo>
                <a:lnTo>
                  <a:pt x="1907858" y="506730"/>
                </a:lnTo>
                <a:cubicBezTo>
                  <a:pt x="1899285" y="521018"/>
                  <a:pt x="1885950" y="529590"/>
                  <a:pt x="1864995" y="529590"/>
                </a:cubicBezTo>
                <a:cubicBezTo>
                  <a:pt x="1839278" y="529590"/>
                  <a:pt x="1821180" y="515303"/>
                  <a:pt x="1815465" y="493395"/>
                </a:cubicBezTo>
                <a:lnTo>
                  <a:pt x="1952625" y="493395"/>
                </a:lnTo>
                <a:lnTo>
                  <a:pt x="1952625" y="476250"/>
                </a:lnTo>
                <a:cubicBezTo>
                  <a:pt x="1952625" y="423863"/>
                  <a:pt x="1915478" y="386715"/>
                  <a:pt x="1864043" y="386715"/>
                </a:cubicBezTo>
                <a:close/>
                <a:moveTo>
                  <a:pt x="1817370" y="457200"/>
                </a:moveTo>
                <a:cubicBezTo>
                  <a:pt x="1824038" y="437198"/>
                  <a:pt x="1841183" y="423863"/>
                  <a:pt x="1864043" y="423863"/>
                </a:cubicBezTo>
                <a:cubicBezTo>
                  <a:pt x="1886903" y="423863"/>
                  <a:pt x="1903095" y="435293"/>
                  <a:pt x="1908810" y="457200"/>
                </a:cubicBezTo>
                <a:lnTo>
                  <a:pt x="1817370" y="457200"/>
                </a:lnTo>
                <a:close/>
                <a:moveTo>
                  <a:pt x="962978" y="386715"/>
                </a:moveTo>
                <a:cubicBezTo>
                  <a:pt x="911543" y="386715"/>
                  <a:pt x="872490" y="426720"/>
                  <a:pt x="872490" y="477203"/>
                </a:cubicBezTo>
                <a:cubicBezTo>
                  <a:pt x="872490" y="526733"/>
                  <a:pt x="911543" y="567690"/>
                  <a:pt x="962978" y="567690"/>
                </a:cubicBezTo>
                <a:cubicBezTo>
                  <a:pt x="1014413" y="567690"/>
                  <a:pt x="1053465" y="526733"/>
                  <a:pt x="1053465" y="477203"/>
                </a:cubicBezTo>
                <a:cubicBezTo>
                  <a:pt x="1053465" y="426720"/>
                  <a:pt x="1014413" y="386715"/>
                  <a:pt x="962978" y="386715"/>
                </a:cubicBezTo>
                <a:close/>
                <a:moveTo>
                  <a:pt x="962978" y="524828"/>
                </a:moveTo>
                <a:cubicBezTo>
                  <a:pt x="936308" y="524828"/>
                  <a:pt x="916305" y="502920"/>
                  <a:pt x="916305" y="476250"/>
                </a:cubicBezTo>
                <a:cubicBezTo>
                  <a:pt x="916305" y="449580"/>
                  <a:pt x="937260" y="427673"/>
                  <a:pt x="962978" y="427673"/>
                </a:cubicBezTo>
                <a:cubicBezTo>
                  <a:pt x="988695" y="427673"/>
                  <a:pt x="1009650" y="449580"/>
                  <a:pt x="1009650" y="476250"/>
                </a:cubicBezTo>
                <a:cubicBezTo>
                  <a:pt x="1010603" y="503873"/>
                  <a:pt x="989648" y="524828"/>
                  <a:pt x="962978" y="524828"/>
                </a:cubicBezTo>
                <a:close/>
                <a:moveTo>
                  <a:pt x="1180148" y="386715"/>
                </a:moveTo>
                <a:cubicBezTo>
                  <a:pt x="1159193" y="386715"/>
                  <a:pt x="1141095" y="396240"/>
                  <a:pt x="1129665" y="412433"/>
                </a:cubicBezTo>
                <a:lnTo>
                  <a:pt x="1129665" y="390525"/>
                </a:lnTo>
                <a:lnTo>
                  <a:pt x="1085850" y="390525"/>
                </a:lnTo>
                <a:lnTo>
                  <a:pt x="1085850" y="563880"/>
                </a:lnTo>
                <a:lnTo>
                  <a:pt x="1129665" y="563880"/>
                </a:lnTo>
                <a:lnTo>
                  <a:pt x="1129665" y="467678"/>
                </a:lnTo>
                <a:cubicBezTo>
                  <a:pt x="1129665" y="441008"/>
                  <a:pt x="1145858" y="424815"/>
                  <a:pt x="1165860" y="424815"/>
                </a:cubicBezTo>
                <a:cubicBezTo>
                  <a:pt x="1188720" y="424815"/>
                  <a:pt x="1201103" y="440055"/>
                  <a:pt x="1201103" y="464820"/>
                </a:cubicBezTo>
                <a:lnTo>
                  <a:pt x="1201103" y="562928"/>
                </a:lnTo>
                <a:lnTo>
                  <a:pt x="1245870" y="562928"/>
                </a:lnTo>
                <a:lnTo>
                  <a:pt x="1245870" y="458153"/>
                </a:lnTo>
                <a:cubicBezTo>
                  <a:pt x="1245870" y="413385"/>
                  <a:pt x="1220153" y="386715"/>
                  <a:pt x="1180148" y="386715"/>
                </a:cubicBezTo>
                <a:close/>
                <a:moveTo>
                  <a:pt x="1664970" y="386715"/>
                </a:moveTo>
                <a:cubicBezTo>
                  <a:pt x="1642110" y="386715"/>
                  <a:pt x="1622108" y="397193"/>
                  <a:pt x="1610678" y="414338"/>
                </a:cubicBezTo>
                <a:lnTo>
                  <a:pt x="1610678" y="390525"/>
                </a:lnTo>
                <a:lnTo>
                  <a:pt x="1567815" y="390525"/>
                </a:lnTo>
                <a:lnTo>
                  <a:pt x="1567815" y="633413"/>
                </a:lnTo>
                <a:lnTo>
                  <a:pt x="1611630" y="633413"/>
                </a:lnTo>
                <a:lnTo>
                  <a:pt x="1611630" y="542925"/>
                </a:lnTo>
                <a:cubicBezTo>
                  <a:pt x="1623060" y="559118"/>
                  <a:pt x="1642110" y="567690"/>
                  <a:pt x="1665923" y="567690"/>
                </a:cubicBezTo>
                <a:cubicBezTo>
                  <a:pt x="1707833" y="567690"/>
                  <a:pt x="1747838" y="532448"/>
                  <a:pt x="1747838" y="477203"/>
                </a:cubicBezTo>
                <a:cubicBezTo>
                  <a:pt x="1747838" y="421005"/>
                  <a:pt x="1708785" y="386715"/>
                  <a:pt x="1664970" y="386715"/>
                </a:cubicBezTo>
                <a:close/>
                <a:moveTo>
                  <a:pt x="1656398" y="525780"/>
                </a:moveTo>
                <a:cubicBezTo>
                  <a:pt x="1629728" y="525780"/>
                  <a:pt x="1608773" y="503873"/>
                  <a:pt x="1608773" y="477203"/>
                </a:cubicBezTo>
                <a:cubicBezTo>
                  <a:pt x="1608773" y="450533"/>
                  <a:pt x="1629728" y="428625"/>
                  <a:pt x="1656398" y="428625"/>
                </a:cubicBezTo>
                <a:cubicBezTo>
                  <a:pt x="1683068" y="428625"/>
                  <a:pt x="1704023" y="450533"/>
                  <a:pt x="1704023" y="477203"/>
                </a:cubicBezTo>
                <a:cubicBezTo>
                  <a:pt x="1704023" y="503873"/>
                  <a:pt x="1683068" y="525780"/>
                  <a:pt x="1656398" y="525780"/>
                </a:cubicBezTo>
                <a:close/>
                <a:moveTo>
                  <a:pt x="795338" y="563880"/>
                </a:moveTo>
                <a:lnTo>
                  <a:pt x="840105" y="563880"/>
                </a:lnTo>
                <a:lnTo>
                  <a:pt x="840105" y="389573"/>
                </a:lnTo>
                <a:lnTo>
                  <a:pt x="795338" y="389573"/>
                </a:lnTo>
                <a:lnTo>
                  <a:pt x="795338" y="563880"/>
                </a:lnTo>
                <a:close/>
                <a:moveTo>
                  <a:pt x="818198" y="312420"/>
                </a:moveTo>
                <a:cubicBezTo>
                  <a:pt x="802005" y="312420"/>
                  <a:pt x="790575" y="324803"/>
                  <a:pt x="790575" y="340995"/>
                </a:cubicBezTo>
                <a:cubicBezTo>
                  <a:pt x="790575" y="357188"/>
                  <a:pt x="802005" y="369570"/>
                  <a:pt x="818198" y="369570"/>
                </a:cubicBezTo>
                <a:cubicBezTo>
                  <a:pt x="835343" y="369570"/>
                  <a:pt x="846773" y="358140"/>
                  <a:pt x="846773" y="340995"/>
                </a:cubicBezTo>
                <a:cubicBezTo>
                  <a:pt x="845820" y="324803"/>
                  <a:pt x="834390" y="312420"/>
                  <a:pt x="818198" y="312420"/>
                </a:cubicBezTo>
                <a:close/>
                <a:moveTo>
                  <a:pt x="429578" y="506730"/>
                </a:moveTo>
                <a:lnTo>
                  <a:pt x="387668" y="389573"/>
                </a:lnTo>
                <a:lnTo>
                  <a:pt x="340995" y="389573"/>
                </a:lnTo>
                <a:lnTo>
                  <a:pt x="406718" y="562928"/>
                </a:lnTo>
                <a:lnTo>
                  <a:pt x="450533" y="562928"/>
                </a:lnTo>
                <a:lnTo>
                  <a:pt x="518160" y="389573"/>
                </a:lnTo>
                <a:lnTo>
                  <a:pt x="472440" y="389573"/>
                </a:lnTo>
                <a:lnTo>
                  <a:pt x="429578" y="506730"/>
                </a:lnTo>
                <a:close/>
                <a:moveTo>
                  <a:pt x="2027873" y="416243"/>
                </a:moveTo>
                <a:lnTo>
                  <a:pt x="2027873" y="389573"/>
                </a:lnTo>
                <a:lnTo>
                  <a:pt x="1985010" y="389573"/>
                </a:lnTo>
                <a:lnTo>
                  <a:pt x="1985010" y="562928"/>
                </a:lnTo>
                <a:lnTo>
                  <a:pt x="2028825" y="562928"/>
                </a:lnTo>
                <a:lnTo>
                  <a:pt x="2028825" y="471488"/>
                </a:lnTo>
                <a:cubicBezTo>
                  <a:pt x="2028825" y="441960"/>
                  <a:pt x="2043113" y="430530"/>
                  <a:pt x="2065973" y="430530"/>
                </a:cubicBezTo>
                <a:cubicBezTo>
                  <a:pt x="2075498" y="430530"/>
                  <a:pt x="2084070" y="433388"/>
                  <a:pt x="2088833" y="436245"/>
                </a:cubicBezTo>
                <a:lnTo>
                  <a:pt x="2105025" y="392430"/>
                </a:lnTo>
                <a:cubicBezTo>
                  <a:pt x="2097405" y="388620"/>
                  <a:pt x="2087880" y="385763"/>
                  <a:pt x="2076450" y="385763"/>
                </a:cubicBezTo>
                <a:cubicBezTo>
                  <a:pt x="2052638" y="386715"/>
                  <a:pt x="2035493" y="396240"/>
                  <a:pt x="2027873" y="416243"/>
                </a:cubicBezTo>
                <a:close/>
                <a:moveTo>
                  <a:pt x="2208848" y="386715"/>
                </a:moveTo>
                <a:cubicBezTo>
                  <a:pt x="2170748" y="386715"/>
                  <a:pt x="2145030" y="402908"/>
                  <a:pt x="2127885" y="426720"/>
                </a:cubicBezTo>
                <a:lnTo>
                  <a:pt x="2167890" y="446723"/>
                </a:lnTo>
                <a:cubicBezTo>
                  <a:pt x="2175510" y="432435"/>
                  <a:pt x="2188845" y="423863"/>
                  <a:pt x="2207895" y="423863"/>
                </a:cubicBezTo>
                <a:cubicBezTo>
                  <a:pt x="2232660" y="423863"/>
                  <a:pt x="2245043" y="436245"/>
                  <a:pt x="2245043" y="455295"/>
                </a:cubicBezTo>
                <a:lnTo>
                  <a:pt x="2245043" y="457200"/>
                </a:lnTo>
                <a:lnTo>
                  <a:pt x="2200275" y="457200"/>
                </a:lnTo>
                <a:cubicBezTo>
                  <a:pt x="2152650" y="457200"/>
                  <a:pt x="2123123" y="479108"/>
                  <a:pt x="2123123" y="515303"/>
                </a:cubicBezTo>
                <a:cubicBezTo>
                  <a:pt x="2123123" y="545783"/>
                  <a:pt x="2145030" y="566738"/>
                  <a:pt x="2183130" y="566738"/>
                </a:cubicBezTo>
                <a:cubicBezTo>
                  <a:pt x="2209800" y="566738"/>
                  <a:pt x="2233613" y="554355"/>
                  <a:pt x="2245995" y="536258"/>
                </a:cubicBezTo>
                <a:lnTo>
                  <a:pt x="2245995" y="562928"/>
                </a:lnTo>
                <a:lnTo>
                  <a:pt x="2287905" y="562928"/>
                </a:lnTo>
                <a:lnTo>
                  <a:pt x="2287905" y="457200"/>
                </a:lnTo>
                <a:cubicBezTo>
                  <a:pt x="2287905" y="413385"/>
                  <a:pt x="2259330" y="386715"/>
                  <a:pt x="2208848" y="386715"/>
                </a:cubicBezTo>
                <a:close/>
                <a:moveTo>
                  <a:pt x="2245995" y="499110"/>
                </a:moveTo>
                <a:cubicBezTo>
                  <a:pt x="2237423" y="518160"/>
                  <a:pt x="2216468" y="530543"/>
                  <a:pt x="2195513" y="530543"/>
                </a:cubicBezTo>
                <a:cubicBezTo>
                  <a:pt x="2177415" y="530543"/>
                  <a:pt x="2168843" y="523875"/>
                  <a:pt x="2168843" y="511493"/>
                </a:cubicBezTo>
                <a:cubicBezTo>
                  <a:pt x="2168843" y="498158"/>
                  <a:pt x="2179320" y="489585"/>
                  <a:pt x="2205038" y="489585"/>
                </a:cubicBezTo>
                <a:lnTo>
                  <a:pt x="2245043" y="489585"/>
                </a:lnTo>
                <a:lnTo>
                  <a:pt x="2245043" y="499110"/>
                </a:lnTo>
                <a:close/>
                <a:moveTo>
                  <a:pt x="563880" y="312420"/>
                </a:moveTo>
                <a:cubicBezTo>
                  <a:pt x="547688" y="312420"/>
                  <a:pt x="536258" y="324803"/>
                  <a:pt x="536258" y="340995"/>
                </a:cubicBezTo>
                <a:cubicBezTo>
                  <a:pt x="536258" y="357188"/>
                  <a:pt x="547688" y="369570"/>
                  <a:pt x="563880" y="369570"/>
                </a:cubicBezTo>
                <a:cubicBezTo>
                  <a:pt x="581025" y="369570"/>
                  <a:pt x="592455" y="358140"/>
                  <a:pt x="592455" y="340995"/>
                </a:cubicBezTo>
                <a:cubicBezTo>
                  <a:pt x="591503" y="324803"/>
                  <a:pt x="580073" y="312420"/>
                  <a:pt x="563880" y="312420"/>
                </a:cubicBezTo>
                <a:close/>
                <a:moveTo>
                  <a:pt x="1444943" y="386715"/>
                </a:moveTo>
                <a:cubicBezTo>
                  <a:pt x="1393508" y="386715"/>
                  <a:pt x="1354455" y="426720"/>
                  <a:pt x="1354455" y="477203"/>
                </a:cubicBezTo>
                <a:cubicBezTo>
                  <a:pt x="1354455" y="526733"/>
                  <a:pt x="1393508" y="567690"/>
                  <a:pt x="1444943" y="567690"/>
                </a:cubicBezTo>
                <a:cubicBezTo>
                  <a:pt x="1496378" y="567690"/>
                  <a:pt x="1535430" y="526733"/>
                  <a:pt x="1535430" y="477203"/>
                </a:cubicBezTo>
                <a:cubicBezTo>
                  <a:pt x="1536383" y="426720"/>
                  <a:pt x="1496378" y="386715"/>
                  <a:pt x="1444943" y="386715"/>
                </a:cubicBezTo>
                <a:close/>
                <a:moveTo>
                  <a:pt x="1445895" y="524828"/>
                </a:moveTo>
                <a:cubicBezTo>
                  <a:pt x="1419225" y="524828"/>
                  <a:pt x="1399223" y="502920"/>
                  <a:pt x="1399223" y="476250"/>
                </a:cubicBezTo>
                <a:cubicBezTo>
                  <a:pt x="1399223" y="449580"/>
                  <a:pt x="1420178" y="427673"/>
                  <a:pt x="1445895" y="427673"/>
                </a:cubicBezTo>
                <a:cubicBezTo>
                  <a:pt x="1471613" y="427673"/>
                  <a:pt x="1492568" y="449580"/>
                  <a:pt x="1492568" y="476250"/>
                </a:cubicBezTo>
                <a:cubicBezTo>
                  <a:pt x="1492568" y="503873"/>
                  <a:pt x="1471613" y="524828"/>
                  <a:pt x="1445895" y="524828"/>
                </a:cubicBezTo>
                <a:close/>
                <a:moveTo>
                  <a:pt x="702945" y="457200"/>
                </a:moveTo>
                <a:cubicBezTo>
                  <a:pt x="678180" y="451485"/>
                  <a:pt x="663893" y="448628"/>
                  <a:pt x="663893" y="438150"/>
                </a:cubicBezTo>
                <a:cubicBezTo>
                  <a:pt x="663893" y="428625"/>
                  <a:pt x="672465" y="421005"/>
                  <a:pt x="689610" y="421005"/>
                </a:cubicBezTo>
                <a:cubicBezTo>
                  <a:pt x="705803" y="421005"/>
                  <a:pt x="716280" y="427673"/>
                  <a:pt x="722948" y="439103"/>
                </a:cubicBezTo>
                <a:lnTo>
                  <a:pt x="762953" y="422910"/>
                </a:lnTo>
                <a:cubicBezTo>
                  <a:pt x="746760" y="400050"/>
                  <a:pt x="725805" y="385763"/>
                  <a:pt x="689610" y="385763"/>
                </a:cubicBezTo>
                <a:cubicBezTo>
                  <a:pt x="647700" y="385763"/>
                  <a:pt x="619125" y="410528"/>
                  <a:pt x="619125" y="440055"/>
                </a:cubicBezTo>
                <a:cubicBezTo>
                  <a:pt x="619125" y="476250"/>
                  <a:pt x="651510" y="485775"/>
                  <a:pt x="680085" y="491490"/>
                </a:cubicBezTo>
                <a:cubicBezTo>
                  <a:pt x="701993" y="496253"/>
                  <a:pt x="720090" y="499110"/>
                  <a:pt x="720090" y="511493"/>
                </a:cubicBezTo>
                <a:cubicBezTo>
                  <a:pt x="720090" y="521970"/>
                  <a:pt x="710565" y="530543"/>
                  <a:pt x="692468" y="530543"/>
                </a:cubicBezTo>
                <a:cubicBezTo>
                  <a:pt x="674370" y="530543"/>
                  <a:pt x="661035" y="522923"/>
                  <a:pt x="653415" y="506730"/>
                </a:cubicBezTo>
                <a:lnTo>
                  <a:pt x="611505" y="523875"/>
                </a:lnTo>
                <a:cubicBezTo>
                  <a:pt x="624840" y="551498"/>
                  <a:pt x="650558" y="566738"/>
                  <a:pt x="691515" y="566738"/>
                </a:cubicBezTo>
                <a:cubicBezTo>
                  <a:pt x="741045" y="566738"/>
                  <a:pt x="764858" y="536258"/>
                  <a:pt x="764858" y="509588"/>
                </a:cubicBezTo>
                <a:cubicBezTo>
                  <a:pt x="765810" y="472440"/>
                  <a:pt x="731520" y="462915"/>
                  <a:pt x="702945" y="457200"/>
                </a:cubicBezTo>
                <a:close/>
              </a:path>
            </a:pathLst>
          </a:custGeom>
          <a:solidFill>
            <a:schemeClr val="tx1"/>
          </a:solidFill>
          <a:ln w="9525" cap="flat">
            <a:noFill/>
            <a:prstDash val="solid"/>
            <a:miter/>
          </a:ln>
        </p:spPr>
        <p:txBody>
          <a:bodyPr rtlCol="0" anchor="ctr"/>
          <a:lstStyle/>
          <a:p>
            <a:endParaRPr lang="fr-FR" sz="1431" noProof="0">
              <a:solidFill>
                <a:schemeClr val="bg1"/>
              </a:solidFill>
            </a:endParaRPr>
          </a:p>
        </p:txBody>
      </p:sp>
      <p:sp>
        <p:nvSpPr>
          <p:cNvPr id="11" name="Freeform: Shape 10">
            <a:extLst>
              <a:ext uri="{FF2B5EF4-FFF2-40B4-BE49-F238E27FC236}">
                <a16:creationId xmlns:a16="http://schemas.microsoft.com/office/drawing/2014/main" id="{8FE86CE5-9402-41B9-8A88-C32E5614FE2F}"/>
              </a:ext>
            </a:extLst>
          </p:cNvPr>
          <p:cNvSpPr/>
          <p:nvPr/>
        </p:nvSpPr>
        <p:spPr>
          <a:xfrm>
            <a:off x="900000" y="3297960"/>
            <a:ext cx="5302680" cy="304843"/>
          </a:xfrm>
          <a:custGeom>
            <a:avLst/>
            <a:gdLst>
              <a:gd name="connsiteX0" fmla="*/ 989648 w 8814435"/>
              <a:gd name="connsiteY0" fmla="*/ 278130 h 506730"/>
              <a:gd name="connsiteX1" fmla="*/ 975360 w 8814435"/>
              <a:gd name="connsiteY1" fmla="*/ 293370 h 506730"/>
              <a:gd name="connsiteX2" fmla="*/ 989648 w 8814435"/>
              <a:gd name="connsiteY2" fmla="*/ 308610 h 506730"/>
              <a:gd name="connsiteX3" fmla="*/ 1004888 w 8814435"/>
              <a:gd name="connsiteY3" fmla="*/ 293370 h 506730"/>
              <a:gd name="connsiteX4" fmla="*/ 989648 w 8814435"/>
              <a:gd name="connsiteY4" fmla="*/ 278130 h 506730"/>
              <a:gd name="connsiteX5" fmla="*/ 1000125 w 8814435"/>
              <a:gd name="connsiteY5" fmla="*/ 3810 h 506730"/>
              <a:gd name="connsiteX6" fmla="*/ 985838 w 8814435"/>
              <a:gd name="connsiteY6" fmla="*/ 19050 h 506730"/>
              <a:gd name="connsiteX7" fmla="*/ 1000125 w 8814435"/>
              <a:gd name="connsiteY7" fmla="*/ 34290 h 506730"/>
              <a:gd name="connsiteX8" fmla="*/ 1015365 w 8814435"/>
              <a:gd name="connsiteY8" fmla="*/ 19050 h 506730"/>
              <a:gd name="connsiteX9" fmla="*/ 1000125 w 8814435"/>
              <a:gd name="connsiteY9" fmla="*/ 3810 h 506730"/>
              <a:gd name="connsiteX10" fmla="*/ 945833 w 8814435"/>
              <a:gd name="connsiteY10" fmla="*/ 164783 h 506730"/>
              <a:gd name="connsiteX11" fmla="*/ 927735 w 8814435"/>
              <a:gd name="connsiteY11" fmla="*/ 142875 h 506730"/>
              <a:gd name="connsiteX12" fmla="*/ 927735 w 8814435"/>
              <a:gd name="connsiteY12" fmla="*/ 73343 h 506730"/>
              <a:gd name="connsiteX13" fmla="*/ 963930 w 8814435"/>
              <a:gd name="connsiteY13" fmla="*/ 73343 h 506730"/>
              <a:gd name="connsiteX14" fmla="*/ 963930 w 8814435"/>
              <a:gd name="connsiteY14" fmla="*/ 57150 h 506730"/>
              <a:gd name="connsiteX15" fmla="*/ 927735 w 8814435"/>
              <a:gd name="connsiteY15" fmla="*/ 57150 h 506730"/>
              <a:gd name="connsiteX16" fmla="*/ 927735 w 8814435"/>
              <a:gd name="connsiteY16" fmla="*/ 18098 h 506730"/>
              <a:gd name="connsiteX17" fmla="*/ 909638 w 8814435"/>
              <a:gd name="connsiteY17" fmla="*/ 29528 h 506730"/>
              <a:gd name="connsiteX18" fmla="*/ 909638 w 8814435"/>
              <a:gd name="connsiteY18" fmla="*/ 57150 h 506730"/>
              <a:gd name="connsiteX19" fmla="*/ 885825 w 8814435"/>
              <a:gd name="connsiteY19" fmla="*/ 57150 h 506730"/>
              <a:gd name="connsiteX20" fmla="*/ 885825 w 8814435"/>
              <a:gd name="connsiteY20" fmla="*/ 74295 h 506730"/>
              <a:gd name="connsiteX21" fmla="*/ 909638 w 8814435"/>
              <a:gd name="connsiteY21" fmla="*/ 74295 h 506730"/>
              <a:gd name="connsiteX22" fmla="*/ 909638 w 8814435"/>
              <a:gd name="connsiteY22" fmla="*/ 142875 h 506730"/>
              <a:gd name="connsiteX23" fmla="*/ 944880 w 8814435"/>
              <a:gd name="connsiteY23" fmla="*/ 181928 h 506730"/>
              <a:gd name="connsiteX24" fmla="*/ 970598 w 8814435"/>
              <a:gd name="connsiteY24" fmla="*/ 173355 h 506730"/>
              <a:gd name="connsiteX25" fmla="*/ 961073 w 8814435"/>
              <a:gd name="connsiteY25" fmla="*/ 158115 h 506730"/>
              <a:gd name="connsiteX26" fmla="*/ 945833 w 8814435"/>
              <a:gd name="connsiteY26" fmla="*/ 164783 h 506730"/>
              <a:gd name="connsiteX27" fmla="*/ 991553 w 8814435"/>
              <a:gd name="connsiteY27" fmla="*/ 180023 h 506730"/>
              <a:gd name="connsiteX28" fmla="*/ 1010603 w 8814435"/>
              <a:gd name="connsiteY28" fmla="*/ 180023 h 506730"/>
              <a:gd name="connsiteX29" fmla="*/ 1010603 w 8814435"/>
              <a:gd name="connsiteY29" fmla="*/ 57150 h 506730"/>
              <a:gd name="connsiteX30" fmla="*/ 991553 w 8814435"/>
              <a:gd name="connsiteY30" fmla="*/ 57150 h 506730"/>
              <a:gd name="connsiteX31" fmla="*/ 991553 w 8814435"/>
              <a:gd name="connsiteY31" fmla="*/ 180023 h 506730"/>
              <a:gd name="connsiteX32" fmla="*/ 980123 w 8814435"/>
              <a:gd name="connsiteY32" fmla="*/ 454343 h 506730"/>
              <a:gd name="connsiteX33" fmla="*/ 999173 w 8814435"/>
              <a:gd name="connsiteY33" fmla="*/ 454343 h 506730"/>
              <a:gd name="connsiteX34" fmla="*/ 999173 w 8814435"/>
              <a:gd name="connsiteY34" fmla="*/ 330518 h 506730"/>
              <a:gd name="connsiteX35" fmla="*/ 980123 w 8814435"/>
              <a:gd name="connsiteY35" fmla="*/ 330518 h 506730"/>
              <a:gd name="connsiteX36" fmla="*/ 980123 w 8814435"/>
              <a:gd name="connsiteY36" fmla="*/ 454343 h 506730"/>
              <a:gd name="connsiteX37" fmla="*/ 1869758 w 8814435"/>
              <a:gd name="connsiteY37" fmla="*/ 110490 h 506730"/>
              <a:gd name="connsiteX38" fmla="*/ 1869758 w 8814435"/>
              <a:gd name="connsiteY38" fmla="*/ 180023 h 506730"/>
              <a:gd name="connsiteX39" fmla="*/ 1888808 w 8814435"/>
              <a:gd name="connsiteY39" fmla="*/ 180023 h 506730"/>
              <a:gd name="connsiteX40" fmla="*/ 1888808 w 8814435"/>
              <a:gd name="connsiteY40" fmla="*/ 109538 h 506730"/>
              <a:gd name="connsiteX41" fmla="*/ 1836420 w 8814435"/>
              <a:gd name="connsiteY41" fmla="*/ 54293 h 506730"/>
              <a:gd name="connsiteX42" fmla="*/ 1793558 w 8814435"/>
              <a:gd name="connsiteY42" fmla="*/ 77153 h 506730"/>
              <a:gd name="connsiteX43" fmla="*/ 1793558 w 8814435"/>
              <a:gd name="connsiteY43" fmla="*/ 57150 h 506730"/>
              <a:gd name="connsiteX44" fmla="*/ 1775460 w 8814435"/>
              <a:gd name="connsiteY44" fmla="*/ 57150 h 506730"/>
              <a:gd name="connsiteX45" fmla="*/ 1775460 w 8814435"/>
              <a:gd name="connsiteY45" fmla="*/ 180975 h 506730"/>
              <a:gd name="connsiteX46" fmla="*/ 1794510 w 8814435"/>
              <a:gd name="connsiteY46" fmla="*/ 180975 h 506730"/>
              <a:gd name="connsiteX47" fmla="*/ 1794510 w 8814435"/>
              <a:gd name="connsiteY47" fmla="*/ 112395 h 506730"/>
              <a:gd name="connsiteX48" fmla="*/ 1833563 w 8814435"/>
              <a:gd name="connsiteY48" fmla="*/ 72390 h 506730"/>
              <a:gd name="connsiteX49" fmla="*/ 1869758 w 8814435"/>
              <a:gd name="connsiteY49" fmla="*/ 110490 h 506730"/>
              <a:gd name="connsiteX50" fmla="*/ 2016443 w 8814435"/>
              <a:gd name="connsiteY50" fmla="*/ 110490 h 506730"/>
              <a:gd name="connsiteX51" fmla="*/ 2016443 w 8814435"/>
              <a:gd name="connsiteY51" fmla="*/ 180023 h 506730"/>
              <a:gd name="connsiteX52" fmla="*/ 2035493 w 8814435"/>
              <a:gd name="connsiteY52" fmla="*/ 180023 h 506730"/>
              <a:gd name="connsiteX53" fmla="*/ 2035493 w 8814435"/>
              <a:gd name="connsiteY53" fmla="*/ 109538 h 506730"/>
              <a:gd name="connsiteX54" fmla="*/ 1983105 w 8814435"/>
              <a:gd name="connsiteY54" fmla="*/ 54293 h 506730"/>
              <a:gd name="connsiteX55" fmla="*/ 1940243 w 8814435"/>
              <a:gd name="connsiteY55" fmla="*/ 77153 h 506730"/>
              <a:gd name="connsiteX56" fmla="*/ 1940243 w 8814435"/>
              <a:gd name="connsiteY56" fmla="*/ 57150 h 506730"/>
              <a:gd name="connsiteX57" fmla="*/ 1922145 w 8814435"/>
              <a:gd name="connsiteY57" fmla="*/ 57150 h 506730"/>
              <a:gd name="connsiteX58" fmla="*/ 1922145 w 8814435"/>
              <a:gd name="connsiteY58" fmla="*/ 180975 h 506730"/>
              <a:gd name="connsiteX59" fmla="*/ 1941195 w 8814435"/>
              <a:gd name="connsiteY59" fmla="*/ 180975 h 506730"/>
              <a:gd name="connsiteX60" fmla="*/ 1941195 w 8814435"/>
              <a:gd name="connsiteY60" fmla="*/ 112395 h 506730"/>
              <a:gd name="connsiteX61" fmla="*/ 1980248 w 8814435"/>
              <a:gd name="connsiteY61" fmla="*/ 72390 h 506730"/>
              <a:gd name="connsiteX62" fmla="*/ 2016443 w 8814435"/>
              <a:gd name="connsiteY62" fmla="*/ 110490 h 506730"/>
              <a:gd name="connsiteX63" fmla="*/ 1888808 w 8814435"/>
              <a:gd name="connsiteY63" fmla="*/ 328613 h 506730"/>
              <a:gd name="connsiteX64" fmla="*/ 1842135 w 8814435"/>
              <a:gd name="connsiteY64" fmla="*/ 353378 h 506730"/>
              <a:gd name="connsiteX65" fmla="*/ 1842135 w 8814435"/>
              <a:gd name="connsiteY65" fmla="*/ 330518 h 506730"/>
              <a:gd name="connsiteX66" fmla="*/ 1824038 w 8814435"/>
              <a:gd name="connsiteY66" fmla="*/ 330518 h 506730"/>
              <a:gd name="connsiteX67" fmla="*/ 1824038 w 8814435"/>
              <a:gd name="connsiteY67" fmla="*/ 501968 h 506730"/>
              <a:gd name="connsiteX68" fmla="*/ 1842135 w 8814435"/>
              <a:gd name="connsiteY68" fmla="*/ 501968 h 506730"/>
              <a:gd name="connsiteX69" fmla="*/ 1842135 w 8814435"/>
              <a:gd name="connsiteY69" fmla="*/ 433388 h 506730"/>
              <a:gd name="connsiteX70" fmla="*/ 1887855 w 8814435"/>
              <a:gd name="connsiteY70" fmla="*/ 457200 h 506730"/>
              <a:gd name="connsiteX71" fmla="*/ 1950720 w 8814435"/>
              <a:gd name="connsiteY71" fmla="*/ 393383 h 506730"/>
              <a:gd name="connsiteX72" fmla="*/ 1888808 w 8814435"/>
              <a:gd name="connsiteY72" fmla="*/ 328613 h 506730"/>
              <a:gd name="connsiteX73" fmla="*/ 1886903 w 8814435"/>
              <a:gd name="connsiteY73" fmla="*/ 440055 h 506730"/>
              <a:gd name="connsiteX74" fmla="*/ 1841183 w 8814435"/>
              <a:gd name="connsiteY74" fmla="*/ 393383 h 506730"/>
              <a:gd name="connsiteX75" fmla="*/ 1886903 w 8814435"/>
              <a:gd name="connsiteY75" fmla="*/ 346710 h 506730"/>
              <a:gd name="connsiteX76" fmla="*/ 1932623 w 8814435"/>
              <a:gd name="connsiteY76" fmla="*/ 393383 h 506730"/>
              <a:gd name="connsiteX77" fmla="*/ 1886903 w 8814435"/>
              <a:gd name="connsiteY77" fmla="*/ 440055 h 506730"/>
              <a:gd name="connsiteX78" fmla="*/ 1737360 w 8814435"/>
              <a:gd name="connsiteY78" fmla="*/ 328613 h 506730"/>
              <a:gd name="connsiteX79" fmla="*/ 1681163 w 8814435"/>
              <a:gd name="connsiteY79" fmla="*/ 355283 h 506730"/>
              <a:gd name="connsiteX80" fmla="*/ 1697355 w 8814435"/>
              <a:gd name="connsiteY80" fmla="*/ 365760 h 506730"/>
              <a:gd name="connsiteX81" fmla="*/ 1736408 w 8814435"/>
              <a:gd name="connsiteY81" fmla="*/ 344805 h 506730"/>
              <a:gd name="connsiteX82" fmla="*/ 1772603 w 8814435"/>
              <a:gd name="connsiteY82" fmla="*/ 376238 h 506730"/>
              <a:gd name="connsiteX83" fmla="*/ 1772603 w 8814435"/>
              <a:gd name="connsiteY83" fmla="*/ 381000 h 506730"/>
              <a:gd name="connsiteX84" fmla="*/ 1733550 w 8814435"/>
              <a:gd name="connsiteY84" fmla="*/ 381000 h 506730"/>
              <a:gd name="connsiteX85" fmla="*/ 1677353 w 8814435"/>
              <a:gd name="connsiteY85" fmla="*/ 421005 h 506730"/>
              <a:gd name="connsiteX86" fmla="*/ 1721168 w 8814435"/>
              <a:gd name="connsiteY86" fmla="*/ 457200 h 506730"/>
              <a:gd name="connsiteX87" fmla="*/ 1772603 w 8814435"/>
              <a:gd name="connsiteY87" fmla="*/ 433388 h 506730"/>
              <a:gd name="connsiteX88" fmla="*/ 1772603 w 8814435"/>
              <a:gd name="connsiteY88" fmla="*/ 455295 h 506730"/>
              <a:gd name="connsiteX89" fmla="*/ 1790700 w 8814435"/>
              <a:gd name="connsiteY89" fmla="*/ 455295 h 506730"/>
              <a:gd name="connsiteX90" fmla="*/ 1790700 w 8814435"/>
              <a:gd name="connsiteY90" fmla="*/ 376238 h 506730"/>
              <a:gd name="connsiteX91" fmla="*/ 1737360 w 8814435"/>
              <a:gd name="connsiteY91" fmla="*/ 328613 h 506730"/>
              <a:gd name="connsiteX92" fmla="*/ 1772603 w 8814435"/>
              <a:gd name="connsiteY92" fmla="*/ 412433 h 506730"/>
              <a:gd name="connsiteX93" fmla="*/ 1724978 w 8814435"/>
              <a:gd name="connsiteY93" fmla="*/ 440055 h 506730"/>
              <a:gd name="connsiteX94" fmla="*/ 1696403 w 8814435"/>
              <a:gd name="connsiteY94" fmla="*/ 419100 h 506730"/>
              <a:gd name="connsiteX95" fmla="*/ 1734503 w 8814435"/>
              <a:gd name="connsiteY95" fmla="*/ 395288 h 506730"/>
              <a:gd name="connsiteX96" fmla="*/ 1772603 w 8814435"/>
              <a:gd name="connsiteY96" fmla="*/ 395288 h 506730"/>
              <a:gd name="connsiteX97" fmla="*/ 1772603 w 8814435"/>
              <a:gd name="connsiteY97" fmla="*/ 412433 h 506730"/>
              <a:gd name="connsiteX98" fmla="*/ 909638 w 8814435"/>
              <a:gd name="connsiteY98" fmla="*/ 382905 h 506730"/>
              <a:gd name="connsiteX99" fmla="*/ 875348 w 8814435"/>
              <a:gd name="connsiteY99" fmla="*/ 363855 h 506730"/>
              <a:gd name="connsiteX100" fmla="*/ 902018 w 8814435"/>
              <a:gd name="connsiteY100" fmla="*/ 343853 h 506730"/>
              <a:gd name="connsiteX101" fmla="*/ 936308 w 8814435"/>
              <a:gd name="connsiteY101" fmla="*/ 360045 h 506730"/>
              <a:gd name="connsiteX102" fmla="*/ 951548 w 8814435"/>
              <a:gd name="connsiteY102" fmla="*/ 349568 h 506730"/>
              <a:gd name="connsiteX103" fmla="*/ 902018 w 8814435"/>
              <a:gd name="connsiteY103" fmla="*/ 327660 h 506730"/>
              <a:gd name="connsiteX104" fmla="*/ 856298 w 8814435"/>
              <a:gd name="connsiteY104" fmla="*/ 363855 h 506730"/>
              <a:gd name="connsiteX105" fmla="*/ 900113 w 8814435"/>
              <a:gd name="connsiteY105" fmla="*/ 398145 h 506730"/>
              <a:gd name="connsiteX106" fmla="*/ 935355 w 8814435"/>
              <a:gd name="connsiteY106" fmla="*/ 418148 h 506730"/>
              <a:gd name="connsiteX107" fmla="*/ 905828 w 8814435"/>
              <a:gd name="connsiteY107" fmla="*/ 440055 h 506730"/>
              <a:gd name="connsiteX108" fmla="*/ 865823 w 8814435"/>
              <a:gd name="connsiteY108" fmla="*/ 420053 h 506730"/>
              <a:gd name="connsiteX109" fmla="*/ 849630 w 8814435"/>
              <a:gd name="connsiteY109" fmla="*/ 431483 h 506730"/>
              <a:gd name="connsiteX110" fmla="*/ 904875 w 8814435"/>
              <a:gd name="connsiteY110" fmla="*/ 457200 h 506730"/>
              <a:gd name="connsiteX111" fmla="*/ 953453 w 8814435"/>
              <a:gd name="connsiteY111" fmla="*/ 419100 h 506730"/>
              <a:gd name="connsiteX112" fmla="*/ 909638 w 8814435"/>
              <a:gd name="connsiteY112" fmla="*/ 382905 h 506730"/>
              <a:gd name="connsiteX113" fmla="*/ 2194560 w 8814435"/>
              <a:gd name="connsiteY113" fmla="*/ 328613 h 506730"/>
              <a:gd name="connsiteX114" fmla="*/ 2130743 w 8814435"/>
              <a:gd name="connsiteY114" fmla="*/ 392430 h 506730"/>
              <a:gd name="connsiteX115" fmla="*/ 2194560 w 8814435"/>
              <a:gd name="connsiteY115" fmla="*/ 456248 h 506730"/>
              <a:gd name="connsiteX116" fmla="*/ 2258378 w 8814435"/>
              <a:gd name="connsiteY116" fmla="*/ 392430 h 506730"/>
              <a:gd name="connsiteX117" fmla="*/ 2194560 w 8814435"/>
              <a:gd name="connsiteY117" fmla="*/ 328613 h 506730"/>
              <a:gd name="connsiteX118" fmla="*/ 2194560 w 8814435"/>
              <a:gd name="connsiteY118" fmla="*/ 439103 h 506730"/>
              <a:gd name="connsiteX119" fmla="*/ 2149793 w 8814435"/>
              <a:gd name="connsiteY119" fmla="*/ 392430 h 506730"/>
              <a:gd name="connsiteX120" fmla="*/ 2194560 w 8814435"/>
              <a:gd name="connsiteY120" fmla="*/ 345758 h 506730"/>
              <a:gd name="connsiteX121" fmla="*/ 2240280 w 8814435"/>
              <a:gd name="connsiteY121" fmla="*/ 392430 h 506730"/>
              <a:gd name="connsiteX122" fmla="*/ 2194560 w 8814435"/>
              <a:gd name="connsiteY122" fmla="*/ 439103 h 506730"/>
              <a:gd name="connsiteX123" fmla="*/ 2044065 w 8814435"/>
              <a:gd name="connsiteY123" fmla="*/ 328613 h 506730"/>
              <a:gd name="connsiteX124" fmla="*/ 1997393 w 8814435"/>
              <a:gd name="connsiteY124" fmla="*/ 353378 h 506730"/>
              <a:gd name="connsiteX125" fmla="*/ 1997393 w 8814435"/>
              <a:gd name="connsiteY125" fmla="*/ 330518 h 506730"/>
              <a:gd name="connsiteX126" fmla="*/ 1979295 w 8814435"/>
              <a:gd name="connsiteY126" fmla="*/ 330518 h 506730"/>
              <a:gd name="connsiteX127" fmla="*/ 1979295 w 8814435"/>
              <a:gd name="connsiteY127" fmla="*/ 501968 h 506730"/>
              <a:gd name="connsiteX128" fmla="*/ 1997393 w 8814435"/>
              <a:gd name="connsiteY128" fmla="*/ 501968 h 506730"/>
              <a:gd name="connsiteX129" fmla="*/ 1997393 w 8814435"/>
              <a:gd name="connsiteY129" fmla="*/ 433388 h 506730"/>
              <a:gd name="connsiteX130" fmla="*/ 2043113 w 8814435"/>
              <a:gd name="connsiteY130" fmla="*/ 457200 h 506730"/>
              <a:gd name="connsiteX131" fmla="*/ 2105978 w 8814435"/>
              <a:gd name="connsiteY131" fmla="*/ 393383 h 506730"/>
              <a:gd name="connsiteX132" fmla="*/ 2044065 w 8814435"/>
              <a:gd name="connsiteY132" fmla="*/ 328613 h 506730"/>
              <a:gd name="connsiteX133" fmla="*/ 2042160 w 8814435"/>
              <a:gd name="connsiteY133" fmla="*/ 440055 h 506730"/>
              <a:gd name="connsiteX134" fmla="*/ 1996440 w 8814435"/>
              <a:gd name="connsiteY134" fmla="*/ 393383 h 506730"/>
              <a:gd name="connsiteX135" fmla="*/ 2042160 w 8814435"/>
              <a:gd name="connsiteY135" fmla="*/ 346710 h 506730"/>
              <a:gd name="connsiteX136" fmla="*/ 2087880 w 8814435"/>
              <a:gd name="connsiteY136" fmla="*/ 393383 h 506730"/>
              <a:gd name="connsiteX137" fmla="*/ 2042160 w 8814435"/>
              <a:gd name="connsiteY137" fmla="*/ 440055 h 506730"/>
              <a:gd name="connsiteX138" fmla="*/ 1746885 w 8814435"/>
              <a:gd name="connsiteY138" fmla="*/ 119063 h 506730"/>
              <a:gd name="connsiteX139" fmla="*/ 1683068 w 8814435"/>
              <a:gd name="connsiteY139" fmla="*/ 55245 h 506730"/>
              <a:gd name="connsiteX140" fmla="*/ 1619250 w 8814435"/>
              <a:gd name="connsiteY140" fmla="*/ 119063 h 506730"/>
              <a:gd name="connsiteX141" fmla="*/ 1683068 w 8814435"/>
              <a:gd name="connsiteY141" fmla="*/ 182880 h 506730"/>
              <a:gd name="connsiteX142" fmla="*/ 1746885 w 8814435"/>
              <a:gd name="connsiteY142" fmla="*/ 119063 h 506730"/>
              <a:gd name="connsiteX143" fmla="*/ 1637348 w 8814435"/>
              <a:gd name="connsiteY143" fmla="*/ 119063 h 506730"/>
              <a:gd name="connsiteX144" fmla="*/ 1682115 w 8814435"/>
              <a:gd name="connsiteY144" fmla="*/ 72390 h 506730"/>
              <a:gd name="connsiteX145" fmla="*/ 1727835 w 8814435"/>
              <a:gd name="connsiteY145" fmla="*/ 119063 h 506730"/>
              <a:gd name="connsiteX146" fmla="*/ 1682115 w 8814435"/>
              <a:gd name="connsiteY146" fmla="*/ 165735 h 506730"/>
              <a:gd name="connsiteX147" fmla="*/ 1637348 w 8814435"/>
              <a:gd name="connsiteY147" fmla="*/ 119063 h 506730"/>
              <a:gd name="connsiteX148" fmla="*/ 1244918 w 8814435"/>
              <a:gd name="connsiteY148" fmla="*/ 328613 h 506730"/>
              <a:gd name="connsiteX149" fmla="*/ 1202055 w 8814435"/>
              <a:gd name="connsiteY149" fmla="*/ 351473 h 506730"/>
              <a:gd name="connsiteX150" fmla="*/ 1202055 w 8814435"/>
              <a:gd name="connsiteY150" fmla="*/ 330518 h 506730"/>
              <a:gd name="connsiteX151" fmla="*/ 1183958 w 8814435"/>
              <a:gd name="connsiteY151" fmla="*/ 330518 h 506730"/>
              <a:gd name="connsiteX152" fmla="*/ 1183958 w 8814435"/>
              <a:gd name="connsiteY152" fmla="*/ 454343 h 506730"/>
              <a:gd name="connsiteX153" fmla="*/ 1203008 w 8814435"/>
              <a:gd name="connsiteY153" fmla="*/ 454343 h 506730"/>
              <a:gd name="connsiteX154" fmla="*/ 1203008 w 8814435"/>
              <a:gd name="connsiteY154" fmla="*/ 385763 h 506730"/>
              <a:gd name="connsiteX155" fmla="*/ 1242060 w 8814435"/>
              <a:gd name="connsiteY155" fmla="*/ 345758 h 506730"/>
              <a:gd name="connsiteX156" fmla="*/ 1279208 w 8814435"/>
              <a:gd name="connsiteY156" fmla="*/ 385763 h 506730"/>
              <a:gd name="connsiteX157" fmla="*/ 1279208 w 8814435"/>
              <a:gd name="connsiteY157" fmla="*/ 455295 h 506730"/>
              <a:gd name="connsiteX158" fmla="*/ 1298258 w 8814435"/>
              <a:gd name="connsiteY158" fmla="*/ 455295 h 506730"/>
              <a:gd name="connsiteX159" fmla="*/ 1298258 w 8814435"/>
              <a:gd name="connsiteY159" fmla="*/ 384810 h 506730"/>
              <a:gd name="connsiteX160" fmla="*/ 1244918 w 8814435"/>
              <a:gd name="connsiteY160" fmla="*/ 328613 h 506730"/>
              <a:gd name="connsiteX161" fmla="*/ 1374458 w 8814435"/>
              <a:gd name="connsiteY161" fmla="*/ 141923 h 506730"/>
              <a:gd name="connsiteX162" fmla="*/ 1333500 w 8814435"/>
              <a:gd name="connsiteY162" fmla="*/ 165735 h 506730"/>
              <a:gd name="connsiteX163" fmla="*/ 1286828 w 8814435"/>
              <a:gd name="connsiteY163" fmla="*/ 125730 h 506730"/>
              <a:gd name="connsiteX164" fmla="*/ 1395413 w 8814435"/>
              <a:gd name="connsiteY164" fmla="*/ 125730 h 506730"/>
              <a:gd name="connsiteX165" fmla="*/ 1395413 w 8814435"/>
              <a:gd name="connsiteY165" fmla="*/ 117158 h 506730"/>
              <a:gd name="connsiteX166" fmla="*/ 1332548 w 8814435"/>
              <a:gd name="connsiteY166" fmla="*/ 54293 h 506730"/>
              <a:gd name="connsiteX167" fmla="*/ 1267778 w 8814435"/>
              <a:gd name="connsiteY167" fmla="*/ 119063 h 506730"/>
              <a:gd name="connsiteX168" fmla="*/ 1332548 w 8814435"/>
              <a:gd name="connsiteY168" fmla="*/ 182880 h 506730"/>
              <a:gd name="connsiteX169" fmla="*/ 1389698 w 8814435"/>
              <a:gd name="connsiteY169" fmla="*/ 151448 h 506730"/>
              <a:gd name="connsiteX170" fmla="*/ 1374458 w 8814435"/>
              <a:gd name="connsiteY170" fmla="*/ 141923 h 506730"/>
              <a:gd name="connsiteX171" fmla="*/ 1332548 w 8814435"/>
              <a:gd name="connsiteY171" fmla="*/ 71438 h 506730"/>
              <a:gd name="connsiteX172" fmla="*/ 1376363 w 8814435"/>
              <a:gd name="connsiteY172" fmla="*/ 109538 h 506730"/>
              <a:gd name="connsiteX173" fmla="*/ 1286828 w 8814435"/>
              <a:gd name="connsiteY173" fmla="*/ 109538 h 506730"/>
              <a:gd name="connsiteX174" fmla="*/ 1332548 w 8814435"/>
              <a:gd name="connsiteY174" fmla="*/ 71438 h 506730"/>
              <a:gd name="connsiteX175" fmla="*/ 1091565 w 8814435"/>
              <a:gd name="connsiteY175" fmla="*/ 328613 h 506730"/>
              <a:gd name="connsiteX176" fmla="*/ 1027748 w 8814435"/>
              <a:gd name="connsiteY176" fmla="*/ 392430 h 506730"/>
              <a:gd name="connsiteX177" fmla="*/ 1091565 w 8814435"/>
              <a:gd name="connsiteY177" fmla="*/ 456248 h 506730"/>
              <a:gd name="connsiteX178" fmla="*/ 1155383 w 8814435"/>
              <a:gd name="connsiteY178" fmla="*/ 392430 h 506730"/>
              <a:gd name="connsiteX179" fmla="*/ 1091565 w 8814435"/>
              <a:gd name="connsiteY179" fmla="*/ 328613 h 506730"/>
              <a:gd name="connsiteX180" fmla="*/ 1091565 w 8814435"/>
              <a:gd name="connsiteY180" fmla="*/ 439103 h 506730"/>
              <a:gd name="connsiteX181" fmla="*/ 1046798 w 8814435"/>
              <a:gd name="connsiteY181" fmla="*/ 392430 h 506730"/>
              <a:gd name="connsiteX182" fmla="*/ 1091565 w 8814435"/>
              <a:gd name="connsiteY182" fmla="*/ 345758 h 506730"/>
              <a:gd name="connsiteX183" fmla="*/ 1137285 w 8814435"/>
              <a:gd name="connsiteY183" fmla="*/ 392430 h 506730"/>
              <a:gd name="connsiteX184" fmla="*/ 1091565 w 8814435"/>
              <a:gd name="connsiteY184" fmla="*/ 439103 h 506730"/>
              <a:gd name="connsiteX185" fmla="*/ 1222058 w 8814435"/>
              <a:gd name="connsiteY185" fmla="*/ 107633 h 506730"/>
              <a:gd name="connsiteX186" fmla="*/ 1222058 w 8814435"/>
              <a:gd name="connsiteY186" fmla="*/ 180023 h 506730"/>
              <a:gd name="connsiteX187" fmla="*/ 1241108 w 8814435"/>
              <a:gd name="connsiteY187" fmla="*/ 180023 h 506730"/>
              <a:gd name="connsiteX188" fmla="*/ 1241108 w 8814435"/>
              <a:gd name="connsiteY188" fmla="*/ 107633 h 506730"/>
              <a:gd name="connsiteX189" fmla="*/ 1188720 w 8814435"/>
              <a:gd name="connsiteY189" fmla="*/ 54293 h 506730"/>
              <a:gd name="connsiteX190" fmla="*/ 1143953 w 8814435"/>
              <a:gd name="connsiteY190" fmla="*/ 80010 h 506730"/>
              <a:gd name="connsiteX191" fmla="*/ 1101090 w 8814435"/>
              <a:gd name="connsiteY191" fmla="*/ 54293 h 506730"/>
              <a:gd name="connsiteX192" fmla="*/ 1061085 w 8814435"/>
              <a:gd name="connsiteY192" fmla="*/ 75248 h 506730"/>
              <a:gd name="connsiteX193" fmla="*/ 1061085 w 8814435"/>
              <a:gd name="connsiteY193" fmla="*/ 57150 h 506730"/>
              <a:gd name="connsiteX194" fmla="*/ 1042988 w 8814435"/>
              <a:gd name="connsiteY194" fmla="*/ 57150 h 506730"/>
              <a:gd name="connsiteX195" fmla="*/ 1042988 w 8814435"/>
              <a:gd name="connsiteY195" fmla="*/ 180975 h 506730"/>
              <a:gd name="connsiteX196" fmla="*/ 1062038 w 8814435"/>
              <a:gd name="connsiteY196" fmla="*/ 180975 h 506730"/>
              <a:gd name="connsiteX197" fmla="*/ 1062038 w 8814435"/>
              <a:gd name="connsiteY197" fmla="*/ 111443 h 506730"/>
              <a:gd name="connsiteX198" fmla="*/ 1098233 w 8814435"/>
              <a:gd name="connsiteY198" fmla="*/ 71438 h 506730"/>
              <a:gd name="connsiteX199" fmla="*/ 1132523 w 8814435"/>
              <a:gd name="connsiteY199" fmla="*/ 106680 h 506730"/>
              <a:gd name="connsiteX200" fmla="*/ 1132523 w 8814435"/>
              <a:gd name="connsiteY200" fmla="*/ 180975 h 506730"/>
              <a:gd name="connsiteX201" fmla="*/ 1151573 w 8814435"/>
              <a:gd name="connsiteY201" fmla="*/ 180975 h 506730"/>
              <a:gd name="connsiteX202" fmla="*/ 1151573 w 8814435"/>
              <a:gd name="connsiteY202" fmla="*/ 109538 h 506730"/>
              <a:gd name="connsiteX203" fmla="*/ 1187768 w 8814435"/>
              <a:gd name="connsiteY203" fmla="*/ 71438 h 506730"/>
              <a:gd name="connsiteX204" fmla="*/ 1222058 w 8814435"/>
              <a:gd name="connsiteY204" fmla="*/ 107633 h 506730"/>
              <a:gd name="connsiteX205" fmla="*/ 1583055 w 8814435"/>
              <a:gd name="connsiteY205" fmla="*/ 439103 h 506730"/>
              <a:gd name="connsiteX206" fmla="*/ 1564958 w 8814435"/>
              <a:gd name="connsiteY206" fmla="*/ 417195 h 506730"/>
              <a:gd name="connsiteX207" fmla="*/ 1564958 w 8814435"/>
              <a:gd name="connsiteY207" fmla="*/ 348615 h 506730"/>
              <a:gd name="connsiteX208" fmla="*/ 1601153 w 8814435"/>
              <a:gd name="connsiteY208" fmla="*/ 348615 h 506730"/>
              <a:gd name="connsiteX209" fmla="*/ 1601153 w 8814435"/>
              <a:gd name="connsiteY209" fmla="*/ 331470 h 506730"/>
              <a:gd name="connsiteX210" fmla="*/ 1564958 w 8814435"/>
              <a:gd name="connsiteY210" fmla="*/ 331470 h 506730"/>
              <a:gd name="connsiteX211" fmla="*/ 1564958 w 8814435"/>
              <a:gd name="connsiteY211" fmla="*/ 292418 h 506730"/>
              <a:gd name="connsiteX212" fmla="*/ 1546860 w 8814435"/>
              <a:gd name="connsiteY212" fmla="*/ 303848 h 506730"/>
              <a:gd name="connsiteX213" fmla="*/ 1546860 w 8814435"/>
              <a:gd name="connsiteY213" fmla="*/ 331470 h 506730"/>
              <a:gd name="connsiteX214" fmla="*/ 1523048 w 8814435"/>
              <a:gd name="connsiteY214" fmla="*/ 331470 h 506730"/>
              <a:gd name="connsiteX215" fmla="*/ 1523048 w 8814435"/>
              <a:gd name="connsiteY215" fmla="*/ 348615 h 506730"/>
              <a:gd name="connsiteX216" fmla="*/ 1546860 w 8814435"/>
              <a:gd name="connsiteY216" fmla="*/ 348615 h 506730"/>
              <a:gd name="connsiteX217" fmla="*/ 1546860 w 8814435"/>
              <a:gd name="connsiteY217" fmla="*/ 418148 h 506730"/>
              <a:gd name="connsiteX218" fmla="*/ 1582103 w 8814435"/>
              <a:gd name="connsiteY218" fmla="*/ 457200 h 506730"/>
              <a:gd name="connsiteX219" fmla="*/ 1607820 w 8814435"/>
              <a:gd name="connsiteY219" fmla="*/ 448628 h 506730"/>
              <a:gd name="connsiteX220" fmla="*/ 1598295 w 8814435"/>
              <a:gd name="connsiteY220" fmla="*/ 433388 h 506730"/>
              <a:gd name="connsiteX221" fmla="*/ 1583055 w 8814435"/>
              <a:gd name="connsiteY221" fmla="*/ 439103 h 506730"/>
              <a:gd name="connsiteX222" fmla="*/ 1445895 w 8814435"/>
              <a:gd name="connsiteY222" fmla="*/ 328613 h 506730"/>
              <a:gd name="connsiteX223" fmla="*/ 1381125 w 8814435"/>
              <a:gd name="connsiteY223" fmla="*/ 393383 h 506730"/>
              <a:gd name="connsiteX224" fmla="*/ 1445895 w 8814435"/>
              <a:gd name="connsiteY224" fmla="*/ 457200 h 506730"/>
              <a:gd name="connsiteX225" fmla="*/ 1503045 w 8814435"/>
              <a:gd name="connsiteY225" fmla="*/ 425768 h 506730"/>
              <a:gd name="connsiteX226" fmla="*/ 1486853 w 8814435"/>
              <a:gd name="connsiteY226" fmla="*/ 416243 h 506730"/>
              <a:gd name="connsiteX227" fmla="*/ 1445895 w 8814435"/>
              <a:gd name="connsiteY227" fmla="*/ 440055 h 506730"/>
              <a:gd name="connsiteX228" fmla="*/ 1399223 w 8814435"/>
              <a:gd name="connsiteY228" fmla="*/ 400050 h 506730"/>
              <a:gd name="connsiteX229" fmla="*/ 1507808 w 8814435"/>
              <a:gd name="connsiteY229" fmla="*/ 400050 h 506730"/>
              <a:gd name="connsiteX230" fmla="*/ 1507808 w 8814435"/>
              <a:gd name="connsiteY230" fmla="*/ 391478 h 506730"/>
              <a:gd name="connsiteX231" fmla="*/ 1445895 w 8814435"/>
              <a:gd name="connsiteY231" fmla="*/ 328613 h 506730"/>
              <a:gd name="connsiteX232" fmla="*/ 1400175 w 8814435"/>
              <a:gd name="connsiteY232" fmla="*/ 383858 h 506730"/>
              <a:gd name="connsiteX233" fmla="*/ 1445895 w 8814435"/>
              <a:gd name="connsiteY233" fmla="*/ 345758 h 506730"/>
              <a:gd name="connsiteX234" fmla="*/ 1489710 w 8814435"/>
              <a:gd name="connsiteY234" fmla="*/ 383858 h 506730"/>
              <a:gd name="connsiteX235" fmla="*/ 1400175 w 8814435"/>
              <a:gd name="connsiteY235" fmla="*/ 383858 h 506730"/>
              <a:gd name="connsiteX236" fmla="*/ 818198 w 8814435"/>
              <a:gd name="connsiteY236" fmla="*/ 278130 h 506730"/>
              <a:gd name="connsiteX237" fmla="*/ 803910 w 8814435"/>
              <a:gd name="connsiteY237" fmla="*/ 293370 h 506730"/>
              <a:gd name="connsiteX238" fmla="*/ 818198 w 8814435"/>
              <a:gd name="connsiteY238" fmla="*/ 308610 h 506730"/>
              <a:gd name="connsiteX239" fmla="*/ 833438 w 8814435"/>
              <a:gd name="connsiteY239" fmla="*/ 293370 h 506730"/>
              <a:gd name="connsiteX240" fmla="*/ 818198 w 8814435"/>
              <a:gd name="connsiteY240" fmla="*/ 278130 h 506730"/>
              <a:gd name="connsiteX241" fmla="*/ 6128385 w 8814435"/>
              <a:gd name="connsiteY241" fmla="*/ 315278 h 506730"/>
              <a:gd name="connsiteX242" fmla="*/ 6143625 w 8814435"/>
              <a:gd name="connsiteY242" fmla="*/ 315278 h 506730"/>
              <a:gd name="connsiteX243" fmla="*/ 6116955 w 8814435"/>
              <a:gd name="connsiteY243" fmla="*/ 278130 h 506730"/>
              <a:gd name="connsiteX244" fmla="*/ 6096000 w 8814435"/>
              <a:gd name="connsiteY244" fmla="*/ 278130 h 506730"/>
              <a:gd name="connsiteX245" fmla="*/ 6128385 w 8814435"/>
              <a:gd name="connsiteY245" fmla="*/ 315278 h 506730"/>
              <a:gd name="connsiteX246" fmla="*/ 5686425 w 8814435"/>
              <a:gd name="connsiteY246" fmla="*/ 3810 h 506730"/>
              <a:gd name="connsiteX247" fmla="*/ 5664518 w 8814435"/>
              <a:gd name="connsiteY247" fmla="*/ 3810 h 506730"/>
              <a:gd name="connsiteX248" fmla="*/ 5637848 w 8814435"/>
              <a:gd name="connsiteY248" fmla="*/ 40005 h 506730"/>
              <a:gd name="connsiteX249" fmla="*/ 5653088 w 8814435"/>
              <a:gd name="connsiteY249" fmla="*/ 40005 h 506730"/>
              <a:gd name="connsiteX250" fmla="*/ 5686425 w 8814435"/>
              <a:gd name="connsiteY250" fmla="*/ 3810 h 506730"/>
              <a:gd name="connsiteX251" fmla="*/ 5749290 w 8814435"/>
              <a:gd name="connsiteY251" fmla="*/ 142875 h 506730"/>
              <a:gd name="connsiteX252" fmla="*/ 5784533 w 8814435"/>
              <a:gd name="connsiteY252" fmla="*/ 181928 h 506730"/>
              <a:gd name="connsiteX253" fmla="*/ 5810250 w 8814435"/>
              <a:gd name="connsiteY253" fmla="*/ 173355 h 506730"/>
              <a:gd name="connsiteX254" fmla="*/ 5800725 w 8814435"/>
              <a:gd name="connsiteY254" fmla="*/ 158115 h 506730"/>
              <a:gd name="connsiteX255" fmla="*/ 5786438 w 8814435"/>
              <a:gd name="connsiteY255" fmla="*/ 163830 h 506730"/>
              <a:gd name="connsiteX256" fmla="*/ 5768340 w 8814435"/>
              <a:gd name="connsiteY256" fmla="*/ 141923 h 506730"/>
              <a:gd name="connsiteX257" fmla="*/ 5768340 w 8814435"/>
              <a:gd name="connsiteY257" fmla="*/ 73343 h 506730"/>
              <a:gd name="connsiteX258" fmla="*/ 5804535 w 8814435"/>
              <a:gd name="connsiteY258" fmla="*/ 73343 h 506730"/>
              <a:gd name="connsiteX259" fmla="*/ 5804535 w 8814435"/>
              <a:gd name="connsiteY259" fmla="*/ 57150 h 506730"/>
              <a:gd name="connsiteX260" fmla="*/ 5768340 w 8814435"/>
              <a:gd name="connsiteY260" fmla="*/ 57150 h 506730"/>
              <a:gd name="connsiteX261" fmla="*/ 5768340 w 8814435"/>
              <a:gd name="connsiteY261" fmla="*/ 18098 h 506730"/>
              <a:gd name="connsiteX262" fmla="*/ 5750243 w 8814435"/>
              <a:gd name="connsiteY262" fmla="*/ 29528 h 506730"/>
              <a:gd name="connsiteX263" fmla="*/ 5750243 w 8814435"/>
              <a:gd name="connsiteY263" fmla="*/ 57150 h 506730"/>
              <a:gd name="connsiteX264" fmla="*/ 5724525 w 8814435"/>
              <a:gd name="connsiteY264" fmla="*/ 57150 h 506730"/>
              <a:gd name="connsiteX265" fmla="*/ 5724525 w 8814435"/>
              <a:gd name="connsiteY265" fmla="*/ 74295 h 506730"/>
              <a:gd name="connsiteX266" fmla="*/ 5748338 w 8814435"/>
              <a:gd name="connsiteY266" fmla="*/ 74295 h 506730"/>
              <a:gd name="connsiteX267" fmla="*/ 5748338 w 8814435"/>
              <a:gd name="connsiteY267" fmla="*/ 142875 h 506730"/>
              <a:gd name="connsiteX268" fmla="*/ 5093018 w 8814435"/>
              <a:gd name="connsiteY268" fmla="*/ 182880 h 506730"/>
              <a:gd name="connsiteX269" fmla="*/ 5150168 w 8814435"/>
              <a:gd name="connsiteY269" fmla="*/ 151448 h 506730"/>
              <a:gd name="connsiteX270" fmla="*/ 5133975 w 8814435"/>
              <a:gd name="connsiteY270" fmla="*/ 141923 h 506730"/>
              <a:gd name="connsiteX271" fmla="*/ 5093018 w 8814435"/>
              <a:gd name="connsiteY271" fmla="*/ 165735 h 506730"/>
              <a:gd name="connsiteX272" fmla="*/ 5046345 w 8814435"/>
              <a:gd name="connsiteY272" fmla="*/ 125730 h 506730"/>
              <a:gd name="connsiteX273" fmla="*/ 5154930 w 8814435"/>
              <a:gd name="connsiteY273" fmla="*/ 125730 h 506730"/>
              <a:gd name="connsiteX274" fmla="*/ 5154930 w 8814435"/>
              <a:gd name="connsiteY274" fmla="*/ 117158 h 506730"/>
              <a:gd name="connsiteX275" fmla="*/ 5092065 w 8814435"/>
              <a:gd name="connsiteY275" fmla="*/ 54293 h 506730"/>
              <a:gd name="connsiteX276" fmla="*/ 5027295 w 8814435"/>
              <a:gd name="connsiteY276" fmla="*/ 119063 h 506730"/>
              <a:gd name="connsiteX277" fmla="*/ 5093018 w 8814435"/>
              <a:gd name="connsiteY277" fmla="*/ 182880 h 506730"/>
              <a:gd name="connsiteX278" fmla="*/ 5092065 w 8814435"/>
              <a:gd name="connsiteY278" fmla="*/ 71438 h 506730"/>
              <a:gd name="connsiteX279" fmla="*/ 5135880 w 8814435"/>
              <a:gd name="connsiteY279" fmla="*/ 109538 h 506730"/>
              <a:gd name="connsiteX280" fmla="*/ 5046345 w 8814435"/>
              <a:gd name="connsiteY280" fmla="*/ 109538 h 506730"/>
              <a:gd name="connsiteX281" fmla="*/ 5092065 w 8814435"/>
              <a:gd name="connsiteY281" fmla="*/ 71438 h 506730"/>
              <a:gd name="connsiteX282" fmla="*/ 5942648 w 8814435"/>
              <a:gd name="connsiteY282" fmla="*/ 182880 h 506730"/>
              <a:gd name="connsiteX283" fmla="*/ 5999798 w 8814435"/>
              <a:gd name="connsiteY283" fmla="*/ 151448 h 506730"/>
              <a:gd name="connsiteX284" fmla="*/ 5983605 w 8814435"/>
              <a:gd name="connsiteY284" fmla="*/ 141923 h 506730"/>
              <a:gd name="connsiteX285" fmla="*/ 5942648 w 8814435"/>
              <a:gd name="connsiteY285" fmla="*/ 165735 h 506730"/>
              <a:gd name="connsiteX286" fmla="*/ 5895975 w 8814435"/>
              <a:gd name="connsiteY286" fmla="*/ 125730 h 506730"/>
              <a:gd name="connsiteX287" fmla="*/ 6004560 w 8814435"/>
              <a:gd name="connsiteY287" fmla="*/ 125730 h 506730"/>
              <a:gd name="connsiteX288" fmla="*/ 6004560 w 8814435"/>
              <a:gd name="connsiteY288" fmla="*/ 117158 h 506730"/>
              <a:gd name="connsiteX289" fmla="*/ 5941695 w 8814435"/>
              <a:gd name="connsiteY289" fmla="*/ 54293 h 506730"/>
              <a:gd name="connsiteX290" fmla="*/ 5876925 w 8814435"/>
              <a:gd name="connsiteY290" fmla="*/ 119063 h 506730"/>
              <a:gd name="connsiteX291" fmla="*/ 5942648 w 8814435"/>
              <a:gd name="connsiteY291" fmla="*/ 182880 h 506730"/>
              <a:gd name="connsiteX292" fmla="*/ 5942648 w 8814435"/>
              <a:gd name="connsiteY292" fmla="*/ 71438 h 506730"/>
              <a:gd name="connsiteX293" fmla="*/ 5986463 w 8814435"/>
              <a:gd name="connsiteY293" fmla="*/ 109538 h 506730"/>
              <a:gd name="connsiteX294" fmla="*/ 5895975 w 8814435"/>
              <a:gd name="connsiteY294" fmla="*/ 109538 h 506730"/>
              <a:gd name="connsiteX295" fmla="*/ 5942648 w 8814435"/>
              <a:gd name="connsiteY295" fmla="*/ 71438 h 506730"/>
              <a:gd name="connsiteX296" fmla="*/ 5229225 w 8814435"/>
              <a:gd name="connsiteY296" fmla="*/ 165735 h 506730"/>
              <a:gd name="connsiteX297" fmla="*/ 5189220 w 8814435"/>
              <a:gd name="connsiteY297" fmla="*/ 145733 h 506730"/>
              <a:gd name="connsiteX298" fmla="*/ 5173028 w 8814435"/>
              <a:gd name="connsiteY298" fmla="*/ 157163 h 506730"/>
              <a:gd name="connsiteX299" fmla="*/ 5228273 w 8814435"/>
              <a:gd name="connsiteY299" fmla="*/ 182880 h 506730"/>
              <a:gd name="connsiteX300" fmla="*/ 5276850 w 8814435"/>
              <a:gd name="connsiteY300" fmla="*/ 144780 h 506730"/>
              <a:gd name="connsiteX301" fmla="*/ 5232083 w 8814435"/>
              <a:gd name="connsiteY301" fmla="*/ 109538 h 506730"/>
              <a:gd name="connsiteX302" fmla="*/ 5197793 w 8814435"/>
              <a:gd name="connsiteY302" fmla="*/ 90488 h 506730"/>
              <a:gd name="connsiteX303" fmla="*/ 5224463 w 8814435"/>
              <a:gd name="connsiteY303" fmla="*/ 70485 h 506730"/>
              <a:gd name="connsiteX304" fmla="*/ 5258753 w 8814435"/>
              <a:gd name="connsiteY304" fmla="*/ 86678 h 506730"/>
              <a:gd name="connsiteX305" fmla="*/ 5273993 w 8814435"/>
              <a:gd name="connsiteY305" fmla="*/ 76200 h 506730"/>
              <a:gd name="connsiteX306" fmla="*/ 5224463 w 8814435"/>
              <a:gd name="connsiteY306" fmla="*/ 54293 h 506730"/>
              <a:gd name="connsiteX307" fmla="*/ 5178743 w 8814435"/>
              <a:gd name="connsiteY307" fmla="*/ 90488 h 506730"/>
              <a:gd name="connsiteX308" fmla="*/ 5222558 w 8814435"/>
              <a:gd name="connsiteY308" fmla="*/ 124778 h 506730"/>
              <a:gd name="connsiteX309" fmla="*/ 5257800 w 8814435"/>
              <a:gd name="connsiteY309" fmla="*/ 144780 h 506730"/>
              <a:gd name="connsiteX310" fmla="*/ 5229225 w 8814435"/>
              <a:gd name="connsiteY310" fmla="*/ 165735 h 506730"/>
              <a:gd name="connsiteX311" fmla="*/ 3543300 w 8814435"/>
              <a:gd name="connsiteY311" fmla="*/ 3810 h 506730"/>
              <a:gd name="connsiteX312" fmla="*/ 3521393 w 8814435"/>
              <a:gd name="connsiteY312" fmla="*/ 3810 h 506730"/>
              <a:gd name="connsiteX313" fmla="*/ 3494723 w 8814435"/>
              <a:gd name="connsiteY313" fmla="*/ 40005 h 506730"/>
              <a:gd name="connsiteX314" fmla="*/ 3509963 w 8814435"/>
              <a:gd name="connsiteY314" fmla="*/ 40005 h 506730"/>
              <a:gd name="connsiteX315" fmla="*/ 3543300 w 8814435"/>
              <a:gd name="connsiteY315" fmla="*/ 3810 h 506730"/>
              <a:gd name="connsiteX316" fmla="*/ 3614738 w 8814435"/>
              <a:gd name="connsiteY316" fmla="*/ 112395 h 506730"/>
              <a:gd name="connsiteX317" fmla="*/ 3647123 w 8814435"/>
              <a:gd name="connsiteY317" fmla="*/ 73343 h 506730"/>
              <a:gd name="connsiteX318" fmla="*/ 3662363 w 8814435"/>
              <a:gd name="connsiteY318" fmla="*/ 77153 h 506730"/>
              <a:gd name="connsiteX319" fmla="*/ 3669983 w 8814435"/>
              <a:gd name="connsiteY319" fmla="*/ 59055 h 506730"/>
              <a:gd name="connsiteX320" fmla="*/ 3649028 w 8814435"/>
              <a:gd name="connsiteY320" fmla="*/ 54293 h 506730"/>
              <a:gd name="connsiteX321" fmla="*/ 3613785 w 8814435"/>
              <a:gd name="connsiteY321" fmla="*/ 79058 h 506730"/>
              <a:gd name="connsiteX322" fmla="*/ 3613785 w 8814435"/>
              <a:gd name="connsiteY322" fmla="*/ 57150 h 506730"/>
              <a:gd name="connsiteX323" fmla="*/ 3595688 w 8814435"/>
              <a:gd name="connsiteY323" fmla="*/ 57150 h 506730"/>
              <a:gd name="connsiteX324" fmla="*/ 3595688 w 8814435"/>
              <a:gd name="connsiteY324" fmla="*/ 180975 h 506730"/>
              <a:gd name="connsiteX325" fmla="*/ 3613785 w 8814435"/>
              <a:gd name="connsiteY325" fmla="*/ 180975 h 506730"/>
              <a:gd name="connsiteX326" fmla="*/ 3613785 w 8814435"/>
              <a:gd name="connsiteY326" fmla="*/ 112395 h 506730"/>
              <a:gd name="connsiteX327" fmla="*/ 4934903 w 8814435"/>
              <a:gd name="connsiteY327" fmla="*/ 182880 h 506730"/>
              <a:gd name="connsiteX328" fmla="*/ 4980623 w 8814435"/>
              <a:gd name="connsiteY328" fmla="*/ 158115 h 506730"/>
              <a:gd name="connsiteX329" fmla="*/ 4980623 w 8814435"/>
              <a:gd name="connsiteY329" fmla="*/ 180023 h 506730"/>
              <a:gd name="connsiteX330" fmla="*/ 4998720 w 8814435"/>
              <a:gd name="connsiteY330" fmla="*/ 180023 h 506730"/>
              <a:gd name="connsiteX331" fmla="*/ 4998720 w 8814435"/>
              <a:gd name="connsiteY331" fmla="*/ 0 h 506730"/>
              <a:gd name="connsiteX332" fmla="*/ 4981575 w 8814435"/>
              <a:gd name="connsiteY332" fmla="*/ 0 h 506730"/>
              <a:gd name="connsiteX333" fmla="*/ 4981575 w 8814435"/>
              <a:gd name="connsiteY333" fmla="*/ 78105 h 506730"/>
              <a:gd name="connsiteX334" fmla="*/ 4935855 w 8814435"/>
              <a:gd name="connsiteY334" fmla="*/ 54293 h 506730"/>
              <a:gd name="connsiteX335" fmla="*/ 4872990 w 8814435"/>
              <a:gd name="connsiteY335" fmla="*/ 118110 h 506730"/>
              <a:gd name="connsiteX336" fmla="*/ 4934903 w 8814435"/>
              <a:gd name="connsiteY336" fmla="*/ 182880 h 506730"/>
              <a:gd name="connsiteX337" fmla="*/ 4936808 w 8814435"/>
              <a:gd name="connsiteY337" fmla="*/ 71438 h 506730"/>
              <a:gd name="connsiteX338" fmla="*/ 4982528 w 8814435"/>
              <a:gd name="connsiteY338" fmla="*/ 118110 h 506730"/>
              <a:gd name="connsiteX339" fmla="*/ 4936808 w 8814435"/>
              <a:gd name="connsiteY339" fmla="*/ 164783 h 506730"/>
              <a:gd name="connsiteX340" fmla="*/ 4891088 w 8814435"/>
              <a:gd name="connsiteY340" fmla="*/ 118110 h 506730"/>
              <a:gd name="connsiteX341" fmla="*/ 4936808 w 8814435"/>
              <a:gd name="connsiteY341" fmla="*/ 71438 h 506730"/>
              <a:gd name="connsiteX342" fmla="*/ 2991803 w 8814435"/>
              <a:gd name="connsiteY342" fmla="*/ 182880 h 506730"/>
              <a:gd name="connsiteX343" fmla="*/ 3048953 w 8814435"/>
              <a:gd name="connsiteY343" fmla="*/ 151448 h 506730"/>
              <a:gd name="connsiteX344" fmla="*/ 3032760 w 8814435"/>
              <a:gd name="connsiteY344" fmla="*/ 141923 h 506730"/>
              <a:gd name="connsiteX345" fmla="*/ 2991803 w 8814435"/>
              <a:gd name="connsiteY345" fmla="*/ 165735 h 506730"/>
              <a:gd name="connsiteX346" fmla="*/ 2945130 w 8814435"/>
              <a:gd name="connsiteY346" fmla="*/ 125730 h 506730"/>
              <a:gd name="connsiteX347" fmla="*/ 3053715 w 8814435"/>
              <a:gd name="connsiteY347" fmla="*/ 125730 h 506730"/>
              <a:gd name="connsiteX348" fmla="*/ 3053715 w 8814435"/>
              <a:gd name="connsiteY348" fmla="*/ 117158 h 506730"/>
              <a:gd name="connsiteX349" fmla="*/ 2990850 w 8814435"/>
              <a:gd name="connsiteY349" fmla="*/ 54293 h 506730"/>
              <a:gd name="connsiteX350" fmla="*/ 2926080 w 8814435"/>
              <a:gd name="connsiteY350" fmla="*/ 119063 h 506730"/>
              <a:gd name="connsiteX351" fmla="*/ 2991803 w 8814435"/>
              <a:gd name="connsiteY351" fmla="*/ 182880 h 506730"/>
              <a:gd name="connsiteX352" fmla="*/ 2990850 w 8814435"/>
              <a:gd name="connsiteY352" fmla="*/ 71438 h 506730"/>
              <a:gd name="connsiteX353" fmla="*/ 3034665 w 8814435"/>
              <a:gd name="connsiteY353" fmla="*/ 109538 h 506730"/>
              <a:gd name="connsiteX354" fmla="*/ 2945130 w 8814435"/>
              <a:gd name="connsiteY354" fmla="*/ 109538 h 506730"/>
              <a:gd name="connsiteX355" fmla="*/ 2990850 w 8814435"/>
              <a:gd name="connsiteY355" fmla="*/ 71438 h 506730"/>
              <a:gd name="connsiteX356" fmla="*/ 4730115 w 8814435"/>
              <a:gd name="connsiteY356" fmla="*/ 182880 h 506730"/>
              <a:gd name="connsiteX357" fmla="*/ 4787265 w 8814435"/>
              <a:gd name="connsiteY357" fmla="*/ 151448 h 506730"/>
              <a:gd name="connsiteX358" fmla="*/ 4771073 w 8814435"/>
              <a:gd name="connsiteY358" fmla="*/ 141923 h 506730"/>
              <a:gd name="connsiteX359" fmla="*/ 4730115 w 8814435"/>
              <a:gd name="connsiteY359" fmla="*/ 165735 h 506730"/>
              <a:gd name="connsiteX360" fmla="*/ 4683443 w 8814435"/>
              <a:gd name="connsiteY360" fmla="*/ 125730 h 506730"/>
              <a:gd name="connsiteX361" fmla="*/ 4792028 w 8814435"/>
              <a:gd name="connsiteY361" fmla="*/ 125730 h 506730"/>
              <a:gd name="connsiteX362" fmla="*/ 4792028 w 8814435"/>
              <a:gd name="connsiteY362" fmla="*/ 117158 h 506730"/>
              <a:gd name="connsiteX363" fmla="*/ 4729163 w 8814435"/>
              <a:gd name="connsiteY363" fmla="*/ 54293 h 506730"/>
              <a:gd name="connsiteX364" fmla="*/ 4664393 w 8814435"/>
              <a:gd name="connsiteY364" fmla="*/ 119063 h 506730"/>
              <a:gd name="connsiteX365" fmla="*/ 4730115 w 8814435"/>
              <a:gd name="connsiteY365" fmla="*/ 182880 h 506730"/>
              <a:gd name="connsiteX366" fmla="*/ 4730115 w 8814435"/>
              <a:gd name="connsiteY366" fmla="*/ 71438 h 506730"/>
              <a:gd name="connsiteX367" fmla="*/ 4773930 w 8814435"/>
              <a:gd name="connsiteY367" fmla="*/ 109538 h 506730"/>
              <a:gd name="connsiteX368" fmla="*/ 4684395 w 8814435"/>
              <a:gd name="connsiteY368" fmla="*/ 109538 h 506730"/>
              <a:gd name="connsiteX369" fmla="*/ 4730115 w 8814435"/>
              <a:gd name="connsiteY369" fmla="*/ 71438 h 506730"/>
              <a:gd name="connsiteX370" fmla="*/ 7761923 w 8814435"/>
              <a:gd name="connsiteY370" fmla="*/ 182880 h 506730"/>
              <a:gd name="connsiteX371" fmla="*/ 7820978 w 8814435"/>
              <a:gd name="connsiteY371" fmla="*/ 143828 h 506730"/>
              <a:gd name="connsiteX372" fmla="*/ 7803833 w 8814435"/>
              <a:gd name="connsiteY372" fmla="*/ 136208 h 506730"/>
              <a:gd name="connsiteX373" fmla="*/ 7762875 w 8814435"/>
              <a:gd name="connsiteY373" fmla="*/ 164783 h 506730"/>
              <a:gd name="connsiteX374" fmla="*/ 7717155 w 8814435"/>
              <a:gd name="connsiteY374" fmla="*/ 118110 h 506730"/>
              <a:gd name="connsiteX375" fmla="*/ 7762875 w 8814435"/>
              <a:gd name="connsiteY375" fmla="*/ 71438 h 506730"/>
              <a:gd name="connsiteX376" fmla="*/ 7803833 w 8814435"/>
              <a:gd name="connsiteY376" fmla="*/ 99060 h 506730"/>
              <a:gd name="connsiteX377" fmla="*/ 7820978 w 8814435"/>
              <a:gd name="connsiteY377" fmla="*/ 91440 h 506730"/>
              <a:gd name="connsiteX378" fmla="*/ 7762875 w 8814435"/>
              <a:gd name="connsiteY378" fmla="*/ 54293 h 506730"/>
              <a:gd name="connsiteX379" fmla="*/ 7698105 w 8814435"/>
              <a:gd name="connsiteY379" fmla="*/ 118110 h 506730"/>
              <a:gd name="connsiteX380" fmla="*/ 7761923 w 8814435"/>
              <a:gd name="connsiteY380" fmla="*/ 182880 h 506730"/>
              <a:gd name="connsiteX381" fmla="*/ 7109460 w 8814435"/>
              <a:gd name="connsiteY381" fmla="*/ 165735 h 506730"/>
              <a:gd name="connsiteX382" fmla="*/ 7069455 w 8814435"/>
              <a:gd name="connsiteY382" fmla="*/ 145733 h 506730"/>
              <a:gd name="connsiteX383" fmla="*/ 7053263 w 8814435"/>
              <a:gd name="connsiteY383" fmla="*/ 157163 h 506730"/>
              <a:gd name="connsiteX384" fmla="*/ 7108508 w 8814435"/>
              <a:gd name="connsiteY384" fmla="*/ 182880 h 506730"/>
              <a:gd name="connsiteX385" fmla="*/ 7157085 w 8814435"/>
              <a:gd name="connsiteY385" fmla="*/ 144780 h 506730"/>
              <a:gd name="connsiteX386" fmla="*/ 7112318 w 8814435"/>
              <a:gd name="connsiteY386" fmla="*/ 109538 h 506730"/>
              <a:gd name="connsiteX387" fmla="*/ 7078028 w 8814435"/>
              <a:gd name="connsiteY387" fmla="*/ 90488 h 506730"/>
              <a:gd name="connsiteX388" fmla="*/ 7104698 w 8814435"/>
              <a:gd name="connsiteY388" fmla="*/ 70485 h 506730"/>
              <a:gd name="connsiteX389" fmla="*/ 7138988 w 8814435"/>
              <a:gd name="connsiteY389" fmla="*/ 86678 h 506730"/>
              <a:gd name="connsiteX390" fmla="*/ 7154228 w 8814435"/>
              <a:gd name="connsiteY390" fmla="*/ 76200 h 506730"/>
              <a:gd name="connsiteX391" fmla="*/ 7104698 w 8814435"/>
              <a:gd name="connsiteY391" fmla="*/ 54293 h 506730"/>
              <a:gd name="connsiteX392" fmla="*/ 7058978 w 8814435"/>
              <a:gd name="connsiteY392" fmla="*/ 90488 h 506730"/>
              <a:gd name="connsiteX393" fmla="*/ 7102793 w 8814435"/>
              <a:gd name="connsiteY393" fmla="*/ 124778 h 506730"/>
              <a:gd name="connsiteX394" fmla="*/ 7138035 w 8814435"/>
              <a:gd name="connsiteY394" fmla="*/ 144780 h 506730"/>
              <a:gd name="connsiteX395" fmla="*/ 7109460 w 8814435"/>
              <a:gd name="connsiteY395" fmla="*/ 165735 h 506730"/>
              <a:gd name="connsiteX396" fmla="*/ 7343775 w 8814435"/>
              <a:gd name="connsiteY396" fmla="*/ 112395 h 506730"/>
              <a:gd name="connsiteX397" fmla="*/ 7376160 w 8814435"/>
              <a:gd name="connsiteY397" fmla="*/ 73343 h 506730"/>
              <a:gd name="connsiteX398" fmla="*/ 7391400 w 8814435"/>
              <a:gd name="connsiteY398" fmla="*/ 77153 h 506730"/>
              <a:gd name="connsiteX399" fmla="*/ 7399020 w 8814435"/>
              <a:gd name="connsiteY399" fmla="*/ 59055 h 506730"/>
              <a:gd name="connsiteX400" fmla="*/ 7378065 w 8814435"/>
              <a:gd name="connsiteY400" fmla="*/ 54293 h 506730"/>
              <a:gd name="connsiteX401" fmla="*/ 7342823 w 8814435"/>
              <a:gd name="connsiteY401" fmla="*/ 79058 h 506730"/>
              <a:gd name="connsiteX402" fmla="*/ 7342823 w 8814435"/>
              <a:gd name="connsiteY402" fmla="*/ 57150 h 506730"/>
              <a:gd name="connsiteX403" fmla="*/ 7324725 w 8814435"/>
              <a:gd name="connsiteY403" fmla="*/ 57150 h 506730"/>
              <a:gd name="connsiteX404" fmla="*/ 7324725 w 8814435"/>
              <a:gd name="connsiteY404" fmla="*/ 180975 h 506730"/>
              <a:gd name="connsiteX405" fmla="*/ 7342823 w 8814435"/>
              <a:gd name="connsiteY405" fmla="*/ 180975 h 506730"/>
              <a:gd name="connsiteX406" fmla="*/ 7342823 w 8814435"/>
              <a:gd name="connsiteY406" fmla="*/ 112395 h 506730"/>
              <a:gd name="connsiteX407" fmla="*/ 849630 w 8814435"/>
              <a:gd name="connsiteY407" fmla="*/ 180023 h 506730"/>
              <a:gd name="connsiteX408" fmla="*/ 868680 w 8814435"/>
              <a:gd name="connsiteY408" fmla="*/ 180023 h 506730"/>
              <a:gd name="connsiteX409" fmla="*/ 868680 w 8814435"/>
              <a:gd name="connsiteY409" fmla="*/ 109538 h 506730"/>
              <a:gd name="connsiteX410" fmla="*/ 816293 w 8814435"/>
              <a:gd name="connsiteY410" fmla="*/ 54293 h 506730"/>
              <a:gd name="connsiteX411" fmla="*/ 773430 w 8814435"/>
              <a:gd name="connsiteY411" fmla="*/ 77153 h 506730"/>
              <a:gd name="connsiteX412" fmla="*/ 773430 w 8814435"/>
              <a:gd name="connsiteY412" fmla="*/ 57150 h 506730"/>
              <a:gd name="connsiteX413" fmla="*/ 755333 w 8814435"/>
              <a:gd name="connsiteY413" fmla="*/ 57150 h 506730"/>
              <a:gd name="connsiteX414" fmla="*/ 755333 w 8814435"/>
              <a:gd name="connsiteY414" fmla="*/ 180975 h 506730"/>
              <a:gd name="connsiteX415" fmla="*/ 774383 w 8814435"/>
              <a:gd name="connsiteY415" fmla="*/ 180975 h 506730"/>
              <a:gd name="connsiteX416" fmla="*/ 774383 w 8814435"/>
              <a:gd name="connsiteY416" fmla="*/ 112395 h 506730"/>
              <a:gd name="connsiteX417" fmla="*/ 813435 w 8814435"/>
              <a:gd name="connsiteY417" fmla="*/ 72390 h 506730"/>
              <a:gd name="connsiteX418" fmla="*/ 850583 w 8814435"/>
              <a:gd name="connsiteY418" fmla="*/ 112395 h 506730"/>
              <a:gd name="connsiteX419" fmla="*/ 850583 w 8814435"/>
              <a:gd name="connsiteY419" fmla="*/ 180023 h 506730"/>
              <a:gd name="connsiteX420" fmla="*/ 6725603 w 8814435"/>
              <a:gd name="connsiteY420" fmla="*/ 40005 h 506730"/>
              <a:gd name="connsiteX421" fmla="*/ 6735128 w 8814435"/>
              <a:gd name="connsiteY421" fmla="*/ 31433 h 506730"/>
              <a:gd name="connsiteX422" fmla="*/ 6735128 w 8814435"/>
              <a:gd name="connsiteY422" fmla="*/ 34290 h 506730"/>
              <a:gd name="connsiteX423" fmla="*/ 6716078 w 8814435"/>
              <a:gd name="connsiteY423" fmla="*/ 60960 h 506730"/>
              <a:gd name="connsiteX424" fmla="*/ 6722745 w 8814435"/>
              <a:gd name="connsiteY424" fmla="*/ 69533 h 506730"/>
              <a:gd name="connsiteX425" fmla="*/ 6747510 w 8814435"/>
              <a:gd name="connsiteY425" fmla="*/ 32385 h 506730"/>
              <a:gd name="connsiteX426" fmla="*/ 6729413 w 8814435"/>
              <a:gd name="connsiteY426" fmla="*/ 12383 h 506730"/>
              <a:gd name="connsiteX427" fmla="*/ 6714173 w 8814435"/>
              <a:gd name="connsiteY427" fmla="*/ 27623 h 506730"/>
              <a:gd name="connsiteX428" fmla="*/ 6725603 w 8814435"/>
              <a:gd name="connsiteY428" fmla="*/ 40005 h 506730"/>
              <a:gd name="connsiteX429" fmla="*/ 6051233 w 8814435"/>
              <a:gd name="connsiteY429" fmla="*/ 112395 h 506730"/>
              <a:gd name="connsiteX430" fmla="*/ 6083618 w 8814435"/>
              <a:gd name="connsiteY430" fmla="*/ 73343 h 506730"/>
              <a:gd name="connsiteX431" fmla="*/ 6098858 w 8814435"/>
              <a:gd name="connsiteY431" fmla="*/ 77153 h 506730"/>
              <a:gd name="connsiteX432" fmla="*/ 6106478 w 8814435"/>
              <a:gd name="connsiteY432" fmla="*/ 59055 h 506730"/>
              <a:gd name="connsiteX433" fmla="*/ 6085523 w 8814435"/>
              <a:gd name="connsiteY433" fmla="*/ 54293 h 506730"/>
              <a:gd name="connsiteX434" fmla="*/ 6050280 w 8814435"/>
              <a:gd name="connsiteY434" fmla="*/ 79058 h 506730"/>
              <a:gd name="connsiteX435" fmla="*/ 6050280 w 8814435"/>
              <a:gd name="connsiteY435" fmla="*/ 57150 h 506730"/>
              <a:gd name="connsiteX436" fmla="*/ 6032183 w 8814435"/>
              <a:gd name="connsiteY436" fmla="*/ 57150 h 506730"/>
              <a:gd name="connsiteX437" fmla="*/ 6032183 w 8814435"/>
              <a:gd name="connsiteY437" fmla="*/ 180975 h 506730"/>
              <a:gd name="connsiteX438" fmla="*/ 6050280 w 8814435"/>
              <a:gd name="connsiteY438" fmla="*/ 180975 h 506730"/>
              <a:gd name="connsiteX439" fmla="*/ 6050280 w 8814435"/>
              <a:gd name="connsiteY439" fmla="*/ 112395 h 506730"/>
              <a:gd name="connsiteX440" fmla="*/ 6684645 w 8814435"/>
              <a:gd name="connsiteY440" fmla="*/ 0 h 506730"/>
              <a:gd name="connsiteX441" fmla="*/ 6665595 w 8814435"/>
              <a:gd name="connsiteY441" fmla="*/ 0 h 506730"/>
              <a:gd name="connsiteX442" fmla="*/ 6665595 w 8814435"/>
              <a:gd name="connsiteY442" fmla="*/ 180023 h 506730"/>
              <a:gd name="connsiteX443" fmla="*/ 6684645 w 8814435"/>
              <a:gd name="connsiteY443" fmla="*/ 180023 h 506730"/>
              <a:gd name="connsiteX444" fmla="*/ 6684645 w 8814435"/>
              <a:gd name="connsiteY444" fmla="*/ 0 h 506730"/>
              <a:gd name="connsiteX445" fmla="*/ 6988493 w 8814435"/>
              <a:gd name="connsiteY445" fmla="*/ 165735 h 506730"/>
              <a:gd name="connsiteX446" fmla="*/ 6948488 w 8814435"/>
              <a:gd name="connsiteY446" fmla="*/ 145733 h 506730"/>
              <a:gd name="connsiteX447" fmla="*/ 6932295 w 8814435"/>
              <a:gd name="connsiteY447" fmla="*/ 157163 h 506730"/>
              <a:gd name="connsiteX448" fmla="*/ 6987540 w 8814435"/>
              <a:gd name="connsiteY448" fmla="*/ 182880 h 506730"/>
              <a:gd name="connsiteX449" fmla="*/ 7036118 w 8814435"/>
              <a:gd name="connsiteY449" fmla="*/ 144780 h 506730"/>
              <a:gd name="connsiteX450" fmla="*/ 6991350 w 8814435"/>
              <a:gd name="connsiteY450" fmla="*/ 109538 h 506730"/>
              <a:gd name="connsiteX451" fmla="*/ 6957060 w 8814435"/>
              <a:gd name="connsiteY451" fmla="*/ 90488 h 506730"/>
              <a:gd name="connsiteX452" fmla="*/ 6983730 w 8814435"/>
              <a:gd name="connsiteY452" fmla="*/ 70485 h 506730"/>
              <a:gd name="connsiteX453" fmla="*/ 7018020 w 8814435"/>
              <a:gd name="connsiteY453" fmla="*/ 86678 h 506730"/>
              <a:gd name="connsiteX454" fmla="*/ 7033260 w 8814435"/>
              <a:gd name="connsiteY454" fmla="*/ 76200 h 506730"/>
              <a:gd name="connsiteX455" fmla="*/ 6983730 w 8814435"/>
              <a:gd name="connsiteY455" fmla="*/ 54293 h 506730"/>
              <a:gd name="connsiteX456" fmla="*/ 6938010 w 8814435"/>
              <a:gd name="connsiteY456" fmla="*/ 90488 h 506730"/>
              <a:gd name="connsiteX457" fmla="*/ 6981825 w 8814435"/>
              <a:gd name="connsiteY457" fmla="*/ 124778 h 506730"/>
              <a:gd name="connsiteX458" fmla="*/ 7017068 w 8814435"/>
              <a:gd name="connsiteY458" fmla="*/ 144780 h 506730"/>
              <a:gd name="connsiteX459" fmla="*/ 6988493 w 8814435"/>
              <a:gd name="connsiteY459" fmla="*/ 165735 h 506730"/>
              <a:gd name="connsiteX460" fmla="*/ 7151370 w 8814435"/>
              <a:gd name="connsiteY460" fmla="*/ 315278 h 506730"/>
              <a:gd name="connsiteX461" fmla="*/ 7184708 w 8814435"/>
              <a:gd name="connsiteY461" fmla="*/ 279083 h 506730"/>
              <a:gd name="connsiteX462" fmla="*/ 7162800 w 8814435"/>
              <a:gd name="connsiteY462" fmla="*/ 279083 h 506730"/>
              <a:gd name="connsiteX463" fmla="*/ 7136130 w 8814435"/>
              <a:gd name="connsiteY463" fmla="*/ 315278 h 506730"/>
              <a:gd name="connsiteX464" fmla="*/ 7151370 w 8814435"/>
              <a:gd name="connsiteY464" fmla="*/ 315278 h 506730"/>
              <a:gd name="connsiteX465" fmla="*/ 7905750 w 8814435"/>
              <a:gd name="connsiteY465" fmla="*/ 182880 h 506730"/>
              <a:gd name="connsiteX466" fmla="*/ 7962900 w 8814435"/>
              <a:gd name="connsiteY466" fmla="*/ 151448 h 506730"/>
              <a:gd name="connsiteX467" fmla="*/ 7946708 w 8814435"/>
              <a:gd name="connsiteY467" fmla="*/ 141923 h 506730"/>
              <a:gd name="connsiteX468" fmla="*/ 7905750 w 8814435"/>
              <a:gd name="connsiteY468" fmla="*/ 165735 h 506730"/>
              <a:gd name="connsiteX469" fmla="*/ 7859078 w 8814435"/>
              <a:gd name="connsiteY469" fmla="*/ 125730 h 506730"/>
              <a:gd name="connsiteX470" fmla="*/ 7967663 w 8814435"/>
              <a:gd name="connsiteY470" fmla="*/ 125730 h 506730"/>
              <a:gd name="connsiteX471" fmla="*/ 7967663 w 8814435"/>
              <a:gd name="connsiteY471" fmla="*/ 117158 h 506730"/>
              <a:gd name="connsiteX472" fmla="*/ 7904798 w 8814435"/>
              <a:gd name="connsiteY472" fmla="*/ 54293 h 506730"/>
              <a:gd name="connsiteX473" fmla="*/ 7840028 w 8814435"/>
              <a:gd name="connsiteY473" fmla="*/ 119063 h 506730"/>
              <a:gd name="connsiteX474" fmla="*/ 7905750 w 8814435"/>
              <a:gd name="connsiteY474" fmla="*/ 182880 h 506730"/>
              <a:gd name="connsiteX475" fmla="*/ 7905750 w 8814435"/>
              <a:gd name="connsiteY475" fmla="*/ 71438 h 506730"/>
              <a:gd name="connsiteX476" fmla="*/ 7949565 w 8814435"/>
              <a:gd name="connsiteY476" fmla="*/ 109538 h 506730"/>
              <a:gd name="connsiteX477" fmla="*/ 7860030 w 8814435"/>
              <a:gd name="connsiteY477" fmla="*/ 109538 h 506730"/>
              <a:gd name="connsiteX478" fmla="*/ 7905750 w 8814435"/>
              <a:gd name="connsiteY478" fmla="*/ 71438 h 506730"/>
              <a:gd name="connsiteX479" fmla="*/ 530543 w 8814435"/>
              <a:gd name="connsiteY479" fmla="*/ 328613 h 506730"/>
              <a:gd name="connsiteX480" fmla="*/ 465773 w 8814435"/>
              <a:gd name="connsiteY480" fmla="*/ 393383 h 506730"/>
              <a:gd name="connsiteX481" fmla="*/ 530543 w 8814435"/>
              <a:gd name="connsiteY481" fmla="*/ 457200 h 506730"/>
              <a:gd name="connsiteX482" fmla="*/ 587693 w 8814435"/>
              <a:gd name="connsiteY482" fmla="*/ 425768 h 506730"/>
              <a:gd name="connsiteX483" fmla="*/ 571500 w 8814435"/>
              <a:gd name="connsiteY483" fmla="*/ 416243 h 506730"/>
              <a:gd name="connsiteX484" fmla="*/ 530543 w 8814435"/>
              <a:gd name="connsiteY484" fmla="*/ 440055 h 506730"/>
              <a:gd name="connsiteX485" fmla="*/ 483870 w 8814435"/>
              <a:gd name="connsiteY485" fmla="*/ 400050 h 506730"/>
              <a:gd name="connsiteX486" fmla="*/ 592455 w 8814435"/>
              <a:gd name="connsiteY486" fmla="*/ 400050 h 506730"/>
              <a:gd name="connsiteX487" fmla="*/ 592455 w 8814435"/>
              <a:gd name="connsiteY487" fmla="*/ 391478 h 506730"/>
              <a:gd name="connsiteX488" fmla="*/ 530543 w 8814435"/>
              <a:gd name="connsiteY488" fmla="*/ 328613 h 506730"/>
              <a:gd name="connsiteX489" fmla="*/ 484823 w 8814435"/>
              <a:gd name="connsiteY489" fmla="*/ 383858 h 506730"/>
              <a:gd name="connsiteX490" fmla="*/ 530543 w 8814435"/>
              <a:gd name="connsiteY490" fmla="*/ 345758 h 506730"/>
              <a:gd name="connsiteX491" fmla="*/ 574358 w 8814435"/>
              <a:gd name="connsiteY491" fmla="*/ 383858 h 506730"/>
              <a:gd name="connsiteX492" fmla="*/ 484823 w 8814435"/>
              <a:gd name="connsiteY492" fmla="*/ 383858 h 506730"/>
              <a:gd name="connsiteX493" fmla="*/ 403860 w 8814435"/>
              <a:gd name="connsiteY493" fmla="*/ 354330 h 506730"/>
              <a:gd name="connsiteX494" fmla="*/ 403860 w 8814435"/>
              <a:gd name="connsiteY494" fmla="*/ 331470 h 506730"/>
              <a:gd name="connsiteX495" fmla="*/ 385763 w 8814435"/>
              <a:gd name="connsiteY495" fmla="*/ 331470 h 506730"/>
              <a:gd name="connsiteX496" fmla="*/ 385763 w 8814435"/>
              <a:gd name="connsiteY496" fmla="*/ 455295 h 506730"/>
              <a:gd name="connsiteX497" fmla="*/ 403860 w 8814435"/>
              <a:gd name="connsiteY497" fmla="*/ 455295 h 506730"/>
              <a:gd name="connsiteX498" fmla="*/ 403860 w 8814435"/>
              <a:gd name="connsiteY498" fmla="*/ 387668 h 506730"/>
              <a:gd name="connsiteX499" fmla="*/ 436245 w 8814435"/>
              <a:gd name="connsiteY499" fmla="*/ 348615 h 506730"/>
              <a:gd name="connsiteX500" fmla="*/ 451485 w 8814435"/>
              <a:gd name="connsiteY500" fmla="*/ 352425 h 506730"/>
              <a:gd name="connsiteX501" fmla="*/ 459105 w 8814435"/>
              <a:gd name="connsiteY501" fmla="*/ 334328 h 506730"/>
              <a:gd name="connsiteX502" fmla="*/ 438150 w 8814435"/>
              <a:gd name="connsiteY502" fmla="*/ 329565 h 506730"/>
              <a:gd name="connsiteX503" fmla="*/ 403860 w 8814435"/>
              <a:gd name="connsiteY503" fmla="*/ 354330 h 506730"/>
              <a:gd name="connsiteX504" fmla="*/ 483870 w 8814435"/>
              <a:gd name="connsiteY504" fmla="*/ 60008 h 506730"/>
              <a:gd name="connsiteX505" fmla="*/ 462915 w 8814435"/>
              <a:gd name="connsiteY505" fmla="*/ 55245 h 506730"/>
              <a:gd name="connsiteX506" fmla="*/ 427673 w 8814435"/>
              <a:gd name="connsiteY506" fmla="*/ 80010 h 506730"/>
              <a:gd name="connsiteX507" fmla="*/ 427673 w 8814435"/>
              <a:gd name="connsiteY507" fmla="*/ 57150 h 506730"/>
              <a:gd name="connsiteX508" fmla="*/ 409575 w 8814435"/>
              <a:gd name="connsiteY508" fmla="*/ 57150 h 506730"/>
              <a:gd name="connsiteX509" fmla="*/ 409575 w 8814435"/>
              <a:gd name="connsiteY509" fmla="*/ 180975 h 506730"/>
              <a:gd name="connsiteX510" fmla="*/ 428625 w 8814435"/>
              <a:gd name="connsiteY510" fmla="*/ 180975 h 506730"/>
              <a:gd name="connsiteX511" fmla="*/ 428625 w 8814435"/>
              <a:gd name="connsiteY511" fmla="*/ 113348 h 506730"/>
              <a:gd name="connsiteX512" fmla="*/ 461010 w 8814435"/>
              <a:gd name="connsiteY512" fmla="*/ 74295 h 506730"/>
              <a:gd name="connsiteX513" fmla="*/ 476250 w 8814435"/>
              <a:gd name="connsiteY513" fmla="*/ 78105 h 506730"/>
              <a:gd name="connsiteX514" fmla="*/ 483870 w 8814435"/>
              <a:gd name="connsiteY514" fmla="*/ 60008 h 506730"/>
              <a:gd name="connsiteX515" fmla="*/ 229553 w 8814435"/>
              <a:gd name="connsiteY515" fmla="*/ 54293 h 506730"/>
              <a:gd name="connsiteX516" fmla="*/ 165735 w 8814435"/>
              <a:gd name="connsiteY516" fmla="*/ 118110 h 506730"/>
              <a:gd name="connsiteX517" fmla="*/ 229553 w 8814435"/>
              <a:gd name="connsiteY517" fmla="*/ 181928 h 506730"/>
              <a:gd name="connsiteX518" fmla="*/ 293370 w 8814435"/>
              <a:gd name="connsiteY518" fmla="*/ 118110 h 506730"/>
              <a:gd name="connsiteX519" fmla="*/ 229553 w 8814435"/>
              <a:gd name="connsiteY519" fmla="*/ 54293 h 506730"/>
              <a:gd name="connsiteX520" fmla="*/ 229553 w 8814435"/>
              <a:gd name="connsiteY520" fmla="*/ 164783 h 506730"/>
              <a:gd name="connsiteX521" fmla="*/ 184785 w 8814435"/>
              <a:gd name="connsiteY521" fmla="*/ 118110 h 506730"/>
              <a:gd name="connsiteX522" fmla="*/ 229553 w 8814435"/>
              <a:gd name="connsiteY522" fmla="*/ 71438 h 506730"/>
              <a:gd name="connsiteX523" fmla="*/ 275273 w 8814435"/>
              <a:gd name="connsiteY523" fmla="*/ 118110 h 506730"/>
              <a:gd name="connsiteX524" fmla="*/ 229553 w 8814435"/>
              <a:gd name="connsiteY524" fmla="*/ 164783 h 506730"/>
              <a:gd name="connsiteX525" fmla="*/ 340995 w 8814435"/>
              <a:gd name="connsiteY525" fmla="*/ 439103 h 506730"/>
              <a:gd name="connsiteX526" fmla="*/ 322898 w 8814435"/>
              <a:gd name="connsiteY526" fmla="*/ 417195 h 506730"/>
              <a:gd name="connsiteX527" fmla="*/ 322898 w 8814435"/>
              <a:gd name="connsiteY527" fmla="*/ 348615 h 506730"/>
              <a:gd name="connsiteX528" fmla="*/ 359093 w 8814435"/>
              <a:gd name="connsiteY528" fmla="*/ 348615 h 506730"/>
              <a:gd name="connsiteX529" fmla="*/ 359093 w 8814435"/>
              <a:gd name="connsiteY529" fmla="*/ 331470 h 506730"/>
              <a:gd name="connsiteX530" fmla="*/ 322898 w 8814435"/>
              <a:gd name="connsiteY530" fmla="*/ 331470 h 506730"/>
              <a:gd name="connsiteX531" fmla="*/ 322898 w 8814435"/>
              <a:gd name="connsiteY531" fmla="*/ 292418 h 506730"/>
              <a:gd name="connsiteX532" fmla="*/ 304800 w 8814435"/>
              <a:gd name="connsiteY532" fmla="*/ 303848 h 506730"/>
              <a:gd name="connsiteX533" fmla="*/ 304800 w 8814435"/>
              <a:gd name="connsiteY533" fmla="*/ 331470 h 506730"/>
              <a:gd name="connsiteX534" fmla="*/ 280988 w 8814435"/>
              <a:gd name="connsiteY534" fmla="*/ 331470 h 506730"/>
              <a:gd name="connsiteX535" fmla="*/ 280988 w 8814435"/>
              <a:gd name="connsiteY535" fmla="*/ 348615 h 506730"/>
              <a:gd name="connsiteX536" fmla="*/ 304800 w 8814435"/>
              <a:gd name="connsiteY536" fmla="*/ 348615 h 506730"/>
              <a:gd name="connsiteX537" fmla="*/ 304800 w 8814435"/>
              <a:gd name="connsiteY537" fmla="*/ 418148 h 506730"/>
              <a:gd name="connsiteX538" fmla="*/ 340043 w 8814435"/>
              <a:gd name="connsiteY538" fmla="*/ 457200 h 506730"/>
              <a:gd name="connsiteX539" fmla="*/ 365760 w 8814435"/>
              <a:gd name="connsiteY539" fmla="*/ 448628 h 506730"/>
              <a:gd name="connsiteX540" fmla="*/ 356235 w 8814435"/>
              <a:gd name="connsiteY540" fmla="*/ 433388 h 506730"/>
              <a:gd name="connsiteX541" fmla="*/ 340995 w 8814435"/>
              <a:gd name="connsiteY541" fmla="*/ 439103 h 506730"/>
              <a:gd name="connsiteX542" fmla="*/ 204788 w 8814435"/>
              <a:gd name="connsiteY542" fmla="*/ 328613 h 506730"/>
              <a:gd name="connsiteX543" fmla="*/ 140970 w 8814435"/>
              <a:gd name="connsiteY543" fmla="*/ 392430 h 506730"/>
              <a:gd name="connsiteX544" fmla="*/ 204788 w 8814435"/>
              <a:gd name="connsiteY544" fmla="*/ 456248 h 506730"/>
              <a:gd name="connsiteX545" fmla="*/ 268605 w 8814435"/>
              <a:gd name="connsiteY545" fmla="*/ 392430 h 506730"/>
              <a:gd name="connsiteX546" fmla="*/ 204788 w 8814435"/>
              <a:gd name="connsiteY546" fmla="*/ 328613 h 506730"/>
              <a:gd name="connsiteX547" fmla="*/ 204788 w 8814435"/>
              <a:gd name="connsiteY547" fmla="*/ 439103 h 506730"/>
              <a:gd name="connsiteX548" fmla="*/ 160020 w 8814435"/>
              <a:gd name="connsiteY548" fmla="*/ 392430 h 506730"/>
              <a:gd name="connsiteX549" fmla="*/ 204788 w 8814435"/>
              <a:gd name="connsiteY549" fmla="*/ 345758 h 506730"/>
              <a:gd name="connsiteX550" fmla="*/ 250508 w 8814435"/>
              <a:gd name="connsiteY550" fmla="*/ 392430 h 506730"/>
              <a:gd name="connsiteX551" fmla="*/ 204788 w 8814435"/>
              <a:gd name="connsiteY551" fmla="*/ 439103 h 506730"/>
              <a:gd name="connsiteX552" fmla="*/ 808673 w 8814435"/>
              <a:gd name="connsiteY552" fmla="*/ 454343 h 506730"/>
              <a:gd name="connsiteX553" fmla="*/ 827723 w 8814435"/>
              <a:gd name="connsiteY553" fmla="*/ 454343 h 506730"/>
              <a:gd name="connsiteX554" fmla="*/ 827723 w 8814435"/>
              <a:gd name="connsiteY554" fmla="*/ 330518 h 506730"/>
              <a:gd name="connsiteX555" fmla="*/ 808673 w 8814435"/>
              <a:gd name="connsiteY555" fmla="*/ 330518 h 506730"/>
              <a:gd name="connsiteX556" fmla="*/ 808673 w 8814435"/>
              <a:gd name="connsiteY556" fmla="*/ 454343 h 506730"/>
              <a:gd name="connsiteX557" fmla="*/ 2304098 w 8814435"/>
              <a:gd name="connsiteY557" fmla="*/ 354330 h 506730"/>
              <a:gd name="connsiteX558" fmla="*/ 2304098 w 8814435"/>
              <a:gd name="connsiteY558" fmla="*/ 331470 h 506730"/>
              <a:gd name="connsiteX559" fmla="*/ 2286000 w 8814435"/>
              <a:gd name="connsiteY559" fmla="*/ 331470 h 506730"/>
              <a:gd name="connsiteX560" fmla="*/ 2286000 w 8814435"/>
              <a:gd name="connsiteY560" fmla="*/ 455295 h 506730"/>
              <a:gd name="connsiteX561" fmla="*/ 2304098 w 8814435"/>
              <a:gd name="connsiteY561" fmla="*/ 455295 h 506730"/>
              <a:gd name="connsiteX562" fmla="*/ 2304098 w 8814435"/>
              <a:gd name="connsiteY562" fmla="*/ 387668 h 506730"/>
              <a:gd name="connsiteX563" fmla="*/ 2336483 w 8814435"/>
              <a:gd name="connsiteY563" fmla="*/ 348615 h 506730"/>
              <a:gd name="connsiteX564" fmla="*/ 2351723 w 8814435"/>
              <a:gd name="connsiteY564" fmla="*/ 352425 h 506730"/>
              <a:gd name="connsiteX565" fmla="*/ 2359343 w 8814435"/>
              <a:gd name="connsiteY565" fmla="*/ 334328 h 506730"/>
              <a:gd name="connsiteX566" fmla="*/ 2338388 w 8814435"/>
              <a:gd name="connsiteY566" fmla="*/ 329565 h 506730"/>
              <a:gd name="connsiteX567" fmla="*/ 2304098 w 8814435"/>
              <a:gd name="connsiteY567" fmla="*/ 354330 h 506730"/>
              <a:gd name="connsiteX568" fmla="*/ 726758 w 8814435"/>
              <a:gd name="connsiteY568" fmla="*/ 431483 h 506730"/>
              <a:gd name="connsiteX569" fmla="*/ 686753 w 8814435"/>
              <a:gd name="connsiteY569" fmla="*/ 330518 h 506730"/>
              <a:gd name="connsiteX570" fmla="*/ 666750 w 8814435"/>
              <a:gd name="connsiteY570" fmla="*/ 330518 h 506730"/>
              <a:gd name="connsiteX571" fmla="*/ 716280 w 8814435"/>
              <a:gd name="connsiteY571" fmla="*/ 454343 h 506730"/>
              <a:gd name="connsiteX572" fmla="*/ 734378 w 8814435"/>
              <a:gd name="connsiteY572" fmla="*/ 454343 h 506730"/>
              <a:gd name="connsiteX573" fmla="*/ 785813 w 8814435"/>
              <a:gd name="connsiteY573" fmla="*/ 330518 h 506730"/>
              <a:gd name="connsiteX574" fmla="*/ 765810 w 8814435"/>
              <a:gd name="connsiteY574" fmla="*/ 330518 h 506730"/>
              <a:gd name="connsiteX575" fmla="*/ 726758 w 8814435"/>
              <a:gd name="connsiteY575" fmla="*/ 431483 h 506730"/>
              <a:gd name="connsiteX576" fmla="*/ 555308 w 8814435"/>
              <a:gd name="connsiteY576" fmla="*/ 54293 h 506730"/>
              <a:gd name="connsiteX577" fmla="*/ 490538 w 8814435"/>
              <a:gd name="connsiteY577" fmla="*/ 119063 h 506730"/>
              <a:gd name="connsiteX578" fmla="*/ 555308 w 8814435"/>
              <a:gd name="connsiteY578" fmla="*/ 182880 h 506730"/>
              <a:gd name="connsiteX579" fmla="*/ 612458 w 8814435"/>
              <a:gd name="connsiteY579" fmla="*/ 151448 h 506730"/>
              <a:gd name="connsiteX580" fmla="*/ 596265 w 8814435"/>
              <a:gd name="connsiteY580" fmla="*/ 141923 h 506730"/>
              <a:gd name="connsiteX581" fmla="*/ 555308 w 8814435"/>
              <a:gd name="connsiteY581" fmla="*/ 165735 h 506730"/>
              <a:gd name="connsiteX582" fmla="*/ 508635 w 8814435"/>
              <a:gd name="connsiteY582" fmla="*/ 125730 h 506730"/>
              <a:gd name="connsiteX583" fmla="*/ 617220 w 8814435"/>
              <a:gd name="connsiteY583" fmla="*/ 125730 h 506730"/>
              <a:gd name="connsiteX584" fmla="*/ 617220 w 8814435"/>
              <a:gd name="connsiteY584" fmla="*/ 117158 h 506730"/>
              <a:gd name="connsiteX585" fmla="*/ 555308 w 8814435"/>
              <a:gd name="connsiteY585" fmla="*/ 54293 h 506730"/>
              <a:gd name="connsiteX586" fmla="*/ 509588 w 8814435"/>
              <a:gd name="connsiteY586" fmla="*/ 109538 h 506730"/>
              <a:gd name="connsiteX587" fmla="*/ 555308 w 8814435"/>
              <a:gd name="connsiteY587" fmla="*/ 71438 h 506730"/>
              <a:gd name="connsiteX588" fmla="*/ 599123 w 8814435"/>
              <a:gd name="connsiteY588" fmla="*/ 109538 h 506730"/>
              <a:gd name="connsiteX589" fmla="*/ 509588 w 8814435"/>
              <a:gd name="connsiteY589" fmla="*/ 109538 h 506730"/>
              <a:gd name="connsiteX590" fmla="*/ 2216468 w 8814435"/>
              <a:gd name="connsiteY590" fmla="*/ 34290 h 506730"/>
              <a:gd name="connsiteX591" fmla="*/ 2231708 w 8814435"/>
              <a:gd name="connsiteY591" fmla="*/ 19050 h 506730"/>
              <a:gd name="connsiteX592" fmla="*/ 2216468 w 8814435"/>
              <a:gd name="connsiteY592" fmla="*/ 3810 h 506730"/>
              <a:gd name="connsiteX593" fmla="*/ 2202180 w 8814435"/>
              <a:gd name="connsiteY593" fmla="*/ 19050 h 506730"/>
              <a:gd name="connsiteX594" fmla="*/ 2216468 w 8814435"/>
              <a:gd name="connsiteY594" fmla="*/ 34290 h 506730"/>
              <a:gd name="connsiteX595" fmla="*/ 2117408 w 8814435"/>
              <a:gd name="connsiteY595" fmla="*/ 106680 h 506730"/>
              <a:gd name="connsiteX596" fmla="*/ 2061210 w 8814435"/>
              <a:gd name="connsiteY596" fmla="*/ 146685 h 506730"/>
              <a:gd name="connsiteX597" fmla="*/ 2105025 w 8814435"/>
              <a:gd name="connsiteY597" fmla="*/ 182880 h 506730"/>
              <a:gd name="connsiteX598" fmla="*/ 2156460 w 8814435"/>
              <a:gd name="connsiteY598" fmla="*/ 159068 h 506730"/>
              <a:gd name="connsiteX599" fmla="*/ 2156460 w 8814435"/>
              <a:gd name="connsiteY599" fmla="*/ 180975 h 506730"/>
              <a:gd name="connsiteX600" fmla="*/ 2174558 w 8814435"/>
              <a:gd name="connsiteY600" fmla="*/ 180975 h 506730"/>
              <a:gd name="connsiteX601" fmla="*/ 2174558 w 8814435"/>
              <a:gd name="connsiteY601" fmla="*/ 101918 h 506730"/>
              <a:gd name="connsiteX602" fmla="*/ 2120265 w 8814435"/>
              <a:gd name="connsiteY602" fmla="*/ 54293 h 506730"/>
              <a:gd name="connsiteX603" fmla="*/ 2064068 w 8814435"/>
              <a:gd name="connsiteY603" fmla="*/ 80963 h 506730"/>
              <a:gd name="connsiteX604" fmla="*/ 2080260 w 8814435"/>
              <a:gd name="connsiteY604" fmla="*/ 91440 h 506730"/>
              <a:gd name="connsiteX605" fmla="*/ 2119313 w 8814435"/>
              <a:gd name="connsiteY605" fmla="*/ 70485 h 506730"/>
              <a:gd name="connsiteX606" fmla="*/ 2155508 w 8814435"/>
              <a:gd name="connsiteY606" fmla="*/ 101918 h 506730"/>
              <a:gd name="connsiteX607" fmla="*/ 2155508 w 8814435"/>
              <a:gd name="connsiteY607" fmla="*/ 106680 h 506730"/>
              <a:gd name="connsiteX608" fmla="*/ 2117408 w 8814435"/>
              <a:gd name="connsiteY608" fmla="*/ 106680 h 506730"/>
              <a:gd name="connsiteX609" fmla="*/ 2156460 w 8814435"/>
              <a:gd name="connsiteY609" fmla="*/ 138113 h 506730"/>
              <a:gd name="connsiteX610" fmla="*/ 2108835 w 8814435"/>
              <a:gd name="connsiteY610" fmla="*/ 165735 h 506730"/>
              <a:gd name="connsiteX611" fmla="*/ 2080260 w 8814435"/>
              <a:gd name="connsiteY611" fmla="*/ 144780 h 506730"/>
              <a:gd name="connsiteX612" fmla="*/ 2118360 w 8814435"/>
              <a:gd name="connsiteY612" fmla="*/ 120968 h 506730"/>
              <a:gd name="connsiteX613" fmla="*/ 2156460 w 8814435"/>
              <a:gd name="connsiteY613" fmla="*/ 120968 h 506730"/>
              <a:gd name="connsiteX614" fmla="*/ 2156460 w 8814435"/>
              <a:gd name="connsiteY614" fmla="*/ 138113 h 506730"/>
              <a:gd name="connsiteX615" fmla="*/ 2206943 w 8814435"/>
              <a:gd name="connsiteY615" fmla="*/ 180023 h 506730"/>
              <a:gd name="connsiteX616" fmla="*/ 2225993 w 8814435"/>
              <a:gd name="connsiteY616" fmla="*/ 180023 h 506730"/>
              <a:gd name="connsiteX617" fmla="*/ 2225993 w 8814435"/>
              <a:gd name="connsiteY617" fmla="*/ 57150 h 506730"/>
              <a:gd name="connsiteX618" fmla="*/ 2206943 w 8814435"/>
              <a:gd name="connsiteY618" fmla="*/ 57150 h 506730"/>
              <a:gd name="connsiteX619" fmla="*/ 2206943 w 8814435"/>
              <a:gd name="connsiteY619" fmla="*/ 180023 h 506730"/>
              <a:gd name="connsiteX620" fmla="*/ 2304098 w 8814435"/>
              <a:gd name="connsiteY620" fmla="*/ 165735 h 506730"/>
              <a:gd name="connsiteX621" fmla="*/ 2264093 w 8814435"/>
              <a:gd name="connsiteY621" fmla="*/ 145733 h 506730"/>
              <a:gd name="connsiteX622" fmla="*/ 2247900 w 8814435"/>
              <a:gd name="connsiteY622" fmla="*/ 157163 h 506730"/>
              <a:gd name="connsiteX623" fmla="*/ 2303145 w 8814435"/>
              <a:gd name="connsiteY623" fmla="*/ 182880 h 506730"/>
              <a:gd name="connsiteX624" fmla="*/ 2351723 w 8814435"/>
              <a:gd name="connsiteY624" fmla="*/ 144780 h 506730"/>
              <a:gd name="connsiteX625" fmla="*/ 2306955 w 8814435"/>
              <a:gd name="connsiteY625" fmla="*/ 109538 h 506730"/>
              <a:gd name="connsiteX626" fmla="*/ 2272665 w 8814435"/>
              <a:gd name="connsiteY626" fmla="*/ 90488 h 506730"/>
              <a:gd name="connsiteX627" fmla="*/ 2299335 w 8814435"/>
              <a:gd name="connsiteY627" fmla="*/ 70485 h 506730"/>
              <a:gd name="connsiteX628" fmla="*/ 2333625 w 8814435"/>
              <a:gd name="connsiteY628" fmla="*/ 86678 h 506730"/>
              <a:gd name="connsiteX629" fmla="*/ 2348865 w 8814435"/>
              <a:gd name="connsiteY629" fmla="*/ 76200 h 506730"/>
              <a:gd name="connsiteX630" fmla="*/ 2299335 w 8814435"/>
              <a:gd name="connsiteY630" fmla="*/ 54293 h 506730"/>
              <a:gd name="connsiteX631" fmla="*/ 2253615 w 8814435"/>
              <a:gd name="connsiteY631" fmla="*/ 90488 h 506730"/>
              <a:gd name="connsiteX632" fmla="*/ 2297430 w 8814435"/>
              <a:gd name="connsiteY632" fmla="*/ 124778 h 506730"/>
              <a:gd name="connsiteX633" fmla="*/ 2332673 w 8814435"/>
              <a:gd name="connsiteY633" fmla="*/ 144780 h 506730"/>
              <a:gd name="connsiteX634" fmla="*/ 2304098 w 8814435"/>
              <a:gd name="connsiteY634" fmla="*/ 165735 h 506730"/>
              <a:gd name="connsiteX635" fmla="*/ 1540193 w 8814435"/>
              <a:gd name="connsiteY635" fmla="*/ 182880 h 506730"/>
              <a:gd name="connsiteX636" fmla="*/ 1599248 w 8814435"/>
              <a:gd name="connsiteY636" fmla="*/ 143828 h 506730"/>
              <a:gd name="connsiteX637" fmla="*/ 1582103 w 8814435"/>
              <a:gd name="connsiteY637" fmla="*/ 136208 h 506730"/>
              <a:gd name="connsiteX638" fmla="*/ 1541145 w 8814435"/>
              <a:gd name="connsiteY638" fmla="*/ 164783 h 506730"/>
              <a:gd name="connsiteX639" fmla="*/ 1495425 w 8814435"/>
              <a:gd name="connsiteY639" fmla="*/ 118110 h 506730"/>
              <a:gd name="connsiteX640" fmla="*/ 1541145 w 8814435"/>
              <a:gd name="connsiteY640" fmla="*/ 71438 h 506730"/>
              <a:gd name="connsiteX641" fmla="*/ 1582103 w 8814435"/>
              <a:gd name="connsiteY641" fmla="*/ 99060 h 506730"/>
              <a:gd name="connsiteX642" fmla="*/ 1599248 w 8814435"/>
              <a:gd name="connsiteY642" fmla="*/ 91440 h 506730"/>
              <a:gd name="connsiteX643" fmla="*/ 1541145 w 8814435"/>
              <a:gd name="connsiteY643" fmla="*/ 54293 h 506730"/>
              <a:gd name="connsiteX644" fmla="*/ 1476375 w 8814435"/>
              <a:gd name="connsiteY644" fmla="*/ 118110 h 506730"/>
              <a:gd name="connsiteX645" fmla="*/ 1540193 w 8814435"/>
              <a:gd name="connsiteY645" fmla="*/ 182880 h 506730"/>
              <a:gd name="connsiteX646" fmla="*/ 712470 w 8814435"/>
              <a:gd name="connsiteY646" fmla="*/ 34290 h 506730"/>
              <a:gd name="connsiteX647" fmla="*/ 727710 w 8814435"/>
              <a:gd name="connsiteY647" fmla="*/ 19050 h 506730"/>
              <a:gd name="connsiteX648" fmla="*/ 712470 w 8814435"/>
              <a:gd name="connsiteY648" fmla="*/ 3810 h 506730"/>
              <a:gd name="connsiteX649" fmla="*/ 698183 w 8814435"/>
              <a:gd name="connsiteY649" fmla="*/ 19050 h 506730"/>
              <a:gd name="connsiteX650" fmla="*/ 712470 w 8814435"/>
              <a:gd name="connsiteY650" fmla="*/ 34290 h 506730"/>
              <a:gd name="connsiteX651" fmla="*/ 60960 w 8814435"/>
              <a:gd name="connsiteY651" fmla="*/ 328613 h 506730"/>
              <a:gd name="connsiteX652" fmla="*/ 18098 w 8814435"/>
              <a:gd name="connsiteY652" fmla="*/ 351473 h 506730"/>
              <a:gd name="connsiteX653" fmla="*/ 18098 w 8814435"/>
              <a:gd name="connsiteY653" fmla="*/ 330518 h 506730"/>
              <a:gd name="connsiteX654" fmla="*/ 0 w 8814435"/>
              <a:gd name="connsiteY654" fmla="*/ 330518 h 506730"/>
              <a:gd name="connsiteX655" fmla="*/ 0 w 8814435"/>
              <a:gd name="connsiteY655" fmla="*/ 454343 h 506730"/>
              <a:gd name="connsiteX656" fmla="*/ 19050 w 8814435"/>
              <a:gd name="connsiteY656" fmla="*/ 454343 h 506730"/>
              <a:gd name="connsiteX657" fmla="*/ 19050 w 8814435"/>
              <a:gd name="connsiteY657" fmla="*/ 385763 h 506730"/>
              <a:gd name="connsiteX658" fmla="*/ 57150 w 8814435"/>
              <a:gd name="connsiteY658" fmla="*/ 345758 h 506730"/>
              <a:gd name="connsiteX659" fmla="*/ 94298 w 8814435"/>
              <a:gd name="connsiteY659" fmla="*/ 385763 h 506730"/>
              <a:gd name="connsiteX660" fmla="*/ 94298 w 8814435"/>
              <a:gd name="connsiteY660" fmla="*/ 455295 h 506730"/>
              <a:gd name="connsiteX661" fmla="*/ 113348 w 8814435"/>
              <a:gd name="connsiteY661" fmla="*/ 455295 h 506730"/>
              <a:gd name="connsiteX662" fmla="*/ 113348 w 8814435"/>
              <a:gd name="connsiteY662" fmla="*/ 384810 h 506730"/>
              <a:gd name="connsiteX663" fmla="*/ 60960 w 8814435"/>
              <a:gd name="connsiteY663" fmla="*/ 328613 h 506730"/>
              <a:gd name="connsiteX664" fmla="*/ 118110 w 8814435"/>
              <a:gd name="connsiteY664" fmla="*/ 150495 h 506730"/>
              <a:gd name="connsiteX665" fmla="*/ 23813 w 8814435"/>
              <a:gd name="connsiteY665" fmla="*/ 13335 h 506730"/>
              <a:gd name="connsiteX666" fmla="*/ 2858 w 8814435"/>
              <a:gd name="connsiteY666" fmla="*/ 13335 h 506730"/>
              <a:gd name="connsiteX667" fmla="*/ 2858 w 8814435"/>
              <a:gd name="connsiteY667" fmla="*/ 180023 h 506730"/>
              <a:gd name="connsiteX668" fmla="*/ 21908 w 8814435"/>
              <a:gd name="connsiteY668" fmla="*/ 180023 h 506730"/>
              <a:gd name="connsiteX669" fmla="*/ 21908 w 8814435"/>
              <a:gd name="connsiteY669" fmla="*/ 41910 h 506730"/>
              <a:gd name="connsiteX670" fmla="*/ 117158 w 8814435"/>
              <a:gd name="connsiteY670" fmla="*/ 180023 h 506730"/>
              <a:gd name="connsiteX671" fmla="*/ 137160 w 8814435"/>
              <a:gd name="connsiteY671" fmla="*/ 180023 h 506730"/>
              <a:gd name="connsiteX672" fmla="*/ 137160 w 8814435"/>
              <a:gd name="connsiteY672" fmla="*/ 13335 h 506730"/>
              <a:gd name="connsiteX673" fmla="*/ 119063 w 8814435"/>
              <a:gd name="connsiteY673" fmla="*/ 13335 h 506730"/>
              <a:gd name="connsiteX674" fmla="*/ 119063 w 8814435"/>
              <a:gd name="connsiteY674" fmla="*/ 150495 h 506730"/>
              <a:gd name="connsiteX675" fmla="*/ 329565 w 8814435"/>
              <a:gd name="connsiteY675" fmla="*/ 142875 h 506730"/>
              <a:gd name="connsiteX676" fmla="*/ 364808 w 8814435"/>
              <a:gd name="connsiteY676" fmla="*/ 181928 h 506730"/>
              <a:gd name="connsiteX677" fmla="*/ 390525 w 8814435"/>
              <a:gd name="connsiteY677" fmla="*/ 173355 h 506730"/>
              <a:gd name="connsiteX678" fmla="*/ 381000 w 8814435"/>
              <a:gd name="connsiteY678" fmla="*/ 158115 h 506730"/>
              <a:gd name="connsiteX679" fmla="*/ 366713 w 8814435"/>
              <a:gd name="connsiteY679" fmla="*/ 163830 h 506730"/>
              <a:gd name="connsiteX680" fmla="*/ 348615 w 8814435"/>
              <a:gd name="connsiteY680" fmla="*/ 141923 h 506730"/>
              <a:gd name="connsiteX681" fmla="*/ 348615 w 8814435"/>
              <a:gd name="connsiteY681" fmla="*/ 73343 h 506730"/>
              <a:gd name="connsiteX682" fmla="*/ 384810 w 8814435"/>
              <a:gd name="connsiteY682" fmla="*/ 73343 h 506730"/>
              <a:gd name="connsiteX683" fmla="*/ 384810 w 8814435"/>
              <a:gd name="connsiteY683" fmla="*/ 57150 h 506730"/>
              <a:gd name="connsiteX684" fmla="*/ 348615 w 8814435"/>
              <a:gd name="connsiteY684" fmla="*/ 57150 h 506730"/>
              <a:gd name="connsiteX685" fmla="*/ 348615 w 8814435"/>
              <a:gd name="connsiteY685" fmla="*/ 18098 h 506730"/>
              <a:gd name="connsiteX686" fmla="*/ 330518 w 8814435"/>
              <a:gd name="connsiteY686" fmla="*/ 29528 h 506730"/>
              <a:gd name="connsiteX687" fmla="*/ 330518 w 8814435"/>
              <a:gd name="connsiteY687" fmla="*/ 57150 h 506730"/>
              <a:gd name="connsiteX688" fmla="*/ 304800 w 8814435"/>
              <a:gd name="connsiteY688" fmla="*/ 57150 h 506730"/>
              <a:gd name="connsiteX689" fmla="*/ 304800 w 8814435"/>
              <a:gd name="connsiteY689" fmla="*/ 74295 h 506730"/>
              <a:gd name="connsiteX690" fmla="*/ 328613 w 8814435"/>
              <a:gd name="connsiteY690" fmla="*/ 74295 h 506730"/>
              <a:gd name="connsiteX691" fmla="*/ 328613 w 8814435"/>
              <a:gd name="connsiteY691" fmla="*/ 142875 h 506730"/>
              <a:gd name="connsiteX692" fmla="*/ 702945 w 8814435"/>
              <a:gd name="connsiteY692" fmla="*/ 180023 h 506730"/>
              <a:gd name="connsiteX693" fmla="*/ 721995 w 8814435"/>
              <a:gd name="connsiteY693" fmla="*/ 180023 h 506730"/>
              <a:gd name="connsiteX694" fmla="*/ 721995 w 8814435"/>
              <a:gd name="connsiteY694" fmla="*/ 57150 h 506730"/>
              <a:gd name="connsiteX695" fmla="*/ 702945 w 8814435"/>
              <a:gd name="connsiteY695" fmla="*/ 57150 h 506730"/>
              <a:gd name="connsiteX696" fmla="*/ 702945 w 8814435"/>
              <a:gd name="connsiteY696" fmla="*/ 180023 h 506730"/>
              <a:gd name="connsiteX697" fmla="*/ 2438400 w 8814435"/>
              <a:gd name="connsiteY697" fmla="*/ 439103 h 506730"/>
              <a:gd name="connsiteX698" fmla="*/ 2420303 w 8814435"/>
              <a:gd name="connsiteY698" fmla="*/ 417195 h 506730"/>
              <a:gd name="connsiteX699" fmla="*/ 2420303 w 8814435"/>
              <a:gd name="connsiteY699" fmla="*/ 348615 h 506730"/>
              <a:gd name="connsiteX700" fmla="*/ 2456498 w 8814435"/>
              <a:gd name="connsiteY700" fmla="*/ 348615 h 506730"/>
              <a:gd name="connsiteX701" fmla="*/ 2456498 w 8814435"/>
              <a:gd name="connsiteY701" fmla="*/ 331470 h 506730"/>
              <a:gd name="connsiteX702" fmla="*/ 2420303 w 8814435"/>
              <a:gd name="connsiteY702" fmla="*/ 331470 h 506730"/>
              <a:gd name="connsiteX703" fmla="*/ 2420303 w 8814435"/>
              <a:gd name="connsiteY703" fmla="*/ 292418 h 506730"/>
              <a:gd name="connsiteX704" fmla="*/ 2402205 w 8814435"/>
              <a:gd name="connsiteY704" fmla="*/ 303848 h 506730"/>
              <a:gd name="connsiteX705" fmla="*/ 2402205 w 8814435"/>
              <a:gd name="connsiteY705" fmla="*/ 331470 h 506730"/>
              <a:gd name="connsiteX706" fmla="*/ 2378393 w 8814435"/>
              <a:gd name="connsiteY706" fmla="*/ 331470 h 506730"/>
              <a:gd name="connsiteX707" fmla="*/ 2378393 w 8814435"/>
              <a:gd name="connsiteY707" fmla="*/ 348615 h 506730"/>
              <a:gd name="connsiteX708" fmla="*/ 2402205 w 8814435"/>
              <a:gd name="connsiteY708" fmla="*/ 348615 h 506730"/>
              <a:gd name="connsiteX709" fmla="*/ 2402205 w 8814435"/>
              <a:gd name="connsiteY709" fmla="*/ 418148 h 506730"/>
              <a:gd name="connsiteX710" fmla="*/ 2437448 w 8814435"/>
              <a:gd name="connsiteY710" fmla="*/ 457200 h 506730"/>
              <a:gd name="connsiteX711" fmla="*/ 2463165 w 8814435"/>
              <a:gd name="connsiteY711" fmla="*/ 448628 h 506730"/>
              <a:gd name="connsiteX712" fmla="*/ 2453640 w 8814435"/>
              <a:gd name="connsiteY712" fmla="*/ 433388 h 506730"/>
              <a:gd name="connsiteX713" fmla="*/ 2438400 w 8814435"/>
              <a:gd name="connsiteY713" fmla="*/ 439103 h 506730"/>
              <a:gd name="connsiteX714" fmla="*/ 6507480 w 8814435"/>
              <a:gd name="connsiteY714" fmla="*/ 382905 h 506730"/>
              <a:gd name="connsiteX715" fmla="*/ 6473190 w 8814435"/>
              <a:gd name="connsiteY715" fmla="*/ 363855 h 506730"/>
              <a:gd name="connsiteX716" fmla="*/ 6499860 w 8814435"/>
              <a:gd name="connsiteY716" fmla="*/ 343853 h 506730"/>
              <a:gd name="connsiteX717" fmla="*/ 6534150 w 8814435"/>
              <a:gd name="connsiteY717" fmla="*/ 360045 h 506730"/>
              <a:gd name="connsiteX718" fmla="*/ 6549390 w 8814435"/>
              <a:gd name="connsiteY718" fmla="*/ 349568 h 506730"/>
              <a:gd name="connsiteX719" fmla="*/ 6499860 w 8814435"/>
              <a:gd name="connsiteY719" fmla="*/ 327660 h 506730"/>
              <a:gd name="connsiteX720" fmla="*/ 6454140 w 8814435"/>
              <a:gd name="connsiteY720" fmla="*/ 363855 h 506730"/>
              <a:gd name="connsiteX721" fmla="*/ 6497955 w 8814435"/>
              <a:gd name="connsiteY721" fmla="*/ 398145 h 506730"/>
              <a:gd name="connsiteX722" fmla="*/ 6533198 w 8814435"/>
              <a:gd name="connsiteY722" fmla="*/ 418148 h 506730"/>
              <a:gd name="connsiteX723" fmla="*/ 6503670 w 8814435"/>
              <a:gd name="connsiteY723" fmla="*/ 440055 h 506730"/>
              <a:gd name="connsiteX724" fmla="*/ 6463665 w 8814435"/>
              <a:gd name="connsiteY724" fmla="*/ 420053 h 506730"/>
              <a:gd name="connsiteX725" fmla="*/ 6447473 w 8814435"/>
              <a:gd name="connsiteY725" fmla="*/ 431483 h 506730"/>
              <a:gd name="connsiteX726" fmla="*/ 6502718 w 8814435"/>
              <a:gd name="connsiteY726" fmla="*/ 457200 h 506730"/>
              <a:gd name="connsiteX727" fmla="*/ 6551295 w 8814435"/>
              <a:gd name="connsiteY727" fmla="*/ 419100 h 506730"/>
              <a:gd name="connsiteX728" fmla="*/ 6507480 w 8814435"/>
              <a:gd name="connsiteY728" fmla="*/ 382905 h 506730"/>
              <a:gd name="connsiteX729" fmla="*/ 6366510 w 8814435"/>
              <a:gd name="connsiteY729" fmla="*/ 328613 h 506730"/>
              <a:gd name="connsiteX730" fmla="*/ 6301740 w 8814435"/>
              <a:gd name="connsiteY730" fmla="*/ 393383 h 506730"/>
              <a:gd name="connsiteX731" fmla="*/ 6366510 w 8814435"/>
              <a:gd name="connsiteY731" fmla="*/ 457200 h 506730"/>
              <a:gd name="connsiteX732" fmla="*/ 6423660 w 8814435"/>
              <a:gd name="connsiteY732" fmla="*/ 425768 h 506730"/>
              <a:gd name="connsiteX733" fmla="*/ 6407468 w 8814435"/>
              <a:gd name="connsiteY733" fmla="*/ 416243 h 506730"/>
              <a:gd name="connsiteX734" fmla="*/ 6366510 w 8814435"/>
              <a:gd name="connsiteY734" fmla="*/ 440055 h 506730"/>
              <a:gd name="connsiteX735" fmla="*/ 6319838 w 8814435"/>
              <a:gd name="connsiteY735" fmla="*/ 400050 h 506730"/>
              <a:gd name="connsiteX736" fmla="*/ 6429375 w 8814435"/>
              <a:gd name="connsiteY736" fmla="*/ 400050 h 506730"/>
              <a:gd name="connsiteX737" fmla="*/ 6429375 w 8814435"/>
              <a:gd name="connsiteY737" fmla="*/ 391478 h 506730"/>
              <a:gd name="connsiteX738" fmla="*/ 6366510 w 8814435"/>
              <a:gd name="connsiteY738" fmla="*/ 328613 h 506730"/>
              <a:gd name="connsiteX739" fmla="*/ 6320790 w 8814435"/>
              <a:gd name="connsiteY739" fmla="*/ 383858 h 506730"/>
              <a:gd name="connsiteX740" fmla="*/ 6366510 w 8814435"/>
              <a:gd name="connsiteY740" fmla="*/ 345758 h 506730"/>
              <a:gd name="connsiteX741" fmla="*/ 6410325 w 8814435"/>
              <a:gd name="connsiteY741" fmla="*/ 383858 h 506730"/>
              <a:gd name="connsiteX742" fmla="*/ 6320790 w 8814435"/>
              <a:gd name="connsiteY742" fmla="*/ 383858 h 506730"/>
              <a:gd name="connsiteX743" fmla="*/ 6360795 w 8814435"/>
              <a:gd name="connsiteY743" fmla="*/ 182880 h 506730"/>
              <a:gd name="connsiteX744" fmla="*/ 6406515 w 8814435"/>
              <a:gd name="connsiteY744" fmla="*/ 158115 h 506730"/>
              <a:gd name="connsiteX745" fmla="*/ 6406515 w 8814435"/>
              <a:gd name="connsiteY745" fmla="*/ 180023 h 506730"/>
              <a:gd name="connsiteX746" fmla="*/ 6424613 w 8814435"/>
              <a:gd name="connsiteY746" fmla="*/ 180023 h 506730"/>
              <a:gd name="connsiteX747" fmla="*/ 6424613 w 8814435"/>
              <a:gd name="connsiteY747" fmla="*/ 0 h 506730"/>
              <a:gd name="connsiteX748" fmla="*/ 6406515 w 8814435"/>
              <a:gd name="connsiteY748" fmla="*/ 0 h 506730"/>
              <a:gd name="connsiteX749" fmla="*/ 6406515 w 8814435"/>
              <a:gd name="connsiteY749" fmla="*/ 78105 h 506730"/>
              <a:gd name="connsiteX750" fmla="*/ 6360795 w 8814435"/>
              <a:gd name="connsiteY750" fmla="*/ 54293 h 506730"/>
              <a:gd name="connsiteX751" fmla="*/ 6297930 w 8814435"/>
              <a:gd name="connsiteY751" fmla="*/ 118110 h 506730"/>
              <a:gd name="connsiteX752" fmla="*/ 6360795 w 8814435"/>
              <a:gd name="connsiteY752" fmla="*/ 182880 h 506730"/>
              <a:gd name="connsiteX753" fmla="*/ 6362700 w 8814435"/>
              <a:gd name="connsiteY753" fmla="*/ 71438 h 506730"/>
              <a:gd name="connsiteX754" fmla="*/ 6408420 w 8814435"/>
              <a:gd name="connsiteY754" fmla="*/ 118110 h 506730"/>
              <a:gd name="connsiteX755" fmla="*/ 6362700 w 8814435"/>
              <a:gd name="connsiteY755" fmla="*/ 164783 h 506730"/>
              <a:gd name="connsiteX756" fmla="*/ 6316980 w 8814435"/>
              <a:gd name="connsiteY756" fmla="*/ 118110 h 506730"/>
              <a:gd name="connsiteX757" fmla="*/ 6362700 w 8814435"/>
              <a:gd name="connsiteY757" fmla="*/ 71438 h 506730"/>
              <a:gd name="connsiteX758" fmla="*/ 6269355 w 8814435"/>
              <a:gd name="connsiteY758" fmla="*/ 439103 h 506730"/>
              <a:gd name="connsiteX759" fmla="*/ 6251258 w 8814435"/>
              <a:gd name="connsiteY759" fmla="*/ 417195 h 506730"/>
              <a:gd name="connsiteX760" fmla="*/ 6251258 w 8814435"/>
              <a:gd name="connsiteY760" fmla="*/ 348615 h 506730"/>
              <a:gd name="connsiteX761" fmla="*/ 6287453 w 8814435"/>
              <a:gd name="connsiteY761" fmla="*/ 348615 h 506730"/>
              <a:gd name="connsiteX762" fmla="*/ 6287453 w 8814435"/>
              <a:gd name="connsiteY762" fmla="*/ 331470 h 506730"/>
              <a:gd name="connsiteX763" fmla="*/ 6251258 w 8814435"/>
              <a:gd name="connsiteY763" fmla="*/ 331470 h 506730"/>
              <a:gd name="connsiteX764" fmla="*/ 6251258 w 8814435"/>
              <a:gd name="connsiteY764" fmla="*/ 292418 h 506730"/>
              <a:gd name="connsiteX765" fmla="*/ 6233160 w 8814435"/>
              <a:gd name="connsiteY765" fmla="*/ 303848 h 506730"/>
              <a:gd name="connsiteX766" fmla="*/ 6233160 w 8814435"/>
              <a:gd name="connsiteY766" fmla="*/ 331470 h 506730"/>
              <a:gd name="connsiteX767" fmla="*/ 6209348 w 8814435"/>
              <a:gd name="connsiteY767" fmla="*/ 331470 h 506730"/>
              <a:gd name="connsiteX768" fmla="*/ 6209348 w 8814435"/>
              <a:gd name="connsiteY768" fmla="*/ 348615 h 506730"/>
              <a:gd name="connsiteX769" fmla="*/ 6233160 w 8814435"/>
              <a:gd name="connsiteY769" fmla="*/ 348615 h 506730"/>
              <a:gd name="connsiteX770" fmla="*/ 6233160 w 8814435"/>
              <a:gd name="connsiteY770" fmla="*/ 418148 h 506730"/>
              <a:gd name="connsiteX771" fmla="*/ 6268403 w 8814435"/>
              <a:gd name="connsiteY771" fmla="*/ 457200 h 506730"/>
              <a:gd name="connsiteX772" fmla="*/ 6294120 w 8814435"/>
              <a:gd name="connsiteY772" fmla="*/ 448628 h 506730"/>
              <a:gd name="connsiteX773" fmla="*/ 6284595 w 8814435"/>
              <a:gd name="connsiteY773" fmla="*/ 433388 h 506730"/>
              <a:gd name="connsiteX774" fmla="*/ 6269355 w 8814435"/>
              <a:gd name="connsiteY774" fmla="*/ 439103 h 506730"/>
              <a:gd name="connsiteX775" fmla="*/ 6176010 w 8814435"/>
              <a:gd name="connsiteY775" fmla="*/ 108585 h 506730"/>
              <a:gd name="connsiteX776" fmla="*/ 6141720 w 8814435"/>
              <a:gd name="connsiteY776" fmla="*/ 89535 h 506730"/>
              <a:gd name="connsiteX777" fmla="*/ 6168390 w 8814435"/>
              <a:gd name="connsiteY777" fmla="*/ 69533 h 506730"/>
              <a:gd name="connsiteX778" fmla="*/ 6202680 w 8814435"/>
              <a:gd name="connsiteY778" fmla="*/ 85725 h 506730"/>
              <a:gd name="connsiteX779" fmla="*/ 6217920 w 8814435"/>
              <a:gd name="connsiteY779" fmla="*/ 75248 h 506730"/>
              <a:gd name="connsiteX780" fmla="*/ 6168390 w 8814435"/>
              <a:gd name="connsiteY780" fmla="*/ 53340 h 506730"/>
              <a:gd name="connsiteX781" fmla="*/ 6122670 w 8814435"/>
              <a:gd name="connsiteY781" fmla="*/ 89535 h 506730"/>
              <a:gd name="connsiteX782" fmla="*/ 6166485 w 8814435"/>
              <a:gd name="connsiteY782" fmla="*/ 123825 h 506730"/>
              <a:gd name="connsiteX783" fmla="*/ 6201728 w 8814435"/>
              <a:gd name="connsiteY783" fmla="*/ 143828 h 506730"/>
              <a:gd name="connsiteX784" fmla="*/ 6172200 w 8814435"/>
              <a:gd name="connsiteY784" fmla="*/ 165735 h 506730"/>
              <a:gd name="connsiteX785" fmla="*/ 6132195 w 8814435"/>
              <a:gd name="connsiteY785" fmla="*/ 145733 h 506730"/>
              <a:gd name="connsiteX786" fmla="*/ 6116003 w 8814435"/>
              <a:gd name="connsiteY786" fmla="*/ 157163 h 506730"/>
              <a:gd name="connsiteX787" fmla="*/ 6171248 w 8814435"/>
              <a:gd name="connsiteY787" fmla="*/ 182880 h 506730"/>
              <a:gd name="connsiteX788" fmla="*/ 6219825 w 8814435"/>
              <a:gd name="connsiteY788" fmla="*/ 144780 h 506730"/>
              <a:gd name="connsiteX789" fmla="*/ 6176010 w 8814435"/>
              <a:gd name="connsiteY789" fmla="*/ 108585 h 506730"/>
              <a:gd name="connsiteX790" fmla="*/ 6830378 w 8814435"/>
              <a:gd name="connsiteY790" fmla="*/ 439103 h 506730"/>
              <a:gd name="connsiteX791" fmla="*/ 6812280 w 8814435"/>
              <a:gd name="connsiteY791" fmla="*/ 417195 h 506730"/>
              <a:gd name="connsiteX792" fmla="*/ 6812280 w 8814435"/>
              <a:gd name="connsiteY792" fmla="*/ 348615 h 506730"/>
              <a:gd name="connsiteX793" fmla="*/ 6848475 w 8814435"/>
              <a:gd name="connsiteY793" fmla="*/ 348615 h 506730"/>
              <a:gd name="connsiteX794" fmla="*/ 6848475 w 8814435"/>
              <a:gd name="connsiteY794" fmla="*/ 331470 h 506730"/>
              <a:gd name="connsiteX795" fmla="*/ 6812280 w 8814435"/>
              <a:gd name="connsiteY795" fmla="*/ 331470 h 506730"/>
              <a:gd name="connsiteX796" fmla="*/ 6812280 w 8814435"/>
              <a:gd name="connsiteY796" fmla="*/ 292418 h 506730"/>
              <a:gd name="connsiteX797" fmla="*/ 6794183 w 8814435"/>
              <a:gd name="connsiteY797" fmla="*/ 303848 h 506730"/>
              <a:gd name="connsiteX798" fmla="*/ 6794183 w 8814435"/>
              <a:gd name="connsiteY798" fmla="*/ 331470 h 506730"/>
              <a:gd name="connsiteX799" fmla="*/ 6770370 w 8814435"/>
              <a:gd name="connsiteY799" fmla="*/ 331470 h 506730"/>
              <a:gd name="connsiteX800" fmla="*/ 6770370 w 8814435"/>
              <a:gd name="connsiteY800" fmla="*/ 348615 h 506730"/>
              <a:gd name="connsiteX801" fmla="*/ 6794183 w 8814435"/>
              <a:gd name="connsiteY801" fmla="*/ 348615 h 506730"/>
              <a:gd name="connsiteX802" fmla="*/ 6794183 w 8814435"/>
              <a:gd name="connsiteY802" fmla="*/ 418148 h 506730"/>
              <a:gd name="connsiteX803" fmla="*/ 6829425 w 8814435"/>
              <a:gd name="connsiteY803" fmla="*/ 457200 h 506730"/>
              <a:gd name="connsiteX804" fmla="*/ 6855143 w 8814435"/>
              <a:gd name="connsiteY804" fmla="*/ 448628 h 506730"/>
              <a:gd name="connsiteX805" fmla="*/ 6845618 w 8814435"/>
              <a:gd name="connsiteY805" fmla="*/ 433388 h 506730"/>
              <a:gd name="connsiteX806" fmla="*/ 6830378 w 8814435"/>
              <a:gd name="connsiteY806" fmla="*/ 439103 h 506730"/>
              <a:gd name="connsiteX807" fmla="*/ 6518910 w 8814435"/>
              <a:gd name="connsiteY807" fmla="*/ 54293 h 506730"/>
              <a:gd name="connsiteX808" fmla="*/ 6454140 w 8814435"/>
              <a:gd name="connsiteY808" fmla="*/ 119063 h 506730"/>
              <a:gd name="connsiteX809" fmla="*/ 6518910 w 8814435"/>
              <a:gd name="connsiteY809" fmla="*/ 182880 h 506730"/>
              <a:gd name="connsiteX810" fmla="*/ 6576060 w 8814435"/>
              <a:gd name="connsiteY810" fmla="*/ 151448 h 506730"/>
              <a:gd name="connsiteX811" fmla="*/ 6559868 w 8814435"/>
              <a:gd name="connsiteY811" fmla="*/ 141923 h 506730"/>
              <a:gd name="connsiteX812" fmla="*/ 6518910 w 8814435"/>
              <a:gd name="connsiteY812" fmla="*/ 165735 h 506730"/>
              <a:gd name="connsiteX813" fmla="*/ 6472238 w 8814435"/>
              <a:gd name="connsiteY813" fmla="*/ 125730 h 506730"/>
              <a:gd name="connsiteX814" fmla="*/ 6581775 w 8814435"/>
              <a:gd name="connsiteY814" fmla="*/ 125730 h 506730"/>
              <a:gd name="connsiteX815" fmla="*/ 6581775 w 8814435"/>
              <a:gd name="connsiteY815" fmla="*/ 117158 h 506730"/>
              <a:gd name="connsiteX816" fmla="*/ 6518910 w 8814435"/>
              <a:gd name="connsiteY816" fmla="*/ 54293 h 506730"/>
              <a:gd name="connsiteX817" fmla="*/ 6473190 w 8814435"/>
              <a:gd name="connsiteY817" fmla="*/ 109538 h 506730"/>
              <a:gd name="connsiteX818" fmla="*/ 6518910 w 8814435"/>
              <a:gd name="connsiteY818" fmla="*/ 71438 h 506730"/>
              <a:gd name="connsiteX819" fmla="*/ 6562725 w 8814435"/>
              <a:gd name="connsiteY819" fmla="*/ 109538 h 506730"/>
              <a:gd name="connsiteX820" fmla="*/ 6473190 w 8814435"/>
              <a:gd name="connsiteY820" fmla="*/ 109538 h 506730"/>
              <a:gd name="connsiteX821" fmla="*/ 6833235 w 8814435"/>
              <a:gd name="connsiteY821" fmla="*/ 13335 h 506730"/>
              <a:gd name="connsiteX822" fmla="*/ 6767513 w 8814435"/>
              <a:gd name="connsiteY822" fmla="*/ 180023 h 506730"/>
              <a:gd name="connsiteX823" fmla="*/ 6787515 w 8814435"/>
              <a:gd name="connsiteY823" fmla="*/ 180023 h 506730"/>
              <a:gd name="connsiteX824" fmla="*/ 6803708 w 8814435"/>
              <a:gd name="connsiteY824" fmla="*/ 138113 h 506730"/>
              <a:gd name="connsiteX825" fmla="*/ 6883718 w 8814435"/>
              <a:gd name="connsiteY825" fmla="*/ 138113 h 506730"/>
              <a:gd name="connsiteX826" fmla="*/ 6899910 w 8814435"/>
              <a:gd name="connsiteY826" fmla="*/ 180023 h 506730"/>
              <a:gd name="connsiteX827" fmla="*/ 6919913 w 8814435"/>
              <a:gd name="connsiteY827" fmla="*/ 180023 h 506730"/>
              <a:gd name="connsiteX828" fmla="*/ 6854190 w 8814435"/>
              <a:gd name="connsiteY828" fmla="*/ 13335 h 506730"/>
              <a:gd name="connsiteX829" fmla="*/ 6833235 w 8814435"/>
              <a:gd name="connsiteY829" fmla="*/ 13335 h 506730"/>
              <a:gd name="connsiteX830" fmla="*/ 6810375 w 8814435"/>
              <a:gd name="connsiteY830" fmla="*/ 120015 h 506730"/>
              <a:gd name="connsiteX831" fmla="*/ 6842760 w 8814435"/>
              <a:gd name="connsiteY831" fmla="*/ 35243 h 506730"/>
              <a:gd name="connsiteX832" fmla="*/ 6876098 w 8814435"/>
              <a:gd name="connsiteY832" fmla="*/ 120015 h 506730"/>
              <a:gd name="connsiteX833" fmla="*/ 6810375 w 8814435"/>
              <a:gd name="connsiteY833" fmla="*/ 120015 h 506730"/>
              <a:gd name="connsiteX834" fmla="*/ 6132195 w 8814435"/>
              <a:gd name="connsiteY834" fmla="*/ 328613 h 506730"/>
              <a:gd name="connsiteX835" fmla="*/ 6067425 w 8814435"/>
              <a:gd name="connsiteY835" fmla="*/ 393383 h 506730"/>
              <a:gd name="connsiteX836" fmla="*/ 6132195 w 8814435"/>
              <a:gd name="connsiteY836" fmla="*/ 457200 h 506730"/>
              <a:gd name="connsiteX837" fmla="*/ 6189345 w 8814435"/>
              <a:gd name="connsiteY837" fmla="*/ 425768 h 506730"/>
              <a:gd name="connsiteX838" fmla="*/ 6173153 w 8814435"/>
              <a:gd name="connsiteY838" fmla="*/ 416243 h 506730"/>
              <a:gd name="connsiteX839" fmla="*/ 6132195 w 8814435"/>
              <a:gd name="connsiteY839" fmla="*/ 440055 h 506730"/>
              <a:gd name="connsiteX840" fmla="*/ 6085523 w 8814435"/>
              <a:gd name="connsiteY840" fmla="*/ 400050 h 506730"/>
              <a:gd name="connsiteX841" fmla="*/ 6194108 w 8814435"/>
              <a:gd name="connsiteY841" fmla="*/ 400050 h 506730"/>
              <a:gd name="connsiteX842" fmla="*/ 6194108 w 8814435"/>
              <a:gd name="connsiteY842" fmla="*/ 391478 h 506730"/>
              <a:gd name="connsiteX843" fmla="*/ 6132195 w 8814435"/>
              <a:gd name="connsiteY843" fmla="*/ 328613 h 506730"/>
              <a:gd name="connsiteX844" fmla="*/ 6086475 w 8814435"/>
              <a:gd name="connsiteY844" fmla="*/ 383858 h 506730"/>
              <a:gd name="connsiteX845" fmla="*/ 6132195 w 8814435"/>
              <a:gd name="connsiteY845" fmla="*/ 345758 h 506730"/>
              <a:gd name="connsiteX846" fmla="*/ 6176010 w 8814435"/>
              <a:gd name="connsiteY846" fmla="*/ 383858 h 506730"/>
              <a:gd name="connsiteX847" fmla="*/ 6086475 w 8814435"/>
              <a:gd name="connsiteY847" fmla="*/ 383858 h 506730"/>
              <a:gd name="connsiteX848" fmla="*/ 6996113 w 8814435"/>
              <a:gd name="connsiteY848" fmla="*/ 328613 h 506730"/>
              <a:gd name="connsiteX849" fmla="*/ 6949440 w 8814435"/>
              <a:gd name="connsiteY849" fmla="*/ 353378 h 506730"/>
              <a:gd name="connsiteX850" fmla="*/ 6949440 w 8814435"/>
              <a:gd name="connsiteY850" fmla="*/ 330518 h 506730"/>
              <a:gd name="connsiteX851" fmla="*/ 6931343 w 8814435"/>
              <a:gd name="connsiteY851" fmla="*/ 330518 h 506730"/>
              <a:gd name="connsiteX852" fmla="*/ 6931343 w 8814435"/>
              <a:gd name="connsiteY852" fmla="*/ 501968 h 506730"/>
              <a:gd name="connsiteX853" fmla="*/ 6949440 w 8814435"/>
              <a:gd name="connsiteY853" fmla="*/ 501968 h 506730"/>
              <a:gd name="connsiteX854" fmla="*/ 6949440 w 8814435"/>
              <a:gd name="connsiteY854" fmla="*/ 433388 h 506730"/>
              <a:gd name="connsiteX855" fmla="*/ 6995160 w 8814435"/>
              <a:gd name="connsiteY855" fmla="*/ 457200 h 506730"/>
              <a:gd name="connsiteX856" fmla="*/ 7058025 w 8814435"/>
              <a:gd name="connsiteY856" fmla="*/ 393383 h 506730"/>
              <a:gd name="connsiteX857" fmla="*/ 6996113 w 8814435"/>
              <a:gd name="connsiteY857" fmla="*/ 328613 h 506730"/>
              <a:gd name="connsiteX858" fmla="*/ 6994208 w 8814435"/>
              <a:gd name="connsiteY858" fmla="*/ 440055 h 506730"/>
              <a:gd name="connsiteX859" fmla="*/ 6948488 w 8814435"/>
              <a:gd name="connsiteY859" fmla="*/ 393383 h 506730"/>
              <a:gd name="connsiteX860" fmla="*/ 6994208 w 8814435"/>
              <a:gd name="connsiteY860" fmla="*/ 346710 h 506730"/>
              <a:gd name="connsiteX861" fmla="*/ 7039928 w 8814435"/>
              <a:gd name="connsiteY861" fmla="*/ 393383 h 506730"/>
              <a:gd name="connsiteX862" fmla="*/ 6994208 w 8814435"/>
              <a:gd name="connsiteY862" fmla="*/ 440055 h 506730"/>
              <a:gd name="connsiteX863" fmla="*/ 6693218 w 8814435"/>
              <a:gd name="connsiteY863" fmla="*/ 328613 h 506730"/>
              <a:gd name="connsiteX864" fmla="*/ 6628448 w 8814435"/>
              <a:gd name="connsiteY864" fmla="*/ 393383 h 506730"/>
              <a:gd name="connsiteX865" fmla="*/ 6693218 w 8814435"/>
              <a:gd name="connsiteY865" fmla="*/ 457200 h 506730"/>
              <a:gd name="connsiteX866" fmla="*/ 6750368 w 8814435"/>
              <a:gd name="connsiteY866" fmla="*/ 425768 h 506730"/>
              <a:gd name="connsiteX867" fmla="*/ 6734175 w 8814435"/>
              <a:gd name="connsiteY867" fmla="*/ 416243 h 506730"/>
              <a:gd name="connsiteX868" fmla="*/ 6693218 w 8814435"/>
              <a:gd name="connsiteY868" fmla="*/ 440055 h 506730"/>
              <a:gd name="connsiteX869" fmla="*/ 6646545 w 8814435"/>
              <a:gd name="connsiteY869" fmla="*/ 400050 h 506730"/>
              <a:gd name="connsiteX870" fmla="*/ 6755130 w 8814435"/>
              <a:gd name="connsiteY870" fmla="*/ 400050 h 506730"/>
              <a:gd name="connsiteX871" fmla="*/ 6755130 w 8814435"/>
              <a:gd name="connsiteY871" fmla="*/ 391478 h 506730"/>
              <a:gd name="connsiteX872" fmla="*/ 6693218 w 8814435"/>
              <a:gd name="connsiteY872" fmla="*/ 328613 h 506730"/>
              <a:gd name="connsiteX873" fmla="*/ 6647498 w 8814435"/>
              <a:gd name="connsiteY873" fmla="*/ 383858 h 506730"/>
              <a:gd name="connsiteX874" fmla="*/ 6693218 w 8814435"/>
              <a:gd name="connsiteY874" fmla="*/ 345758 h 506730"/>
              <a:gd name="connsiteX875" fmla="*/ 6737033 w 8814435"/>
              <a:gd name="connsiteY875" fmla="*/ 383858 h 506730"/>
              <a:gd name="connsiteX876" fmla="*/ 6647498 w 8814435"/>
              <a:gd name="connsiteY876" fmla="*/ 383858 h 506730"/>
              <a:gd name="connsiteX877" fmla="*/ 5556885 w 8814435"/>
              <a:gd name="connsiteY877" fmla="*/ 180023 h 506730"/>
              <a:gd name="connsiteX878" fmla="*/ 5556885 w 8814435"/>
              <a:gd name="connsiteY878" fmla="*/ 107633 h 506730"/>
              <a:gd name="connsiteX879" fmla="*/ 5504498 w 8814435"/>
              <a:gd name="connsiteY879" fmla="*/ 54293 h 506730"/>
              <a:gd name="connsiteX880" fmla="*/ 5459730 w 8814435"/>
              <a:gd name="connsiteY880" fmla="*/ 80010 h 506730"/>
              <a:gd name="connsiteX881" fmla="*/ 5416868 w 8814435"/>
              <a:gd name="connsiteY881" fmla="*/ 54293 h 506730"/>
              <a:gd name="connsiteX882" fmla="*/ 5376863 w 8814435"/>
              <a:gd name="connsiteY882" fmla="*/ 75248 h 506730"/>
              <a:gd name="connsiteX883" fmla="*/ 5376863 w 8814435"/>
              <a:gd name="connsiteY883" fmla="*/ 57150 h 506730"/>
              <a:gd name="connsiteX884" fmla="*/ 5358765 w 8814435"/>
              <a:gd name="connsiteY884" fmla="*/ 57150 h 506730"/>
              <a:gd name="connsiteX885" fmla="*/ 5358765 w 8814435"/>
              <a:gd name="connsiteY885" fmla="*/ 180975 h 506730"/>
              <a:gd name="connsiteX886" fmla="*/ 5377815 w 8814435"/>
              <a:gd name="connsiteY886" fmla="*/ 180975 h 506730"/>
              <a:gd name="connsiteX887" fmla="*/ 5377815 w 8814435"/>
              <a:gd name="connsiteY887" fmla="*/ 111443 h 506730"/>
              <a:gd name="connsiteX888" fmla="*/ 5414010 w 8814435"/>
              <a:gd name="connsiteY888" fmla="*/ 71438 h 506730"/>
              <a:gd name="connsiteX889" fmla="*/ 5448300 w 8814435"/>
              <a:gd name="connsiteY889" fmla="*/ 106680 h 506730"/>
              <a:gd name="connsiteX890" fmla="*/ 5448300 w 8814435"/>
              <a:gd name="connsiteY890" fmla="*/ 180975 h 506730"/>
              <a:gd name="connsiteX891" fmla="*/ 5467350 w 8814435"/>
              <a:gd name="connsiteY891" fmla="*/ 180975 h 506730"/>
              <a:gd name="connsiteX892" fmla="*/ 5467350 w 8814435"/>
              <a:gd name="connsiteY892" fmla="*/ 109538 h 506730"/>
              <a:gd name="connsiteX893" fmla="*/ 5503545 w 8814435"/>
              <a:gd name="connsiteY893" fmla="*/ 71438 h 506730"/>
              <a:gd name="connsiteX894" fmla="*/ 5538788 w 8814435"/>
              <a:gd name="connsiteY894" fmla="*/ 108585 h 506730"/>
              <a:gd name="connsiteX895" fmla="*/ 5538788 w 8814435"/>
              <a:gd name="connsiteY895" fmla="*/ 180975 h 506730"/>
              <a:gd name="connsiteX896" fmla="*/ 5556885 w 8814435"/>
              <a:gd name="connsiteY896" fmla="*/ 180975 h 506730"/>
              <a:gd name="connsiteX897" fmla="*/ 5604510 w 8814435"/>
              <a:gd name="connsiteY897" fmla="*/ 328613 h 506730"/>
              <a:gd name="connsiteX898" fmla="*/ 5540693 w 8814435"/>
              <a:gd name="connsiteY898" fmla="*/ 392430 h 506730"/>
              <a:gd name="connsiteX899" fmla="*/ 5604510 w 8814435"/>
              <a:gd name="connsiteY899" fmla="*/ 456248 h 506730"/>
              <a:gd name="connsiteX900" fmla="*/ 5668328 w 8814435"/>
              <a:gd name="connsiteY900" fmla="*/ 392430 h 506730"/>
              <a:gd name="connsiteX901" fmla="*/ 5604510 w 8814435"/>
              <a:gd name="connsiteY901" fmla="*/ 328613 h 506730"/>
              <a:gd name="connsiteX902" fmla="*/ 5604510 w 8814435"/>
              <a:gd name="connsiteY902" fmla="*/ 439103 h 506730"/>
              <a:gd name="connsiteX903" fmla="*/ 5559743 w 8814435"/>
              <a:gd name="connsiteY903" fmla="*/ 392430 h 506730"/>
              <a:gd name="connsiteX904" fmla="*/ 5604510 w 8814435"/>
              <a:gd name="connsiteY904" fmla="*/ 345758 h 506730"/>
              <a:gd name="connsiteX905" fmla="*/ 5650230 w 8814435"/>
              <a:gd name="connsiteY905" fmla="*/ 392430 h 506730"/>
              <a:gd name="connsiteX906" fmla="*/ 5604510 w 8814435"/>
              <a:gd name="connsiteY906" fmla="*/ 439103 h 506730"/>
              <a:gd name="connsiteX907" fmla="*/ 5690235 w 8814435"/>
              <a:gd name="connsiteY907" fmla="*/ 141923 h 506730"/>
              <a:gd name="connsiteX908" fmla="*/ 5649278 w 8814435"/>
              <a:gd name="connsiteY908" fmla="*/ 165735 h 506730"/>
              <a:gd name="connsiteX909" fmla="*/ 5602605 w 8814435"/>
              <a:gd name="connsiteY909" fmla="*/ 125730 h 506730"/>
              <a:gd name="connsiteX910" fmla="*/ 5711190 w 8814435"/>
              <a:gd name="connsiteY910" fmla="*/ 125730 h 506730"/>
              <a:gd name="connsiteX911" fmla="*/ 5711190 w 8814435"/>
              <a:gd name="connsiteY911" fmla="*/ 117158 h 506730"/>
              <a:gd name="connsiteX912" fmla="*/ 5648325 w 8814435"/>
              <a:gd name="connsiteY912" fmla="*/ 54293 h 506730"/>
              <a:gd name="connsiteX913" fmla="*/ 5583555 w 8814435"/>
              <a:gd name="connsiteY913" fmla="*/ 119063 h 506730"/>
              <a:gd name="connsiteX914" fmla="*/ 5648325 w 8814435"/>
              <a:gd name="connsiteY914" fmla="*/ 182880 h 506730"/>
              <a:gd name="connsiteX915" fmla="*/ 5705475 w 8814435"/>
              <a:gd name="connsiteY915" fmla="*/ 151448 h 506730"/>
              <a:gd name="connsiteX916" fmla="*/ 5690235 w 8814435"/>
              <a:gd name="connsiteY916" fmla="*/ 141923 h 506730"/>
              <a:gd name="connsiteX917" fmla="*/ 5648325 w 8814435"/>
              <a:gd name="connsiteY917" fmla="*/ 71438 h 506730"/>
              <a:gd name="connsiteX918" fmla="*/ 5692140 w 8814435"/>
              <a:gd name="connsiteY918" fmla="*/ 109538 h 506730"/>
              <a:gd name="connsiteX919" fmla="*/ 5602605 w 8814435"/>
              <a:gd name="connsiteY919" fmla="*/ 109538 h 506730"/>
              <a:gd name="connsiteX920" fmla="*/ 5648325 w 8814435"/>
              <a:gd name="connsiteY920" fmla="*/ 71438 h 506730"/>
              <a:gd name="connsiteX921" fmla="*/ 5274945 w 8814435"/>
              <a:gd name="connsiteY921" fmla="*/ 382905 h 506730"/>
              <a:gd name="connsiteX922" fmla="*/ 5240655 w 8814435"/>
              <a:gd name="connsiteY922" fmla="*/ 363855 h 506730"/>
              <a:gd name="connsiteX923" fmla="*/ 5267325 w 8814435"/>
              <a:gd name="connsiteY923" fmla="*/ 343853 h 506730"/>
              <a:gd name="connsiteX924" fmla="*/ 5301615 w 8814435"/>
              <a:gd name="connsiteY924" fmla="*/ 360045 h 506730"/>
              <a:gd name="connsiteX925" fmla="*/ 5316855 w 8814435"/>
              <a:gd name="connsiteY925" fmla="*/ 349568 h 506730"/>
              <a:gd name="connsiteX926" fmla="*/ 5267325 w 8814435"/>
              <a:gd name="connsiteY926" fmla="*/ 327660 h 506730"/>
              <a:gd name="connsiteX927" fmla="*/ 5221605 w 8814435"/>
              <a:gd name="connsiteY927" fmla="*/ 363855 h 506730"/>
              <a:gd name="connsiteX928" fmla="*/ 5265420 w 8814435"/>
              <a:gd name="connsiteY928" fmla="*/ 398145 h 506730"/>
              <a:gd name="connsiteX929" fmla="*/ 5300663 w 8814435"/>
              <a:gd name="connsiteY929" fmla="*/ 418148 h 506730"/>
              <a:gd name="connsiteX930" fmla="*/ 5271135 w 8814435"/>
              <a:gd name="connsiteY930" fmla="*/ 440055 h 506730"/>
              <a:gd name="connsiteX931" fmla="*/ 5231130 w 8814435"/>
              <a:gd name="connsiteY931" fmla="*/ 420053 h 506730"/>
              <a:gd name="connsiteX932" fmla="*/ 5214938 w 8814435"/>
              <a:gd name="connsiteY932" fmla="*/ 431483 h 506730"/>
              <a:gd name="connsiteX933" fmla="*/ 5270183 w 8814435"/>
              <a:gd name="connsiteY933" fmla="*/ 457200 h 506730"/>
              <a:gd name="connsiteX934" fmla="*/ 5318760 w 8814435"/>
              <a:gd name="connsiteY934" fmla="*/ 419100 h 506730"/>
              <a:gd name="connsiteX935" fmla="*/ 5274945 w 8814435"/>
              <a:gd name="connsiteY935" fmla="*/ 382905 h 506730"/>
              <a:gd name="connsiteX936" fmla="*/ 5855018 w 8814435"/>
              <a:gd name="connsiteY936" fmla="*/ 19050 h 506730"/>
              <a:gd name="connsiteX937" fmla="*/ 5839778 w 8814435"/>
              <a:gd name="connsiteY937" fmla="*/ 3810 h 506730"/>
              <a:gd name="connsiteX938" fmla="*/ 5825490 w 8814435"/>
              <a:gd name="connsiteY938" fmla="*/ 19050 h 506730"/>
              <a:gd name="connsiteX939" fmla="*/ 5839778 w 8814435"/>
              <a:gd name="connsiteY939" fmla="*/ 34290 h 506730"/>
              <a:gd name="connsiteX940" fmla="*/ 5855018 w 8814435"/>
              <a:gd name="connsiteY940" fmla="*/ 19050 h 506730"/>
              <a:gd name="connsiteX941" fmla="*/ 5902643 w 8814435"/>
              <a:gd name="connsiteY941" fmla="*/ 440055 h 506730"/>
              <a:gd name="connsiteX942" fmla="*/ 5856923 w 8814435"/>
              <a:gd name="connsiteY942" fmla="*/ 393383 h 506730"/>
              <a:gd name="connsiteX943" fmla="*/ 5902643 w 8814435"/>
              <a:gd name="connsiteY943" fmla="*/ 346710 h 506730"/>
              <a:gd name="connsiteX944" fmla="*/ 5943600 w 8814435"/>
              <a:gd name="connsiteY944" fmla="*/ 374333 h 506730"/>
              <a:gd name="connsiteX945" fmla="*/ 5960745 w 8814435"/>
              <a:gd name="connsiteY945" fmla="*/ 366713 h 506730"/>
              <a:gd name="connsiteX946" fmla="*/ 5902643 w 8814435"/>
              <a:gd name="connsiteY946" fmla="*/ 329565 h 506730"/>
              <a:gd name="connsiteX947" fmla="*/ 5837873 w 8814435"/>
              <a:gd name="connsiteY947" fmla="*/ 393383 h 506730"/>
              <a:gd name="connsiteX948" fmla="*/ 5902643 w 8814435"/>
              <a:gd name="connsiteY948" fmla="*/ 457200 h 506730"/>
              <a:gd name="connsiteX949" fmla="*/ 5961698 w 8814435"/>
              <a:gd name="connsiteY949" fmla="*/ 418148 h 506730"/>
              <a:gd name="connsiteX950" fmla="*/ 5944553 w 8814435"/>
              <a:gd name="connsiteY950" fmla="*/ 410528 h 506730"/>
              <a:gd name="connsiteX951" fmla="*/ 5902643 w 8814435"/>
              <a:gd name="connsiteY951" fmla="*/ 440055 h 506730"/>
              <a:gd name="connsiteX952" fmla="*/ 5758815 w 8814435"/>
              <a:gd name="connsiteY952" fmla="*/ 328613 h 506730"/>
              <a:gd name="connsiteX953" fmla="*/ 5715953 w 8814435"/>
              <a:gd name="connsiteY953" fmla="*/ 351473 h 506730"/>
              <a:gd name="connsiteX954" fmla="*/ 5715953 w 8814435"/>
              <a:gd name="connsiteY954" fmla="*/ 330518 h 506730"/>
              <a:gd name="connsiteX955" fmla="*/ 5697855 w 8814435"/>
              <a:gd name="connsiteY955" fmla="*/ 330518 h 506730"/>
              <a:gd name="connsiteX956" fmla="*/ 5697855 w 8814435"/>
              <a:gd name="connsiteY956" fmla="*/ 454343 h 506730"/>
              <a:gd name="connsiteX957" fmla="*/ 5716905 w 8814435"/>
              <a:gd name="connsiteY957" fmla="*/ 454343 h 506730"/>
              <a:gd name="connsiteX958" fmla="*/ 5716905 w 8814435"/>
              <a:gd name="connsiteY958" fmla="*/ 385763 h 506730"/>
              <a:gd name="connsiteX959" fmla="*/ 5755958 w 8814435"/>
              <a:gd name="connsiteY959" fmla="*/ 345758 h 506730"/>
              <a:gd name="connsiteX960" fmla="*/ 5793105 w 8814435"/>
              <a:gd name="connsiteY960" fmla="*/ 385763 h 506730"/>
              <a:gd name="connsiteX961" fmla="*/ 5793105 w 8814435"/>
              <a:gd name="connsiteY961" fmla="*/ 455295 h 506730"/>
              <a:gd name="connsiteX962" fmla="*/ 5812155 w 8814435"/>
              <a:gd name="connsiteY962" fmla="*/ 455295 h 506730"/>
              <a:gd name="connsiteX963" fmla="*/ 5812155 w 8814435"/>
              <a:gd name="connsiteY963" fmla="*/ 384810 h 506730"/>
              <a:gd name="connsiteX964" fmla="*/ 5758815 w 8814435"/>
              <a:gd name="connsiteY964" fmla="*/ 328613 h 506730"/>
              <a:gd name="connsiteX965" fmla="*/ 5849303 w 8814435"/>
              <a:gd name="connsiteY965" fmla="*/ 57150 h 506730"/>
              <a:gd name="connsiteX966" fmla="*/ 5830253 w 8814435"/>
              <a:gd name="connsiteY966" fmla="*/ 57150 h 506730"/>
              <a:gd name="connsiteX967" fmla="*/ 5830253 w 8814435"/>
              <a:gd name="connsiteY967" fmla="*/ 180975 h 506730"/>
              <a:gd name="connsiteX968" fmla="*/ 5849303 w 8814435"/>
              <a:gd name="connsiteY968" fmla="*/ 180975 h 506730"/>
              <a:gd name="connsiteX969" fmla="*/ 5849303 w 8814435"/>
              <a:gd name="connsiteY969" fmla="*/ 57150 h 506730"/>
              <a:gd name="connsiteX970" fmla="*/ 6005513 w 8814435"/>
              <a:gd name="connsiteY970" fmla="*/ 354330 h 506730"/>
              <a:gd name="connsiteX971" fmla="*/ 6005513 w 8814435"/>
              <a:gd name="connsiteY971" fmla="*/ 331470 h 506730"/>
              <a:gd name="connsiteX972" fmla="*/ 5987415 w 8814435"/>
              <a:gd name="connsiteY972" fmla="*/ 331470 h 506730"/>
              <a:gd name="connsiteX973" fmla="*/ 5987415 w 8814435"/>
              <a:gd name="connsiteY973" fmla="*/ 455295 h 506730"/>
              <a:gd name="connsiteX974" fmla="*/ 6005513 w 8814435"/>
              <a:gd name="connsiteY974" fmla="*/ 455295 h 506730"/>
              <a:gd name="connsiteX975" fmla="*/ 6005513 w 8814435"/>
              <a:gd name="connsiteY975" fmla="*/ 387668 h 506730"/>
              <a:gd name="connsiteX976" fmla="*/ 6037898 w 8814435"/>
              <a:gd name="connsiteY976" fmla="*/ 348615 h 506730"/>
              <a:gd name="connsiteX977" fmla="*/ 6053138 w 8814435"/>
              <a:gd name="connsiteY977" fmla="*/ 352425 h 506730"/>
              <a:gd name="connsiteX978" fmla="*/ 6060758 w 8814435"/>
              <a:gd name="connsiteY978" fmla="*/ 334328 h 506730"/>
              <a:gd name="connsiteX979" fmla="*/ 6039803 w 8814435"/>
              <a:gd name="connsiteY979" fmla="*/ 329565 h 506730"/>
              <a:gd name="connsiteX980" fmla="*/ 6005513 w 8814435"/>
              <a:gd name="connsiteY980" fmla="*/ 354330 h 506730"/>
              <a:gd name="connsiteX981" fmla="*/ 5461635 w 8814435"/>
              <a:gd name="connsiteY981" fmla="*/ 440055 h 506730"/>
              <a:gd name="connsiteX982" fmla="*/ 5415915 w 8814435"/>
              <a:gd name="connsiteY982" fmla="*/ 393383 h 506730"/>
              <a:gd name="connsiteX983" fmla="*/ 5461635 w 8814435"/>
              <a:gd name="connsiteY983" fmla="*/ 346710 h 506730"/>
              <a:gd name="connsiteX984" fmla="*/ 5502593 w 8814435"/>
              <a:gd name="connsiteY984" fmla="*/ 374333 h 506730"/>
              <a:gd name="connsiteX985" fmla="*/ 5519738 w 8814435"/>
              <a:gd name="connsiteY985" fmla="*/ 366713 h 506730"/>
              <a:gd name="connsiteX986" fmla="*/ 5461635 w 8814435"/>
              <a:gd name="connsiteY986" fmla="*/ 329565 h 506730"/>
              <a:gd name="connsiteX987" fmla="*/ 5396865 w 8814435"/>
              <a:gd name="connsiteY987" fmla="*/ 393383 h 506730"/>
              <a:gd name="connsiteX988" fmla="*/ 5461635 w 8814435"/>
              <a:gd name="connsiteY988" fmla="*/ 457200 h 506730"/>
              <a:gd name="connsiteX989" fmla="*/ 5520690 w 8814435"/>
              <a:gd name="connsiteY989" fmla="*/ 418148 h 506730"/>
              <a:gd name="connsiteX990" fmla="*/ 5503545 w 8814435"/>
              <a:gd name="connsiteY990" fmla="*/ 410528 h 506730"/>
              <a:gd name="connsiteX991" fmla="*/ 5461635 w 8814435"/>
              <a:gd name="connsiteY991" fmla="*/ 440055 h 506730"/>
              <a:gd name="connsiteX992" fmla="*/ 8257223 w 8814435"/>
              <a:gd name="connsiteY992" fmla="*/ 54293 h 506730"/>
              <a:gd name="connsiteX993" fmla="*/ 8193405 w 8814435"/>
              <a:gd name="connsiteY993" fmla="*/ 118110 h 506730"/>
              <a:gd name="connsiteX994" fmla="*/ 8257223 w 8814435"/>
              <a:gd name="connsiteY994" fmla="*/ 181928 h 506730"/>
              <a:gd name="connsiteX995" fmla="*/ 8321040 w 8814435"/>
              <a:gd name="connsiteY995" fmla="*/ 118110 h 506730"/>
              <a:gd name="connsiteX996" fmla="*/ 8257223 w 8814435"/>
              <a:gd name="connsiteY996" fmla="*/ 54293 h 506730"/>
              <a:gd name="connsiteX997" fmla="*/ 8257223 w 8814435"/>
              <a:gd name="connsiteY997" fmla="*/ 164783 h 506730"/>
              <a:gd name="connsiteX998" fmla="*/ 8212455 w 8814435"/>
              <a:gd name="connsiteY998" fmla="*/ 118110 h 506730"/>
              <a:gd name="connsiteX999" fmla="*/ 8257223 w 8814435"/>
              <a:gd name="connsiteY999" fmla="*/ 71438 h 506730"/>
              <a:gd name="connsiteX1000" fmla="*/ 8302943 w 8814435"/>
              <a:gd name="connsiteY1000" fmla="*/ 118110 h 506730"/>
              <a:gd name="connsiteX1001" fmla="*/ 8257223 w 8814435"/>
              <a:gd name="connsiteY1001" fmla="*/ 164783 h 506730"/>
              <a:gd name="connsiteX1002" fmla="*/ 8442007 w 8814435"/>
              <a:gd name="connsiteY1002" fmla="*/ 125730 h 506730"/>
              <a:gd name="connsiteX1003" fmla="*/ 8403907 w 8814435"/>
              <a:gd name="connsiteY1003" fmla="*/ 165735 h 506730"/>
              <a:gd name="connsiteX1004" fmla="*/ 8367713 w 8814435"/>
              <a:gd name="connsiteY1004" fmla="*/ 125730 h 506730"/>
              <a:gd name="connsiteX1005" fmla="*/ 8367713 w 8814435"/>
              <a:gd name="connsiteY1005" fmla="*/ 57150 h 506730"/>
              <a:gd name="connsiteX1006" fmla="*/ 8348663 w 8814435"/>
              <a:gd name="connsiteY1006" fmla="*/ 57150 h 506730"/>
              <a:gd name="connsiteX1007" fmla="*/ 8348663 w 8814435"/>
              <a:gd name="connsiteY1007" fmla="*/ 127635 h 506730"/>
              <a:gd name="connsiteX1008" fmla="*/ 8400098 w 8814435"/>
              <a:gd name="connsiteY1008" fmla="*/ 183833 h 506730"/>
              <a:gd name="connsiteX1009" fmla="*/ 8442007 w 8814435"/>
              <a:gd name="connsiteY1009" fmla="*/ 160973 h 506730"/>
              <a:gd name="connsiteX1010" fmla="*/ 8442007 w 8814435"/>
              <a:gd name="connsiteY1010" fmla="*/ 180975 h 506730"/>
              <a:gd name="connsiteX1011" fmla="*/ 8460105 w 8814435"/>
              <a:gd name="connsiteY1011" fmla="*/ 180975 h 506730"/>
              <a:gd name="connsiteX1012" fmla="*/ 8460105 w 8814435"/>
              <a:gd name="connsiteY1012" fmla="*/ 57150 h 506730"/>
              <a:gd name="connsiteX1013" fmla="*/ 8441055 w 8814435"/>
              <a:gd name="connsiteY1013" fmla="*/ 57150 h 506730"/>
              <a:gd name="connsiteX1014" fmla="*/ 8441055 w 8814435"/>
              <a:gd name="connsiteY1014" fmla="*/ 125730 h 506730"/>
              <a:gd name="connsiteX1015" fmla="*/ 7146608 w 8814435"/>
              <a:gd name="connsiteY1015" fmla="*/ 328613 h 506730"/>
              <a:gd name="connsiteX1016" fmla="*/ 7081838 w 8814435"/>
              <a:gd name="connsiteY1016" fmla="*/ 393383 h 506730"/>
              <a:gd name="connsiteX1017" fmla="*/ 7146608 w 8814435"/>
              <a:gd name="connsiteY1017" fmla="*/ 457200 h 506730"/>
              <a:gd name="connsiteX1018" fmla="*/ 7203758 w 8814435"/>
              <a:gd name="connsiteY1018" fmla="*/ 425768 h 506730"/>
              <a:gd name="connsiteX1019" fmla="*/ 7187565 w 8814435"/>
              <a:gd name="connsiteY1019" fmla="*/ 416243 h 506730"/>
              <a:gd name="connsiteX1020" fmla="*/ 7146608 w 8814435"/>
              <a:gd name="connsiteY1020" fmla="*/ 440055 h 506730"/>
              <a:gd name="connsiteX1021" fmla="*/ 7099935 w 8814435"/>
              <a:gd name="connsiteY1021" fmla="*/ 400050 h 506730"/>
              <a:gd name="connsiteX1022" fmla="*/ 7208520 w 8814435"/>
              <a:gd name="connsiteY1022" fmla="*/ 400050 h 506730"/>
              <a:gd name="connsiteX1023" fmla="*/ 7208520 w 8814435"/>
              <a:gd name="connsiteY1023" fmla="*/ 391478 h 506730"/>
              <a:gd name="connsiteX1024" fmla="*/ 7146608 w 8814435"/>
              <a:gd name="connsiteY1024" fmla="*/ 328613 h 506730"/>
              <a:gd name="connsiteX1025" fmla="*/ 7100888 w 8814435"/>
              <a:gd name="connsiteY1025" fmla="*/ 383858 h 506730"/>
              <a:gd name="connsiteX1026" fmla="*/ 7146608 w 8814435"/>
              <a:gd name="connsiteY1026" fmla="*/ 345758 h 506730"/>
              <a:gd name="connsiteX1027" fmla="*/ 7190423 w 8814435"/>
              <a:gd name="connsiteY1027" fmla="*/ 383858 h 506730"/>
              <a:gd name="connsiteX1028" fmla="*/ 7100888 w 8814435"/>
              <a:gd name="connsiteY1028" fmla="*/ 383858 h 506730"/>
              <a:gd name="connsiteX1029" fmla="*/ 8046720 w 8814435"/>
              <a:gd name="connsiteY1029" fmla="*/ 427673 h 506730"/>
              <a:gd name="connsiteX1030" fmla="*/ 8032433 w 8814435"/>
              <a:gd name="connsiteY1030" fmla="*/ 442913 h 506730"/>
              <a:gd name="connsiteX1031" fmla="*/ 8046720 w 8814435"/>
              <a:gd name="connsiteY1031" fmla="*/ 458153 h 506730"/>
              <a:gd name="connsiteX1032" fmla="*/ 8061960 w 8814435"/>
              <a:gd name="connsiteY1032" fmla="*/ 442913 h 506730"/>
              <a:gd name="connsiteX1033" fmla="*/ 8046720 w 8814435"/>
              <a:gd name="connsiteY1033" fmla="*/ 427673 h 506730"/>
              <a:gd name="connsiteX1034" fmla="*/ 8511540 w 8814435"/>
              <a:gd name="connsiteY1034" fmla="*/ 80010 h 506730"/>
              <a:gd name="connsiteX1035" fmla="*/ 8511540 w 8814435"/>
              <a:gd name="connsiteY1035" fmla="*/ 57150 h 506730"/>
              <a:gd name="connsiteX1036" fmla="*/ 8493443 w 8814435"/>
              <a:gd name="connsiteY1036" fmla="*/ 57150 h 506730"/>
              <a:gd name="connsiteX1037" fmla="*/ 8493443 w 8814435"/>
              <a:gd name="connsiteY1037" fmla="*/ 180975 h 506730"/>
              <a:gd name="connsiteX1038" fmla="*/ 8511540 w 8814435"/>
              <a:gd name="connsiteY1038" fmla="*/ 180975 h 506730"/>
              <a:gd name="connsiteX1039" fmla="*/ 8511540 w 8814435"/>
              <a:gd name="connsiteY1039" fmla="*/ 113348 h 506730"/>
              <a:gd name="connsiteX1040" fmla="*/ 8543925 w 8814435"/>
              <a:gd name="connsiteY1040" fmla="*/ 74295 h 506730"/>
              <a:gd name="connsiteX1041" fmla="*/ 8559165 w 8814435"/>
              <a:gd name="connsiteY1041" fmla="*/ 78105 h 506730"/>
              <a:gd name="connsiteX1042" fmla="*/ 8566785 w 8814435"/>
              <a:gd name="connsiteY1042" fmla="*/ 60008 h 506730"/>
              <a:gd name="connsiteX1043" fmla="*/ 8545830 w 8814435"/>
              <a:gd name="connsiteY1043" fmla="*/ 55245 h 506730"/>
              <a:gd name="connsiteX1044" fmla="*/ 8511540 w 8814435"/>
              <a:gd name="connsiteY1044" fmla="*/ 80010 h 506730"/>
              <a:gd name="connsiteX1045" fmla="*/ 8696325 w 8814435"/>
              <a:gd name="connsiteY1045" fmla="*/ 3810 h 506730"/>
              <a:gd name="connsiteX1046" fmla="*/ 8682038 w 8814435"/>
              <a:gd name="connsiteY1046" fmla="*/ 19050 h 506730"/>
              <a:gd name="connsiteX1047" fmla="*/ 8696325 w 8814435"/>
              <a:gd name="connsiteY1047" fmla="*/ 34290 h 506730"/>
              <a:gd name="connsiteX1048" fmla="*/ 8711565 w 8814435"/>
              <a:gd name="connsiteY1048" fmla="*/ 19050 h 506730"/>
              <a:gd name="connsiteX1049" fmla="*/ 8696325 w 8814435"/>
              <a:gd name="connsiteY1049" fmla="*/ 3810 h 506730"/>
              <a:gd name="connsiteX1050" fmla="*/ 8803957 w 8814435"/>
              <a:gd name="connsiteY1050" fmla="*/ 159068 h 506730"/>
              <a:gd name="connsiteX1051" fmla="*/ 8789670 w 8814435"/>
              <a:gd name="connsiteY1051" fmla="*/ 164783 h 506730"/>
              <a:gd name="connsiteX1052" fmla="*/ 8771573 w 8814435"/>
              <a:gd name="connsiteY1052" fmla="*/ 142875 h 506730"/>
              <a:gd name="connsiteX1053" fmla="*/ 8771573 w 8814435"/>
              <a:gd name="connsiteY1053" fmla="*/ 73343 h 506730"/>
              <a:gd name="connsiteX1054" fmla="*/ 8807768 w 8814435"/>
              <a:gd name="connsiteY1054" fmla="*/ 73343 h 506730"/>
              <a:gd name="connsiteX1055" fmla="*/ 8807768 w 8814435"/>
              <a:gd name="connsiteY1055" fmla="*/ 57150 h 506730"/>
              <a:gd name="connsiteX1056" fmla="*/ 8771573 w 8814435"/>
              <a:gd name="connsiteY1056" fmla="*/ 57150 h 506730"/>
              <a:gd name="connsiteX1057" fmla="*/ 8771573 w 8814435"/>
              <a:gd name="connsiteY1057" fmla="*/ 18098 h 506730"/>
              <a:gd name="connsiteX1058" fmla="*/ 8753475 w 8814435"/>
              <a:gd name="connsiteY1058" fmla="*/ 29528 h 506730"/>
              <a:gd name="connsiteX1059" fmla="*/ 8753475 w 8814435"/>
              <a:gd name="connsiteY1059" fmla="*/ 57150 h 506730"/>
              <a:gd name="connsiteX1060" fmla="*/ 8729662 w 8814435"/>
              <a:gd name="connsiteY1060" fmla="*/ 57150 h 506730"/>
              <a:gd name="connsiteX1061" fmla="*/ 8729662 w 8814435"/>
              <a:gd name="connsiteY1061" fmla="*/ 74295 h 506730"/>
              <a:gd name="connsiteX1062" fmla="*/ 8753475 w 8814435"/>
              <a:gd name="connsiteY1062" fmla="*/ 74295 h 506730"/>
              <a:gd name="connsiteX1063" fmla="*/ 8753475 w 8814435"/>
              <a:gd name="connsiteY1063" fmla="*/ 142875 h 506730"/>
              <a:gd name="connsiteX1064" fmla="*/ 8788718 w 8814435"/>
              <a:gd name="connsiteY1064" fmla="*/ 181928 h 506730"/>
              <a:gd name="connsiteX1065" fmla="*/ 8814435 w 8814435"/>
              <a:gd name="connsiteY1065" fmla="*/ 173355 h 506730"/>
              <a:gd name="connsiteX1066" fmla="*/ 8803957 w 8814435"/>
              <a:gd name="connsiteY1066" fmla="*/ 159068 h 506730"/>
              <a:gd name="connsiteX1067" fmla="*/ 8608695 w 8814435"/>
              <a:gd name="connsiteY1067" fmla="*/ 80010 h 506730"/>
              <a:gd name="connsiteX1068" fmla="*/ 8608695 w 8814435"/>
              <a:gd name="connsiteY1068" fmla="*/ 57150 h 506730"/>
              <a:gd name="connsiteX1069" fmla="*/ 8590598 w 8814435"/>
              <a:gd name="connsiteY1069" fmla="*/ 57150 h 506730"/>
              <a:gd name="connsiteX1070" fmla="*/ 8590598 w 8814435"/>
              <a:gd name="connsiteY1070" fmla="*/ 180975 h 506730"/>
              <a:gd name="connsiteX1071" fmla="*/ 8608695 w 8814435"/>
              <a:gd name="connsiteY1071" fmla="*/ 180975 h 506730"/>
              <a:gd name="connsiteX1072" fmla="*/ 8608695 w 8814435"/>
              <a:gd name="connsiteY1072" fmla="*/ 113348 h 506730"/>
              <a:gd name="connsiteX1073" fmla="*/ 8641080 w 8814435"/>
              <a:gd name="connsiteY1073" fmla="*/ 74295 h 506730"/>
              <a:gd name="connsiteX1074" fmla="*/ 8656320 w 8814435"/>
              <a:gd name="connsiteY1074" fmla="*/ 78105 h 506730"/>
              <a:gd name="connsiteX1075" fmla="*/ 8663940 w 8814435"/>
              <a:gd name="connsiteY1075" fmla="*/ 60008 h 506730"/>
              <a:gd name="connsiteX1076" fmla="*/ 8642985 w 8814435"/>
              <a:gd name="connsiteY1076" fmla="*/ 55245 h 506730"/>
              <a:gd name="connsiteX1077" fmla="*/ 8608695 w 8814435"/>
              <a:gd name="connsiteY1077" fmla="*/ 80010 h 506730"/>
              <a:gd name="connsiteX1078" fmla="*/ 8686800 w 8814435"/>
              <a:gd name="connsiteY1078" fmla="*/ 180023 h 506730"/>
              <a:gd name="connsiteX1079" fmla="*/ 8705850 w 8814435"/>
              <a:gd name="connsiteY1079" fmla="*/ 180023 h 506730"/>
              <a:gd name="connsiteX1080" fmla="*/ 8705850 w 8814435"/>
              <a:gd name="connsiteY1080" fmla="*/ 57150 h 506730"/>
              <a:gd name="connsiteX1081" fmla="*/ 8686800 w 8814435"/>
              <a:gd name="connsiteY1081" fmla="*/ 57150 h 506730"/>
              <a:gd name="connsiteX1082" fmla="*/ 8686800 w 8814435"/>
              <a:gd name="connsiteY1082" fmla="*/ 180023 h 506730"/>
              <a:gd name="connsiteX1083" fmla="*/ 8113395 w 8814435"/>
              <a:gd name="connsiteY1083" fmla="*/ 54293 h 506730"/>
              <a:gd name="connsiteX1084" fmla="*/ 8070533 w 8814435"/>
              <a:gd name="connsiteY1084" fmla="*/ 77153 h 506730"/>
              <a:gd name="connsiteX1085" fmla="*/ 8070533 w 8814435"/>
              <a:gd name="connsiteY1085" fmla="*/ 57150 h 506730"/>
              <a:gd name="connsiteX1086" fmla="*/ 8052435 w 8814435"/>
              <a:gd name="connsiteY1086" fmla="*/ 57150 h 506730"/>
              <a:gd name="connsiteX1087" fmla="*/ 8052435 w 8814435"/>
              <a:gd name="connsiteY1087" fmla="*/ 180975 h 506730"/>
              <a:gd name="connsiteX1088" fmla="*/ 8071485 w 8814435"/>
              <a:gd name="connsiteY1088" fmla="*/ 180975 h 506730"/>
              <a:gd name="connsiteX1089" fmla="*/ 8071485 w 8814435"/>
              <a:gd name="connsiteY1089" fmla="*/ 112395 h 506730"/>
              <a:gd name="connsiteX1090" fmla="*/ 8110538 w 8814435"/>
              <a:gd name="connsiteY1090" fmla="*/ 72390 h 506730"/>
              <a:gd name="connsiteX1091" fmla="*/ 8147685 w 8814435"/>
              <a:gd name="connsiteY1091" fmla="*/ 112395 h 506730"/>
              <a:gd name="connsiteX1092" fmla="*/ 8147685 w 8814435"/>
              <a:gd name="connsiteY1092" fmla="*/ 181928 h 506730"/>
              <a:gd name="connsiteX1093" fmla="*/ 8166735 w 8814435"/>
              <a:gd name="connsiteY1093" fmla="*/ 181928 h 506730"/>
              <a:gd name="connsiteX1094" fmla="*/ 8166735 w 8814435"/>
              <a:gd name="connsiteY1094" fmla="*/ 111443 h 506730"/>
              <a:gd name="connsiteX1095" fmla="*/ 8113395 w 8814435"/>
              <a:gd name="connsiteY1095" fmla="*/ 54293 h 506730"/>
              <a:gd name="connsiteX1096" fmla="*/ 7382828 w 8814435"/>
              <a:gd name="connsiteY1096" fmla="*/ 328613 h 506730"/>
              <a:gd name="connsiteX1097" fmla="*/ 7318058 w 8814435"/>
              <a:gd name="connsiteY1097" fmla="*/ 393383 h 506730"/>
              <a:gd name="connsiteX1098" fmla="*/ 7382828 w 8814435"/>
              <a:gd name="connsiteY1098" fmla="*/ 457200 h 506730"/>
              <a:gd name="connsiteX1099" fmla="*/ 7439978 w 8814435"/>
              <a:gd name="connsiteY1099" fmla="*/ 425768 h 506730"/>
              <a:gd name="connsiteX1100" fmla="*/ 7423785 w 8814435"/>
              <a:gd name="connsiteY1100" fmla="*/ 416243 h 506730"/>
              <a:gd name="connsiteX1101" fmla="*/ 7382828 w 8814435"/>
              <a:gd name="connsiteY1101" fmla="*/ 440055 h 506730"/>
              <a:gd name="connsiteX1102" fmla="*/ 7336155 w 8814435"/>
              <a:gd name="connsiteY1102" fmla="*/ 400050 h 506730"/>
              <a:gd name="connsiteX1103" fmla="*/ 7444740 w 8814435"/>
              <a:gd name="connsiteY1103" fmla="*/ 400050 h 506730"/>
              <a:gd name="connsiteX1104" fmla="*/ 7444740 w 8814435"/>
              <a:gd name="connsiteY1104" fmla="*/ 391478 h 506730"/>
              <a:gd name="connsiteX1105" fmla="*/ 7382828 w 8814435"/>
              <a:gd name="connsiteY1105" fmla="*/ 328613 h 506730"/>
              <a:gd name="connsiteX1106" fmla="*/ 7337108 w 8814435"/>
              <a:gd name="connsiteY1106" fmla="*/ 383858 h 506730"/>
              <a:gd name="connsiteX1107" fmla="*/ 7382828 w 8814435"/>
              <a:gd name="connsiteY1107" fmla="*/ 345758 h 506730"/>
              <a:gd name="connsiteX1108" fmla="*/ 7426643 w 8814435"/>
              <a:gd name="connsiteY1108" fmla="*/ 383858 h 506730"/>
              <a:gd name="connsiteX1109" fmla="*/ 7337108 w 8814435"/>
              <a:gd name="connsiteY1109" fmla="*/ 383858 h 506730"/>
              <a:gd name="connsiteX1110" fmla="*/ 7256145 w 8814435"/>
              <a:gd name="connsiteY1110" fmla="*/ 354330 h 506730"/>
              <a:gd name="connsiteX1111" fmla="*/ 7256145 w 8814435"/>
              <a:gd name="connsiteY1111" fmla="*/ 331470 h 506730"/>
              <a:gd name="connsiteX1112" fmla="*/ 7238048 w 8814435"/>
              <a:gd name="connsiteY1112" fmla="*/ 331470 h 506730"/>
              <a:gd name="connsiteX1113" fmla="*/ 7238048 w 8814435"/>
              <a:gd name="connsiteY1113" fmla="*/ 455295 h 506730"/>
              <a:gd name="connsiteX1114" fmla="*/ 7256145 w 8814435"/>
              <a:gd name="connsiteY1114" fmla="*/ 455295 h 506730"/>
              <a:gd name="connsiteX1115" fmla="*/ 7256145 w 8814435"/>
              <a:gd name="connsiteY1115" fmla="*/ 387668 h 506730"/>
              <a:gd name="connsiteX1116" fmla="*/ 7288530 w 8814435"/>
              <a:gd name="connsiteY1116" fmla="*/ 348615 h 506730"/>
              <a:gd name="connsiteX1117" fmla="*/ 7303770 w 8814435"/>
              <a:gd name="connsiteY1117" fmla="*/ 352425 h 506730"/>
              <a:gd name="connsiteX1118" fmla="*/ 7311390 w 8814435"/>
              <a:gd name="connsiteY1118" fmla="*/ 334328 h 506730"/>
              <a:gd name="connsiteX1119" fmla="*/ 7290435 w 8814435"/>
              <a:gd name="connsiteY1119" fmla="*/ 329565 h 506730"/>
              <a:gd name="connsiteX1120" fmla="*/ 7256145 w 8814435"/>
              <a:gd name="connsiteY1120" fmla="*/ 354330 h 506730"/>
              <a:gd name="connsiteX1121" fmla="*/ 7505700 w 8814435"/>
              <a:gd name="connsiteY1121" fmla="*/ 159068 h 506730"/>
              <a:gd name="connsiteX1122" fmla="*/ 7505700 w 8814435"/>
              <a:gd name="connsiteY1122" fmla="*/ 180975 h 506730"/>
              <a:gd name="connsiteX1123" fmla="*/ 7523798 w 8814435"/>
              <a:gd name="connsiteY1123" fmla="*/ 180975 h 506730"/>
              <a:gd name="connsiteX1124" fmla="*/ 7523798 w 8814435"/>
              <a:gd name="connsiteY1124" fmla="*/ 101918 h 506730"/>
              <a:gd name="connsiteX1125" fmla="*/ 7469505 w 8814435"/>
              <a:gd name="connsiteY1125" fmla="*/ 54293 h 506730"/>
              <a:gd name="connsiteX1126" fmla="*/ 7413308 w 8814435"/>
              <a:gd name="connsiteY1126" fmla="*/ 80963 h 506730"/>
              <a:gd name="connsiteX1127" fmla="*/ 7429500 w 8814435"/>
              <a:gd name="connsiteY1127" fmla="*/ 91440 h 506730"/>
              <a:gd name="connsiteX1128" fmla="*/ 7468553 w 8814435"/>
              <a:gd name="connsiteY1128" fmla="*/ 70485 h 506730"/>
              <a:gd name="connsiteX1129" fmla="*/ 7504748 w 8814435"/>
              <a:gd name="connsiteY1129" fmla="*/ 101918 h 506730"/>
              <a:gd name="connsiteX1130" fmla="*/ 7504748 w 8814435"/>
              <a:gd name="connsiteY1130" fmla="*/ 106680 h 506730"/>
              <a:gd name="connsiteX1131" fmla="*/ 7465695 w 8814435"/>
              <a:gd name="connsiteY1131" fmla="*/ 106680 h 506730"/>
              <a:gd name="connsiteX1132" fmla="*/ 7409498 w 8814435"/>
              <a:gd name="connsiteY1132" fmla="*/ 146685 h 506730"/>
              <a:gd name="connsiteX1133" fmla="*/ 7453313 w 8814435"/>
              <a:gd name="connsiteY1133" fmla="*/ 182880 h 506730"/>
              <a:gd name="connsiteX1134" fmla="*/ 7505700 w 8814435"/>
              <a:gd name="connsiteY1134" fmla="*/ 159068 h 506730"/>
              <a:gd name="connsiteX1135" fmla="*/ 7458075 w 8814435"/>
              <a:gd name="connsiteY1135" fmla="*/ 166688 h 506730"/>
              <a:gd name="connsiteX1136" fmla="*/ 7429500 w 8814435"/>
              <a:gd name="connsiteY1136" fmla="*/ 145733 h 506730"/>
              <a:gd name="connsiteX1137" fmla="*/ 7467600 w 8814435"/>
              <a:gd name="connsiteY1137" fmla="*/ 121920 h 506730"/>
              <a:gd name="connsiteX1138" fmla="*/ 7505700 w 8814435"/>
              <a:gd name="connsiteY1138" fmla="*/ 121920 h 506730"/>
              <a:gd name="connsiteX1139" fmla="*/ 7505700 w 8814435"/>
              <a:gd name="connsiteY1139" fmla="*/ 139065 h 506730"/>
              <a:gd name="connsiteX1140" fmla="*/ 7458075 w 8814435"/>
              <a:gd name="connsiteY1140" fmla="*/ 166688 h 506730"/>
              <a:gd name="connsiteX1141" fmla="*/ 7274243 w 8814435"/>
              <a:gd name="connsiteY1141" fmla="*/ 160020 h 506730"/>
              <a:gd name="connsiteX1142" fmla="*/ 7274243 w 8814435"/>
              <a:gd name="connsiteY1142" fmla="*/ 180023 h 506730"/>
              <a:gd name="connsiteX1143" fmla="*/ 7292340 w 8814435"/>
              <a:gd name="connsiteY1143" fmla="*/ 180023 h 506730"/>
              <a:gd name="connsiteX1144" fmla="*/ 7292340 w 8814435"/>
              <a:gd name="connsiteY1144" fmla="*/ 57150 h 506730"/>
              <a:gd name="connsiteX1145" fmla="*/ 7273290 w 8814435"/>
              <a:gd name="connsiteY1145" fmla="*/ 57150 h 506730"/>
              <a:gd name="connsiteX1146" fmla="*/ 7273290 w 8814435"/>
              <a:gd name="connsiteY1146" fmla="*/ 125730 h 506730"/>
              <a:gd name="connsiteX1147" fmla="*/ 7235190 w 8814435"/>
              <a:gd name="connsiteY1147" fmla="*/ 165735 h 506730"/>
              <a:gd name="connsiteX1148" fmla="*/ 7198995 w 8814435"/>
              <a:gd name="connsiteY1148" fmla="*/ 125730 h 506730"/>
              <a:gd name="connsiteX1149" fmla="*/ 7198995 w 8814435"/>
              <a:gd name="connsiteY1149" fmla="*/ 57150 h 506730"/>
              <a:gd name="connsiteX1150" fmla="*/ 7179945 w 8814435"/>
              <a:gd name="connsiteY1150" fmla="*/ 57150 h 506730"/>
              <a:gd name="connsiteX1151" fmla="*/ 7179945 w 8814435"/>
              <a:gd name="connsiteY1151" fmla="*/ 127635 h 506730"/>
              <a:gd name="connsiteX1152" fmla="*/ 7231380 w 8814435"/>
              <a:gd name="connsiteY1152" fmla="*/ 183833 h 506730"/>
              <a:gd name="connsiteX1153" fmla="*/ 7274243 w 8814435"/>
              <a:gd name="connsiteY1153" fmla="*/ 160020 h 506730"/>
              <a:gd name="connsiteX1154" fmla="*/ 7825740 w 8814435"/>
              <a:gd name="connsiteY1154" fmla="*/ 328613 h 506730"/>
              <a:gd name="connsiteX1155" fmla="*/ 7760970 w 8814435"/>
              <a:gd name="connsiteY1155" fmla="*/ 393383 h 506730"/>
              <a:gd name="connsiteX1156" fmla="*/ 7825740 w 8814435"/>
              <a:gd name="connsiteY1156" fmla="*/ 457200 h 506730"/>
              <a:gd name="connsiteX1157" fmla="*/ 7882890 w 8814435"/>
              <a:gd name="connsiteY1157" fmla="*/ 425768 h 506730"/>
              <a:gd name="connsiteX1158" fmla="*/ 7866698 w 8814435"/>
              <a:gd name="connsiteY1158" fmla="*/ 416243 h 506730"/>
              <a:gd name="connsiteX1159" fmla="*/ 7825740 w 8814435"/>
              <a:gd name="connsiteY1159" fmla="*/ 440055 h 506730"/>
              <a:gd name="connsiteX1160" fmla="*/ 7779068 w 8814435"/>
              <a:gd name="connsiteY1160" fmla="*/ 400050 h 506730"/>
              <a:gd name="connsiteX1161" fmla="*/ 7887653 w 8814435"/>
              <a:gd name="connsiteY1161" fmla="*/ 400050 h 506730"/>
              <a:gd name="connsiteX1162" fmla="*/ 7887653 w 8814435"/>
              <a:gd name="connsiteY1162" fmla="*/ 391478 h 506730"/>
              <a:gd name="connsiteX1163" fmla="*/ 7825740 w 8814435"/>
              <a:gd name="connsiteY1163" fmla="*/ 328613 h 506730"/>
              <a:gd name="connsiteX1164" fmla="*/ 7780020 w 8814435"/>
              <a:gd name="connsiteY1164" fmla="*/ 383858 h 506730"/>
              <a:gd name="connsiteX1165" fmla="*/ 7825740 w 8814435"/>
              <a:gd name="connsiteY1165" fmla="*/ 345758 h 506730"/>
              <a:gd name="connsiteX1166" fmla="*/ 7869555 w 8814435"/>
              <a:gd name="connsiteY1166" fmla="*/ 383858 h 506730"/>
              <a:gd name="connsiteX1167" fmla="*/ 7780020 w 8814435"/>
              <a:gd name="connsiteY1167" fmla="*/ 383858 h 506730"/>
              <a:gd name="connsiteX1168" fmla="*/ 7680960 w 8814435"/>
              <a:gd name="connsiteY1168" fmla="*/ 328613 h 506730"/>
              <a:gd name="connsiteX1169" fmla="*/ 7638098 w 8814435"/>
              <a:gd name="connsiteY1169" fmla="*/ 351473 h 506730"/>
              <a:gd name="connsiteX1170" fmla="*/ 7638098 w 8814435"/>
              <a:gd name="connsiteY1170" fmla="*/ 330518 h 506730"/>
              <a:gd name="connsiteX1171" fmla="*/ 7620000 w 8814435"/>
              <a:gd name="connsiteY1171" fmla="*/ 330518 h 506730"/>
              <a:gd name="connsiteX1172" fmla="*/ 7620000 w 8814435"/>
              <a:gd name="connsiteY1172" fmla="*/ 454343 h 506730"/>
              <a:gd name="connsiteX1173" fmla="*/ 7639050 w 8814435"/>
              <a:gd name="connsiteY1173" fmla="*/ 454343 h 506730"/>
              <a:gd name="connsiteX1174" fmla="*/ 7639050 w 8814435"/>
              <a:gd name="connsiteY1174" fmla="*/ 385763 h 506730"/>
              <a:gd name="connsiteX1175" fmla="*/ 7678103 w 8814435"/>
              <a:gd name="connsiteY1175" fmla="*/ 345758 h 506730"/>
              <a:gd name="connsiteX1176" fmla="*/ 7715250 w 8814435"/>
              <a:gd name="connsiteY1176" fmla="*/ 385763 h 506730"/>
              <a:gd name="connsiteX1177" fmla="*/ 7715250 w 8814435"/>
              <a:gd name="connsiteY1177" fmla="*/ 455295 h 506730"/>
              <a:gd name="connsiteX1178" fmla="*/ 7734300 w 8814435"/>
              <a:gd name="connsiteY1178" fmla="*/ 455295 h 506730"/>
              <a:gd name="connsiteX1179" fmla="*/ 7734300 w 8814435"/>
              <a:gd name="connsiteY1179" fmla="*/ 384810 h 506730"/>
              <a:gd name="connsiteX1180" fmla="*/ 7680960 w 8814435"/>
              <a:gd name="connsiteY1180" fmla="*/ 328613 h 506730"/>
              <a:gd name="connsiteX1181" fmla="*/ 7535228 w 8814435"/>
              <a:gd name="connsiteY1181" fmla="*/ 328613 h 506730"/>
              <a:gd name="connsiteX1182" fmla="*/ 7492365 w 8814435"/>
              <a:gd name="connsiteY1182" fmla="*/ 351473 h 506730"/>
              <a:gd name="connsiteX1183" fmla="*/ 7492365 w 8814435"/>
              <a:gd name="connsiteY1183" fmla="*/ 330518 h 506730"/>
              <a:gd name="connsiteX1184" fmla="*/ 7474268 w 8814435"/>
              <a:gd name="connsiteY1184" fmla="*/ 330518 h 506730"/>
              <a:gd name="connsiteX1185" fmla="*/ 7474268 w 8814435"/>
              <a:gd name="connsiteY1185" fmla="*/ 454343 h 506730"/>
              <a:gd name="connsiteX1186" fmla="*/ 7493318 w 8814435"/>
              <a:gd name="connsiteY1186" fmla="*/ 454343 h 506730"/>
              <a:gd name="connsiteX1187" fmla="*/ 7493318 w 8814435"/>
              <a:gd name="connsiteY1187" fmla="*/ 385763 h 506730"/>
              <a:gd name="connsiteX1188" fmla="*/ 7532370 w 8814435"/>
              <a:gd name="connsiteY1188" fmla="*/ 345758 h 506730"/>
              <a:gd name="connsiteX1189" fmla="*/ 7569518 w 8814435"/>
              <a:gd name="connsiteY1189" fmla="*/ 385763 h 506730"/>
              <a:gd name="connsiteX1190" fmla="*/ 7569518 w 8814435"/>
              <a:gd name="connsiteY1190" fmla="*/ 455295 h 506730"/>
              <a:gd name="connsiteX1191" fmla="*/ 7588568 w 8814435"/>
              <a:gd name="connsiteY1191" fmla="*/ 455295 h 506730"/>
              <a:gd name="connsiteX1192" fmla="*/ 7588568 w 8814435"/>
              <a:gd name="connsiteY1192" fmla="*/ 384810 h 506730"/>
              <a:gd name="connsiteX1193" fmla="*/ 7535228 w 8814435"/>
              <a:gd name="connsiteY1193" fmla="*/ 328613 h 506730"/>
              <a:gd name="connsiteX1194" fmla="*/ 7965758 w 8814435"/>
              <a:gd name="connsiteY1194" fmla="*/ 382905 h 506730"/>
              <a:gd name="connsiteX1195" fmla="*/ 7931468 w 8814435"/>
              <a:gd name="connsiteY1195" fmla="*/ 363855 h 506730"/>
              <a:gd name="connsiteX1196" fmla="*/ 7958138 w 8814435"/>
              <a:gd name="connsiteY1196" fmla="*/ 343853 h 506730"/>
              <a:gd name="connsiteX1197" fmla="*/ 7992428 w 8814435"/>
              <a:gd name="connsiteY1197" fmla="*/ 360045 h 506730"/>
              <a:gd name="connsiteX1198" fmla="*/ 8007668 w 8814435"/>
              <a:gd name="connsiteY1198" fmla="*/ 349568 h 506730"/>
              <a:gd name="connsiteX1199" fmla="*/ 7958138 w 8814435"/>
              <a:gd name="connsiteY1199" fmla="*/ 327660 h 506730"/>
              <a:gd name="connsiteX1200" fmla="*/ 7912418 w 8814435"/>
              <a:gd name="connsiteY1200" fmla="*/ 363855 h 506730"/>
              <a:gd name="connsiteX1201" fmla="*/ 7956233 w 8814435"/>
              <a:gd name="connsiteY1201" fmla="*/ 398145 h 506730"/>
              <a:gd name="connsiteX1202" fmla="*/ 7991475 w 8814435"/>
              <a:gd name="connsiteY1202" fmla="*/ 418148 h 506730"/>
              <a:gd name="connsiteX1203" fmla="*/ 7961948 w 8814435"/>
              <a:gd name="connsiteY1203" fmla="*/ 440055 h 506730"/>
              <a:gd name="connsiteX1204" fmla="*/ 7921943 w 8814435"/>
              <a:gd name="connsiteY1204" fmla="*/ 420053 h 506730"/>
              <a:gd name="connsiteX1205" fmla="*/ 7905750 w 8814435"/>
              <a:gd name="connsiteY1205" fmla="*/ 431483 h 506730"/>
              <a:gd name="connsiteX1206" fmla="*/ 7960995 w 8814435"/>
              <a:gd name="connsiteY1206" fmla="*/ 457200 h 506730"/>
              <a:gd name="connsiteX1207" fmla="*/ 8009573 w 8814435"/>
              <a:gd name="connsiteY1207" fmla="*/ 419100 h 506730"/>
              <a:gd name="connsiteX1208" fmla="*/ 7965758 w 8814435"/>
              <a:gd name="connsiteY1208" fmla="*/ 382905 h 506730"/>
              <a:gd name="connsiteX1209" fmla="*/ 7651433 w 8814435"/>
              <a:gd name="connsiteY1209" fmla="*/ 110490 h 506730"/>
              <a:gd name="connsiteX1210" fmla="*/ 7651433 w 8814435"/>
              <a:gd name="connsiteY1210" fmla="*/ 180023 h 506730"/>
              <a:gd name="connsiteX1211" fmla="*/ 7670483 w 8814435"/>
              <a:gd name="connsiteY1211" fmla="*/ 180023 h 506730"/>
              <a:gd name="connsiteX1212" fmla="*/ 7670483 w 8814435"/>
              <a:gd name="connsiteY1212" fmla="*/ 109538 h 506730"/>
              <a:gd name="connsiteX1213" fmla="*/ 7618095 w 8814435"/>
              <a:gd name="connsiteY1213" fmla="*/ 54293 h 506730"/>
              <a:gd name="connsiteX1214" fmla="*/ 7575233 w 8814435"/>
              <a:gd name="connsiteY1214" fmla="*/ 77153 h 506730"/>
              <a:gd name="connsiteX1215" fmla="*/ 7575233 w 8814435"/>
              <a:gd name="connsiteY1215" fmla="*/ 57150 h 506730"/>
              <a:gd name="connsiteX1216" fmla="*/ 7557135 w 8814435"/>
              <a:gd name="connsiteY1216" fmla="*/ 57150 h 506730"/>
              <a:gd name="connsiteX1217" fmla="*/ 7557135 w 8814435"/>
              <a:gd name="connsiteY1217" fmla="*/ 180975 h 506730"/>
              <a:gd name="connsiteX1218" fmla="*/ 7576185 w 8814435"/>
              <a:gd name="connsiteY1218" fmla="*/ 180975 h 506730"/>
              <a:gd name="connsiteX1219" fmla="*/ 7576185 w 8814435"/>
              <a:gd name="connsiteY1219" fmla="*/ 112395 h 506730"/>
              <a:gd name="connsiteX1220" fmla="*/ 7615238 w 8814435"/>
              <a:gd name="connsiteY1220" fmla="*/ 72390 h 506730"/>
              <a:gd name="connsiteX1221" fmla="*/ 7651433 w 8814435"/>
              <a:gd name="connsiteY1221" fmla="*/ 110490 h 506730"/>
              <a:gd name="connsiteX1222" fmla="*/ 3873818 w 8814435"/>
              <a:gd name="connsiteY1222" fmla="*/ 164783 h 506730"/>
              <a:gd name="connsiteX1223" fmla="*/ 3855720 w 8814435"/>
              <a:gd name="connsiteY1223" fmla="*/ 142875 h 506730"/>
              <a:gd name="connsiteX1224" fmla="*/ 3855720 w 8814435"/>
              <a:gd name="connsiteY1224" fmla="*/ 73343 h 506730"/>
              <a:gd name="connsiteX1225" fmla="*/ 3891915 w 8814435"/>
              <a:gd name="connsiteY1225" fmla="*/ 73343 h 506730"/>
              <a:gd name="connsiteX1226" fmla="*/ 3891915 w 8814435"/>
              <a:gd name="connsiteY1226" fmla="*/ 57150 h 506730"/>
              <a:gd name="connsiteX1227" fmla="*/ 3855720 w 8814435"/>
              <a:gd name="connsiteY1227" fmla="*/ 57150 h 506730"/>
              <a:gd name="connsiteX1228" fmla="*/ 3855720 w 8814435"/>
              <a:gd name="connsiteY1228" fmla="*/ 18098 h 506730"/>
              <a:gd name="connsiteX1229" fmla="*/ 3837623 w 8814435"/>
              <a:gd name="connsiteY1229" fmla="*/ 29528 h 506730"/>
              <a:gd name="connsiteX1230" fmla="*/ 3837623 w 8814435"/>
              <a:gd name="connsiteY1230" fmla="*/ 57150 h 506730"/>
              <a:gd name="connsiteX1231" fmla="*/ 3813810 w 8814435"/>
              <a:gd name="connsiteY1231" fmla="*/ 57150 h 506730"/>
              <a:gd name="connsiteX1232" fmla="*/ 3813810 w 8814435"/>
              <a:gd name="connsiteY1232" fmla="*/ 74295 h 506730"/>
              <a:gd name="connsiteX1233" fmla="*/ 3837623 w 8814435"/>
              <a:gd name="connsiteY1233" fmla="*/ 74295 h 506730"/>
              <a:gd name="connsiteX1234" fmla="*/ 3837623 w 8814435"/>
              <a:gd name="connsiteY1234" fmla="*/ 142875 h 506730"/>
              <a:gd name="connsiteX1235" fmla="*/ 3872865 w 8814435"/>
              <a:gd name="connsiteY1235" fmla="*/ 181928 h 506730"/>
              <a:gd name="connsiteX1236" fmla="*/ 3898583 w 8814435"/>
              <a:gd name="connsiteY1236" fmla="*/ 173355 h 506730"/>
              <a:gd name="connsiteX1237" fmla="*/ 3889058 w 8814435"/>
              <a:gd name="connsiteY1237" fmla="*/ 158115 h 506730"/>
              <a:gd name="connsiteX1238" fmla="*/ 3873818 w 8814435"/>
              <a:gd name="connsiteY1238" fmla="*/ 164783 h 506730"/>
              <a:gd name="connsiteX1239" fmla="*/ 3369945 w 8814435"/>
              <a:gd name="connsiteY1239" fmla="*/ 328613 h 506730"/>
              <a:gd name="connsiteX1240" fmla="*/ 3313748 w 8814435"/>
              <a:gd name="connsiteY1240" fmla="*/ 355283 h 506730"/>
              <a:gd name="connsiteX1241" fmla="*/ 3329940 w 8814435"/>
              <a:gd name="connsiteY1241" fmla="*/ 365760 h 506730"/>
              <a:gd name="connsiteX1242" fmla="*/ 3368993 w 8814435"/>
              <a:gd name="connsiteY1242" fmla="*/ 344805 h 506730"/>
              <a:gd name="connsiteX1243" fmla="*/ 3405188 w 8814435"/>
              <a:gd name="connsiteY1243" fmla="*/ 376238 h 506730"/>
              <a:gd name="connsiteX1244" fmla="*/ 3405188 w 8814435"/>
              <a:gd name="connsiteY1244" fmla="*/ 381000 h 506730"/>
              <a:gd name="connsiteX1245" fmla="*/ 3366135 w 8814435"/>
              <a:gd name="connsiteY1245" fmla="*/ 381000 h 506730"/>
              <a:gd name="connsiteX1246" fmla="*/ 3309938 w 8814435"/>
              <a:gd name="connsiteY1246" fmla="*/ 421005 h 506730"/>
              <a:gd name="connsiteX1247" fmla="*/ 3353753 w 8814435"/>
              <a:gd name="connsiteY1247" fmla="*/ 457200 h 506730"/>
              <a:gd name="connsiteX1248" fmla="*/ 3405188 w 8814435"/>
              <a:gd name="connsiteY1248" fmla="*/ 433388 h 506730"/>
              <a:gd name="connsiteX1249" fmla="*/ 3405188 w 8814435"/>
              <a:gd name="connsiteY1249" fmla="*/ 455295 h 506730"/>
              <a:gd name="connsiteX1250" fmla="*/ 3423285 w 8814435"/>
              <a:gd name="connsiteY1250" fmla="*/ 455295 h 506730"/>
              <a:gd name="connsiteX1251" fmla="*/ 3423285 w 8814435"/>
              <a:gd name="connsiteY1251" fmla="*/ 376238 h 506730"/>
              <a:gd name="connsiteX1252" fmla="*/ 3369945 w 8814435"/>
              <a:gd name="connsiteY1252" fmla="*/ 328613 h 506730"/>
              <a:gd name="connsiteX1253" fmla="*/ 3406140 w 8814435"/>
              <a:gd name="connsiteY1253" fmla="*/ 412433 h 506730"/>
              <a:gd name="connsiteX1254" fmla="*/ 3358515 w 8814435"/>
              <a:gd name="connsiteY1254" fmla="*/ 440055 h 506730"/>
              <a:gd name="connsiteX1255" fmla="*/ 3329940 w 8814435"/>
              <a:gd name="connsiteY1255" fmla="*/ 419100 h 506730"/>
              <a:gd name="connsiteX1256" fmla="*/ 3368040 w 8814435"/>
              <a:gd name="connsiteY1256" fmla="*/ 395288 h 506730"/>
              <a:gd name="connsiteX1257" fmla="*/ 3406140 w 8814435"/>
              <a:gd name="connsiteY1257" fmla="*/ 395288 h 506730"/>
              <a:gd name="connsiteX1258" fmla="*/ 3406140 w 8814435"/>
              <a:gd name="connsiteY1258" fmla="*/ 412433 h 506730"/>
              <a:gd name="connsiteX1259" fmla="*/ 3506153 w 8814435"/>
              <a:gd name="connsiteY1259" fmla="*/ 182880 h 506730"/>
              <a:gd name="connsiteX1260" fmla="*/ 3563303 w 8814435"/>
              <a:gd name="connsiteY1260" fmla="*/ 151448 h 506730"/>
              <a:gd name="connsiteX1261" fmla="*/ 3547110 w 8814435"/>
              <a:gd name="connsiteY1261" fmla="*/ 141923 h 506730"/>
              <a:gd name="connsiteX1262" fmla="*/ 3506153 w 8814435"/>
              <a:gd name="connsiteY1262" fmla="*/ 165735 h 506730"/>
              <a:gd name="connsiteX1263" fmla="*/ 3459480 w 8814435"/>
              <a:gd name="connsiteY1263" fmla="*/ 125730 h 506730"/>
              <a:gd name="connsiteX1264" fmla="*/ 3568065 w 8814435"/>
              <a:gd name="connsiteY1264" fmla="*/ 125730 h 506730"/>
              <a:gd name="connsiteX1265" fmla="*/ 3568065 w 8814435"/>
              <a:gd name="connsiteY1265" fmla="*/ 117158 h 506730"/>
              <a:gd name="connsiteX1266" fmla="*/ 3505200 w 8814435"/>
              <a:gd name="connsiteY1266" fmla="*/ 54293 h 506730"/>
              <a:gd name="connsiteX1267" fmla="*/ 3440430 w 8814435"/>
              <a:gd name="connsiteY1267" fmla="*/ 119063 h 506730"/>
              <a:gd name="connsiteX1268" fmla="*/ 3506153 w 8814435"/>
              <a:gd name="connsiteY1268" fmla="*/ 182880 h 506730"/>
              <a:gd name="connsiteX1269" fmla="*/ 3505200 w 8814435"/>
              <a:gd name="connsiteY1269" fmla="*/ 71438 h 506730"/>
              <a:gd name="connsiteX1270" fmla="*/ 3549015 w 8814435"/>
              <a:gd name="connsiteY1270" fmla="*/ 109538 h 506730"/>
              <a:gd name="connsiteX1271" fmla="*/ 3459480 w 8814435"/>
              <a:gd name="connsiteY1271" fmla="*/ 109538 h 506730"/>
              <a:gd name="connsiteX1272" fmla="*/ 3505200 w 8814435"/>
              <a:gd name="connsiteY1272" fmla="*/ 71438 h 506730"/>
              <a:gd name="connsiteX1273" fmla="*/ 3517583 w 8814435"/>
              <a:gd name="connsiteY1273" fmla="*/ 328613 h 506730"/>
              <a:gd name="connsiteX1274" fmla="*/ 3474720 w 8814435"/>
              <a:gd name="connsiteY1274" fmla="*/ 351473 h 506730"/>
              <a:gd name="connsiteX1275" fmla="*/ 3474720 w 8814435"/>
              <a:gd name="connsiteY1275" fmla="*/ 330518 h 506730"/>
              <a:gd name="connsiteX1276" fmla="*/ 3456623 w 8814435"/>
              <a:gd name="connsiteY1276" fmla="*/ 330518 h 506730"/>
              <a:gd name="connsiteX1277" fmla="*/ 3456623 w 8814435"/>
              <a:gd name="connsiteY1277" fmla="*/ 454343 h 506730"/>
              <a:gd name="connsiteX1278" fmla="*/ 3475673 w 8814435"/>
              <a:gd name="connsiteY1278" fmla="*/ 454343 h 506730"/>
              <a:gd name="connsiteX1279" fmla="*/ 3475673 w 8814435"/>
              <a:gd name="connsiteY1279" fmla="*/ 385763 h 506730"/>
              <a:gd name="connsiteX1280" fmla="*/ 3514725 w 8814435"/>
              <a:gd name="connsiteY1280" fmla="*/ 345758 h 506730"/>
              <a:gd name="connsiteX1281" fmla="*/ 3551873 w 8814435"/>
              <a:gd name="connsiteY1281" fmla="*/ 385763 h 506730"/>
              <a:gd name="connsiteX1282" fmla="*/ 3551873 w 8814435"/>
              <a:gd name="connsiteY1282" fmla="*/ 455295 h 506730"/>
              <a:gd name="connsiteX1283" fmla="*/ 3570923 w 8814435"/>
              <a:gd name="connsiteY1283" fmla="*/ 455295 h 506730"/>
              <a:gd name="connsiteX1284" fmla="*/ 3570923 w 8814435"/>
              <a:gd name="connsiteY1284" fmla="*/ 384810 h 506730"/>
              <a:gd name="connsiteX1285" fmla="*/ 3517583 w 8814435"/>
              <a:gd name="connsiteY1285" fmla="*/ 328613 h 506730"/>
              <a:gd name="connsiteX1286" fmla="*/ 3354705 w 8814435"/>
              <a:gd name="connsiteY1286" fmla="*/ 182880 h 506730"/>
              <a:gd name="connsiteX1287" fmla="*/ 3417570 w 8814435"/>
              <a:gd name="connsiteY1287" fmla="*/ 119063 h 506730"/>
              <a:gd name="connsiteX1288" fmla="*/ 3354705 w 8814435"/>
              <a:gd name="connsiteY1288" fmla="*/ 55245 h 506730"/>
              <a:gd name="connsiteX1289" fmla="*/ 3308033 w 8814435"/>
              <a:gd name="connsiteY1289" fmla="*/ 80010 h 506730"/>
              <a:gd name="connsiteX1290" fmla="*/ 3308033 w 8814435"/>
              <a:gd name="connsiteY1290" fmla="*/ 57150 h 506730"/>
              <a:gd name="connsiteX1291" fmla="*/ 3289935 w 8814435"/>
              <a:gd name="connsiteY1291" fmla="*/ 57150 h 506730"/>
              <a:gd name="connsiteX1292" fmla="*/ 3289935 w 8814435"/>
              <a:gd name="connsiteY1292" fmla="*/ 228600 h 506730"/>
              <a:gd name="connsiteX1293" fmla="*/ 3308033 w 8814435"/>
              <a:gd name="connsiteY1293" fmla="*/ 228600 h 506730"/>
              <a:gd name="connsiteX1294" fmla="*/ 3308033 w 8814435"/>
              <a:gd name="connsiteY1294" fmla="*/ 160020 h 506730"/>
              <a:gd name="connsiteX1295" fmla="*/ 3354705 w 8814435"/>
              <a:gd name="connsiteY1295" fmla="*/ 182880 h 506730"/>
              <a:gd name="connsiteX1296" fmla="*/ 3307080 w 8814435"/>
              <a:gd name="connsiteY1296" fmla="*/ 118110 h 506730"/>
              <a:gd name="connsiteX1297" fmla="*/ 3352800 w 8814435"/>
              <a:gd name="connsiteY1297" fmla="*/ 71438 h 506730"/>
              <a:gd name="connsiteX1298" fmla="*/ 3398520 w 8814435"/>
              <a:gd name="connsiteY1298" fmla="*/ 118110 h 506730"/>
              <a:gd name="connsiteX1299" fmla="*/ 3352800 w 8814435"/>
              <a:gd name="connsiteY1299" fmla="*/ 164783 h 506730"/>
              <a:gd name="connsiteX1300" fmla="*/ 3307080 w 8814435"/>
              <a:gd name="connsiteY1300" fmla="*/ 118110 h 506730"/>
              <a:gd name="connsiteX1301" fmla="*/ 3776663 w 8814435"/>
              <a:gd name="connsiteY1301" fmla="*/ 159068 h 506730"/>
              <a:gd name="connsiteX1302" fmla="*/ 3776663 w 8814435"/>
              <a:gd name="connsiteY1302" fmla="*/ 180975 h 506730"/>
              <a:gd name="connsiteX1303" fmla="*/ 3794760 w 8814435"/>
              <a:gd name="connsiteY1303" fmla="*/ 180975 h 506730"/>
              <a:gd name="connsiteX1304" fmla="*/ 3794760 w 8814435"/>
              <a:gd name="connsiteY1304" fmla="*/ 101918 h 506730"/>
              <a:gd name="connsiteX1305" fmla="*/ 3740468 w 8814435"/>
              <a:gd name="connsiteY1305" fmla="*/ 54293 h 506730"/>
              <a:gd name="connsiteX1306" fmla="*/ 3684270 w 8814435"/>
              <a:gd name="connsiteY1306" fmla="*/ 80963 h 506730"/>
              <a:gd name="connsiteX1307" fmla="*/ 3700463 w 8814435"/>
              <a:gd name="connsiteY1307" fmla="*/ 91440 h 506730"/>
              <a:gd name="connsiteX1308" fmla="*/ 3739515 w 8814435"/>
              <a:gd name="connsiteY1308" fmla="*/ 70485 h 506730"/>
              <a:gd name="connsiteX1309" fmla="*/ 3775710 w 8814435"/>
              <a:gd name="connsiteY1309" fmla="*/ 101918 h 506730"/>
              <a:gd name="connsiteX1310" fmla="*/ 3775710 w 8814435"/>
              <a:gd name="connsiteY1310" fmla="*/ 106680 h 506730"/>
              <a:gd name="connsiteX1311" fmla="*/ 3736658 w 8814435"/>
              <a:gd name="connsiteY1311" fmla="*/ 106680 h 506730"/>
              <a:gd name="connsiteX1312" fmla="*/ 3680460 w 8814435"/>
              <a:gd name="connsiteY1312" fmla="*/ 146685 h 506730"/>
              <a:gd name="connsiteX1313" fmla="*/ 3724275 w 8814435"/>
              <a:gd name="connsiteY1313" fmla="*/ 182880 h 506730"/>
              <a:gd name="connsiteX1314" fmla="*/ 3776663 w 8814435"/>
              <a:gd name="connsiteY1314" fmla="*/ 159068 h 506730"/>
              <a:gd name="connsiteX1315" fmla="*/ 3729038 w 8814435"/>
              <a:gd name="connsiteY1315" fmla="*/ 166688 h 506730"/>
              <a:gd name="connsiteX1316" fmla="*/ 3700463 w 8814435"/>
              <a:gd name="connsiteY1316" fmla="*/ 145733 h 506730"/>
              <a:gd name="connsiteX1317" fmla="*/ 3738563 w 8814435"/>
              <a:gd name="connsiteY1317" fmla="*/ 121920 h 506730"/>
              <a:gd name="connsiteX1318" fmla="*/ 3776663 w 8814435"/>
              <a:gd name="connsiteY1318" fmla="*/ 121920 h 506730"/>
              <a:gd name="connsiteX1319" fmla="*/ 3776663 w 8814435"/>
              <a:gd name="connsiteY1319" fmla="*/ 139065 h 506730"/>
              <a:gd name="connsiteX1320" fmla="*/ 3729038 w 8814435"/>
              <a:gd name="connsiteY1320" fmla="*/ 166688 h 506730"/>
              <a:gd name="connsiteX1321" fmla="*/ 3244215 w 8814435"/>
              <a:gd name="connsiteY1321" fmla="*/ 354330 h 506730"/>
              <a:gd name="connsiteX1322" fmla="*/ 3244215 w 8814435"/>
              <a:gd name="connsiteY1322" fmla="*/ 331470 h 506730"/>
              <a:gd name="connsiteX1323" fmla="*/ 3226118 w 8814435"/>
              <a:gd name="connsiteY1323" fmla="*/ 331470 h 506730"/>
              <a:gd name="connsiteX1324" fmla="*/ 3226118 w 8814435"/>
              <a:gd name="connsiteY1324" fmla="*/ 455295 h 506730"/>
              <a:gd name="connsiteX1325" fmla="*/ 3244215 w 8814435"/>
              <a:gd name="connsiteY1325" fmla="*/ 455295 h 506730"/>
              <a:gd name="connsiteX1326" fmla="*/ 3244215 w 8814435"/>
              <a:gd name="connsiteY1326" fmla="*/ 387668 h 506730"/>
              <a:gd name="connsiteX1327" fmla="*/ 3276600 w 8814435"/>
              <a:gd name="connsiteY1327" fmla="*/ 348615 h 506730"/>
              <a:gd name="connsiteX1328" fmla="*/ 3291840 w 8814435"/>
              <a:gd name="connsiteY1328" fmla="*/ 352425 h 506730"/>
              <a:gd name="connsiteX1329" fmla="*/ 3299460 w 8814435"/>
              <a:gd name="connsiteY1329" fmla="*/ 334328 h 506730"/>
              <a:gd name="connsiteX1330" fmla="*/ 3278505 w 8814435"/>
              <a:gd name="connsiteY1330" fmla="*/ 329565 h 506730"/>
              <a:gd name="connsiteX1331" fmla="*/ 3244215 w 8814435"/>
              <a:gd name="connsiteY1331" fmla="*/ 354330 h 506730"/>
              <a:gd name="connsiteX1332" fmla="*/ 3648075 w 8814435"/>
              <a:gd name="connsiteY1332" fmla="*/ 439103 h 506730"/>
              <a:gd name="connsiteX1333" fmla="*/ 3629978 w 8814435"/>
              <a:gd name="connsiteY1333" fmla="*/ 417195 h 506730"/>
              <a:gd name="connsiteX1334" fmla="*/ 3629978 w 8814435"/>
              <a:gd name="connsiteY1334" fmla="*/ 348615 h 506730"/>
              <a:gd name="connsiteX1335" fmla="*/ 3666173 w 8814435"/>
              <a:gd name="connsiteY1335" fmla="*/ 348615 h 506730"/>
              <a:gd name="connsiteX1336" fmla="*/ 3666173 w 8814435"/>
              <a:gd name="connsiteY1336" fmla="*/ 331470 h 506730"/>
              <a:gd name="connsiteX1337" fmla="*/ 3629978 w 8814435"/>
              <a:gd name="connsiteY1337" fmla="*/ 331470 h 506730"/>
              <a:gd name="connsiteX1338" fmla="*/ 3629978 w 8814435"/>
              <a:gd name="connsiteY1338" fmla="*/ 292418 h 506730"/>
              <a:gd name="connsiteX1339" fmla="*/ 3611880 w 8814435"/>
              <a:gd name="connsiteY1339" fmla="*/ 303848 h 506730"/>
              <a:gd name="connsiteX1340" fmla="*/ 3611880 w 8814435"/>
              <a:gd name="connsiteY1340" fmla="*/ 331470 h 506730"/>
              <a:gd name="connsiteX1341" fmla="*/ 3588068 w 8814435"/>
              <a:gd name="connsiteY1341" fmla="*/ 331470 h 506730"/>
              <a:gd name="connsiteX1342" fmla="*/ 3588068 w 8814435"/>
              <a:gd name="connsiteY1342" fmla="*/ 348615 h 506730"/>
              <a:gd name="connsiteX1343" fmla="*/ 3611880 w 8814435"/>
              <a:gd name="connsiteY1343" fmla="*/ 348615 h 506730"/>
              <a:gd name="connsiteX1344" fmla="*/ 3611880 w 8814435"/>
              <a:gd name="connsiteY1344" fmla="*/ 418148 h 506730"/>
              <a:gd name="connsiteX1345" fmla="*/ 3647123 w 8814435"/>
              <a:gd name="connsiteY1345" fmla="*/ 457200 h 506730"/>
              <a:gd name="connsiteX1346" fmla="*/ 3672840 w 8814435"/>
              <a:gd name="connsiteY1346" fmla="*/ 448628 h 506730"/>
              <a:gd name="connsiteX1347" fmla="*/ 3663315 w 8814435"/>
              <a:gd name="connsiteY1347" fmla="*/ 433388 h 506730"/>
              <a:gd name="connsiteX1348" fmla="*/ 3648075 w 8814435"/>
              <a:gd name="connsiteY1348" fmla="*/ 439103 h 506730"/>
              <a:gd name="connsiteX1349" fmla="*/ 3702368 w 8814435"/>
              <a:gd name="connsiteY1349" fmla="*/ 278130 h 506730"/>
              <a:gd name="connsiteX1350" fmla="*/ 3688080 w 8814435"/>
              <a:gd name="connsiteY1350" fmla="*/ 293370 h 506730"/>
              <a:gd name="connsiteX1351" fmla="*/ 3702368 w 8814435"/>
              <a:gd name="connsiteY1351" fmla="*/ 308610 h 506730"/>
              <a:gd name="connsiteX1352" fmla="*/ 3717608 w 8814435"/>
              <a:gd name="connsiteY1352" fmla="*/ 293370 h 506730"/>
              <a:gd name="connsiteX1353" fmla="*/ 3702368 w 8814435"/>
              <a:gd name="connsiteY1353" fmla="*/ 278130 h 506730"/>
              <a:gd name="connsiteX1354" fmla="*/ 3692843 w 8814435"/>
              <a:gd name="connsiteY1354" fmla="*/ 454343 h 506730"/>
              <a:gd name="connsiteX1355" fmla="*/ 3711893 w 8814435"/>
              <a:gd name="connsiteY1355" fmla="*/ 454343 h 506730"/>
              <a:gd name="connsiteX1356" fmla="*/ 3711893 w 8814435"/>
              <a:gd name="connsiteY1356" fmla="*/ 330518 h 506730"/>
              <a:gd name="connsiteX1357" fmla="*/ 3692843 w 8814435"/>
              <a:gd name="connsiteY1357" fmla="*/ 330518 h 506730"/>
              <a:gd name="connsiteX1358" fmla="*/ 3692843 w 8814435"/>
              <a:gd name="connsiteY1358" fmla="*/ 454343 h 506730"/>
              <a:gd name="connsiteX1359" fmla="*/ 3139440 w 8814435"/>
              <a:gd name="connsiteY1359" fmla="*/ 328613 h 506730"/>
              <a:gd name="connsiteX1360" fmla="*/ 3083243 w 8814435"/>
              <a:gd name="connsiteY1360" fmla="*/ 355283 h 506730"/>
              <a:gd name="connsiteX1361" fmla="*/ 3099435 w 8814435"/>
              <a:gd name="connsiteY1361" fmla="*/ 365760 h 506730"/>
              <a:gd name="connsiteX1362" fmla="*/ 3138488 w 8814435"/>
              <a:gd name="connsiteY1362" fmla="*/ 344805 h 506730"/>
              <a:gd name="connsiteX1363" fmla="*/ 3174683 w 8814435"/>
              <a:gd name="connsiteY1363" fmla="*/ 376238 h 506730"/>
              <a:gd name="connsiteX1364" fmla="*/ 3174683 w 8814435"/>
              <a:gd name="connsiteY1364" fmla="*/ 381000 h 506730"/>
              <a:gd name="connsiteX1365" fmla="*/ 3135630 w 8814435"/>
              <a:gd name="connsiteY1365" fmla="*/ 381000 h 506730"/>
              <a:gd name="connsiteX1366" fmla="*/ 3079433 w 8814435"/>
              <a:gd name="connsiteY1366" fmla="*/ 421005 h 506730"/>
              <a:gd name="connsiteX1367" fmla="*/ 3123248 w 8814435"/>
              <a:gd name="connsiteY1367" fmla="*/ 457200 h 506730"/>
              <a:gd name="connsiteX1368" fmla="*/ 3174683 w 8814435"/>
              <a:gd name="connsiteY1368" fmla="*/ 433388 h 506730"/>
              <a:gd name="connsiteX1369" fmla="*/ 3174683 w 8814435"/>
              <a:gd name="connsiteY1369" fmla="*/ 455295 h 506730"/>
              <a:gd name="connsiteX1370" fmla="*/ 3192780 w 8814435"/>
              <a:gd name="connsiteY1370" fmla="*/ 455295 h 506730"/>
              <a:gd name="connsiteX1371" fmla="*/ 3192780 w 8814435"/>
              <a:gd name="connsiteY1371" fmla="*/ 376238 h 506730"/>
              <a:gd name="connsiteX1372" fmla="*/ 3139440 w 8814435"/>
              <a:gd name="connsiteY1372" fmla="*/ 328613 h 506730"/>
              <a:gd name="connsiteX1373" fmla="*/ 3174683 w 8814435"/>
              <a:gd name="connsiteY1373" fmla="*/ 412433 h 506730"/>
              <a:gd name="connsiteX1374" fmla="*/ 3127058 w 8814435"/>
              <a:gd name="connsiteY1374" fmla="*/ 440055 h 506730"/>
              <a:gd name="connsiteX1375" fmla="*/ 3098483 w 8814435"/>
              <a:gd name="connsiteY1375" fmla="*/ 419100 h 506730"/>
              <a:gd name="connsiteX1376" fmla="*/ 3136583 w 8814435"/>
              <a:gd name="connsiteY1376" fmla="*/ 395288 h 506730"/>
              <a:gd name="connsiteX1377" fmla="*/ 3174683 w 8814435"/>
              <a:gd name="connsiteY1377" fmla="*/ 395288 h 506730"/>
              <a:gd name="connsiteX1378" fmla="*/ 3174683 w 8814435"/>
              <a:gd name="connsiteY1378" fmla="*/ 412433 h 506730"/>
              <a:gd name="connsiteX1379" fmla="*/ 2736533 w 8814435"/>
              <a:gd name="connsiteY1379" fmla="*/ 180023 h 506730"/>
              <a:gd name="connsiteX1380" fmla="*/ 2755583 w 8814435"/>
              <a:gd name="connsiteY1380" fmla="*/ 180023 h 506730"/>
              <a:gd name="connsiteX1381" fmla="*/ 2755583 w 8814435"/>
              <a:gd name="connsiteY1381" fmla="*/ 109538 h 506730"/>
              <a:gd name="connsiteX1382" fmla="*/ 2703195 w 8814435"/>
              <a:gd name="connsiteY1382" fmla="*/ 54293 h 506730"/>
              <a:gd name="connsiteX1383" fmla="*/ 2660333 w 8814435"/>
              <a:gd name="connsiteY1383" fmla="*/ 77153 h 506730"/>
              <a:gd name="connsiteX1384" fmla="*/ 2660333 w 8814435"/>
              <a:gd name="connsiteY1384" fmla="*/ 57150 h 506730"/>
              <a:gd name="connsiteX1385" fmla="*/ 2642235 w 8814435"/>
              <a:gd name="connsiteY1385" fmla="*/ 57150 h 506730"/>
              <a:gd name="connsiteX1386" fmla="*/ 2642235 w 8814435"/>
              <a:gd name="connsiteY1386" fmla="*/ 180975 h 506730"/>
              <a:gd name="connsiteX1387" fmla="*/ 2661285 w 8814435"/>
              <a:gd name="connsiteY1387" fmla="*/ 180975 h 506730"/>
              <a:gd name="connsiteX1388" fmla="*/ 2661285 w 8814435"/>
              <a:gd name="connsiteY1388" fmla="*/ 112395 h 506730"/>
              <a:gd name="connsiteX1389" fmla="*/ 2700338 w 8814435"/>
              <a:gd name="connsiteY1389" fmla="*/ 72390 h 506730"/>
              <a:gd name="connsiteX1390" fmla="*/ 2737485 w 8814435"/>
              <a:gd name="connsiteY1390" fmla="*/ 112395 h 506730"/>
              <a:gd name="connsiteX1391" fmla="*/ 2737485 w 8814435"/>
              <a:gd name="connsiteY1391" fmla="*/ 180023 h 506730"/>
              <a:gd name="connsiteX1392" fmla="*/ 2683193 w 8814435"/>
              <a:gd name="connsiteY1392" fmla="*/ 454343 h 506730"/>
              <a:gd name="connsiteX1393" fmla="*/ 2702243 w 8814435"/>
              <a:gd name="connsiteY1393" fmla="*/ 454343 h 506730"/>
              <a:gd name="connsiteX1394" fmla="*/ 2702243 w 8814435"/>
              <a:gd name="connsiteY1394" fmla="*/ 274320 h 506730"/>
              <a:gd name="connsiteX1395" fmla="*/ 2683193 w 8814435"/>
              <a:gd name="connsiteY1395" fmla="*/ 274320 h 506730"/>
              <a:gd name="connsiteX1396" fmla="*/ 2683193 w 8814435"/>
              <a:gd name="connsiteY1396" fmla="*/ 454343 h 506730"/>
              <a:gd name="connsiteX1397" fmla="*/ 2555558 w 8814435"/>
              <a:gd name="connsiteY1397" fmla="*/ 54293 h 506730"/>
              <a:gd name="connsiteX1398" fmla="*/ 2499360 w 8814435"/>
              <a:gd name="connsiteY1398" fmla="*/ 80963 h 506730"/>
              <a:gd name="connsiteX1399" fmla="*/ 2515553 w 8814435"/>
              <a:gd name="connsiteY1399" fmla="*/ 91440 h 506730"/>
              <a:gd name="connsiteX1400" fmla="*/ 2554605 w 8814435"/>
              <a:gd name="connsiteY1400" fmla="*/ 70485 h 506730"/>
              <a:gd name="connsiteX1401" fmla="*/ 2590800 w 8814435"/>
              <a:gd name="connsiteY1401" fmla="*/ 101918 h 506730"/>
              <a:gd name="connsiteX1402" fmla="*/ 2590800 w 8814435"/>
              <a:gd name="connsiteY1402" fmla="*/ 106680 h 506730"/>
              <a:gd name="connsiteX1403" fmla="*/ 2552700 w 8814435"/>
              <a:gd name="connsiteY1403" fmla="*/ 106680 h 506730"/>
              <a:gd name="connsiteX1404" fmla="*/ 2496503 w 8814435"/>
              <a:gd name="connsiteY1404" fmla="*/ 146685 h 506730"/>
              <a:gd name="connsiteX1405" fmla="*/ 2540318 w 8814435"/>
              <a:gd name="connsiteY1405" fmla="*/ 182880 h 506730"/>
              <a:gd name="connsiteX1406" fmla="*/ 2591753 w 8814435"/>
              <a:gd name="connsiteY1406" fmla="*/ 159068 h 506730"/>
              <a:gd name="connsiteX1407" fmla="*/ 2591753 w 8814435"/>
              <a:gd name="connsiteY1407" fmla="*/ 180975 h 506730"/>
              <a:gd name="connsiteX1408" fmla="*/ 2609850 w 8814435"/>
              <a:gd name="connsiteY1408" fmla="*/ 180975 h 506730"/>
              <a:gd name="connsiteX1409" fmla="*/ 2609850 w 8814435"/>
              <a:gd name="connsiteY1409" fmla="*/ 101918 h 506730"/>
              <a:gd name="connsiteX1410" fmla="*/ 2555558 w 8814435"/>
              <a:gd name="connsiteY1410" fmla="*/ 54293 h 506730"/>
              <a:gd name="connsiteX1411" fmla="*/ 2591753 w 8814435"/>
              <a:gd name="connsiteY1411" fmla="*/ 138113 h 506730"/>
              <a:gd name="connsiteX1412" fmla="*/ 2544128 w 8814435"/>
              <a:gd name="connsiteY1412" fmla="*/ 165735 h 506730"/>
              <a:gd name="connsiteX1413" fmla="*/ 2515553 w 8814435"/>
              <a:gd name="connsiteY1413" fmla="*/ 144780 h 506730"/>
              <a:gd name="connsiteX1414" fmla="*/ 2553653 w 8814435"/>
              <a:gd name="connsiteY1414" fmla="*/ 120968 h 506730"/>
              <a:gd name="connsiteX1415" fmla="*/ 2591753 w 8814435"/>
              <a:gd name="connsiteY1415" fmla="*/ 120968 h 506730"/>
              <a:gd name="connsiteX1416" fmla="*/ 2591753 w 8814435"/>
              <a:gd name="connsiteY1416" fmla="*/ 138113 h 506730"/>
              <a:gd name="connsiteX1417" fmla="*/ 2535555 w 8814435"/>
              <a:gd name="connsiteY1417" fmla="*/ 328613 h 506730"/>
              <a:gd name="connsiteX1418" fmla="*/ 2470785 w 8814435"/>
              <a:gd name="connsiteY1418" fmla="*/ 393383 h 506730"/>
              <a:gd name="connsiteX1419" fmla="*/ 2535555 w 8814435"/>
              <a:gd name="connsiteY1419" fmla="*/ 457200 h 506730"/>
              <a:gd name="connsiteX1420" fmla="*/ 2592705 w 8814435"/>
              <a:gd name="connsiteY1420" fmla="*/ 425768 h 506730"/>
              <a:gd name="connsiteX1421" fmla="*/ 2576513 w 8814435"/>
              <a:gd name="connsiteY1421" fmla="*/ 416243 h 506730"/>
              <a:gd name="connsiteX1422" fmla="*/ 2535555 w 8814435"/>
              <a:gd name="connsiteY1422" fmla="*/ 440055 h 506730"/>
              <a:gd name="connsiteX1423" fmla="*/ 2488883 w 8814435"/>
              <a:gd name="connsiteY1423" fmla="*/ 400050 h 506730"/>
              <a:gd name="connsiteX1424" fmla="*/ 2597468 w 8814435"/>
              <a:gd name="connsiteY1424" fmla="*/ 400050 h 506730"/>
              <a:gd name="connsiteX1425" fmla="*/ 2597468 w 8814435"/>
              <a:gd name="connsiteY1425" fmla="*/ 391478 h 506730"/>
              <a:gd name="connsiteX1426" fmla="*/ 2535555 w 8814435"/>
              <a:gd name="connsiteY1426" fmla="*/ 328613 h 506730"/>
              <a:gd name="connsiteX1427" fmla="*/ 2489835 w 8814435"/>
              <a:gd name="connsiteY1427" fmla="*/ 383858 h 506730"/>
              <a:gd name="connsiteX1428" fmla="*/ 2535555 w 8814435"/>
              <a:gd name="connsiteY1428" fmla="*/ 345758 h 506730"/>
              <a:gd name="connsiteX1429" fmla="*/ 2579370 w 8814435"/>
              <a:gd name="connsiteY1429" fmla="*/ 383858 h 506730"/>
              <a:gd name="connsiteX1430" fmla="*/ 2489835 w 8814435"/>
              <a:gd name="connsiteY1430" fmla="*/ 383858 h 506730"/>
              <a:gd name="connsiteX1431" fmla="*/ 3261360 w 8814435"/>
              <a:gd name="connsiteY1431" fmla="*/ 119063 h 506730"/>
              <a:gd name="connsiteX1432" fmla="*/ 3197543 w 8814435"/>
              <a:gd name="connsiteY1432" fmla="*/ 55245 h 506730"/>
              <a:gd name="connsiteX1433" fmla="*/ 3133725 w 8814435"/>
              <a:gd name="connsiteY1433" fmla="*/ 119063 h 506730"/>
              <a:gd name="connsiteX1434" fmla="*/ 3197543 w 8814435"/>
              <a:gd name="connsiteY1434" fmla="*/ 182880 h 506730"/>
              <a:gd name="connsiteX1435" fmla="*/ 3261360 w 8814435"/>
              <a:gd name="connsiteY1435" fmla="*/ 119063 h 506730"/>
              <a:gd name="connsiteX1436" fmla="*/ 3197543 w 8814435"/>
              <a:gd name="connsiteY1436" fmla="*/ 164783 h 506730"/>
              <a:gd name="connsiteX1437" fmla="*/ 3152775 w 8814435"/>
              <a:gd name="connsiteY1437" fmla="*/ 118110 h 506730"/>
              <a:gd name="connsiteX1438" fmla="*/ 3197543 w 8814435"/>
              <a:gd name="connsiteY1438" fmla="*/ 71438 h 506730"/>
              <a:gd name="connsiteX1439" fmla="*/ 3243263 w 8814435"/>
              <a:gd name="connsiteY1439" fmla="*/ 118110 h 506730"/>
              <a:gd name="connsiteX1440" fmla="*/ 3197543 w 8814435"/>
              <a:gd name="connsiteY1440" fmla="*/ 164783 h 506730"/>
              <a:gd name="connsiteX1441" fmla="*/ 3035618 w 8814435"/>
              <a:gd name="connsiteY1441" fmla="*/ 353378 h 506730"/>
              <a:gd name="connsiteX1442" fmla="*/ 2989898 w 8814435"/>
              <a:gd name="connsiteY1442" fmla="*/ 328613 h 506730"/>
              <a:gd name="connsiteX1443" fmla="*/ 2927033 w 8814435"/>
              <a:gd name="connsiteY1443" fmla="*/ 392430 h 506730"/>
              <a:gd name="connsiteX1444" fmla="*/ 2989898 w 8814435"/>
              <a:gd name="connsiteY1444" fmla="*/ 456248 h 506730"/>
              <a:gd name="connsiteX1445" fmla="*/ 3036570 w 8814435"/>
              <a:gd name="connsiteY1445" fmla="*/ 431483 h 506730"/>
              <a:gd name="connsiteX1446" fmla="*/ 3036570 w 8814435"/>
              <a:gd name="connsiteY1446" fmla="*/ 443865 h 506730"/>
              <a:gd name="connsiteX1447" fmla="*/ 2991803 w 8814435"/>
              <a:gd name="connsiteY1447" fmla="*/ 489585 h 506730"/>
              <a:gd name="connsiteX1448" fmla="*/ 2948940 w 8814435"/>
              <a:gd name="connsiteY1448" fmla="*/ 468630 h 506730"/>
              <a:gd name="connsiteX1449" fmla="*/ 2933700 w 8814435"/>
              <a:gd name="connsiteY1449" fmla="*/ 481013 h 506730"/>
              <a:gd name="connsiteX1450" fmla="*/ 2992755 w 8814435"/>
              <a:gd name="connsiteY1450" fmla="*/ 506730 h 506730"/>
              <a:gd name="connsiteX1451" fmla="*/ 3055620 w 8814435"/>
              <a:gd name="connsiteY1451" fmla="*/ 443865 h 506730"/>
              <a:gd name="connsiteX1452" fmla="*/ 3055620 w 8814435"/>
              <a:gd name="connsiteY1452" fmla="*/ 331470 h 506730"/>
              <a:gd name="connsiteX1453" fmla="*/ 3036570 w 8814435"/>
              <a:gd name="connsiteY1453" fmla="*/ 331470 h 506730"/>
              <a:gd name="connsiteX1454" fmla="*/ 3036570 w 8814435"/>
              <a:gd name="connsiteY1454" fmla="*/ 353378 h 506730"/>
              <a:gd name="connsiteX1455" fmla="*/ 2990850 w 8814435"/>
              <a:gd name="connsiteY1455" fmla="*/ 440055 h 506730"/>
              <a:gd name="connsiteX1456" fmla="*/ 2945130 w 8814435"/>
              <a:gd name="connsiteY1456" fmla="*/ 393383 h 506730"/>
              <a:gd name="connsiteX1457" fmla="*/ 2990850 w 8814435"/>
              <a:gd name="connsiteY1457" fmla="*/ 346710 h 506730"/>
              <a:gd name="connsiteX1458" fmla="*/ 3036570 w 8814435"/>
              <a:gd name="connsiteY1458" fmla="*/ 393383 h 506730"/>
              <a:gd name="connsiteX1459" fmla="*/ 2990850 w 8814435"/>
              <a:gd name="connsiteY1459" fmla="*/ 440055 h 506730"/>
              <a:gd name="connsiteX1460" fmla="*/ 3804285 w 8814435"/>
              <a:gd name="connsiteY1460" fmla="*/ 328613 h 506730"/>
              <a:gd name="connsiteX1461" fmla="*/ 3739515 w 8814435"/>
              <a:gd name="connsiteY1461" fmla="*/ 393383 h 506730"/>
              <a:gd name="connsiteX1462" fmla="*/ 3804285 w 8814435"/>
              <a:gd name="connsiteY1462" fmla="*/ 457200 h 506730"/>
              <a:gd name="connsiteX1463" fmla="*/ 3861435 w 8814435"/>
              <a:gd name="connsiteY1463" fmla="*/ 425768 h 506730"/>
              <a:gd name="connsiteX1464" fmla="*/ 3845243 w 8814435"/>
              <a:gd name="connsiteY1464" fmla="*/ 416243 h 506730"/>
              <a:gd name="connsiteX1465" fmla="*/ 3804285 w 8814435"/>
              <a:gd name="connsiteY1465" fmla="*/ 440055 h 506730"/>
              <a:gd name="connsiteX1466" fmla="*/ 3757613 w 8814435"/>
              <a:gd name="connsiteY1466" fmla="*/ 400050 h 506730"/>
              <a:gd name="connsiteX1467" fmla="*/ 3867150 w 8814435"/>
              <a:gd name="connsiteY1467" fmla="*/ 400050 h 506730"/>
              <a:gd name="connsiteX1468" fmla="*/ 3867150 w 8814435"/>
              <a:gd name="connsiteY1468" fmla="*/ 391478 h 506730"/>
              <a:gd name="connsiteX1469" fmla="*/ 3804285 w 8814435"/>
              <a:gd name="connsiteY1469" fmla="*/ 328613 h 506730"/>
              <a:gd name="connsiteX1470" fmla="*/ 3758565 w 8814435"/>
              <a:gd name="connsiteY1470" fmla="*/ 383858 h 506730"/>
              <a:gd name="connsiteX1471" fmla="*/ 3804285 w 8814435"/>
              <a:gd name="connsiteY1471" fmla="*/ 345758 h 506730"/>
              <a:gd name="connsiteX1472" fmla="*/ 3848100 w 8814435"/>
              <a:gd name="connsiteY1472" fmla="*/ 383858 h 506730"/>
              <a:gd name="connsiteX1473" fmla="*/ 3758565 w 8814435"/>
              <a:gd name="connsiteY1473" fmla="*/ 383858 h 506730"/>
              <a:gd name="connsiteX1474" fmla="*/ 2847975 w 8814435"/>
              <a:gd name="connsiteY1474" fmla="*/ 165735 h 506730"/>
              <a:gd name="connsiteX1475" fmla="*/ 2802255 w 8814435"/>
              <a:gd name="connsiteY1475" fmla="*/ 119063 h 506730"/>
              <a:gd name="connsiteX1476" fmla="*/ 2847975 w 8814435"/>
              <a:gd name="connsiteY1476" fmla="*/ 72390 h 506730"/>
              <a:gd name="connsiteX1477" fmla="*/ 2888933 w 8814435"/>
              <a:gd name="connsiteY1477" fmla="*/ 100013 h 506730"/>
              <a:gd name="connsiteX1478" fmla="*/ 2906078 w 8814435"/>
              <a:gd name="connsiteY1478" fmla="*/ 92393 h 506730"/>
              <a:gd name="connsiteX1479" fmla="*/ 2847975 w 8814435"/>
              <a:gd name="connsiteY1479" fmla="*/ 55245 h 506730"/>
              <a:gd name="connsiteX1480" fmla="*/ 2783205 w 8814435"/>
              <a:gd name="connsiteY1480" fmla="*/ 119063 h 506730"/>
              <a:gd name="connsiteX1481" fmla="*/ 2847975 w 8814435"/>
              <a:gd name="connsiteY1481" fmla="*/ 182880 h 506730"/>
              <a:gd name="connsiteX1482" fmla="*/ 2907030 w 8814435"/>
              <a:gd name="connsiteY1482" fmla="*/ 143828 h 506730"/>
              <a:gd name="connsiteX1483" fmla="*/ 2889885 w 8814435"/>
              <a:gd name="connsiteY1483" fmla="*/ 136208 h 506730"/>
              <a:gd name="connsiteX1484" fmla="*/ 2847975 w 8814435"/>
              <a:gd name="connsiteY1484" fmla="*/ 165735 h 506730"/>
              <a:gd name="connsiteX1485" fmla="*/ 2787968 w 8814435"/>
              <a:gd name="connsiteY1485" fmla="*/ 328613 h 506730"/>
              <a:gd name="connsiteX1486" fmla="*/ 2731770 w 8814435"/>
              <a:gd name="connsiteY1486" fmla="*/ 355283 h 506730"/>
              <a:gd name="connsiteX1487" fmla="*/ 2747963 w 8814435"/>
              <a:gd name="connsiteY1487" fmla="*/ 365760 h 506730"/>
              <a:gd name="connsiteX1488" fmla="*/ 2787015 w 8814435"/>
              <a:gd name="connsiteY1488" fmla="*/ 344805 h 506730"/>
              <a:gd name="connsiteX1489" fmla="*/ 2823210 w 8814435"/>
              <a:gd name="connsiteY1489" fmla="*/ 376238 h 506730"/>
              <a:gd name="connsiteX1490" fmla="*/ 2823210 w 8814435"/>
              <a:gd name="connsiteY1490" fmla="*/ 381000 h 506730"/>
              <a:gd name="connsiteX1491" fmla="*/ 2784158 w 8814435"/>
              <a:gd name="connsiteY1491" fmla="*/ 381000 h 506730"/>
              <a:gd name="connsiteX1492" fmla="*/ 2727960 w 8814435"/>
              <a:gd name="connsiteY1492" fmla="*/ 421005 h 506730"/>
              <a:gd name="connsiteX1493" fmla="*/ 2771775 w 8814435"/>
              <a:gd name="connsiteY1493" fmla="*/ 457200 h 506730"/>
              <a:gd name="connsiteX1494" fmla="*/ 2823210 w 8814435"/>
              <a:gd name="connsiteY1494" fmla="*/ 433388 h 506730"/>
              <a:gd name="connsiteX1495" fmla="*/ 2823210 w 8814435"/>
              <a:gd name="connsiteY1495" fmla="*/ 455295 h 506730"/>
              <a:gd name="connsiteX1496" fmla="*/ 2841308 w 8814435"/>
              <a:gd name="connsiteY1496" fmla="*/ 455295 h 506730"/>
              <a:gd name="connsiteX1497" fmla="*/ 2841308 w 8814435"/>
              <a:gd name="connsiteY1497" fmla="*/ 376238 h 506730"/>
              <a:gd name="connsiteX1498" fmla="*/ 2787968 w 8814435"/>
              <a:gd name="connsiteY1498" fmla="*/ 328613 h 506730"/>
              <a:gd name="connsiteX1499" fmla="*/ 2824163 w 8814435"/>
              <a:gd name="connsiteY1499" fmla="*/ 412433 h 506730"/>
              <a:gd name="connsiteX1500" fmla="*/ 2776538 w 8814435"/>
              <a:gd name="connsiteY1500" fmla="*/ 440055 h 506730"/>
              <a:gd name="connsiteX1501" fmla="*/ 2747963 w 8814435"/>
              <a:gd name="connsiteY1501" fmla="*/ 419100 h 506730"/>
              <a:gd name="connsiteX1502" fmla="*/ 2786063 w 8814435"/>
              <a:gd name="connsiteY1502" fmla="*/ 395288 h 506730"/>
              <a:gd name="connsiteX1503" fmla="*/ 2824163 w 8814435"/>
              <a:gd name="connsiteY1503" fmla="*/ 395288 h 506730"/>
              <a:gd name="connsiteX1504" fmla="*/ 2824163 w 8814435"/>
              <a:gd name="connsiteY1504" fmla="*/ 412433 h 506730"/>
              <a:gd name="connsiteX1505" fmla="*/ 4363403 w 8814435"/>
              <a:gd name="connsiteY1505" fmla="*/ 382905 h 506730"/>
              <a:gd name="connsiteX1506" fmla="*/ 4329113 w 8814435"/>
              <a:gd name="connsiteY1506" fmla="*/ 363855 h 506730"/>
              <a:gd name="connsiteX1507" fmla="*/ 4355783 w 8814435"/>
              <a:gd name="connsiteY1507" fmla="*/ 343853 h 506730"/>
              <a:gd name="connsiteX1508" fmla="*/ 4390073 w 8814435"/>
              <a:gd name="connsiteY1508" fmla="*/ 360045 h 506730"/>
              <a:gd name="connsiteX1509" fmla="*/ 4405313 w 8814435"/>
              <a:gd name="connsiteY1509" fmla="*/ 349568 h 506730"/>
              <a:gd name="connsiteX1510" fmla="*/ 4355783 w 8814435"/>
              <a:gd name="connsiteY1510" fmla="*/ 327660 h 506730"/>
              <a:gd name="connsiteX1511" fmla="*/ 4310063 w 8814435"/>
              <a:gd name="connsiteY1511" fmla="*/ 363855 h 506730"/>
              <a:gd name="connsiteX1512" fmla="*/ 4353878 w 8814435"/>
              <a:gd name="connsiteY1512" fmla="*/ 398145 h 506730"/>
              <a:gd name="connsiteX1513" fmla="*/ 4389120 w 8814435"/>
              <a:gd name="connsiteY1513" fmla="*/ 418148 h 506730"/>
              <a:gd name="connsiteX1514" fmla="*/ 4359593 w 8814435"/>
              <a:gd name="connsiteY1514" fmla="*/ 440055 h 506730"/>
              <a:gd name="connsiteX1515" fmla="*/ 4319588 w 8814435"/>
              <a:gd name="connsiteY1515" fmla="*/ 420053 h 506730"/>
              <a:gd name="connsiteX1516" fmla="*/ 4303395 w 8814435"/>
              <a:gd name="connsiteY1516" fmla="*/ 431483 h 506730"/>
              <a:gd name="connsiteX1517" fmla="*/ 4358640 w 8814435"/>
              <a:gd name="connsiteY1517" fmla="*/ 457200 h 506730"/>
              <a:gd name="connsiteX1518" fmla="*/ 4407218 w 8814435"/>
              <a:gd name="connsiteY1518" fmla="*/ 419100 h 506730"/>
              <a:gd name="connsiteX1519" fmla="*/ 4363403 w 8814435"/>
              <a:gd name="connsiteY1519" fmla="*/ 382905 h 506730"/>
              <a:gd name="connsiteX1520" fmla="*/ 4585335 w 8814435"/>
              <a:gd name="connsiteY1520" fmla="*/ 454343 h 506730"/>
              <a:gd name="connsiteX1521" fmla="*/ 4604385 w 8814435"/>
              <a:gd name="connsiteY1521" fmla="*/ 454343 h 506730"/>
              <a:gd name="connsiteX1522" fmla="*/ 4604385 w 8814435"/>
              <a:gd name="connsiteY1522" fmla="*/ 274320 h 506730"/>
              <a:gd name="connsiteX1523" fmla="*/ 4585335 w 8814435"/>
              <a:gd name="connsiteY1523" fmla="*/ 274320 h 506730"/>
              <a:gd name="connsiteX1524" fmla="*/ 4585335 w 8814435"/>
              <a:gd name="connsiteY1524" fmla="*/ 454343 h 506730"/>
              <a:gd name="connsiteX1525" fmla="*/ 4636770 w 8814435"/>
              <a:gd name="connsiteY1525" fmla="*/ 0 h 506730"/>
              <a:gd name="connsiteX1526" fmla="*/ 4617720 w 8814435"/>
              <a:gd name="connsiteY1526" fmla="*/ 0 h 506730"/>
              <a:gd name="connsiteX1527" fmla="*/ 4617720 w 8814435"/>
              <a:gd name="connsiteY1527" fmla="*/ 180023 h 506730"/>
              <a:gd name="connsiteX1528" fmla="*/ 4636770 w 8814435"/>
              <a:gd name="connsiteY1528" fmla="*/ 180023 h 506730"/>
              <a:gd name="connsiteX1529" fmla="*/ 4636770 w 8814435"/>
              <a:gd name="connsiteY1529" fmla="*/ 0 h 506730"/>
              <a:gd name="connsiteX1530" fmla="*/ 4729163 w 8814435"/>
              <a:gd name="connsiteY1530" fmla="*/ 400050 h 506730"/>
              <a:gd name="connsiteX1531" fmla="*/ 4691063 w 8814435"/>
              <a:gd name="connsiteY1531" fmla="*/ 440055 h 506730"/>
              <a:gd name="connsiteX1532" fmla="*/ 4654868 w 8814435"/>
              <a:gd name="connsiteY1532" fmla="*/ 400050 h 506730"/>
              <a:gd name="connsiteX1533" fmla="*/ 4654868 w 8814435"/>
              <a:gd name="connsiteY1533" fmla="*/ 330518 h 506730"/>
              <a:gd name="connsiteX1534" fmla="*/ 4635818 w 8814435"/>
              <a:gd name="connsiteY1534" fmla="*/ 330518 h 506730"/>
              <a:gd name="connsiteX1535" fmla="*/ 4635818 w 8814435"/>
              <a:gd name="connsiteY1535" fmla="*/ 401003 h 506730"/>
              <a:gd name="connsiteX1536" fmla="*/ 4687253 w 8814435"/>
              <a:gd name="connsiteY1536" fmla="*/ 457200 h 506730"/>
              <a:gd name="connsiteX1537" fmla="*/ 4729163 w 8814435"/>
              <a:gd name="connsiteY1537" fmla="*/ 434340 h 506730"/>
              <a:gd name="connsiteX1538" fmla="*/ 4729163 w 8814435"/>
              <a:gd name="connsiteY1538" fmla="*/ 454343 h 506730"/>
              <a:gd name="connsiteX1539" fmla="*/ 4747260 w 8814435"/>
              <a:gd name="connsiteY1539" fmla="*/ 454343 h 506730"/>
              <a:gd name="connsiteX1540" fmla="*/ 4747260 w 8814435"/>
              <a:gd name="connsiteY1540" fmla="*/ 330518 h 506730"/>
              <a:gd name="connsiteX1541" fmla="*/ 4728210 w 8814435"/>
              <a:gd name="connsiteY1541" fmla="*/ 330518 h 506730"/>
              <a:gd name="connsiteX1542" fmla="*/ 4728210 w 8814435"/>
              <a:gd name="connsiteY1542" fmla="*/ 400050 h 506730"/>
              <a:gd name="connsiteX1543" fmla="*/ 4492943 w 8814435"/>
              <a:gd name="connsiteY1543" fmla="*/ 328613 h 506730"/>
              <a:gd name="connsiteX1544" fmla="*/ 4429125 w 8814435"/>
              <a:gd name="connsiteY1544" fmla="*/ 392430 h 506730"/>
              <a:gd name="connsiteX1545" fmla="*/ 4492943 w 8814435"/>
              <a:gd name="connsiteY1545" fmla="*/ 456248 h 506730"/>
              <a:gd name="connsiteX1546" fmla="*/ 4556760 w 8814435"/>
              <a:gd name="connsiteY1546" fmla="*/ 392430 h 506730"/>
              <a:gd name="connsiteX1547" fmla="*/ 4492943 w 8814435"/>
              <a:gd name="connsiteY1547" fmla="*/ 328613 h 506730"/>
              <a:gd name="connsiteX1548" fmla="*/ 4492943 w 8814435"/>
              <a:gd name="connsiteY1548" fmla="*/ 439103 h 506730"/>
              <a:gd name="connsiteX1549" fmla="*/ 4448175 w 8814435"/>
              <a:gd name="connsiteY1549" fmla="*/ 392430 h 506730"/>
              <a:gd name="connsiteX1550" fmla="*/ 4492943 w 8814435"/>
              <a:gd name="connsiteY1550" fmla="*/ 345758 h 506730"/>
              <a:gd name="connsiteX1551" fmla="*/ 4538663 w 8814435"/>
              <a:gd name="connsiteY1551" fmla="*/ 392430 h 506730"/>
              <a:gd name="connsiteX1552" fmla="*/ 4492943 w 8814435"/>
              <a:gd name="connsiteY1552" fmla="*/ 439103 h 506730"/>
              <a:gd name="connsiteX1553" fmla="*/ 4565333 w 8814435"/>
              <a:gd name="connsiteY1553" fmla="*/ 180023 h 506730"/>
              <a:gd name="connsiteX1554" fmla="*/ 4584383 w 8814435"/>
              <a:gd name="connsiteY1554" fmla="*/ 180023 h 506730"/>
              <a:gd name="connsiteX1555" fmla="*/ 4584383 w 8814435"/>
              <a:gd name="connsiteY1555" fmla="*/ 0 h 506730"/>
              <a:gd name="connsiteX1556" fmla="*/ 4565333 w 8814435"/>
              <a:gd name="connsiteY1556" fmla="*/ 0 h 506730"/>
              <a:gd name="connsiteX1557" fmla="*/ 4565333 w 8814435"/>
              <a:gd name="connsiteY1557" fmla="*/ 180023 h 506730"/>
              <a:gd name="connsiteX1558" fmla="*/ 4886325 w 8814435"/>
              <a:gd name="connsiteY1558" fmla="*/ 278130 h 506730"/>
              <a:gd name="connsiteX1559" fmla="*/ 4872038 w 8814435"/>
              <a:gd name="connsiteY1559" fmla="*/ 293370 h 506730"/>
              <a:gd name="connsiteX1560" fmla="*/ 4886325 w 8814435"/>
              <a:gd name="connsiteY1560" fmla="*/ 308610 h 506730"/>
              <a:gd name="connsiteX1561" fmla="*/ 4901565 w 8814435"/>
              <a:gd name="connsiteY1561" fmla="*/ 293370 h 506730"/>
              <a:gd name="connsiteX1562" fmla="*/ 4886325 w 8814435"/>
              <a:gd name="connsiteY1562" fmla="*/ 278130 h 506730"/>
              <a:gd name="connsiteX1563" fmla="*/ 4988243 w 8814435"/>
              <a:gd name="connsiteY1563" fmla="*/ 328613 h 506730"/>
              <a:gd name="connsiteX1564" fmla="*/ 4924425 w 8814435"/>
              <a:gd name="connsiteY1564" fmla="*/ 392430 h 506730"/>
              <a:gd name="connsiteX1565" fmla="*/ 4988243 w 8814435"/>
              <a:gd name="connsiteY1565" fmla="*/ 456248 h 506730"/>
              <a:gd name="connsiteX1566" fmla="*/ 5052060 w 8814435"/>
              <a:gd name="connsiteY1566" fmla="*/ 392430 h 506730"/>
              <a:gd name="connsiteX1567" fmla="*/ 4988243 w 8814435"/>
              <a:gd name="connsiteY1567" fmla="*/ 328613 h 506730"/>
              <a:gd name="connsiteX1568" fmla="*/ 4988243 w 8814435"/>
              <a:gd name="connsiteY1568" fmla="*/ 439103 h 506730"/>
              <a:gd name="connsiteX1569" fmla="*/ 4943475 w 8814435"/>
              <a:gd name="connsiteY1569" fmla="*/ 392430 h 506730"/>
              <a:gd name="connsiteX1570" fmla="*/ 4988243 w 8814435"/>
              <a:gd name="connsiteY1570" fmla="*/ 345758 h 506730"/>
              <a:gd name="connsiteX1571" fmla="*/ 5033963 w 8814435"/>
              <a:gd name="connsiteY1571" fmla="*/ 392430 h 506730"/>
              <a:gd name="connsiteX1572" fmla="*/ 4988243 w 8814435"/>
              <a:gd name="connsiteY1572" fmla="*/ 439103 h 506730"/>
              <a:gd name="connsiteX1573" fmla="*/ 4832033 w 8814435"/>
              <a:gd name="connsiteY1573" fmla="*/ 439103 h 506730"/>
              <a:gd name="connsiteX1574" fmla="*/ 4813935 w 8814435"/>
              <a:gd name="connsiteY1574" fmla="*/ 417195 h 506730"/>
              <a:gd name="connsiteX1575" fmla="*/ 4813935 w 8814435"/>
              <a:gd name="connsiteY1575" fmla="*/ 348615 h 506730"/>
              <a:gd name="connsiteX1576" fmla="*/ 4850130 w 8814435"/>
              <a:gd name="connsiteY1576" fmla="*/ 348615 h 506730"/>
              <a:gd name="connsiteX1577" fmla="*/ 4850130 w 8814435"/>
              <a:gd name="connsiteY1577" fmla="*/ 331470 h 506730"/>
              <a:gd name="connsiteX1578" fmla="*/ 4813935 w 8814435"/>
              <a:gd name="connsiteY1578" fmla="*/ 331470 h 506730"/>
              <a:gd name="connsiteX1579" fmla="*/ 4813935 w 8814435"/>
              <a:gd name="connsiteY1579" fmla="*/ 292418 h 506730"/>
              <a:gd name="connsiteX1580" fmla="*/ 4795838 w 8814435"/>
              <a:gd name="connsiteY1580" fmla="*/ 303848 h 506730"/>
              <a:gd name="connsiteX1581" fmla="*/ 4795838 w 8814435"/>
              <a:gd name="connsiteY1581" fmla="*/ 331470 h 506730"/>
              <a:gd name="connsiteX1582" fmla="*/ 4772025 w 8814435"/>
              <a:gd name="connsiteY1582" fmla="*/ 331470 h 506730"/>
              <a:gd name="connsiteX1583" fmla="*/ 4772025 w 8814435"/>
              <a:gd name="connsiteY1583" fmla="*/ 348615 h 506730"/>
              <a:gd name="connsiteX1584" fmla="*/ 4795838 w 8814435"/>
              <a:gd name="connsiteY1584" fmla="*/ 348615 h 506730"/>
              <a:gd name="connsiteX1585" fmla="*/ 4795838 w 8814435"/>
              <a:gd name="connsiteY1585" fmla="*/ 418148 h 506730"/>
              <a:gd name="connsiteX1586" fmla="*/ 4831080 w 8814435"/>
              <a:gd name="connsiteY1586" fmla="*/ 457200 h 506730"/>
              <a:gd name="connsiteX1587" fmla="*/ 4856798 w 8814435"/>
              <a:gd name="connsiteY1587" fmla="*/ 448628 h 506730"/>
              <a:gd name="connsiteX1588" fmla="*/ 4847273 w 8814435"/>
              <a:gd name="connsiteY1588" fmla="*/ 433388 h 506730"/>
              <a:gd name="connsiteX1589" fmla="*/ 4832033 w 8814435"/>
              <a:gd name="connsiteY1589" fmla="*/ 439103 h 506730"/>
              <a:gd name="connsiteX1590" fmla="*/ 4876800 w 8814435"/>
              <a:gd name="connsiteY1590" fmla="*/ 454343 h 506730"/>
              <a:gd name="connsiteX1591" fmla="*/ 4895850 w 8814435"/>
              <a:gd name="connsiteY1591" fmla="*/ 454343 h 506730"/>
              <a:gd name="connsiteX1592" fmla="*/ 4895850 w 8814435"/>
              <a:gd name="connsiteY1592" fmla="*/ 330518 h 506730"/>
              <a:gd name="connsiteX1593" fmla="*/ 4876800 w 8814435"/>
              <a:gd name="connsiteY1593" fmla="*/ 330518 h 506730"/>
              <a:gd name="connsiteX1594" fmla="*/ 4876800 w 8814435"/>
              <a:gd name="connsiteY1594" fmla="*/ 454343 h 506730"/>
              <a:gd name="connsiteX1595" fmla="*/ 4167188 w 8814435"/>
              <a:gd name="connsiteY1595" fmla="*/ 328613 h 506730"/>
              <a:gd name="connsiteX1596" fmla="*/ 4102418 w 8814435"/>
              <a:gd name="connsiteY1596" fmla="*/ 393383 h 506730"/>
              <a:gd name="connsiteX1597" fmla="*/ 4167188 w 8814435"/>
              <a:gd name="connsiteY1597" fmla="*/ 457200 h 506730"/>
              <a:gd name="connsiteX1598" fmla="*/ 4224338 w 8814435"/>
              <a:gd name="connsiteY1598" fmla="*/ 425768 h 506730"/>
              <a:gd name="connsiteX1599" fmla="*/ 4208145 w 8814435"/>
              <a:gd name="connsiteY1599" fmla="*/ 416243 h 506730"/>
              <a:gd name="connsiteX1600" fmla="*/ 4167188 w 8814435"/>
              <a:gd name="connsiteY1600" fmla="*/ 440055 h 506730"/>
              <a:gd name="connsiteX1601" fmla="*/ 4120515 w 8814435"/>
              <a:gd name="connsiteY1601" fmla="*/ 400050 h 506730"/>
              <a:gd name="connsiteX1602" fmla="*/ 4229100 w 8814435"/>
              <a:gd name="connsiteY1602" fmla="*/ 400050 h 506730"/>
              <a:gd name="connsiteX1603" fmla="*/ 4229100 w 8814435"/>
              <a:gd name="connsiteY1603" fmla="*/ 391478 h 506730"/>
              <a:gd name="connsiteX1604" fmla="*/ 4167188 w 8814435"/>
              <a:gd name="connsiteY1604" fmla="*/ 328613 h 506730"/>
              <a:gd name="connsiteX1605" fmla="*/ 4121468 w 8814435"/>
              <a:gd name="connsiteY1605" fmla="*/ 383858 h 506730"/>
              <a:gd name="connsiteX1606" fmla="*/ 4167188 w 8814435"/>
              <a:gd name="connsiteY1606" fmla="*/ 345758 h 506730"/>
              <a:gd name="connsiteX1607" fmla="*/ 4211003 w 8814435"/>
              <a:gd name="connsiteY1607" fmla="*/ 383858 h 506730"/>
              <a:gd name="connsiteX1608" fmla="*/ 4121468 w 8814435"/>
              <a:gd name="connsiteY1608" fmla="*/ 383858 h 506730"/>
              <a:gd name="connsiteX1609" fmla="*/ 3928110 w 8814435"/>
              <a:gd name="connsiteY1609" fmla="*/ 3810 h 506730"/>
              <a:gd name="connsiteX1610" fmla="*/ 3913823 w 8814435"/>
              <a:gd name="connsiteY1610" fmla="*/ 19050 h 506730"/>
              <a:gd name="connsiteX1611" fmla="*/ 3928110 w 8814435"/>
              <a:gd name="connsiteY1611" fmla="*/ 34290 h 506730"/>
              <a:gd name="connsiteX1612" fmla="*/ 3943350 w 8814435"/>
              <a:gd name="connsiteY1612" fmla="*/ 19050 h 506730"/>
              <a:gd name="connsiteX1613" fmla="*/ 3928110 w 8814435"/>
              <a:gd name="connsiteY1613" fmla="*/ 3810 h 506730"/>
              <a:gd name="connsiteX1614" fmla="*/ 4055745 w 8814435"/>
              <a:gd name="connsiteY1614" fmla="*/ 352425 h 506730"/>
              <a:gd name="connsiteX1615" fmla="*/ 4010025 w 8814435"/>
              <a:gd name="connsiteY1615" fmla="*/ 328613 h 506730"/>
              <a:gd name="connsiteX1616" fmla="*/ 3947160 w 8814435"/>
              <a:gd name="connsiteY1616" fmla="*/ 392430 h 506730"/>
              <a:gd name="connsiteX1617" fmla="*/ 4010025 w 8814435"/>
              <a:gd name="connsiteY1617" fmla="*/ 456248 h 506730"/>
              <a:gd name="connsiteX1618" fmla="*/ 4055745 w 8814435"/>
              <a:gd name="connsiteY1618" fmla="*/ 431483 h 506730"/>
              <a:gd name="connsiteX1619" fmla="*/ 4055745 w 8814435"/>
              <a:gd name="connsiteY1619" fmla="*/ 453390 h 506730"/>
              <a:gd name="connsiteX1620" fmla="*/ 4073843 w 8814435"/>
              <a:gd name="connsiteY1620" fmla="*/ 453390 h 506730"/>
              <a:gd name="connsiteX1621" fmla="*/ 4073843 w 8814435"/>
              <a:gd name="connsiteY1621" fmla="*/ 274320 h 506730"/>
              <a:gd name="connsiteX1622" fmla="*/ 4055745 w 8814435"/>
              <a:gd name="connsiteY1622" fmla="*/ 274320 h 506730"/>
              <a:gd name="connsiteX1623" fmla="*/ 4055745 w 8814435"/>
              <a:gd name="connsiteY1623" fmla="*/ 352425 h 506730"/>
              <a:gd name="connsiteX1624" fmla="*/ 4010978 w 8814435"/>
              <a:gd name="connsiteY1624" fmla="*/ 440055 h 506730"/>
              <a:gd name="connsiteX1625" fmla="*/ 3965258 w 8814435"/>
              <a:gd name="connsiteY1625" fmla="*/ 393383 h 506730"/>
              <a:gd name="connsiteX1626" fmla="*/ 4010978 w 8814435"/>
              <a:gd name="connsiteY1626" fmla="*/ 346710 h 506730"/>
              <a:gd name="connsiteX1627" fmla="*/ 4056698 w 8814435"/>
              <a:gd name="connsiteY1627" fmla="*/ 393383 h 506730"/>
              <a:gd name="connsiteX1628" fmla="*/ 4010978 w 8814435"/>
              <a:gd name="connsiteY1628" fmla="*/ 440055 h 506730"/>
              <a:gd name="connsiteX1629" fmla="*/ 4030028 w 8814435"/>
              <a:gd name="connsiteY1629" fmla="*/ 54293 h 506730"/>
              <a:gd name="connsiteX1630" fmla="*/ 3966210 w 8814435"/>
              <a:gd name="connsiteY1630" fmla="*/ 118110 h 506730"/>
              <a:gd name="connsiteX1631" fmla="*/ 4030028 w 8814435"/>
              <a:gd name="connsiteY1631" fmla="*/ 181928 h 506730"/>
              <a:gd name="connsiteX1632" fmla="*/ 4093845 w 8814435"/>
              <a:gd name="connsiteY1632" fmla="*/ 118110 h 506730"/>
              <a:gd name="connsiteX1633" fmla="*/ 4030028 w 8814435"/>
              <a:gd name="connsiteY1633" fmla="*/ 54293 h 506730"/>
              <a:gd name="connsiteX1634" fmla="*/ 4030028 w 8814435"/>
              <a:gd name="connsiteY1634" fmla="*/ 164783 h 506730"/>
              <a:gd name="connsiteX1635" fmla="*/ 3985260 w 8814435"/>
              <a:gd name="connsiteY1635" fmla="*/ 118110 h 506730"/>
              <a:gd name="connsiteX1636" fmla="*/ 4030028 w 8814435"/>
              <a:gd name="connsiteY1636" fmla="*/ 71438 h 506730"/>
              <a:gd name="connsiteX1637" fmla="*/ 4075748 w 8814435"/>
              <a:gd name="connsiteY1637" fmla="*/ 118110 h 506730"/>
              <a:gd name="connsiteX1638" fmla="*/ 4030028 w 8814435"/>
              <a:gd name="connsiteY1638" fmla="*/ 164783 h 506730"/>
              <a:gd name="connsiteX1639" fmla="*/ 3919538 w 8814435"/>
              <a:gd name="connsiteY1639" fmla="*/ 180023 h 506730"/>
              <a:gd name="connsiteX1640" fmla="*/ 3938588 w 8814435"/>
              <a:gd name="connsiteY1640" fmla="*/ 180023 h 506730"/>
              <a:gd name="connsiteX1641" fmla="*/ 3938588 w 8814435"/>
              <a:gd name="connsiteY1641" fmla="*/ 57150 h 506730"/>
              <a:gd name="connsiteX1642" fmla="*/ 3919538 w 8814435"/>
              <a:gd name="connsiteY1642" fmla="*/ 57150 h 506730"/>
              <a:gd name="connsiteX1643" fmla="*/ 3919538 w 8814435"/>
              <a:gd name="connsiteY1643" fmla="*/ 180023 h 506730"/>
              <a:gd name="connsiteX1644" fmla="*/ 4364355 w 8814435"/>
              <a:gd name="connsiteY1644" fmla="*/ 110490 h 506730"/>
              <a:gd name="connsiteX1645" fmla="*/ 4364355 w 8814435"/>
              <a:gd name="connsiteY1645" fmla="*/ 180023 h 506730"/>
              <a:gd name="connsiteX1646" fmla="*/ 4383405 w 8814435"/>
              <a:gd name="connsiteY1646" fmla="*/ 180023 h 506730"/>
              <a:gd name="connsiteX1647" fmla="*/ 4383405 w 8814435"/>
              <a:gd name="connsiteY1647" fmla="*/ 109538 h 506730"/>
              <a:gd name="connsiteX1648" fmla="*/ 4331018 w 8814435"/>
              <a:gd name="connsiteY1648" fmla="*/ 54293 h 506730"/>
              <a:gd name="connsiteX1649" fmla="*/ 4288155 w 8814435"/>
              <a:gd name="connsiteY1649" fmla="*/ 77153 h 506730"/>
              <a:gd name="connsiteX1650" fmla="*/ 4288155 w 8814435"/>
              <a:gd name="connsiteY1650" fmla="*/ 57150 h 506730"/>
              <a:gd name="connsiteX1651" fmla="*/ 4270058 w 8814435"/>
              <a:gd name="connsiteY1651" fmla="*/ 57150 h 506730"/>
              <a:gd name="connsiteX1652" fmla="*/ 4270058 w 8814435"/>
              <a:gd name="connsiteY1652" fmla="*/ 180975 h 506730"/>
              <a:gd name="connsiteX1653" fmla="*/ 4289108 w 8814435"/>
              <a:gd name="connsiteY1653" fmla="*/ 180975 h 506730"/>
              <a:gd name="connsiteX1654" fmla="*/ 4289108 w 8814435"/>
              <a:gd name="connsiteY1654" fmla="*/ 112395 h 506730"/>
              <a:gd name="connsiteX1655" fmla="*/ 4328160 w 8814435"/>
              <a:gd name="connsiteY1655" fmla="*/ 72390 h 506730"/>
              <a:gd name="connsiteX1656" fmla="*/ 4364355 w 8814435"/>
              <a:gd name="connsiteY1656" fmla="*/ 110490 h 506730"/>
              <a:gd name="connsiteX1657" fmla="*/ 4531995 w 8814435"/>
              <a:gd name="connsiteY1657" fmla="*/ 151448 h 506730"/>
              <a:gd name="connsiteX1658" fmla="*/ 4515803 w 8814435"/>
              <a:gd name="connsiteY1658" fmla="*/ 141923 h 506730"/>
              <a:gd name="connsiteX1659" fmla="*/ 4474845 w 8814435"/>
              <a:gd name="connsiteY1659" fmla="*/ 165735 h 506730"/>
              <a:gd name="connsiteX1660" fmla="*/ 4428173 w 8814435"/>
              <a:gd name="connsiteY1660" fmla="*/ 125730 h 506730"/>
              <a:gd name="connsiteX1661" fmla="*/ 4536758 w 8814435"/>
              <a:gd name="connsiteY1661" fmla="*/ 125730 h 506730"/>
              <a:gd name="connsiteX1662" fmla="*/ 4536758 w 8814435"/>
              <a:gd name="connsiteY1662" fmla="*/ 117158 h 506730"/>
              <a:gd name="connsiteX1663" fmla="*/ 4473893 w 8814435"/>
              <a:gd name="connsiteY1663" fmla="*/ 54293 h 506730"/>
              <a:gd name="connsiteX1664" fmla="*/ 4409123 w 8814435"/>
              <a:gd name="connsiteY1664" fmla="*/ 119063 h 506730"/>
              <a:gd name="connsiteX1665" fmla="*/ 4473893 w 8814435"/>
              <a:gd name="connsiteY1665" fmla="*/ 182880 h 506730"/>
              <a:gd name="connsiteX1666" fmla="*/ 4531995 w 8814435"/>
              <a:gd name="connsiteY1666" fmla="*/ 151448 h 506730"/>
              <a:gd name="connsiteX1667" fmla="*/ 4473893 w 8814435"/>
              <a:gd name="connsiteY1667" fmla="*/ 71438 h 506730"/>
              <a:gd name="connsiteX1668" fmla="*/ 4517708 w 8814435"/>
              <a:gd name="connsiteY1668" fmla="*/ 109538 h 506730"/>
              <a:gd name="connsiteX1669" fmla="*/ 4428173 w 8814435"/>
              <a:gd name="connsiteY1669" fmla="*/ 109538 h 506730"/>
              <a:gd name="connsiteX1670" fmla="*/ 4473893 w 8814435"/>
              <a:gd name="connsiteY1670" fmla="*/ 71438 h 506730"/>
              <a:gd name="connsiteX1671" fmla="*/ 5141595 w 8814435"/>
              <a:gd name="connsiteY1671" fmla="*/ 328613 h 506730"/>
              <a:gd name="connsiteX1672" fmla="*/ 5098733 w 8814435"/>
              <a:gd name="connsiteY1672" fmla="*/ 351473 h 506730"/>
              <a:gd name="connsiteX1673" fmla="*/ 5098733 w 8814435"/>
              <a:gd name="connsiteY1673" fmla="*/ 330518 h 506730"/>
              <a:gd name="connsiteX1674" fmla="*/ 5080635 w 8814435"/>
              <a:gd name="connsiteY1674" fmla="*/ 330518 h 506730"/>
              <a:gd name="connsiteX1675" fmla="*/ 5080635 w 8814435"/>
              <a:gd name="connsiteY1675" fmla="*/ 454343 h 506730"/>
              <a:gd name="connsiteX1676" fmla="*/ 5099685 w 8814435"/>
              <a:gd name="connsiteY1676" fmla="*/ 454343 h 506730"/>
              <a:gd name="connsiteX1677" fmla="*/ 5099685 w 8814435"/>
              <a:gd name="connsiteY1677" fmla="*/ 385763 h 506730"/>
              <a:gd name="connsiteX1678" fmla="*/ 5138738 w 8814435"/>
              <a:gd name="connsiteY1678" fmla="*/ 345758 h 506730"/>
              <a:gd name="connsiteX1679" fmla="*/ 5175885 w 8814435"/>
              <a:gd name="connsiteY1679" fmla="*/ 385763 h 506730"/>
              <a:gd name="connsiteX1680" fmla="*/ 5175885 w 8814435"/>
              <a:gd name="connsiteY1680" fmla="*/ 455295 h 506730"/>
              <a:gd name="connsiteX1681" fmla="*/ 5194935 w 8814435"/>
              <a:gd name="connsiteY1681" fmla="*/ 455295 h 506730"/>
              <a:gd name="connsiteX1682" fmla="*/ 5194935 w 8814435"/>
              <a:gd name="connsiteY1682" fmla="*/ 384810 h 506730"/>
              <a:gd name="connsiteX1683" fmla="*/ 5141595 w 8814435"/>
              <a:gd name="connsiteY1683" fmla="*/ 328613 h 506730"/>
              <a:gd name="connsiteX1684" fmla="*/ 4184333 w 8814435"/>
              <a:gd name="connsiteY1684" fmla="*/ 54293 h 506730"/>
              <a:gd name="connsiteX1685" fmla="*/ 4141470 w 8814435"/>
              <a:gd name="connsiteY1685" fmla="*/ 77153 h 506730"/>
              <a:gd name="connsiteX1686" fmla="*/ 4141470 w 8814435"/>
              <a:gd name="connsiteY1686" fmla="*/ 57150 h 506730"/>
              <a:gd name="connsiteX1687" fmla="*/ 4123373 w 8814435"/>
              <a:gd name="connsiteY1687" fmla="*/ 57150 h 506730"/>
              <a:gd name="connsiteX1688" fmla="*/ 4123373 w 8814435"/>
              <a:gd name="connsiteY1688" fmla="*/ 180975 h 506730"/>
              <a:gd name="connsiteX1689" fmla="*/ 4142423 w 8814435"/>
              <a:gd name="connsiteY1689" fmla="*/ 180975 h 506730"/>
              <a:gd name="connsiteX1690" fmla="*/ 4142423 w 8814435"/>
              <a:gd name="connsiteY1690" fmla="*/ 112395 h 506730"/>
              <a:gd name="connsiteX1691" fmla="*/ 4181475 w 8814435"/>
              <a:gd name="connsiteY1691" fmla="*/ 72390 h 506730"/>
              <a:gd name="connsiteX1692" fmla="*/ 4218623 w 8814435"/>
              <a:gd name="connsiteY1692" fmla="*/ 112395 h 506730"/>
              <a:gd name="connsiteX1693" fmla="*/ 4218623 w 8814435"/>
              <a:gd name="connsiteY1693" fmla="*/ 181928 h 506730"/>
              <a:gd name="connsiteX1694" fmla="*/ 4237673 w 8814435"/>
              <a:gd name="connsiteY1694" fmla="*/ 181928 h 506730"/>
              <a:gd name="connsiteX1695" fmla="*/ 4237673 w 8814435"/>
              <a:gd name="connsiteY1695" fmla="*/ 111443 h 506730"/>
              <a:gd name="connsiteX1696" fmla="*/ 4184333 w 8814435"/>
              <a:gd name="connsiteY1696" fmla="*/ 54293 h 506730"/>
              <a:gd name="connsiteX1697" fmla="*/ 2473643 w 8814435"/>
              <a:gd name="connsiteY1697" fmla="*/ 144780 h 506730"/>
              <a:gd name="connsiteX1698" fmla="*/ 2428875 w 8814435"/>
              <a:gd name="connsiteY1698" fmla="*/ 109538 h 506730"/>
              <a:gd name="connsiteX1699" fmla="*/ 2394585 w 8814435"/>
              <a:gd name="connsiteY1699" fmla="*/ 90488 h 506730"/>
              <a:gd name="connsiteX1700" fmla="*/ 2421255 w 8814435"/>
              <a:gd name="connsiteY1700" fmla="*/ 70485 h 506730"/>
              <a:gd name="connsiteX1701" fmla="*/ 2455545 w 8814435"/>
              <a:gd name="connsiteY1701" fmla="*/ 86678 h 506730"/>
              <a:gd name="connsiteX1702" fmla="*/ 2470785 w 8814435"/>
              <a:gd name="connsiteY1702" fmla="*/ 76200 h 506730"/>
              <a:gd name="connsiteX1703" fmla="*/ 2421255 w 8814435"/>
              <a:gd name="connsiteY1703" fmla="*/ 54293 h 506730"/>
              <a:gd name="connsiteX1704" fmla="*/ 2375535 w 8814435"/>
              <a:gd name="connsiteY1704" fmla="*/ 90488 h 506730"/>
              <a:gd name="connsiteX1705" fmla="*/ 2419350 w 8814435"/>
              <a:gd name="connsiteY1705" fmla="*/ 124778 h 506730"/>
              <a:gd name="connsiteX1706" fmla="*/ 2454593 w 8814435"/>
              <a:gd name="connsiteY1706" fmla="*/ 144780 h 506730"/>
              <a:gd name="connsiteX1707" fmla="*/ 2425065 w 8814435"/>
              <a:gd name="connsiteY1707" fmla="*/ 166688 h 506730"/>
              <a:gd name="connsiteX1708" fmla="*/ 2385060 w 8814435"/>
              <a:gd name="connsiteY1708" fmla="*/ 146685 h 506730"/>
              <a:gd name="connsiteX1709" fmla="*/ 2368868 w 8814435"/>
              <a:gd name="connsiteY1709" fmla="*/ 158115 h 506730"/>
              <a:gd name="connsiteX1710" fmla="*/ 2424113 w 8814435"/>
              <a:gd name="connsiteY1710" fmla="*/ 183833 h 506730"/>
              <a:gd name="connsiteX1711" fmla="*/ 2473643 w 8814435"/>
              <a:gd name="connsiteY1711" fmla="*/ 144780 h 506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Lst>
            <a:rect l="l" t="t" r="r" b="b"/>
            <a:pathLst>
              <a:path w="8814435" h="506730">
                <a:moveTo>
                  <a:pt x="989648" y="278130"/>
                </a:moveTo>
                <a:cubicBezTo>
                  <a:pt x="981075" y="278130"/>
                  <a:pt x="975360" y="284798"/>
                  <a:pt x="975360" y="293370"/>
                </a:cubicBezTo>
                <a:cubicBezTo>
                  <a:pt x="975360" y="301943"/>
                  <a:pt x="981075" y="308610"/>
                  <a:pt x="989648" y="308610"/>
                </a:cubicBezTo>
                <a:cubicBezTo>
                  <a:pt x="998220" y="308610"/>
                  <a:pt x="1004888" y="301943"/>
                  <a:pt x="1004888" y="293370"/>
                </a:cubicBezTo>
                <a:cubicBezTo>
                  <a:pt x="1004888" y="284798"/>
                  <a:pt x="998220" y="278130"/>
                  <a:pt x="989648" y="278130"/>
                </a:cubicBezTo>
                <a:close/>
                <a:moveTo>
                  <a:pt x="1000125" y="3810"/>
                </a:moveTo>
                <a:cubicBezTo>
                  <a:pt x="991553" y="3810"/>
                  <a:pt x="985838" y="10478"/>
                  <a:pt x="985838" y="19050"/>
                </a:cubicBezTo>
                <a:cubicBezTo>
                  <a:pt x="985838" y="27623"/>
                  <a:pt x="991553" y="34290"/>
                  <a:pt x="1000125" y="34290"/>
                </a:cubicBezTo>
                <a:cubicBezTo>
                  <a:pt x="1008698" y="34290"/>
                  <a:pt x="1015365" y="27623"/>
                  <a:pt x="1015365" y="19050"/>
                </a:cubicBezTo>
                <a:cubicBezTo>
                  <a:pt x="1015365" y="10478"/>
                  <a:pt x="1009650" y="3810"/>
                  <a:pt x="1000125" y="3810"/>
                </a:cubicBezTo>
                <a:close/>
                <a:moveTo>
                  <a:pt x="945833" y="164783"/>
                </a:moveTo>
                <a:cubicBezTo>
                  <a:pt x="935355" y="164783"/>
                  <a:pt x="927735" y="159068"/>
                  <a:pt x="927735" y="142875"/>
                </a:cubicBezTo>
                <a:lnTo>
                  <a:pt x="927735" y="73343"/>
                </a:lnTo>
                <a:lnTo>
                  <a:pt x="963930" y="73343"/>
                </a:lnTo>
                <a:lnTo>
                  <a:pt x="963930" y="57150"/>
                </a:lnTo>
                <a:lnTo>
                  <a:pt x="927735" y="57150"/>
                </a:lnTo>
                <a:lnTo>
                  <a:pt x="927735" y="18098"/>
                </a:lnTo>
                <a:lnTo>
                  <a:pt x="909638" y="29528"/>
                </a:lnTo>
                <a:lnTo>
                  <a:pt x="909638" y="57150"/>
                </a:lnTo>
                <a:lnTo>
                  <a:pt x="885825" y="57150"/>
                </a:lnTo>
                <a:lnTo>
                  <a:pt x="885825" y="74295"/>
                </a:lnTo>
                <a:lnTo>
                  <a:pt x="909638" y="74295"/>
                </a:lnTo>
                <a:lnTo>
                  <a:pt x="909638" y="142875"/>
                </a:lnTo>
                <a:cubicBezTo>
                  <a:pt x="909638" y="170498"/>
                  <a:pt x="922020" y="181928"/>
                  <a:pt x="944880" y="181928"/>
                </a:cubicBezTo>
                <a:cubicBezTo>
                  <a:pt x="955358" y="181928"/>
                  <a:pt x="962978" y="179070"/>
                  <a:pt x="970598" y="173355"/>
                </a:cubicBezTo>
                <a:lnTo>
                  <a:pt x="961073" y="158115"/>
                </a:lnTo>
                <a:cubicBezTo>
                  <a:pt x="956310" y="162878"/>
                  <a:pt x="951548" y="164783"/>
                  <a:pt x="945833" y="164783"/>
                </a:cubicBezTo>
                <a:close/>
                <a:moveTo>
                  <a:pt x="991553" y="180023"/>
                </a:moveTo>
                <a:lnTo>
                  <a:pt x="1010603" y="180023"/>
                </a:lnTo>
                <a:lnTo>
                  <a:pt x="1010603" y="57150"/>
                </a:lnTo>
                <a:lnTo>
                  <a:pt x="991553" y="57150"/>
                </a:lnTo>
                <a:lnTo>
                  <a:pt x="991553" y="180023"/>
                </a:lnTo>
                <a:close/>
                <a:moveTo>
                  <a:pt x="980123" y="454343"/>
                </a:moveTo>
                <a:lnTo>
                  <a:pt x="999173" y="454343"/>
                </a:lnTo>
                <a:lnTo>
                  <a:pt x="999173" y="330518"/>
                </a:lnTo>
                <a:lnTo>
                  <a:pt x="980123" y="330518"/>
                </a:lnTo>
                <a:lnTo>
                  <a:pt x="980123" y="454343"/>
                </a:lnTo>
                <a:close/>
                <a:moveTo>
                  <a:pt x="1869758" y="110490"/>
                </a:moveTo>
                <a:lnTo>
                  <a:pt x="1869758" y="180023"/>
                </a:lnTo>
                <a:lnTo>
                  <a:pt x="1888808" y="180023"/>
                </a:lnTo>
                <a:lnTo>
                  <a:pt x="1888808" y="109538"/>
                </a:lnTo>
                <a:cubicBezTo>
                  <a:pt x="1888808" y="75248"/>
                  <a:pt x="1868805" y="54293"/>
                  <a:pt x="1836420" y="54293"/>
                </a:cubicBezTo>
                <a:cubicBezTo>
                  <a:pt x="1817370" y="54293"/>
                  <a:pt x="1802130" y="63818"/>
                  <a:pt x="1793558" y="77153"/>
                </a:cubicBezTo>
                <a:lnTo>
                  <a:pt x="1793558" y="57150"/>
                </a:lnTo>
                <a:lnTo>
                  <a:pt x="1775460" y="57150"/>
                </a:lnTo>
                <a:lnTo>
                  <a:pt x="1775460" y="180975"/>
                </a:lnTo>
                <a:lnTo>
                  <a:pt x="1794510" y="180975"/>
                </a:lnTo>
                <a:lnTo>
                  <a:pt x="1794510" y="112395"/>
                </a:lnTo>
                <a:cubicBezTo>
                  <a:pt x="1794510" y="88583"/>
                  <a:pt x="1811655" y="72390"/>
                  <a:pt x="1833563" y="72390"/>
                </a:cubicBezTo>
                <a:cubicBezTo>
                  <a:pt x="1856423" y="71438"/>
                  <a:pt x="1869758" y="86678"/>
                  <a:pt x="1869758" y="110490"/>
                </a:cubicBezTo>
                <a:close/>
                <a:moveTo>
                  <a:pt x="2016443" y="110490"/>
                </a:moveTo>
                <a:lnTo>
                  <a:pt x="2016443" y="180023"/>
                </a:lnTo>
                <a:lnTo>
                  <a:pt x="2035493" y="180023"/>
                </a:lnTo>
                <a:lnTo>
                  <a:pt x="2035493" y="109538"/>
                </a:lnTo>
                <a:cubicBezTo>
                  <a:pt x="2035493" y="75248"/>
                  <a:pt x="2015490" y="54293"/>
                  <a:pt x="1983105" y="54293"/>
                </a:cubicBezTo>
                <a:cubicBezTo>
                  <a:pt x="1964055" y="54293"/>
                  <a:pt x="1948815" y="63818"/>
                  <a:pt x="1940243" y="77153"/>
                </a:cubicBezTo>
                <a:lnTo>
                  <a:pt x="1940243" y="57150"/>
                </a:lnTo>
                <a:lnTo>
                  <a:pt x="1922145" y="57150"/>
                </a:lnTo>
                <a:lnTo>
                  <a:pt x="1922145" y="180975"/>
                </a:lnTo>
                <a:lnTo>
                  <a:pt x="1941195" y="180975"/>
                </a:lnTo>
                <a:lnTo>
                  <a:pt x="1941195" y="112395"/>
                </a:lnTo>
                <a:cubicBezTo>
                  <a:pt x="1941195" y="88583"/>
                  <a:pt x="1958340" y="72390"/>
                  <a:pt x="1980248" y="72390"/>
                </a:cubicBezTo>
                <a:cubicBezTo>
                  <a:pt x="2003108" y="71438"/>
                  <a:pt x="2016443" y="86678"/>
                  <a:pt x="2016443" y="110490"/>
                </a:cubicBezTo>
                <a:close/>
                <a:moveTo>
                  <a:pt x="1888808" y="328613"/>
                </a:moveTo>
                <a:cubicBezTo>
                  <a:pt x="1870710" y="328613"/>
                  <a:pt x="1851660" y="338138"/>
                  <a:pt x="1842135" y="353378"/>
                </a:cubicBezTo>
                <a:lnTo>
                  <a:pt x="1842135" y="330518"/>
                </a:lnTo>
                <a:lnTo>
                  <a:pt x="1824038" y="330518"/>
                </a:lnTo>
                <a:lnTo>
                  <a:pt x="1824038" y="501968"/>
                </a:lnTo>
                <a:lnTo>
                  <a:pt x="1842135" y="501968"/>
                </a:lnTo>
                <a:lnTo>
                  <a:pt x="1842135" y="433388"/>
                </a:lnTo>
                <a:cubicBezTo>
                  <a:pt x="1851660" y="448628"/>
                  <a:pt x="1869758" y="457200"/>
                  <a:pt x="1887855" y="457200"/>
                </a:cubicBezTo>
                <a:cubicBezTo>
                  <a:pt x="1923098" y="457200"/>
                  <a:pt x="1950720" y="430530"/>
                  <a:pt x="1950720" y="393383"/>
                </a:cubicBezTo>
                <a:cubicBezTo>
                  <a:pt x="1950720" y="356235"/>
                  <a:pt x="1923098" y="328613"/>
                  <a:pt x="1888808" y="328613"/>
                </a:cubicBezTo>
                <a:close/>
                <a:moveTo>
                  <a:pt x="1886903" y="440055"/>
                </a:moveTo>
                <a:cubicBezTo>
                  <a:pt x="1860233" y="440055"/>
                  <a:pt x="1841183" y="419100"/>
                  <a:pt x="1841183" y="393383"/>
                </a:cubicBezTo>
                <a:cubicBezTo>
                  <a:pt x="1841183" y="367665"/>
                  <a:pt x="1861185" y="346710"/>
                  <a:pt x="1886903" y="346710"/>
                </a:cubicBezTo>
                <a:cubicBezTo>
                  <a:pt x="1912620" y="346710"/>
                  <a:pt x="1932623" y="367665"/>
                  <a:pt x="1932623" y="393383"/>
                </a:cubicBezTo>
                <a:cubicBezTo>
                  <a:pt x="1931670" y="420053"/>
                  <a:pt x="1912620" y="440055"/>
                  <a:pt x="1886903" y="440055"/>
                </a:cubicBezTo>
                <a:close/>
                <a:moveTo>
                  <a:pt x="1737360" y="328613"/>
                </a:moveTo>
                <a:cubicBezTo>
                  <a:pt x="1711643" y="328613"/>
                  <a:pt x="1693545" y="339090"/>
                  <a:pt x="1681163" y="355283"/>
                </a:cubicBezTo>
                <a:lnTo>
                  <a:pt x="1697355" y="365760"/>
                </a:lnTo>
                <a:cubicBezTo>
                  <a:pt x="1705928" y="352425"/>
                  <a:pt x="1718310" y="344805"/>
                  <a:pt x="1736408" y="344805"/>
                </a:cubicBezTo>
                <a:cubicBezTo>
                  <a:pt x="1760220" y="344805"/>
                  <a:pt x="1772603" y="357188"/>
                  <a:pt x="1772603" y="376238"/>
                </a:cubicBezTo>
                <a:lnTo>
                  <a:pt x="1772603" y="381000"/>
                </a:lnTo>
                <a:lnTo>
                  <a:pt x="1733550" y="381000"/>
                </a:lnTo>
                <a:cubicBezTo>
                  <a:pt x="1699260" y="381000"/>
                  <a:pt x="1677353" y="395288"/>
                  <a:pt x="1677353" y="421005"/>
                </a:cubicBezTo>
                <a:cubicBezTo>
                  <a:pt x="1677353" y="441008"/>
                  <a:pt x="1691640" y="457200"/>
                  <a:pt x="1721168" y="457200"/>
                </a:cubicBezTo>
                <a:cubicBezTo>
                  <a:pt x="1742123" y="457200"/>
                  <a:pt x="1761173" y="447675"/>
                  <a:pt x="1772603" y="433388"/>
                </a:cubicBezTo>
                <a:lnTo>
                  <a:pt x="1772603" y="455295"/>
                </a:lnTo>
                <a:lnTo>
                  <a:pt x="1790700" y="455295"/>
                </a:lnTo>
                <a:lnTo>
                  <a:pt x="1790700" y="376238"/>
                </a:lnTo>
                <a:cubicBezTo>
                  <a:pt x="1790700" y="348615"/>
                  <a:pt x="1771650" y="328613"/>
                  <a:pt x="1737360" y="328613"/>
                </a:cubicBezTo>
                <a:close/>
                <a:moveTo>
                  <a:pt x="1772603" y="412433"/>
                </a:moveTo>
                <a:cubicBezTo>
                  <a:pt x="1763078" y="430530"/>
                  <a:pt x="1743075" y="440055"/>
                  <a:pt x="1724978" y="440055"/>
                </a:cubicBezTo>
                <a:cubicBezTo>
                  <a:pt x="1705928" y="440055"/>
                  <a:pt x="1696403" y="430530"/>
                  <a:pt x="1696403" y="419100"/>
                </a:cubicBezTo>
                <a:cubicBezTo>
                  <a:pt x="1696403" y="403860"/>
                  <a:pt x="1708785" y="395288"/>
                  <a:pt x="1734503" y="395288"/>
                </a:cubicBezTo>
                <a:lnTo>
                  <a:pt x="1772603" y="395288"/>
                </a:lnTo>
                <a:lnTo>
                  <a:pt x="1772603" y="412433"/>
                </a:lnTo>
                <a:close/>
                <a:moveTo>
                  <a:pt x="909638" y="382905"/>
                </a:moveTo>
                <a:cubicBezTo>
                  <a:pt x="890588" y="379095"/>
                  <a:pt x="875348" y="376238"/>
                  <a:pt x="875348" y="363855"/>
                </a:cubicBezTo>
                <a:cubicBezTo>
                  <a:pt x="875348" y="352425"/>
                  <a:pt x="882968" y="343853"/>
                  <a:pt x="902018" y="343853"/>
                </a:cubicBezTo>
                <a:cubicBezTo>
                  <a:pt x="918210" y="343853"/>
                  <a:pt x="928688" y="350520"/>
                  <a:pt x="936308" y="360045"/>
                </a:cubicBezTo>
                <a:lnTo>
                  <a:pt x="951548" y="349568"/>
                </a:lnTo>
                <a:cubicBezTo>
                  <a:pt x="940118" y="336233"/>
                  <a:pt x="924878" y="327660"/>
                  <a:pt x="902018" y="327660"/>
                </a:cubicBezTo>
                <a:cubicBezTo>
                  <a:pt x="872490" y="327660"/>
                  <a:pt x="856298" y="344805"/>
                  <a:pt x="856298" y="363855"/>
                </a:cubicBezTo>
                <a:cubicBezTo>
                  <a:pt x="856298" y="388620"/>
                  <a:pt x="879158" y="394335"/>
                  <a:pt x="900113" y="398145"/>
                </a:cubicBezTo>
                <a:cubicBezTo>
                  <a:pt x="918210" y="401955"/>
                  <a:pt x="935355" y="404813"/>
                  <a:pt x="935355" y="418148"/>
                </a:cubicBezTo>
                <a:cubicBezTo>
                  <a:pt x="935355" y="430530"/>
                  <a:pt x="924878" y="440055"/>
                  <a:pt x="905828" y="440055"/>
                </a:cubicBezTo>
                <a:cubicBezTo>
                  <a:pt x="886778" y="440055"/>
                  <a:pt x="874395" y="432435"/>
                  <a:pt x="865823" y="420053"/>
                </a:cubicBezTo>
                <a:lnTo>
                  <a:pt x="849630" y="431483"/>
                </a:lnTo>
                <a:cubicBezTo>
                  <a:pt x="861060" y="447675"/>
                  <a:pt x="878205" y="457200"/>
                  <a:pt x="904875" y="457200"/>
                </a:cubicBezTo>
                <a:cubicBezTo>
                  <a:pt x="937260" y="457200"/>
                  <a:pt x="953453" y="438150"/>
                  <a:pt x="953453" y="419100"/>
                </a:cubicBezTo>
                <a:cubicBezTo>
                  <a:pt x="954405" y="393383"/>
                  <a:pt x="930593" y="387668"/>
                  <a:pt x="909638" y="382905"/>
                </a:cubicBezTo>
                <a:close/>
                <a:moveTo>
                  <a:pt x="2194560" y="328613"/>
                </a:moveTo>
                <a:cubicBezTo>
                  <a:pt x="2158365" y="328613"/>
                  <a:pt x="2130743" y="357188"/>
                  <a:pt x="2130743" y="392430"/>
                </a:cubicBezTo>
                <a:cubicBezTo>
                  <a:pt x="2130743" y="428625"/>
                  <a:pt x="2158365" y="456248"/>
                  <a:pt x="2194560" y="456248"/>
                </a:cubicBezTo>
                <a:cubicBezTo>
                  <a:pt x="2230755" y="456248"/>
                  <a:pt x="2258378" y="427673"/>
                  <a:pt x="2258378" y="392430"/>
                </a:cubicBezTo>
                <a:cubicBezTo>
                  <a:pt x="2258378" y="357188"/>
                  <a:pt x="2229803" y="328613"/>
                  <a:pt x="2194560" y="328613"/>
                </a:cubicBezTo>
                <a:close/>
                <a:moveTo>
                  <a:pt x="2194560" y="439103"/>
                </a:moveTo>
                <a:cubicBezTo>
                  <a:pt x="2168843" y="439103"/>
                  <a:pt x="2149793" y="419100"/>
                  <a:pt x="2149793" y="392430"/>
                </a:cubicBezTo>
                <a:cubicBezTo>
                  <a:pt x="2149793" y="365760"/>
                  <a:pt x="2168843" y="345758"/>
                  <a:pt x="2194560" y="345758"/>
                </a:cubicBezTo>
                <a:cubicBezTo>
                  <a:pt x="2220278" y="345758"/>
                  <a:pt x="2240280" y="365760"/>
                  <a:pt x="2240280" y="392430"/>
                </a:cubicBezTo>
                <a:cubicBezTo>
                  <a:pt x="2240280" y="419100"/>
                  <a:pt x="2220278" y="439103"/>
                  <a:pt x="2194560" y="439103"/>
                </a:cubicBezTo>
                <a:close/>
                <a:moveTo>
                  <a:pt x="2044065" y="328613"/>
                </a:moveTo>
                <a:cubicBezTo>
                  <a:pt x="2025968" y="328613"/>
                  <a:pt x="2006918" y="338138"/>
                  <a:pt x="1997393" y="353378"/>
                </a:cubicBezTo>
                <a:lnTo>
                  <a:pt x="1997393" y="330518"/>
                </a:lnTo>
                <a:lnTo>
                  <a:pt x="1979295" y="330518"/>
                </a:lnTo>
                <a:lnTo>
                  <a:pt x="1979295" y="501968"/>
                </a:lnTo>
                <a:lnTo>
                  <a:pt x="1997393" y="501968"/>
                </a:lnTo>
                <a:lnTo>
                  <a:pt x="1997393" y="433388"/>
                </a:lnTo>
                <a:cubicBezTo>
                  <a:pt x="2006918" y="448628"/>
                  <a:pt x="2025015" y="457200"/>
                  <a:pt x="2043113" y="457200"/>
                </a:cubicBezTo>
                <a:cubicBezTo>
                  <a:pt x="2078355" y="457200"/>
                  <a:pt x="2105978" y="430530"/>
                  <a:pt x="2105978" y="393383"/>
                </a:cubicBezTo>
                <a:cubicBezTo>
                  <a:pt x="2105978" y="356235"/>
                  <a:pt x="2078355" y="328613"/>
                  <a:pt x="2044065" y="328613"/>
                </a:cubicBezTo>
                <a:close/>
                <a:moveTo>
                  <a:pt x="2042160" y="440055"/>
                </a:moveTo>
                <a:cubicBezTo>
                  <a:pt x="2015490" y="440055"/>
                  <a:pt x="1996440" y="419100"/>
                  <a:pt x="1996440" y="393383"/>
                </a:cubicBezTo>
                <a:cubicBezTo>
                  <a:pt x="1996440" y="367665"/>
                  <a:pt x="2016443" y="346710"/>
                  <a:pt x="2042160" y="346710"/>
                </a:cubicBezTo>
                <a:cubicBezTo>
                  <a:pt x="2067878" y="346710"/>
                  <a:pt x="2087880" y="367665"/>
                  <a:pt x="2087880" y="393383"/>
                </a:cubicBezTo>
                <a:cubicBezTo>
                  <a:pt x="2087880" y="420053"/>
                  <a:pt x="2067878" y="440055"/>
                  <a:pt x="2042160" y="440055"/>
                </a:cubicBezTo>
                <a:close/>
                <a:moveTo>
                  <a:pt x="1746885" y="119063"/>
                </a:moveTo>
                <a:cubicBezTo>
                  <a:pt x="1746885" y="82868"/>
                  <a:pt x="1718310" y="55245"/>
                  <a:pt x="1683068" y="55245"/>
                </a:cubicBezTo>
                <a:cubicBezTo>
                  <a:pt x="1646873" y="55245"/>
                  <a:pt x="1619250" y="83820"/>
                  <a:pt x="1619250" y="119063"/>
                </a:cubicBezTo>
                <a:cubicBezTo>
                  <a:pt x="1619250" y="155258"/>
                  <a:pt x="1646873" y="182880"/>
                  <a:pt x="1683068" y="182880"/>
                </a:cubicBezTo>
                <a:cubicBezTo>
                  <a:pt x="1719263" y="182880"/>
                  <a:pt x="1746885" y="154305"/>
                  <a:pt x="1746885" y="119063"/>
                </a:cubicBezTo>
                <a:close/>
                <a:moveTo>
                  <a:pt x="1637348" y="119063"/>
                </a:moveTo>
                <a:cubicBezTo>
                  <a:pt x="1637348" y="92393"/>
                  <a:pt x="1656398" y="72390"/>
                  <a:pt x="1682115" y="72390"/>
                </a:cubicBezTo>
                <a:cubicBezTo>
                  <a:pt x="1707833" y="72390"/>
                  <a:pt x="1727835" y="92393"/>
                  <a:pt x="1727835" y="119063"/>
                </a:cubicBezTo>
                <a:cubicBezTo>
                  <a:pt x="1727835" y="145733"/>
                  <a:pt x="1708785" y="165735"/>
                  <a:pt x="1682115" y="165735"/>
                </a:cubicBezTo>
                <a:cubicBezTo>
                  <a:pt x="1657350" y="164783"/>
                  <a:pt x="1637348" y="144780"/>
                  <a:pt x="1637348" y="119063"/>
                </a:cubicBezTo>
                <a:close/>
                <a:moveTo>
                  <a:pt x="1244918" y="328613"/>
                </a:moveTo>
                <a:cubicBezTo>
                  <a:pt x="1225868" y="328613"/>
                  <a:pt x="1210628" y="338138"/>
                  <a:pt x="1202055" y="351473"/>
                </a:cubicBezTo>
                <a:lnTo>
                  <a:pt x="1202055" y="330518"/>
                </a:lnTo>
                <a:lnTo>
                  <a:pt x="1183958" y="330518"/>
                </a:lnTo>
                <a:lnTo>
                  <a:pt x="1183958" y="454343"/>
                </a:lnTo>
                <a:lnTo>
                  <a:pt x="1203008" y="454343"/>
                </a:lnTo>
                <a:lnTo>
                  <a:pt x="1203008" y="385763"/>
                </a:lnTo>
                <a:cubicBezTo>
                  <a:pt x="1203008" y="361950"/>
                  <a:pt x="1220153" y="345758"/>
                  <a:pt x="1242060" y="345758"/>
                </a:cubicBezTo>
                <a:cubicBezTo>
                  <a:pt x="1265873" y="345758"/>
                  <a:pt x="1279208" y="360998"/>
                  <a:pt x="1279208" y="385763"/>
                </a:cubicBezTo>
                <a:lnTo>
                  <a:pt x="1279208" y="455295"/>
                </a:lnTo>
                <a:lnTo>
                  <a:pt x="1298258" y="455295"/>
                </a:lnTo>
                <a:lnTo>
                  <a:pt x="1298258" y="384810"/>
                </a:lnTo>
                <a:cubicBezTo>
                  <a:pt x="1297305" y="349568"/>
                  <a:pt x="1277303" y="328613"/>
                  <a:pt x="1244918" y="328613"/>
                </a:cubicBezTo>
                <a:close/>
                <a:moveTo>
                  <a:pt x="1374458" y="141923"/>
                </a:moveTo>
                <a:cubicBezTo>
                  <a:pt x="1365885" y="157163"/>
                  <a:pt x="1352550" y="165735"/>
                  <a:pt x="1333500" y="165735"/>
                </a:cubicBezTo>
                <a:cubicBezTo>
                  <a:pt x="1307783" y="165735"/>
                  <a:pt x="1289685" y="148590"/>
                  <a:pt x="1286828" y="125730"/>
                </a:cubicBezTo>
                <a:lnTo>
                  <a:pt x="1395413" y="125730"/>
                </a:lnTo>
                <a:lnTo>
                  <a:pt x="1395413" y="117158"/>
                </a:lnTo>
                <a:cubicBezTo>
                  <a:pt x="1395413" y="80963"/>
                  <a:pt x="1368743" y="54293"/>
                  <a:pt x="1332548" y="54293"/>
                </a:cubicBezTo>
                <a:cubicBezTo>
                  <a:pt x="1295400" y="54293"/>
                  <a:pt x="1267778" y="82868"/>
                  <a:pt x="1267778" y="119063"/>
                </a:cubicBezTo>
                <a:cubicBezTo>
                  <a:pt x="1267778" y="155258"/>
                  <a:pt x="1293495" y="182880"/>
                  <a:pt x="1332548" y="182880"/>
                </a:cubicBezTo>
                <a:cubicBezTo>
                  <a:pt x="1359218" y="182880"/>
                  <a:pt x="1377315" y="171450"/>
                  <a:pt x="1389698" y="151448"/>
                </a:cubicBezTo>
                <a:lnTo>
                  <a:pt x="1374458" y="141923"/>
                </a:lnTo>
                <a:close/>
                <a:moveTo>
                  <a:pt x="1332548" y="71438"/>
                </a:moveTo>
                <a:cubicBezTo>
                  <a:pt x="1356360" y="71438"/>
                  <a:pt x="1373505" y="86678"/>
                  <a:pt x="1376363" y="109538"/>
                </a:cubicBezTo>
                <a:lnTo>
                  <a:pt x="1286828" y="109538"/>
                </a:lnTo>
                <a:cubicBezTo>
                  <a:pt x="1291590" y="87630"/>
                  <a:pt x="1308735" y="71438"/>
                  <a:pt x="1332548" y="71438"/>
                </a:cubicBezTo>
                <a:close/>
                <a:moveTo>
                  <a:pt x="1091565" y="328613"/>
                </a:moveTo>
                <a:cubicBezTo>
                  <a:pt x="1055370" y="328613"/>
                  <a:pt x="1027748" y="357188"/>
                  <a:pt x="1027748" y="392430"/>
                </a:cubicBezTo>
                <a:cubicBezTo>
                  <a:pt x="1027748" y="428625"/>
                  <a:pt x="1055370" y="456248"/>
                  <a:pt x="1091565" y="456248"/>
                </a:cubicBezTo>
                <a:cubicBezTo>
                  <a:pt x="1127760" y="456248"/>
                  <a:pt x="1155383" y="427673"/>
                  <a:pt x="1155383" y="392430"/>
                </a:cubicBezTo>
                <a:cubicBezTo>
                  <a:pt x="1155383" y="357188"/>
                  <a:pt x="1127760" y="328613"/>
                  <a:pt x="1091565" y="328613"/>
                </a:cubicBezTo>
                <a:close/>
                <a:moveTo>
                  <a:pt x="1091565" y="439103"/>
                </a:moveTo>
                <a:cubicBezTo>
                  <a:pt x="1065848" y="439103"/>
                  <a:pt x="1046798" y="419100"/>
                  <a:pt x="1046798" y="392430"/>
                </a:cubicBezTo>
                <a:cubicBezTo>
                  <a:pt x="1046798" y="365760"/>
                  <a:pt x="1065848" y="345758"/>
                  <a:pt x="1091565" y="345758"/>
                </a:cubicBezTo>
                <a:cubicBezTo>
                  <a:pt x="1117283" y="345758"/>
                  <a:pt x="1137285" y="365760"/>
                  <a:pt x="1137285" y="392430"/>
                </a:cubicBezTo>
                <a:cubicBezTo>
                  <a:pt x="1137285" y="419100"/>
                  <a:pt x="1117283" y="439103"/>
                  <a:pt x="1091565" y="439103"/>
                </a:cubicBezTo>
                <a:close/>
                <a:moveTo>
                  <a:pt x="1222058" y="107633"/>
                </a:moveTo>
                <a:lnTo>
                  <a:pt x="1222058" y="180023"/>
                </a:lnTo>
                <a:lnTo>
                  <a:pt x="1241108" y="180023"/>
                </a:lnTo>
                <a:lnTo>
                  <a:pt x="1241108" y="107633"/>
                </a:lnTo>
                <a:cubicBezTo>
                  <a:pt x="1241108" y="75248"/>
                  <a:pt x="1223010" y="54293"/>
                  <a:pt x="1188720" y="54293"/>
                </a:cubicBezTo>
                <a:cubicBezTo>
                  <a:pt x="1167765" y="54293"/>
                  <a:pt x="1152525" y="64770"/>
                  <a:pt x="1143953" y="80010"/>
                </a:cubicBezTo>
                <a:cubicBezTo>
                  <a:pt x="1137285" y="64770"/>
                  <a:pt x="1122998" y="54293"/>
                  <a:pt x="1101090" y="54293"/>
                </a:cubicBezTo>
                <a:cubicBezTo>
                  <a:pt x="1082993" y="54293"/>
                  <a:pt x="1069658" y="61913"/>
                  <a:pt x="1061085" y="75248"/>
                </a:cubicBezTo>
                <a:lnTo>
                  <a:pt x="1061085" y="57150"/>
                </a:lnTo>
                <a:lnTo>
                  <a:pt x="1042988" y="57150"/>
                </a:lnTo>
                <a:lnTo>
                  <a:pt x="1042988" y="180975"/>
                </a:lnTo>
                <a:lnTo>
                  <a:pt x="1062038" y="180975"/>
                </a:lnTo>
                <a:lnTo>
                  <a:pt x="1062038" y="111443"/>
                </a:lnTo>
                <a:cubicBezTo>
                  <a:pt x="1062038" y="86678"/>
                  <a:pt x="1077278" y="71438"/>
                  <a:pt x="1098233" y="71438"/>
                </a:cubicBezTo>
                <a:cubicBezTo>
                  <a:pt x="1120140" y="71438"/>
                  <a:pt x="1132523" y="84773"/>
                  <a:pt x="1132523" y="106680"/>
                </a:cubicBezTo>
                <a:lnTo>
                  <a:pt x="1132523" y="180975"/>
                </a:lnTo>
                <a:lnTo>
                  <a:pt x="1151573" y="180975"/>
                </a:lnTo>
                <a:lnTo>
                  <a:pt x="1151573" y="109538"/>
                </a:lnTo>
                <a:cubicBezTo>
                  <a:pt x="1151573" y="85725"/>
                  <a:pt x="1166813" y="71438"/>
                  <a:pt x="1187768" y="71438"/>
                </a:cubicBezTo>
                <a:cubicBezTo>
                  <a:pt x="1209675" y="71438"/>
                  <a:pt x="1222058" y="85725"/>
                  <a:pt x="1222058" y="107633"/>
                </a:cubicBezTo>
                <a:close/>
                <a:moveTo>
                  <a:pt x="1583055" y="439103"/>
                </a:moveTo>
                <a:cubicBezTo>
                  <a:pt x="1572578" y="439103"/>
                  <a:pt x="1564958" y="433388"/>
                  <a:pt x="1564958" y="417195"/>
                </a:cubicBezTo>
                <a:lnTo>
                  <a:pt x="1564958" y="348615"/>
                </a:lnTo>
                <a:lnTo>
                  <a:pt x="1601153" y="348615"/>
                </a:lnTo>
                <a:lnTo>
                  <a:pt x="1601153" y="331470"/>
                </a:lnTo>
                <a:lnTo>
                  <a:pt x="1564958" y="331470"/>
                </a:lnTo>
                <a:lnTo>
                  <a:pt x="1564958" y="292418"/>
                </a:lnTo>
                <a:lnTo>
                  <a:pt x="1546860" y="303848"/>
                </a:lnTo>
                <a:lnTo>
                  <a:pt x="1546860" y="331470"/>
                </a:lnTo>
                <a:lnTo>
                  <a:pt x="1523048" y="331470"/>
                </a:lnTo>
                <a:lnTo>
                  <a:pt x="1523048" y="348615"/>
                </a:lnTo>
                <a:lnTo>
                  <a:pt x="1546860" y="348615"/>
                </a:lnTo>
                <a:lnTo>
                  <a:pt x="1546860" y="418148"/>
                </a:lnTo>
                <a:cubicBezTo>
                  <a:pt x="1546860" y="445770"/>
                  <a:pt x="1559243" y="457200"/>
                  <a:pt x="1582103" y="457200"/>
                </a:cubicBezTo>
                <a:cubicBezTo>
                  <a:pt x="1592580" y="457200"/>
                  <a:pt x="1600200" y="454343"/>
                  <a:pt x="1607820" y="448628"/>
                </a:cubicBezTo>
                <a:lnTo>
                  <a:pt x="1598295" y="433388"/>
                </a:lnTo>
                <a:cubicBezTo>
                  <a:pt x="1593533" y="437198"/>
                  <a:pt x="1588770" y="439103"/>
                  <a:pt x="1583055" y="439103"/>
                </a:cubicBezTo>
                <a:close/>
                <a:moveTo>
                  <a:pt x="1445895" y="328613"/>
                </a:moveTo>
                <a:cubicBezTo>
                  <a:pt x="1408748" y="328613"/>
                  <a:pt x="1381125" y="357188"/>
                  <a:pt x="1381125" y="393383"/>
                </a:cubicBezTo>
                <a:cubicBezTo>
                  <a:pt x="1381125" y="429578"/>
                  <a:pt x="1406843" y="457200"/>
                  <a:pt x="1445895" y="457200"/>
                </a:cubicBezTo>
                <a:cubicBezTo>
                  <a:pt x="1472565" y="457200"/>
                  <a:pt x="1490663" y="445770"/>
                  <a:pt x="1503045" y="425768"/>
                </a:cubicBezTo>
                <a:lnTo>
                  <a:pt x="1486853" y="416243"/>
                </a:lnTo>
                <a:cubicBezTo>
                  <a:pt x="1478280" y="431483"/>
                  <a:pt x="1464945" y="440055"/>
                  <a:pt x="1445895" y="440055"/>
                </a:cubicBezTo>
                <a:cubicBezTo>
                  <a:pt x="1420178" y="440055"/>
                  <a:pt x="1402080" y="422910"/>
                  <a:pt x="1399223" y="400050"/>
                </a:cubicBezTo>
                <a:lnTo>
                  <a:pt x="1507808" y="400050"/>
                </a:lnTo>
                <a:lnTo>
                  <a:pt x="1507808" y="391478"/>
                </a:lnTo>
                <a:cubicBezTo>
                  <a:pt x="1508760" y="355283"/>
                  <a:pt x="1482090" y="328613"/>
                  <a:pt x="1445895" y="328613"/>
                </a:cubicBezTo>
                <a:close/>
                <a:moveTo>
                  <a:pt x="1400175" y="383858"/>
                </a:moveTo>
                <a:cubicBezTo>
                  <a:pt x="1403985" y="361950"/>
                  <a:pt x="1422083" y="345758"/>
                  <a:pt x="1445895" y="345758"/>
                </a:cubicBezTo>
                <a:cubicBezTo>
                  <a:pt x="1469708" y="345758"/>
                  <a:pt x="1486853" y="360998"/>
                  <a:pt x="1489710" y="383858"/>
                </a:cubicBezTo>
                <a:lnTo>
                  <a:pt x="1400175" y="383858"/>
                </a:lnTo>
                <a:close/>
                <a:moveTo>
                  <a:pt x="818198" y="278130"/>
                </a:moveTo>
                <a:cubicBezTo>
                  <a:pt x="809625" y="278130"/>
                  <a:pt x="803910" y="284798"/>
                  <a:pt x="803910" y="293370"/>
                </a:cubicBezTo>
                <a:cubicBezTo>
                  <a:pt x="803910" y="301943"/>
                  <a:pt x="809625" y="308610"/>
                  <a:pt x="818198" y="308610"/>
                </a:cubicBezTo>
                <a:cubicBezTo>
                  <a:pt x="826770" y="308610"/>
                  <a:pt x="833438" y="301943"/>
                  <a:pt x="833438" y="293370"/>
                </a:cubicBezTo>
                <a:cubicBezTo>
                  <a:pt x="833438" y="284798"/>
                  <a:pt x="826770" y="278130"/>
                  <a:pt x="818198" y="278130"/>
                </a:cubicBezTo>
                <a:close/>
                <a:moveTo>
                  <a:pt x="6128385" y="315278"/>
                </a:moveTo>
                <a:lnTo>
                  <a:pt x="6143625" y="315278"/>
                </a:lnTo>
                <a:lnTo>
                  <a:pt x="6116955" y="278130"/>
                </a:lnTo>
                <a:lnTo>
                  <a:pt x="6096000" y="278130"/>
                </a:lnTo>
                <a:lnTo>
                  <a:pt x="6128385" y="315278"/>
                </a:lnTo>
                <a:close/>
                <a:moveTo>
                  <a:pt x="5686425" y="3810"/>
                </a:moveTo>
                <a:lnTo>
                  <a:pt x="5664518" y="3810"/>
                </a:lnTo>
                <a:lnTo>
                  <a:pt x="5637848" y="40005"/>
                </a:lnTo>
                <a:lnTo>
                  <a:pt x="5653088" y="40005"/>
                </a:lnTo>
                <a:lnTo>
                  <a:pt x="5686425" y="3810"/>
                </a:lnTo>
                <a:close/>
                <a:moveTo>
                  <a:pt x="5749290" y="142875"/>
                </a:moveTo>
                <a:cubicBezTo>
                  <a:pt x="5749290" y="170498"/>
                  <a:pt x="5761673" y="181928"/>
                  <a:pt x="5784533" y="181928"/>
                </a:cubicBezTo>
                <a:cubicBezTo>
                  <a:pt x="5795010" y="181928"/>
                  <a:pt x="5802630" y="179070"/>
                  <a:pt x="5810250" y="173355"/>
                </a:cubicBezTo>
                <a:lnTo>
                  <a:pt x="5800725" y="158115"/>
                </a:lnTo>
                <a:cubicBezTo>
                  <a:pt x="5796915" y="161925"/>
                  <a:pt x="5792153" y="163830"/>
                  <a:pt x="5786438" y="163830"/>
                </a:cubicBezTo>
                <a:cubicBezTo>
                  <a:pt x="5775960" y="163830"/>
                  <a:pt x="5768340" y="158115"/>
                  <a:pt x="5768340" y="141923"/>
                </a:cubicBezTo>
                <a:lnTo>
                  <a:pt x="5768340" y="73343"/>
                </a:lnTo>
                <a:lnTo>
                  <a:pt x="5804535" y="73343"/>
                </a:lnTo>
                <a:lnTo>
                  <a:pt x="5804535" y="57150"/>
                </a:lnTo>
                <a:lnTo>
                  <a:pt x="5768340" y="57150"/>
                </a:lnTo>
                <a:lnTo>
                  <a:pt x="5768340" y="18098"/>
                </a:lnTo>
                <a:lnTo>
                  <a:pt x="5750243" y="29528"/>
                </a:lnTo>
                <a:lnTo>
                  <a:pt x="5750243" y="57150"/>
                </a:lnTo>
                <a:lnTo>
                  <a:pt x="5724525" y="57150"/>
                </a:lnTo>
                <a:lnTo>
                  <a:pt x="5724525" y="74295"/>
                </a:lnTo>
                <a:lnTo>
                  <a:pt x="5748338" y="74295"/>
                </a:lnTo>
                <a:lnTo>
                  <a:pt x="5748338" y="142875"/>
                </a:lnTo>
                <a:close/>
                <a:moveTo>
                  <a:pt x="5093018" y="182880"/>
                </a:moveTo>
                <a:cubicBezTo>
                  <a:pt x="5119688" y="182880"/>
                  <a:pt x="5137785" y="171450"/>
                  <a:pt x="5150168" y="151448"/>
                </a:cubicBezTo>
                <a:lnTo>
                  <a:pt x="5133975" y="141923"/>
                </a:lnTo>
                <a:cubicBezTo>
                  <a:pt x="5125403" y="157163"/>
                  <a:pt x="5112068" y="165735"/>
                  <a:pt x="5093018" y="165735"/>
                </a:cubicBezTo>
                <a:cubicBezTo>
                  <a:pt x="5067300" y="165735"/>
                  <a:pt x="5049203" y="148590"/>
                  <a:pt x="5046345" y="125730"/>
                </a:cubicBezTo>
                <a:lnTo>
                  <a:pt x="5154930" y="125730"/>
                </a:lnTo>
                <a:lnTo>
                  <a:pt x="5154930" y="117158"/>
                </a:lnTo>
                <a:cubicBezTo>
                  <a:pt x="5154930" y="80963"/>
                  <a:pt x="5128260" y="54293"/>
                  <a:pt x="5092065" y="54293"/>
                </a:cubicBezTo>
                <a:cubicBezTo>
                  <a:pt x="5054918" y="54293"/>
                  <a:pt x="5027295" y="82868"/>
                  <a:pt x="5027295" y="119063"/>
                </a:cubicBezTo>
                <a:cubicBezTo>
                  <a:pt x="5028248" y="155258"/>
                  <a:pt x="5053965" y="182880"/>
                  <a:pt x="5093018" y="182880"/>
                </a:cubicBezTo>
                <a:close/>
                <a:moveTo>
                  <a:pt x="5092065" y="71438"/>
                </a:moveTo>
                <a:cubicBezTo>
                  <a:pt x="5115878" y="71438"/>
                  <a:pt x="5133023" y="86678"/>
                  <a:pt x="5135880" y="109538"/>
                </a:cubicBezTo>
                <a:lnTo>
                  <a:pt x="5046345" y="109538"/>
                </a:lnTo>
                <a:cubicBezTo>
                  <a:pt x="5051108" y="87630"/>
                  <a:pt x="5069205" y="71438"/>
                  <a:pt x="5092065" y="71438"/>
                </a:cubicBezTo>
                <a:close/>
                <a:moveTo>
                  <a:pt x="5942648" y="182880"/>
                </a:moveTo>
                <a:cubicBezTo>
                  <a:pt x="5969318" y="182880"/>
                  <a:pt x="5987415" y="171450"/>
                  <a:pt x="5999798" y="151448"/>
                </a:cubicBezTo>
                <a:lnTo>
                  <a:pt x="5983605" y="141923"/>
                </a:lnTo>
                <a:cubicBezTo>
                  <a:pt x="5975033" y="157163"/>
                  <a:pt x="5961698" y="165735"/>
                  <a:pt x="5942648" y="165735"/>
                </a:cubicBezTo>
                <a:cubicBezTo>
                  <a:pt x="5916930" y="165735"/>
                  <a:pt x="5898833" y="148590"/>
                  <a:pt x="5895975" y="125730"/>
                </a:cubicBezTo>
                <a:lnTo>
                  <a:pt x="6004560" y="125730"/>
                </a:lnTo>
                <a:lnTo>
                  <a:pt x="6004560" y="117158"/>
                </a:lnTo>
                <a:cubicBezTo>
                  <a:pt x="6004560" y="80963"/>
                  <a:pt x="5977890" y="54293"/>
                  <a:pt x="5941695" y="54293"/>
                </a:cubicBezTo>
                <a:cubicBezTo>
                  <a:pt x="5904548" y="54293"/>
                  <a:pt x="5876925" y="82868"/>
                  <a:pt x="5876925" y="119063"/>
                </a:cubicBezTo>
                <a:cubicBezTo>
                  <a:pt x="5877878" y="155258"/>
                  <a:pt x="5903595" y="182880"/>
                  <a:pt x="5942648" y="182880"/>
                </a:cubicBezTo>
                <a:close/>
                <a:moveTo>
                  <a:pt x="5942648" y="71438"/>
                </a:moveTo>
                <a:cubicBezTo>
                  <a:pt x="5966460" y="71438"/>
                  <a:pt x="5983605" y="86678"/>
                  <a:pt x="5986463" y="109538"/>
                </a:cubicBezTo>
                <a:lnTo>
                  <a:pt x="5895975" y="109538"/>
                </a:lnTo>
                <a:cubicBezTo>
                  <a:pt x="5900738" y="87630"/>
                  <a:pt x="5918835" y="71438"/>
                  <a:pt x="5942648" y="71438"/>
                </a:cubicBezTo>
                <a:close/>
                <a:moveTo>
                  <a:pt x="5229225" y="165735"/>
                </a:moveTo>
                <a:cubicBezTo>
                  <a:pt x="5210175" y="165735"/>
                  <a:pt x="5197793" y="158115"/>
                  <a:pt x="5189220" y="145733"/>
                </a:cubicBezTo>
                <a:lnTo>
                  <a:pt x="5173028" y="157163"/>
                </a:lnTo>
                <a:cubicBezTo>
                  <a:pt x="5184458" y="173355"/>
                  <a:pt x="5201603" y="182880"/>
                  <a:pt x="5228273" y="182880"/>
                </a:cubicBezTo>
                <a:cubicBezTo>
                  <a:pt x="5260658" y="182880"/>
                  <a:pt x="5276850" y="163830"/>
                  <a:pt x="5276850" y="144780"/>
                </a:cubicBezTo>
                <a:cubicBezTo>
                  <a:pt x="5276850" y="119063"/>
                  <a:pt x="5253990" y="113348"/>
                  <a:pt x="5232083" y="109538"/>
                </a:cubicBezTo>
                <a:cubicBezTo>
                  <a:pt x="5213033" y="105728"/>
                  <a:pt x="5197793" y="102870"/>
                  <a:pt x="5197793" y="90488"/>
                </a:cubicBezTo>
                <a:cubicBezTo>
                  <a:pt x="5197793" y="79058"/>
                  <a:pt x="5205413" y="70485"/>
                  <a:pt x="5224463" y="70485"/>
                </a:cubicBezTo>
                <a:cubicBezTo>
                  <a:pt x="5240655" y="70485"/>
                  <a:pt x="5251133" y="77153"/>
                  <a:pt x="5258753" y="86678"/>
                </a:cubicBezTo>
                <a:lnTo>
                  <a:pt x="5273993" y="76200"/>
                </a:lnTo>
                <a:cubicBezTo>
                  <a:pt x="5262563" y="62865"/>
                  <a:pt x="5247323" y="54293"/>
                  <a:pt x="5224463" y="54293"/>
                </a:cubicBezTo>
                <a:cubicBezTo>
                  <a:pt x="5194935" y="54293"/>
                  <a:pt x="5178743" y="71438"/>
                  <a:pt x="5178743" y="90488"/>
                </a:cubicBezTo>
                <a:cubicBezTo>
                  <a:pt x="5178743" y="115253"/>
                  <a:pt x="5201603" y="120968"/>
                  <a:pt x="5222558" y="124778"/>
                </a:cubicBezTo>
                <a:cubicBezTo>
                  <a:pt x="5240655" y="128588"/>
                  <a:pt x="5257800" y="131445"/>
                  <a:pt x="5257800" y="144780"/>
                </a:cubicBezTo>
                <a:cubicBezTo>
                  <a:pt x="5257800" y="157163"/>
                  <a:pt x="5248275" y="165735"/>
                  <a:pt x="5229225" y="165735"/>
                </a:cubicBezTo>
                <a:close/>
                <a:moveTo>
                  <a:pt x="3543300" y="3810"/>
                </a:moveTo>
                <a:lnTo>
                  <a:pt x="3521393" y="3810"/>
                </a:lnTo>
                <a:lnTo>
                  <a:pt x="3494723" y="40005"/>
                </a:lnTo>
                <a:lnTo>
                  <a:pt x="3509963" y="40005"/>
                </a:lnTo>
                <a:lnTo>
                  <a:pt x="3543300" y="3810"/>
                </a:lnTo>
                <a:close/>
                <a:moveTo>
                  <a:pt x="3614738" y="112395"/>
                </a:moveTo>
                <a:cubicBezTo>
                  <a:pt x="3614738" y="84773"/>
                  <a:pt x="3626168" y="73343"/>
                  <a:pt x="3647123" y="73343"/>
                </a:cubicBezTo>
                <a:cubicBezTo>
                  <a:pt x="3653790" y="73343"/>
                  <a:pt x="3658553" y="75248"/>
                  <a:pt x="3662363" y="77153"/>
                </a:cubicBezTo>
                <a:lnTo>
                  <a:pt x="3669983" y="59055"/>
                </a:lnTo>
                <a:cubicBezTo>
                  <a:pt x="3665220" y="56198"/>
                  <a:pt x="3657600" y="54293"/>
                  <a:pt x="3649028" y="54293"/>
                </a:cubicBezTo>
                <a:cubicBezTo>
                  <a:pt x="3631883" y="54293"/>
                  <a:pt x="3619500" y="62865"/>
                  <a:pt x="3613785" y="79058"/>
                </a:cubicBezTo>
                <a:lnTo>
                  <a:pt x="3613785" y="57150"/>
                </a:lnTo>
                <a:lnTo>
                  <a:pt x="3595688" y="57150"/>
                </a:lnTo>
                <a:lnTo>
                  <a:pt x="3595688" y="180975"/>
                </a:lnTo>
                <a:lnTo>
                  <a:pt x="3613785" y="180975"/>
                </a:lnTo>
                <a:lnTo>
                  <a:pt x="3613785" y="112395"/>
                </a:lnTo>
                <a:close/>
                <a:moveTo>
                  <a:pt x="4934903" y="182880"/>
                </a:moveTo>
                <a:cubicBezTo>
                  <a:pt x="4953000" y="182880"/>
                  <a:pt x="4971098" y="173355"/>
                  <a:pt x="4980623" y="158115"/>
                </a:cubicBezTo>
                <a:lnTo>
                  <a:pt x="4980623" y="180023"/>
                </a:lnTo>
                <a:lnTo>
                  <a:pt x="4998720" y="180023"/>
                </a:lnTo>
                <a:lnTo>
                  <a:pt x="4998720" y="0"/>
                </a:lnTo>
                <a:lnTo>
                  <a:pt x="4981575" y="0"/>
                </a:lnTo>
                <a:lnTo>
                  <a:pt x="4981575" y="78105"/>
                </a:lnTo>
                <a:cubicBezTo>
                  <a:pt x="4972050" y="62865"/>
                  <a:pt x="4953000" y="54293"/>
                  <a:pt x="4935855" y="54293"/>
                </a:cubicBezTo>
                <a:cubicBezTo>
                  <a:pt x="4901565" y="54293"/>
                  <a:pt x="4872990" y="80963"/>
                  <a:pt x="4872990" y="118110"/>
                </a:cubicBezTo>
                <a:cubicBezTo>
                  <a:pt x="4872990" y="155258"/>
                  <a:pt x="4899660" y="182880"/>
                  <a:pt x="4934903" y="182880"/>
                </a:cubicBezTo>
                <a:close/>
                <a:moveTo>
                  <a:pt x="4936808" y="71438"/>
                </a:moveTo>
                <a:cubicBezTo>
                  <a:pt x="4963478" y="71438"/>
                  <a:pt x="4982528" y="92393"/>
                  <a:pt x="4982528" y="118110"/>
                </a:cubicBezTo>
                <a:cubicBezTo>
                  <a:pt x="4982528" y="143828"/>
                  <a:pt x="4962525" y="164783"/>
                  <a:pt x="4936808" y="164783"/>
                </a:cubicBezTo>
                <a:cubicBezTo>
                  <a:pt x="4911090" y="164783"/>
                  <a:pt x="4891088" y="144780"/>
                  <a:pt x="4891088" y="118110"/>
                </a:cubicBezTo>
                <a:cubicBezTo>
                  <a:pt x="4891088" y="92393"/>
                  <a:pt x="4911090" y="71438"/>
                  <a:pt x="4936808" y="71438"/>
                </a:cubicBezTo>
                <a:close/>
                <a:moveTo>
                  <a:pt x="2991803" y="182880"/>
                </a:moveTo>
                <a:cubicBezTo>
                  <a:pt x="3018473" y="182880"/>
                  <a:pt x="3036570" y="171450"/>
                  <a:pt x="3048953" y="151448"/>
                </a:cubicBezTo>
                <a:lnTo>
                  <a:pt x="3032760" y="141923"/>
                </a:lnTo>
                <a:cubicBezTo>
                  <a:pt x="3024188" y="157163"/>
                  <a:pt x="3010853" y="165735"/>
                  <a:pt x="2991803" y="165735"/>
                </a:cubicBezTo>
                <a:cubicBezTo>
                  <a:pt x="2966085" y="165735"/>
                  <a:pt x="2947988" y="148590"/>
                  <a:pt x="2945130" y="125730"/>
                </a:cubicBezTo>
                <a:lnTo>
                  <a:pt x="3053715" y="125730"/>
                </a:lnTo>
                <a:lnTo>
                  <a:pt x="3053715" y="117158"/>
                </a:lnTo>
                <a:cubicBezTo>
                  <a:pt x="3053715" y="80963"/>
                  <a:pt x="3027045" y="54293"/>
                  <a:pt x="2990850" y="54293"/>
                </a:cubicBezTo>
                <a:cubicBezTo>
                  <a:pt x="2953703" y="54293"/>
                  <a:pt x="2926080" y="82868"/>
                  <a:pt x="2926080" y="119063"/>
                </a:cubicBezTo>
                <a:cubicBezTo>
                  <a:pt x="2926080" y="155258"/>
                  <a:pt x="2951798" y="182880"/>
                  <a:pt x="2991803" y="182880"/>
                </a:cubicBezTo>
                <a:close/>
                <a:moveTo>
                  <a:pt x="2990850" y="71438"/>
                </a:moveTo>
                <a:cubicBezTo>
                  <a:pt x="3014663" y="71438"/>
                  <a:pt x="3031808" y="86678"/>
                  <a:pt x="3034665" y="109538"/>
                </a:cubicBezTo>
                <a:lnTo>
                  <a:pt x="2945130" y="109538"/>
                </a:lnTo>
                <a:cubicBezTo>
                  <a:pt x="2948940" y="87630"/>
                  <a:pt x="2967038" y="71438"/>
                  <a:pt x="2990850" y="71438"/>
                </a:cubicBezTo>
                <a:close/>
                <a:moveTo>
                  <a:pt x="4730115" y="182880"/>
                </a:moveTo>
                <a:cubicBezTo>
                  <a:pt x="4756785" y="182880"/>
                  <a:pt x="4774883" y="171450"/>
                  <a:pt x="4787265" y="151448"/>
                </a:cubicBezTo>
                <a:lnTo>
                  <a:pt x="4771073" y="141923"/>
                </a:lnTo>
                <a:cubicBezTo>
                  <a:pt x="4762500" y="157163"/>
                  <a:pt x="4749165" y="165735"/>
                  <a:pt x="4730115" y="165735"/>
                </a:cubicBezTo>
                <a:cubicBezTo>
                  <a:pt x="4704398" y="165735"/>
                  <a:pt x="4686300" y="148590"/>
                  <a:pt x="4683443" y="125730"/>
                </a:cubicBezTo>
                <a:lnTo>
                  <a:pt x="4792028" y="125730"/>
                </a:lnTo>
                <a:lnTo>
                  <a:pt x="4792028" y="117158"/>
                </a:lnTo>
                <a:cubicBezTo>
                  <a:pt x="4792028" y="80963"/>
                  <a:pt x="4765358" y="54293"/>
                  <a:pt x="4729163" y="54293"/>
                </a:cubicBezTo>
                <a:cubicBezTo>
                  <a:pt x="4692015" y="54293"/>
                  <a:pt x="4664393" y="82868"/>
                  <a:pt x="4664393" y="119063"/>
                </a:cubicBezTo>
                <a:cubicBezTo>
                  <a:pt x="4665345" y="155258"/>
                  <a:pt x="4691063" y="182880"/>
                  <a:pt x="4730115" y="182880"/>
                </a:cubicBezTo>
                <a:close/>
                <a:moveTo>
                  <a:pt x="4730115" y="71438"/>
                </a:moveTo>
                <a:cubicBezTo>
                  <a:pt x="4753928" y="71438"/>
                  <a:pt x="4771073" y="86678"/>
                  <a:pt x="4773930" y="109538"/>
                </a:cubicBezTo>
                <a:lnTo>
                  <a:pt x="4684395" y="109538"/>
                </a:lnTo>
                <a:cubicBezTo>
                  <a:pt x="4688205" y="87630"/>
                  <a:pt x="4706303" y="71438"/>
                  <a:pt x="4730115" y="71438"/>
                </a:cubicBezTo>
                <a:close/>
                <a:moveTo>
                  <a:pt x="7761923" y="182880"/>
                </a:moveTo>
                <a:cubicBezTo>
                  <a:pt x="7790498" y="182880"/>
                  <a:pt x="7811453" y="166688"/>
                  <a:pt x="7820978" y="143828"/>
                </a:cubicBezTo>
                <a:lnTo>
                  <a:pt x="7803833" y="136208"/>
                </a:lnTo>
                <a:cubicBezTo>
                  <a:pt x="7797165" y="152400"/>
                  <a:pt x="7782878" y="164783"/>
                  <a:pt x="7762875" y="164783"/>
                </a:cubicBezTo>
                <a:cubicBezTo>
                  <a:pt x="7737158" y="164783"/>
                  <a:pt x="7717155" y="143828"/>
                  <a:pt x="7717155" y="118110"/>
                </a:cubicBezTo>
                <a:cubicBezTo>
                  <a:pt x="7717155" y="92393"/>
                  <a:pt x="7737158" y="71438"/>
                  <a:pt x="7762875" y="71438"/>
                </a:cubicBezTo>
                <a:cubicBezTo>
                  <a:pt x="7781925" y="71438"/>
                  <a:pt x="7797165" y="81915"/>
                  <a:pt x="7803833" y="99060"/>
                </a:cubicBezTo>
                <a:lnTo>
                  <a:pt x="7820978" y="91440"/>
                </a:lnTo>
                <a:cubicBezTo>
                  <a:pt x="7811453" y="69533"/>
                  <a:pt x="7789545" y="54293"/>
                  <a:pt x="7762875" y="54293"/>
                </a:cubicBezTo>
                <a:cubicBezTo>
                  <a:pt x="7726680" y="54293"/>
                  <a:pt x="7698105" y="81915"/>
                  <a:pt x="7698105" y="118110"/>
                </a:cubicBezTo>
                <a:cubicBezTo>
                  <a:pt x="7697153" y="154305"/>
                  <a:pt x="7724775" y="182880"/>
                  <a:pt x="7761923" y="182880"/>
                </a:cubicBezTo>
                <a:close/>
                <a:moveTo>
                  <a:pt x="7109460" y="165735"/>
                </a:moveTo>
                <a:cubicBezTo>
                  <a:pt x="7090410" y="165735"/>
                  <a:pt x="7078028" y="158115"/>
                  <a:pt x="7069455" y="145733"/>
                </a:cubicBezTo>
                <a:lnTo>
                  <a:pt x="7053263" y="157163"/>
                </a:lnTo>
                <a:cubicBezTo>
                  <a:pt x="7064693" y="173355"/>
                  <a:pt x="7081838" y="182880"/>
                  <a:pt x="7108508" y="182880"/>
                </a:cubicBezTo>
                <a:cubicBezTo>
                  <a:pt x="7140893" y="182880"/>
                  <a:pt x="7157085" y="163830"/>
                  <a:pt x="7157085" y="144780"/>
                </a:cubicBezTo>
                <a:cubicBezTo>
                  <a:pt x="7157085" y="119063"/>
                  <a:pt x="7134225" y="113348"/>
                  <a:pt x="7112318" y="109538"/>
                </a:cubicBezTo>
                <a:cubicBezTo>
                  <a:pt x="7093268" y="105728"/>
                  <a:pt x="7078028" y="102870"/>
                  <a:pt x="7078028" y="90488"/>
                </a:cubicBezTo>
                <a:cubicBezTo>
                  <a:pt x="7078028" y="79058"/>
                  <a:pt x="7085648" y="70485"/>
                  <a:pt x="7104698" y="70485"/>
                </a:cubicBezTo>
                <a:cubicBezTo>
                  <a:pt x="7120890" y="70485"/>
                  <a:pt x="7131368" y="77153"/>
                  <a:pt x="7138988" y="86678"/>
                </a:cubicBezTo>
                <a:lnTo>
                  <a:pt x="7154228" y="76200"/>
                </a:lnTo>
                <a:cubicBezTo>
                  <a:pt x="7142798" y="62865"/>
                  <a:pt x="7127558" y="54293"/>
                  <a:pt x="7104698" y="54293"/>
                </a:cubicBezTo>
                <a:cubicBezTo>
                  <a:pt x="7075170" y="54293"/>
                  <a:pt x="7058978" y="71438"/>
                  <a:pt x="7058978" y="90488"/>
                </a:cubicBezTo>
                <a:cubicBezTo>
                  <a:pt x="7058978" y="115253"/>
                  <a:pt x="7081838" y="120968"/>
                  <a:pt x="7102793" y="124778"/>
                </a:cubicBezTo>
                <a:cubicBezTo>
                  <a:pt x="7120890" y="128588"/>
                  <a:pt x="7138035" y="131445"/>
                  <a:pt x="7138035" y="144780"/>
                </a:cubicBezTo>
                <a:cubicBezTo>
                  <a:pt x="7138988" y="157163"/>
                  <a:pt x="7128510" y="165735"/>
                  <a:pt x="7109460" y="165735"/>
                </a:cubicBezTo>
                <a:close/>
                <a:moveTo>
                  <a:pt x="7343775" y="112395"/>
                </a:moveTo>
                <a:cubicBezTo>
                  <a:pt x="7343775" y="84773"/>
                  <a:pt x="7355205" y="73343"/>
                  <a:pt x="7376160" y="73343"/>
                </a:cubicBezTo>
                <a:cubicBezTo>
                  <a:pt x="7382828" y="73343"/>
                  <a:pt x="7387590" y="75248"/>
                  <a:pt x="7391400" y="77153"/>
                </a:cubicBezTo>
                <a:lnTo>
                  <a:pt x="7399020" y="59055"/>
                </a:lnTo>
                <a:cubicBezTo>
                  <a:pt x="7394258" y="56198"/>
                  <a:pt x="7386638" y="54293"/>
                  <a:pt x="7378065" y="54293"/>
                </a:cubicBezTo>
                <a:cubicBezTo>
                  <a:pt x="7360920" y="54293"/>
                  <a:pt x="7348538" y="62865"/>
                  <a:pt x="7342823" y="79058"/>
                </a:cubicBezTo>
                <a:lnTo>
                  <a:pt x="7342823" y="57150"/>
                </a:lnTo>
                <a:lnTo>
                  <a:pt x="7324725" y="57150"/>
                </a:lnTo>
                <a:lnTo>
                  <a:pt x="7324725" y="180975"/>
                </a:lnTo>
                <a:lnTo>
                  <a:pt x="7342823" y="180975"/>
                </a:lnTo>
                <a:lnTo>
                  <a:pt x="7342823" y="112395"/>
                </a:lnTo>
                <a:close/>
                <a:moveTo>
                  <a:pt x="849630" y="180023"/>
                </a:moveTo>
                <a:lnTo>
                  <a:pt x="868680" y="180023"/>
                </a:lnTo>
                <a:lnTo>
                  <a:pt x="868680" y="109538"/>
                </a:lnTo>
                <a:cubicBezTo>
                  <a:pt x="868680" y="75248"/>
                  <a:pt x="848678" y="54293"/>
                  <a:pt x="816293" y="54293"/>
                </a:cubicBezTo>
                <a:cubicBezTo>
                  <a:pt x="797243" y="54293"/>
                  <a:pt x="782003" y="63818"/>
                  <a:pt x="773430" y="77153"/>
                </a:cubicBezTo>
                <a:lnTo>
                  <a:pt x="773430" y="57150"/>
                </a:lnTo>
                <a:lnTo>
                  <a:pt x="755333" y="57150"/>
                </a:lnTo>
                <a:lnTo>
                  <a:pt x="755333" y="180975"/>
                </a:lnTo>
                <a:lnTo>
                  <a:pt x="774383" y="180975"/>
                </a:lnTo>
                <a:lnTo>
                  <a:pt x="774383" y="112395"/>
                </a:lnTo>
                <a:cubicBezTo>
                  <a:pt x="774383" y="88583"/>
                  <a:pt x="791528" y="72390"/>
                  <a:pt x="813435" y="72390"/>
                </a:cubicBezTo>
                <a:cubicBezTo>
                  <a:pt x="837248" y="72390"/>
                  <a:pt x="850583" y="87630"/>
                  <a:pt x="850583" y="112395"/>
                </a:cubicBezTo>
                <a:lnTo>
                  <a:pt x="850583" y="180023"/>
                </a:lnTo>
                <a:close/>
                <a:moveTo>
                  <a:pt x="6725603" y="40005"/>
                </a:moveTo>
                <a:cubicBezTo>
                  <a:pt x="6731318" y="40005"/>
                  <a:pt x="6735128" y="37148"/>
                  <a:pt x="6735128" y="31433"/>
                </a:cubicBezTo>
                <a:cubicBezTo>
                  <a:pt x="6735128" y="32385"/>
                  <a:pt x="6735128" y="33338"/>
                  <a:pt x="6735128" y="34290"/>
                </a:cubicBezTo>
                <a:cubicBezTo>
                  <a:pt x="6735128" y="43815"/>
                  <a:pt x="6728460" y="53340"/>
                  <a:pt x="6716078" y="60960"/>
                </a:cubicBezTo>
                <a:lnTo>
                  <a:pt x="6722745" y="69533"/>
                </a:lnTo>
                <a:cubicBezTo>
                  <a:pt x="6737033" y="60960"/>
                  <a:pt x="6747510" y="47625"/>
                  <a:pt x="6747510" y="32385"/>
                </a:cubicBezTo>
                <a:cubicBezTo>
                  <a:pt x="6747510" y="20955"/>
                  <a:pt x="6740843" y="12383"/>
                  <a:pt x="6729413" y="12383"/>
                </a:cubicBezTo>
                <a:cubicBezTo>
                  <a:pt x="6719888" y="12383"/>
                  <a:pt x="6714173" y="19050"/>
                  <a:pt x="6714173" y="27623"/>
                </a:cubicBezTo>
                <a:cubicBezTo>
                  <a:pt x="6714173" y="34290"/>
                  <a:pt x="6718935" y="40005"/>
                  <a:pt x="6725603" y="40005"/>
                </a:cubicBezTo>
                <a:close/>
                <a:moveTo>
                  <a:pt x="6051233" y="112395"/>
                </a:moveTo>
                <a:cubicBezTo>
                  <a:pt x="6051233" y="84773"/>
                  <a:pt x="6062663" y="73343"/>
                  <a:pt x="6083618" y="73343"/>
                </a:cubicBezTo>
                <a:cubicBezTo>
                  <a:pt x="6090285" y="73343"/>
                  <a:pt x="6095048" y="75248"/>
                  <a:pt x="6098858" y="77153"/>
                </a:cubicBezTo>
                <a:lnTo>
                  <a:pt x="6106478" y="59055"/>
                </a:lnTo>
                <a:cubicBezTo>
                  <a:pt x="6101715" y="56198"/>
                  <a:pt x="6094095" y="54293"/>
                  <a:pt x="6085523" y="54293"/>
                </a:cubicBezTo>
                <a:cubicBezTo>
                  <a:pt x="6068378" y="54293"/>
                  <a:pt x="6055995" y="62865"/>
                  <a:pt x="6050280" y="79058"/>
                </a:cubicBezTo>
                <a:lnTo>
                  <a:pt x="6050280" y="57150"/>
                </a:lnTo>
                <a:lnTo>
                  <a:pt x="6032183" y="57150"/>
                </a:lnTo>
                <a:lnTo>
                  <a:pt x="6032183" y="180975"/>
                </a:lnTo>
                <a:lnTo>
                  <a:pt x="6050280" y="180975"/>
                </a:lnTo>
                <a:lnTo>
                  <a:pt x="6050280" y="112395"/>
                </a:lnTo>
                <a:close/>
                <a:moveTo>
                  <a:pt x="6684645" y="0"/>
                </a:moveTo>
                <a:lnTo>
                  <a:pt x="6665595" y="0"/>
                </a:lnTo>
                <a:lnTo>
                  <a:pt x="6665595" y="180023"/>
                </a:lnTo>
                <a:lnTo>
                  <a:pt x="6684645" y="180023"/>
                </a:lnTo>
                <a:lnTo>
                  <a:pt x="6684645" y="0"/>
                </a:lnTo>
                <a:close/>
                <a:moveTo>
                  <a:pt x="6988493" y="165735"/>
                </a:moveTo>
                <a:cubicBezTo>
                  <a:pt x="6969443" y="165735"/>
                  <a:pt x="6957060" y="158115"/>
                  <a:pt x="6948488" y="145733"/>
                </a:cubicBezTo>
                <a:lnTo>
                  <a:pt x="6932295" y="157163"/>
                </a:lnTo>
                <a:cubicBezTo>
                  <a:pt x="6943725" y="173355"/>
                  <a:pt x="6960870" y="182880"/>
                  <a:pt x="6987540" y="182880"/>
                </a:cubicBezTo>
                <a:cubicBezTo>
                  <a:pt x="7019925" y="182880"/>
                  <a:pt x="7036118" y="163830"/>
                  <a:pt x="7036118" y="144780"/>
                </a:cubicBezTo>
                <a:cubicBezTo>
                  <a:pt x="7036118" y="119063"/>
                  <a:pt x="7013258" y="113348"/>
                  <a:pt x="6991350" y="109538"/>
                </a:cubicBezTo>
                <a:cubicBezTo>
                  <a:pt x="6972300" y="105728"/>
                  <a:pt x="6957060" y="102870"/>
                  <a:pt x="6957060" y="90488"/>
                </a:cubicBezTo>
                <a:cubicBezTo>
                  <a:pt x="6957060" y="79058"/>
                  <a:pt x="6964680" y="70485"/>
                  <a:pt x="6983730" y="70485"/>
                </a:cubicBezTo>
                <a:cubicBezTo>
                  <a:pt x="6999923" y="70485"/>
                  <a:pt x="7010400" y="77153"/>
                  <a:pt x="7018020" y="86678"/>
                </a:cubicBezTo>
                <a:lnTo>
                  <a:pt x="7033260" y="76200"/>
                </a:lnTo>
                <a:cubicBezTo>
                  <a:pt x="7021830" y="62865"/>
                  <a:pt x="7006590" y="54293"/>
                  <a:pt x="6983730" y="54293"/>
                </a:cubicBezTo>
                <a:cubicBezTo>
                  <a:pt x="6954203" y="54293"/>
                  <a:pt x="6938010" y="71438"/>
                  <a:pt x="6938010" y="90488"/>
                </a:cubicBezTo>
                <a:cubicBezTo>
                  <a:pt x="6938010" y="115253"/>
                  <a:pt x="6960870" y="120968"/>
                  <a:pt x="6981825" y="124778"/>
                </a:cubicBezTo>
                <a:cubicBezTo>
                  <a:pt x="6999923" y="128588"/>
                  <a:pt x="7017068" y="131445"/>
                  <a:pt x="7017068" y="144780"/>
                </a:cubicBezTo>
                <a:cubicBezTo>
                  <a:pt x="7017068" y="157163"/>
                  <a:pt x="7007543" y="165735"/>
                  <a:pt x="6988493" y="165735"/>
                </a:cubicBezTo>
                <a:close/>
                <a:moveTo>
                  <a:pt x="7151370" y="315278"/>
                </a:moveTo>
                <a:lnTo>
                  <a:pt x="7184708" y="279083"/>
                </a:lnTo>
                <a:lnTo>
                  <a:pt x="7162800" y="279083"/>
                </a:lnTo>
                <a:lnTo>
                  <a:pt x="7136130" y="315278"/>
                </a:lnTo>
                <a:lnTo>
                  <a:pt x="7151370" y="315278"/>
                </a:lnTo>
                <a:close/>
                <a:moveTo>
                  <a:pt x="7905750" y="182880"/>
                </a:moveTo>
                <a:cubicBezTo>
                  <a:pt x="7932420" y="182880"/>
                  <a:pt x="7950518" y="171450"/>
                  <a:pt x="7962900" y="151448"/>
                </a:cubicBezTo>
                <a:lnTo>
                  <a:pt x="7946708" y="141923"/>
                </a:lnTo>
                <a:cubicBezTo>
                  <a:pt x="7938135" y="157163"/>
                  <a:pt x="7924800" y="165735"/>
                  <a:pt x="7905750" y="165735"/>
                </a:cubicBezTo>
                <a:cubicBezTo>
                  <a:pt x="7880033" y="165735"/>
                  <a:pt x="7861935" y="148590"/>
                  <a:pt x="7859078" y="125730"/>
                </a:cubicBezTo>
                <a:lnTo>
                  <a:pt x="7967663" y="125730"/>
                </a:lnTo>
                <a:lnTo>
                  <a:pt x="7967663" y="117158"/>
                </a:lnTo>
                <a:cubicBezTo>
                  <a:pt x="7967663" y="80963"/>
                  <a:pt x="7940993" y="54293"/>
                  <a:pt x="7904798" y="54293"/>
                </a:cubicBezTo>
                <a:cubicBezTo>
                  <a:pt x="7867650" y="54293"/>
                  <a:pt x="7840028" y="82868"/>
                  <a:pt x="7840028" y="119063"/>
                </a:cubicBezTo>
                <a:cubicBezTo>
                  <a:pt x="7840980" y="155258"/>
                  <a:pt x="7866698" y="182880"/>
                  <a:pt x="7905750" y="182880"/>
                </a:cubicBezTo>
                <a:close/>
                <a:moveTo>
                  <a:pt x="7905750" y="71438"/>
                </a:moveTo>
                <a:cubicBezTo>
                  <a:pt x="7929563" y="71438"/>
                  <a:pt x="7946708" y="86678"/>
                  <a:pt x="7949565" y="109538"/>
                </a:cubicBezTo>
                <a:lnTo>
                  <a:pt x="7860030" y="109538"/>
                </a:lnTo>
                <a:cubicBezTo>
                  <a:pt x="7863840" y="87630"/>
                  <a:pt x="7881938" y="71438"/>
                  <a:pt x="7905750" y="71438"/>
                </a:cubicBezTo>
                <a:close/>
                <a:moveTo>
                  <a:pt x="530543" y="328613"/>
                </a:moveTo>
                <a:cubicBezTo>
                  <a:pt x="493395" y="328613"/>
                  <a:pt x="465773" y="357188"/>
                  <a:pt x="465773" y="393383"/>
                </a:cubicBezTo>
                <a:cubicBezTo>
                  <a:pt x="465773" y="429578"/>
                  <a:pt x="491490" y="457200"/>
                  <a:pt x="530543" y="457200"/>
                </a:cubicBezTo>
                <a:cubicBezTo>
                  <a:pt x="557213" y="457200"/>
                  <a:pt x="575310" y="445770"/>
                  <a:pt x="587693" y="425768"/>
                </a:cubicBezTo>
                <a:lnTo>
                  <a:pt x="571500" y="416243"/>
                </a:lnTo>
                <a:cubicBezTo>
                  <a:pt x="562928" y="431483"/>
                  <a:pt x="549593" y="440055"/>
                  <a:pt x="530543" y="440055"/>
                </a:cubicBezTo>
                <a:cubicBezTo>
                  <a:pt x="504825" y="440055"/>
                  <a:pt x="486728" y="422910"/>
                  <a:pt x="483870" y="400050"/>
                </a:cubicBezTo>
                <a:lnTo>
                  <a:pt x="592455" y="400050"/>
                </a:lnTo>
                <a:lnTo>
                  <a:pt x="592455" y="391478"/>
                </a:lnTo>
                <a:cubicBezTo>
                  <a:pt x="593408" y="355283"/>
                  <a:pt x="566738" y="328613"/>
                  <a:pt x="530543" y="328613"/>
                </a:cubicBezTo>
                <a:close/>
                <a:moveTo>
                  <a:pt x="484823" y="383858"/>
                </a:moveTo>
                <a:cubicBezTo>
                  <a:pt x="488633" y="361950"/>
                  <a:pt x="506730" y="345758"/>
                  <a:pt x="530543" y="345758"/>
                </a:cubicBezTo>
                <a:cubicBezTo>
                  <a:pt x="554355" y="345758"/>
                  <a:pt x="571500" y="360998"/>
                  <a:pt x="574358" y="383858"/>
                </a:cubicBezTo>
                <a:lnTo>
                  <a:pt x="484823" y="383858"/>
                </a:lnTo>
                <a:close/>
                <a:moveTo>
                  <a:pt x="403860" y="354330"/>
                </a:moveTo>
                <a:lnTo>
                  <a:pt x="403860" y="331470"/>
                </a:lnTo>
                <a:lnTo>
                  <a:pt x="385763" y="331470"/>
                </a:lnTo>
                <a:lnTo>
                  <a:pt x="385763" y="455295"/>
                </a:lnTo>
                <a:lnTo>
                  <a:pt x="403860" y="455295"/>
                </a:lnTo>
                <a:lnTo>
                  <a:pt x="403860" y="387668"/>
                </a:lnTo>
                <a:cubicBezTo>
                  <a:pt x="403860" y="360045"/>
                  <a:pt x="415290" y="348615"/>
                  <a:pt x="436245" y="348615"/>
                </a:cubicBezTo>
                <a:cubicBezTo>
                  <a:pt x="442913" y="348615"/>
                  <a:pt x="447675" y="350520"/>
                  <a:pt x="451485" y="352425"/>
                </a:cubicBezTo>
                <a:lnTo>
                  <a:pt x="459105" y="334328"/>
                </a:lnTo>
                <a:cubicBezTo>
                  <a:pt x="454343" y="331470"/>
                  <a:pt x="446723" y="329565"/>
                  <a:pt x="438150" y="329565"/>
                </a:cubicBezTo>
                <a:cubicBezTo>
                  <a:pt x="421005" y="329565"/>
                  <a:pt x="408623" y="338138"/>
                  <a:pt x="403860" y="354330"/>
                </a:cubicBezTo>
                <a:close/>
                <a:moveTo>
                  <a:pt x="483870" y="60008"/>
                </a:moveTo>
                <a:cubicBezTo>
                  <a:pt x="479108" y="57150"/>
                  <a:pt x="471488" y="55245"/>
                  <a:pt x="462915" y="55245"/>
                </a:cubicBezTo>
                <a:cubicBezTo>
                  <a:pt x="445770" y="55245"/>
                  <a:pt x="433388" y="63818"/>
                  <a:pt x="427673" y="80010"/>
                </a:cubicBezTo>
                <a:lnTo>
                  <a:pt x="427673" y="57150"/>
                </a:lnTo>
                <a:lnTo>
                  <a:pt x="409575" y="57150"/>
                </a:lnTo>
                <a:lnTo>
                  <a:pt x="409575" y="180975"/>
                </a:lnTo>
                <a:lnTo>
                  <a:pt x="428625" y="180975"/>
                </a:lnTo>
                <a:lnTo>
                  <a:pt x="428625" y="113348"/>
                </a:lnTo>
                <a:cubicBezTo>
                  <a:pt x="428625" y="85725"/>
                  <a:pt x="440055" y="74295"/>
                  <a:pt x="461010" y="74295"/>
                </a:cubicBezTo>
                <a:cubicBezTo>
                  <a:pt x="467678" y="74295"/>
                  <a:pt x="472440" y="76200"/>
                  <a:pt x="476250" y="78105"/>
                </a:cubicBezTo>
                <a:lnTo>
                  <a:pt x="483870" y="60008"/>
                </a:lnTo>
                <a:close/>
                <a:moveTo>
                  <a:pt x="229553" y="54293"/>
                </a:moveTo>
                <a:cubicBezTo>
                  <a:pt x="193358" y="54293"/>
                  <a:pt x="165735" y="82868"/>
                  <a:pt x="165735" y="118110"/>
                </a:cubicBezTo>
                <a:cubicBezTo>
                  <a:pt x="165735" y="154305"/>
                  <a:pt x="193358" y="181928"/>
                  <a:pt x="229553" y="181928"/>
                </a:cubicBezTo>
                <a:cubicBezTo>
                  <a:pt x="265748" y="181928"/>
                  <a:pt x="293370" y="153353"/>
                  <a:pt x="293370" y="118110"/>
                </a:cubicBezTo>
                <a:cubicBezTo>
                  <a:pt x="293370" y="82868"/>
                  <a:pt x="265748" y="54293"/>
                  <a:pt x="229553" y="54293"/>
                </a:cubicBezTo>
                <a:close/>
                <a:moveTo>
                  <a:pt x="229553" y="164783"/>
                </a:moveTo>
                <a:cubicBezTo>
                  <a:pt x="203835" y="164783"/>
                  <a:pt x="184785" y="144780"/>
                  <a:pt x="184785" y="118110"/>
                </a:cubicBezTo>
                <a:cubicBezTo>
                  <a:pt x="184785" y="91440"/>
                  <a:pt x="203835" y="71438"/>
                  <a:pt x="229553" y="71438"/>
                </a:cubicBezTo>
                <a:cubicBezTo>
                  <a:pt x="255270" y="71438"/>
                  <a:pt x="275273" y="91440"/>
                  <a:pt x="275273" y="118110"/>
                </a:cubicBezTo>
                <a:cubicBezTo>
                  <a:pt x="275273" y="144780"/>
                  <a:pt x="255270" y="164783"/>
                  <a:pt x="229553" y="164783"/>
                </a:cubicBezTo>
                <a:close/>
                <a:moveTo>
                  <a:pt x="340995" y="439103"/>
                </a:moveTo>
                <a:cubicBezTo>
                  <a:pt x="330518" y="439103"/>
                  <a:pt x="322898" y="433388"/>
                  <a:pt x="322898" y="417195"/>
                </a:cubicBezTo>
                <a:lnTo>
                  <a:pt x="322898" y="348615"/>
                </a:lnTo>
                <a:lnTo>
                  <a:pt x="359093" y="348615"/>
                </a:lnTo>
                <a:lnTo>
                  <a:pt x="359093" y="331470"/>
                </a:lnTo>
                <a:lnTo>
                  <a:pt x="322898" y="331470"/>
                </a:lnTo>
                <a:lnTo>
                  <a:pt x="322898" y="292418"/>
                </a:lnTo>
                <a:lnTo>
                  <a:pt x="304800" y="303848"/>
                </a:lnTo>
                <a:lnTo>
                  <a:pt x="304800" y="331470"/>
                </a:lnTo>
                <a:lnTo>
                  <a:pt x="280988" y="331470"/>
                </a:lnTo>
                <a:lnTo>
                  <a:pt x="280988" y="348615"/>
                </a:lnTo>
                <a:lnTo>
                  <a:pt x="304800" y="348615"/>
                </a:lnTo>
                <a:lnTo>
                  <a:pt x="304800" y="418148"/>
                </a:lnTo>
                <a:cubicBezTo>
                  <a:pt x="304800" y="445770"/>
                  <a:pt x="317183" y="457200"/>
                  <a:pt x="340043" y="457200"/>
                </a:cubicBezTo>
                <a:cubicBezTo>
                  <a:pt x="350520" y="457200"/>
                  <a:pt x="358140" y="454343"/>
                  <a:pt x="365760" y="448628"/>
                </a:cubicBezTo>
                <a:lnTo>
                  <a:pt x="356235" y="433388"/>
                </a:lnTo>
                <a:cubicBezTo>
                  <a:pt x="350520" y="437198"/>
                  <a:pt x="346710" y="439103"/>
                  <a:pt x="340995" y="439103"/>
                </a:cubicBezTo>
                <a:close/>
                <a:moveTo>
                  <a:pt x="204788" y="328613"/>
                </a:moveTo>
                <a:cubicBezTo>
                  <a:pt x="168593" y="328613"/>
                  <a:pt x="140970" y="357188"/>
                  <a:pt x="140970" y="392430"/>
                </a:cubicBezTo>
                <a:cubicBezTo>
                  <a:pt x="140970" y="428625"/>
                  <a:pt x="168593" y="456248"/>
                  <a:pt x="204788" y="456248"/>
                </a:cubicBezTo>
                <a:cubicBezTo>
                  <a:pt x="240983" y="456248"/>
                  <a:pt x="268605" y="427673"/>
                  <a:pt x="268605" y="392430"/>
                </a:cubicBezTo>
                <a:cubicBezTo>
                  <a:pt x="268605" y="357188"/>
                  <a:pt x="240983" y="328613"/>
                  <a:pt x="204788" y="328613"/>
                </a:cubicBezTo>
                <a:close/>
                <a:moveTo>
                  <a:pt x="204788" y="439103"/>
                </a:moveTo>
                <a:cubicBezTo>
                  <a:pt x="179070" y="439103"/>
                  <a:pt x="160020" y="419100"/>
                  <a:pt x="160020" y="392430"/>
                </a:cubicBezTo>
                <a:cubicBezTo>
                  <a:pt x="160020" y="365760"/>
                  <a:pt x="179070" y="345758"/>
                  <a:pt x="204788" y="345758"/>
                </a:cubicBezTo>
                <a:cubicBezTo>
                  <a:pt x="230505" y="345758"/>
                  <a:pt x="250508" y="365760"/>
                  <a:pt x="250508" y="392430"/>
                </a:cubicBezTo>
                <a:cubicBezTo>
                  <a:pt x="250508" y="419100"/>
                  <a:pt x="230505" y="439103"/>
                  <a:pt x="204788" y="439103"/>
                </a:cubicBezTo>
                <a:close/>
                <a:moveTo>
                  <a:pt x="808673" y="454343"/>
                </a:moveTo>
                <a:lnTo>
                  <a:pt x="827723" y="454343"/>
                </a:lnTo>
                <a:lnTo>
                  <a:pt x="827723" y="330518"/>
                </a:lnTo>
                <a:lnTo>
                  <a:pt x="808673" y="330518"/>
                </a:lnTo>
                <a:lnTo>
                  <a:pt x="808673" y="454343"/>
                </a:lnTo>
                <a:close/>
                <a:moveTo>
                  <a:pt x="2304098" y="354330"/>
                </a:moveTo>
                <a:lnTo>
                  <a:pt x="2304098" y="331470"/>
                </a:lnTo>
                <a:lnTo>
                  <a:pt x="2286000" y="331470"/>
                </a:lnTo>
                <a:lnTo>
                  <a:pt x="2286000" y="455295"/>
                </a:lnTo>
                <a:lnTo>
                  <a:pt x="2304098" y="455295"/>
                </a:lnTo>
                <a:lnTo>
                  <a:pt x="2304098" y="387668"/>
                </a:lnTo>
                <a:cubicBezTo>
                  <a:pt x="2304098" y="360045"/>
                  <a:pt x="2315528" y="348615"/>
                  <a:pt x="2336483" y="348615"/>
                </a:cubicBezTo>
                <a:cubicBezTo>
                  <a:pt x="2343150" y="348615"/>
                  <a:pt x="2347913" y="350520"/>
                  <a:pt x="2351723" y="352425"/>
                </a:cubicBezTo>
                <a:lnTo>
                  <a:pt x="2359343" y="334328"/>
                </a:lnTo>
                <a:cubicBezTo>
                  <a:pt x="2354580" y="331470"/>
                  <a:pt x="2346960" y="329565"/>
                  <a:pt x="2338388" y="329565"/>
                </a:cubicBezTo>
                <a:cubicBezTo>
                  <a:pt x="2322195" y="329565"/>
                  <a:pt x="2309813" y="338138"/>
                  <a:pt x="2304098" y="354330"/>
                </a:cubicBezTo>
                <a:close/>
                <a:moveTo>
                  <a:pt x="726758" y="431483"/>
                </a:moveTo>
                <a:lnTo>
                  <a:pt x="686753" y="330518"/>
                </a:lnTo>
                <a:lnTo>
                  <a:pt x="666750" y="330518"/>
                </a:lnTo>
                <a:lnTo>
                  <a:pt x="716280" y="454343"/>
                </a:lnTo>
                <a:lnTo>
                  <a:pt x="734378" y="454343"/>
                </a:lnTo>
                <a:lnTo>
                  <a:pt x="785813" y="330518"/>
                </a:lnTo>
                <a:lnTo>
                  <a:pt x="765810" y="330518"/>
                </a:lnTo>
                <a:lnTo>
                  <a:pt x="726758" y="431483"/>
                </a:lnTo>
                <a:close/>
                <a:moveTo>
                  <a:pt x="555308" y="54293"/>
                </a:moveTo>
                <a:cubicBezTo>
                  <a:pt x="518160" y="54293"/>
                  <a:pt x="490538" y="82868"/>
                  <a:pt x="490538" y="119063"/>
                </a:cubicBezTo>
                <a:cubicBezTo>
                  <a:pt x="490538" y="155258"/>
                  <a:pt x="516255" y="182880"/>
                  <a:pt x="555308" y="182880"/>
                </a:cubicBezTo>
                <a:cubicBezTo>
                  <a:pt x="581978" y="182880"/>
                  <a:pt x="600075" y="171450"/>
                  <a:pt x="612458" y="151448"/>
                </a:cubicBezTo>
                <a:lnTo>
                  <a:pt x="596265" y="141923"/>
                </a:lnTo>
                <a:cubicBezTo>
                  <a:pt x="587693" y="157163"/>
                  <a:pt x="574358" y="165735"/>
                  <a:pt x="555308" y="165735"/>
                </a:cubicBezTo>
                <a:cubicBezTo>
                  <a:pt x="529590" y="165735"/>
                  <a:pt x="511493" y="148590"/>
                  <a:pt x="508635" y="125730"/>
                </a:cubicBezTo>
                <a:lnTo>
                  <a:pt x="617220" y="125730"/>
                </a:lnTo>
                <a:lnTo>
                  <a:pt x="617220" y="117158"/>
                </a:lnTo>
                <a:cubicBezTo>
                  <a:pt x="618173" y="80963"/>
                  <a:pt x="591503" y="54293"/>
                  <a:pt x="555308" y="54293"/>
                </a:cubicBezTo>
                <a:close/>
                <a:moveTo>
                  <a:pt x="509588" y="109538"/>
                </a:moveTo>
                <a:cubicBezTo>
                  <a:pt x="513398" y="87630"/>
                  <a:pt x="531495" y="71438"/>
                  <a:pt x="555308" y="71438"/>
                </a:cubicBezTo>
                <a:cubicBezTo>
                  <a:pt x="579120" y="71438"/>
                  <a:pt x="596265" y="86678"/>
                  <a:pt x="599123" y="109538"/>
                </a:cubicBezTo>
                <a:lnTo>
                  <a:pt x="509588" y="109538"/>
                </a:lnTo>
                <a:close/>
                <a:moveTo>
                  <a:pt x="2216468" y="34290"/>
                </a:moveTo>
                <a:cubicBezTo>
                  <a:pt x="2225040" y="34290"/>
                  <a:pt x="2231708" y="27623"/>
                  <a:pt x="2231708" y="19050"/>
                </a:cubicBezTo>
                <a:cubicBezTo>
                  <a:pt x="2231708" y="10478"/>
                  <a:pt x="2225993" y="3810"/>
                  <a:pt x="2216468" y="3810"/>
                </a:cubicBezTo>
                <a:cubicBezTo>
                  <a:pt x="2207895" y="3810"/>
                  <a:pt x="2202180" y="10478"/>
                  <a:pt x="2202180" y="19050"/>
                </a:cubicBezTo>
                <a:cubicBezTo>
                  <a:pt x="2202180" y="27623"/>
                  <a:pt x="2207895" y="34290"/>
                  <a:pt x="2216468" y="34290"/>
                </a:cubicBezTo>
                <a:close/>
                <a:moveTo>
                  <a:pt x="2117408" y="106680"/>
                </a:moveTo>
                <a:cubicBezTo>
                  <a:pt x="2083118" y="106680"/>
                  <a:pt x="2061210" y="120968"/>
                  <a:pt x="2061210" y="146685"/>
                </a:cubicBezTo>
                <a:cubicBezTo>
                  <a:pt x="2061210" y="166688"/>
                  <a:pt x="2075498" y="182880"/>
                  <a:pt x="2105025" y="182880"/>
                </a:cubicBezTo>
                <a:cubicBezTo>
                  <a:pt x="2125980" y="182880"/>
                  <a:pt x="2145030" y="173355"/>
                  <a:pt x="2156460" y="159068"/>
                </a:cubicBezTo>
                <a:lnTo>
                  <a:pt x="2156460" y="180975"/>
                </a:lnTo>
                <a:lnTo>
                  <a:pt x="2174558" y="180975"/>
                </a:lnTo>
                <a:lnTo>
                  <a:pt x="2174558" y="101918"/>
                </a:lnTo>
                <a:cubicBezTo>
                  <a:pt x="2174558" y="74295"/>
                  <a:pt x="2155508" y="54293"/>
                  <a:pt x="2120265" y="54293"/>
                </a:cubicBezTo>
                <a:cubicBezTo>
                  <a:pt x="2094548" y="54293"/>
                  <a:pt x="2076450" y="64770"/>
                  <a:pt x="2064068" y="80963"/>
                </a:cubicBezTo>
                <a:lnTo>
                  <a:pt x="2080260" y="91440"/>
                </a:lnTo>
                <a:cubicBezTo>
                  <a:pt x="2088833" y="78105"/>
                  <a:pt x="2101215" y="70485"/>
                  <a:pt x="2119313" y="70485"/>
                </a:cubicBezTo>
                <a:cubicBezTo>
                  <a:pt x="2143125" y="70485"/>
                  <a:pt x="2155508" y="82868"/>
                  <a:pt x="2155508" y="101918"/>
                </a:cubicBezTo>
                <a:lnTo>
                  <a:pt x="2155508" y="106680"/>
                </a:lnTo>
                <a:lnTo>
                  <a:pt x="2117408" y="106680"/>
                </a:lnTo>
                <a:close/>
                <a:moveTo>
                  <a:pt x="2156460" y="138113"/>
                </a:moveTo>
                <a:cubicBezTo>
                  <a:pt x="2146935" y="156210"/>
                  <a:pt x="2126933" y="165735"/>
                  <a:pt x="2108835" y="165735"/>
                </a:cubicBezTo>
                <a:cubicBezTo>
                  <a:pt x="2089785" y="165735"/>
                  <a:pt x="2080260" y="156210"/>
                  <a:pt x="2080260" y="144780"/>
                </a:cubicBezTo>
                <a:cubicBezTo>
                  <a:pt x="2080260" y="129540"/>
                  <a:pt x="2092643" y="120968"/>
                  <a:pt x="2118360" y="120968"/>
                </a:cubicBezTo>
                <a:lnTo>
                  <a:pt x="2156460" y="120968"/>
                </a:lnTo>
                <a:lnTo>
                  <a:pt x="2156460" y="138113"/>
                </a:lnTo>
                <a:close/>
                <a:moveTo>
                  <a:pt x="2206943" y="180023"/>
                </a:moveTo>
                <a:lnTo>
                  <a:pt x="2225993" y="180023"/>
                </a:lnTo>
                <a:lnTo>
                  <a:pt x="2225993" y="57150"/>
                </a:lnTo>
                <a:lnTo>
                  <a:pt x="2206943" y="57150"/>
                </a:lnTo>
                <a:lnTo>
                  <a:pt x="2206943" y="180023"/>
                </a:lnTo>
                <a:close/>
                <a:moveTo>
                  <a:pt x="2304098" y="165735"/>
                </a:moveTo>
                <a:cubicBezTo>
                  <a:pt x="2285048" y="165735"/>
                  <a:pt x="2272665" y="158115"/>
                  <a:pt x="2264093" y="145733"/>
                </a:cubicBezTo>
                <a:lnTo>
                  <a:pt x="2247900" y="157163"/>
                </a:lnTo>
                <a:cubicBezTo>
                  <a:pt x="2259330" y="173355"/>
                  <a:pt x="2276475" y="182880"/>
                  <a:pt x="2303145" y="182880"/>
                </a:cubicBezTo>
                <a:cubicBezTo>
                  <a:pt x="2335530" y="182880"/>
                  <a:pt x="2351723" y="163830"/>
                  <a:pt x="2351723" y="144780"/>
                </a:cubicBezTo>
                <a:cubicBezTo>
                  <a:pt x="2351723" y="119063"/>
                  <a:pt x="2328863" y="113348"/>
                  <a:pt x="2306955" y="109538"/>
                </a:cubicBezTo>
                <a:cubicBezTo>
                  <a:pt x="2287905" y="105728"/>
                  <a:pt x="2272665" y="102870"/>
                  <a:pt x="2272665" y="90488"/>
                </a:cubicBezTo>
                <a:cubicBezTo>
                  <a:pt x="2272665" y="79058"/>
                  <a:pt x="2280285" y="70485"/>
                  <a:pt x="2299335" y="70485"/>
                </a:cubicBezTo>
                <a:cubicBezTo>
                  <a:pt x="2315528" y="70485"/>
                  <a:pt x="2326005" y="77153"/>
                  <a:pt x="2333625" y="86678"/>
                </a:cubicBezTo>
                <a:lnTo>
                  <a:pt x="2348865" y="76200"/>
                </a:lnTo>
                <a:cubicBezTo>
                  <a:pt x="2337435" y="62865"/>
                  <a:pt x="2322195" y="54293"/>
                  <a:pt x="2299335" y="54293"/>
                </a:cubicBezTo>
                <a:cubicBezTo>
                  <a:pt x="2269808" y="54293"/>
                  <a:pt x="2253615" y="71438"/>
                  <a:pt x="2253615" y="90488"/>
                </a:cubicBezTo>
                <a:cubicBezTo>
                  <a:pt x="2253615" y="115253"/>
                  <a:pt x="2276475" y="120968"/>
                  <a:pt x="2297430" y="124778"/>
                </a:cubicBezTo>
                <a:cubicBezTo>
                  <a:pt x="2315528" y="128588"/>
                  <a:pt x="2332673" y="131445"/>
                  <a:pt x="2332673" y="144780"/>
                </a:cubicBezTo>
                <a:cubicBezTo>
                  <a:pt x="2333625" y="157163"/>
                  <a:pt x="2324100" y="165735"/>
                  <a:pt x="2304098" y="165735"/>
                </a:cubicBezTo>
                <a:close/>
                <a:moveTo>
                  <a:pt x="1540193" y="182880"/>
                </a:moveTo>
                <a:cubicBezTo>
                  <a:pt x="1568768" y="182880"/>
                  <a:pt x="1589723" y="166688"/>
                  <a:pt x="1599248" y="143828"/>
                </a:cubicBezTo>
                <a:lnTo>
                  <a:pt x="1582103" y="136208"/>
                </a:lnTo>
                <a:cubicBezTo>
                  <a:pt x="1575435" y="152400"/>
                  <a:pt x="1561148" y="164783"/>
                  <a:pt x="1541145" y="164783"/>
                </a:cubicBezTo>
                <a:cubicBezTo>
                  <a:pt x="1515428" y="164783"/>
                  <a:pt x="1495425" y="143828"/>
                  <a:pt x="1495425" y="118110"/>
                </a:cubicBezTo>
                <a:cubicBezTo>
                  <a:pt x="1495425" y="92393"/>
                  <a:pt x="1515428" y="71438"/>
                  <a:pt x="1541145" y="71438"/>
                </a:cubicBezTo>
                <a:cubicBezTo>
                  <a:pt x="1560195" y="71438"/>
                  <a:pt x="1575435" y="81915"/>
                  <a:pt x="1582103" y="99060"/>
                </a:cubicBezTo>
                <a:lnTo>
                  <a:pt x="1599248" y="91440"/>
                </a:lnTo>
                <a:cubicBezTo>
                  <a:pt x="1589723" y="69533"/>
                  <a:pt x="1567815" y="54293"/>
                  <a:pt x="1541145" y="54293"/>
                </a:cubicBezTo>
                <a:cubicBezTo>
                  <a:pt x="1504950" y="54293"/>
                  <a:pt x="1476375" y="81915"/>
                  <a:pt x="1476375" y="118110"/>
                </a:cubicBezTo>
                <a:cubicBezTo>
                  <a:pt x="1475423" y="154305"/>
                  <a:pt x="1503045" y="182880"/>
                  <a:pt x="1540193" y="182880"/>
                </a:cubicBezTo>
                <a:close/>
                <a:moveTo>
                  <a:pt x="712470" y="34290"/>
                </a:moveTo>
                <a:cubicBezTo>
                  <a:pt x="721043" y="34290"/>
                  <a:pt x="727710" y="27623"/>
                  <a:pt x="727710" y="19050"/>
                </a:cubicBezTo>
                <a:cubicBezTo>
                  <a:pt x="727710" y="10478"/>
                  <a:pt x="721995" y="3810"/>
                  <a:pt x="712470" y="3810"/>
                </a:cubicBezTo>
                <a:cubicBezTo>
                  <a:pt x="703898" y="3810"/>
                  <a:pt x="698183" y="10478"/>
                  <a:pt x="698183" y="19050"/>
                </a:cubicBezTo>
                <a:cubicBezTo>
                  <a:pt x="697230" y="27623"/>
                  <a:pt x="703898" y="34290"/>
                  <a:pt x="712470" y="34290"/>
                </a:cubicBezTo>
                <a:close/>
                <a:moveTo>
                  <a:pt x="60960" y="328613"/>
                </a:moveTo>
                <a:cubicBezTo>
                  <a:pt x="41910" y="328613"/>
                  <a:pt x="26670" y="338138"/>
                  <a:pt x="18098" y="351473"/>
                </a:cubicBezTo>
                <a:lnTo>
                  <a:pt x="18098" y="330518"/>
                </a:lnTo>
                <a:lnTo>
                  <a:pt x="0" y="330518"/>
                </a:lnTo>
                <a:lnTo>
                  <a:pt x="0" y="454343"/>
                </a:lnTo>
                <a:lnTo>
                  <a:pt x="19050" y="454343"/>
                </a:lnTo>
                <a:lnTo>
                  <a:pt x="19050" y="385763"/>
                </a:lnTo>
                <a:cubicBezTo>
                  <a:pt x="19050" y="361950"/>
                  <a:pt x="35243" y="345758"/>
                  <a:pt x="57150" y="345758"/>
                </a:cubicBezTo>
                <a:cubicBezTo>
                  <a:pt x="80963" y="345758"/>
                  <a:pt x="94298" y="360998"/>
                  <a:pt x="94298" y="385763"/>
                </a:cubicBezTo>
                <a:lnTo>
                  <a:pt x="94298" y="455295"/>
                </a:lnTo>
                <a:lnTo>
                  <a:pt x="113348" y="455295"/>
                </a:lnTo>
                <a:lnTo>
                  <a:pt x="113348" y="384810"/>
                </a:lnTo>
                <a:cubicBezTo>
                  <a:pt x="114300" y="349568"/>
                  <a:pt x="93345" y="328613"/>
                  <a:pt x="60960" y="328613"/>
                </a:cubicBezTo>
                <a:close/>
                <a:moveTo>
                  <a:pt x="118110" y="150495"/>
                </a:moveTo>
                <a:lnTo>
                  <a:pt x="23813" y="13335"/>
                </a:lnTo>
                <a:lnTo>
                  <a:pt x="2858" y="13335"/>
                </a:lnTo>
                <a:lnTo>
                  <a:pt x="2858" y="180023"/>
                </a:lnTo>
                <a:lnTo>
                  <a:pt x="21908" y="180023"/>
                </a:lnTo>
                <a:lnTo>
                  <a:pt x="21908" y="41910"/>
                </a:lnTo>
                <a:lnTo>
                  <a:pt x="117158" y="180023"/>
                </a:lnTo>
                <a:lnTo>
                  <a:pt x="137160" y="180023"/>
                </a:lnTo>
                <a:lnTo>
                  <a:pt x="137160" y="13335"/>
                </a:lnTo>
                <a:lnTo>
                  <a:pt x="119063" y="13335"/>
                </a:lnTo>
                <a:lnTo>
                  <a:pt x="119063" y="150495"/>
                </a:lnTo>
                <a:close/>
                <a:moveTo>
                  <a:pt x="329565" y="142875"/>
                </a:moveTo>
                <a:cubicBezTo>
                  <a:pt x="329565" y="170498"/>
                  <a:pt x="341948" y="181928"/>
                  <a:pt x="364808" y="181928"/>
                </a:cubicBezTo>
                <a:cubicBezTo>
                  <a:pt x="375285" y="181928"/>
                  <a:pt x="382905" y="179070"/>
                  <a:pt x="390525" y="173355"/>
                </a:cubicBezTo>
                <a:lnTo>
                  <a:pt x="381000" y="158115"/>
                </a:lnTo>
                <a:cubicBezTo>
                  <a:pt x="377190" y="161925"/>
                  <a:pt x="372428" y="163830"/>
                  <a:pt x="366713" y="163830"/>
                </a:cubicBezTo>
                <a:cubicBezTo>
                  <a:pt x="356235" y="163830"/>
                  <a:pt x="348615" y="158115"/>
                  <a:pt x="348615" y="141923"/>
                </a:cubicBezTo>
                <a:lnTo>
                  <a:pt x="348615" y="73343"/>
                </a:lnTo>
                <a:lnTo>
                  <a:pt x="384810" y="73343"/>
                </a:lnTo>
                <a:lnTo>
                  <a:pt x="384810" y="57150"/>
                </a:lnTo>
                <a:lnTo>
                  <a:pt x="348615" y="57150"/>
                </a:lnTo>
                <a:lnTo>
                  <a:pt x="348615" y="18098"/>
                </a:lnTo>
                <a:lnTo>
                  <a:pt x="330518" y="29528"/>
                </a:lnTo>
                <a:lnTo>
                  <a:pt x="330518" y="57150"/>
                </a:lnTo>
                <a:lnTo>
                  <a:pt x="304800" y="57150"/>
                </a:lnTo>
                <a:lnTo>
                  <a:pt x="304800" y="74295"/>
                </a:lnTo>
                <a:lnTo>
                  <a:pt x="328613" y="74295"/>
                </a:lnTo>
                <a:lnTo>
                  <a:pt x="328613" y="142875"/>
                </a:lnTo>
                <a:close/>
                <a:moveTo>
                  <a:pt x="702945" y="180023"/>
                </a:moveTo>
                <a:lnTo>
                  <a:pt x="721995" y="180023"/>
                </a:lnTo>
                <a:lnTo>
                  <a:pt x="721995" y="57150"/>
                </a:lnTo>
                <a:lnTo>
                  <a:pt x="702945" y="57150"/>
                </a:lnTo>
                <a:lnTo>
                  <a:pt x="702945" y="180023"/>
                </a:lnTo>
                <a:close/>
                <a:moveTo>
                  <a:pt x="2438400" y="439103"/>
                </a:moveTo>
                <a:cubicBezTo>
                  <a:pt x="2427923" y="439103"/>
                  <a:pt x="2420303" y="433388"/>
                  <a:pt x="2420303" y="417195"/>
                </a:cubicBezTo>
                <a:lnTo>
                  <a:pt x="2420303" y="348615"/>
                </a:lnTo>
                <a:lnTo>
                  <a:pt x="2456498" y="348615"/>
                </a:lnTo>
                <a:lnTo>
                  <a:pt x="2456498" y="331470"/>
                </a:lnTo>
                <a:lnTo>
                  <a:pt x="2420303" y="331470"/>
                </a:lnTo>
                <a:lnTo>
                  <a:pt x="2420303" y="292418"/>
                </a:lnTo>
                <a:lnTo>
                  <a:pt x="2402205" y="303848"/>
                </a:lnTo>
                <a:lnTo>
                  <a:pt x="2402205" y="331470"/>
                </a:lnTo>
                <a:lnTo>
                  <a:pt x="2378393" y="331470"/>
                </a:lnTo>
                <a:lnTo>
                  <a:pt x="2378393" y="348615"/>
                </a:lnTo>
                <a:lnTo>
                  <a:pt x="2402205" y="348615"/>
                </a:lnTo>
                <a:lnTo>
                  <a:pt x="2402205" y="418148"/>
                </a:lnTo>
                <a:cubicBezTo>
                  <a:pt x="2402205" y="445770"/>
                  <a:pt x="2414588" y="457200"/>
                  <a:pt x="2437448" y="457200"/>
                </a:cubicBezTo>
                <a:cubicBezTo>
                  <a:pt x="2447925" y="457200"/>
                  <a:pt x="2455545" y="454343"/>
                  <a:pt x="2463165" y="448628"/>
                </a:cubicBezTo>
                <a:lnTo>
                  <a:pt x="2453640" y="433388"/>
                </a:lnTo>
                <a:cubicBezTo>
                  <a:pt x="2447925" y="437198"/>
                  <a:pt x="2444115" y="439103"/>
                  <a:pt x="2438400" y="439103"/>
                </a:cubicBezTo>
                <a:close/>
                <a:moveTo>
                  <a:pt x="6507480" y="382905"/>
                </a:moveTo>
                <a:cubicBezTo>
                  <a:pt x="6488430" y="379095"/>
                  <a:pt x="6473190" y="376238"/>
                  <a:pt x="6473190" y="363855"/>
                </a:cubicBezTo>
                <a:cubicBezTo>
                  <a:pt x="6473190" y="352425"/>
                  <a:pt x="6480810" y="343853"/>
                  <a:pt x="6499860" y="343853"/>
                </a:cubicBezTo>
                <a:cubicBezTo>
                  <a:pt x="6516053" y="343853"/>
                  <a:pt x="6526530" y="350520"/>
                  <a:pt x="6534150" y="360045"/>
                </a:cubicBezTo>
                <a:lnTo>
                  <a:pt x="6549390" y="349568"/>
                </a:lnTo>
                <a:cubicBezTo>
                  <a:pt x="6537960" y="336233"/>
                  <a:pt x="6522720" y="327660"/>
                  <a:pt x="6499860" y="327660"/>
                </a:cubicBezTo>
                <a:cubicBezTo>
                  <a:pt x="6470333" y="327660"/>
                  <a:pt x="6454140" y="344805"/>
                  <a:pt x="6454140" y="363855"/>
                </a:cubicBezTo>
                <a:cubicBezTo>
                  <a:pt x="6454140" y="388620"/>
                  <a:pt x="6477000" y="394335"/>
                  <a:pt x="6497955" y="398145"/>
                </a:cubicBezTo>
                <a:cubicBezTo>
                  <a:pt x="6516053" y="401955"/>
                  <a:pt x="6533198" y="404813"/>
                  <a:pt x="6533198" y="418148"/>
                </a:cubicBezTo>
                <a:cubicBezTo>
                  <a:pt x="6533198" y="430530"/>
                  <a:pt x="6522720" y="440055"/>
                  <a:pt x="6503670" y="440055"/>
                </a:cubicBezTo>
                <a:cubicBezTo>
                  <a:pt x="6484620" y="440055"/>
                  <a:pt x="6472238" y="432435"/>
                  <a:pt x="6463665" y="420053"/>
                </a:cubicBezTo>
                <a:lnTo>
                  <a:pt x="6447473" y="431483"/>
                </a:lnTo>
                <a:cubicBezTo>
                  <a:pt x="6458903" y="447675"/>
                  <a:pt x="6476048" y="457200"/>
                  <a:pt x="6502718" y="457200"/>
                </a:cubicBezTo>
                <a:cubicBezTo>
                  <a:pt x="6535103" y="457200"/>
                  <a:pt x="6551295" y="438150"/>
                  <a:pt x="6551295" y="419100"/>
                </a:cubicBezTo>
                <a:cubicBezTo>
                  <a:pt x="6551295" y="393383"/>
                  <a:pt x="6528435" y="387668"/>
                  <a:pt x="6507480" y="382905"/>
                </a:cubicBezTo>
                <a:close/>
                <a:moveTo>
                  <a:pt x="6366510" y="328613"/>
                </a:moveTo>
                <a:cubicBezTo>
                  <a:pt x="6329363" y="328613"/>
                  <a:pt x="6301740" y="357188"/>
                  <a:pt x="6301740" y="393383"/>
                </a:cubicBezTo>
                <a:cubicBezTo>
                  <a:pt x="6301740" y="429578"/>
                  <a:pt x="6327458" y="457200"/>
                  <a:pt x="6366510" y="457200"/>
                </a:cubicBezTo>
                <a:cubicBezTo>
                  <a:pt x="6393180" y="457200"/>
                  <a:pt x="6411278" y="445770"/>
                  <a:pt x="6423660" y="425768"/>
                </a:cubicBezTo>
                <a:lnTo>
                  <a:pt x="6407468" y="416243"/>
                </a:lnTo>
                <a:cubicBezTo>
                  <a:pt x="6398895" y="431483"/>
                  <a:pt x="6385560" y="440055"/>
                  <a:pt x="6366510" y="440055"/>
                </a:cubicBezTo>
                <a:cubicBezTo>
                  <a:pt x="6340793" y="440055"/>
                  <a:pt x="6322695" y="422910"/>
                  <a:pt x="6319838" y="400050"/>
                </a:cubicBezTo>
                <a:lnTo>
                  <a:pt x="6429375" y="400050"/>
                </a:lnTo>
                <a:lnTo>
                  <a:pt x="6429375" y="391478"/>
                </a:lnTo>
                <a:cubicBezTo>
                  <a:pt x="6429375" y="355283"/>
                  <a:pt x="6402705" y="328613"/>
                  <a:pt x="6366510" y="328613"/>
                </a:cubicBezTo>
                <a:close/>
                <a:moveTo>
                  <a:pt x="6320790" y="383858"/>
                </a:moveTo>
                <a:cubicBezTo>
                  <a:pt x="6324600" y="361950"/>
                  <a:pt x="6342698" y="345758"/>
                  <a:pt x="6366510" y="345758"/>
                </a:cubicBezTo>
                <a:cubicBezTo>
                  <a:pt x="6390323" y="345758"/>
                  <a:pt x="6407468" y="360998"/>
                  <a:pt x="6410325" y="383858"/>
                </a:cubicBezTo>
                <a:lnTo>
                  <a:pt x="6320790" y="383858"/>
                </a:lnTo>
                <a:close/>
                <a:moveTo>
                  <a:pt x="6360795" y="182880"/>
                </a:moveTo>
                <a:cubicBezTo>
                  <a:pt x="6378893" y="182880"/>
                  <a:pt x="6396990" y="173355"/>
                  <a:pt x="6406515" y="158115"/>
                </a:cubicBezTo>
                <a:lnTo>
                  <a:pt x="6406515" y="180023"/>
                </a:lnTo>
                <a:lnTo>
                  <a:pt x="6424613" y="180023"/>
                </a:lnTo>
                <a:lnTo>
                  <a:pt x="6424613" y="0"/>
                </a:lnTo>
                <a:lnTo>
                  <a:pt x="6406515" y="0"/>
                </a:lnTo>
                <a:lnTo>
                  <a:pt x="6406515" y="78105"/>
                </a:lnTo>
                <a:cubicBezTo>
                  <a:pt x="6396990" y="62865"/>
                  <a:pt x="6377940" y="54293"/>
                  <a:pt x="6360795" y="54293"/>
                </a:cubicBezTo>
                <a:cubicBezTo>
                  <a:pt x="6326505" y="54293"/>
                  <a:pt x="6297930" y="80963"/>
                  <a:pt x="6297930" y="118110"/>
                </a:cubicBezTo>
                <a:cubicBezTo>
                  <a:pt x="6297930" y="155258"/>
                  <a:pt x="6325553" y="182880"/>
                  <a:pt x="6360795" y="182880"/>
                </a:cubicBezTo>
                <a:close/>
                <a:moveTo>
                  <a:pt x="6362700" y="71438"/>
                </a:moveTo>
                <a:cubicBezTo>
                  <a:pt x="6389370" y="71438"/>
                  <a:pt x="6408420" y="92393"/>
                  <a:pt x="6408420" y="118110"/>
                </a:cubicBezTo>
                <a:cubicBezTo>
                  <a:pt x="6408420" y="143828"/>
                  <a:pt x="6388418" y="164783"/>
                  <a:pt x="6362700" y="164783"/>
                </a:cubicBezTo>
                <a:cubicBezTo>
                  <a:pt x="6336983" y="164783"/>
                  <a:pt x="6316980" y="144780"/>
                  <a:pt x="6316980" y="118110"/>
                </a:cubicBezTo>
                <a:cubicBezTo>
                  <a:pt x="6316980" y="92393"/>
                  <a:pt x="6336983" y="71438"/>
                  <a:pt x="6362700" y="71438"/>
                </a:cubicBezTo>
                <a:close/>
                <a:moveTo>
                  <a:pt x="6269355" y="439103"/>
                </a:moveTo>
                <a:cubicBezTo>
                  <a:pt x="6258878" y="439103"/>
                  <a:pt x="6251258" y="433388"/>
                  <a:pt x="6251258" y="417195"/>
                </a:cubicBezTo>
                <a:lnTo>
                  <a:pt x="6251258" y="348615"/>
                </a:lnTo>
                <a:lnTo>
                  <a:pt x="6287453" y="348615"/>
                </a:lnTo>
                <a:lnTo>
                  <a:pt x="6287453" y="331470"/>
                </a:lnTo>
                <a:lnTo>
                  <a:pt x="6251258" y="331470"/>
                </a:lnTo>
                <a:lnTo>
                  <a:pt x="6251258" y="292418"/>
                </a:lnTo>
                <a:lnTo>
                  <a:pt x="6233160" y="303848"/>
                </a:lnTo>
                <a:lnTo>
                  <a:pt x="6233160" y="331470"/>
                </a:lnTo>
                <a:lnTo>
                  <a:pt x="6209348" y="331470"/>
                </a:lnTo>
                <a:lnTo>
                  <a:pt x="6209348" y="348615"/>
                </a:lnTo>
                <a:lnTo>
                  <a:pt x="6233160" y="348615"/>
                </a:lnTo>
                <a:lnTo>
                  <a:pt x="6233160" y="418148"/>
                </a:lnTo>
                <a:cubicBezTo>
                  <a:pt x="6233160" y="445770"/>
                  <a:pt x="6245543" y="457200"/>
                  <a:pt x="6268403" y="457200"/>
                </a:cubicBezTo>
                <a:cubicBezTo>
                  <a:pt x="6278880" y="457200"/>
                  <a:pt x="6286500" y="454343"/>
                  <a:pt x="6294120" y="448628"/>
                </a:cubicBezTo>
                <a:lnTo>
                  <a:pt x="6284595" y="433388"/>
                </a:lnTo>
                <a:cubicBezTo>
                  <a:pt x="6279833" y="437198"/>
                  <a:pt x="6275070" y="439103"/>
                  <a:pt x="6269355" y="439103"/>
                </a:cubicBezTo>
                <a:close/>
                <a:moveTo>
                  <a:pt x="6176010" y="108585"/>
                </a:moveTo>
                <a:cubicBezTo>
                  <a:pt x="6156960" y="104775"/>
                  <a:pt x="6141720" y="101918"/>
                  <a:pt x="6141720" y="89535"/>
                </a:cubicBezTo>
                <a:cubicBezTo>
                  <a:pt x="6141720" y="78105"/>
                  <a:pt x="6149340" y="69533"/>
                  <a:pt x="6168390" y="69533"/>
                </a:cubicBezTo>
                <a:cubicBezTo>
                  <a:pt x="6184583" y="69533"/>
                  <a:pt x="6195060" y="76200"/>
                  <a:pt x="6202680" y="85725"/>
                </a:cubicBezTo>
                <a:lnTo>
                  <a:pt x="6217920" y="75248"/>
                </a:lnTo>
                <a:cubicBezTo>
                  <a:pt x="6206490" y="61913"/>
                  <a:pt x="6191250" y="53340"/>
                  <a:pt x="6168390" y="53340"/>
                </a:cubicBezTo>
                <a:cubicBezTo>
                  <a:pt x="6138863" y="53340"/>
                  <a:pt x="6122670" y="70485"/>
                  <a:pt x="6122670" y="89535"/>
                </a:cubicBezTo>
                <a:cubicBezTo>
                  <a:pt x="6122670" y="114300"/>
                  <a:pt x="6145530" y="120015"/>
                  <a:pt x="6166485" y="123825"/>
                </a:cubicBezTo>
                <a:cubicBezTo>
                  <a:pt x="6184583" y="127635"/>
                  <a:pt x="6201728" y="130493"/>
                  <a:pt x="6201728" y="143828"/>
                </a:cubicBezTo>
                <a:cubicBezTo>
                  <a:pt x="6201728" y="156210"/>
                  <a:pt x="6191250" y="165735"/>
                  <a:pt x="6172200" y="165735"/>
                </a:cubicBezTo>
                <a:cubicBezTo>
                  <a:pt x="6153150" y="165735"/>
                  <a:pt x="6140768" y="158115"/>
                  <a:pt x="6132195" y="145733"/>
                </a:cubicBezTo>
                <a:lnTo>
                  <a:pt x="6116003" y="157163"/>
                </a:lnTo>
                <a:cubicBezTo>
                  <a:pt x="6127433" y="173355"/>
                  <a:pt x="6144578" y="182880"/>
                  <a:pt x="6171248" y="182880"/>
                </a:cubicBezTo>
                <a:cubicBezTo>
                  <a:pt x="6203633" y="182880"/>
                  <a:pt x="6219825" y="163830"/>
                  <a:pt x="6219825" y="144780"/>
                </a:cubicBezTo>
                <a:cubicBezTo>
                  <a:pt x="6220778" y="119063"/>
                  <a:pt x="6197918" y="113348"/>
                  <a:pt x="6176010" y="108585"/>
                </a:cubicBezTo>
                <a:close/>
                <a:moveTo>
                  <a:pt x="6830378" y="439103"/>
                </a:moveTo>
                <a:cubicBezTo>
                  <a:pt x="6819900" y="439103"/>
                  <a:pt x="6812280" y="433388"/>
                  <a:pt x="6812280" y="417195"/>
                </a:cubicBezTo>
                <a:lnTo>
                  <a:pt x="6812280" y="348615"/>
                </a:lnTo>
                <a:lnTo>
                  <a:pt x="6848475" y="348615"/>
                </a:lnTo>
                <a:lnTo>
                  <a:pt x="6848475" y="331470"/>
                </a:lnTo>
                <a:lnTo>
                  <a:pt x="6812280" y="331470"/>
                </a:lnTo>
                <a:lnTo>
                  <a:pt x="6812280" y="292418"/>
                </a:lnTo>
                <a:lnTo>
                  <a:pt x="6794183" y="303848"/>
                </a:lnTo>
                <a:lnTo>
                  <a:pt x="6794183" y="331470"/>
                </a:lnTo>
                <a:lnTo>
                  <a:pt x="6770370" y="331470"/>
                </a:lnTo>
                <a:lnTo>
                  <a:pt x="6770370" y="348615"/>
                </a:lnTo>
                <a:lnTo>
                  <a:pt x="6794183" y="348615"/>
                </a:lnTo>
                <a:lnTo>
                  <a:pt x="6794183" y="418148"/>
                </a:lnTo>
                <a:cubicBezTo>
                  <a:pt x="6794183" y="445770"/>
                  <a:pt x="6806565" y="457200"/>
                  <a:pt x="6829425" y="457200"/>
                </a:cubicBezTo>
                <a:cubicBezTo>
                  <a:pt x="6839903" y="457200"/>
                  <a:pt x="6847523" y="454343"/>
                  <a:pt x="6855143" y="448628"/>
                </a:cubicBezTo>
                <a:lnTo>
                  <a:pt x="6845618" y="433388"/>
                </a:lnTo>
                <a:cubicBezTo>
                  <a:pt x="6839903" y="437198"/>
                  <a:pt x="6836093" y="439103"/>
                  <a:pt x="6830378" y="439103"/>
                </a:cubicBezTo>
                <a:close/>
                <a:moveTo>
                  <a:pt x="6518910" y="54293"/>
                </a:moveTo>
                <a:cubicBezTo>
                  <a:pt x="6481763" y="54293"/>
                  <a:pt x="6454140" y="82868"/>
                  <a:pt x="6454140" y="119063"/>
                </a:cubicBezTo>
                <a:cubicBezTo>
                  <a:pt x="6454140" y="155258"/>
                  <a:pt x="6479858" y="182880"/>
                  <a:pt x="6518910" y="182880"/>
                </a:cubicBezTo>
                <a:cubicBezTo>
                  <a:pt x="6545580" y="182880"/>
                  <a:pt x="6563678" y="171450"/>
                  <a:pt x="6576060" y="151448"/>
                </a:cubicBezTo>
                <a:lnTo>
                  <a:pt x="6559868" y="141923"/>
                </a:lnTo>
                <a:cubicBezTo>
                  <a:pt x="6551295" y="157163"/>
                  <a:pt x="6537960" y="165735"/>
                  <a:pt x="6518910" y="165735"/>
                </a:cubicBezTo>
                <a:cubicBezTo>
                  <a:pt x="6493193" y="165735"/>
                  <a:pt x="6475095" y="148590"/>
                  <a:pt x="6472238" y="125730"/>
                </a:cubicBezTo>
                <a:lnTo>
                  <a:pt x="6581775" y="125730"/>
                </a:lnTo>
                <a:lnTo>
                  <a:pt x="6581775" y="117158"/>
                </a:lnTo>
                <a:cubicBezTo>
                  <a:pt x="6581775" y="80963"/>
                  <a:pt x="6554153" y="54293"/>
                  <a:pt x="6518910" y="54293"/>
                </a:cubicBezTo>
                <a:close/>
                <a:moveTo>
                  <a:pt x="6473190" y="109538"/>
                </a:moveTo>
                <a:cubicBezTo>
                  <a:pt x="6477000" y="87630"/>
                  <a:pt x="6495098" y="71438"/>
                  <a:pt x="6518910" y="71438"/>
                </a:cubicBezTo>
                <a:cubicBezTo>
                  <a:pt x="6542723" y="71438"/>
                  <a:pt x="6559868" y="86678"/>
                  <a:pt x="6562725" y="109538"/>
                </a:cubicBezTo>
                <a:lnTo>
                  <a:pt x="6473190" y="109538"/>
                </a:lnTo>
                <a:close/>
                <a:moveTo>
                  <a:pt x="6833235" y="13335"/>
                </a:moveTo>
                <a:lnTo>
                  <a:pt x="6767513" y="180023"/>
                </a:lnTo>
                <a:lnTo>
                  <a:pt x="6787515" y="180023"/>
                </a:lnTo>
                <a:lnTo>
                  <a:pt x="6803708" y="138113"/>
                </a:lnTo>
                <a:lnTo>
                  <a:pt x="6883718" y="138113"/>
                </a:lnTo>
                <a:lnTo>
                  <a:pt x="6899910" y="180023"/>
                </a:lnTo>
                <a:lnTo>
                  <a:pt x="6919913" y="180023"/>
                </a:lnTo>
                <a:lnTo>
                  <a:pt x="6854190" y="13335"/>
                </a:lnTo>
                <a:lnTo>
                  <a:pt x="6833235" y="13335"/>
                </a:lnTo>
                <a:close/>
                <a:moveTo>
                  <a:pt x="6810375" y="120015"/>
                </a:moveTo>
                <a:lnTo>
                  <a:pt x="6842760" y="35243"/>
                </a:lnTo>
                <a:lnTo>
                  <a:pt x="6876098" y="120015"/>
                </a:lnTo>
                <a:lnTo>
                  <a:pt x="6810375" y="120015"/>
                </a:lnTo>
                <a:close/>
                <a:moveTo>
                  <a:pt x="6132195" y="328613"/>
                </a:moveTo>
                <a:cubicBezTo>
                  <a:pt x="6095048" y="328613"/>
                  <a:pt x="6067425" y="357188"/>
                  <a:pt x="6067425" y="393383"/>
                </a:cubicBezTo>
                <a:cubicBezTo>
                  <a:pt x="6067425" y="429578"/>
                  <a:pt x="6093143" y="457200"/>
                  <a:pt x="6132195" y="457200"/>
                </a:cubicBezTo>
                <a:cubicBezTo>
                  <a:pt x="6158865" y="457200"/>
                  <a:pt x="6176963" y="445770"/>
                  <a:pt x="6189345" y="425768"/>
                </a:cubicBezTo>
                <a:lnTo>
                  <a:pt x="6173153" y="416243"/>
                </a:lnTo>
                <a:cubicBezTo>
                  <a:pt x="6164580" y="431483"/>
                  <a:pt x="6151245" y="440055"/>
                  <a:pt x="6132195" y="440055"/>
                </a:cubicBezTo>
                <a:cubicBezTo>
                  <a:pt x="6106478" y="440055"/>
                  <a:pt x="6088380" y="422910"/>
                  <a:pt x="6085523" y="400050"/>
                </a:cubicBezTo>
                <a:lnTo>
                  <a:pt x="6194108" y="400050"/>
                </a:lnTo>
                <a:lnTo>
                  <a:pt x="6194108" y="391478"/>
                </a:lnTo>
                <a:cubicBezTo>
                  <a:pt x="6195060" y="355283"/>
                  <a:pt x="6168390" y="328613"/>
                  <a:pt x="6132195" y="328613"/>
                </a:cubicBezTo>
                <a:close/>
                <a:moveTo>
                  <a:pt x="6086475" y="383858"/>
                </a:moveTo>
                <a:cubicBezTo>
                  <a:pt x="6090285" y="361950"/>
                  <a:pt x="6108383" y="345758"/>
                  <a:pt x="6132195" y="345758"/>
                </a:cubicBezTo>
                <a:cubicBezTo>
                  <a:pt x="6156008" y="345758"/>
                  <a:pt x="6173153" y="360998"/>
                  <a:pt x="6176010" y="383858"/>
                </a:cubicBezTo>
                <a:lnTo>
                  <a:pt x="6086475" y="383858"/>
                </a:lnTo>
                <a:close/>
                <a:moveTo>
                  <a:pt x="6996113" y="328613"/>
                </a:moveTo>
                <a:cubicBezTo>
                  <a:pt x="6978015" y="328613"/>
                  <a:pt x="6958965" y="338138"/>
                  <a:pt x="6949440" y="353378"/>
                </a:cubicBezTo>
                <a:lnTo>
                  <a:pt x="6949440" y="330518"/>
                </a:lnTo>
                <a:lnTo>
                  <a:pt x="6931343" y="330518"/>
                </a:lnTo>
                <a:lnTo>
                  <a:pt x="6931343" y="501968"/>
                </a:lnTo>
                <a:lnTo>
                  <a:pt x="6949440" y="501968"/>
                </a:lnTo>
                <a:lnTo>
                  <a:pt x="6949440" y="433388"/>
                </a:lnTo>
                <a:cubicBezTo>
                  <a:pt x="6958965" y="448628"/>
                  <a:pt x="6977063" y="457200"/>
                  <a:pt x="6995160" y="457200"/>
                </a:cubicBezTo>
                <a:cubicBezTo>
                  <a:pt x="7030403" y="457200"/>
                  <a:pt x="7058025" y="430530"/>
                  <a:pt x="7058025" y="393383"/>
                </a:cubicBezTo>
                <a:cubicBezTo>
                  <a:pt x="7058025" y="356235"/>
                  <a:pt x="7030403" y="328613"/>
                  <a:pt x="6996113" y="328613"/>
                </a:cubicBezTo>
                <a:close/>
                <a:moveTo>
                  <a:pt x="6994208" y="440055"/>
                </a:moveTo>
                <a:cubicBezTo>
                  <a:pt x="6967538" y="440055"/>
                  <a:pt x="6948488" y="419100"/>
                  <a:pt x="6948488" y="393383"/>
                </a:cubicBezTo>
                <a:cubicBezTo>
                  <a:pt x="6948488" y="367665"/>
                  <a:pt x="6968490" y="346710"/>
                  <a:pt x="6994208" y="346710"/>
                </a:cubicBezTo>
                <a:cubicBezTo>
                  <a:pt x="7019925" y="346710"/>
                  <a:pt x="7039928" y="367665"/>
                  <a:pt x="7039928" y="393383"/>
                </a:cubicBezTo>
                <a:cubicBezTo>
                  <a:pt x="7039928" y="420053"/>
                  <a:pt x="7019925" y="440055"/>
                  <a:pt x="6994208" y="440055"/>
                </a:cubicBezTo>
                <a:close/>
                <a:moveTo>
                  <a:pt x="6693218" y="328613"/>
                </a:moveTo>
                <a:cubicBezTo>
                  <a:pt x="6656070" y="328613"/>
                  <a:pt x="6628448" y="357188"/>
                  <a:pt x="6628448" y="393383"/>
                </a:cubicBezTo>
                <a:cubicBezTo>
                  <a:pt x="6628448" y="429578"/>
                  <a:pt x="6654165" y="457200"/>
                  <a:pt x="6693218" y="457200"/>
                </a:cubicBezTo>
                <a:cubicBezTo>
                  <a:pt x="6719888" y="457200"/>
                  <a:pt x="6737985" y="445770"/>
                  <a:pt x="6750368" y="425768"/>
                </a:cubicBezTo>
                <a:lnTo>
                  <a:pt x="6734175" y="416243"/>
                </a:lnTo>
                <a:cubicBezTo>
                  <a:pt x="6725603" y="431483"/>
                  <a:pt x="6712268" y="440055"/>
                  <a:pt x="6693218" y="440055"/>
                </a:cubicBezTo>
                <a:cubicBezTo>
                  <a:pt x="6667500" y="440055"/>
                  <a:pt x="6649403" y="422910"/>
                  <a:pt x="6646545" y="400050"/>
                </a:cubicBezTo>
                <a:lnTo>
                  <a:pt x="6755130" y="400050"/>
                </a:lnTo>
                <a:lnTo>
                  <a:pt x="6755130" y="391478"/>
                </a:lnTo>
                <a:cubicBezTo>
                  <a:pt x="6756083" y="355283"/>
                  <a:pt x="6729413" y="328613"/>
                  <a:pt x="6693218" y="328613"/>
                </a:cubicBezTo>
                <a:close/>
                <a:moveTo>
                  <a:pt x="6647498" y="383858"/>
                </a:moveTo>
                <a:cubicBezTo>
                  <a:pt x="6651308" y="361950"/>
                  <a:pt x="6669405" y="345758"/>
                  <a:pt x="6693218" y="345758"/>
                </a:cubicBezTo>
                <a:cubicBezTo>
                  <a:pt x="6717030" y="345758"/>
                  <a:pt x="6734175" y="360998"/>
                  <a:pt x="6737033" y="383858"/>
                </a:cubicBezTo>
                <a:lnTo>
                  <a:pt x="6647498" y="383858"/>
                </a:lnTo>
                <a:close/>
                <a:moveTo>
                  <a:pt x="5556885" y="180023"/>
                </a:moveTo>
                <a:lnTo>
                  <a:pt x="5556885" y="107633"/>
                </a:lnTo>
                <a:cubicBezTo>
                  <a:pt x="5556885" y="75248"/>
                  <a:pt x="5538788" y="54293"/>
                  <a:pt x="5504498" y="54293"/>
                </a:cubicBezTo>
                <a:cubicBezTo>
                  <a:pt x="5483543" y="54293"/>
                  <a:pt x="5468303" y="64770"/>
                  <a:pt x="5459730" y="80010"/>
                </a:cubicBezTo>
                <a:cubicBezTo>
                  <a:pt x="5453063" y="64770"/>
                  <a:pt x="5438775" y="54293"/>
                  <a:pt x="5416868" y="54293"/>
                </a:cubicBezTo>
                <a:cubicBezTo>
                  <a:pt x="5398770" y="54293"/>
                  <a:pt x="5385435" y="61913"/>
                  <a:pt x="5376863" y="75248"/>
                </a:cubicBezTo>
                <a:lnTo>
                  <a:pt x="5376863" y="57150"/>
                </a:lnTo>
                <a:lnTo>
                  <a:pt x="5358765" y="57150"/>
                </a:lnTo>
                <a:lnTo>
                  <a:pt x="5358765" y="180975"/>
                </a:lnTo>
                <a:lnTo>
                  <a:pt x="5377815" y="180975"/>
                </a:lnTo>
                <a:lnTo>
                  <a:pt x="5377815" y="111443"/>
                </a:lnTo>
                <a:cubicBezTo>
                  <a:pt x="5377815" y="86678"/>
                  <a:pt x="5393055" y="71438"/>
                  <a:pt x="5414010" y="71438"/>
                </a:cubicBezTo>
                <a:cubicBezTo>
                  <a:pt x="5435918" y="71438"/>
                  <a:pt x="5448300" y="84773"/>
                  <a:pt x="5448300" y="106680"/>
                </a:cubicBezTo>
                <a:lnTo>
                  <a:pt x="5448300" y="180975"/>
                </a:lnTo>
                <a:lnTo>
                  <a:pt x="5467350" y="180975"/>
                </a:lnTo>
                <a:lnTo>
                  <a:pt x="5467350" y="109538"/>
                </a:lnTo>
                <a:cubicBezTo>
                  <a:pt x="5467350" y="85725"/>
                  <a:pt x="5482590" y="71438"/>
                  <a:pt x="5503545" y="71438"/>
                </a:cubicBezTo>
                <a:cubicBezTo>
                  <a:pt x="5526405" y="71438"/>
                  <a:pt x="5538788" y="86678"/>
                  <a:pt x="5538788" y="108585"/>
                </a:cubicBezTo>
                <a:lnTo>
                  <a:pt x="5538788" y="180975"/>
                </a:lnTo>
                <a:lnTo>
                  <a:pt x="5556885" y="180975"/>
                </a:lnTo>
                <a:close/>
                <a:moveTo>
                  <a:pt x="5604510" y="328613"/>
                </a:moveTo>
                <a:cubicBezTo>
                  <a:pt x="5568315" y="328613"/>
                  <a:pt x="5540693" y="357188"/>
                  <a:pt x="5540693" y="392430"/>
                </a:cubicBezTo>
                <a:cubicBezTo>
                  <a:pt x="5540693" y="428625"/>
                  <a:pt x="5568315" y="456248"/>
                  <a:pt x="5604510" y="456248"/>
                </a:cubicBezTo>
                <a:cubicBezTo>
                  <a:pt x="5640705" y="456248"/>
                  <a:pt x="5668328" y="427673"/>
                  <a:pt x="5668328" y="392430"/>
                </a:cubicBezTo>
                <a:cubicBezTo>
                  <a:pt x="5669280" y="357188"/>
                  <a:pt x="5640705" y="328613"/>
                  <a:pt x="5604510" y="328613"/>
                </a:cubicBezTo>
                <a:close/>
                <a:moveTo>
                  <a:pt x="5604510" y="439103"/>
                </a:moveTo>
                <a:cubicBezTo>
                  <a:pt x="5578793" y="439103"/>
                  <a:pt x="5559743" y="419100"/>
                  <a:pt x="5559743" y="392430"/>
                </a:cubicBezTo>
                <a:cubicBezTo>
                  <a:pt x="5559743" y="365760"/>
                  <a:pt x="5578793" y="345758"/>
                  <a:pt x="5604510" y="345758"/>
                </a:cubicBezTo>
                <a:cubicBezTo>
                  <a:pt x="5630228" y="345758"/>
                  <a:pt x="5650230" y="365760"/>
                  <a:pt x="5650230" y="392430"/>
                </a:cubicBezTo>
                <a:cubicBezTo>
                  <a:pt x="5650230" y="419100"/>
                  <a:pt x="5630228" y="439103"/>
                  <a:pt x="5604510" y="439103"/>
                </a:cubicBezTo>
                <a:close/>
                <a:moveTo>
                  <a:pt x="5690235" y="141923"/>
                </a:moveTo>
                <a:cubicBezTo>
                  <a:pt x="5681663" y="157163"/>
                  <a:pt x="5668328" y="165735"/>
                  <a:pt x="5649278" y="165735"/>
                </a:cubicBezTo>
                <a:cubicBezTo>
                  <a:pt x="5623560" y="165735"/>
                  <a:pt x="5605463" y="148590"/>
                  <a:pt x="5602605" y="125730"/>
                </a:cubicBezTo>
                <a:lnTo>
                  <a:pt x="5711190" y="125730"/>
                </a:lnTo>
                <a:lnTo>
                  <a:pt x="5711190" y="117158"/>
                </a:lnTo>
                <a:cubicBezTo>
                  <a:pt x="5711190" y="80963"/>
                  <a:pt x="5684520" y="54293"/>
                  <a:pt x="5648325" y="54293"/>
                </a:cubicBezTo>
                <a:cubicBezTo>
                  <a:pt x="5611178" y="54293"/>
                  <a:pt x="5583555" y="82868"/>
                  <a:pt x="5583555" y="119063"/>
                </a:cubicBezTo>
                <a:cubicBezTo>
                  <a:pt x="5583555" y="155258"/>
                  <a:pt x="5609273" y="182880"/>
                  <a:pt x="5648325" y="182880"/>
                </a:cubicBezTo>
                <a:cubicBezTo>
                  <a:pt x="5674995" y="182880"/>
                  <a:pt x="5693093" y="171450"/>
                  <a:pt x="5705475" y="151448"/>
                </a:cubicBezTo>
                <a:lnTo>
                  <a:pt x="5690235" y="141923"/>
                </a:lnTo>
                <a:close/>
                <a:moveTo>
                  <a:pt x="5648325" y="71438"/>
                </a:moveTo>
                <a:cubicBezTo>
                  <a:pt x="5672138" y="71438"/>
                  <a:pt x="5689283" y="86678"/>
                  <a:pt x="5692140" y="109538"/>
                </a:cubicBezTo>
                <a:lnTo>
                  <a:pt x="5602605" y="109538"/>
                </a:lnTo>
                <a:cubicBezTo>
                  <a:pt x="5606415" y="87630"/>
                  <a:pt x="5624513" y="71438"/>
                  <a:pt x="5648325" y="71438"/>
                </a:cubicBezTo>
                <a:close/>
                <a:moveTo>
                  <a:pt x="5274945" y="382905"/>
                </a:moveTo>
                <a:cubicBezTo>
                  <a:pt x="5255895" y="379095"/>
                  <a:pt x="5240655" y="376238"/>
                  <a:pt x="5240655" y="363855"/>
                </a:cubicBezTo>
                <a:cubicBezTo>
                  <a:pt x="5240655" y="352425"/>
                  <a:pt x="5248275" y="343853"/>
                  <a:pt x="5267325" y="343853"/>
                </a:cubicBezTo>
                <a:cubicBezTo>
                  <a:pt x="5283518" y="343853"/>
                  <a:pt x="5293995" y="350520"/>
                  <a:pt x="5301615" y="360045"/>
                </a:cubicBezTo>
                <a:lnTo>
                  <a:pt x="5316855" y="349568"/>
                </a:lnTo>
                <a:cubicBezTo>
                  <a:pt x="5305425" y="336233"/>
                  <a:pt x="5290185" y="327660"/>
                  <a:pt x="5267325" y="327660"/>
                </a:cubicBezTo>
                <a:cubicBezTo>
                  <a:pt x="5237798" y="327660"/>
                  <a:pt x="5221605" y="344805"/>
                  <a:pt x="5221605" y="363855"/>
                </a:cubicBezTo>
                <a:cubicBezTo>
                  <a:pt x="5221605" y="388620"/>
                  <a:pt x="5244465" y="394335"/>
                  <a:pt x="5265420" y="398145"/>
                </a:cubicBezTo>
                <a:cubicBezTo>
                  <a:pt x="5283518" y="401955"/>
                  <a:pt x="5300663" y="404813"/>
                  <a:pt x="5300663" y="418148"/>
                </a:cubicBezTo>
                <a:cubicBezTo>
                  <a:pt x="5300663" y="430530"/>
                  <a:pt x="5290185" y="440055"/>
                  <a:pt x="5271135" y="440055"/>
                </a:cubicBezTo>
                <a:cubicBezTo>
                  <a:pt x="5252085" y="440055"/>
                  <a:pt x="5239703" y="432435"/>
                  <a:pt x="5231130" y="420053"/>
                </a:cubicBezTo>
                <a:lnTo>
                  <a:pt x="5214938" y="431483"/>
                </a:lnTo>
                <a:cubicBezTo>
                  <a:pt x="5226368" y="447675"/>
                  <a:pt x="5243513" y="457200"/>
                  <a:pt x="5270183" y="457200"/>
                </a:cubicBezTo>
                <a:cubicBezTo>
                  <a:pt x="5302568" y="457200"/>
                  <a:pt x="5318760" y="438150"/>
                  <a:pt x="5318760" y="419100"/>
                </a:cubicBezTo>
                <a:cubicBezTo>
                  <a:pt x="5319713" y="393383"/>
                  <a:pt x="5296853" y="387668"/>
                  <a:pt x="5274945" y="382905"/>
                </a:cubicBezTo>
                <a:close/>
                <a:moveTo>
                  <a:pt x="5855018" y="19050"/>
                </a:moveTo>
                <a:cubicBezTo>
                  <a:pt x="5855018" y="10478"/>
                  <a:pt x="5849303" y="3810"/>
                  <a:pt x="5839778" y="3810"/>
                </a:cubicBezTo>
                <a:cubicBezTo>
                  <a:pt x="5831205" y="3810"/>
                  <a:pt x="5825490" y="10478"/>
                  <a:pt x="5825490" y="19050"/>
                </a:cubicBezTo>
                <a:cubicBezTo>
                  <a:pt x="5825490" y="27623"/>
                  <a:pt x="5831205" y="34290"/>
                  <a:pt x="5839778" y="34290"/>
                </a:cubicBezTo>
                <a:cubicBezTo>
                  <a:pt x="5848350" y="34290"/>
                  <a:pt x="5855018" y="27623"/>
                  <a:pt x="5855018" y="19050"/>
                </a:cubicBezTo>
                <a:close/>
                <a:moveTo>
                  <a:pt x="5902643" y="440055"/>
                </a:moveTo>
                <a:cubicBezTo>
                  <a:pt x="5876925" y="440055"/>
                  <a:pt x="5856923" y="419100"/>
                  <a:pt x="5856923" y="393383"/>
                </a:cubicBezTo>
                <a:cubicBezTo>
                  <a:pt x="5856923" y="367665"/>
                  <a:pt x="5876925" y="346710"/>
                  <a:pt x="5902643" y="346710"/>
                </a:cubicBezTo>
                <a:cubicBezTo>
                  <a:pt x="5921693" y="346710"/>
                  <a:pt x="5936933" y="357188"/>
                  <a:pt x="5943600" y="374333"/>
                </a:cubicBezTo>
                <a:lnTo>
                  <a:pt x="5960745" y="366713"/>
                </a:lnTo>
                <a:cubicBezTo>
                  <a:pt x="5951220" y="344805"/>
                  <a:pt x="5929313" y="329565"/>
                  <a:pt x="5902643" y="329565"/>
                </a:cubicBezTo>
                <a:cubicBezTo>
                  <a:pt x="5866448" y="329565"/>
                  <a:pt x="5837873" y="357188"/>
                  <a:pt x="5837873" y="393383"/>
                </a:cubicBezTo>
                <a:cubicBezTo>
                  <a:pt x="5837873" y="428625"/>
                  <a:pt x="5865495" y="457200"/>
                  <a:pt x="5902643" y="457200"/>
                </a:cubicBezTo>
                <a:cubicBezTo>
                  <a:pt x="5931218" y="457200"/>
                  <a:pt x="5952173" y="441008"/>
                  <a:pt x="5961698" y="418148"/>
                </a:cubicBezTo>
                <a:lnTo>
                  <a:pt x="5944553" y="410528"/>
                </a:lnTo>
                <a:cubicBezTo>
                  <a:pt x="5936933" y="427673"/>
                  <a:pt x="5922645" y="440055"/>
                  <a:pt x="5902643" y="440055"/>
                </a:cubicBezTo>
                <a:close/>
                <a:moveTo>
                  <a:pt x="5758815" y="328613"/>
                </a:moveTo>
                <a:cubicBezTo>
                  <a:pt x="5739765" y="328613"/>
                  <a:pt x="5724525" y="338138"/>
                  <a:pt x="5715953" y="351473"/>
                </a:cubicBezTo>
                <a:lnTo>
                  <a:pt x="5715953" y="330518"/>
                </a:lnTo>
                <a:lnTo>
                  <a:pt x="5697855" y="330518"/>
                </a:lnTo>
                <a:lnTo>
                  <a:pt x="5697855" y="454343"/>
                </a:lnTo>
                <a:lnTo>
                  <a:pt x="5716905" y="454343"/>
                </a:lnTo>
                <a:lnTo>
                  <a:pt x="5716905" y="385763"/>
                </a:lnTo>
                <a:cubicBezTo>
                  <a:pt x="5716905" y="361950"/>
                  <a:pt x="5734050" y="345758"/>
                  <a:pt x="5755958" y="345758"/>
                </a:cubicBezTo>
                <a:cubicBezTo>
                  <a:pt x="5779770" y="345758"/>
                  <a:pt x="5793105" y="360998"/>
                  <a:pt x="5793105" y="385763"/>
                </a:cubicBezTo>
                <a:lnTo>
                  <a:pt x="5793105" y="455295"/>
                </a:lnTo>
                <a:lnTo>
                  <a:pt x="5812155" y="455295"/>
                </a:lnTo>
                <a:lnTo>
                  <a:pt x="5812155" y="384810"/>
                </a:lnTo>
                <a:cubicBezTo>
                  <a:pt x="5811203" y="349568"/>
                  <a:pt x="5790248" y="328613"/>
                  <a:pt x="5758815" y="328613"/>
                </a:cubicBezTo>
                <a:close/>
                <a:moveTo>
                  <a:pt x="5849303" y="57150"/>
                </a:moveTo>
                <a:lnTo>
                  <a:pt x="5830253" y="57150"/>
                </a:lnTo>
                <a:lnTo>
                  <a:pt x="5830253" y="180975"/>
                </a:lnTo>
                <a:lnTo>
                  <a:pt x="5849303" y="180975"/>
                </a:lnTo>
                <a:lnTo>
                  <a:pt x="5849303" y="57150"/>
                </a:lnTo>
                <a:close/>
                <a:moveTo>
                  <a:pt x="6005513" y="354330"/>
                </a:moveTo>
                <a:lnTo>
                  <a:pt x="6005513" y="331470"/>
                </a:lnTo>
                <a:lnTo>
                  <a:pt x="5987415" y="331470"/>
                </a:lnTo>
                <a:lnTo>
                  <a:pt x="5987415" y="455295"/>
                </a:lnTo>
                <a:lnTo>
                  <a:pt x="6005513" y="455295"/>
                </a:lnTo>
                <a:lnTo>
                  <a:pt x="6005513" y="387668"/>
                </a:lnTo>
                <a:cubicBezTo>
                  <a:pt x="6005513" y="360045"/>
                  <a:pt x="6016943" y="348615"/>
                  <a:pt x="6037898" y="348615"/>
                </a:cubicBezTo>
                <a:cubicBezTo>
                  <a:pt x="6044565" y="348615"/>
                  <a:pt x="6049328" y="350520"/>
                  <a:pt x="6053138" y="352425"/>
                </a:cubicBezTo>
                <a:lnTo>
                  <a:pt x="6060758" y="334328"/>
                </a:lnTo>
                <a:cubicBezTo>
                  <a:pt x="6055995" y="331470"/>
                  <a:pt x="6048375" y="329565"/>
                  <a:pt x="6039803" y="329565"/>
                </a:cubicBezTo>
                <a:cubicBezTo>
                  <a:pt x="6023610" y="329565"/>
                  <a:pt x="6011228" y="338138"/>
                  <a:pt x="6005513" y="354330"/>
                </a:cubicBezTo>
                <a:close/>
                <a:moveTo>
                  <a:pt x="5461635" y="440055"/>
                </a:moveTo>
                <a:cubicBezTo>
                  <a:pt x="5435918" y="440055"/>
                  <a:pt x="5415915" y="419100"/>
                  <a:pt x="5415915" y="393383"/>
                </a:cubicBezTo>
                <a:cubicBezTo>
                  <a:pt x="5415915" y="367665"/>
                  <a:pt x="5435918" y="346710"/>
                  <a:pt x="5461635" y="346710"/>
                </a:cubicBezTo>
                <a:cubicBezTo>
                  <a:pt x="5480685" y="346710"/>
                  <a:pt x="5495925" y="357188"/>
                  <a:pt x="5502593" y="374333"/>
                </a:cubicBezTo>
                <a:lnTo>
                  <a:pt x="5519738" y="366713"/>
                </a:lnTo>
                <a:cubicBezTo>
                  <a:pt x="5510213" y="344805"/>
                  <a:pt x="5488305" y="329565"/>
                  <a:pt x="5461635" y="329565"/>
                </a:cubicBezTo>
                <a:cubicBezTo>
                  <a:pt x="5425440" y="329565"/>
                  <a:pt x="5396865" y="357188"/>
                  <a:pt x="5396865" y="393383"/>
                </a:cubicBezTo>
                <a:cubicBezTo>
                  <a:pt x="5396865" y="428625"/>
                  <a:pt x="5424488" y="457200"/>
                  <a:pt x="5461635" y="457200"/>
                </a:cubicBezTo>
                <a:cubicBezTo>
                  <a:pt x="5490210" y="457200"/>
                  <a:pt x="5511165" y="441008"/>
                  <a:pt x="5520690" y="418148"/>
                </a:cubicBezTo>
                <a:lnTo>
                  <a:pt x="5503545" y="410528"/>
                </a:lnTo>
                <a:cubicBezTo>
                  <a:pt x="5495925" y="427673"/>
                  <a:pt x="5481638" y="440055"/>
                  <a:pt x="5461635" y="440055"/>
                </a:cubicBezTo>
                <a:close/>
                <a:moveTo>
                  <a:pt x="8257223" y="54293"/>
                </a:moveTo>
                <a:cubicBezTo>
                  <a:pt x="8221028" y="54293"/>
                  <a:pt x="8193405" y="82868"/>
                  <a:pt x="8193405" y="118110"/>
                </a:cubicBezTo>
                <a:cubicBezTo>
                  <a:pt x="8193405" y="154305"/>
                  <a:pt x="8221028" y="181928"/>
                  <a:pt x="8257223" y="181928"/>
                </a:cubicBezTo>
                <a:cubicBezTo>
                  <a:pt x="8293418" y="181928"/>
                  <a:pt x="8321040" y="153353"/>
                  <a:pt x="8321040" y="118110"/>
                </a:cubicBezTo>
                <a:cubicBezTo>
                  <a:pt x="8321993" y="82868"/>
                  <a:pt x="8293418" y="54293"/>
                  <a:pt x="8257223" y="54293"/>
                </a:cubicBezTo>
                <a:close/>
                <a:moveTo>
                  <a:pt x="8257223" y="164783"/>
                </a:moveTo>
                <a:cubicBezTo>
                  <a:pt x="8231505" y="164783"/>
                  <a:pt x="8212455" y="144780"/>
                  <a:pt x="8212455" y="118110"/>
                </a:cubicBezTo>
                <a:cubicBezTo>
                  <a:pt x="8212455" y="91440"/>
                  <a:pt x="8231505" y="71438"/>
                  <a:pt x="8257223" y="71438"/>
                </a:cubicBezTo>
                <a:cubicBezTo>
                  <a:pt x="8282940" y="71438"/>
                  <a:pt x="8302943" y="91440"/>
                  <a:pt x="8302943" y="118110"/>
                </a:cubicBezTo>
                <a:cubicBezTo>
                  <a:pt x="8302943" y="144780"/>
                  <a:pt x="8282940" y="164783"/>
                  <a:pt x="8257223" y="164783"/>
                </a:cubicBezTo>
                <a:close/>
                <a:moveTo>
                  <a:pt x="8442007" y="125730"/>
                </a:moveTo>
                <a:cubicBezTo>
                  <a:pt x="8442007" y="149543"/>
                  <a:pt x="8425815" y="165735"/>
                  <a:pt x="8403907" y="165735"/>
                </a:cubicBezTo>
                <a:cubicBezTo>
                  <a:pt x="8380095" y="165735"/>
                  <a:pt x="8367713" y="150495"/>
                  <a:pt x="8367713" y="125730"/>
                </a:cubicBezTo>
                <a:lnTo>
                  <a:pt x="8367713" y="57150"/>
                </a:lnTo>
                <a:lnTo>
                  <a:pt x="8348663" y="57150"/>
                </a:lnTo>
                <a:lnTo>
                  <a:pt x="8348663" y="127635"/>
                </a:lnTo>
                <a:cubicBezTo>
                  <a:pt x="8348663" y="161925"/>
                  <a:pt x="8366760" y="183833"/>
                  <a:pt x="8400098" y="183833"/>
                </a:cubicBezTo>
                <a:cubicBezTo>
                  <a:pt x="8419148" y="183833"/>
                  <a:pt x="8433435" y="174308"/>
                  <a:pt x="8442007" y="160973"/>
                </a:cubicBezTo>
                <a:lnTo>
                  <a:pt x="8442007" y="180975"/>
                </a:lnTo>
                <a:lnTo>
                  <a:pt x="8460105" y="180975"/>
                </a:lnTo>
                <a:lnTo>
                  <a:pt x="8460105" y="57150"/>
                </a:lnTo>
                <a:lnTo>
                  <a:pt x="8441055" y="57150"/>
                </a:lnTo>
                <a:lnTo>
                  <a:pt x="8441055" y="125730"/>
                </a:lnTo>
                <a:close/>
                <a:moveTo>
                  <a:pt x="7146608" y="328613"/>
                </a:moveTo>
                <a:cubicBezTo>
                  <a:pt x="7109460" y="328613"/>
                  <a:pt x="7081838" y="357188"/>
                  <a:pt x="7081838" y="393383"/>
                </a:cubicBezTo>
                <a:cubicBezTo>
                  <a:pt x="7081838" y="429578"/>
                  <a:pt x="7107555" y="457200"/>
                  <a:pt x="7146608" y="457200"/>
                </a:cubicBezTo>
                <a:cubicBezTo>
                  <a:pt x="7173278" y="457200"/>
                  <a:pt x="7191375" y="445770"/>
                  <a:pt x="7203758" y="425768"/>
                </a:cubicBezTo>
                <a:lnTo>
                  <a:pt x="7187565" y="416243"/>
                </a:lnTo>
                <a:cubicBezTo>
                  <a:pt x="7178993" y="431483"/>
                  <a:pt x="7165658" y="440055"/>
                  <a:pt x="7146608" y="440055"/>
                </a:cubicBezTo>
                <a:cubicBezTo>
                  <a:pt x="7120890" y="440055"/>
                  <a:pt x="7102793" y="422910"/>
                  <a:pt x="7099935" y="400050"/>
                </a:cubicBezTo>
                <a:lnTo>
                  <a:pt x="7208520" y="400050"/>
                </a:lnTo>
                <a:lnTo>
                  <a:pt x="7208520" y="391478"/>
                </a:lnTo>
                <a:cubicBezTo>
                  <a:pt x="7209473" y="355283"/>
                  <a:pt x="7182803" y="328613"/>
                  <a:pt x="7146608" y="328613"/>
                </a:cubicBezTo>
                <a:close/>
                <a:moveTo>
                  <a:pt x="7100888" y="383858"/>
                </a:moveTo>
                <a:cubicBezTo>
                  <a:pt x="7104698" y="361950"/>
                  <a:pt x="7122795" y="345758"/>
                  <a:pt x="7146608" y="345758"/>
                </a:cubicBezTo>
                <a:cubicBezTo>
                  <a:pt x="7170420" y="345758"/>
                  <a:pt x="7187565" y="360998"/>
                  <a:pt x="7190423" y="383858"/>
                </a:cubicBezTo>
                <a:lnTo>
                  <a:pt x="7100888" y="383858"/>
                </a:lnTo>
                <a:close/>
                <a:moveTo>
                  <a:pt x="8046720" y="427673"/>
                </a:moveTo>
                <a:cubicBezTo>
                  <a:pt x="8038148" y="427673"/>
                  <a:pt x="8032433" y="434340"/>
                  <a:pt x="8032433" y="442913"/>
                </a:cubicBezTo>
                <a:cubicBezTo>
                  <a:pt x="8032433" y="451485"/>
                  <a:pt x="8038148" y="458153"/>
                  <a:pt x="8046720" y="458153"/>
                </a:cubicBezTo>
                <a:cubicBezTo>
                  <a:pt x="8055293" y="458153"/>
                  <a:pt x="8061960" y="451485"/>
                  <a:pt x="8061960" y="442913"/>
                </a:cubicBezTo>
                <a:cubicBezTo>
                  <a:pt x="8061960" y="434340"/>
                  <a:pt x="8055293" y="427673"/>
                  <a:pt x="8046720" y="427673"/>
                </a:cubicBezTo>
                <a:close/>
                <a:moveTo>
                  <a:pt x="8511540" y="80010"/>
                </a:moveTo>
                <a:lnTo>
                  <a:pt x="8511540" y="57150"/>
                </a:lnTo>
                <a:lnTo>
                  <a:pt x="8493443" y="57150"/>
                </a:lnTo>
                <a:lnTo>
                  <a:pt x="8493443" y="180975"/>
                </a:lnTo>
                <a:lnTo>
                  <a:pt x="8511540" y="180975"/>
                </a:lnTo>
                <a:lnTo>
                  <a:pt x="8511540" y="113348"/>
                </a:lnTo>
                <a:cubicBezTo>
                  <a:pt x="8511540" y="85725"/>
                  <a:pt x="8522970" y="74295"/>
                  <a:pt x="8543925" y="74295"/>
                </a:cubicBezTo>
                <a:cubicBezTo>
                  <a:pt x="8550593" y="74295"/>
                  <a:pt x="8555355" y="76200"/>
                  <a:pt x="8559165" y="78105"/>
                </a:cubicBezTo>
                <a:lnTo>
                  <a:pt x="8566785" y="60008"/>
                </a:lnTo>
                <a:cubicBezTo>
                  <a:pt x="8562023" y="57150"/>
                  <a:pt x="8554402" y="55245"/>
                  <a:pt x="8545830" y="55245"/>
                </a:cubicBezTo>
                <a:cubicBezTo>
                  <a:pt x="8529638" y="55245"/>
                  <a:pt x="8517255" y="63818"/>
                  <a:pt x="8511540" y="80010"/>
                </a:cubicBezTo>
                <a:close/>
                <a:moveTo>
                  <a:pt x="8696325" y="3810"/>
                </a:moveTo>
                <a:cubicBezTo>
                  <a:pt x="8687752" y="3810"/>
                  <a:pt x="8682038" y="10478"/>
                  <a:pt x="8682038" y="19050"/>
                </a:cubicBezTo>
                <a:cubicBezTo>
                  <a:pt x="8682038" y="27623"/>
                  <a:pt x="8687752" y="34290"/>
                  <a:pt x="8696325" y="34290"/>
                </a:cubicBezTo>
                <a:cubicBezTo>
                  <a:pt x="8704898" y="34290"/>
                  <a:pt x="8711565" y="27623"/>
                  <a:pt x="8711565" y="19050"/>
                </a:cubicBezTo>
                <a:cubicBezTo>
                  <a:pt x="8711565" y="10478"/>
                  <a:pt x="8704898" y="3810"/>
                  <a:pt x="8696325" y="3810"/>
                </a:cubicBezTo>
                <a:close/>
                <a:moveTo>
                  <a:pt x="8803957" y="159068"/>
                </a:moveTo>
                <a:cubicBezTo>
                  <a:pt x="8800148" y="162878"/>
                  <a:pt x="8795385" y="164783"/>
                  <a:pt x="8789670" y="164783"/>
                </a:cubicBezTo>
                <a:cubicBezTo>
                  <a:pt x="8779193" y="164783"/>
                  <a:pt x="8771573" y="159068"/>
                  <a:pt x="8771573" y="142875"/>
                </a:cubicBezTo>
                <a:lnTo>
                  <a:pt x="8771573" y="73343"/>
                </a:lnTo>
                <a:lnTo>
                  <a:pt x="8807768" y="73343"/>
                </a:lnTo>
                <a:lnTo>
                  <a:pt x="8807768" y="57150"/>
                </a:lnTo>
                <a:lnTo>
                  <a:pt x="8771573" y="57150"/>
                </a:lnTo>
                <a:lnTo>
                  <a:pt x="8771573" y="18098"/>
                </a:lnTo>
                <a:lnTo>
                  <a:pt x="8753475" y="29528"/>
                </a:lnTo>
                <a:lnTo>
                  <a:pt x="8753475" y="57150"/>
                </a:lnTo>
                <a:lnTo>
                  <a:pt x="8729662" y="57150"/>
                </a:lnTo>
                <a:lnTo>
                  <a:pt x="8729662" y="74295"/>
                </a:lnTo>
                <a:lnTo>
                  <a:pt x="8753475" y="74295"/>
                </a:lnTo>
                <a:lnTo>
                  <a:pt x="8753475" y="142875"/>
                </a:lnTo>
                <a:cubicBezTo>
                  <a:pt x="8753475" y="170498"/>
                  <a:pt x="8765857" y="181928"/>
                  <a:pt x="8788718" y="181928"/>
                </a:cubicBezTo>
                <a:cubicBezTo>
                  <a:pt x="8799195" y="181928"/>
                  <a:pt x="8806815" y="179070"/>
                  <a:pt x="8814435" y="173355"/>
                </a:cubicBezTo>
                <a:lnTo>
                  <a:pt x="8803957" y="159068"/>
                </a:lnTo>
                <a:close/>
                <a:moveTo>
                  <a:pt x="8608695" y="80010"/>
                </a:moveTo>
                <a:lnTo>
                  <a:pt x="8608695" y="57150"/>
                </a:lnTo>
                <a:lnTo>
                  <a:pt x="8590598" y="57150"/>
                </a:lnTo>
                <a:lnTo>
                  <a:pt x="8590598" y="180975"/>
                </a:lnTo>
                <a:lnTo>
                  <a:pt x="8608695" y="180975"/>
                </a:lnTo>
                <a:lnTo>
                  <a:pt x="8608695" y="113348"/>
                </a:lnTo>
                <a:cubicBezTo>
                  <a:pt x="8608695" y="85725"/>
                  <a:pt x="8620125" y="74295"/>
                  <a:pt x="8641080" y="74295"/>
                </a:cubicBezTo>
                <a:cubicBezTo>
                  <a:pt x="8647748" y="74295"/>
                  <a:pt x="8652510" y="76200"/>
                  <a:pt x="8656320" y="78105"/>
                </a:cubicBezTo>
                <a:lnTo>
                  <a:pt x="8663940" y="60008"/>
                </a:lnTo>
                <a:cubicBezTo>
                  <a:pt x="8659177" y="57150"/>
                  <a:pt x="8651557" y="55245"/>
                  <a:pt x="8642985" y="55245"/>
                </a:cubicBezTo>
                <a:cubicBezTo>
                  <a:pt x="8625840" y="55245"/>
                  <a:pt x="8613457" y="63818"/>
                  <a:pt x="8608695" y="80010"/>
                </a:cubicBezTo>
                <a:close/>
                <a:moveTo>
                  <a:pt x="8686800" y="180023"/>
                </a:moveTo>
                <a:lnTo>
                  <a:pt x="8705850" y="180023"/>
                </a:lnTo>
                <a:lnTo>
                  <a:pt x="8705850" y="57150"/>
                </a:lnTo>
                <a:lnTo>
                  <a:pt x="8686800" y="57150"/>
                </a:lnTo>
                <a:lnTo>
                  <a:pt x="8686800" y="180023"/>
                </a:lnTo>
                <a:close/>
                <a:moveTo>
                  <a:pt x="8113395" y="54293"/>
                </a:moveTo>
                <a:cubicBezTo>
                  <a:pt x="8094345" y="54293"/>
                  <a:pt x="8079105" y="63818"/>
                  <a:pt x="8070533" y="77153"/>
                </a:cubicBezTo>
                <a:lnTo>
                  <a:pt x="8070533" y="57150"/>
                </a:lnTo>
                <a:lnTo>
                  <a:pt x="8052435" y="57150"/>
                </a:lnTo>
                <a:lnTo>
                  <a:pt x="8052435" y="180975"/>
                </a:lnTo>
                <a:lnTo>
                  <a:pt x="8071485" y="180975"/>
                </a:lnTo>
                <a:lnTo>
                  <a:pt x="8071485" y="112395"/>
                </a:lnTo>
                <a:cubicBezTo>
                  <a:pt x="8071485" y="88583"/>
                  <a:pt x="8088630" y="72390"/>
                  <a:pt x="8110538" y="72390"/>
                </a:cubicBezTo>
                <a:cubicBezTo>
                  <a:pt x="8134350" y="72390"/>
                  <a:pt x="8147685" y="87630"/>
                  <a:pt x="8147685" y="112395"/>
                </a:cubicBezTo>
                <a:lnTo>
                  <a:pt x="8147685" y="181928"/>
                </a:lnTo>
                <a:lnTo>
                  <a:pt x="8166735" y="181928"/>
                </a:lnTo>
                <a:lnTo>
                  <a:pt x="8166735" y="111443"/>
                </a:lnTo>
                <a:cubicBezTo>
                  <a:pt x="8166735" y="75248"/>
                  <a:pt x="8145780" y="54293"/>
                  <a:pt x="8113395" y="54293"/>
                </a:cubicBezTo>
                <a:close/>
                <a:moveTo>
                  <a:pt x="7382828" y="328613"/>
                </a:moveTo>
                <a:cubicBezTo>
                  <a:pt x="7345680" y="328613"/>
                  <a:pt x="7318058" y="357188"/>
                  <a:pt x="7318058" y="393383"/>
                </a:cubicBezTo>
                <a:cubicBezTo>
                  <a:pt x="7318058" y="429578"/>
                  <a:pt x="7343775" y="457200"/>
                  <a:pt x="7382828" y="457200"/>
                </a:cubicBezTo>
                <a:cubicBezTo>
                  <a:pt x="7409498" y="457200"/>
                  <a:pt x="7427595" y="445770"/>
                  <a:pt x="7439978" y="425768"/>
                </a:cubicBezTo>
                <a:lnTo>
                  <a:pt x="7423785" y="416243"/>
                </a:lnTo>
                <a:cubicBezTo>
                  <a:pt x="7415213" y="431483"/>
                  <a:pt x="7401878" y="440055"/>
                  <a:pt x="7382828" y="440055"/>
                </a:cubicBezTo>
                <a:cubicBezTo>
                  <a:pt x="7357110" y="440055"/>
                  <a:pt x="7339013" y="422910"/>
                  <a:pt x="7336155" y="400050"/>
                </a:cubicBezTo>
                <a:lnTo>
                  <a:pt x="7444740" y="400050"/>
                </a:lnTo>
                <a:lnTo>
                  <a:pt x="7444740" y="391478"/>
                </a:lnTo>
                <a:cubicBezTo>
                  <a:pt x="7445693" y="355283"/>
                  <a:pt x="7419023" y="328613"/>
                  <a:pt x="7382828" y="328613"/>
                </a:cubicBezTo>
                <a:close/>
                <a:moveTo>
                  <a:pt x="7337108" y="383858"/>
                </a:moveTo>
                <a:cubicBezTo>
                  <a:pt x="7340918" y="361950"/>
                  <a:pt x="7359015" y="345758"/>
                  <a:pt x="7382828" y="345758"/>
                </a:cubicBezTo>
                <a:cubicBezTo>
                  <a:pt x="7406640" y="345758"/>
                  <a:pt x="7423785" y="360998"/>
                  <a:pt x="7426643" y="383858"/>
                </a:cubicBezTo>
                <a:lnTo>
                  <a:pt x="7337108" y="383858"/>
                </a:lnTo>
                <a:close/>
                <a:moveTo>
                  <a:pt x="7256145" y="354330"/>
                </a:moveTo>
                <a:lnTo>
                  <a:pt x="7256145" y="331470"/>
                </a:lnTo>
                <a:lnTo>
                  <a:pt x="7238048" y="331470"/>
                </a:lnTo>
                <a:lnTo>
                  <a:pt x="7238048" y="455295"/>
                </a:lnTo>
                <a:lnTo>
                  <a:pt x="7256145" y="455295"/>
                </a:lnTo>
                <a:lnTo>
                  <a:pt x="7256145" y="387668"/>
                </a:lnTo>
                <a:cubicBezTo>
                  <a:pt x="7256145" y="360045"/>
                  <a:pt x="7267575" y="348615"/>
                  <a:pt x="7288530" y="348615"/>
                </a:cubicBezTo>
                <a:cubicBezTo>
                  <a:pt x="7295198" y="348615"/>
                  <a:pt x="7299960" y="350520"/>
                  <a:pt x="7303770" y="352425"/>
                </a:cubicBezTo>
                <a:lnTo>
                  <a:pt x="7311390" y="334328"/>
                </a:lnTo>
                <a:cubicBezTo>
                  <a:pt x="7306628" y="331470"/>
                  <a:pt x="7299008" y="329565"/>
                  <a:pt x="7290435" y="329565"/>
                </a:cubicBezTo>
                <a:cubicBezTo>
                  <a:pt x="7273290" y="329565"/>
                  <a:pt x="7260908" y="338138"/>
                  <a:pt x="7256145" y="354330"/>
                </a:cubicBezTo>
                <a:close/>
                <a:moveTo>
                  <a:pt x="7505700" y="159068"/>
                </a:moveTo>
                <a:lnTo>
                  <a:pt x="7505700" y="180975"/>
                </a:lnTo>
                <a:lnTo>
                  <a:pt x="7523798" y="180975"/>
                </a:lnTo>
                <a:lnTo>
                  <a:pt x="7523798" y="101918"/>
                </a:lnTo>
                <a:cubicBezTo>
                  <a:pt x="7523798" y="74295"/>
                  <a:pt x="7504748" y="54293"/>
                  <a:pt x="7469505" y="54293"/>
                </a:cubicBezTo>
                <a:cubicBezTo>
                  <a:pt x="7443788" y="54293"/>
                  <a:pt x="7425690" y="64770"/>
                  <a:pt x="7413308" y="80963"/>
                </a:cubicBezTo>
                <a:lnTo>
                  <a:pt x="7429500" y="91440"/>
                </a:lnTo>
                <a:cubicBezTo>
                  <a:pt x="7438073" y="78105"/>
                  <a:pt x="7450455" y="70485"/>
                  <a:pt x="7468553" y="70485"/>
                </a:cubicBezTo>
                <a:cubicBezTo>
                  <a:pt x="7492365" y="70485"/>
                  <a:pt x="7504748" y="82868"/>
                  <a:pt x="7504748" y="101918"/>
                </a:cubicBezTo>
                <a:lnTo>
                  <a:pt x="7504748" y="106680"/>
                </a:lnTo>
                <a:lnTo>
                  <a:pt x="7465695" y="106680"/>
                </a:lnTo>
                <a:cubicBezTo>
                  <a:pt x="7431405" y="106680"/>
                  <a:pt x="7409498" y="120968"/>
                  <a:pt x="7409498" y="146685"/>
                </a:cubicBezTo>
                <a:cubicBezTo>
                  <a:pt x="7409498" y="166688"/>
                  <a:pt x="7423785" y="182880"/>
                  <a:pt x="7453313" y="182880"/>
                </a:cubicBezTo>
                <a:cubicBezTo>
                  <a:pt x="7476173" y="182880"/>
                  <a:pt x="7495223" y="173355"/>
                  <a:pt x="7505700" y="159068"/>
                </a:cubicBezTo>
                <a:close/>
                <a:moveTo>
                  <a:pt x="7458075" y="166688"/>
                </a:moveTo>
                <a:cubicBezTo>
                  <a:pt x="7439025" y="166688"/>
                  <a:pt x="7429500" y="157163"/>
                  <a:pt x="7429500" y="145733"/>
                </a:cubicBezTo>
                <a:cubicBezTo>
                  <a:pt x="7429500" y="130493"/>
                  <a:pt x="7441883" y="121920"/>
                  <a:pt x="7467600" y="121920"/>
                </a:cubicBezTo>
                <a:lnTo>
                  <a:pt x="7505700" y="121920"/>
                </a:lnTo>
                <a:lnTo>
                  <a:pt x="7505700" y="139065"/>
                </a:lnTo>
                <a:cubicBezTo>
                  <a:pt x="7496175" y="157163"/>
                  <a:pt x="7476173" y="166688"/>
                  <a:pt x="7458075" y="166688"/>
                </a:cubicBezTo>
                <a:close/>
                <a:moveTo>
                  <a:pt x="7274243" y="160020"/>
                </a:moveTo>
                <a:lnTo>
                  <a:pt x="7274243" y="180023"/>
                </a:lnTo>
                <a:lnTo>
                  <a:pt x="7292340" y="180023"/>
                </a:lnTo>
                <a:lnTo>
                  <a:pt x="7292340" y="57150"/>
                </a:lnTo>
                <a:lnTo>
                  <a:pt x="7273290" y="57150"/>
                </a:lnTo>
                <a:lnTo>
                  <a:pt x="7273290" y="125730"/>
                </a:lnTo>
                <a:cubicBezTo>
                  <a:pt x="7273290" y="149543"/>
                  <a:pt x="7257098" y="165735"/>
                  <a:pt x="7235190" y="165735"/>
                </a:cubicBezTo>
                <a:cubicBezTo>
                  <a:pt x="7211378" y="165735"/>
                  <a:pt x="7198995" y="150495"/>
                  <a:pt x="7198995" y="125730"/>
                </a:cubicBezTo>
                <a:lnTo>
                  <a:pt x="7198995" y="57150"/>
                </a:lnTo>
                <a:lnTo>
                  <a:pt x="7179945" y="57150"/>
                </a:lnTo>
                <a:lnTo>
                  <a:pt x="7179945" y="127635"/>
                </a:lnTo>
                <a:cubicBezTo>
                  <a:pt x="7179945" y="161925"/>
                  <a:pt x="7198043" y="183833"/>
                  <a:pt x="7231380" y="183833"/>
                </a:cubicBezTo>
                <a:cubicBezTo>
                  <a:pt x="7251383" y="182880"/>
                  <a:pt x="7265670" y="173355"/>
                  <a:pt x="7274243" y="160020"/>
                </a:cubicBezTo>
                <a:close/>
                <a:moveTo>
                  <a:pt x="7825740" y="328613"/>
                </a:moveTo>
                <a:cubicBezTo>
                  <a:pt x="7788593" y="328613"/>
                  <a:pt x="7760970" y="357188"/>
                  <a:pt x="7760970" y="393383"/>
                </a:cubicBezTo>
                <a:cubicBezTo>
                  <a:pt x="7760970" y="429578"/>
                  <a:pt x="7786688" y="457200"/>
                  <a:pt x="7825740" y="457200"/>
                </a:cubicBezTo>
                <a:cubicBezTo>
                  <a:pt x="7852410" y="457200"/>
                  <a:pt x="7870508" y="445770"/>
                  <a:pt x="7882890" y="425768"/>
                </a:cubicBezTo>
                <a:lnTo>
                  <a:pt x="7866698" y="416243"/>
                </a:lnTo>
                <a:cubicBezTo>
                  <a:pt x="7858125" y="431483"/>
                  <a:pt x="7844790" y="440055"/>
                  <a:pt x="7825740" y="440055"/>
                </a:cubicBezTo>
                <a:cubicBezTo>
                  <a:pt x="7800023" y="440055"/>
                  <a:pt x="7781925" y="422910"/>
                  <a:pt x="7779068" y="400050"/>
                </a:cubicBezTo>
                <a:lnTo>
                  <a:pt x="7887653" y="400050"/>
                </a:lnTo>
                <a:lnTo>
                  <a:pt x="7887653" y="391478"/>
                </a:lnTo>
                <a:cubicBezTo>
                  <a:pt x="7888605" y="355283"/>
                  <a:pt x="7861935" y="328613"/>
                  <a:pt x="7825740" y="328613"/>
                </a:cubicBezTo>
                <a:close/>
                <a:moveTo>
                  <a:pt x="7780020" y="383858"/>
                </a:moveTo>
                <a:cubicBezTo>
                  <a:pt x="7783830" y="361950"/>
                  <a:pt x="7801928" y="345758"/>
                  <a:pt x="7825740" y="345758"/>
                </a:cubicBezTo>
                <a:cubicBezTo>
                  <a:pt x="7849553" y="345758"/>
                  <a:pt x="7866698" y="360998"/>
                  <a:pt x="7869555" y="383858"/>
                </a:cubicBezTo>
                <a:lnTo>
                  <a:pt x="7780020" y="383858"/>
                </a:lnTo>
                <a:close/>
                <a:moveTo>
                  <a:pt x="7680960" y="328613"/>
                </a:moveTo>
                <a:cubicBezTo>
                  <a:pt x="7661910" y="328613"/>
                  <a:pt x="7646670" y="338138"/>
                  <a:pt x="7638098" y="351473"/>
                </a:cubicBezTo>
                <a:lnTo>
                  <a:pt x="7638098" y="330518"/>
                </a:lnTo>
                <a:lnTo>
                  <a:pt x="7620000" y="330518"/>
                </a:lnTo>
                <a:lnTo>
                  <a:pt x="7620000" y="454343"/>
                </a:lnTo>
                <a:lnTo>
                  <a:pt x="7639050" y="454343"/>
                </a:lnTo>
                <a:lnTo>
                  <a:pt x="7639050" y="385763"/>
                </a:lnTo>
                <a:cubicBezTo>
                  <a:pt x="7639050" y="361950"/>
                  <a:pt x="7656195" y="345758"/>
                  <a:pt x="7678103" y="345758"/>
                </a:cubicBezTo>
                <a:cubicBezTo>
                  <a:pt x="7701915" y="345758"/>
                  <a:pt x="7715250" y="360998"/>
                  <a:pt x="7715250" y="385763"/>
                </a:cubicBezTo>
                <a:lnTo>
                  <a:pt x="7715250" y="455295"/>
                </a:lnTo>
                <a:lnTo>
                  <a:pt x="7734300" y="455295"/>
                </a:lnTo>
                <a:lnTo>
                  <a:pt x="7734300" y="384810"/>
                </a:lnTo>
                <a:cubicBezTo>
                  <a:pt x="7734300" y="349568"/>
                  <a:pt x="7713345" y="328613"/>
                  <a:pt x="7680960" y="328613"/>
                </a:cubicBezTo>
                <a:close/>
                <a:moveTo>
                  <a:pt x="7535228" y="328613"/>
                </a:moveTo>
                <a:cubicBezTo>
                  <a:pt x="7516178" y="328613"/>
                  <a:pt x="7500938" y="338138"/>
                  <a:pt x="7492365" y="351473"/>
                </a:cubicBezTo>
                <a:lnTo>
                  <a:pt x="7492365" y="330518"/>
                </a:lnTo>
                <a:lnTo>
                  <a:pt x="7474268" y="330518"/>
                </a:lnTo>
                <a:lnTo>
                  <a:pt x="7474268" y="454343"/>
                </a:lnTo>
                <a:lnTo>
                  <a:pt x="7493318" y="454343"/>
                </a:lnTo>
                <a:lnTo>
                  <a:pt x="7493318" y="385763"/>
                </a:lnTo>
                <a:cubicBezTo>
                  <a:pt x="7493318" y="361950"/>
                  <a:pt x="7510463" y="345758"/>
                  <a:pt x="7532370" y="345758"/>
                </a:cubicBezTo>
                <a:cubicBezTo>
                  <a:pt x="7556183" y="345758"/>
                  <a:pt x="7569518" y="360998"/>
                  <a:pt x="7569518" y="385763"/>
                </a:cubicBezTo>
                <a:lnTo>
                  <a:pt x="7569518" y="455295"/>
                </a:lnTo>
                <a:lnTo>
                  <a:pt x="7588568" y="455295"/>
                </a:lnTo>
                <a:lnTo>
                  <a:pt x="7588568" y="384810"/>
                </a:lnTo>
                <a:cubicBezTo>
                  <a:pt x="7587615" y="349568"/>
                  <a:pt x="7567613" y="328613"/>
                  <a:pt x="7535228" y="328613"/>
                </a:cubicBezTo>
                <a:close/>
                <a:moveTo>
                  <a:pt x="7965758" y="382905"/>
                </a:moveTo>
                <a:cubicBezTo>
                  <a:pt x="7946708" y="379095"/>
                  <a:pt x="7931468" y="376238"/>
                  <a:pt x="7931468" y="363855"/>
                </a:cubicBezTo>
                <a:cubicBezTo>
                  <a:pt x="7931468" y="352425"/>
                  <a:pt x="7939088" y="343853"/>
                  <a:pt x="7958138" y="343853"/>
                </a:cubicBezTo>
                <a:cubicBezTo>
                  <a:pt x="7974330" y="343853"/>
                  <a:pt x="7984808" y="350520"/>
                  <a:pt x="7992428" y="360045"/>
                </a:cubicBezTo>
                <a:lnTo>
                  <a:pt x="8007668" y="349568"/>
                </a:lnTo>
                <a:cubicBezTo>
                  <a:pt x="7996238" y="336233"/>
                  <a:pt x="7980998" y="327660"/>
                  <a:pt x="7958138" y="327660"/>
                </a:cubicBezTo>
                <a:cubicBezTo>
                  <a:pt x="7928610" y="327660"/>
                  <a:pt x="7912418" y="344805"/>
                  <a:pt x="7912418" y="363855"/>
                </a:cubicBezTo>
                <a:cubicBezTo>
                  <a:pt x="7912418" y="388620"/>
                  <a:pt x="7935278" y="394335"/>
                  <a:pt x="7956233" y="398145"/>
                </a:cubicBezTo>
                <a:cubicBezTo>
                  <a:pt x="7974330" y="401955"/>
                  <a:pt x="7991475" y="404813"/>
                  <a:pt x="7991475" y="418148"/>
                </a:cubicBezTo>
                <a:cubicBezTo>
                  <a:pt x="7991475" y="430530"/>
                  <a:pt x="7980998" y="440055"/>
                  <a:pt x="7961948" y="440055"/>
                </a:cubicBezTo>
                <a:cubicBezTo>
                  <a:pt x="7942898" y="440055"/>
                  <a:pt x="7930515" y="432435"/>
                  <a:pt x="7921943" y="420053"/>
                </a:cubicBezTo>
                <a:lnTo>
                  <a:pt x="7905750" y="431483"/>
                </a:lnTo>
                <a:cubicBezTo>
                  <a:pt x="7917180" y="447675"/>
                  <a:pt x="7934325" y="457200"/>
                  <a:pt x="7960995" y="457200"/>
                </a:cubicBezTo>
                <a:cubicBezTo>
                  <a:pt x="7993380" y="457200"/>
                  <a:pt x="8009573" y="438150"/>
                  <a:pt x="8009573" y="419100"/>
                </a:cubicBezTo>
                <a:cubicBezTo>
                  <a:pt x="8010525" y="393383"/>
                  <a:pt x="7986713" y="387668"/>
                  <a:pt x="7965758" y="382905"/>
                </a:cubicBezTo>
                <a:close/>
                <a:moveTo>
                  <a:pt x="7651433" y="110490"/>
                </a:moveTo>
                <a:lnTo>
                  <a:pt x="7651433" y="180023"/>
                </a:lnTo>
                <a:lnTo>
                  <a:pt x="7670483" y="180023"/>
                </a:lnTo>
                <a:lnTo>
                  <a:pt x="7670483" y="109538"/>
                </a:lnTo>
                <a:cubicBezTo>
                  <a:pt x="7670483" y="75248"/>
                  <a:pt x="7650480" y="54293"/>
                  <a:pt x="7618095" y="54293"/>
                </a:cubicBezTo>
                <a:cubicBezTo>
                  <a:pt x="7599045" y="54293"/>
                  <a:pt x="7583805" y="63818"/>
                  <a:pt x="7575233" y="77153"/>
                </a:cubicBezTo>
                <a:lnTo>
                  <a:pt x="7575233" y="57150"/>
                </a:lnTo>
                <a:lnTo>
                  <a:pt x="7557135" y="57150"/>
                </a:lnTo>
                <a:lnTo>
                  <a:pt x="7557135" y="180975"/>
                </a:lnTo>
                <a:lnTo>
                  <a:pt x="7576185" y="180975"/>
                </a:lnTo>
                <a:lnTo>
                  <a:pt x="7576185" y="112395"/>
                </a:lnTo>
                <a:cubicBezTo>
                  <a:pt x="7576185" y="88583"/>
                  <a:pt x="7593330" y="72390"/>
                  <a:pt x="7615238" y="72390"/>
                </a:cubicBezTo>
                <a:cubicBezTo>
                  <a:pt x="7638098" y="71438"/>
                  <a:pt x="7651433" y="86678"/>
                  <a:pt x="7651433" y="110490"/>
                </a:cubicBezTo>
                <a:close/>
                <a:moveTo>
                  <a:pt x="3873818" y="164783"/>
                </a:moveTo>
                <a:cubicBezTo>
                  <a:pt x="3863340" y="164783"/>
                  <a:pt x="3855720" y="159068"/>
                  <a:pt x="3855720" y="142875"/>
                </a:cubicBezTo>
                <a:lnTo>
                  <a:pt x="3855720" y="73343"/>
                </a:lnTo>
                <a:lnTo>
                  <a:pt x="3891915" y="73343"/>
                </a:lnTo>
                <a:lnTo>
                  <a:pt x="3891915" y="57150"/>
                </a:lnTo>
                <a:lnTo>
                  <a:pt x="3855720" y="57150"/>
                </a:lnTo>
                <a:lnTo>
                  <a:pt x="3855720" y="18098"/>
                </a:lnTo>
                <a:lnTo>
                  <a:pt x="3837623" y="29528"/>
                </a:lnTo>
                <a:lnTo>
                  <a:pt x="3837623" y="57150"/>
                </a:lnTo>
                <a:lnTo>
                  <a:pt x="3813810" y="57150"/>
                </a:lnTo>
                <a:lnTo>
                  <a:pt x="3813810" y="74295"/>
                </a:lnTo>
                <a:lnTo>
                  <a:pt x="3837623" y="74295"/>
                </a:lnTo>
                <a:lnTo>
                  <a:pt x="3837623" y="142875"/>
                </a:lnTo>
                <a:cubicBezTo>
                  <a:pt x="3837623" y="170498"/>
                  <a:pt x="3850005" y="181928"/>
                  <a:pt x="3872865" y="181928"/>
                </a:cubicBezTo>
                <a:cubicBezTo>
                  <a:pt x="3883343" y="181928"/>
                  <a:pt x="3890963" y="179070"/>
                  <a:pt x="3898583" y="173355"/>
                </a:cubicBezTo>
                <a:lnTo>
                  <a:pt x="3889058" y="158115"/>
                </a:lnTo>
                <a:cubicBezTo>
                  <a:pt x="3884295" y="162878"/>
                  <a:pt x="3879533" y="164783"/>
                  <a:pt x="3873818" y="164783"/>
                </a:cubicBezTo>
                <a:close/>
                <a:moveTo>
                  <a:pt x="3369945" y="328613"/>
                </a:moveTo>
                <a:cubicBezTo>
                  <a:pt x="3344228" y="328613"/>
                  <a:pt x="3326130" y="339090"/>
                  <a:pt x="3313748" y="355283"/>
                </a:cubicBezTo>
                <a:lnTo>
                  <a:pt x="3329940" y="365760"/>
                </a:lnTo>
                <a:cubicBezTo>
                  <a:pt x="3338513" y="352425"/>
                  <a:pt x="3350895" y="344805"/>
                  <a:pt x="3368993" y="344805"/>
                </a:cubicBezTo>
                <a:cubicBezTo>
                  <a:pt x="3392805" y="344805"/>
                  <a:pt x="3405188" y="357188"/>
                  <a:pt x="3405188" y="376238"/>
                </a:cubicBezTo>
                <a:lnTo>
                  <a:pt x="3405188" y="381000"/>
                </a:lnTo>
                <a:lnTo>
                  <a:pt x="3366135" y="381000"/>
                </a:lnTo>
                <a:cubicBezTo>
                  <a:pt x="3331845" y="381000"/>
                  <a:pt x="3309938" y="395288"/>
                  <a:pt x="3309938" y="421005"/>
                </a:cubicBezTo>
                <a:cubicBezTo>
                  <a:pt x="3309938" y="441008"/>
                  <a:pt x="3324225" y="457200"/>
                  <a:pt x="3353753" y="457200"/>
                </a:cubicBezTo>
                <a:cubicBezTo>
                  <a:pt x="3374708" y="457200"/>
                  <a:pt x="3393758" y="447675"/>
                  <a:pt x="3405188" y="433388"/>
                </a:cubicBezTo>
                <a:lnTo>
                  <a:pt x="3405188" y="455295"/>
                </a:lnTo>
                <a:lnTo>
                  <a:pt x="3423285" y="455295"/>
                </a:lnTo>
                <a:lnTo>
                  <a:pt x="3423285" y="376238"/>
                </a:lnTo>
                <a:cubicBezTo>
                  <a:pt x="3424238" y="348615"/>
                  <a:pt x="3405188" y="328613"/>
                  <a:pt x="3369945" y="328613"/>
                </a:cubicBezTo>
                <a:close/>
                <a:moveTo>
                  <a:pt x="3406140" y="412433"/>
                </a:moveTo>
                <a:cubicBezTo>
                  <a:pt x="3396615" y="430530"/>
                  <a:pt x="3376613" y="440055"/>
                  <a:pt x="3358515" y="440055"/>
                </a:cubicBezTo>
                <a:cubicBezTo>
                  <a:pt x="3339465" y="440055"/>
                  <a:pt x="3329940" y="430530"/>
                  <a:pt x="3329940" y="419100"/>
                </a:cubicBezTo>
                <a:cubicBezTo>
                  <a:pt x="3329940" y="403860"/>
                  <a:pt x="3342323" y="395288"/>
                  <a:pt x="3368040" y="395288"/>
                </a:cubicBezTo>
                <a:lnTo>
                  <a:pt x="3406140" y="395288"/>
                </a:lnTo>
                <a:lnTo>
                  <a:pt x="3406140" y="412433"/>
                </a:lnTo>
                <a:close/>
                <a:moveTo>
                  <a:pt x="3506153" y="182880"/>
                </a:moveTo>
                <a:cubicBezTo>
                  <a:pt x="3532823" y="182880"/>
                  <a:pt x="3550920" y="171450"/>
                  <a:pt x="3563303" y="151448"/>
                </a:cubicBezTo>
                <a:lnTo>
                  <a:pt x="3547110" y="141923"/>
                </a:lnTo>
                <a:cubicBezTo>
                  <a:pt x="3538538" y="157163"/>
                  <a:pt x="3525203" y="165735"/>
                  <a:pt x="3506153" y="165735"/>
                </a:cubicBezTo>
                <a:cubicBezTo>
                  <a:pt x="3480435" y="165735"/>
                  <a:pt x="3462338" y="148590"/>
                  <a:pt x="3459480" y="125730"/>
                </a:cubicBezTo>
                <a:lnTo>
                  <a:pt x="3568065" y="125730"/>
                </a:lnTo>
                <a:lnTo>
                  <a:pt x="3568065" y="117158"/>
                </a:lnTo>
                <a:cubicBezTo>
                  <a:pt x="3568065" y="80963"/>
                  <a:pt x="3541395" y="54293"/>
                  <a:pt x="3505200" y="54293"/>
                </a:cubicBezTo>
                <a:cubicBezTo>
                  <a:pt x="3468053" y="54293"/>
                  <a:pt x="3440430" y="82868"/>
                  <a:pt x="3440430" y="119063"/>
                </a:cubicBezTo>
                <a:cubicBezTo>
                  <a:pt x="3440430" y="155258"/>
                  <a:pt x="3466148" y="182880"/>
                  <a:pt x="3506153" y="182880"/>
                </a:cubicBezTo>
                <a:close/>
                <a:moveTo>
                  <a:pt x="3505200" y="71438"/>
                </a:moveTo>
                <a:cubicBezTo>
                  <a:pt x="3529013" y="71438"/>
                  <a:pt x="3546158" y="86678"/>
                  <a:pt x="3549015" y="109538"/>
                </a:cubicBezTo>
                <a:lnTo>
                  <a:pt x="3459480" y="109538"/>
                </a:lnTo>
                <a:cubicBezTo>
                  <a:pt x="3463290" y="87630"/>
                  <a:pt x="3481388" y="71438"/>
                  <a:pt x="3505200" y="71438"/>
                </a:cubicBezTo>
                <a:close/>
                <a:moveTo>
                  <a:pt x="3517583" y="328613"/>
                </a:moveTo>
                <a:cubicBezTo>
                  <a:pt x="3498533" y="328613"/>
                  <a:pt x="3483293" y="338138"/>
                  <a:pt x="3474720" y="351473"/>
                </a:cubicBezTo>
                <a:lnTo>
                  <a:pt x="3474720" y="330518"/>
                </a:lnTo>
                <a:lnTo>
                  <a:pt x="3456623" y="330518"/>
                </a:lnTo>
                <a:lnTo>
                  <a:pt x="3456623" y="454343"/>
                </a:lnTo>
                <a:lnTo>
                  <a:pt x="3475673" y="454343"/>
                </a:lnTo>
                <a:lnTo>
                  <a:pt x="3475673" y="385763"/>
                </a:lnTo>
                <a:cubicBezTo>
                  <a:pt x="3475673" y="361950"/>
                  <a:pt x="3492818" y="345758"/>
                  <a:pt x="3514725" y="345758"/>
                </a:cubicBezTo>
                <a:cubicBezTo>
                  <a:pt x="3538538" y="345758"/>
                  <a:pt x="3551873" y="360998"/>
                  <a:pt x="3551873" y="385763"/>
                </a:cubicBezTo>
                <a:lnTo>
                  <a:pt x="3551873" y="455295"/>
                </a:lnTo>
                <a:lnTo>
                  <a:pt x="3570923" y="455295"/>
                </a:lnTo>
                <a:lnTo>
                  <a:pt x="3570923" y="384810"/>
                </a:lnTo>
                <a:cubicBezTo>
                  <a:pt x="3570923" y="349568"/>
                  <a:pt x="3549968" y="328613"/>
                  <a:pt x="3517583" y="328613"/>
                </a:cubicBezTo>
                <a:close/>
                <a:moveTo>
                  <a:pt x="3354705" y="182880"/>
                </a:moveTo>
                <a:cubicBezTo>
                  <a:pt x="3389948" y="182880"/>
                  <a:pt x="3417570" y="156210"/>
                  <a:pt x="3417570" y="119063"/>
                </a:cubicBezTo>
                <a:cubicBezTo>
                  <a:pt x="3417570" y="81915"/>
                  <a:pt x="3388995" y="55245"/>
                  <a:pt x="3354705" y="55245"/>
                </a:cubicBezTo>
                <a:cubicBezTo>
                  <a:pt x="3336608" y="55245"/>
                  <a:pt x="3317558" y="64770"/>
                  <a:pt x="3308033" y="80010"/>
                </a:cubicBezTo>
                <a:lnTo>
                  <a:pt x="3308033" y="57150"/>
                </a:lnTo>
                <a:lnTo>
                  <a:pt x="3289935" y="57150"/>
                </a:lnTo>
                <a:lnTo>
                  <a:pt x="3289935" y="228600"/>
                </a:lnTo>
                <a:lnTo>
                  <a:pt x="3308033" y="228600"/>
                </a:lnTo>
                <a:lnTo>
                  <a:pt x="3308033" y="160020"/>
                </a:lnTo>
                <a:cubicBezTo>
                  <a:pt x="3317558" y="174308"/>
                  <a:pt x="3336608" y="182880"/>
                  <a:pt x="3354705" y="182880"/>
                </a:cubicBezTo>
                <a:close/>
                <a:moveTo>
                  <a:pt x="3307080" y="118110"/>
                </a:moveTo>
                <a:cubicBezTo>
                  <a:pt x="3307080" y="92393"/>
                  <a:pt x="3327083" y="71438"/>
                  <a:pt x="3352800" y="71438"/>
                </a:cubicBezTo>
                <a:cubicBezTo>
                  <a:pt x="3378518" y="71438"/>
                  <a:pt x="3398520" y="92393"/>
                  <a:pt x="3398520" y="118110"/>
                </a:cubicBezTo>
                <a:cubicBezTo>
                  <a:pt x="3398520" y="144780"/>
                  <a:pt x="3378518" y="164783"/>
                  <a:pt x="3352800" y="164783"/>
                </a:cubicBezTo>
                <a:cubicBezTo>
                  <a:pt x="3326130" y="165735"/>
                  <a:pt x="3307080" y="144780"/>
                  <a:pt x="3307080" y="118110"/>
                </a:cubicBezTo>
                <a:close/>
                <a:moveTo>
                  <a:pt x="3776663" y="159068"/>
                </a:moveTo>
                <a:lnTo>
                  <a:pt x="3776663" y="180975"/>
                </a:lnTo>
                <a:lnTo>
                  <a:pt x="3794760" y="180975"/>
                </a:lnTo>
                <a:lnTo>
                  <a:pt x="3794760" y="101918"/>
                </a:lnTo>
                <a:cubicBezTo>
                  <a:pt x="3794760" y="74295"/>
                  <a:pt x="3775710" y="54293"/>
                  <a:pt x="3740468" y="54293"/>
                </a:cubicBezTo>
                <a:cubicBezTo>
                  <a:pt x="3714750" y="54293"/>
                  <a:pt x="3696653" y="64770"/>
                  <a:pt x="3684270" y="80963"/>
                </a:cubicBezTo>
                <a:lnTo>
                  <a:pt x="3700463" y="91440"/>
                </a:lnTo>
                <a:cubicBezTo>
                  <a:pt x="3709035" y="78105"/>
                  <a:pt x="3721418" y="70485"/>
                  <a:pt x="3739515" y="70485"/>
                </a:cubicBezTo>
                <a:cubicBezTo>
                  <a:pt x="3763328" y="70485"/>
                  <a:pt x="3775710" y="82868"/>
                  <a:pt x="3775710" y="101918"/>
                </a:cubicBezTo>
                <a:lnTo>
                  <a:pt x="3775710" y="106680"/>
                </a:lnTo>
                <a:lnTo>
                  <a:pt x="3736658" y="106680"/>
                </a:lnTo>
                <a:cubicBezTo>
                  <a:pt x="3702368" y="106680"/>
                  <a:pt x="3680460" y="120968"/>
                  <a:pt x="3680460" y="146685"/>
                </a:cubicBezTo>
                <a:cubicBezTo>
                  <a:pt x="3680460" y="166688"/>
                  <a:pt x="3694748" y="182880"/>
                  <a:pt x="3724275" y="182880"/>
                </a:cubicBezTo>
                <a:cubicBezTo>
                  <a:pt x="3746183" y="182880"/>
                  <a:pt x="3765233" y="173355"/>
                  <a:pt x="3776663" y="159068"/>
                </a:cubicBezTo>
                <a:close/>
                <a:moveTo>
                  <a:pt x="3729038" y="166688"/>
                </a:moveTo>
                <a:cubicBezTo>
                  <a:pt x="3709988" y="166688"/>
                  <a:pt x="3700463" y="157163"/>
                  <a:pt x="3700463" y="145733"/>
                </a:cubicBezTo>
                <a:cubicBezTo>
                  <a:pt x="3700463" y="130493"/>
                  <a:pt x="3712845" y="121920"/>
                  <a:pt x="3738563" y="121920"/>
                </a:cubicBezTo>
                <a:lnTo>
                  <a:pt x="3776663" y="121920"/>
                </a:lnTo>
                <a:lnTo>
                  <a:pt x="3776663" y="139065"/>
                </a:lnTo>
                <a:cubicBezTo>
                  <a:pt x="3766185" y="157163"/>
                  <a:pt x="3747135" y="166688"/>
                  <a:pt x="3729038" y="166688"/>
                </a:cubicBezTo>
                <a:close/>
                <a:moveTo>
                  <a:pt x="3244215" y="354330"/>
                </a:moveTo>
                <a:lnTo>
                  <a:pt x="3244215" y="331470"/>
                </a:lnTo>
                <a:lnTo>
                  <a:pt x="3226118" y="331470"/>
                </a:lnTo>
                <a:lnTo>
                  <a:pt x="3226118" y="455295"/>
                </a:lnTo>
                <a:lnTo>
                  <a:pt x="3244215" y="455295"/>
                </a:lnTo>
                <a:lnTo>
                  <a:pt x="3244215" y="387668"/>
                </a:lnTo>
                <a:cubicBezTo>
                  <a:pt x="3244215" y="360045"/>
                  <a:pt x="3255645" y="348615"/>
                  <a:pt x="3276600" y="348615"/>
                </a:cubicBezTo>
                <a:cubicBezTo>
                  <a:pt x="3283268" y="348615"/>
                  <a:pt x="3288030" y="350520"/>
                  <a:pt x="3291840" y="352425"/>
                </a:cubicBezTo>
                <a:lnTo>
                  <a:pt x="3299460" y="334328"/>
                </a:lnTo>
                <a:cubicBezTo>
                  <a:pt x="3294698" y="331470"/>
                  <a:pt x="3287078" y="329565"/>
                  <a:pt x="3278505" y="329565"/>
                </a:cubicBezTo>
                <a:cubicBezTo>
                  <a:pt x="3261360" y="329565"/>
                  <a:pt x="3248978" y="338138"/>
                  <a:pt x="3244215" y="354330"/>
                </a:cubicBezTo>
                <a:close/>
                <a:moveTo>
                  <a:pt x="3648075" y="439103"/>
                </a:moveTo>
                <a:cubicBezTo>
                  <a:pt x="3637598" y="439103"/>
                  <a:pt x="3629978" y="433388"/>
                  <a:pt x="3629978" y="417195"/>
                </a:cubicBezTo>
                <a:lnTo>
                  <a:pt x="3629978" y="348615"/>
                </a:lnTo>
                <a:lnTo>
                  <a:pt x="3666173" y="348615"/>
                </a:lnTo>
                <a:lnTo>
                  <a:pt x="3666173" y="331470"/>
                </a:lnTo>
                <a:lnTo>
                  <a:pt x="3629978" y="331470"/>
                </a:lnTo>
                <a:lnTo>
                  <a:pt x="3629978" y="292418"/>
                </a:lnTo>
                <a:lnTo>
                  <a:pt x="3611880" y="303848"/>
                </a:lnTo>
                <a:lnTo>
                  <a:pt x="3611880" y="331470"/>
                </a:lnTo>
                <a:lnTo>
                  <a:pt x="3588068" y="331470"/>
                </a:lnTo>
                <a:lnTo>
                  <a:pt x="3588068" y="348615"/>
                </a:lnTo>
                <a:lnTo>
                  <a:pt x="3611880" y="348615"/>
                </a:lnTo>
                <a:lnTo>
                  <a:pt x="3611880" y="418148"/>
                </a:lnTo>
                <a:cubicBezTo>
                  <a:pt x="3611880" y="445770"/>
                  <a:pt x="3624263" y="457200"/>
                  <a:pt x="3647123" y="457200"/>
                </a:cubicBezTo>
                <a:cubicBezTo>
                  <a:pt x="3657600" y="457200"/>
                  <a:pt x="3665220" y="454343"/>
                  <a:pt x="3672840" y="448628"/>
                </a:cubicBezTo>
                <a:lnTo>
                  <a:pt x="3663315" y="433388"/>
                </a:lnTo>
                <a:cubicBezTo>
                  <a:pt x="3657600" y="437198"/>
                  <a:pt x="3652838" y="439103"/>
                  <a:pt x="3648075" y="439103"/>
                </a:cubicBezTo>
                <a:close/>
                <a:moveTo>
                  <a:pt x="3702368" y="278130"/>
                </a:moveTo>
                <a:cubicBezTo>
                  <a:pt x="3693795" y="278130"/>
                  <a:pt x="3688080" y="284798"/>
                  <a:pt x="3688080" y="293370"/>
                </a:cubicBezTo>
                <a:cubicBezTo>
                  <a:pt x="3688080" y="301943"/>
                  <a:pt x="3693795" y="308610"/>
                  <a:pt x="3702368" y="308610"/>
                </a:cubicBezTo>
                <a:cubicBezTo>
                  <a:pt x="3710940" y="308610"/>
                  <a:pt x="3717608" y="301943"/>
                  <a:pt x="3717608" y="293370"/>
                </a:cubicBezTo>
                <a:cubicBezTo>
                  <a:pt x="3716655" y="284798"/>
                  <a:pt x="3710940" y="278130"/>
                  <a:pt x="3702368" y="278130"/>
                </a:cubicBezTo>
                <a:close/>
                <a:moveTo>
                  <a:pt x="3692843" y="454343"/>
                </a:moveTo>
                <a:lnTo>
                  <a:pt x="3711893" y="454343"/>
                </a:lnTo>
                <a:lnTo>
                  <a:pt x="3711893" y="330518"/>
                </a:lnTo>
                <a:lnTo>
                  <a:pt x="3692843" y="330518"/>
                </a:lnTo>
                <a:lnTo>
                  <a:pt x="3692843" y="454343"/>
                </a:lnTo>
                <a:close/>
                <a:moveTo>
                  <a:pt x="3139440" y="328613"/>
                </a:moveTo>
                <a:cubicBezTo>
                  <a:pt x="3113723" y="328613"/>
                  <a:pt x="3095625" y="339090"/>
                  <a:pt x="3083243" y="355283"/>
                </a:cubicBezTo>
                <a:lnTo>
                  <a:pt x="3099435" y="365760"/>
                </a:lnTo>
                <a:cubicBezTo>
                  <a:pt x="3108008" y="352425"/>
                  <a:pt x="3120390" y="344805"/>
                  <a:pt x="3138488" y="344805"/>
                </a:cubicBezTo>
                <a:cubicBezTo>
                  <a:pt x="3162300" y="344805"/>
                  <a:pt x="3174683" y="357188"/>
                  <a:pt x="3174683" y="376238"/>
                </a:cubicBezTo>
                <a:lnTo>
                  <a:pt x="3174683" y="381000"/>
                </a:lnTo>
                <a:lnTo>
                  <a:pt x="3135630" y="381000"/>
                </a:lnTo>
                <a:cubicBezTo>
                  <a:pt x="3101340" y="381000"/>
                  <a:pt x="3079433" y="395288"/>
                  <a:pt x="3079433" y="421005"/>
                </a:cubicBezTo>
                <a:cubicBezTo>
                  <a:pt x="3079433" y="441008"/>
                  <a:pt x="3093720" y="457200"/>
                  <a:pt x="3123248" y="457200"/>
                </a:cubicBezTo>
                <a:cubicBezTo>
                  <a:pt x="3144203" y="457200"/>
                  <a:pt x="3163253" y="447675"/>
                  <a:pt x="3174683" y="433388"/>
                </a:cubicBezTo>
                <a:lnTo>
                  <a:pt x="3174683" y="455295"/>
                </a:lnTo>
                <a:lnTo>
                  <a:pt x="3192780" y="455295"/>
                </a:lnTo>
                <a:lnTo>
                  <a:pt x="3192780" y="376238"/>
                </a:lnTo>
                <a:cubicBezTo>
                  <a:pt x="3193733" y="348615"/>
                  <a:pt x="3174683" y="328613"/>
                  <a:pt x="3139440" y="328613"/>
                </a:cubicBezTo>
                <a:close/>
                <a:moveTo>
                  <a:pt x="3174683" y="412433"/>
                </a:moveTo>
                <a:cubicBezTo>
                  <a:pt x="3165158" y="430530"/>
                  <a:pt x="3145155" y="440055"/>
                  <a:pt x="3127058" y="440055"/>
                </a:cubicBezTo>
                <a:cubicBezTo>
                  <a:pt x="3108008" y="440055"/>
                  <a:pt x="3098483" y="430530"/>
                  <a:pt x="3098483" y="419100"/>
                </a:cubicBezTo>
                <a:cubicBezTo>
                  <a:pt x="3098483" y="403860"/>
                  <a:pt x="3110865" y="395288"/>
                  <a:pt x="3136583" y="395288"/>
                </a:cubicBezTo>
                <a:lnTo>
                  <a:pt x="3174683" y="395288"/>
                </a:lnTo>
                <a:lnTo>
                  <a:pt x="3174683" y="412433"/>
                </a:lnTo>
                <a:close/>
                <a:moveTo>
                  <a:pt x="2736533" y="180023"/>
                </a:moveTo>
                <a:lnTo>
                  <a:pt x="2755583" y="180023"/>
                </a:lnTo>
                <a:lnTo>
                  <a:pt x="2755583" y="109538"/>
                </a:lnTo>
                <a:cubicBezTo>
                  <a:pt x="2755583" y="75248"/>
                  <a:pt x="2735580" y="54293"/>
                  <a:pt x="2703195" y="54293"/>
                </a:cubicBezTo>
                <a:cubicBezTo>
                  <a:pt x="2684145" y="54293"/>
                  <a:pt x="2668905" y="63818"/>
                  <a:pt x="2660333" y="77153"/>
                </a:cubicBezTo>
                <a:lnTo>
                  <a:pt x="2660333" y="57150"/>
                </a:lnTo>
                <a:lnTo>
                  <a:pt x="2642235" y="57150"/>
                </a:lnTo>
                <a:lnTo>
                  <a:pt x="2642235" y="180975"/>
                </a:lnTo>
                <a:lnTo>
                  <a:pt x="2661285" y="180975"/>
                </a:lnTo>
                <a:lnTo>
                  <a:pt x="2661285" y="112395"/>
                </a:lnTo>
                <a:cubicBezTo>
                  <a:pt x="2661285" y="88583"/>
                  <a:pt x="2678430" y="72390"/>
                  <a:pt x="2700338" y="72390"/>
                </a:cubicBezTo>
                <a:cubicBezTo>
                  <a:pt x="2724150" y="72390"/>
                  <a:pt x="2737485" y="87630"/>
                  <a:pt x="2737485" y="112395"/>
                </a:cubicBezTo>
                <a:lnTo>
                  <a:pt x="2737485" y="180023"/>
                </a:lnTo>
                <a:close/>
                <a:moveTo>
                  <a:pt x="2683193" y="454343"/>
                </a:moveTo>
                <a:lnTo>
                  <a:pt x="2702243" y="454343"/>
                </a:lnTo>
                <a:lnTo>
                  <a:pt x="2702243" y="274320"/>
                </a:lnTo>
                <a:lnTo>
                  <a:pt x="2683193" y="274320"/>
                </a:lnTo>
                <a:lnTo>
                  <a:pt x="2683193" y="454343"/>
                </a:lnTo>
                <a:close/>
                <a:moveTo>
                  <a:pt x="2555558" y="54293"/>
                </a:moveTo>
                <a:cubicBezTo>
                  <a:pt x="2529840" y="54293"/>
                  <a:pt x="2511743" y="64770"/>
                  <a:pt x="2499360" y="80963"/>
                </a:cubicBezTo>
                <a:lnTo>
                  <a:pt x="2515553" y="91440"/>
                </a:lnTo>
                <a:cubicBezTo>
                  <a:pt x="2524125" y="78105"/>
                  <a:pt x="2536508" y="70485"/>
                  <a:pt x="2554605" y="70485"/>
                </a:cubicBezTo>
                <a:cubicBezTo>
                  <a:pt x="2578418" y="70485"/>
                  <a:pt x="2590800" y="82868"/>
                  <a:pt x="2590800" y="101918"/>
                </a:cubicBezTo>
                <a:lnTo>
                  <a:pt x="2590800" y="106680"/>
                </a:lnTo>
                <a:lnTo>
                  <a:pt x="2552700" y="106680"/>
                </a:lnTo>
                <a:cubicBezTo>
                  <a:pt x="2518410" y="106680"/>
                  <a:pt x="2496503" y="120968"/>
                  <a:pt x="2496503" y="146685"/>
                </a:cubicBezTo>
                <a:cubicBezTo>
                  <a:pt x="2496503" y="166688"/>
                  <a:pt x="2510790" y="182880"/>
                  <a:pt x="2540318" y="182880"/>
                </a:cubicBezTo>
                <a:cubicBezTo>
                  <a:pt x="2561273" y="182880"/>
                  <a:pt x="2580323" y="173355"/>
                  <a:pt x="2591753" y="159068"/>
                </a:cubicBezTo>
                <a:lnTo>
                  <a:pt x="2591753" y="180975"/>
                </a:lnTo>
                <a:lnTo>
                  <a:pt x="2609850" y="180975"/>
                </a:lnTo>
                <a:lnTo>
                  <a:pt x="2609850" y="101918"/>
                </a:lnTo>
                <a:cubicBezTo>
                  <a:pt x="2609850" y="74295"/>
                  <a:pt x="2590800" y="54293"/>
                  <a:pt x="2555558" y="54293"/>
                </a:cubicBezTo>
                <a:close/>
                <a:moveTo>
                  <a:pt x="2591753" y="138113"/>
                </a:moveTo>
                <a:cubicBezTo>
                  <a:pt x="2582228" y="156210"/>
                  <a:pt x="2562225" y="165735"/>
                  <a:pt x="2544128" y="165735"/>
                </a:cubicBezTo>
                <a:cubicBezTo>
                  <a:pt x="2525078" y="165735"/>
                  <a:pt x="2515553" y="156210"/>
                  <a:pt x="2515553" y="144780"/>
                </a:cubicBezTo>
                <a:cubicBezTo>
                  <a:pt x="2515553" y="129540"/>
                  <a:pt x="2527935" y="120968"/>
                  <a:pt x="2553653" y="120968"/>
                </a:cubicBezTo>
                <a:lnTo>
                  <a:pt x="2591753" y="120968"/>
                </a:lnTo>
                <a:lnTo>
                  <a:pt x="2591753" y="138113"/>
                </a:lnTo>
                <a:close/>
                <a:moveTo>
                  <a:pt x="2535555" y="328613"/>
                </a:moveTo>
                <a:cubicBezTo>
                  <a:pt x="2498408" y="328613"/>
                  <a:pt x="2470785" y="357188"/>
                  <a:pt x="2470785" y="393383"/>
                </a:cubicBezTo>
                <a:cubicBezTo>
                  <a:pt x="2470785" y="429578"/>
                  <a:pt x="2496503" y="457200"/>
                  <a:pt x="2535555" y="457200"/>
                </a:cubicBezTo>
                <a:cubicBezTo>
                  <a:pt x="2562225" y="457200"/>
                  <a:pt x="2580323" y="445770"/>
                  <a:pt x="2592705" y="425768"/>
                </a:cubicBezTo>
                <a:lnTo>
                  <a:pt x="2576513" y="416243"/>
                </a:lnTo>
                <a:cubicBezTo>
                  <a:pt x="2567940" y="431483"/>
                  <a:pt x="2554605" y="440055"/>
                  <a:pt x="2535555" y="440055"/>
                </a:cubicBezTo>
                <a:cubicBezTo>
                  <a:pt x="2509838" y="440055"/>
                  <a:pt x="2491740" y="422910"/>
                  <a:pt x="2488883" y="400050"/>
                </a:cubicBezTo>
                <a:lnTo>
                  <a:pt x="2597468" y="400050"/>
                </a:lnTo>
                <a:lnTo>
                  <a:pt x="2597468" y="391478"/>
                </a:lnTo>
                <a:cubicBezTo>
                  <a:pt x="2598420" y="355283"/>
                  <a:pt x="2571750" y="328613"/>
                  <a:pt x="2535555" y="328613"/>
                </a:cubicBezTo>
                <a:close/>
                <a:moveTo>
                  <a:pt x="2489835" y="383858"/>
                </a:moveTo>
                <a:cubicBezTo>
                  <a:pt x="2493645" y="361950"/>
                  <a:pt x="2511743" y="345758"/>
                  <a:pt x="2535555" y="345758"/>
                </a:cubicBezTo>
                <a:cubicBezTo>
                  <a:pt x="2559368" y="345758"/>
                  <a:pt x="2576513" y="360998"/>
                  <a:pt x="2579370" y="383858"/>
                </a:cubicBezTo>
                <a:lnTo>
                  <a:pt x="2489835" y="383858"/>
                </a:lnTo>
                <a:close/>
                <a:moveTo>
                  <a:pt x="3261360" y="119063"/>
                </a:moveTo>
                <a:cubicBezTo>
                  <a:pt x="3261360" y="82868"/>
                  <a:pt x="3232785" y="55245"/>
                  <a:pt x="3197543" y="55245"/>
                </a:cubicBezTo>
                <a:cubicBezTo>
                  <a:pt x="3161348" y="55245"/>
                  <a:pt x="3133725" y="83820"/>
                  <a:pt x="3133725" y="119063"/>
                </a:cubicBezTo>
                <a:cubicBezTo>
                  <a:pt x="3133725" y="155258"/>
                  <a:pt x="3161348" y="182880"/>
                  <a:pt x="3197543" y="182880"/>
                </a:cubicBezTo>
                <a:cubicBezTo>
                  <a:pt x="3233738" y="182880"/>
                  <a:pt x="3261360" y="154305"/>
                  <a:pt x="3261360" y="119063"/>
                </a:cubicBezTo>
                <a:close/>
                <a:moveTo>
                  <a:pt x="3197543" y="164783"/>
                </a:moveTo>
                <a:cubicBezTo>
                  <a:pt x="3171825" y="164783"/>
                  <a:pt x="3152775" y="144780"/>
                  <a:pt x="3152775" y="118110"/>
                </a:cubicBezTo>
                <a:cubicBezTo>
                  <a:pt x="3152775" y="91440"/>
                  <a:pt x="3171825" y="71438"/>
                  <a:pt x="3197543" y="71438"/>
                </a:cubicBezTo>
                <a:cubicBezTo>
                  <a:pt x="3223260" y="71438"/>
                  <a:pt x="3243263" y="91440"/>
                  <a:pt x="3243263" y="118110"/>
                </a:cubicBezTo>
                <a:cubicBezTo>
                  <a:pt x="3243263" y="144780"/>
                  <a:pt x="3223260" y="164783"/>
                  <a:pt x="3197543" y="164783"/>
                </a:cubicBezTo>
                <a:close/>
                <a:moveTo>
                  <a:pt x="3035618" y="353378"/>
                </a:moveTo>
                <a:cubicBezTo>
                  <a:pt x="3026093" y="338138"/>
                  <a:pt x="3007043" y="328613"/>
                  <a:pt x="2989898" y="328613"/>
                </a:cubicBezTo>
                <a:cubicBezTo>
                  <a:pt x="2955608" y="328613"/>
                  <a:pt x="2927033" y="355283"/>
                  <a:pt x="2927033" y="392430"/>
                </a:cubicBezTo>
                <a:cubicBezTo>
                  <a:pt x="2927033" y="429578"/>
                  <a:pt x="2954655" y="456248"/>
                  <a:pt x="2989898" y="456248"/>
                </a:cubicBezTo>
                <a:cubicBezTo>
                  <a:pt x="3007995" y="456248"/>
                  <a:pt x="3027045" y="446723"/>
                  <a:pt x="3036570" y="431483"/>
                </a:cubicBezTo>
                <a:lnTo>
                  <a:pt x="3036570" y="443865"/>
                </a:lnTo>
                <a:cubicBezTo>
                  <a:pt x="3036570" y="471488"/>
                  <a:pt x="3019425" y="489585"/>
                  <a:pt x="2991803" y="489585"/>
                </a:cubicBezTo>
                <a:cubicBezTo>
                  <a:pt x="2969895" y="489585"/>
                  <a:pt x="2958465" y="482918"/>
                  <a:pt x="2948940" y="468630"/>
                </a:cubicBezTo>
                <a:lnTo>
                  <a:pt x="2933700" y="481013"/>
                </a:lnTo>
                <a:cubicBezTo>
                  <a:pt x="2946083" y="497205"/>
                  <a:pt x="2964180" y="506730"/>
                  <a:pt x="2992755" y="506730"/>
                </a:cubicBezTo>
                <a:cubicBezTo>
                  <a:pt x="3029903" y="506730"/>
                  <a:pt x="3055620" y="481965"/>
                  <a:pt x="3055620" y="443865"/>
                </a:cubicBezTo>
                <a:lnTo>
                  <a:pt x="3055620" y="331470"/>
                </a:lnTo>
                <a:lnTo>
                  <a:pt x="3036570" y="331470"/>
                </a:lnTo>
                <a:lnTo>
                  <a:pt x="3036570" y="353378"/>
                </a:lnTo>
                <a:close/>
                <a:moveTo>
                  <a:pt x="2990850" y="440055"/>
                </a:moveTo>
                <a:cubicBezTo>
                  <a:pt x="2965133" y="440055"/>
                  <a:pt x="2945130" y="420053"/>
                  <a:pt x="2945130" y="393383"/>
                </a:cubicBezTo>
                <a:cubicBezTo>
                  <a:pt x="2945130" y="366713"/>
                  <a:pt x="2965133" y="346710"/>
                  <a:pt x="2990850" y="346710"/>
                </a:cubicBezTo>
                <a:cubicBezTo>
                  <a:pt x="3017520" y="346710"/>
                  <a:pt x="3036570" y="367665"/>
                  <a:pt x="3036570" y="393383"/>
                </a:cubicBezTo>
                <a:cubicBezTo>
                  <a:pt x="3036570" y="419100"/>
                  <a:pt x="3016568" y="440055"/>
                  <a:pt x="2990850" y="440055"/>
                </a:cubicBezTo>
                <a:close/>
                <a:moveTo>
                  <a:pt x="3804285" y="328613"/>
                </a:moveTo>
                <a:cubicBezTo>
                  <a:pt x="3767138" y="328613"/>
                  <a:pt x="3739515" y="357188"/>
                  <a:pt x="3739515" y="393383"/>
                </a:cubicBezTo>
                <a:cubicBezTo>
                  <a:pt x="3739515" y="429578"/>
                  <a:pt x="3765233" y="457200"/>
                  <a:pt x="3804285" y="457200"/>
                </a:cubicBezTo>
                <a:cubicBezTo>
                  <a:pt x="3830955" y="457200"/>
                  <a:pt x="3849053" y="445770"/>
                  <a:pt x="3861435" y="425768"/>
                </a:cubicBezTo>
                <a:lnTo>
                  <a:pt x="3845243" y="416243"/>
                </a:lnTo>
                <a:cubicBezTo>
                  <a:pt x="3836670" y="431483"/>
                  <a:pt x="3823335" y="440055"/>
                  <a:pt x="3804285" y="440055"/>
                </a:cubicBezTo>
                <a:cubicBezTo>
                  <a:pt x="3778568" y="440055"/>
                  <a:pt x="3760470" y="422910"/>
                  <a:pt x="3757613" y="400050"/>
                </a:cubicBezTo>
                <a:lnTo>
                  <a:pt x="3867150" y="400050"/>
                </a:lnTo>
                <a:lnTo>
                  <a:pt x="3867150" y="391478"/>
                </a:lnTo>
                <a:cubicBezTo>
                  <a:pt x="3867150" y="355283"/>
                  <a:pt x="3840480" y="328613"/>
                  <a:pt x="3804285" y="328613"/>
                </a:cubicBezTo>
                <a:close/>
                <a:moveTo>
                  <a:pt x="3758565" y="383858"/>
                </a:moveTo>
                <a:cubicBezTo>
                  <a:pt x="3762375" y="361950"/>
                  <a:pt x="3780473" y="345758"/>
                  <a:pt x="3804285" y="345758"/>
                </a:cubicBezTo>
                <a:cubicBezTo>
                  <a:pt x="3828098" y="345758"/>
                  <a:pt x="3845243" y="360998"/>
                  <a:pt x="3848100" y="383858"/>
                </a:cubicBezTo>
                <a:lnTo>
                  <a:pt x="3758565" y="383858"/>
                </a:lnTo>
                <a:close/>
                <a:moveTo>
                  <a:pt x="2847975" y="165735"/>
                </a:moveTo>
                <a:cubicBezTo>
                  <a:pt x="2822258" y="165735"/>
                  <a:pt x="2802255" y="144780"/>
                  <a:pt x="2802255" y="119063"/>
                </a:cubicBezTo>
                <a:cubicBezTo>
                  <a:pt x="2802255" y="93345"/>
                  <a:pt x="2822258" y="72390"/>
                  <a:pt x="2847975" y="72390"/>
                </a:cubicBezTo>
                <a:cubicBezTo>
                  <a:pt x="2867025" y="72390"/>
                  <a:pt x="2882265" y="82868"/>
                  <a:pt x="2888933" y="100013"/>
                </a:cubicBezTo>
                <a:lnTo>
                  <a:pt x="2906078" y="92393"/>
                </a:lnTo>
                <a:cubicBezTo>
                  <a:pt x="2896553" y="70485"/>
                  <a:pt x="2874645" y="55245"/>
                  <a:pt x="2847975" y="55245"/>
                </a:cubicBezTo>
                <a:cubicBezTo>
                  <a:pt x="2811780" y="55245"/>
                  <a:pt x="2783205" y="82868"/>
                  <a:pt x="2783205" y="119063"/>
                </a:cubicBezTo>
                <a:cubicBezTo>
                  <a:pt x="2783205" y="154305"/>
                  <a:pt x="2810828" y="182880"/>
                  <a:pt x="2847975" y="182880"/>
                </a:cubicBezTo>
                <a:cubicBezTo>
                  <a:pt x="2876550" y="182880"/>
                  <a:pt x="2897505" y="166688"/>
                  <a:pt x="2907030" y="143828"/>
                </a:cubicBezTo>
                <a:lnTo>
                  <a:pt x="2889885" y="136208"/>
                </a:lnTo>
                <a:cubicBezTo>
                  <a:pt x="2882265" y="153353"/>
                  <a:pt x="2867978" y="165735"/>
                  <a:pt x="2847975" y="165735"/>
                </a:cubicBezTo>
                <a:close/>
                <a:moveTo>
                  <a:pt x="2787968" y="328613"/>
                </a:moveTo>
                <a:cubicBezTo>
                  <a:pt x="2762250" y="328613"/>
                  <a:pt x="2744153" y="339090"/>
                  <a:pt x="2731770" y="355283"/>
                </a:cubicBezTo>
                <a:lnTo>
                  <a:pt x="2747963" y="365760"/>
                </a:lnTo>
                <a:cubicBezTo>
                  <a:pt x="2756535" y="352425"/>
                  <a:pt x="2768918" y="344805"/>
                  <a:pt x="2787015" y="344805"/>
                </a:cubicBezTo>
                <a:cubicBezTo>
                  <a:pt x="2810828" y="344805"/>
                  <a:pt x="2823210" y="357188"/>
                  <a:pt x="2823210" y="376238"/>
                </a:cubicBezTo>
                <a:lnTo>
                  <a:pt x="2823210" y="381000"/>
                </a:lnTo>
                <a:lnTo>
                  <a:pt x="2784158" y="381000"/>
                </a:lnTo>
                <a:cubicBezTo>
                  <a:pt x="2749868" y="381000"/>
                  <a:pt x="2727960" y="395288"/>
                  <a:pt x="2727960" y="421005"/>
                </a:cubicBezTo>
                <a:cubicBezTo>
                  <a:pt x="2727960" y="441008"/>
                  <a:pt x="2742248" y="457200"/>
                  <a:pt x="2771775" y="457200"/>
                </a:cubicBezTo>
                <a:cubicBezTo>
                  <a:pt x="2792730" y="457200"/>
                  <a:pt x="2811780" y="447675"/>
                  <a:pt x="2823210" y="433388"/>
                </a:cubicBezTo>
                <a:lnTo>
                  <a:pt x="2823210" y="455295"/>
                </a:lnTo>
                <a:lnTo>
                  <a:pt x="2841308" y="455295"/>
                </a:lnTo>
                <a:lnTo>
                  <a:pt x="2841308" y="376238"/>
                </a:lnTo>
                <a:cubicBezTo>
                  <a:pt x="2842260" y="348615"/>
                  <a:pt x="2823210" y="328613"/>
                  <a:pt x="2787968" y="328613"/>
                </a:cubicBezTo>
                <a:close/>
                <a:moveTo>
                  <a:pt x="2824163" y="412433"/>
                </a:moveTo>
                <a:cubicBezTo>
                  <a:pt x="2814638" y="430530"/>
                  <a:pt x="2794635" y="440055"/>
                  <a:pt x="2776538" y="440055"/>
                </a:cubicBezTo>
                <a:cubicBezTo>
                  <a:pt x="2757488" y="440055"/>
                  <a:pt x="2747963" y="430530"/>
                  <a:pt x="2747963" y="419100"/>
                </a:cubicBezTo>
                <a:cubicBezTo>
                  <a:pt x="2747963" y="403860"/>
                  <a:pt x="2760345" y="395288"/>
                  <a:pt x="2786063" y="395288"/>
                </a:cubicBezTo>
                <a:lnTo>
                  <a:pt x="2824163" y="395288"/>
                </a:lnTo>
                <a:lnTo>
                  <a:pt x="2824163" y="412433"/>
                </a:lnTo>
                <a:close/>
                <a:moveTo>
                  <a:pt x="4363403" y="382905"/>
                </a:moveTo>
                <a:cubicBezTo>
                  <a:pt x="4344353" y="379095"/>
                  <a:pt x="4329113" y="376238"/>
                  <a:pt x="4329113" y="363855"/>
                </a:cubicBezTo>
                <a:cubicBezTo>
                  <a:pt x="4329113" y="352425"/>
                  <a:pt x="4336733" y="343853"/>
                  <a:pt x="4355783" y="343853"/>
                </a:cubicBezTo>
                <a:cubicBezTo>
                  <a:pt x="4371975" y="343853"/>
                  <a:pt x="4382453" y="350520"/>
                  <a:pt x="4390073" y="360045"/>
                </a:cubicBezTo>
                <a:lnTo>
                  <a:pt x="4405313" y="349568"/>
                </a:lnTo>
                <a:cubicBezTo>
                  <a:pt x="4393883" y="336233"/>
                  <a:pt x="4378643" y="327660"/>
                  <a:pt x="4355783" y="327660"/>
                </a:cubicBezTo>
                <a:cubicBezTo>
                  <a:pt x="4326255" y="327660"/>
                  <a:pt x="4310063" y="344805"/>
                  <a:pt x="4310063" y="363855"/>
                </a:cubicBezTo>
                <a:cubicBezTo>
                  <a:pt x="4310063" y="388620"/>
                  <a:pt x="4332923" y="394335"/>
                  <a:pt x="4353878" y="398145"/>
                </a:cubicBezTo>
                <a:cubicBezTo>
                  <a:pt x="4371975" y="401955"/>
                  <a:pt x="4389120" y="404813"/>
                  <a:pt x="4389120" y="418148"/>
                </a:cubicBezTo>
                <a:cubicBezTo>
                  <a:pt x="4389120" y="430530"/>
                  <a:pt x="4378643" y="440055"/>
                  <a:pt x="4359593" y="440055"/>
                </a:cubicBezTo>
                <a:cubicBezTo>
                  <a:pt x="4340543" y="440055"/>
                  <a:pt x="4328160" y="432435"/>
                  <a:pt x="4319588" y="420053"/>
                </a:cubicBezTo>
                <a:lnTo>
                  <a:pt x="4303395" y="431483"/>
                </a:lnTo>
                <a:cubicBezTo>
                  <a:pt x="4314825" y="447675"/>
                  <a:pt x="4331970" y="457200"/>
                  <a:pt x="4358640" y="457200"/>
                </a:cubicBezTo>
                <a:cubicBezTo>
                  <a:pt x="4391025" y="457200"/>
                  <a:pt x="4407218" y="438150"/>
                  <a:pt x="4407218" y="419100"/>
                </a:cubicBezTo>
                <a:cubicBezTo>
                  <a:pt x="4408170" y="393383"/>
                  <a:pt x="4384358" y="387668"/>
                  <a:pt x="4363403" y="382905"/>
                </a:cubicBezTo>
                <a:close/>
                <a:moveTo>
                  <a:pt x="4585335" y="454343"/>
                </a:moveTo>
                <a:lnTo>
                  <a:pt x="4604385" y="454343"/>
                </a:lnTo>
                <a:lnTo>
                  <a:pt x="4604385" y="274320"/>
                </a:lnTo>
                <a:lnTo>
                  <a:pt x="4585335" y="274320"/>
                </a:lnTo>
                <a:lnTo>
                  <a:pt x="4585335" y="454343"/>
                </a:lnTo>
                <a:close/>
                <a:moveTo>
                  <a:pt x="4636770" y="0"/>
                </a:moveTo>
                <a:lnTo>
                  <a:pt x="4617720" y="0"/>
                </a:lnTo>
                <a:lnTo>
                  <a:pt x="4617720" y="180023"/>
                </a:lnTo>
                <a:lnTo>
                  <a:pt x="4636770" y="180023"/>
                </a:lnTo>
                <a:lnTo>
                  <a:pt x="4636770" y="0"/>
                </a:lnTo>
                <a:close/>
                <a:moveTo>
                  <a:pt x="4729163" y="400050"/>
                </a:moveTo>
                <a:cubicBezTo>
                  <a:pt x="4729163" y="423863"/>
                  <a:pt x="4712970" y="440055"/>
                  <a:pt x="4691063" y="440055"/>
                </a:cubicBezTo>
                <a:cubicBezTo>
                  <a:pt x="4667250" y="440055"/>
                  <a:pt x="4654868" y="424815"/>
                  <a:pt x="4654868" y="400050"/>
                </a:cubicBezTo>
                <a:lnTo>
                  <a:pt x="4654868" y="330518"/>
                </a:lnTo>
                <a:lnTo>
                  <a:pt x="4635818" y="330518"/>
                </a:lnTo>
                <a:lnTo>
                  <a:pt x="4635818" y="401003"/>
                </a:lnTo>
                <a:cubicBezTo>
                  <a:pt x="4635818" y="435293"/>
                  <a:pt x="4653915" y="457200"/>
                  <a:pt x="4687253" y="457200"/>
                </a:cubicBezTo>
                <a:cubicBezTo>
                  <a:pt x="4706303" y="457200"/>
                  <a:pt x="4720590" y="447675"/>
                  <a:pt x="4729163" y="434340"/>
                </a:cubicBezTo>
                <a:lnTo>
                  <a:pt x="4729163" y="454343"/>
                </a:lnTo>
                <a:lnTo>
                  <a:pt x="4747260" y="454343"/>
                </a:lnTo>
                <a:lnTo>
                  <a:pt x="4747260" y="330518"/>
                </a:lnTo>
                <a:lnTo>
                  <a:pt x="4728210" y="330518"/>
                </a:lnTo>
                <a:lnTo>
                  <a:pt x="4728210" y="400050"/>
                </a:lnTo>
                <a:close/>
                <a:moveTo>
                  <a:pt x="4492943" y="328613"/>
                </a:moveTo>
                <a:cubicBezTo>
                  <a:pt x="4456748" y="328613"/>
                  <a:pt x="4429125" y="357188"/>
                  <a:pt x="4429125" y="392430"/>
                </a:cubicBezTo>
                <a:cubicBezTo>
                  <a:pt x="4429125" y="428625"/>
                  <a:pt x="4456748" y="456248"/>
                  <a:pt x="4492943" y="456248"/>
                </a:cubicBezTo>
                <a:cubicBezTo>
                  <a:pt x="4529138" y="456248"/>
                  <a:pt x="4556760" y="427673"/>
                  <a:pt x="4556760" y="392430"/>
                </a:cubicBezTo>
                <a:cubicBezTo>
                  <a:pt x="4556760" y="357188"/>
                  <a:pt x="4529138" y="328613"/>
                  <a:pt x="4492943" y="328613"/>
                </a:cubicBezTo>
                <a:close/>
                <a:moveTo>
                  <a:pt x="4492943" y="439103"/>
                </a:moveTo>
                <a:cubicBezTo>
                  <a:pt x="4467225" y="439103"/>
                  <a:pt x="4448175" y="419100"/>
                  <a:pt x="4448175" y="392430"/>
                </a:cubicBezTo>
                <a:cubicBezTo>
                  <a:pt x="4448175" y="365760"/>
                  <a:pt x="4467225" y="345758"/>
                  <a:pt x="4492943" y="345758"/>
                </a:cubicBezTo>
                <a:cubicBezTo>
                  <a:pt x="4518660" y="345758"/>
                  <a:pt x="4538663" y="365760"/>
                  <a:pt x="4538663" y="392430"/>
                </a:cubicBezTo>
                <a:cubicBezTo>
                  <a:pt x="4538663" y="419100"/>
                  <a:pt x="4518660" y="439103"/>
                  <a:pt x="4492943" y="439103"/>
                </a:cubicBezTo>
                <a:close/>
                <a:moveTo>
                  <a:pt x="4565333" y="180023"/>
                </a:moveTo>
                <a:lnTo>
                  <a:pt x="4584383" y="180023"/>
                </a:lnTo>
                <a:lnTo>
                  <a:pt x="4584383" y="0"/>
                </a:lnTo>
                <a:lnTo>
                  <a:pt x="4565333" y="0"/>
                </a:lnTo>
                <a:lnTo>
                  <a:pt x="4565333" y="180023"/>
                </a:lnTo>
                <a:close/>
                <a:moveTo>
                  <a:pt x="4886325" y="278130"/>
                </a:moveTo>
                <a:cubicBezTo>
                  <a:pt x="4877753" y="278130"/>
                  <a:pt x="4872038" y="284798"/>
                  <a:pt x="4872038" y="293370"/>
                </a:cubicBezTo>
                <a:cubicBezTo>
                  <a:pt x="4872038" y="301943"/>
                  <a:pt x="4877753" y="308610"/>
                  <a:pt x="4886325" y="308610"/>
                </a:cubicBezTo>
                <a:cubicBezTo>
                  <a:pt x="4894898" y="308610"/>
                  <a:pt x="4901565" y="301943"/>
                  <a:pt x="4901565" y="293370"/>
                </a:cubicBezTo>
                <a:cubicBezTo>
                  <a:pt x="4900613" y="284798"/>
                  <a:pt x="4894898" y="278130"/>
                  <a:pt x="4886325" y="278130"/>
                </a:cubicBezTo>
                <a:close/>
                <a:moveTo>
                  <a:pt x="4988243" y="328613"/>
                </a:moveTo>
                <a:cubicBezTo>
                  <a:pt x="4952048" y="328613"/>
                  <a:pt x="4924425" y="357188"/>
                  <a:pt x="4924425" y="392430"/>
                </a:cubicBezTo>
                <a:cubicBezTo>
                  <a:pt x="4924425" y="428625"/>
                  <a:pt x="4952048" y="456248"/>
                  <a:pt x="4988243" y="456248"/>
                </a:cubicBezTo>
                <a:cubicBezTo>
                  <a:pt x="5024438" y="456248"/>
                  <a:pt x="5052060" y="427673"/>
                  <a:pt x="5052060" y="392430"/>
                </a:cubicBezTo>
                <a:cubicBezTo>
                  <a:pt x="5052060" y="357188"/>
                  <a:pt x="5024438" y="328613"/>
                  <a:pt x="4988243" y="328613"/>
                </a:cubicBezTo>
                <a:close/>
                <a:moveTo>
                  <a:pt x="4988243" y="439103"/>
                </a:moveTo>
                <a:cubicBezTo>
                  <a:pt x="4962525" y="439103"/>
                  <a:pt x="4943475" y="419100"/>
                  <a:pt x="4943475" y="392430"/>
                </a:cubicBezTo>
                <a:cubicBezTo>
                  <a:pt x="4943475" y="365760"/>
                  <a:pt x="4962525" y="345758"/>
                  <a:pt x="4988243" y="345758"/>
                </a:cubicBezTo>
                <a:cubicBezTo>
                  <a:pt x="5013960" y="345758"/>
                  <a:pt x="5033963" y="365760"/>
                  <a:pt x="5033963" y="392430"/>
                </a:cubicBezTo>
                <a:cubicBezTo>
                  <a:pt x="5033963" y="419100"/>
                  <a:pt x="5013960" y="439103"/>
                  <a:pt x="4988243" y="439103"/>
                </a:cubicBezTo>
                <a:close/>
                <a:moveTo>
                  <a:pt x="4832033" y="439103"/>
                </a:moveTo>
                <a:cubicBezTo>
                  <a:pt x="4821555" y="439103"/>
                  <a:pt x="4813935" y="433388"/>
                  <a:pt x="4813935" y="417195"/>
                </a:cubicBezTo>
                <a:lnTo>
                  <a:pt x="4813935" y="348615"/>
                </a:lnTo>
                <a:lnTo>
                  <a:pt x="4850130" y="348615"/>
                </a:lnTo>
                <a:lnTo>
                  <a:pt x="4850130" y="331470"/>
                </a:lnTo>
                <a:lnTo>
                  <a:pt x="4813935" y="331470"/>
                </a:lnTo>
                <a:lnTo>
                  <a:pt x="4813935" y="292418"/>
                </a:lnTo>
                <a:lnTo>
                  <a:pt x="4795838" y="303848"/>
                </a:lnTo>
                <a:lnTo>
                  <a:pt x="4795838" y="331470"/>
                </a:lnTo>
                <a:lnTo>
                  <a:pt x="4772025" y="331470"/>
                </a:lnTo>
                <a:lnTo>
                  <a:pt x="4772025" y="348615"/>
                </a:lnTo>
                <a:lnTo>
                  <a:pt x="4795838" y="348615"/>
                </a:lnTo>
                <a:lnTo>
                  <a:pt x="4795838" y="418148"/>
                </a:lnTo>
                <a:cubicBezTo>
                  <a:pt x="4795838" y="445770"/>
                  <a:pt x="4808220" y="457200"/>
                  <a:pt x="4831080" y="457200"/>
                </a:cubicBezTo>
                <a:cubicBezTo>
                  <a:pt x="4841558" y="457200"/>
                  <a:pt x="4849178" y="454343"/>
                  <a:pt x="4856798" y="448628"/>
                </a:cubicBezTo>
                <a:lnTo>
                  <a:pt x="4847273" y="433388"/>
                </a:lnTo>
                <a:cubicBezTo>
                  <a:pt x="4841558" y="437198"/>
                  <a:pt x="4836795" y="439103"/>
                  <a:pt x="4832033" y="439103"/>
                </a:cubicBezTo>
                <a:close/>
                <a:moveTo>
                  <a:pt x="4876800" y="454343"/>
                </a:moveTo>
                <a:lnTo>
                  <a:pt x="4895850" y="454343"/>
                </a:lnTo>
                <a:lnTo>
                  <a:pt x="4895850" y="330518"/>
                </a:lnTo>
                <a:lnTo>
                  <a:pt x="4876800" y="330518"/>
                </a:lnTo>
                <a:lnTo>
                  <a:pt x="4876800" y="454343"/>
                </a:lnTo>
                <a:close/>
                <a:moveTo>
                  <a:pt x="4167188" y="328613"/>
                </a:moveTo>
                <a:cubicBezTo>
                  <a:pt x="4130040" y="328613"/>
                  <a:pt x="4102418" y="357188"/>
                  <a:pt x="4102418" y="393383"/>
                </a:cubicBezTo>
                <a:cubicBezTo>
                  <a:pt x="4102418" y="429578"/>
                  <a:pt x="4128135" y="457200"/>
                  <a:pt x="4167188" y="457200"/>
                </a:cubicBezTo>
                <a:cubicBezTo>
                  <a:pt x="4193858" y="457200"/>
                  <a:pt x="4211955" y="445770"/>
                  <a:pt x="4224338" y="425768"/>
                </a:cubicBezTo>
                <a:lnTo>
                  <a:pt x="4208145" y="416243"/>
                </a:lnTo>
                <a:cubicBezTo>
                  <a:pt x="4199573" y="431483"/>
                  <a:pt x="4186238" y="440055"/>
                  <a:pt x="4167188" y="440055"/>
                </a:cubicBezTo>
                <a:cubicBezTo>
                  <a:pt x="4141470" y="440055"/>
                  <a:pt x="4123373" y="422910"/>
                  <a:pt x="4120515" y="400050"/>
                </a:cubicBezTo>
                <a:lnTo>
                  <a:pt x="4229100" y="400050"/>
                </a:lnTo>
                <a:lnTo>
                  <a:pt x="4229100" y="391478"/>
                </a:lnTo>
                <a:cubicBezTo>
                  <a:pt x="4230053" y="355283"/>
                  <a:pt x="4203383" y="328613"/>
                  <a:pt x="4167188" y="328613"/>
                </a:cubicBezTo>
                <a:close/>
                <a:moveTo>
                  <a:pt x="4121468" y="383858"/>
                </a:moveTo>
                <a:cubicBezTo>
                  <a:pt x="4125278" y="361950"/>
                  <a:pt x="4143375" y="345758"/>
                  <a:pt x="4167188" y="345758"/>
                </a:cubicBezTo>
                <a:cubicBezTo>
                  <a:pt x="4191000" y="345758"/>
                  <a:pt x="4208145" y="360998"/>
                  <a:pt x="4211003" y="383858"/>
                </a:cubicBezTo>
                <a:lnTo>
                  <a:pt x="4121468" y="383858"/>
                </a:lnTo>
                <a:close/>
                <a:moveTo>
                  <a:pt x="3928110" y="3810"/>
                </a:moveTo>
                <a:cubicBezTo>
                  <a:pt x="3919538" y="3810"/>
                  <a:pt x="3913823" y="10478"/>
                  <a:pt x="3913823" y="19050"/>
                </a:cubicBezTo>
                <a:cubicBezTo>
                  <a:pt x="3913823" y="27623"/>
                  <a:pt x="3919538" y="34290"/>
                  <a:pt x="3928110" y="34290"/>
                </a:cubicBezTo>
                <a:cubicBezTo>
                  <a:pt x="3936683" y="34290"/>
                  <a:pt x="3943350" y="27623"/>
                  <a:pt x="3943350" y="19050"/>
                </a:cubicBezTo>
                <a:cubicBezTo>
                  <a:pt x="3943350" y="10478"/>
                  <a:pt x="3936683" y="3810"/>
                  <a:pt x="3928110" y="3810"/>
                </a:cubicBezTo>
                <a:close/>
                <a:moveTo>
                  <a:pt x="4055745" y="352425"/>
                </a:moveTo>
                <a:cubicBezTo>
                  <a:pt x="4046220" y="337185"/>
                  <a:pt x="4027170" y="328613"/>
                  <a:pt x="4010025" y="328613"/>
                </a:cubicBezTo>
                <a:cubicBezTo>
                  <a:pt x="3975735" y="328613"/>
                  <a:pt x="3947160" y="355283"/>
                  <a:pt x="3947160" y="392430"/>
                </a:cubicBezTo>
                <a:cubicBezTo>
                  <a:pt x="3947160" y="429578"/>
                  <a:pt x="3974783" y="456248"/>
                  <a:pt x="4010025" y="456248"/>
                </a:cubicBezTo>
                <a:cubicBezTo>
                  <a:pt x="4028123" y="456248"/>
                  <a:pt x="4046220" y="446723"/>
                  <a:pt x="4055745" y="431483"/>
                </a:cubicBezTo>
                <a:lnTo>
                  <a:pt x="4055745" y="453390"/>
                </a:lnTo>
                <a:lnTo>
                  <a:pt x="4073843" y="453390"/>
                </a:lnTo>
                <a:lnTo>
                  <a:pt x="4073843" y="274320"/>
                </a:lnTo>
                <a:lnTo>
                  <a:pt x="4055745" y="274320"/>
                </a:lnTo>
                <a:lnTo>
                  <a:pt x="4055745" y="352425"/>
                </a:lnTo>
                <a:close/>
                <a:moveTo>
                  <a:pt x="4010978" y="440055"/>
                </a:moveTo>
                <a:cubicBezTo>
                  <a:pt x="3985260" y="440055"/>
                  <a:pt x="3965258" y="420053"/>
                  <a:pt x="3965258" y="393383"/>
                </a:cubicBezTo>
                <a:cubicBezTo>
                  <a:pt x="3965258" y="366713"/>
                  <a:pt x="3985260" y="346710"/>
                  <a:pt x="4010978" y="346710"/>
                </a:cubicBezTo>
                <a:cubicBezTo>
                  <a:pt x="4037648" y="346710"/>
                  <a:pt x="4056698" y="367665"/>
                  <a:pt x="4056698" y="393383"/>
                </a:cubicBezTo>
                <a:cubicBezTo>
                  <a:pt x="4057650" y="419100"/>
                  <a:pt x="4037648" y="440055"/>
                  <a:pt x="4010978" y="440055"/>
                </a:cubicBezTo>
                <a:close/>
                <a:moveTo>
                  <a:pt x="4030028" y="54293"/>
                </a:moveTo>
                <a:cubicBezTo>
                  <a:pt x="3993833" y="54293"/>
                  <a:pt x="3966210" y="82868"/>
                  <a:pt x="3966210" y="118110"/>
                </a:cubicBezTo>
                <a:cubicBezTo>
                  <a:pt x="3966210" y="154305"/>
                  <a:pt x="3993833" y="181928"/>
                  <a:pt x="4030028" y="181928"/>
                </a:cubicBezTo>
                <a:cubicBezTo>
                  <a:pt x="4066223" y="181928"/>
                  <a:pt x="4093845" y="153353"/>
                  <a:pt x="4093845" y="118110"/>
                </a:cubicBezTo>
                <a:cubicBezTo>
                  <a:pt x="4094798" y="82868"/>
                  <a:pt x="4066223" y="54293"/>
                  <a:pt x="4030028" y="54293"/>
                </a:cubicBezTo>
                <a:close/>
                <a:moveTo>
                  <a:pt x="4030028" y="164783"/>
                </a:moveTo>
                <a:cubicBezTo>
                  <a:pt x="4004310" y="164783"/>
                  <a:pt x="3985260" y="144780"/>
                  <a:pt x="3985260" y="118110"/>
                </a:cubicBezTo>
                <a:cubicBezTo>
                  <a:pt x="3985260" y="91440"/>
                  <a:pt x="4004310" y="71438"/>
                  <a:pt x="4030028" y="71438"/>
                </a:cubicBezTo>
                <a:cubicBezTo>
                  <a:pt x="4055745" y="71438"/>
                  <a:pt x="4075748" y="91440"/>
                  <a:pt x="4075748" y="118110"/>
                </a:cubicBezTo>
                <a:cubicBezTo>
                  <a:pt x="4075748" y="144780"/>
                  <a:pt x="4056698" y="164783"/>
                  <a:pt x="4030028" y="164783"/>
                </a:cubicBezTo>
                <a:close/>
                <a:moveTo>
                  <a:pt x="3919538" y="180023"/>
                </a:moveTo>
                <a:lnTo>
                  <a:pt x="3938588" y="180023"/>
                </a:lnTo>
                <a:lnTo>
                  <a:pt x="3938588" y="57150"/>
                </a:lnTo>
                <a:lnTo>
                  <a:pt x="3919538" y="57150"/>
                </a:lnTo>
                <a:lnTo>
                  <a:pt x="3919538" y="180023"/>
                </a:lnTo>
                <a:close/>
                <a:moveTo>
                  <a:pt x="4364355" y="110490"/>
                </a:moveTo>
                <a:lnTo>
                  <a:pt x="4364355" y="180023"/>
                </a:lnTo>
                <a:lnTo>
                  <a:pt x="4383405" y="180023"/>
                </a:lnTo>
                <a:lnTo>
                  <a:pt x="4383405" y="109538"/>
                </a:lnTo>
                <a:cubicBezTo>
                  <a:pt x="4383405" y="75248"/>
                  <a:pt x="4363403" y="54293"/>
                  <a:pt x="4331018" y="54293"/>
                </a:cubicBezTo>
                <a:cubicBezTo>
                  <a:pt x="4311968" y="54293"/>
                  <a:pt x="4296728" y="63818"/>
                  <a:pt x="4288155" y="77153"/>
                </a:cubicBezTo>
                <a:lnTo>
                  <a:pt x="4288155" y="57150"/>
                </a:lnTo>
                <a:lnTo>
                  <a:pt x="4270058" y="57150"/>
                </a:lnTo>
                <a:lnTo>
                  <a:pt x="4270058" y="180975"/>
                </a:lnTo>
                <a:lnTo>
                  <a:pt x="4289108" y="180975"/>
                </a:lnTo>
                <a:lnTo>
                  <a:pt x="4289108" y="112395"/>
                </a:lnTo>
                <a:cubicBezTo>
                  <a:pt x="4289108" y="88583"/>
                  <a:pt x="4306253" y="72390"/>
                  <a:pt x="4328160" y="72390"/>
                </a:cubicBezTo>
                <a:cubicBezTo>
                  <a:pt x="4351020" y="71438"/>
                  <a:pt x="4364355" y="86678"/>
                  <a:pt x="4364355" y="110490"/>
                </a:cubicBezTo>
                <a:close/>
                <a:moveTo>
                  <a:pt x="4531995" y="151448"/>
                </a:moveTo>
                <a:lnTo>
                  <a:pt x="4515803" y="141923"/>
                </a:lnTo>
                <a:cubicBezTo>
                  <a:pt x="4507230" y="157163"/>
                  <a:pt x="4493895" y="165735"/>
                  <a:pt x="4474845" y="165735"/>
                </a:cubicBezTo>
                <a:cubicBezTo>
                  <a:pt x="4449128" y="165735"/>
                  <a:pt x="4431030" y="148590"/>
                  <a:pt x="4428173" y="125730"/>
                </a:cubicBezTo>
                <a:lnTo>
                  <a:pt x="4536758" y="125730"/>
                </a:lnTo>
                <a:lnTo>
                  <a:pt x="4536758" y="117158"/>
                </a:lnTo>
                <a:cubicBezTo>
                  <a:pt x="4536758" y="80963"/>
                  <a:pt x="4510088" y="54293"/>
                  <a:pt x="4473893" y="54293"/>
                </a:cubicBezTo>
                <a:cubicBezTo>
                  <a:pt x="4436745" y="54293"/>
                  <a:pt x="4409123" y="82868"/>
                  <a:pt x="4409123" y="119063"/>
                </a:cubicBezTo>
                <a:cubicBezTo>
                  <a:pt x="4409123" y="155258"/>
                  <a:pt x="4434840" y="182880"/>
                  <a:pt x="4473893" y="182880"/>
                </a:cubicBezTo>
                <a:cubicBezTo>
                  <a:pt x="4502468" y="182880"/>
                  <a:pt x="4519613" y="171450"/>
                  <a:pt x="4531995" y="151448"/>
                </a:cubicBezTo>
                <a:close/>
                <a:moveTo>
                  <a:pt x="4473893" y="71438"/>
                </a:moveTo>
                <a:cubicBezTo>
                  <a:pt x="4497705" y="71438"/>
                  <a:pt x="4514850" y="86678"/>
                  <a:pt x="4517708" y="109538"/>
                </a:cubicBezTo>
                <a:lnTo>
                  <a:pt x="4428173" y="109538"/>
                </a:lnTo>
                <a:cubicBezTo>
                  <a:pt x="4432935" y="87630"/>
                  <a:pt x="4451033" y="71438"/>
                  <a:pt x="4473893" y="71438"/>
                </a:cubicBezTo>
                <a:close/>
                <a:moveTo>
                  <a:pt x="5141595" y="328613"/>
                </a:moveTo>
                <a:cubicBezTo>
                  <a:pt x="5122545" y="328613"/>
                  <a:pt x="5107305" y="338138"/>
                  <a:pt x="5098733" y="351473"/>
                </a:cubicBezTo>
                <a:lnTo>
                  <a:pt x="5098733" y="330518"/>
                </a:lnTo>
                <a:lnTo>
                  <a:pt x="5080635" y="330518"/>
                </a:lnTo>
                <a:lnTo>
                  <a:pt x="5080635" y="454343"/>
                </a:lnTo>
                <a:lnTo>
                  <a:pt x="5099685" y="454343"/>
                </a:lnTo>
                <a:lnTo>
                  <a:pt x="5099685" y="385763"/>
                </a:lnTo>
                <a:cubicBezTo>
                  <a:pt x="5099685" y="361950"/>
                  <a:pt x="5116830" y="345758"/>
                  <a:pt x="5138738" y="345758"/>
                </a:cubicBezTo>
                <a:cubicBezTo>
                  <a:pt x="5162550" y="345758"/>
                  <a:pt x="5175885" y="360998"/>
                  <a:pt x="5175885" y="385763"/>
                </a:cubicBezTo>
                <a:lnTo>
                  <a:pt x="5175885" y="455295"/>
                </a:lnTo>
                <a:lnTo>
                  <a:pt x="5194935" y="455295"/>
                </a:lnTo>
                <a:lnTo>
                  <a:pt x="5194935" y="384810"/>
                </a:lnTo>
                <a:cubicBezTo>
                  <a:pt x="5193983" y="349568"/>
                  <a:pt x="5173980" y="328613"/>
                  <a:pt x="5141595" y="328613"/>
                </a:cubicBezTo>
                <a:close/>
                <a:moveTo>
                  <a:pt x="4184333" y="54293"/>
                </a:moveTo>
                <a:cubicBezTo>
                  <a:pt x="4165283" y="54293"/>
                  <a:pt x="4150043" y="63818"/>
                  <a:pt x="4141470" y="77153"/>
                </a:cubicBezTo>
                <a:lnTo>
                  <a:pt x="4141470" y="57150"/>
                </a:lnTo>
                <a:lnTo>
                  <a:pt x="4123373" y="57150"/>
                </a:lnTo>
                <a:lnTo>
                  <a:pt x="4123373" y="180975"/>
                </a:lnTo>
                <a:lnTo>
                  <a:pt x="4142423" y="180975"/>
                </a:lnTo>
                <a:lnTo>
                  <a:pt x="4142423" y="112395"/>
                </a:lnTo>
                <a:cubicBezTo>
                  <a:pt x="4142423" y="88583"/>
                  <a:pt x="4159568" y="72390"/>
                  <a:pt x="4181475" y="72390"/>
                </a:cubicBezTo>
                <a:cubicBezTo>
                  <a:pt x="4205288" y="72390"/>
                  <a:pt x="4218623" y="87630"/>
                  <a:pt x="4218623" y="112395"/>
                </a:cubicBezTo>
                <a:lnTo>
                  <a:pt x="4218623" y="181928"/>
                </a:lnTo>
                <a:lnTo>
                  <a:pt x="4237673" y="181928"/>
                </a:lnTo>
                <a:lnTo>
                  <a:pt x="4237673" y="111443"/>
                </a:lnTo>
                <a:cubicBezTo>
                  <a:pt x="4236720" y="75248"/>
                  <a:pt x="4216718" y="54293"/>
                  <a:pt x="4184333" y="54293"/>
                </a:cubicBezTo>
                <a:close/>
                <a:moveTo>
                  <a:pt x="2473643" y="144780"/>
                </a:moveTo>
                <a:cubicBezTo>
                  <a:pt x="2473643" y="119063"/>
                  <a:pt x="2450783" y="113348"/>
                  <a:pt x="2428875" y="109538"/>
                </a:cubicBezTo>
                <a:cubicBezTo>
                  <a:pt x="2409825" y="105728"/>
                  <a:pt x="2394585" y="102870"/>
                  <a:pt x="2394585" y="90488"/>
                </a:cubicBezTo>
                <a:cubicBezTo>
                  <a:pt x="2394585" y="79058"/>
                  <a:pt x="2402205" y="70485"/>
                  <a:pt x="2421255" y="70485"/>
                </a:cubicBezTo>
                <a:cubicBezTo>
                  <a:pt x="2437448" y="70485"/>
                  <a:pt x="2447925" y="77153"/>
                  <a:pt x="2455545" y="86678"/>
                </a:cubicBezTo>
                <a:lnTo>
                  <a:pt x="2470785" y="76200"/>
                </a:lnTo>
                <a:cubicBezTo>
                  <a:pt x="2459355" y="62865"/>
                  <a:pt x="2444115" y="54293"/>
                  <a:pt x="2421255" y="54293"/>
                </a:cubicBezTo>
                <a:cubicBezTo>
                  <a:pt x="2391728" y="54293"/>
                  <a:pt x="2375535" y="71438"/>
                  <a:pt x="2375535" y="90488"/>
                </a:cubicBezTo>
                <a:cubicBezTo>
                  <a:pt x="2375535" y="115253"/>
                  <a:pt x="2398395" y="120968"/>
                  <a:pt x="2419350" y="124778"/>
                </a:cubicBezTo>
                <a:cubicBezTo>
                  <a:pt x="2437448" y="128588"/>
                  <a:pt x="2454593" y="131445"/>
                  <a:pt x="2454593" y="144780"/>
                </a:cubicBezTo>
                <a:cubicBezTo>
                  <a:pt x="2454593" y="157163"/>
                  <a:pt x="2444115" y="166688"/>
                  <a:pt x="2425065" y="166688"/>
                </a:cubicBezTo>
                <a:cubicBezTo>
                  <a:pt x="2406015" y="166688"/>
                  <a:pt x="2393633" y="159068"/>
                  <a:pt x="2385060" y="146685"/>
                </a:cubicBezTo>
                <a:lnTo>
                  <a:pt x="2368868" y="158115"/>
                </a:lnTo>
                <a:cubicBezTo>
                  <a:pt x="2380298" y="174308"/>
                  <a:pt x="2397443" y="183833"/>
                  <a:pt x="2424113" y="183833"/>
                </a:cubicBezTo>
                <a:cubicBezTo>
                  <a:pt x="2457450" y="182880"/>
                  <a:pt x="2473643" y="163830"/>
                  <a:pt x="2473643" y="144780"/>
                </a:cubicBezTo>
                <a:close/>
              </a:path>
            </a:pathLst>
          </a:custGeom>
          <a:solidFill>
            <a:srgbClr val="000000"/>
          </a:solidFill>
          <a:ln w="9525" cap="flat">
            <a:noFill/>
            <a:prstDash val="solid"/>
            <a:miter/>
          </a:ln>
        </p:spPr>
        <p:txBody>
          <a:bodyPr rtlCol="0" anchor="ctr"/>
          <a:lstStyle/>
          <a:p>
            <a:endParaRPr lang="en-US" sz="1431"/>
          </a:p>
        </p:txBody>
      </p:sp>
    </p:spTree>
    <p:extLst>
      <p:ext uri="{BB962C8B-B14F-4D97-AF65-F5344CB8AC3E}">
        <p14:creationId xmlns:p14="http://schemas.microsoft.com/office/powerpoint/2010/main" val="20584937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Contact">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75ABA90-F5A0-4649-9E37-F531FF565E3F}"/>
              </a:ext>
            </a:extLst>
          </p:cNvPr>
          <p:cNvSpPr txBox="1"/>
          <p:nvPr/>
        </p:nvSpPr>
        <p:spPr>
          <a:xfrm>
            <a:off x="11602802" y="6256345"/>
            <a:ext cx="163506" cy="110030"/>
          </a:xfrm>
          <a:prstGeom prst="rect">
            <a:avLst/>
          </a:prstGeom>
          <a:noFill/>
        </p:spPr>
        <p:txBody>
          <a:bodyPr wrap="none" lIns="0" tIns="0" rIns="0" bIns="0" rtlCol="0">
            <a:spAutoFit/>
          </a:bodyPr>
          <a:lstStyle/>
          <a:p>
            <a:pPr algn="r"/>
            <a:fld id="{F29A7B74-24C6-4C1D-AC24-988B454BF4AA}" type="slidenum">
              <a:rPr lang="fr-FR" sz="715" noProof="0" smtClean="0">
                <a:solidFill>
                  <a:schemeClr val="tx1"/>
                </a:solidFill>
              </a:rPr>
              <a:pPr algn="r"/>
              <a:t>‹N°›</a:t>
            </a:fld>
            <a:endParaRPr lang="fr-FR" sz="715" noProof="0">
              <a:solidFill>
                <a:schemeClr val="tx1"/>
              </a:solidFill>
            </a:endParaRPr>
          </a:p>
        </p:txBody>
      </p:sp>
      <p:cxnSp>
        <p:nvCxnSpPr>
          <p:cNvPr id="5" name="Straight Connector 4">
            <a:extLst>
              <a:ext uri="{FF2B5EF4-FFF2-40B4-BE49-F238E27FC236}">
                <a16:creationId xmlns:a16="http://schemas.microsoft.com/office/drawing/2014/main" id="{80D4E62E-FD87-4738-A910-4EB4EB86D0B5}"/>
              </a:ext>
            </a:extLst>
          </p:cNvPr>
          <p:cNvCxnSpPr>
            <a:cxnSpLocks/>
          </p:cNvCxnSpPr>
          <p:nvPr/>
        </p:nvCxnSpPr>
        <p:spPr>
          <a:xfrm>
            <a:off x="11867999" y="6325594"/>
            <a:ext cx="324001" cy="0"/>
          </a:xfrm>
          <a:prstGeom prst="line">
            <a:avLst/>
          </a:prstGeom>
          <a:ln cap="flat">
            <a:solidFill>
              <a:schemeClr val="accent1"/>
            </a:solidFill>
            <a:round/>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C89898EC-F817-4A8D-A675-80DFEE9E927D}"/>
              </a:ext>
            </a:extLst>
          </p:cNvPr>
          <p:cNvSpPr/>
          <p:nvPr/>
        </p:nvSpPr>
        <p:spPr>
          <a:xfrm>
            <a:off x="0" y="0"/>
            <a:ext cx="6096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670" noProof="0"/>
          </a:p>
        </p:txBody>
      </p:sp>
      <p:pic>
        <p:nvPicPr>
          <p:cNvPr id="7" name="Graphic 6">
            <a:extLst>
              <a:ext uri="{FF2B5EF4-FFF2-40B4-BE49-F238E27FC236}">
                <a16:creationId xmlns:a16="http://schemas.microsoft.com/office/drawing/2014/main" id="{8EC71D79-4247-40FA-ACAD-D7690EB1759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400227" y="1769499"/>
            <a:ext cx="3295546" cy="448868"/>
          </a:xfrm>
          <a:prstGeom prst="rect">
            <a:avLst/>
          </a:prstGeom>
        </p:spPr>
      </p:pic>
      <p:pic>
        <p:nvPicPr>
          <p:cNvPr id="9" name="Graphic 8">
            <a:extLst>
              <a:ext uri="{FF2B5EF4-FFF2-40B4-BE49-F238E27FC236}">
                <a16:creationId xmlns:a16="http://schemas.microsoft.com/office/drawing/2014/main" id="{D0181C88-2541-495A-9432-98805328E8F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737361" y="2505087"/>
            <a:ext cx="2621281" cy="213870"/>
          </a:xfrm>
          <a:prstGeom prst="rect">
            <a:avLst/>
          </a:prstGeom>
        </p:spPr>
      </p:pic>
      <p:pic>
        <p:nvPicPr>
          <p:cNvPr id="50" name="Graphic 49">
            <a:extLst>
              <a:ext uri="{FF2B5EF4-FFF2-40B4-BE49-F238E27FC236}">
                <a16:creationId xmlns:a16="http://schemas.microsoft.com/office/drawing/2014/main" id="{B3CC9E86-9979-459A-8030-1DF10E20B49B}"/>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871021" y="5294376"/>
            <a:ext cx="2353960" cy="109352"/>
          </a:xfrm>
          <a:prstGeom prst="rect">
            <a:avLst/>
          </a:prstGeom>
        </p:spPr>
      </p:pic>
      <p:pic>
        <p:nvPicPr>
          <p:cNvPr id="52" name="Graphic 51">
            <a:extLst>
              <a:ext uri="{FF2B5EF4-FFF2-40B4-BE49-F238E27FC236}">
                <a16:creationId xmlns:a16="http://schemas.microsoft.com/office/drawing/2014/main" id="{3112E110-F811-4A10-B91C-6A4C112149DB}"/>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2279654" y="5525744"/>
            <a:ext cx="1536692" cy="143885"/>
          </a:xfrm>
          <a:prstGeom prst="rect">
            <a:avLst/>
          </a:prstGeom>
        </p:spPr>
      </p:pic>
      <p:sp>
        <p:nvSpPr>
          <p:cNvPr id="57" name="Freeform: Shape 56">
            <a:hlinkClick r:id="rId10"/>
            <a:extLst>
              <a:ext uri="{FF2B5EF4-FFF2-40B4-BE49-F238E27FC236}">
                <a16:creationId xmlns:a16="http://schemas.microsoft.com/office/drawing/2014/main" id="{B57EC1FC-F07C-4F85-BECA-06943B340B40}"/>
              </a:ext>
            </a:extLst>
          </p:cNvPr>
          <p:cNvSpPr/>
          <p:nvPr/>
        </p:nvSpPr>
        <p:spPr>
          <a:xfrm>
            <a:off x="2121663" y="4235115"/>
            <a:ext cx="253779" cy="253225"/>
          </a:xfrm>
          <a:custGeom>
            <a:avLst/>
            <a:gdLst>
              <a:gd name="connsiteX0" fmla="*/ 583883 w 610552"/>
              <a:gd name="connsiteY0" fmla="*/ 0 h 609600"/>
              <a:gd name="connsiteX1" fmla="*/ 25718 w 610552"/>
              <a:gd name="connsiteY1" fmla="*/ 0 h 609600"/>
              <a:gd name="connsiteX2" fmla="*/ 0 w 610552"/>
              <a:gd name="connsiteY2" fmla="*/ 25718 h 609600"/>
              <a:gd name="connsiteX3" fmla="*/ 0 w 610552"/>
              <a:gd name="connsiteY3" fmla="*/ 584835 h 609600"/>
              <a:gd name="connsiteX4" fmla="*/ 25718 w 610552"/>
              <a:gd name="connsiteY4" fmla="*/ 609600 h 609600"/>
              <a:gd name="connsiteX5" fmla="*/ 584835 w 610552"/>
              <a:gd name="connsiteY5" fmla="*/ 609600 h 609600"/>
              <a:gd name="connsiteX6" fmla="*/ 610553 w 610552"/>
              <a:gd name="connsiteY6" fmla="*/ 583883 h 609600"/>
              <a:gd name="connsiteX7" fmla="*/ 610553 w 610552"/>
              <a:gd name="connsiteY7" fmla="*/ 25718 h 609600"/>
              <a:gd name="connsiteX8" fmla="*/ 583883 w 610552"/>
              <a:gd name="connsiteY8" fmla="*/ 0 h 609600"/>
              <a:gd name="connsiteX9" fmla="*/ 180975 w 610552"/>
              <a:gd name="connsiteY9" fmla="*/ 519113 h 609600"/>
              <a:gd name="connsiteX10" fmla="*/ 90488 w 610552"/>
              <a:gd name="connsiteY10" fmla="*/ 519113 h 609600"/>
              <a:gd name="connsiteX11" fmla="*/ 90488 w 610552"/>
              <a:gd name="connsiteY11" fmla="*/ 228600 h 609600"/>
              <a:gd name="connsiteX12" fmla="*/ 180975 w 610552"/>
              <a:gd name="connsiteY12" fmla="*/ 228600 h 609600"/>
              <a:gd name="connsiteX13" fmla="*/ 180975 w 610552"/>
              <a:gd name="connsiteY13" fmla="*/ 519113 h 609600"/>
              <a:gd name="connsiteX14" fmla="*/ 135255 w 610552"/>
              <a:gd name="connsiteY14" fmla="*/ 188595 h 609600"/>
              <a:gd name="connsiteX15" fmla="*/ 82868 w 610552"/>
              <a:gd name="connsiteY15" fmla="*/ 136208 h 609600"/>
              <a:gd name="connsiteX16" fmla="*/ 135255 w 610552"/>
              <a:gd name="connsiteY16" fmla="*/ 83820 h 609600"/>
              <a:gd name="connsiteX17" fmla="*/ 187643 w 610552"/>
              <a:gd name="connsiteY17" fmla="*/ 136208 h 609600"/>
              <a:gd name="connsiteX18" fmla="*/ 135255 w 610552"/>
              <a:gd name="connsiteY18" fmla="*/ 188595 h 609600"/>
              <a:gd name="connsiteX19" fmla="*/ 519113 w 610552"/>
              <a:gd name="connsiteY19" fmla="*/ 519113 h 609600"/>
              <a:gd name="connsiteX20" fmla="*/ 428625 w 610552"/>
              <a:gd name="connsiteY20" fmla="*/ 519113 h 609600"/>
              <a:gd name="connsiteX21" fmla="*/ 428625 w 610552"/>
              <a:gd name="connsiteY21" fmla="*/ 378143 h 609600"/>
              <a:gd name="connsiteX22" fmla="*/ 381953 w 610552"/>
              <a:gd name="connsiteY22" fmla="*/ 300990 h 609600"/>
              <a:gd name="connsiteX23" fmla="*/ 327660 w 610552"/>
              <a:gd name="connsiteY23" fmla="*/ 375285 h 609600"/>
              <a:gd name="connsiteX24" fmla="*/ 327660 w 610552"/>
              <a:gd name="connsiteY24" fmla="*/ 519113 h 609600"/>
              <a:gd name="connsiteX25" fmla="*/ 237173 w 610552"/>
              <a:gd name="connsiteY25" fmla="*/ 519113 h 609600"/>
              <a:gd name="connsiteX26" fmla="*/ 237173 w 610552"/>
              <a:gd name="connsiteY26" fmla="*/ 228600 h 609600"/>
              <a:gd name="connsiteX27" fmla="*/ 323850 w 610552"/>
              <a:gd name="connsiteY27" fmla="*/ 228600 h 609600"/>
              <a:gd name="connsiteX28" fmla="*/ 323850 w 610552"/>
              <a:gd name="connsiteY28" fmla="*/ 268605 h 609600"/>
              <a:gd name="connsiteX29" fmla="*/ 324803 w 610552"/>
              <a:gd name="connsiteY29" fmla="*/ 268605 h 609600"/>
              <a:gd name="connsiteX30" fmla="*/ 410528 w 610552"/>
              <a:gd name="connsiteY30" fmla="*/ 221933 h 609600"/>
              <a:gd name="connsiteX31" fmla="*/ 519113 w 610552"/>
              <a:gd name="connsiteY31" fmla="*/ 360045 h 609600"/>
              <a:gd name="connsiteX32" fmla="*/ 519113 w 610552"/>
              <a:gd name="connsiteY32" fmla="*/ 519113 h 609600"/>
              <a:gd name="connsiteX0" fmla="*/ 610553 w 610553"/>
              <a:gd name="connsiteY0" fmla="*/ 51096 h 634978"/>
              <a:gd name="connsiteX1" fmla="*/ 25718 w 610553"/>
              <a:gd name="connsiteY1" fmla="*/ 25378 h 634978"/>
              <a:gd name="connsiteX2" fmla="*/ 0 w 610553"/>
              <a:gd name="connsiteY2" fmla="*/ 51096 h 634978"/>
              <a:gd name="connsiteX3" fmla="*/ 0 w 610553"/>
              <a:gd name="connsiteY3" fmla="*/ 610213 h 634978"/>
              <a:gd name="connsiteX4" fmla="*/ 25718 w 610553"/>
              <a:gd name="connsiteY4" fmla="*/ 634978 h 634978"/>
              <a:gd name="connsiteX5" fmla="*/ 584835 w 610553"/>
              <a:gd name="connsiteY5" fmla="*/ 634978 h 634978"/>
              <a:gd name="connsiteX6" fmla="*/ 610553 w 610553"/>
              <a:gd name="connsiteY6" fmla="*/ 609261 h 634978"/>
              <a:gd name="connsiteX7" fmla="*/ 610553 w 610553"/>
              <a:gd name="connsiteY7" fmla="*/ 51096 h 634978"/>
              <a:gd name="connsiteX8" fmla="*/ 180975 w 610553"/>
              <a:gd name="connsiteY8" fmla="*/ 544491 h 634978"/>
              <a:gd name="connsiteX9" fmla="*/ 90488 w 610553"/>
              <a:gd name="connsiteY9" fmla="*/ 544491 h 634978"/>
              <a:gd name="connsiteX10" fmla="*/ 90488 w 610553"/>
              <a:gd name="connsiteY10" fmla="*/ 253978 h 634978"/>
              <a:gd name="connsiteX11" fmla="*/ 180975 w 610553"/>
              <a:gd name="connsiteY11" fmla="*/ 253978 h 634978"/>
              <a:gd name="connsiteX12" fmla="*/ 180975 w 610553"/>
              <a:gd name="connsiteY12" fmla="*/ 544491 h 634978"/>
              <a:gd name="connsiteX13" fmla="*/ 135255 w 610553"/>
              <a:gd name="connsiteY13" fmla="*/ 213973 h 634978"/>
              <a:gd name="connsiteX14" fmla="*/ 82868 w 610553"/>
              <a:gd name="connsiteY14" fmla="*/ 161586 h 634978"/>
              <a:gd name="connsiteX15" fmla="*/ 135255 w 610553"/>
              <a:gd name="connsiteY15" fmla="*/ 109198 h 634978"/>
              <a:gd name="connsiteX16" fmla="*/ 187643 w 610553"/>
              <a:gd name="connsiteY16" fmla="*/ 161586 h 634978"/>
              <a:gd name="connsiteX17" fmla="*/ 135255 w 610553"/>
              <a:gd name="connsiteY17" fmla="*/ 213973 h 634978"/>
              <a:gd name="connsiteX18" fmla="*/ 519113 w 610553"/>
              <a:gd name="connsiteY18" fmla="*/ 544491 h 634978"/>
              <a:gd name="connsiteX19" fmla="*/ 428625 w 610553"/>
              <a:gd name="connsiteY19" fmla="*/ 544491 h 634978"/>
              <a:gd name="connsiteX20" fmla="*/ 428625 w 610553"/>
              <a:gd name="connsiteY20" fmla="*/ 403521 h 634978"/>
              <a:gd name="connsiteX21" fmla="*/ 381953 w 610553"/>
              <a:gd name="connsiteY21" fmla="*/ 326368 h 634978"/>
              <a:gd name="connsiteX22" fmla="*/ 327660 w 610553"/>
              <a:gd name="connsiteY22" fmla="*/ 400663 h 634978"/>
              <a:gd name="connsiteX23" fmla="*/ 327660 w 610553"/>
              <a:gd name="connsiteY23" fmla="*/ 544491 h 634978"/>
              <a:gd name="connsiteX24" fmla="*/ 237173 w 610553"/>
              <a:gd name="connsiteY24" fmla="*/ 544491 h 634978"/>
              <a:gd name="connsiteX25" fmla="*/ 237173 w 610553"/>
              <a:gd name="connsiteY25" fmla="*/ 253978 h 634978"/>
              <a:gd name="connsiteX26" fmla="*/ 323850 w 610553"/>
              <a:gd name="connsiteY26" fmla="*/ 253978 h 634978"/>
              <a:gd name="connsiteX27" fmla="*/ 323850 w 610553"/>
              <a:gd name="connsiteY27" fmla="*/ 293983 h 634978"/>
              <a:gd name="connsiteX28" fmla="*/ 324803 w 610553"/>
              <a:gd name="connsiteY28" fmla="*/ 293983 h 634978"/>
              <a:gd name="connsiteX29" fmla="*/ 410528 w 610553"/>
              <a:gd name="connsiteY29" fmla="*/ 247311 h 634978"/>
              <a:gd name="connsiteX30" fmla="*/ 519113 w 610553"/>
              <a:gd name="connsiteY30" fmla="*/ 385423 h 634978"/>
              <a:gd name="connsiteX31" fmla="*/ 519113 w 610553"/>
              <a:gd name="connsiteY31" fmla="*/ 544491 h 634978"/>
              <a:gd name="connsiteX0" fmla="*/ 610553 w 610553"/>
              <a:gd name="connsiteY0" fmla="*/ 583883 h 609600"/>
              <a:gd name="connsiteX1" fmla="*/ 25718 w 610553"/>
              <a:gd name="connsiteY1" fmla="*/ 0 h 609600"/>
              <a:gd name="connsiteX2" fmla="*/ 0 w 610553"/>
              <a:gd name="connsiteY2" fmla="*/ 25718 h 609600"/>
              <a:gd name="connsiteX3" fmla="*/ 0 w 610553"/>
              <a:gd name="connsiteY3" fmla="*/ 584835 h 609600"/>
              <a:gd name="connsiteX4" fmla="*/ 25718 w 610553"/>
              <a:gd name="connsiteY4" fmla="*/ 609600 h 609600"/>
              <a:gd name="connsiteX5" fmla="*/ 584835 w 610553"/>
              <a:gd name="connsiteY5" fmla="*/ 609600 h 609600"/>
              <a:gd name="connsiteX6" fmla="*/ 610553 w 610553"/>
              <a:gd name="connsiteY6" fmla="*/ 583883 h 609600"/>
              <a:gd name="connsiteX7" fmla="*/ 180975 w 610553"/>
              <a:gd name="connsiteY7" fmla="*/ 519113 h 609600"/>
              <a:gd name="connsiteX8" fmla="*/ 90488 w 610553"/>
              <a:gd name="connsiteY8" fmla="*/ 519113 h 609600"/>
              <a:gd name="connsiteX9" fmla="*/ 90488 w 610553"/>
              <a:gd name="connsiteY9" fmla="*/ 228600 h 609600"/>
              <a:gd name="connsiteX10" fmla="*/ 180975 w 610553"/>
              <a:gd name="connsiteY10" fmla="*/ 228600 h 609600"/>
              <a:gd name="connsiteX11" fmla="*/ 180975 w 610553"/>
              <a:gd name="connsiteY11" fmla="*/ 519113 h 609600"/>
              <a:gd name="connsiteX12" fmla="*/ 135255 w 610553"/>
              <a:gd name="connsiteY12" fmla="*/ 188595 h 609600"/>
              <a:gd name="connsiteX13" fmla="*/ 82868 w 610553"/>
              <a:gd name="connsiteY13" fmla="*/ 136208 h 609600"/>
              <a:gd name="connsiteX14" fmla="*/ 135255 w 610553"/>
              <a:gd name="connsiteY14" fmla="*/ 83820 h 609600"/>
              <a:gd name="connsiteX15" fmla="*/ 187643 w 610553"/>
              <a:gd name="connsiteY15" fmla="*/ 136208 h 609600"/>
              <a:gd name="connsiteX16" fmla="*/ 135255 w 610553"/>
              <a:gd name="connsiteY16" fmla="*/ 188595 h 609600"/>
              <a:gd name="connsiteX17" fmla="*/ 519113 w 610553"/>
              <a:gd name="connsiteY17" fmla="*/ 519113 h 609600"/>
              <a:gd name="connsiteX18" fmla="*/ 428625 w 610553"/>
              <a:gd name="connsiteY18" fmla="*/ 519113 h 609600"/>
              <a:gd name="connsiteX19" fmla="*/ 428625 w 610553"/>
              <a:gd name="connsiteY19" fmla="*/ 378143 h 609600"/>
              <a:gd name="connsiteX20" fmla="*/ 381953 w 610553"/>
              <a:gd name="connsiteY20" fmla="*/ 300990 h 609600"/>
              <a:gd name="connsiteX21" fmla="*/ 327660 w 610553"/>
              <a:gd name="connsiteY21" fmla="*/ 375285 h 609600"/>
              <a:gd name="connsiteX22" fmla="*/ 327660 w 610553"/>
              <a:gd name="connsiteY22" fmla="*/ 519113 h 609600"/>
              <a:gd name="connsiteX23" fmla="*/ 237173 w 610553"/>
              <a:gd name="connsiteY23" fmla="*/ 519113 h 609600"/>
              <a:gd name="connsiteX24" fmla="*/ 237173 w 610553"/>
              <a:gd name="connsiteY24" fmla="*/ 228600 h 609600"/>
              <a:gd name="connsiteX25" fmla="*/ 323850 w 610553"/>
              <a:gd name="connsiteY25" fmla="*/ 228600 h 609600"/>
              <a:gd name="connsiteX26" fmla="*/ 323850 w 610553"/>
              <a:gd name="connsiteY26" fmla="*/ 268605 h 609600"/>
              <a:gd name="connsiteX27" fmla="*/ 324803 w 610553"/>
              <a:gd name="connsiteY27" fmla="*/ 268605 h 609600"/>
              <a:gd name="connsiteX28" fmla="*/ 410528 w 610553"/>
              <a:gd name="connsiteY28" fmla="*/ 221933 h 609600"/>
              <a:gd name="connsiteX29" fmla="*/ 519113 w 610553"/>
              <a:gd name="connsiteY29" fmla="*/ 360045 h 609600"/>
              <a:gd name="connsiteX30" fmla="*/ 519113 w 610553"/>
              <a:gd name="connsiteY30" fmla="*/ 519113 h 609600"/>
              <a:gd name="connsiteX0" fmla="*/ 610553 w 610553"/>
              <a:gd name="connsiteY0" fmla="*/ 558165 h 583882"/>
              <a:gd name="connsiteX1" fmla="*/ 0 w 610553"/>
              <a:gd name="connsiteY1" fmla="*/ 0 h 583882"/>
              <a:gd name="connsiteX2" fmla="*/ 0 w 610553"/>
              <a:gd name="connsiteY2" fmla="*/ 559117 h 583882"/>
              <a:gd name="connsiteX3" fmla="*/ 25718 w 610553"/>
              <a:gd name="connsiteY3" fmla="*/ 583882 h 583882"/>
              <a:gd name="connsiteX4" fmla="*/ 584835 w 610553"/>
              <a:gd name="connsiteY4" fmla="*/ 583882 h 583882"/>
              <a:gd name="connsiteX5" fmla="*/ 610553 w 610553"/>
              <a:gd name="connsiteY5" fmla="*/ 558165 h 583882"/>
              <a:gd name="connsiteX6" fmla="*/ 180975 w 610553"/>
              <a:gd name="connsiteY6" fmla="*/ 493395 h 583882"/>
              <a:gd name="connsiteX7" fmla="*/ 90488 w 610553"/>
              <a:gd name="connsiteY7" fmla="*/ 493395 h 583882"/>
              <a:gd name="connsiteX8" fmla="*/ 90488 w 610553"/>
              <a:gd name="connsiteY8" fmla="*/ 202882 h 583882"/>
              <a:gd name="connsiteX9" fmla="*/ 180975 w 610553"/>
              <a:gd name="connsiteY9" fmla="*/ 202882 h 583882"/>
              <a:gd name="connsiteX10" fmla="*/ 180975 w 610553"/>
              <a:gd name="connsiteY10" fmla="*/ 493395 h 583882"/>
              <a:gd name="connsiteX11" fmla="*/ 135255 w 610553"/>
              <a:gd name="connsiteY11" fmla="*/ 162877 h 583882"/>
              <a:gd name="connsiteX12" fmla="*/ 82868 w 610553"/>
              <a:gd name="connsiteY12" fmla="*/ 110490 h 583882"/>
              <a:gd name="connsiteX13" fmla="*/ 135255 w 610553"/>
              <a:gd name="connsiteY13" fmla="*/ 58102 h 583882"/>
              <a:gd name="connsiteX14" fmla="*/ 187643 w 610553"/>
              <a:gd name="connsiteY14" fmla="*/ 110490 h 583882"/>
              <a:gd name="connsiteX15" fmla="*/ 135255 w 610553"/>
              <a:gd name="connsiteY15" fmla="*/ 162877 h 583882"/>
              <a:gd name="connsiteX16" fmla="*/ 519113 w 610553"/>
              <a:gd name="connsiteY16" fmla="*/ 493395 h 583882"/>
              <a:gd name="connsiteX17" fmla="*/ 428625 w 610553"/>
              <a:gd name="connsiteY17" fmla="*/ 493395 h 583882"/>
              <a:gd name="connsiteX18" fmla="*/ 428625 w 610553"/>
              <a:gd name="connsiteY18" fmla="*/ 352425 h 583882"/>
              <a:gd name="connsiteX19" fmla="*/ 381953 w 610553"/>
              <a:gd name="connsiteY19" fmla="*/ 275272 h 583882"/>
              <a:gd name="connsiteX20" fmla="*/ 327660 w 610553"/>
              <a:gd name="connsiteY20" fmla="*/ 349567 h 583882"/>
              <a:gd name="connsiteX21" fmla="*/ 327660 w 610553"/>
              <a:gd name="connsiteY21" fmla="*/ 493395 h 583882"/>
              <a:gd name="connsiteX22" fmla="*/ 237173 w 610553"/>
              <a:gd name="connsiteY22" fmla="*/ 493395 h 583882"/>
              <a:gd name="connsiteX23" fmla="*/ 237173 w 610553"/>
              <a:gd name="connsiteY23" fmla="*/ 202882 h 583882"/>
              <a:gd name="connsiteX24" fmla="*/ 323850 w 610553"/>
              <a:gd name="connsiteY24" fmla="*/ 202882 h 583882"/>
              <a:gd name="connsiteX25" fmla="*/ 323850 w 610553"/>
              <a:gd name="connsiteY25" fmla="*/ 242887 h 583882"/>
              <a:gd name="connsiteX26" fmla="*/ 324803 w 610553"/>
              <a:gd name="connsiteY26" fmla="*/ 242887 h 583882"/>
              <a:gd name="connsiteX27" fmla="*/ 410528 w 610553"/>
              <a:gd name="connsiteY27" fmla="*/ 196215 h 583882"/>
              <a:gd name="connsiteX28" fmla="*/ 519113 w 610553"/>
              <a:gd name="connsiteY28" fmla="*/ 334327 h 583882"/>
              <a:gd name="connsiteX29" fmla="*/ 519113 w 610553"/>
              <a:gd name="connsiteY29" fmla="*/ 493395 h 583882"/>
              <a:gd name="connsiteX0" fmla="*/ 610553 w 610553"/>
              <a:gd name="connsiteY0" fmla="*/ 500063 h 525780"/>
              <a:gd name="connsiteX1" fmla="*/ 0 w 610553"/>
              <a:gd name="connsiteY1" fmla="*/ 501015 h 525780"/>
              <a:gd name="connsiteX2" fmla="*/ 25718 w 610553"/>
              <a:gd name="connsiteY2" fmla="*/ 525780 h 525780"/>
              <a:gd name="connsiteX3" fmla="*/ 584835 w 610553"/>
              <a:gd name="connsiteY3" fmla="*/ 525780 h 525780"/>
              <a:gd name="connsiteX4" fmla="*/ 610553 w 610553"/>
              <a:gd name="connsiteY4" fmla="*/ 500063 h 525780"/>
              <a:gd name="connsiteX5" fmla="*/ 180975 w 610553"/>
              <a:gd name="connsiteY5" fmla="*/ 435293 h 525780"/>
              <a:gd name="connsiteX6" fmla="*/ 90488 w 610553"/>
              <a:gd name="connsiteY6" fmla="*/ 435293 h 525780"/>
              <a:gd name="connsiteX7" fmla="*/ 90488 w 610553"/>
              <a:gd name="connsiteY7" fmla="*/ 144780 h 525780"/>
              <a:gd name="connsiteX8" fmla="*/ 180975 w 610553"/>
              <a:gd name="connsiteY8" fmla="*/ 144780 h 525780"/>
              <a:gd name="connsiteX9" fmla="*/ 180975 w 610553"/>
              <a:gd name="connsiteY9" fmla="*/ 435293 h 525780"/>
              <a:gd name="connsiteX10" fmla="*/ 135255 w 610553"/>
              <a:gd name="connsiteY10" fmla="*/ 104775 h 525780"/>
              <a:gd name="connsiteX11" fmla="*/ 82868 w 610553"/>
              <a:gd name="connsiteY11" fmla="*/ 52388 h 525780"/>
              <a:gd name="connsiteX12" fmla="*/ 135255 w 610553"/>
              <a:gd name="connsiteY12" fmla="*/ 0 h 525780"/>
              <a:gd name="connsiteX13" fmla="*/ 187643 w 610553"/>
              <a:gd name="connsiteY13" fmla="*/ 52388 h 525780"/>
              <a:gd name="connsiteX14" fmla="*/ 135255 w 610553"/>
              <a:gd name="connsiteY14" fmla="*/ 104775 h 525780"/>
              <a:gd name="connsiteX15" fmla="*/ 519113 w 610553"/>
              <a:gd name="connsiteY15" fmla="*/ 435293 h 525780"/>
              <a:gd name="connsiteX16" fmla="*/ 428625 w 610553"/>
              <a:gd name="connsiteY16" fmla="*/ 435293 h 525780"/>
              <a:gd name="connsiteX17" fmla="*/ 428625 w 610553"/>
              <a:gd name="connsiteY17" fmla="*/ 294323 h 525780"/>
              <a:gd name="connsiteX18" fmla="*/ 381953 w 610553"/>
              <a:gd name="connsiteY18" fmla="*/ 217170 h 525780"/>
              <a:gd name="connsiteX19" fmla="*/ 327660 w 610553"/>
              <a:gd name="connsiteY19" fmla="*/ 291465 h 525780"/>
              <a:gd name="connsiteX20" fmla="*/ 327660 w 610553"/>
              <a:gd name="connsiteY20" fmla="*/ 435293 h 525780"/>
              <a:gd name="connsiteX21" fmla="*/ 237173 w 610553"/>
              <a:gd name="connsiteY21" fmla="*/ 435293 h 525780"/>
              <a:gd name="connsiteX22" fmla="*/ 237173 w 610553"/>
              <a:gd name="connsiteY22" fmla="*/ 144780 h 525780"/>
              <a:gd name="connsiteX23" fmla="*/ 323850 w 610553"/>
              <a:gd name="connsiteY23" fmla="*/ 144780 h 525780"/>
              <a:gd name="connsiteX24" fmla="*/ 323850 w 610553"/>
              <a:gd name="connsiteY24" fmla="*/ 184785 h 525780"/>
              <a:gd name="connsiteX25" fmla="*/ 324803 w 610553"/>
              <a:gd name="connsiteY25" fmla="*/ 184785 h 525780"/>
              <a:gd name="connsiteX26" fmla="*/ 410528 w 610553"/>
              <a:gd name="connsiteY26" fmla="*/ 138113 h 525780"/>
              <a:gd name="connsiteX27" fmla="*/ 519113 w 610553"/>
              <a:gd name="connsiteY27" fmla="*/ 276225 h 525780"/>
              <a:gd name="connsiteX28" fmla="*/ 519113 w 610553"/>
              <a:gd name="connsiteY28" fmla="*/ 435293 h 525780"/>
              <a:gd name="connsiteX0" fmla="*/ 584835 w 584835"/>
              <a:gd name="connsiteY0" fmla="*/ 500063 h 525780"/>
              <a:gd name="connsiteX1" fmla="*/ 0 w 584835"/>
              <a:gd name="connsiteY1" fmla="*/ 525780 h 525780"/>
              <a:gd name="connsiteX2" fmla="*/ 559117 w 584835"/>
              <a:gd name="connsiteY2" fmla="*/ 525780 h 525780"/>
              <a:gd name="connsiteX3" fmla="*/ 584835 w 584835"/>
              <a:gd name="connsiteY3" fmla="*/ 500063 h 525780"/>
              <a:gd name="connsiteX4" fmla="*/ 155257 w 584835"/>
              <a:gd name="connsiteY4" fmla="*/ 435293 h 525780"/>
              <a:gd name="connsiteX5" fmla="*/ 64770 w 584835"/>
              <a:gd name="connsiteY5" fmla="*/ 435293 h 525780"/>
              <a:gd name="connsiteX6" fmla="*/ 64770 w 584835"/>
              <a:gd name="connsiteY6" fmla="*/ 144780 h 525780"/>
              <a:gd name="connsiteX7" fmla="*/ 155257 w 584835"/>
              <a:gd name="connsiteY7" fmla="*/ 144780 h 525780"/>
              <a:gd name="connsiteX8" fmla="*/ 155257 w 584835"/>
              <a:gd name="connsiteY8" fmla="*/ 435293 h 525780"/>
              <a:gd name="connsiteX9" fmla="*/ 109537 w 584835"/>
              <a:gd name="connsiteY9" fmla="*/ 104775 h 525780"/>
              <a:gd name="connsiteX10" fmla="*/ 57150 w 584835"/>
              <a:gd name="connsiteY10" fmla="*/ 52388 h 525780"/>
              <a:gd name="connsiteX11" fmla="*/ 109537 w 584835"/>
              <a:gd name="connsiteY11" fmla="*/ 0 h 525780"/>
              <a:gd name="connsiteX12" fmla="*/ 161925 w 584835"/>
              <a:gd name="connsiteY12" fmla="*/ 52388 h 525780"/>
              <a:gd name="connsiteX13" fmla="*/ 109537 w 584835"/>
              <a:gd name="connsiteY13" fmla="*/ 104775 h 525780"/>
              <a:gd name="connsiteX14" fmla="*/ 493395 w 584835"/>
              <a:gd name="connsiteY14" fmla="*/ 435293 h 525780"/>
              <a:gd name="connsiteX15" fmla="*/ 402907 w 584835"/>
              <a:gd name="connsiteY15" fmla="*/ 435293 h 525780"/>
              <a:gd name="connsiteX16" fmla="*/ 402907 w 584835"/>
              <a:gd name="connsiteY16" fmla="*/ 294323 h 525780"/>
              <a:gd name="connsiteX17" fmla="*/ 356235 w 584835"/>
              <a:gd name="connsiteY17" fmla="*/ 217170 h 525780"/>
              <a:gd name="connsiteX18" fmla="*/ 301942 w 584835"/>
              <a:gd name="connsiteY18" fmla="*/ 291465 h 525780"/>
              <a:gd name="connsiteX19" fmla="*/ 301942 w 584835"/>
              <a:gd name="connsiteY19" fmla="*/ 435293 h 525780"/>
              <a:gd name="connsiteX20" fmla="*/ 211455 w 584835"/>
              <a:gd name="connsiteY20" fmla="*/ 435293 h 525780"/>
              <a:gd name="connsiteX21" fmla="*/ 211455 w 584835"/>
              <a:gd name="connsiteY21" fmla="*/ 144780 h 525780"/>
              <a:gd name="connsiteX22" fmla="*/ 298132 w 584835"/>
              <a:gd name="connsiteY22" fmla="*/ 144780 h 525780"/>
              <a:gd name="connsiteX23" fmla="*/ 298132 w 584835"/>
              <a:gd name="connsiteY23" fmla="*/ 184785 h 525780"/>
              <a:gd name="connsiteX24" fmla="*/ 299085 w 584835"/>
              <a:gd name="connsiteY24" fmla="*/ 184785 h 525780"/>
              <a:gd name="connsiteX25" fmla="*/ 384810 w 584835"/>
              <a:gd name="connsiteY25" fmla="*/ 138113 h 525780"/>
              <a:gd name="connsiteX26" fmla="*/ 493395 w 584835"/>
              <a:gd name="connsiteY26" fmla="*/ 276225 h 525780"/>
              <a:gd name="connsiteX27" fmla="*/ 493395 w 584835"/>
              <a:gd name="connsiteY27" fmla="*/ 435293 h 525780"/>
              <a:gd name="connsiteX0" fmla="*/ 527685 w 527685"/>
              <a:gd name="connsiteY0" fmla="*/ 500063 h 525780"/>
              <a:gd name="connsiteX1" fmla="*/ 501967 w 527685"/>
              <a:gd name="connsiteY1" fmla="*/ 525780 h 525780"/>
              <a:gd name="connsiteX2" fmla="*/ 527685 w 527685"/>
              <a:gd name="connsiteY2" fmla="*/ 500063 h 525780"/>
              <a:gd name="connsiteX3" fmla="*/ 98107 w 527685"/>
              <a:gd name="connsiteY3" fmla="*/ 435293 h 525780"/>
              <a:gd name="connsiteX4" fmla="*/ 7620 w 527685"/>
              <a:gd name="connsiteY4" fmla="*/ 435293 h 525780"/>
              <a:gd name="connsiteX5" fmla="*/ 7620 w 527685"/>
              <a:gd name="connsiteY5" fmla="*/ 144780 h 525780"/>
              <a:gd name="connsiteX6" fmla="*/ 98107 w 527685"/>
              <a:gd name="connsiteY6" fmla="*/ 144780 h 525780"/>
              <a:gd name="connsiteX7" fmla="*/ 98107 w 527685"/>
              <a:gd name="connsiteY7" fmla="*/ 435293 h 525780"/>
              <a:gd name="connsiteX8" fmla="*/ 52387 w 527685"/>
              <a:gd name="connsiteY8" fmla="*/ 104775 h 525780"/>
              <a:gd name="connsiteX9" fmla="*/ 0 w 527685"/>
              <a:gd name="connsiteY9" fmla="*/ 52388 h 525780"/>
              <a:gd name="connsiteX10" fmla="*/ 52387 w 527685"/>
              <a:gd name="connsiteY10" fmla="*/ 0 h 525780"/>
              <a:gd name="connsiteX11" fmla="*/ 104775 w 527685"/>
              <a:gd name="connsiteY11" fmla="*/ 52388 h 525780"/>
              <a:gd name="connsiteX12" fmla="*/ 52387 w 527685"/>
              <a:gd name="connsiteY12" fmla="*/ 104775 h 525780"/>
              <a:gd name="connsiteX13" fmla="*/ 436245 w 527685"/>
              <a:gd name="connsiteY13" fmla="*/ 435293 h 525780"/>
              <a:gd name="connsiteX14" fmla="*/ 345757 w 527685"/>
              <a:gd name="connsiteY14" fmla="*/ 435293 h 525780"/>
              <a:gd name="connsiteX15" fmla="*/ 345757 w 527685"/>
              <a:gd name="connsiteY15" fmla="*/ 294323 h 525780"/>
              <a:gd name="connsiteX16" fmla="*/ 299085 w 527685"/>
              <a:gd name="connsiteY16" fmla="*/ 217170 h 525780"/>
              <a:gd name="connsiteX17" fmla="*/ 244792 w 527685"/>
              <a:gd name="connsiteY17" fmla="*/ 291465 h 525780"/>
              <a:gd name="connsiteX18" fmla="*/ 244792 w 527685"/>
              <a:gd name="connsiteY18" fmla="*/ 435293 h 525780"/>
              <a:gd name="connsiteX19" fmla="*/ 154305 w 527685"/>
              <a:gd name="connsiteY19" fmla="*/ 435293 h 525780"/>
              <a:gd name="connsiteX20" fmla="*/ 154305 w 527685"/>
              <a:gd name="connsiteY20" fmla="*/ 144780 h 525780"/>
              <a:gd name="connsiteX21" fmla="*/ 240982 w 527685"/>
              <a:gd name="connsiteY21" fmla="*/ 144780 h 525780"/>
              <a:gd name="connsiteX22" fmla="*/ 240982 w 527685"/>
              <a:gd name="connsiteY22" fmla="*/ 184785 h 525780"/>
              <a:gd name="connsiteX23" fmla="*/ 241935 w 527685"/>
              <a:gd name="connsiteY23" fmla="*/ 184785 h 525780"/>
              <a:gd name="connsiteX24" fmla="*/ 327660 w 527685"/>
              <a:gd name="connsiteY24" fmla="*/ 138113 h 525780"/>
              <a:gd name="connsiteX25" fmla="*/ 436245 w 527685"/>
              <a:gd name="connsiteY25" fmla="*/ 276225 h 525780"/>
              <a:gd name="connsiteX26" fmla="*/ 436245 w 527685"/>
              <a:gd name="connsiteY26" fmla="*/ 435293 h 525780"/>
              <a:gd name="connsiteX0" fmla="*/ 98107 w 436245"/>
              <a:gd name="connsiteY0" fmla="*/ 435293 h 435293"/>
              <a:gd name="connsiteX1" fmla="*/ 7620 w 436245"/>
              <a:gd name="connsiteY1" fmla="*/ 435293 h 435293"/>
              <a:gd name="connsiteX2" fmla="*/ 7620 w 436245"/>
              <a:gd name="connsiteY2" fmla="*/ 144780 h 435293"/>
              <a:gd name="connsiteX3" fmla="*/ 98107 w 436245"/>
              <a:gd name="connsiteY3" fmla="*/ 144780 h 435293"/>
              <a:gd name="connsiteX4" fmla="*/ 98107 w 436245"/>
              <a:gd name="connsiteY4" fmla="*/ 435293 h 435293"/>
              <a:gd name="connsiteX5" fmla="*/ 52387 w 436245"/>
              <a:gd name="connsiteY5" fmla="*/ 104775 h 435293"/>
              <a:gd name="connsiteX6" fmla="*/ 0 w 436245"/>
              <a:gd name="connsiteY6" fmla="*/ 52388 h 435293"/>
              <a:gd name="connsiteX7" fmla="*/ 52387 w 436245"/>
              <a:gd name="connsiteY7" fmla="*/ 0 h 435293"/>
              <a:gd name="connsiteX8" fmla="*/ 104775 w 436245"/>
              <a:gd name="connsiteY8" fmla="*/ 52388 h 435293"/>
              <a:gd name="connsiteX9" fmla="*/ 52387 w 436245"/>
              <a:gd name="connsiteY9" fmla="*/ 104775 h 435293"/>
              <a:gd name="connsiteX10" fmla="*/ 436245 w 436245"/>
              <a:gd name="connsiteY10" fmla="*/ 435293 h 435293"/>
              <a:gd name="connsiteX11" fmla="*/ 345757 w 436245"/>
              <a:gd name="connsiteY11" fmla="*/ 435293 h 435293"/>
              <a:gd name="connsiteX12" fmla="*/ 345757 w 436245"/>
              <a:gd name="connsiteY12" fmla="*/ 294323 h 435293"/>
              <a:gd name="connsiteX13" fmla="*/ 299085 w 436245"/>
              <a:gd name="connsiteY13" fmla="*/ 217170 h 435293"/>
              <a:gd name="connsiteX14" fmla="*/ 244792 w 436245"/>
              <a:gd name="connsiteY14" fmla="*/ 291465 h 435293"/>
              <a:gd name="connsiteX15" fmla="*/ 244792 w 436245"/>
              <a:gd name="connsiteY15" fmla="*/ 435293 h 435293"/>
              <a:gd name="connsiteX16" fmla="*/ 154305 w 436245"/>
              <a:gd name="connsiteY16" fmla="*/ 435293 h 435293"/>
              <a:gd name="connsiteX17" fmla="*/ 154305 w 436245"/>
              <a:gd name="connsiteY17" fmla="*/ 144780 h 435293"/>
              <a:gd name="connsiteX18" fmla="*/ 240982 w 436245"/>
              <a:gd name="connsiteY18" fmla="*/ 144780 h 435293"/>
              <a:gd name="connsiteX19" fmla="*/ 240982 w 436245"/>
              <a:gd name="connsiteY19" fmla="*/ 184785 h 435293"/>
              <a:gd name="connsiteX20" fmla="*/ 241935 w 436245"/>
              <a:gd name="connsiteY20" fmla="*/ 184785 h 435293"/>
              <a:gd name="connsiteX21" fmla="*/ 327660 w 436245"/>
              <a:gd name="connsiteY21" fmla="*/ 138113 h 435293"/>
              <a:gd name="connsiteX22" fmla="*/ 436245 w 436245"/>
              <a:gd name="connsiteY22" fmla="*/ 276225 h 435293"/>
              <a:gd name="connsiteX23" fmla="*/ 436245 w 436245"/>
              <a:gd name="connsiteY23" fmla="*/ 435293 h 4352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436245" h="435293">
                <a:moveTo>
                  <a:pt x="98107" y="435293"/>
                </a:moveTo>
                <a:lnTo>
                  <a:pt x="7620" y="435293"/>
                </a:lnTo>
                <a:lnTo>
                  <a:pt x="7620" y="144780"/>
                </a:lnTo>
                <a:lnTo>
                  <a:pt x="98107" y="144780"/>
                </a:lnTo>
                <a:lnTo>
                  <a:pt x="98107" y="435293"/>
                </a:lnTo>
                <a:close/>
                <a:moveTo>
                  <a:pt x="52387" y="104775"/>
                </a:moveTo>
                <a:cubicBezTo>
                  <a:pt x="23812" y="104775"/>
                  <a:pt x="0" y="80963"/>
                  <a:pt x="0" y="52388"/>
                </a:cubicBezTo>
                <a:cubicBezTo>
                  <a:pt x="0" y="23813"/>
                  <a:pt x="23812" y="0"/>
                  <a:pt x="52387" y="0"/>
                </a:cubicBezTo>
                <a:cubicBezTo>
                  <a:pt x="80962" y="0"/>
                  <a:pt x="104775" y="23813"/>
                  <a:pt x="104775" y="52388"/>
                </a:cubicBezTo>
                <a:cubicBezTo>
                  <a:pt x="104775" y="81915"/>
                  <a:pt x="81915" y="104775"/>
                  <a:pt x="52387" y="104775"/>
                </a:cubicBezTo>
                <a:close/>
                <a:moveTo>
                  <a:pt x="436245" y="435293"/>
                </a:moveTo>
                <a:lnTo>
                  <a:pt x="345757" y="435293"/>
                </a:lnTo>
                <a:lnTo>
                  <a:pt x="345757" y="294323"/>
                </a:lnTo>
                <a:cubicBezTo>
                  <a:pt x="345757" y="260985"/>
                  <a:pt x="344805" y="217170"/>
                  <a:pt x="299085" y="217170"/>
                </a:cubicBezTo>
                <a:cubicBezTo>
                  <a:pt x="252412" y="217170"/>
                  <a:pt x="244792" y="254318"/>
                  <a:pt x="244792" y="291465"/>
                </a:cubicBezTo>
                <a:lnTo>
                  <a:pt x="244792" y="435293"/>
                </a:lnTo>
                <a:lnTo>
                  <a:pt x="154305" y="435293"/>
                </a:lnTo>
                <a:lnTo>
                  <a:pt x="154305" y="144780"/>
                </a:lnTo>
                <a:lnTo>
                  <a:pt x="240982" y="144780"/>
                </a:lnTo>
                <a:lnTo>
                  <a:pt x="240982" y="184785"/>
                </a:lnTo>
                <a:lnTo>
                  <a:pt x="241935" y="184785"/>
                </a:lnTo>
                <a:cubicBezTo>
                  <a:pt x="254317" y="161925"/>
                  <a:pt x="283845" y="138113"/>
                  <a:pt x="327660" y="138113"/>
                </a:cubicBezTo>
                <a:cubicBezTo>
                  <a:pt x="419100" y="138113"/>
                  <a:pt x="436245" y="198120"/>
                  <a:pt x="436245" y="276225"/>
                </a:cubicBezTo>
                <a:lnTo>
                  <a:pt x="436245" y="435293"/>
                </a:lnTo>
                <a:close/>
              </a:path>
            </a:pathLst>
          </a:custGeom>
          <a:solidFill>
            <a:schemeClr val="bg1"/>
          </a:solidFill>
          <a:ln w="9525" cap="flat">
            <a:noFill/>
            <a:prstDash val="solid"/>
            <a:miter/>
          </a:ln>
        </p:spPr>
        <p:txBody>
          <a:bodyPr rtlCol="0" anchor="ctr"/>
          <a:lstStyle/>
          <a:p>
            <a:endParaRPr lang="fr-FR" sz="1670" noProof="0"/>
          </a:p>
        </p:txBody>
      </p:sp>
      <p:pic>
        <p:nvPicPr>
          <p:cNvPr id="59" name="Graphic 58">
            <a:hlinkClick r:id="rId11"/>
            <a:extLst>
              <a:ext uri="{FF2B5EF4-FFF2-40B4-BE49-F238E27FC236}">
                <a16:creationId xmlns:a16="http://schemas.microsoft.com/office/drawing/2014/main" id="{EE329630-12CB-415A-9C71-156DF7B8720E}"/>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2553782" y="4184413"/>
            <a:ext cx="354626" cy="354626"/>
          </a:xfrm>
          <a:prstGeom prst="rect">
            <a:avLst/>
          </a:prstGeom>
        </p:spPr>
      </p:pic>
      <p:pic>
        <p:nvPicPr>
          <p:cNvPr id="61" name="Graphic 60">
            <a:hlinkClick r:id="rId14"/>
            <a:extLst>
              <a:ext uri="{FF2B5EF4-FFF2-40B4-BE49-F238E27FC236}">
                <a16:creationId xmlns:a16="http://schemas.microsoft.com/office/drawing/2014/main" id="{DC1727D3-E5A5-4C21-9AAA-E6A20451EF28}"/>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3086746" y="4184413"/>
            <a:ext cx="354626" cy="354626"/>
          </a:xfrm>
          <a:prstGeom prst="rect">
            <a:avLst/>
          </a:prstGeom>
        </p:spPr>
      </p:pic>
      <p:pic>
        <p:nvPicPr>
          <p:cNvPr id="63" name="Graphic 62">
            <a:hlinkClick r:id="rId17"/>
            <a:extLst>
              <a:ext uri="{FF2B5EF4-FFF2-40B4-BE49-F238E27FC236}">
                <a16:creationId xmlns:a16="http://schemas.microsoft.com/office/drawing/2014/main" id="{2421AFFA-E049-4E5D-AF9A-ED0FC685491F}"/>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3619713" y="4184413"/>
            <a:ext cx="354626" cy="354626"/>
          </a:xfrm>
          <a:prstGeom prst="rect">
            <a:avLst/>
          </a:prstGeom>
        </p:spPr>
      </p:pic>
      <p:pic>
        <p:nvPicPr>
          <p:cNvPr id="74" name="Graphic 73">
            <a:hlinkClick r:id="rId20"/>
            <a:extLst>
              <a:ext uri="{FF2B5EF4-FFF2-40B4-BE49-F238E27FC236}">
                <a16:creationId xmlns:a16="http://schemas.microsoft.com/office/drawing/2014/main" id="{1ACDA0FB-F2EC-46DB-BD8B-8F4FE49F6215}"/>
              </a:ext>
            </a:extLst>
          </p:cNvPr>
          <p:cNvPicPr>
            <a:picLocks noChangeAspect="1"/>
          </p:cNvPicPr>
          <p:nvPr/>
        </p:nvPicPr>
        <p:blipFill>
          <a:blip r:embed="rId21">
            <a:extLst>
              <a:ext uri="{96DAC541-7B7A-43D3-8B79-37D633B846F1}">
                <asvg:svgBlip xmlns:asvg="http://schemas.microsoft.com/office/drawing/2016/SVG/main" r:embed="rId22"/>
              </a:ext>
            </a:extLst>
          </a:blip>
          <a:stretch>
            <a:fillRect/>
          </a:stretch>
        </p:blipFill>
        <p:spPr>
          <a:xfrm>
            <a:off x="1400227" y="4656599"/>
            <a:ext cx="3295546" cy="208716"/>
          </a:xfrm>
          <a:prstGeom prst="rect">
            <a:avLst/>
          </a:prstGeom>
        </p:spPr>
      </p:pic>
      <p:sp>
        <p:nvSpPr>
          <p:cNvPr id="76" name="Title 1">
            <a:extLst>
              <a:ext uri="{FF2B5EF4-FFF2-40B4-BE49-F238E27FC236}">
                <a16:creationId xmlns:a16="http://schemas.microsoft.com/office/drawing/2014/main" id="{CEEF67B0-ED5F-47E7-B8A8-43A4AE3E62E0}"/>
              </a:ext>
            </a:extLst>
          </p:cNvPr>
          <p:cNvSpPr>
            <a:spLocks noGrp="1"/>
          </p:cNvSpPr>
          <p:nvPr>
            <p:ph type="title" hasCustomPrompt="1"/>
          </p:nvPr>
        </p:nvSpPr>
        <p:spPr>
          <a:xfrm>
            <a:off x="7176311" y="746438"/>
            <a:ext cx="3960000" cy="360000"/>
          </a:xfrm>
          <a:prstGeom prst="rect">
            <a:avLst/>
          </a:prstGeom>
        </p:spPr>
        <p:txBody>
          <a:bodyPr lIns="0" tIns="0" rIns="0" bIns="0" anchor="t">
            <a:noAutofit/>
          </a:bodyPr>
          <a:lstStyle>
            <a:lvl1pPr>
              <a:lnSpc>
                <a:spcPct val="100000"/>
              </a:lnSpc>
              <a:defRPr sz="1908" b="1"/>
            </a:lvl1pPr>
          </a:lstStyle>
          <a:p>
            <a:r>
              <a:rPr lang="fr-FR" noProof="0"/>
              <a:t>Titre de slide</a:t>
            </a:r>
          </a:p>
        </p:txBody>
      </p:sp>
      <p:sp>
        <p:nvSpPr>
          <p:cNvPr id="78" name="Text Placeholder 7">
            <a:extLst>
              <a:ext uri="{FF2B5EF4-FFF2-40B4-BE49-F238E27FC236}">
                <a16:creationId xmlns:a16="http://schemas.microsoft.com/office/drawing/2014/main" id="{79286416-099E-49EC-88B8-F484214AC633}"/>
              </a:ext>
            </a:extLst>
          </p:cNvPr>
          <p:cNvSpPr>
            <a:spLocks noGrp="1"/>
          </p:cNvSpPr>
          <p:nvPr>
            <p:ph type="body" sz="quarter" idx="13" hasCustomPrompt="1"/>
          </p:nvPr>
        </p:nvSpPr>
        <p:spPr>
          <a:xfrm>
            <a:off x="7176311" y="1764213"/>
            <a:ext cx="3960000" cy="244703"/>
          </a:xfrm>
        </p:spPr>
        <p:txBody>
          <a:bodyPr wrap="square">
            <a:spAutoFit/>
          </a:bodyPr>
          <a:lstStyle>
            <a:lvl1pPr marL="0" indent="0">
              <a:buNone/>
              <a:defRPr sz="1590" b="1">
                <a:solidFill>
                  <a:schemeClr val="tx1"/>
                </a:solidFill>
              </a:defRPr>
            </a:lvl1pPr>
            <a:lvl2pPr marL="363500" indent="0">
              <a:buNone/>
              <a:defRPr/>
            </a:lvl2pPr>
          </a:lstStyle>
          <a:p>
            <a:pPr lvl="0"/>
            <a:r>
              <a:rPr lang="fr-FR" noProof="0"/>
              <a:t>Prénom Nom</a:t>
            </a:r>
          </a:p>
        </p:txBody>
      </p:sp>
      <p:sp>
        <p:nvSpPr>
          <p:cNvPr id="79" name="Text Placeholder 7">
            <a:extLst>
              <a:ext uri="{FF2B5EF4-FFF2-40B4-BE49-F238E27FC236}">
                <a16:creationId xmlns:a16="http://schemas.microsoft.com/office/drawing/2014/main" id="{4CD4ADD8-DD6F-4DD3-A268-86859AE62EFC}"/>
              </a:ext>
            </a:extLst>
          </p:cNvPr>
          <p:cNvSpPr>
            <a:spLocks noGrp="1"/>
          </p:cNvSpPr>
          <p:nvPr>
            <p:ph type="body" sz="quarter" idx="14" hasCustomPrompt="1"/>
          </p:nvPr>
        </p:nvSpPr>
        <p:spPr>
          <a:xfrm>
            <a:off x="7176311" y="2114335"/>
            <a:ext cx="3960000" cy="171204"/>
          </a:xfrm>
        </p:spPr>
        <p:txBody>
          <a:bodyPr wrap="square">
            <a:spAutoFit/>
          </a:bodyPr>
          <a:lstStyle>
            <a:lvl1pPr marL="0" indent="0">
              <a:buNone/>
              <a:defRPr sz="1113" b="1">
                <a:solidFill>
                  <a:schemeClr val="accent1"/>
                </a:solidFill>
              </a:defRPr>
            </a:lvl1pPr>
            <a:lvl2pPr marL="363500" indent="0">
              <a:buNone/>
              <a:defRPr/>
            </a:lvl2pPr>
          </a:lstStyle>
          <a:p>
            <a:pPr lvl="0"/>
            <a:r>
              <a:rPr lang="fr-FR" noProof="0"/>
              <a:t>Intitulé de poste</a:t>
            </a:r>
          </a:p>
        </p:txBody>
      </p:sp>
      <p:sp>
        <p:nvSpPr>
          <p:cNvPr id="80" name="Text Placeholder 7">
            <a:extLst>
              <a:ext uri="{FF2B5EF4-FFF2-40B4-BE49-F238E27FC236}">
                <a16:creationId xmlns:a16="http://schemas.microsoft.com/office/drawing/2014/main" id="{EFAF2707-CD12-4AF8-9B22-FEC878C3D108}"/>
              </a:ext>
            </a:extLst>
          </p:cNvPr>
          <p:cNvSpPr>
            <a:spLocks noGrp="1"/>
          </p:cNvSpPr>
          <p:nvPr>
            <p:ph type="body" sz="quarter" idx="15" hasCustomPrompt="1"/>
          </p:nvPr>
        </p:nvSpPr>
        <p:spPr>
          <a:xfrm>
            <a:off x="7176311" y="2449434"/>
            <a:ext cx="3960000" cy="165443"/>
          </a:xfrm>
        </p:spPr>
        <p:txBody>
          <a:bodyPr wrap="square">
            <a:spAutoFit/>
          </a:bodyPr>
          <a:lstStyle>
            <a:lvl1pPr marL="0" indent="0">
              <a:lnSpc>
                <a:spcPct val="125000"/>
              </a:lnSpc>
              <a:spcBef>
                <a:spcPts val="0"/>
              </a:spcBef>
              <a:buNone/>
              <a:defRPr sz="954" b="0">
                <a:solidFill>
                  <a:schemeClr val="tx1"/>
                </a:solidFill>
              </a:defRPr>
            </a:lvl1pPr>
            <a:lvl2pPr marL="363500" indent="0">
              <a:buNone/>
              <a:defRPr/>
            </a:lvl2pPr>
          </a:lstStyle>
          <a:p>
            <a:pPr lvl="0"/>
            <a:r>
              <a:rPr lang="fr-FR" noProof="0"/>
              <a:t>Coordonnées</a:t>
            </a:r>
          </a:p>
        </p:txBody>
      </p:sp>
      <p:sp>
        <p:nvSpPr>
          <p:cNvPr id="81" name="Text Placeholder 7">
            <a:extLst>
              <a:ext uri="{FF2B5EF4-FFF2-40B4-BE49-F238E27FC236}">
                <a16:creationId xmlns:a16="http://schemas.microsoft.com/office/drawing/2014/main" id="{AA74BD5D-CB17-4CE7-A8EE-63D6E6103323}"/>
              </a:ext>
            </a:extLst>
          </p:cNvPr>
          <p:cNvSpPr>
            <a:spLocks noGrp="1"/>
          </p:cNvSpPr>
          <p:nvPr>
            <p:ph type="body" sz="quarter" idx="16" hasCustomPrompt="1"/>
          </p:nvPr>
        </p:nvSpPr>
        <p:spPr>
          <a:xfrm>
            <a:off x="7176311" y="3234566"/>
            <a:ext cx="3960000" cy="244703"/>
          </a:xfrm>
        </p:spPr>
        <p:txBody>
          <a:bodyPr wrap="square">
            <a:spAutoFit/>
          </a:bodyPr>
          <a:lstStyle>
            <a:lvl1pPr marL="0" indent="0">
              <a:buNone/>
              <a:defRPr sz="1590" b="1">
                <a:solidFill>
                  <a:schemeClr val="tx1"/>
                </a:solidFill>
              </a:defRPr>
            </a:lvl1pPr>
            <a:lvl2pPr marL="363500" indent="0">
              <a:buNone/>
              <a:defRPr/>
            </a:lvl2pPr>
          </a:lstStyle>
          <a:p>
            <a:pPr lvl="0"/>
            <a:r>
              <a:rPr lang="fr-FR" noProof="0"/>
              <a:t>Prénom Nom</a:t>
            </a:r>
          </a:p>
        </p:txBody>
      </p:sp>
      <p:sp>
        <p:nvSpPr>
          <p:cNvPr id="82" name="Text Placeholder 7">
            <a:extLst>
              <a:ext uri="{FF2B5EF4-FFF2-40B4-BE49-F238E27FC236}">
                <a16:creationId xmlns:a16="http://schemas.microsoft.com/office/drawing/2014/main" id="{0ADA255A-6707-4A1D-9125-3B8CFF8A7C12}"/>
              </a:ext>
            </a:extLst>
          </p:cNvPr>
          <p:cNvSpPr>
            <a:spLocks noGrp="1"/>
          </p:cNvSpPr>
          <p:nvPr>
            <p:ph type="body" sz="quarter" idx="17" hasCustomPrompt="1"/>
          </p:nvPr>
        </p:nvSpPr>
        <p:spPr>
          <a:xfrm>
            <a:off x="7176311" y="3584688"/>
            <a:ext cx="3960000" cy="171204"/>
          </a:xfrm>
        </p:spPr>
        <p:txBody>
          <a:bodyPr wrap="square">
            <a:spAutoFit/>
          </a:bodyPr>
          <a:lstStyle>
            <a:lvl1pPr marL="0" indent="0">
              <a:buNone/>
              <a:defRPr sz="1113" b="1">
                <a:solidFill>
                  <a:schemeClr val="accent1"/>
                </a:solidFill>
              </a:defRPr>
            </a:lvl1pPr>
            <a:lvl2pPr marL="363500" indent="0">
              <a:buNone/>
              <a:defRPr/>
            </a:lvl2pPr>
          </a:lstStyle>
          <a:p>
            <a:pPr lvl="0"/>
            <a:r>
              <a:rPr lang="fr-FR" noProof="0"/>
              <a:t>Intitulé de poste</a:t>
            </a:r>
          </a:p>
        </p:txBody>
      </p:sp>
      <p:sp>
        <p:nvSpPr>
          <p:cNvPr id="83" name="Text Placeholder 7">
            <a:extLst>
              <a:ext uri="{FF2B5EF4-FFF2-40B4-BE49-F238E27FC236}">
                <a16:creationId xmlns:a16="http://schemas.microsoft.com/office/drawing/2014/main" id="{C06AD5FD-6A5B-41D1-9D53-186C1D1E8DDD}"/>
              </a:ext>
            </a:extLst>
          </p:cNvPr>
          <p:cNvSpPr>
            <a:spLocks noGrp="1"/>
          </p:cNvSpPr>
          <p:nvPr>
            <p:ph type="body" sz="quarter" idx="18" hasCustomPrompt="1"/>
          </p:nvPr>
        </p:nvSpPr>
        <p:spPr>
          <a:xfrm>
            <a:off x="7176311" y="3919787"/>
            <a:ext cx="3960000" cy="165443"/>
          </a:xfrm>
        </p:spPr>
        <p:txBody>
          <a:bodyPr wrap="square">
            <a:spAutoFit/>
          </a:bodyPr>
          <a:lstStyle>
            <a:lvl1pPr marL="0" indent="0">
              <a:lnSpc>
                <a:spcPct val="125000"/>
              </a:lnSpc>
              <a:spcBef>
                <a:spcPts val="0"/>
              </a:spcBef>
              <a:buNone/>
              <a:defRPr sz="954" b="0">
                <a:solidFill>
                  <a:schemeClr val="tx1"/>
                </a:solidFill>
              </a:defRPr>
            </a:lvl1pPr>
            <a:lvl2pPr marL="363500" indent="0">
              <a:buNone/>
              <a:defRPr/>
            </a:lvl2pPr>
          </a:lstStyle>
          <a:p>
            <a:pPr lvl="0"/>
            <a:r>
              <a:rPr lang="fr-FR" noProof="0"/>
              <a:t>Coordonnées</a:t>
            </a:r>
          </a:p>
        </p:txBody>
      </p:sp>
      <p:sp>
        <p:nvSpPr>
          <p:cNvPr id="84" name="Text Placeholder 7">
            <a:extLst>
              <a:ext uri="{FF2B5EF4-FFF2-40B4-BE49-F238E27FC236}">
                <a16:creationId xmlns:a16="http://schemas.microsoft.com/office/drawing/2014/main" id="{5E526DFE-A0FD-43D1-B649-A0284B88400C}"/>
              </a:ext>
            </a:extLst>
          </p:cNvPr>
          <p:cNvSpPr>
            <a:spLocks noGrp="1"/>
          </p:cNvSpPr>
          <p:nvPr>
            <p:ph type="body" sz="quarter" idx="19" hasCustomPrompt="1"/>
          </p:nvPr>
        </p:nvSpPr>
        <p:spPr>
          <a:xfrm>
            <a:off x="7176311" y="4704919"/>
            <a:ext cx="3960000" cy="244703"/>
          </a:xfrm>
        </p:spPr>
        <p:txBody>
          <a:bodyPr wrap="square">
            <a:spAutoFit/>
          </a:bodyPr>
          <a:lstStyle>
            <a:lvl1pPr marL="0" indent="0">
              <a:buNone/>
              <a:defRPr sz="1590" b="1">
                <a:solidFill>
                  <a:schemeClr val="tx1"/>
                </a:solidFill>
              </a:defRPr>
            </a:lvl1pPr>
            <a:lvl2pPr marL="363500" indent="0">
              <a:buNone/>
              <a:defRPr/>
            </a:lvl2pPr>
          </a:lstStyle>
          <a:p>
            <a:pPr lvl="0"/>
            <a:r>
              <a:rPr lang="fr-FR" noProof="0"/>
              <a:t>Prénom Nom</a:t>
            </a:r>
          </a:p>
        </p:txBody>
      </p:sp>
      <p:sp>
        <p:nvSpPr>
          <p:cNvPr id="85" name="Text Placeholder 7">
            <a:extLst>
              <a:ext uri="{FF2B5EF4-FFF2-40B4-BE49-F238E27FC236}">
                <a16:creationId xmlns:a16="http://schemas.microsoft.com/office/drawing/2014/main" id="{231EFEB6-1988-424B-B2F1-29A44CDC53BB}"/>
              </a:ext>
            </a:extLst>
          </p:cNvPr>
          <p:cNvSpPr>
            <a:spLocks noGrp="1"/>
          </p:cNvSpPr>
          <p:nvPr>
            <p:ph type="body" sz="quarter" idx="20" hasCustomPrompt="1"/>
          </p:nvPr>
        </p:nvSpPr>
        <p:spPr>
          <a:xfrm>
            <a:off x="7176311" y="5055041"/>
            <a:ext cx="3960000" cy="171204"/>
          </a:xfrm>
        </p:spPr>
        <p:txBody>
          <a:bodyPr wrap="square">
            <a:spAutoFit/>
          </a:bodyPr>
          <a:lstStyle>
            <a:lvl1pPr marL="0" indent="0">
              <a:buNone/>
              <a:defRPr sz="1113" b="1">
                <a:solidFill>
                  <a:schemeClr val="accent1"/>
                </a:solidFill>
              </a:defRPr>
            </a:lvl1pPr>
            <a:lvl2pPr marL="363500" indent="0">
              <a:buNone/>
              <a:defRPr/>
            </a:lvl2pPr>
          </a:lstStyle>
          <a:p>
            <a:pPr lvl="0"/>
            <a:r>
              <a:rPr lang="fr-FR" noProof="0"/>
              <a:t>Intitulé de poste</a:t>
            </a:r>
          </a:p>
        </p:txBody>
      </p:sp>
      <p:sp>
        <p:nvSpPr>
          <p:cNvPr id="86" name="Text Placeholder 7">
            <a:extLst>
              <a:ext uri="{FF2B5EF4-FFF2-40B4-BE49-F238E27FC236}">
                <a16:creationId xmlns:a16="http://schemas.microsoft.com/office/drawing/2014/main" id="{0673B915-E1F9-46EC-8D64-EC8A12E10E41}"/>
              </a:ext>
            </a:extLst>
          </p:cNvPr>
          <p:cNvSpPr>
            <a:spLocks noGrp="1"/>
          </p:cNvSpPr>
          <p:nvPr>
            <p:ph type="body" sz="quarter" idx="21" hasCustomPrompt="1"/>
          </p:nvPr>
        </p:nvSpPr>
        <p:spPr>
          <a:xfrm>
            <a:off x="7176311" y="5390139"/>
            <a:ext cx="3960000" cy="165443"/>
          </a:xfrm>
        </p:spPr>
        <p:txBody>
          <a:bodyPr wrap="square">
            <a:spAutoFit/>
          </a:bodyPr>
          <a:lstStyle>
            <a:lvl1pPr marL="0" indent="0">
              <a:lnSpc>
                <a:spcPct val="125000"/>
              </a:lnSpc>
              <a:spcBef>
                <a:spcPts val="0"/>
              </a:spcBef>
              <a:buNone/>
              <a:defRPr sz="954" b="0">
                <a:solidFill>
                  <a:schemeClr val="tx1"/>
                </a:solidFill>
              </a:defRPr>
            </a:lvl1pPr>
            <a:lvl2pPr marL="363500" indent="0">
              <a:buNone/>
              <a:defRPr/>
            </a:lvl2pPr>
          </a:lstStyle>
          <a:p>
            <a:pPr lvl="0"/>
            <a:r>
              <a:rPr lang="fr-FR" noProof="0"/>
              <a:t>Coordonnées</a:t>
            </a:r>
          </a:p>
        </p:txBody>
      </p:sp>
      <p:sp>
        <p:nvSpPr>
          <p:cNvPr id="88" name="Picture Placeholder 42">
            <a:extLst>
              <a:ext uri="{FF2B5EF4-FFF2-40B4-BE49-F238E27FC236}">
                <a16:creationId xmlns:a16="http://schemas.microsoft.com/office/drawing/2014/main" id="{AB4EA393-8F29-465F-A9C1-4B7C2459BDA3}"/>
              </a:ext>
            </a:extLst>
          </p:cNvPr>
          <p:cNvSpPr>
            <a:spLocks noGrp="1"/>
          </p:cNvSpPr>
          <p:nvPr>
            <p:ph type="pic" sz="quarter" idx="22" hasCustomPrompt="1"/>
          </p:nvPr>
        </p:nvSpPr>
        <p:spPr>
          <a:xfrm>
            <a:off x="5509180" y="1764211"/>
            <a:ext cx="1369088" cy="1102188"/>
          </a:xfrm>
          <a:custGeom>
            <a:avLst/>
            <a:gdLst>
              <a:gd name="connsiteX0" fmla="*/ 0 w 1897718"/>
              <a:gd name="connsiteY0" fmla="*/ 0 h 1527765"/>
              <a:gd name="connsiteX1" fmla="*/ 1134366 w 1897718"/>
              <a:gd name="connsiteY1" fmla="*/ 0 h 1527765"/>
              <a:gd name="connsiteX2" fmla="*/ 1882736 w 1897718"/>
              <a:gd name="connsiteY2" fmla="*/ 609887 h 1527765"/>
              <a:gd name="connsiteX3" fmla="*/ 1897718 w 1897718"/>
              <a:gd name="connsiteY3" fmla="*/ 758621 h 1527765"/>
              <a:gd name="connsiteX4" fmla="*/ 1897718 w 1897718"/>
              <a:gd name="connsiteY4" fmla="*/ 769144 h 1527765"/>
              <a:gd name="connsiteX5" fmla="*/ 1882736 w 1897718"/>
              <a:gd name="connsiteY5" fmla="*/ 917879 h 1527765"/>
              <a:gd name="connsiteX6" fmla="*/ 1134366 w 1897718"/>
              <a:gd name="connsiteY6" fmla="*/ 1527765 h 1527765"/>
              <a:gd name="connsiteX7" fmla="*/ 813535 w 1897718"/>
              <a:gd name="connsiteY7" fmla="*/ 1527765 h 15277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97718" h="1527765">
                <a:moveTo>
                  <a:pt x="0" y="0"/>
                </a:moveTo>
                <a:lnTo>
                  <a:pt x="1134366" y="0"/>
                </a:lnTo>
                <a:cubicBezTo>
                  <a:pt x="1503655" y="0"/>
                  <a:pt x="1811536" y="261720"/>
                  <a:pt x="1882736" y="609887"/>
                </a:cubicBezTo>
                <a:lnTo>
                  <a:pt x="1897718" y="758621"/>
                </a:lnTo>
                <a:lnTo>
                  <a:pt x="1897718" y="769144"/>
                </a:lnTo>
                <a:lnTo>
                  <a:pt x="1882736" y="917879"/>
                </a:lnTo>
                <a:cubicBezTo>
                  <a:pt x="1811536" y="1266046"/>
                  <a:pt x="1503655" y="1527765"/>
                  <a:pt x="1134366" y="1527765"/>
                </a:cubicBezTo>
                <a:lnTo>
                  <a:pt x="813535" y="1527765"/>
                </a:lnTo>
                <a:close/>
              </a:path>
            </a:pathLst>
          </a:custGeom>
          <a:solidFill>
            <a:schemeClr val="accent3">
              <a:lumMod val="20000"/>
              <a:lumOff val="80000"/>
            </a:schemeClr>
          </a:solidFill>
        </p:spPr>
        <p:txBody>
          <a:bodyPr wrap="square" lIns="36000" tIns="108000" rIns="36000" bIns="108000">
            <a:noAutofit/>
          </a:bodyPr>
          <a:lstStyle>
            <a:lvl1pPr marL="0" indent="0" algn="ctr">
              <a:buNone/>
              <a:defRPr sz="954" b="0" i="1">
                <a:solidFill>
                  <a:schemeClr val="accent3"/>
                </a:solidFill>
              </a:defRPr>
            </a:lvl1pPr>
          </a:lstStyle>
          <a:p>
            <a:r>
              <a:rPr lang="fr-FR" noProof="0"/>
              <a:t>Image</a:t>
            </a:r>
          </a:p>
        </p:txBody>
      </p:sp>
      <p:sp>
        <p:nvSpPr>
          <p:cNvPr id="89" name="Picture Placeholder 42">
            <a:extLst>
              <a:ext uri="{FF2B5EF4-FFF2-40B4-BE49-F238E27FC236}">
                <a16:creationId xmlns:a16="http://schemas.microsoft.com/office/drawing/2014/main" id="{76901E56-6085-4006-A70F-F11B062A7AB8}"/>
              </a:ext>
            </a:extLst>
          </p:cNvPr>
          <p:cNvSpPr>
            <a:spLocks noGrp="1"/>
          </p:cNvSpPr>
          <p:nvPr>
            <p:ph type="pic" sz="quarter" idx="23" hasCustomPrompt="1"/>
          </p:nvPr>
        </p:nvSpPr>
        <p:spPr>
          <a:xfrm>
            <a:off x="5509180" y="3234565"/>
            <a:ext cx="1369088" cy="1102188"/>
          </a:xfrm>
          <a:custGeom>
            <a:avLst/>
            <a:gdLst>
              <a:gd name="connsiteX0" fmla="*/ 0 w 1897718"/>
              <a:gd name="connsiteY0" fmla="*/ 0 h 1527765"/>
              <a:gd name="connsiteX1" fmla="*/ 1134366 w 1897718"/>
              <a:gd name="connsiteY1" fmla="*/ 0 h 1527765"/>
              <a:gd name="connsiteX2" fmla="*/ 1882736 w 1897718"/>
              <a:gd name="connsiteY2" fmla="*/ 609887 h 1527765"/>
              <a:gd name="connsiteX3" fmla="*/ 1897718 w 1897718"/>
              <a:gd name="connsiteY3" fmla="*/ 758621 h 1527765"/>
              <a:gd name="connsiteX4" fmla="*/ 1897718 w 1897718"/>
              <a:gd name="connsiteY4" fmla="*/ 769144 h 1527765"/>
              <a:gd name="connsiteX5" fmla="*/ 1882736 w 1897718"/>
              <a:gd name="connsiteY5" fmla="*/ 917879 h 1527765"/>
              <a:gd name="connsiteX6" fmla="*/ 1134366 w 1897718"/>
              <a:gd name="connsiteY6" fmla="*/ 1527765 h 1527765"/>
              <a:gd name="connsiteX7" fmla="*/ 813535 w 1897718"/>
              <a:gd name="connsiteY7" fmla="*/ 1527765 h 15277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97718" h="1527765">
                <a:moveTo>
                  <a:pt x="0" y="0"/>
                </a:moveTo>
                <a:lnTo>
                  <a:pt x="1134366" y="0"/>
                </a:lnTo>
                <a:cubicBezTo>
                  <a:pt x="1503655" y="0"/>
                  <a:pt x="1811536" y="261720"/>
                  <a:pt x="1882736" y="609887"/>
                </a:cubicBezTo>
                <a:lnTo>
                  <a:pt x="1897718" y="758621"/>
                </a:lnTo>
                <a:lnTo>
                  <a:pt x="1897718" y="769144"/>
                </a:lnTo>
                <a:lnTo>
                  <a:pt x="1882736" y="917879"/>
                </a:lnTo>
                <a:cubicBezTo>
                  <a:pt x="1811536" y="1266046"/>
                  <a:pt x="1503655" y="1527765"/>
                  <a:pt x="1134366" y="1527765"/>
                </a:cubicBezTo>
                <a:lnTo>
                  <a:pt x="813535" y="1527765"/>
                </a:lnTo>
                <a:close/>
              </a:path>
            </a:pathLst>
          </a:custGeom>
          <a:solidFill>
            <a:schemeClr val="accent3">
              <a:lumMod val="20000"/>
              <a:lumOff val="80000"/>
            </a:schemeClr>
          </a:solidFill>
        </p:spPr>
        <p:txBody>
          <a:bodyPr wrap="square" lIns="36000" tIns="108000" rIns="36000" bIns="108000">
            <a:noAutofit/>
          </a:bodyPr>
          <a:lstStyle>
            <a:lvl1pPr marL="0" indent="0" algn="ctr">
              <a:buNone/>
              <a:defRPr sz="954" b="0" i="1">
                <a:solidFill>
                  <a:schemeClr val="accent3"/>
                </a:solidFill>
              </a:defRPr>
            </a:lvl1pPr>
          </a:lstStyle>
          <a:p>
            <a:r>
              <a:rPr lang="fr-FR" noProof="0"/>
              <a:t>Image</a:t>
            </a:r>
          </a:p>
        </p:txBody>
      </p:sp>
      <p:sp>
        <p:nvSpPr>
          <p:cNvPr id="90" name="Picture Placeholder 42">
            <a:extLst>
              <a:ext uri="{FF2B5EF4-FFF2-40B4-BE49-F238E27FC236}">
                <a16:creationId xmlns:a16="http://schemas.microsoft.com/office/drawing/2014/main" id="{A4AEE352-2E81-421D-A4C8-E55E5042D4B1}"/>
              </a:ext>
            </a:extLst>
          </p:cNvPr>
          <p:cNvSpPr>
            <a:spLocks noGrp="1"/>
          </p:cNvSpPr>
          <p:nvPr>
            <p:ph type="pic" sz="quarter" idx="24" hasCustomPrompt="1"/>
          </p:nvPr>
        </p:nvSpPr>
        <p:spPr>
          <a:xfrm>
            <a:off x="5509180" y="4704918"/>
            <a:ext cx="1369088" cy="1102188"/>
          </a:xfrm>
          <a:custGeom>
            <a:avLst/>
            <a:gdLst>
              <a:gd name="connsiteX0" fmla="*/ 0 w 1897718"/>
              <a:gd name="connsiteY0" fmla="*/ 0 h 1527765"/>
              <a:gd name="connsiteX1" fmla="*/ 1134366 w 1897718"/>
              <a:gd name="connsiteY1" fmla="*/ 0 h 1527765"/>
              <a:gd name="connsiteX2" fmla="*/ 1882736 w 1897718"/>
              <a:gd name="connsiteY2" fmla="*/ 609887 h 1527765"/>
              <a:gd name="connsiteX3" fmla="*/ 1897718 w 1897718"/>
              <a:gd name="connsiteY3" fmla="*/ 758621 h 1527765"/>
              <a:gd name="connsiteX4" fmla="*/ 1897718 w 1897718"/>
              <a:gd name="connsiteY4" fmla="*/ 769144 h 1527765"/>
              <a:gd name="connsiteX5" fmla="*/ 1882736 w 1897718"/>
              <a:gd name="connsiteY5" fmla="*/ 917879 h 1527765"/>
              <a:gd name="connsiteX6" fmla="*/ 1134366 w 1897718"/>
              <a:gd name="connsiteY6" fmla="*/ 1527765 h 1527765"/>
              <a:gd name="connsiteX7" fmla="*/ 813535 w 1897718"/>
              <a:gd name="connsiteY7" fmla="*/ 1527765 h 15277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97718" h="1527765">
                <a:moveTo>
                  <a:pt x="0" y="0"/>
                </a:moveTo>
                <a:lnTo>
                  <a:pt x="1134366" y="0"/>
                </a:lnTo>
                <a:cubicBezTo>
                  <a:pt x="1503655" y="0"/>
                  <a:pt x="1811536" y="261720"/>
                  <a:pt x="1882736" y="609887"/>
                </a:cubicBezTo>
                <a:lnTo>
                  <a:pt x="1897718" y="758621"/>
                </a:lnTo>
                <a:lnTo>
                  <a:pt x="1897718" y="769144"/>
                </a:lnTo>
                <a:lnTo>
                  <a:pt x="1882736" y="917879"/>
                </a:lnTo>
                <a:cubicBezTo>
                  <a:pt x="1811536" y="1266046"/>
                  <a:pt x="1503655" y="1527765"/>
                  <a:pt x="1134366" y="1527765"/>
                </a:cubicBezTo>
                <a:lnTo>
                  <a:pt x="813535" y="1527765"/>
                </a:lnTo>
                <a:close/>
              </a:path>
            </a:pathLst>
          </a:custGeom>
          <a:solidFill>
            <a:schemeClr val="accent3">
              <a:lumMod val="20000"/>
              <a:lumOff val="80000"/>
            </a:schemeClr>
          </a:solidFill>
        </p:spPr>
        <p:txBody>
          <a:bodyPr wrap="square" lIns="36000" tIns="108000" rIns="36000" bIns="108000">
            <a:noAutofit/>
          </a:bodyPr>
          <a:lstStyle>
            <a:lvl1pPr marL="0" indent="0" algn="ctr">
              <a:buNone/>
              <a:defRPr sz="954" b="0" i="1">
                <a:solidFill>
                  <a:schemeClr val="accent3"/>
                </a:solidFill>
              </a:defRPr>
            </a:lvl1pPr>
          </a:lstStyle>
          <a:p>
            <a:r>
              <a:rPr lang="fr-FR" noProof="0"/>
              <a:t>Image</a:t>
            </a:r>
          </a:p>
        </p:txBody>
      </p:sp>
    </p:spTree>
    <p:extLst>
      <p:ext uri="{BB962C8B-B14F-4D97-AF65-F5344CB8AC3E}">
        <p14:creationId xmlns:p14="http://schemas.microsoft.com/office/powerpoint/2010/main" val="23470150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Libre">
    <p:spTree>
      <p:nvGrpSpPr>
        <p:cNvPr id="1" name=""/>
        <p:cNvGrpSpPr/>
        <p:nvPr/>
      </p:nvGrpSpPr>
      <p:grpSpPr>
        <a:xfrm>
          <a:off x="0" y="0"/>
          <a:ext cx="0" cy="0"/>
          <a:chOff x="0" y="0"/>
          <a:chExt cx="0" cy="0"/>
        </a:xfrm>
      </p:grpSpPr>
      <p:pic>
        <p:nvPicPr>
          <p:cNvPr id="4" name="Graphic 3">
            <a:extLst>
              <a:ext uri="{FF2B5EF4-FFF2-40B4-BE49-F238E27FC236}">
                <a16:creationId xmlns:a16="http://schemas.microsoft.com/office/drawing/2014/main" id="{004CA1A5-3B70-4E88-BCBA-58D429422E4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780629" y="463156"/>
            <a:ext cx="985680" cy="134254"/>
          </a:xfrm>
          <a:prstGeom prst="rect">
            <a:avLst/>
          </a:prstGeom>
        </p:spPr>
      </p:pic>
      <p:sp>
        <p:nvSpPr>
          <p:cNvPr id="6" name="TextBox 5">
            <a:extLst>
              <a:ext uri="{FF2B5EF4-FFF2-40B4-BE49-F238E27FC236}">
                <a16:creationId xmlns:a16="http://schemas.microsoft.com/office/drawing/2014/main" id="{26AB52B7-24E5-4C2F-B755-35C61C311DAD}"/>
              </a:ext>
            </a:extLst>
          </p:cNvPr>
          <p:cNvSpPr txBox="1"/>
          <p:nvPr/>
        </p:nvSpPr>
        <p:spPr>
          <a:xfrm>
            <a:off x="11602803" y="6256345"/>
            <a:ext cx="163506" cy="110030"/>
          </a:xfrm>
          <a:prstGeom prst="rect">
            <a:avLst/>
          </a:prstGeom>
          <a:noFill/>
        </p:spPr>
        <p:txBody>
          <a:bodyPr wrap="none" lIns="0" tIns="0" rIns="0" bIns="0" rtlCol="0">
            <a:spAutoFit/>
          </a:bodyPr>
          <a:lstStyle/>
          <a:p>
            <a:pPr algn="r"/>
            <a:fld id="{F29A7B74-24C6-4C1D-AC24-988B454BF4AA}" type="slidenum">
              <a:rPr lang="fr-FR" sz="715" noProof="0" smtClean="0">
                <a:solidFill>
                  <a:schemeClr val="tx1"/>
                </a:solidFill>
              </a:rPr>
              <a:pPr algn="r"/>
              <a:t>‹N°›</a:t>
            </a:fld>
            <a:endParaRPr lang="fr-FR" sz="715" noProof="0">
              <a:solidFill>
                <a:schemeClr val="tx1"/>
              </a:solidFill>
            </a:endParaRPr>
          </a:p>
        </p:txBody>
      </p:sp>
      <p:cxnSp>
        <p:nvCxnSpPr>
          <p:cNvPr id="7" name="Straight Connector 6">
            <a:extLst>
              <a:ext uri="{FF2B5EF4-FFF2-40B4-BE49-F238E27FC236}">
                <a16:creationId xmlns:a16="http://schemas.microsoft.com/office/drawing/2014/main" id="{282E5A9E-E516-48DA-B76A-4B17CC6B14DC}"/>
              </a:ext>
            </a:extLst>
          </p:cNvPr>
          <p:cNvCxnSpPr>
            <a:cxnSpLocks/>
          </p:cNvCxnSpPr>
          <p:nvPr/>
        </p:nvCxnSpPr>
        <p:spPr>
          <a:xfrm>
            <a:off x="11867999" y="6325594"/>
            <a:ext cx="324001" cy="0"/>
          </a:xfrm>
          <a:prstGeom prst="line">
            <a:avLst/>
          </a:prstGeom>
          <a:ln cap="flat">
            <a:solidFill>
              <a:schemeClr val="accent1"/>
            </a:solidFill>
            <a:round/>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B09DBBA-1389-40AE-89C8-E26343DBF215}"/>
              </a:ext>
            </a:extLst>
          </p:cNvPr>
          <p:cNvSpPr>
            <a:spLocks noGrp="1"/>
          </p:cNvSpPr>
          <p:nvPr>
            <p:ph type="title" hasCustomPrompt="1"/>
          </p:nvPr>
        </p:nvSpPr>
        <p:spPr>
          <a:xfrm>
            <a:off x="1055691" y="746438"/>
            <a:ext cx="10080620" cy="360000"/>
          </a:xfrm>
          <a:prstGeom prst="rect">
            <a:avLst/>
          </a:prstGeom>
        </p:spPr>
        <p:txBody>
          <a:bodyPr lIns="0" tIns="0" rIns="0" bIns="0" anchor="t">
            <a:noAutofit/>
          </a:bodyPr>
          <a:lstStyle>
            <a:lvl1pPr>
              <a:lnSpc>
                <a:spcPct val="100000"/>
              </a:lnSpc>
              <a:defRPr sz="1908" b="1"/>
            </a:lvl1pPr>
          </a:lstStyle>
          <a:p>
            <a:r>
              <a:rPr lang="fr-FR" noProof="0"/>
              <a:t>Titre de slide</a:t>
            </a:r>
          </a:p>
        </p:txBody>
      </p:sp>
      <p:grpSp>
        <p:nvGrpSpPr>
          <p:cNvPr id="10" name="Group 9">
            <a:extLst>
              <a:ext uri="{FF2B5EF4-FFF2-40B4-BE49-F238E27FC236}">
                <a16:creationId xmlns:a16="http://schemas.microsoft.com/office/drawing/2014/main" id="{67503CDD-6CF7-431D-BDFD-F7E4F0CBBA43}"/>
              </a:ext>
            </a:extLst>
          </p:cNvPr>
          <p:cNvGrpSpPr/>
          <p:nvPr/>
        </p:nvGrpSpPr>
        <p:grpSpPr>
          <a:xfrm>
            <a:off x="580257" y="814999"/>
            <a:ext cx="270334" cy="228942"/>
            <a:chOff x="5052510" y="-13119"/>
            <a:chExt cx="546136" cy="462515"/>
          </a:xfrm>
        </p:grpSpPr>
        <p:sp>
          <p:nvSpPr>
            <p:cNvPr id="11" name="Graphic 85">
              <a:extLst>
                <a:ext uri="{FF2B5EF4-FFF2-40B4-BE49-F238E27FC236}">
                  <a16:creationId xmlns:a16="http://schemas.microsoft.com/office/drawing/2014/main" id="{099B2403-935D-4EA7-82D7-A1FD4832B581}"/>
                </a:ext>
              </a:extLst>
            </p:cNvPr>
            <p:cNvSpPr/>
            <p:nvPr/>
          </p:nvSpPr>
          <p:spPr>
            <a:xfrm>
              <a:off x="5092752" y="-13119"/>
              <a:ext cx="505894" cy="104523"/>
            </a:xfrm>
            <a:custGeom>
              <a:avLst/>
              <a:gdLst>
                <a:gd name="connsiteX0" fmla="*/ 453633 w 505894"/>
                <a:gd name="connsiteY0" fmla="*/ 104523 h 104523"/>
                <a:gd name="connsiteX1" fmla="*/ 114976 w 505894"/>
                <a:gd name="connsiteY1" fmla="*/ 104523 h 104523"/>
                <a:gd name="connsiteX2" fmla="*/ 0 w 505894"/>
                <a:gd name="connsiteY2" fmla="*/ 0 h 104523"/>
                <a:gd name="connsiteX3" fmla="*/ 453633 w 505894"/>
                <a:gd name="connsiteY3" fmla="*/ 0 h 104523"/>
                <a:gd name="connsiteX4" fmla="*/ 505895 w 505894"/>
                <a:gd name="connsiteY4" fmla="*/ 52262 h 104523"/>
                <a:gd name="connsiteX5" fmla="*/ 453633 w 505894"/>
                <a:gd name="connsiteY5" fmla="*/ 104523 h 1045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5894" h="104523">
                  <a:moveTo>
                    <a:pt x="453633" y="104523"/>
                  </a:moveTo>
                  <a:lnTo>
                    <a:pt x="114976" y="104523"/>
                  </a:lnTo>
                  <a:lnTo>
                    <a:pt x="0" y="0"/>
                  </a:lnTo>
                  <a:lnTo>
                    <a:pt x="453633" y="0"/>
                  </a:lnTo>
                  <a:cubicBezTo>
                    <a:pt x="482377" y="0"/>
                    <a:pt x="505895" y="23518"/>
                    <a:pt x="505895" y="52262"/>
                  </a:cubicBezTo>
                  <a:cubicBezTo>
                    <a:pt x="505895" y="81528"/>
                    <a:pt x="482377" y="104523"/>
                    <a:pt x="453633" y="104523"/>
                  </a:cubicBezTo>
                </a:path>
              </a:pathLst>
            </a:custGeom>
            <a:solidFill>
              <a:schemeClr val="accent1"/>
            </a:solidFill>
            <a:ln w="5223" cap="flat">
              <a:noFill/>
              <a:prstDash val="solid"/>
              <a:miter/>
            </a:ln>
          </p:spPr>
          <p:txBody>
            <a:bodyPr rtlCol="0" anchor="ctr"/>
            <a:lstStyle/>
            <a:p>
              <a:endParaRPr lang="fr-FR" sz="1670" noProof="0"/>
            </a:p>
          </p:txBody>
        </p:sp>
        <p:sp>
          <p:nvSpPr>
            <p:cNvPr id="12" name="Graphic 85">
              <a:extLst>
                <a:ext uri="{FF2B5EF4-FFF2-40B4-BE49-F238E27FC236}">
                  <a16:creationId xmlns:a16="http://schemas.microsoft.com/office/drawing/2014/main" id="{4A66EB96-B8EA-41AB-9A1E-0172F29DCB13}"/>
                </a:ext>
              </a:extLst>
            </p:cNvPr>
            <p:cNvSpPr/>
            <p:nvPr/>
          </p:nvSpPr>
          <p:spPr>
            <a:xfrm>
              <a:off x="5067666" y="173454"/>
              <a:ext cx="460426" cy="104523"/>
            </a:xfrm>
            <a:custGeom>
              <a:avLst/>
              <a:gdLst>
                <a:gd name="connsiteX0" fmla="*/ 407643 w 460426"/>
                <a:gd name="connsiteY0" fmla="*/ 104523 h 104523"/>
                <a:gd name="connsiteX1" fmla="*/ 114976 w 460426"/>
                <a:gd name="connsiteY1" fmla="*/ 104523 h 104523"/>
                <a:gd name="connsiteX2" fmla="*/ 0 w 460426"/>
                <a:gd name="connsiteY2" fmla="*/ 0 h 104523"/>
                <a:gd name="connsiteX3" fmla="*/ 408165 w 460426"/>
                <a:gd name="connsiteY3" fmla="*/ 0 h 104523"/>
                <a:gd name="connsiteX4" fmla="*/ 460427 w 460426"/>
                <a:gd name="connsiteY4" fmla="*/ 52262 h 104523"/>
                <a:gd name="connsiteX5" fmla="*/ 407643 w 460426"/>
                <a:gd name="connsiteY5" fmla="*/ 104523 h 1045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0426" h="104523">
                  <a:moveTo>
                    <a:pt x="407643" y="104523"/>
                  </a:moveTo>
                  <a:lnTo>
                    <a:pt x="114976" y="104523"/>
                  </a:lnTo>
                  <a:lnTo>
                    <a:pt x="0" y="0"/>
                  </a:lnTo>
                  <a:lnTo>
                    <a:pt x="408165" y="0"/>
                  </a:lnTo>
                  <a:cubicBezTo>
                    <a:pt x="436909" y="0"/>
                    <a:pt x="460427" y="23518"/>
                    <a:pt x="460427" y="52262"/>
                  </a:cubicBezTo>
                  <a:cubicBezTo>
                    <a:pt x="459905" y="81006"/>
                    <a:pt x="436387" y="104523"/>
                    <a:pt x="407643" y="104523"/>
                  </a:cubicBezTo>
                </a:path>
              </a:pathLst>
            </a:custGeom>
            <a:solidFill>
              <a:schemeClr val="accent1"/>
            </a:solidFill>
            <a:ln w="5223" cap="flat">
              <a:noFill/>
              <a:prstDash val="solid"/>
              <a:miter/>
            </a:ln>
          </p:spPr>
          <p:txBody>
            <a:bodyPr rtlCol="0" anchor="ctr"/>
            <a:lstStyle/>
            <a:p>
              <a:endParaRPr lang="fr-FR" sz="1670" noProof="0"/>
            </a:p>
          </p:txBody>
        </p:sp>
        <p:sp>
          <p:nvSpPr>
            <p:cNvPr id="13" name="Graphic 85">
              <a:extLst>
                <a:ext uri="{FF2B5EF4-FFF2-40B4-BE49-F238E27FC236}">
                  <a16:creationId xmlns:a16="http://schemas.microsoft.com/office/drawing/2014/main" id="{D9D38D96-605C-4F3D-B017-AEE1B3786870}"/>
                </a:ext>
              </a:extLst>
            </p:cNvPr>
            <p:cNvSpPr/>
            <p:nvPr/>
          </p:nvSpPr>
          <p:spPr>
            <a:xfrm>
              <a:off x="5052510" y="344873"/>
              <a:ext cx="391964" cy="104523"/>
            </a:xfrm>
            <a:custGeom>
              <a:avLst/>
              <a:gdLst>
                <a:gd name="connsiteX0" fmla="*/ 339702 w 391964"/>
                <a:gd name="connsiteY0" fmla="*/ 104523 h 104523"/>
                <a:gd name="connsiteX1" fmla="*/ 114976 w 391964"/>
                <a:gd name="connsiteY1" fmla="*/ 104523 h 104523"/>
                <a:gd name="connsiteX2" fmla="*/ 0 w 391964"/>
                <a:gd name="connsiteY2" fmla="*/ 0 h 104523"/>
                <a:gd name="connsiteX3" fmla="*/ 339702 w 391964"/>
                <a:gd name="connsiteY3" fmla="*/ 0 h 104523"/>
                <a:gd name="connsiteX4" fmla="*/ 391964 w 391964"/>
                <a:gd name="connsiteY4" fmla="*/ 52262 h 104523"/>
                <a:gd name="connsiteX5" fmla="*/ 339702 w 391964"/>
                <a:gd name="connsiteY5" fmla="*/ 104523 h 1045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1964" h="104523">
                  <a:moveTo>
                    <a:pt x="339702" y="104523"/>
                  </a:moveTo>
                  <a:lnTo>
                    <a:pt x="114976" y="104523"/>
                  </a:lnTo>
                  <a:lnTo>
                    <a:pt x="0" y="0"/>
                  </a:lnTo>
                  <a:lnTo>
                    <a:pt x="339702" y="0"/>
                  </a:lnTo>
                  <a:cubicBezTo>
                    <a:pt x="368446" y="0"/>
                    <a:pt x="391964" y="23518"/>
                    <a:pt x="391964" y="52262"/>
                  </a:cubicBezTo>
                  <a:cubicBezTo>
                    <a:pt x="391964" y="81006"/>
                    <a:pt x="368446" y="104523"/>
                    <a:pt x="339702" y="104523"/>
                  </a:cubicBezTo>
                </a:path>
              </a:pathLst>
            </a:custGeom>
            <a:solidFill>
              <a:schemeClr val="accent1"/>
            </a:solidFill>
            <a:ln w="5223" cap="flat">
              <a:noFill/>
              <a:prstDash val="solid"/>
              <a:miter/>
            </a:ln>
          </p:spPr>
          <p:txBody>
            <a:bodyPr rtlCol="0" anchor="ctr"/>
            <a:lstStyle/>
            <a:p>
              <a:endParaRPr lang="fr-FR" sz="1670" noProof="0"/>
            </a:p>
          </p:txBody>
        </p:sp>
      </p:grpSp>
    </p:spTree>
    <p:extLst>
      <p:ext uri="{BB962C8B-B14F-4D97-AF65-F5344CB8AC3E}">
        <p14:creationId xmlns:p14="http://schemas.microsoft.com/office/powerpoint/2010/main" val="18069035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exte 2 colonnes [B]">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CA7ED68D-6F9A-4480-BD6F-14C394199240}"/>
              </a:ext>
            </a:extLst>
          </p:cNvPr>
          <p:cNvSpPr/>
          <p:nvPr/>
        </p:nvSpPr>
        <p:spPr>
          <a:xfrm>
            <a:off x="6096000" y="0"/>
            <a:ext cx="6096000" cy="6858000"/>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670" noProof="0"/>
          </a:p>
        </p:txBody>
      </p:sp>
      <p:pic>
        <p:nvPicPr>
          <p:cNvPr id="4" name="Graphic 3">
            <a:extLst>
              <a:ext uri="{FF2B5EF4-FFF2-40B4-BE49-F238E27FC236}">
                <a16:creationId xmlns:a16="http://schemas.microsoft.com/office/drawing/2014/main" id="{004CA1A5-3B70-4E88-BCBA-58D429422E4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780629" y="463156"/>
            <a:ext cx="985680" cy="134254"/>
          </a:xfrm>
          <a:prstGeom prst="rect">
            <a:avLst/>
          </a:prstGeom>
        </p:spPr>
      </p:pic>
      <p:sp>
        <p:nvSpPr>
          <p:cNvPr id="6" name="TextBox 5">
            <a:extLst>
              <a:ext uri="{FF2B5EF4-FFF2-40B4-BE49-F238E27FC236}">
                <a16:creationId xmlns:a16="http://schemas.microsoft.com/office/drawing/2014/main" id="{26AB52B7-24E5-4C2F-B755-35C61C311DAD}"/>
              </a:ext>
            </a:extLst>
          </p:cNvPr>
          <p:cNvSpPr txBox="1"/>
          <p:nvPr/>
        </p:nvSpPr>
        <p:spPr>
          <a:xfrm>
            <a:off x="11602803" y="6256345"/>
            <a:ext cx="163506" cy="110030"/>
          </a:xfrm>
          <a:prstGeom prst="rect">
            <a:avLst/>
          </a:prstGeom>
          <a:noFill/>
        </p:spPr>
        <p:txBody>
          <a:bodyPr wrap="none" lIns="0" tIns="0" rIns="0" bIns="0" rtlCol="0">
            <a:spAutoFit/>
          </a:bodyPr>
          <a:lstStyle/>
          <a:p>
            <a:pPr algn="r"/>
            <a:fld id="{F29A7B74-24C6-4C1D-AC24-988B454BF4AA}" type="slidenum">
              <a:rPr lang="fr-FR" sz="715" noProof="0" smtClean="0">
                <a:solidFill>
                  <a:schemeClr val="tx1"/>
                </a:solidFill>
              </a:rPr>
              <a:pPr algn="r"/>
              <a:t>‹N°›</a:t>
            </a:fld>
            <a:endParaRPr lang="fr-FR" sz="715" noProof="0">
              <a:solidFill>
                <a:schemeClr val="tx1"/>
              </a:solidFill>
            </a:endParaRPr>
          </a:p>
        </p:txBody>
      </p:sp>
      <p:cxnSp>
        <p:nvCxnSpPr>
          <p:cNvPr id="7" name="Straight Connector 6">
            <a:extLst>
              <a:ext uri="{FF2B5EF4-FFF2-40B4-BE49-F238E27FC236}">
                <a16:creationId xmlns:a16="http://schemas.microsoft.com/office/drawing/2014/main" id="{282E5A9E-E516-48DA-B76A-4B17CC6B14DC}"/>
              </a:ext>
            </a:extLst>
          </p:cNvPr>
          <p:cNvCxnSpPr>
            <a:cxnSpLocks/>
          </p:cNvCxnSpPr>
          <p:nvPr/>
        </p:nvCxnSpPr>
        <p:spPr>
          <a:xfrm>
            <a:off x="11867999" y="6325594"/>
            <a:ext cx="324001" cy="0"/>
          </a:xfrm>
          <a:prstGeom prst="line">
            <a:avLst/>
          </a:prstGeom>
          <a:ln cap="flat">
            <a:solidFill>
              <a:schemeClr val="accent1"/>
            </a:solidFill>
            <a:round/>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B09DBBA-1389-40AE-89C8-E26343DBF215}"/>
              </a:ext>
            </a:extLst>
          </p:cNvPr>
          <p:cNvSpPr>
            <a:spLocks noGrp="1"/>
          </p:cNvSpPr>
          <p:nvPr>
            <p:ph type="title" hasCustomPrompt="1"/>
          </p:nvPr>
        </p:nvSpPr>
        <p:spPr>
          <a:xfrm>
            <a:off x="1055690" y="746438"/>
            <a:ext cx="4608000" cy="360000"/>
          </a:xfrm>
          <a:prstGeom prst="rect">
            <a:avLst/>
          </a:prstGeom>
        </p:spPr>
        <p:txBody>
          <a:bodyPr lIns="0" tIns="0" rIns="0" bIns="0" anchor="t">
            <a:noAutofit/>
          </a:bodyPr>
          <a:lstStyle>
            <a:lvl1pPr>
              <a:lnSpc>
                <a:spcPct val="100000"/>
              </a:lnSpc>
              <a:defRPr sz="1908" b="1"/>
            </a:lvl1pPr>
          </a:lstStyle>
          <a:p>
            <a:r>
              <a:rPr lang="fr-FR" noProof="0"/>
              <a:t>Titre de slide</a:t>
            </a:r>
          </a:p>
        </p:txBody>
      </p:sp>
      <p:grpSp>
        <p:nvGrpSpPr>
          <p:cNvPr id="13" name="Group 12">
            <a:extLst>
              <a:ext uri="{FF2B5EF4-FFF2-40B4-BE49-F238E27FC236}">
                <a16:creationId xmlns:a16="http://schemas.microsoft.com/office/drawing/2014/main" id="{B580FEE5-DFDB-4713-B767-BCD26FE981BA}"/>
              </a:ext>
            </a:extLst>
          </p:cNvPr>
          <p:cNvGrpSpPr/>
          <p:nvPr/>
        </p:nvGrpSpPr>
        <p:grpSpPr>
          <a:xfrm>
            <a:off x="580257" y="814999"/>
            <a:ext cx="270334" cy="228942"/>
            <a:chOff x="5052510" y="-13119"/>
            <a:chExt cx="546136" cy="462515"/>
          </a:xfrm>
        </p:grpSpPr>
        <p:sp>
          <p:nvSpPr>
            <p:cNvPr id="14" name="Graphic 85">
              <a:extLst>
                <a:ext uri="{FF2B5EF4-FFF2-40B4-BE49-F238E27FC236}">
                  <a16:creationId xmlns:a16="http://schemas.microsoft.com/office/drawing/2014/main" id="{86CEDBE7-C650-45DE-9E8E-DE112745DF03}"/>
                </a:ext>
              </a:extLst>
            </p:cNvPr>
            <p:cNvSpPr/>
            <p:nvPr/>
          </p:nvSpPr>
          <p:spPr>
            <a:xfrm>
              <a:off x="5092752" y="-13119"/>
              <a:ext cx="505894" cy="104523"/>
            </a:xfrm>
            <a:custGeom>
              <a:avLst/>
              <a:gdLst>
                <a:gd name="connsiteX0" fmla="*/ 453633 w 505894"/>
                <a:gd name="connsiteY0" fmla="*/ 104523 h 104523"/>
                <a:gd name="connsiteX1" fmla="*/ 114976 w 505894"/>
                <a:gd name="connsiteY1" fmla="*/ 104523 h 104523"/>
                <a:gd name="connsiteX2" fmla="*/ 0 w 505894"/>
                <a:gd name="connsiteY2" fmla="*/ 0 h 104523"/>
                <a:gd name="connsiteX3" fmla="*/ 453633 w 505894"/>
                <a:gd name="connsiteY3" fmla="*/ 0 h 104523"/>
                <a:gd name="connsiteX4" fmla="*/ 505895 w 505894"/>
                <a:gd name="connsiteY4" fmla="*/ 52262 h 104523"/>
                <a:gd name="connsiteX5" fmla="*/ 453633 w 505894"/>
                <a:gd name="connsiteY5" fmla="*/ 104523 h 1045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5894" h="104523">
                  <a:moveTo>
                    <a:pt x="453633" y="104523"/>
                  </a:moveTo>
                  <a:lnTo>
                    <a:pt x="114976" y="104523"/>
                  </a:lnTo>
                  <a:lnTo>
                    <a:pt x="0" y="0"/>
                  </a:lnTo>
                  <a:lnTo>
                    <a:pt x="453633" y="0"/>
                  </a:lnTo>
                  <a:cubicBezTo>
                    <a:pt x="482377" y="0"/>
                    <a:pt x="505895" y="23518"/>
                    <a:pt x="505895" y="52262"/>
                  </a:cubicBezTo>
                  <a:cubicBezTo>
                    <a:pt x="505895" y="81528"/>
                    <a:pt x="482377" y="104523"/>
                    <a:pt x="453633" y="104523"/>
                  </a:cubicBezTo>
                </a:path>
              </a:pathLst>
            </a:custGeom>
            <a:solidFill>
              <a:schemeClr val="accent1"/>
            </a:solidFill>
            <a:ln w="5223" cap="flat">
              <a:noFill/>
              <a:prstDash val="solid"/>
              <a:miter/>
            </a:ln>
          </p:spPr>
          <p:txBody>
            <a:bodyPr rtlCol="0" anchor="ctr"/>
            <a:lstStyle/>
            <a:p>
              <a:endParaRPr lang="fr-FR" sz="1670" noProof="0"/>
            </a:p>
          </p:txBody>
        </p:sp>
        <p:sp>
          <p:nvSpPr>
            <p:cNvPr id="15" name="Graphic 85">
              <a:extLst>
                <a:ext uri="{FF2B5EF4-FFF2-40B4-BE49-F238E27FC236}">
                  <a16:creationId xmlns:a16="http://schemas.microsoft.com/office/drawing/2014/main" id="{46F98606-6462-4893-85F8-6507271A18CC}"/>
                </a:ext>
              </a:extLst>
            </p:cNvPr>
            <p:cNvSpPr/>
            <p:nvPr/>
          </p:nvSpPr>
          <p:spPr>
            <a:xfrm>
              <a:off x="5067666" y="173454"/>
              <a:ext cx="460426" cy="104523"/>
            </a:xfrm>
            <a:custGeom>
              <a:avLst/>
              <a:gdLst>
                <a:gd name="connsiteX0" fmla="*/ 407643 w 460426"/>
                <a:gd name="connsiteY0" fmla="*/ 104523 h 104523"/>
                <a:gd name="connsiteX1" fmla="*/ 114976 w 460426"/>
                <a:gd name="connsiteY1" fmla="*/ 104523 h 104523"/>
                <a:gd name="connsiteX2" fmla="*/ 0 w 460426"/>
                <a:gd name="connsiteY2" fmla="*/ 0 h 104523"/>
                <a:gd name="connsiteX3" fmla="*/ 408165 w 460426"/>
                <a:gd name="connsiteY3" fmla="*/ 0 h 104523"/>
                <a:gd name="connsiteX4" fmla="*/ 460427 w 460426"/>
                <a:gd name="connsiteY4" fmla="*/ 52262 h 104523"/>
                <a:gd name="connsiteX5" fmla="*/ 407643 w 460426"/>
                <a:gd name="connsiteY5" fmla="*/ 104523 h 1045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0426" h="104523">
                  <a:moveTo>
                    <a:pt x="407643" y="104523"/>
                  </a:moveTo>
                  <a:lnTo>
                    <a:pt x="114976" y="104523"/>
                  </a:lnTo>
                  <a:lnTo>
                    <a:pt x="0" y="0"/>
                  </a:lnTo>
                  <a:lnTo>
                    <a:pt x="408165" y="0"/>
                  </a:lnTo>
                  <a:cubicBezTo>
                    <a:pt x="436909" y="0"/>
                    <a:pt x="460427" y="23518"/>
                    <a:pt x="460427" y="52262"/>
                  </a:cubicBezTo>
                  <a:cubicBezTo>
                    <a:pt x="459905" y="81006"/>
                    <a:pt x="436387" y="104523"/>
                    <a:pt x="407643" y="104523"/>
                  </a:cubicBezTo>
                </a:path>
              </a:pathLst>
            </a:custGeom>
            <a:solidFill>
              <a:schemeClr val="accent1"/>
            </a:solidFill>
            <a:ln w="5223" cap="flat">
              <a:noFill/>
              <a:prstDash val="solid"/>
              <a:miter/>
            </a:ln>
          </p:spPr>
          <p:txBody>
            <a:bodyPr rtlCol="0" anchor="ctr"/>
            <a:lstStyle/>
            <a:p>
              <a:endParaRPr lang="fr-FR" sz="1670" noProof="0"/>
            </a:p>
          </p:txBody>
        </p:sp>
        <p:sp>
          <p:nvSpPr>
            <p:cNvPr id="16" name="Graphic 85">
              <a:extLst>
                <a:ext uri="{FF2B5EF4-FFF2-40B4-BE49-F238E27FC236}">
                  <a16:creationId xmlns:a16="http://schemas.microsoft.com/office/drawing/2014/main" id="{72E8DE79-1423-47EE-99FD-47D0E97076D8}"/>
                </a:ext>
              </a:extLst>
            </p:cNvPr>
            <p:cNvSpPr/>
            <p:nvPr/>
          </p:nvSpPr>
          <p:spPr>
            <a:xfrm>
              <a:off x="5052510" y="344873"/>
              <a:ext cx="391964" cy="104523"/>
            </a:xfrm>
            <a:custGeom>
              <a:avLst/>
              <a:gdLst>
                <a:gd name="connsiteX0" fmla="*/ 339702 w 391964"/>
                <a:gd name="connsiteY0" fmla="*/ 104523 h 104523"/>
                <a:gd name="connsiteX1" fmla="*/ 114976 w 391964"/>
                <a:gd name="connsiteY1" fmla="*/ 104523 h 104523"/>
                <a:gd name="connsiteX2" fmla="*/ 0 w 391964"/>
                <a:gd name="connsiteY2" fmla="*/ 0 h 104523"/>
                <a:gd name="connsiteX3" fmla="*/ 339702 w 391964"/>
                <a:gd name="connsiteY3" fmla="*/ 0 h 104523"/>
                <a:gd name="connsiteX4" fmla="*/ 391964 w 391964"/>
                <a:gd name="connsiteY4" fmla="*/ 52262 h 104523"/>
                <a:gd name="connsiteX5" fmla="*/ 339702 w 391964"/>
                <a:gd name="connsiteY5" fmla="*/ 104523 h 1045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1964" h="104523">
                  <a:moveTo>
                    <a:pt x="339702" y="104523"/>
                  </a:moveTo>
                  <a:lnTo>
                    <a:pt x="114976" y="104523"/>
                  </a:lnTo>
                  <a:lnTo>
                    <a:pt x="0" y="0"/>
                  </a:lnTo>
                  <a:lnTo>
                    <a:pt x="339702" y="0"/>
                  </a:lnTo>
                  <a:cubicBezTo>
                    <a:pt x="368446" y="0"/>
                    <a:pt x="391964" y="23518"/>
                    <a:pt x="391964" y="52262"/>
                  </a:cubicBezTo>
                  <a:cubicBezTo>
                    <a:pt x="391964" y="81006"/>
                    <a:pt x="368446" y="104523"/>
                    <a:pt x="339702" y="104523"/>
                  </a:cubicBezTo>
                </a:path>
              </a:pathLst>
            </a:custGeom>
            <a:solidFill>
              <a:schemeClr val="accent1"/>
            </a:solidFill>
            <a:ln w="5223" cap="flat">
              <a:noFill/>
              <a:prstDash val="solid"/>
              <a:miter/>
            </a:ln>
          </p:spPr>
          <p:txBody>
            <a:bodyPr rtlCol="0" anchor="ctr"/>
            <a:lstStyle/>
            <a:p>
              <a:endParaRPr lang="fr-FR" sz="1670" noProof="0"/>
            </a:p>
          </p:txBody>
        </p:sp>
      </p:grpSp>
      <p:sp>
        <p:nvSpPr>
          <p:cNvPr id="17" name="Text Placeholder 4">
            <a:extLst>
              <a:ext uri="{FF2B5EF4-FFF2-40B4-BE49-F238E27FC236}">
                <a16:creationId xmlns:a16="http://schemas.microsoft.com/office/drawing/2014/main" id="{21BFB505-0204-4615-B3EE-C4A8B72F1455}"/>
              </a:ext>
            </a:extLst>
          </p:cNvPr>
          <p:cNvSpPr>
            <a:spLocks noGrp="1"/>
          </p:cNvSpPr>
          <p:nvPr>
            <p:ph type="body" sz="quarter" idx="12"/>
          </p:nvPr>
        </p:nvSpPr>
        <p:spPr>
          <a:xfrm>
            <a:off x="1055692" y="1435260"/>
            <a:ext cx="4607999" cy="4320000"/>
          </a:xfrm>
        </p:spPr>
        <p:txBody>
          <a:bodyPr>
            <a:noAutofit/>
          </a:bodyPr>
          <a:lstStyle>
            <a:lvl1pPr marL="0" indent="0">
              <a:lnSpc>
                <a:spcPct val="125000"/>
              </a:lnSpc>
              <a:buNone/>
              <a:defRPr sz="1431" b="0" cap="none" spc="0" baseline="0">
                <a:solidFill>
                  <a:schemeClr val="accent1"/>
                </a:solidFill>
              </a:defRPr>
            </a:lvl1pPr>
            <a:lvl2pPr marL="0" indent="0">
              <a:lnSpc>
                <a:spcPct val="125000"/>
              </a:lnSpc>
              <a:buNone/>
              <a:defRPr sz="1113" b="1">
                <a:solidFill>
                  <a:schemeClr val="accent3"/>
                </a:solidFill>
              </a:defRPr>
            </a:lvl2pPr>
            <a:lvl3pPr marL="0" indent="0">
              <a:lnSpc>
                <a:spcPct val="125000"/>
              </a:lnSpc>
              <a:buNone/>
              <a:defRPr sz="1113" b="0">
                <a:solidFill>
                  <a:schemeClr val="tx1"/>
                </a:solidFill>
              </a:defRPr>
            </a:lvl3pPr>
            <a:lvl4pPr marL="186043" indent="-186043">
              <a:lnSpc>
                <a:spcPct val="125000"/>
              </a:lnSpc>
              <a:buClr>
                <a:schemeClr val="accent1"/>
              </a:buClr>
              <a:buFont typeface="Arial" panose="020B0604020202020204" pitchFamily="34" charset="0"/>
              <a:buChar char="›"/>
              <a:defRPr>
                <a:solidFill>
                  <a:schemeClr val="tx1">
                    <a:lumMod val="75000"/>
                    <a:lumOff val="25000"/>
                  </a:schemeClr>
                </a:solidFill>
              </a:defRPr>
            </a:lvl4pPr>
            <a:lvl5pPr marL="343465" indent="-157421">
              <a:lnSpc>
                <a:spcPct val="125000"/>
              </a:lnSpc>
              <a:spcBef>
                <a:spcPts val="239"/>
              </a:spcBef>
              <a:buClrTx/>
              <a:buFont typeface="Wingdings" panose="05000000000000000000" pitchFamily="2" charset="2"/>
              <a:buChar char="§"/>
              <a:defRPr sz="954" i="0">
                <a:solidFill>
                  <a:schemeClr val="tx1">
                    <a:lumMod val="75000"/>
                    <a:lumOff val="25000"/>
                  </a:schemeClr>
                </a:solidFill>
              </a:defRPr>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19" name="Text Placeholder 4">
            <a:extLst>
              <a:ext uri="{FF2B5EF4-FFF2-40B4-BE49-F238E27FC236}">
                <a16:creationId xmlns:a16="http://schemas.microsoft.com/office/drawing/2014/main" id="{D5522DA2-1BAE-4B16-BDC2-43DA7F12A799}"/>
              </a:ext>
            </a:extLst>
          </p:cNvPr>
          <p:cNvSpPr>
            <a:spLocks noGrp="1"/>
          </p:cNvSpPr>
          <p:nvPr>
            <p:ph type="body" sz="quarter" idx="13"/>
          </p:nvPr>
        </p:nvSpPr>
        <p:spPr>
          <a:xfrm>
            <a:off x="6528311" y="1435260"/>
            <a:ext cx="4607999" cy="4320000"/>
          </a:xfrm>
        </p:spPr>
        <p:txBody>
          <a:bodyPr>
            <a:noAutofit/>
          </a:bodyPr>
          <a:lstStyle>
            <a:lvl1pPr marL="0" indent="0">
              <a:lnSpc>
                <a:spcPct val="125000"/>
              </a:lnSpc>
              <a:buNone/>
              <a:defRPr sz="1431" b="0" cap="none" spc="0" baseline="0">
                <a:solidFill>
                  <a:schemeClr val="accent1"/>
                </a:solidFill>
              </a:defRPr>
            </a:lvl1pPr>
            <a:lvl2pPr marL="0" indent="0">
              <a:lnSpc>
                <a:spcPct val="125000"/>
              </a:lnSpc>
              <a:buNone/>
              <a:defRPr sz="1113" b="1">
                <a:solidFill>
                  <a:schemeClr val="accent3"/>
                </a:solidFill>
              </a:defRPr>
            </a:lvl2pPr>
            <a:lvl3pPr marL="0" indent="0">
              <a:lnSpc>
                <a:spcPct val="125000"/>
              </a:lnSpc>
              <a:buNone/>
              <a:defRPr sz="1113" b="0">
                <a:solidFill>
                  <a:schemeClr val="tx1"/>
                </a:solidFill>
              </a:defRPr>
            </a:lvl3pPr>
            <a:lvl4pPr marL="186043" indent="-186043">
              <a:lnSpc>
                <a:spcPct val="125000"/>
              </a:lnSpc>
              <a:buClr>
                <a:schemeClr val="accent1"/>
              </a:buClr>
              <a:buFont typeface="Arial" panose="020B0604020202020204" pitchFamily="34" charset="0"/>
              <a:buChar char="›"/>
              <a:defRPr>
                <a:solidFill>
                  <a:schemeClr val="tx1">
                    <a:lumMod val="75000"/>
                    <a:lumOff val="25000"/>
                  </a:schemeClr>
                </a:solidFill>
              </a:defRPr>
            </a:lvl4pPr>
            <a:lvl5pPr marL="343465" indent="-157421">
              <a:lnSpc>
                <a:spcPct val="125000"/>
              </a:lnSpc>
              <a:spcBef>
                <a:spcPts val="239"/>
              </a:spcBef>
              <a:buClrTx/>
              <a:buFont typeface="Wingdings" panose="05000000000000000000" pitchFamily="2" charset="2"/>
              <a:buChar char="§"/>
              <a:defRPr sz="954" i="0">
                <a:solidFill>
                  <a:schemeClr val="tx1">
                    <a:lumMod val="75000"/>
                    <a:lumOff val="25000"/>
                  </a:schemeClr>
                </a:solidFill>
              </a:defRPr>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Tree>
    <p:extLst>
      <p:ext uri="{BB962C8B-B14F-4D97-AF65-F5344CB8AC3E}">
        <p14:creationId xmlns:p14="http://schemas.microsoft.com/office/powerpoint/2010/main" val="27884255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Dispositif (6 personnes)">
    <p:spTree>
      <p:nvGrpSpPr>
        <p:cNvPr id="1" name=""/>
        <p:cNvGrpSpPr/>
        <p:nvPr/>
      </p:nvGrpSpPr>
      <p:grpSpPr>
        <a:xfrm>
          <a:off x="0" y="0"/>
          <a:ext cx="0" cy="0"/>
          <a:chOff x="0" y="0"/>
          <a:chExt cx="0" cy="0"/>
        </a:xfrm>
      </p:grpSpPr>
      <p:pic>
        <p:nvPicPr>
          <p:cNvPr id="4" name="Graphic 3">
            <a:extLst>
              <a:ext uri="{FF2B5EF4-FFF2-40B4-BE49-F238E27FC236}">
                <a16:creationId xmlns:a16="http://schemas.microsoft.com/office/drawing/2014/main" id="{004CA1A5-3B70-4E88-BCBA-58D429422E4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780629" y="463156"/>
            <a:ext cx="985680" cy="134254"/>
          </a:xfrm>
          <a:prstGeom prst="rect">
            <a:avLst/>
          </a:prstGeom>
        </p:spPr>
      </p:pic>
      <p:sp>
        <p:nvSpPr>
          <p:cNvPr id="6" name="TextBox 5">
            <a:extLst>
              <a:ext uri="{FF2B5EF4-FFF2-40B4-BE49-F238E27FC236}">
                <a16:creationId xmlns:a16="http://schemas.microsoft.com/office/drawing/2014/main" id="{26AB52B7-24E5-4C2F-B755-35C61C311DAD}"/>
              </a:ext>
            </a:extLst>
          </p:cNvPr>
          <p:cNvSpPr txBox="1"/>
          <p:nvPr/>
        </p:nvSpPr>
        <p:spPr>
          <a:xfrm>
            <a:off x="11602803" y="6256345"/>
            <a:ext cx="163506" cy="110030"/>
          </a:xfrm>
          <a:prstGeom prst="rect">
            <a:avLst/>
          </a:prstGeom>
          <a:noFill/>
        </p:spPr>
        <p:txBody>
          <a:bodyPr wrap="none" lIns="0" tIns="0" rIns="0" bIns="0" rtlCol="0">
            <a:spAutoFit/>
          </a:bodyPr>
          <a:lstStyle/>
          <a:p>
            <a:pPr algn="r"/>
            <a:fld id="{F29A7B74-24C6-4C1D-AC24-988B454BF4AA}" type="slidenum">
              <a:rPr lang="fr-FR" sz="715" noProof="0" smtClean="0">
                <a:solidFill>
                  <a:schemeClr val="tx1"/>
                </a:solidFill>
              </a:rPr>
              <a:pPr algn="r"/>
              <a:t>‹N°›</a:t>
            </a:fld>
            <a:endParaRPr lang="fr-FR" sz="715" noProof="0">
              <a:solidFill>
                <a:schemeClr val="tx1"/>
              </a:solidFill>
            </a:endParaRPr>
          </a:p>
        </p:txBody>
      </p:sp>
      <p:cxnSp>
        <p:nvCxnSpPr>
          <p:cNvPr id="7" name="Straight Connector 6">
            <a:extLst>
              <a:ext uri="{FF2B5EF4-FFF2-40B4-BE49-F238E27FC236}">
                <a16:creationId xmlns:a16="http://schemas.microsoft.com/office/drawing/2014/main" id="{282E5A9E-E516-48DA-B76A-4B17CC6B14DC}"/>
              </a:ext>
            </a:extLst>
          </p:cNvPr>
          <p:cNvCxnSpPr>
            <a:cxnSpLocks/>
          </p:cNvCxnSpPr>
          <p:nvPr/>
        </p:nvCxnSpPr>
        <p:spPr>
          <a:xfrm>
            <a:off x="11867999" y="6325594"/>
            <a:ext cx="324001" cy="0"/>
          </a:xfrm>
          <a:prstGeom prst="line">
            <a:avLst/>
          </a:prstGeom>
          <a:ln cap="flat">
            <a:solidFill>
              <a:schemeClr val="accent1"/>
            </a:solidFill>
            <a:round/>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B09DBBA-1389-40AE-89C8-E26343DBF215}"/>
              </a:ext>
            </a:extLst>
          </p:cNvPr>
          <p:cNvSpPr>
            <a:spLocks noGrp="1"/>
          </p:cNvSpPr>
          <p:nvPr>
            <p:ph type="title" hasCustomPrompt="1"/>
          </p:nvPr>
        </p:nvSpPr>
        <p:spPr>
          <a:xfrm>
            <a:off x="1055691" y="746438"/>
            <a:ext cx="10080620" cy="360000"/>
          </a:xfrm>
          <a:prstGeom prst="rect">
            <a:avLst/>
          </a:prstGeom>
        </p:spPr>
        <p:txBody>
          <a:bodyPr lIns="0" tIns="0" rIns="0" bIns="0" anchor="t">
            <a:noAutofit/>
          </a:bodyPr>
          <a:lstStyle>
            <a:lvl1pPr>
              <a:lnSpc>
                <a:spcPct val="100000"/>
              </a:lnSpc>
              <a:defRPr sz="1908" b="1"/>
            </a:lvl1pPr>
          </a:lstStyle>
          <a:p>
            <a:r>
              <a:rPr lang="fr-FR" noProof="0"/>
              <a:t>Titre de slide</a:t>
            </a:r>
          </a:p>
        </p:txBody>
      </p:sp>
      <p:sp>
        <p:nvSpPr>
          <p:cNvPr id="134" name="Text Placeholder 133">
            <a:extLst>
              <a:ext uri="{FF2B5EF4-FFF2-40B4-BE49-F238E27FC236}">
                <a16:creationId xmlns:a16="http://schemas.microsoft.com/office/drawing/2014/main" id="{F607BD87-CC07-4C89-B48F-80B7A657159F}"/>
              </a:ext>
            </a:extLst>
          </p:cNvPr>
          <p:cNvSpPr>
            <a:spLocks noGrp="1"/>
          </p:cNvSpPr>
          <p:nvPr>
            <p:ph type="body" sz="quarter" idx="15" hasCustomPrompt="1"/>
          </p:nvPr>
        </p:nvSpPr>
        <p:spPr>
          <a:xfrm>
            <a:off x="689931" y="1578192"/>
            <a:ext cx="2653863" cy="864000"/>
          </a:xfrm>
          <a:custGeom>
            <a:avLst/>
            <a:gdLst>
              <a:gd name="connsiteX0" fmla="*/ 432000 w 2653863"/>
              <a:gd name="connsiteY0" fmla="*/ 0 h 864000"/>
              <a:gd name="connsiteX1" fmla="*/ 2193782 w 2653863"/>
              <a:gd name="connsiteY1" fmla="*/ 0 h 864000"/>
              <a:gd name="connsiteX2" fmla="*/ 2653863 w 2653863"/>
              <a:gd name="connsiteY2" fmla="*/ 864000 h 864000"/>
              <a:gd name="connsiteX3" fmla="*/ 432000 w 2653863"/>
              <a:gd name="connsiteY3" fmla="*/ 864000 h 864000"/>
              <a:gd name="connsiteX4" fmla="*/ 0 w 2653863"/>
              <a:gd name="connsiteY4" fmla="*/ 432000 h 864000"/>
              <a:gd name="connsiteX5" fmla="*/ 432000 w 2653863"/>
              <a:gd name="connsiteY5" fmla="*/ 0 h 86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53863" h="864000">
                <a:moveTo>
                  <a:pt x="432000" y="0"/>
                </a:moveTo>
                <a:lnTo>
                  <a:pt x="2193782" y="0"/>
                </a:lnTo>
                <a:lnTo>
                  <a:pt x="2653863" y="864000"/>
                </a:lnTo>
                <a:lnTo>
                  <a:pt x="432000" y="864000"/>
                </a:lnTo>
                <a:cubicBezTo>
                  <a:pt x="193413" y="864000"/>
                  <a:pt x="0" y="670587"/>
                  <a:pt x="0" y="432000"/>
                </a:cubicBezTo>
                <a:cubicBezTo>
                  <a:pt x="0" y="193413"/>
                  <a:pt x="193413" y="0"/>
                  <a:pt x="432000" y="0"/>
                </a:cubicBezTo>
                <a:close/>
              </a:path>
            </a:pathLst>
          </a:custGeom>
          <a:solidFill>
            <a:schemeClr val="bg1"/>
          </a:solidFill>
          <a:effectLst>
            <a:outerShdw blurRad="254000" algn="ctr" rotWithShape="0">
              <a:prstClr val="black">
                <a:alpha val="15000"/>
              </a:prstClr>
            </a:outerShdw>
          </a:effectLst>
        </p:spPr>
        <p:txBody>
          <a:bodyPr wrap="square" lIns="360000" tIns="180000" rIns="180000" bIns="180000" anchor="ctr">
            <a:noAutofit/>
          </a:bodyPr>
          <a:lstStyle>
            <a:lvl1pPr marL="0" indent="0" algn="l">
              <a:spcBef>
                <a:spcPts val="318"/>
              </a:spcBef>
              <a:buNone/>
              <a:defRPr sz="1113" b="1">
                <a:solidFill>
                  <a:schemeClr val="accent1"/>
                </a:solidFill>
              </a:defRPr>
            </a:lvl1pPr>
            <a:lvl2pPr marL="0" indent="0">
              <a:spcBef>
                <a:spcPts val="318"/>
              </a:spcBef>
              <a:buNone/>
              <a:defRPr sz="636" i="1">
                <a:solidFill>
                  <a:schemeClr val="tx1">
                    <a:lumMod val="75000"/>
                    <a:lumOff val="25000"/>
                  </a:schemeClr>
                </a:solidFill>
              </a:defRPr>
            </a:lvl2pPr>
            <a:lvl3pPr marL="727000" indent="0">
              <a:buNone/>
              <a:defRPr/>
            </a:lvl3pPr>
            <a:lvl4pPr marL="1090501" indent="0">
              <a:buNone/>
              <a:defRPr/>
            </a:lvl4pPr>
            <a:lvl5pPr marL="1454002" indent="0">
              <a:buNone/>
              <a:defRPr/>
            </a:lvl5pPr>
          </a:lstStyle>
          <a:p>
            <a:pPr lvl="0"/>
            <a:r>
              <a:rPr lang="fr-FR" noProof="0"/>
              <a:t>Intitulé de poste</a:t>
            </a:r>
          </a:p>
          <a:p>
            <a:pPr lvl="1"/>
            <a:r>
              <a:rPr lang="fr-FR" noProof="0"/>
              <a:t>Taux d’intervention</a:t>
            </a:r>
          </a:p>
        </p:txBody>
      </p:sp>
      <p:sp>
        <p:nvSpPr>
          <p:cNvPr id="141" name="Text Placeholder 140">
            <a:extLst>
              <a:ext uri="{FF2B5EF4-FFF2-40B4-BE49-F238E27FC236}">
                <a16:creationId xmlns:a16="http://schemas.microsoft.com/office/drawing/2014/main" id="{3929E3A0-738A-46AD-8399-76CDEE5A90B1}"/>
              </a:ext>
            </a:extLst>
          </p:cNvPr>
          <p:cNvSpPr>
            <a:spLocks noGrp="1"/>
          </p:cNvSpPr>
          <p:nvPr>
            <p:ph type="body" sz="quarter" idx="17" hasCustomPrompt="1"/>
          </p:nvPr>
        </p:nvSpPr>
        <p:spPr>
          <a:xfrm>
            <a:off x="4404231" y="1578192"/>
            <a:ext cx="2653863" cy="864000"/>
          </a:xfrm>
          <a:custGeom>
            <a:avLst/>
            <a:gdLst>
              <a:gd name="connsiteX0" fmla="*/ 432000 w 2653863"/>
              <a:gd name="connsiteY0" fmla="*/ 0 h 864000"/>
              <a:gd name="connsiteX1" fmla="*/ 2193782 w 2653863"/>
              <a:gd name="connsiteY1" fmla="*/ 0 h 864000"/>
              <a:gd name="connsiteX2" fmla="*/ 2653863 w 2653863"/>
              <a:gd name="connsiteY2" fmla="*/ 864000 h 864000"/>
              <a:gd name="connsiteX3" fmla="*/ 432000 w 2653863"/>
              <a:gd name="connsiteY3" fmla="*/ 864000 h 864000"/>
              <a:gd name="connsiteX4" fmla="*/ 0 w 2653863"/>
              <a:gd name="connsiteY4" fmla="*/ 432000 h 864000"/>
              <a:gd name="connsiteX5" fmla="*/ 432000 w 2653863"/>
              <a:gd name="connsiteY5" fmla="*/ 0 h 86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53863" h="864000">
                <a:moveTo>
                  <a:pt x="432000" y="0"/>
                </a:moveTo>
                <a:lnTo>
                  <a:pt x="2193782" y="0"/>
                </a:lnTo>
                <a:lnTo>
                  <a:pt x="2653863" y="864000"/>
                </a:lnTo>
                <a:lnTo>
                  <a:pt x="432000" y="864000"/>
                </a:lnTo>
                <a:cubicBezTo>
                  <a:pt x="193413" y="864000"/>
                  <a:pt x="0" y="670587"/>
                  <a:pt x="0" y="432000"/>
                </a:cubicBezTo>
                <a:cubicBezTo>
                  <a:pt x="0" y="193413"/>
                  <a:pt x="193413" y="0"/>
                  <a:pt x="432000" y="0"/>
                </a:cubicBezTo>
                <a:close/>
              </a:path>
            </a:pathLst>
          </a:custGeom>
          <a:solidFill>
            <a:schemeClr val="bg1"/>
          </a:solidFill>
          <a:effectLst>
            <a:outerShdw blurRad="254000" algn="ctr" rotWithShape="0">
              <a:prstClr val="black">
                <a:alpha val="15000"/>
              </a:prstClr>
            </a:outerShdw>
          </a:effectLst>
        </p:spPr>
        <p:txBody>
          <a:bodyPr wrap="square" lIns="360000" tIns="180000" rIns="180000" bIns="180000" anchor="ctr">
            <a:noAutofit/>
          </a:bodyPr>
          <a:lstStyle>
            <a:lvl1pPr marL="0" indent="0" algn="l">
              <a:spcBef>
                <a:spcPts val="318"/>
              </a:spcBef>
              <a:buNone/>
              <a:defRPr sz="1113" b="1">
                <a:solidFill>
                  <a:schemeClr val="accent1"/>
                </a:solidFill>
              </a:defRPr>
            </a:lvl1pPr>
            <a:lvl2pPr marL="0" indent="0">
              <a:spcBef>
                <a:spcPts val="318"/>
              </a:spcBef>
              <a:buNone/>
              <a:defRPr sz="636" i="1">
                <a:solidFill>
                  <a:schemeClr val="tx1">
                    <a:lumMod val="75000"/>
                    <a:lumOff val="25000"/>
                  </a:schemeClr>
                </a:solidFill>
              </a:defRPr>
            </a:lvl2pPr>
            <a:lvl3pPr marL="727000" indent="0">
              <a:buNone/>
              <a:defRPr/>
            </a:lvl3pPr>
            <a:lvl4pPr marL="1090501" indent="0">
              <a:buNone/>
              <a:defRPr/>
            </a:lvl4pPr>
            <a:lvl5pPr marL="1454002" indent="0">
              <a:buNone/>
              <a:defRPr/>
            </a:lvl5pPr>
          </a:lstStyle>
          <a:p>
            <a:pPr lvl="0"/>
            <a:r>
              <a:rPr lang="fr-FR" noProof="0"/>
              <a:t>Intitulé de poste</a:t>
            </a:r>
          </a:p>
          <a:p>
            <a:pPr lvl="1"/>
            <a:r>
              <a:rPr lang="fr-FR" noProof="0"/>
              <a:t>Taux d’intervention</a:t>
            </a:r>
          </a:p>
        </p:txBody>
      </p:sp>
      <p:sp>
        <p:nvSpPr>
          <p:cNvPr id="144" name="Text Placeholder 143">
            <a:extLst>
              <a:ext uri="{FF2B5EF4-FFF2-40B4-BE49-F238E27FC236}">
                <a16:creationId xmlns:a16="http://schemas.microsoft.com/office/drawing/2014/main" id="{E7AEFF69-61CC-4D23-AE9A-D58409529B0A}"/>
              </a:ext>
            </a:extLst>
          </p:cNvPr>
          <p:cNvSpPr>
            <a:spLocks noGrp="1"/>
          </p:cNvSpPr>
          <p:nvPr>
            <p:ph type="body" sz="quarter" idx="19" hasCustomPrompt="1"/>
          </p:nvPr>
        </p:nvSpPr>
        <p:spPr>
          <a:xfrm>
            <a:off x="8118071" y="1578192"/>
            <a:ext cx="2653863" cy="864000"/>
          </a:xfrm>
          <a:custGeom>
            <a:avLst/>
            <a:gdLst>
              <a:gd name="connsiteX0" fmla="*/ 432000 w 2653863"/>
              <a:gd name="connsiteY0" fmla="*/ 0 h 864000"/>
              <a:gd name="connsiteX1" fmla="*/ 2193782 w 2653863"/>
              <a:gd name="connsiteY1" fmla="*/ 0 h 864000"/>
              <a:gd name="connsiteX2" fmla="*/ 2653863 w 2653863"/>
              <a:gd name="connsiteY2" fmla="*/ 864000 h 864000"/>
              <a:gd name="connsiteX3" fmla="*/ 432000 w 2653863"/>
              <a:gd name="connsiteY3" fmla="*/ 864000 h 864000"/>
              <a:gd name="connsiteX4" fmla="*/ 0 w 2653863"/>
              <a:gd name="connsiteY4" fmla="*/ 432000 h 864000"/>
              <a:gd name="connsiteX5" fmla="*/ 432000 w 2653863"/>
              <a:gd name="connsiteY5" fmla="*/ 0 h 86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53863" h="864000">
                <a:moveTo>
                  <a:pt x="432000" y="0"/>
                </a:moveTo>
                <a:lnTo>
                  <a:pt x="2193782" y="0"/>
                </a:lnTo>
                <a:lnTo>
                  <a:pt x="2653863" y="864000"/>
                </a:lnTo>
                <a:lnTo>
                  <a:pt x="432000" y="864000"/>
                </a:lnTo>
                <a:cubicBezTo>
                  <a:pt x="193413" y="864000"/>
                  <a:pt x="0" y="670587"/>
                  <a:pt x="0" y="432000"/>
                </a:cubicBezTo>
                <a:cubicBezTo>
                  <a:pt x="0" y="193413"/>
                  <a:pt x="193413" y="0"/>
                  <a:pt x="432000" y="0"/>
                </a:cubicBezTo>
                <a:close/>
              </a:path>
            </a:pathLst>
          </a:custGeom>
          <a:solidFill>
            <a:schemeClr val="bg1"/>
          </a:solidFill>
          <a:effectLst>
            <a:outerShdw blurRad="254000" algn="ctr" rotWithShape="0">
              <a:prstClr val="black">
                <a:alpha val="15000"/>
              </a:prstClr>
            </a:outerShdw>
          </a:effectLst>
        </p:spPr>
        <p:txBody>
          <a:bodyPr wrap="square" lIns="360000" tIns="180000" rIns="180000" bIns="180000" anchor="ctr">
            <a:noAutofit/>
          </a:bodyPr>
          <a:lstStyle>
            <a:lvl1pPr marL="0" indent="0" algn="l">
              <a:spcBef>
                <a:spcPts val="318"/>
              </a:spcBef>
              <a:buNone/>
              <a:defRPr sz="1113" b="1">
                <a:solidFill>
                  <a:schemeClr val="accent1"/>
                </a:solidFill>
              </a:defRPr>
            </a:lvl1pPr>
            <a:lvl2pPr marL="0" indent="0">
              <a:spcBef>
                <a:spcPts val="318"/>
              </a:spcBef>
              <a:buNone/>
              <a:defRPr sz="636" i="1">
                <a:solidFill>
                  <a:schemeClr val="tx1">
                    <a:lumMod val="75000"/>
                    <a:lumOff val="25000"/>
                  </a:schemeClr>
                </a:solidFill>
              </a:defRPr>
            </a:lvl2pPr>
            <a:lvl3pPr marL="727000" indent="0">
              <a:buNone/>
              <a:defRPr/>
            </a:lvl3pPr>
            <a:lvl4pPr marL="1090501" indent="0">
              <a:buNone/>
              <a:defRPr/>
            </a:lvl4pPr>
            <a:lvl5pPr marL="1454002" indent="0">
              <a:buNone/>
              <a:defRPr/>
            </a:lvl5pPr>
          </a:lstStyle>
          <a:p>
            <a:pPr lvl="0"/>
            <a:r>
              <a:rPr lang="fr-FR" noProof="0"/>
              <a:t>Intitulé de poste</a:t>
            </a:r>
          </a:p>
          <a:p>
            <a:pPr lvl="1"/>
            <a:r>
              <a:rPr lang="fr-FR" noProof="0"/>
              <a:t>Taux d’intervention</a:t>
            </a:r>
          </a:p>
        </p:txBody>
      </p:sp>
      <p:sp>
        <p:nvSpPr>
          <p:cNvPr id="158" name="Text Placeholder 157">
            <a:extLst>
              <a:ext uri="{FF2B5EF4-FFF2-40B4-BE49-F238E27FC236}">
                <a16:creationId xmlns:a16="http://schemas.microsoft.com/office/drawing/2014/main" id="{DB432FD6-F448-4D09-ACC4-CC186BEA503C}"/>
              </a:ext>
            </a:extLst>
          </p:cNvPr>
          <p:cNvSpPr>
            <a:spLocks noGrp="1"/>
          </p:cNvSpPr>
          <p:nvPr>
            <p:ph type="body" sz="quarter" idx="30" hasCustomPrompt="1"/>
          </p:nvPr>
        </p:nvSpPr>
        <p:spPr>
          <a:xfrm>
            <a:off x="689931" y="3945472"/>
            <a:ext cx="2653863" cy="864000"/>
          </a:xfrm>
          <a:custGeom>
            <a:avLst/>
            <a:gdLst>
              <a:gd name="connsiteX0" fmla="*/ 432000 w 2653863"/>
              <a:gd name="connsiteY0" fmla="*/ 0 h 864000"/>
              <a:gd name="connsiteX1" fmla="*/ 2193782 w 2653863"/>
              <a:gd name="connsiteY1" fmla="*/ 0 h 864000"/>
              <a:gd name="connsiteX2" fmla="*/ 2653863 w 2653863"/>
              <a:gd name="connsiteY2" fmla="*/ 864000 h 864000"/>
              <a:gd name="connsiteX3" fmla="*/ 432000 w 2653863"/>
              <a:gd name="connsiteY3" fmla="*/ 864000 h 864000"/>
              <a:gd name="connsiteX4" fmla="*/ 0 w 2653863"/>
              <a:gd name="connsiteY4" fmla="*/ 432000 h 864000"/>
              <a:gd name="connsiteX5" fmla="*/ 432000 w 2653863"/>
              <a:gd name="connsiteY5" fmla="*/ 0 h 86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53863" h="864000">
                <a:moveTo>
                  <a:pt x="432000" y="0"/>
                </a:moveTo>
                <a:lnTo>
                  <a:pt x="2193782" y="0"/>
                </a:lnTo>
                <a:lnTo>
                  <a:pt x="2653863" y="864000"/>
                </a:lnTo>
                <a:lnTo>
                  <a:pt x="432000" y="864000"/>
                </a:lnTo>
                <a:cubicBezTo>
                  <a:pt x="193413" y="864000"/>
                  <a:pt x="0" y="670587"/>
                  <a:pt x="0" y="432000"/>
                </a:cubicBezTo>
                <a:cubicBezTo>
                  <a:pt x="0" y="193413"/>
                  <a:pt x="193413" y="0"/>
                  <a:pt x="432000" y="0"/>
                </a:cubicBezTo>
                <a:close/>
              </a:path>
            </a:pathLst>
          </a:custGeom>
          <a:solidFill>
            <a:schemeClr val="bg1"/>
          </a:solidFill>
          <a:effectLst>
            <a:outerShdw blurRad="254000" algn="ctr" rotWithShape="0">
              <a:prstClr val="black">
                <a:alpha val="15000"/>
              </a:prstClr>
            </a:outerShdw>
          </a:effectLst>
        </p:spPr>
        <p:txBody>
          <a:bodyPr wrap="square" lIns="360000" tIns="180000" rIns="180000" bIns="180000" anchor="ctr">
            <a:noAutofit/>
          </a:bodyPr>
          <a:lstStyle>
            <a:lvl1pPr marL="0" indent="0" algn="l">
              <a:spcBef>
                <a:spcPts val="318"/>
              </a:spcBef>
              <a:buNone/>
              <a:defRPr sz="1113" b="1">
                <a:solidFill>
                  <a:schemeClr val="accent1"/>
                </a:solidFill>
              </a:defRPr>
            </a:lvl1pPr>
            <a:lvl2pPr marL="0" indent="0">
              <a:spcBef>
                <a:spcPts val="318"/>
              </a:spcBef>
              <a:buNone/>
              <a:defRPr sz="636" i="1">
                <a:solidFill>
                  <a:schemeClr val="tx1">
                    <a:lumMod val="75000"/>
                    <a:lumOff val="25000"/>
                  </a:schemeClr>
                </a:solidFill>
              </a:defRPr>
            </a:lvl2pPr>
            <a:lvl3pPr marL="727000" indent="0">
              <a:buNone/>
              <a:defRPr/>
            </a:lvl3pPr>
            <a:lvl4pPr marL="1090501" indent="0">
              <a:buNone/>
              <a:defRPr/>
            </a:lvl4pPr>
            <a:lvl5pPr marL="1454002" indent="0">
              <a:buNone/>
              <a:defRPr/>
            </a:lvl5pPr>
          </a:lstStyle>
          <a:p>
            <a:pPr lvl="0"/>
            <a:r>
              <a:rPr lang="fr-FR" noProof="0"/>
              <a:t>Intitulé de poste</a:t>
            </a:r>
          </a:p>
          <a:p>
            <a:pPr lvl="1"/>
            <a:r>
              <a:rPr lang="fr-FR" noProof="0"/>
              <a:t>Taux d’intervention</a:t>
            </a:r>
          </a:p>
        </p:txBody>
      </p:sp>
      <p:sp>
        <p:nvSpPr>
          <p:cNvPr id="160" name="Text Placeholder 159">
            <a:extLst>
              <a:ext uri="{FF2B5EF4-FFF2-40B4-BE49-F238E27FC236}">
                <a16:creationId xmlns:a16="http://schemas.microsoft.com/office/drawing/2014/main" id="{248D1A79-E06A-4F05-9FB2-F8E54BCD6A6A}"/>
              </a:ext>
            </a:extLst>
          </p:cNvPr>
          <p:cNvSpPr>
            <a:spLocks noGrp="1"/>
          </p:cNvSpPr>
          <p:nvPr>
            <p:ph type="body" sz="quarter" idx="32" hasCustomPrompt="1"/>
          </p:nvPr>
        </p:nvSpPr>
        <p:spPr>
          <a:xfrm>
            <a:off x="4404231" y="3945472"/>
            <a:ext cx="2653863" cy="864000"/>
          </a:xfrm>
          <a:custGeom>
            <a:avLst/>
            <a:gdLst>
              <a:gd name="connsiteX0" fmla="*/ 432000 w 2653863"/>
              <a:gd name="connsiteY0" fmla="*/ 0 h 864000"/>
              <a:gd name="connsiteX1" fmla="*/ 2193782 w 2653863"/>
              <a:gd name="connsiteY1" fmla="*/ 0 h 864000"/>
              <a:gd name="connsiteX2" fmla="*/ 2653863 w 2653863"/>
              <a:gd name="connsiteY2" fmla="*/ 864000 h 864000"/>
              <a:gd name="connsiteX3" fmla="*/ 432000 w 2653863"/>
              <a:gd name="connsiteY3" fmla="*/ 864000 h 864000"/>
              <a:gd name="connsiteX4" fmla="*/ 0 w 2653863"/>
              <a:gd name="connsiteY4" fmla="*/ 432000 h 864000"/>
              <a:gd name="connsiteX5" fmla="*/ 432000 w 2653863"/>
              <a:gd name="connsiteY5" fmla="*/ 0 h 86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53863" h="864000">
                <a:moveTo>
                  <a:pt x="432000" y="0"/>
                </a:moveTo>
                <a:lnTo>
                  <a:pt x="2193782" y="0"/>
                </a:lnTo>
                <a:lnTo>
                  <a:pt x="2653863" y="864000"/>
                </a:lnTo>
                <a:lnTo>
                  <a:pt x="432000" y="864000"/>
                </a:lnTo>
                <a:cubicBezTo>
                  <a:pt x="193413" y="864000"/>
                  <a:pt x="0" y="670587"/>
                  <a:pt x="0" y="432000"/>
                </a:cubicBezTo>
                <a:cubicBezTo>
                  <a:pt x="0" y="193413"/>
                  <a:pt x="193413" y="0"/>
                  <a:pt x="432000" y="0"/>
                </a:cubicBezTo>
                <a:close/>
              </a:path>
            </a:pathLst>
          </a:custGeom>
          <a:solidFill>
            <a:schemeClr val="bg1"/>
          </a:solidFill>
          <a:effectLst>
            <a:outerShdw blurRad="254000" algn="ctr" rotWithShape="0">
              <a:prstClr val="black">
                <a:alpha val="15000"/>
              </a:prstClr>
            </a:outerShdw>
          </a:effectLst>
        </p:spPr>
        <p:txBody>
          <a:bodyPr wrap="square" lIns="360000" tIns="180000" rIns="180000" bIns="180000" anchor="ctr">
            <a:noAutofit/>
          </a:bodyPr>
          <a:lstStyle>
            <a:lvl1pPr marL="0" indent="0" algn="l">
              <a:spcBef>
                <a:spcPts val="318"/>
              </a:spcBef>
              <a:buNone/>
              <a:defRPr sz="1113" b="1">
                <a:solidFill>
                  <a:schemeClr val="accent1"/>
                </a:solidFill>
              </a:defRPr>
            </a:lvl1pPr>
            <a:lvl2pPr marL="0" indent="0">
              <a:spcBef>
                <a:spcPts val="318"/>
              </a:spcBef>
              <a:buNone/>
              <a:defRPr sz="636" i="1">
                <a:solidFill>
                  <a:schemeClr val="tx1">
                    <a:lumMod val="75000"/>
                    <a:lumOff val="25000"/>
                  </a:schemeClr>
                </a:solidFill>
              </a:defRPr>
            </a:lvl2pPr>
            <a:lvl3pPr marL="727000" indent="0">
              <a:buNone/>
              <a:defRPr/>
            </a:lvl3pPr>
            <a:lvl4pPr marL="1090501" indent="0">
              <a:buNone/>
              <a:defRPr/>
            </a:lvl4pPr>
            <a:lvl5pPr marL="1454002" indent="0">
              <a:buNone/>
              <a:defRPr/>
            </a:lvl5pPr>
          </a:lstStyle>
          <a:p>
            <a:pPr lvl="0"/>
            <a:r>
              <a:rPr lang="fr-FR" noProof="0"/>
              <a:t>Intitulé de poste</a:t>
            </a:r>
          </a:p>
          <a:p>
            <a:pPr lvl="1"/>
            <a:r>
              <a:rPr lang="fr-FR" noProof="0"/>
              <a:t>Taux d’intervention</a:t>
            </a:r>
          </a:p>
        </p:txBody>
      </p:sp>
      <p:sp>
        <p:nvSpPr>
          <p:cNvPr id="162" name="Text Placeholder 161">
            <a:extLst>
              <a:ext uri="{FF2B5EF4-FFF2-40B4-BE49-F238E27FC236}">
                <a16:creationId xmlns:a16="http://schemas.microsoft.com/office/drawing/2014/main" id="{415167E9-EB20-4BB7-B7C3-8DB0C337AF74}"/>
              </a:ext>
            </a:extLst>
          </p:cNvPr>
          <p:cNvSpPr>
            <a:spLocks noGrp="1"/>
          </p:cNvSpPr>
          <p:nvPr>
            <p:ph type="body" sz="quarter" idx="34" hasCustomPrompt="1"/>
          </p:nvPr>
        </p:nvSpPr>
        <p:spPr>
          <a:xfrm>
            <a:off x="8118071" y="3945472"/>
            <a:ext cx="2653863" cy="864000"/>
          </a:xfrm>
          <a:custGeom>
            <a:avLst/>
            <a:gdLst>
              <a:gd name="connsiteX0" fmla="*/ 432000 w 2653863"/>
              <a:gd name="connsiteY0" fmla="*/ 0 h 864000"/>
              <a:gd name="connsiteX1" fmla="*/ 2193782 w 2653863"/>
              <a:gd name="connsiteY1" fmla="*/ 0 h 864000"/>
              <a:gd name="connsiteX2" fmla="*/ 2653863 w 2653863"/>
              <a:gd name="connsiteY2" fmla="*/ 864000 h 864000"/>
              <a:gd name="connsiteX3" fmla="*/ 432000 w 2653863"/>
              <a:gd name="connsiteY3" fmla="*/ 864000 h 864000"/>
              <a:gd name="connsiteX4" fmla="*/ 0 w 2653863"/>
              <a:gd name="connsiteY4" fmla="*/ 432000 h 864000"/>
              <a:gd name="connsiteX5" fmla="*/ 432000 w 2653863"/>
              <a:gd name="connsiteY5" fmla="*/ 0 h 86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53863" h="864000">
                <a:moveTo>
                  <a:pt x="432000" y="0"/>
                </a:moveTo>
                <a:lnTo>
                  <a:pt x="2193782" y="0"/>
                </a:lnTo>
                <a:lnTo>
                  <a:pt x="2653863" y="864000"/>
                </a:lnTo>
                <a:lnTo>
                  <a:pt x="432000" y="864000"/>
                </a:lnTo>
                <a:cubicBezTo>
                  <a:pt x="193413" y="864000"/>
                  <a:pt x="0" y="670587"/>
                  <a:pt x="0" y="432000"/>
                </a:cubicBezTo>
                <a:cubicBezTo>
                  <a:pt x="0" y="193413"/>
                  <a:pt x="193413" y="0"/>
                  <a:pt x="432000" y="0"/>
                </a:cubicBezTo>
                <a:close/>
              </a:path>
            </a:pathLst>
          </a:custGeom>
          <a:solidFill>
            <a:schemeClr val="bg1"/>
          </a:solidFill>
          <a:effectLst>
            <a:outerShdw blurRad="254000" algn="ctr" rotWithShape="0">
              <a:prstClr val="black">
                <a:alpha val="15000"/>
              </a:prstClr>
            </a:outerShdw>
          </a:effectLst>
        </p:spPr>
        <p:txBody>
          <a:bodyPr wrap="square" lIns="360000" tIns="180000" rIns="180000" bIns="180000" anchor="ctr">
            <a:noAutofit/>
          </a:bodyPr>
          <a:lstStyle>
            <a:lvl1pPr marL="0" indent="0" algn="l">
              <a:spcBef>
                <a:spcPts val="318"/>
              </a:spcBef>
              <a:buNone/>
              <a:defRPr sz="1113" b="1">
                <a:solidFill>
                  <a:schemeClr val="accent1"/>
                </a:solidFill>
              </a:defRPr>
            </a:lvl1pPr>
            <a:lvl2pPr marL="0" indent="0">
              <a:spcBef>
                <a:spcPts val="318"/>
              </a:spcBef>
              <a:buNone/>
              <a:defRPr sz="636" i="1">
                <a:solidFill>
                  <a:schemeClr val="tx1">
                    <a:lumMod val="75000"/>
                    <a:lumOff val="25000"/>
                  </a:schemeClr>
                </a:solidFill>
              </a:defRPr>
            </a:lvl2pPr>
            <a:lvl3pPr marL="727000" indent="0">
              <a:buNone/>
              <a:defRPr/>
            </a:lvl3pPr>
            <a:lvl4pPr marL="1090501" indent="0">
              <a:buNone/>
              <a:defRPr/>
            </a:lvl4pPr>
            <a:lvl5pPr marL="1454002" indent="0">
              <a:buNone/>
              <a:defRPr/>
            </a:lvl5pPr>
          </a:lstStyle>
          <a:p>
            <a:pPr lvl="0"/>
            <a:r>
              <a:rPr lang="fr-FR" noProof="0"/>
              <a:t>Intitulé de poste</a:t>
            </a:r>
          </a:p>
          <a:p>
            <a:pPr lvl="1"/>
            <a:r>
              <a:rPr lang="fr-FR" noProof="0"/>
              <a:t>Taux d’intervention</a:t>
            </a:r>
          </a:p>
        </p:txBody>
      </p:sp>
      <p:sp>
        <p:nvSpPr>
          <p:cNvPr id="17" name="Text Placeholder 16">
            <a:extLst>
              <a:ext uri="{FF2B5EF4-FFF2-40B4-BE49-F238E27FC236}">
                <a16:creationId xmlns:a16="http://schemas.microsoft.com/office/drawing/2014/main" id="{DBD5FAAC-8A9F-4604-B471-D2389F626268}"/>
              </a:ext>
            </a:extLst>
          </p:cNvPr>
          <p:cNvSpPr>
            <a:spLocks noGrp="1"/>
          </p:cNvSpPr>
          <p:nvPr>
            <p:ph type="body" sz="quarter" idx="38" hasCustomPrompt="1"/>
          </p:nvPr>
        </p:nvSpPr>
        <p:spPr>
          <a:xfrm>
            <a:off x="689701" y="2581981"/>
            <a:ext cx="3384228" cy="968400"/>
          </a:xfrm>
        </p:spPr>
        <p:txBody>
          <a:bodyPr>
            <a:noAutofit/>
          </a:bodyPr>
          <a:lstStyle>
            <a:lvl1pPr marL="137386" indent="-137386">
              <a:spcBef>
                <a:spcPts val="318"/>
              </a:spcBef>
              <a:defRPr sz="954">
                <a:solidFill>
                  <a:schemeClr val="tx1">
                    <a:lumMod val="75000"/>
                    <a:lumOff val="25000"/>
                  </a:schemeClr>
                </a:solidFill>
              </a:defRPr>
            </a:lvl1pPr>
          </a:lstStyle>
          <a:p>
            <a:pPr lvl="0"/>
            <a:r>
              <a:rPr lang="fr-FR" noProof="0"/>
              <a:t>Rôles et responsabilités</a:t>
            </a:r>
          </a:p>
        </p:txBody>
      </p:sp>
      <p:sp>
        <p:nvSpPr>
          <p:cNvPr id="166" name="Text Placeholder 16">
            <a:extLst>
              <a:ext uri="{FF2B5EF4-FFF2-40B4-BE49-F238E27FC236}">
                <a16:creationId xmlns:a16="http://schemas.microsoft.com/office/drawing/2014/main" id="{CCB03C88-0516-4B1B-A846-0DAEAE9267A0}"/>
              </a:ext>
            </a:extLst>
          </p:cNvPr>
          <p:cNvSpPr>
            <a:spLocks noGrp="1"/>
          </p:cNvSpPr>
          <p:nvPr>
            <p:ph type="body" sz="quarter" idx="39" hasCustomPrompt="1"/>
          </p:nvPr>
        </p:nvSpPr>
        <p:spPr>
          <a:xfrm>
            <a:off x="4403887" y="2581981"/>
            <a:ext cx="3384228" cy="968400"/>
          </a:xfrm>
        </p:spPr>
        <p:txBody>
          <a:bodyPr>
            <a:noAutofit/>
          </a:bodyPr>
          <a:lstStyle>
            <a:lvl1pPr marL="137386" indent="-137386">
              <a:spcBef>
                <a:spcPts val="318"/>
              </a:spcBef>
              <a:defRPr sz="954">
                <a:solidFill>
                  <a:schemeClr val="tx1">
                    <a:lumMod val="75000"/>
                    <a:lumOff val="25000"/>
                  </a:schemeClr>
                </a:solidFill>
              </a:defRPr>
            </a:lvl1pPr>
          </a:lstStyle>
          <a:p>
            <a:pPr lvl="0"/>
            <a:r>
              <a:rPr lang="fr-FR" noProof="0"/>
              <a:t>Rôles et responsabilités</a:t>
            </a:r>
          </a:p>
        </p:txBody>
      </p:sp>
      <p:sp>
        <p:nvSpPr>
          <p:cNvPr id="167" name="Text Placeholder 16">
            <a:extLst>
              <a:ext uri="{FF2B5EF4-FFF2-40B4-BE49-F238E27FC236}">
                <a16:creationId xmlns:a16="http://schemas.microsoft.com/office/drawing/2014/main" id="{62C50F64-1A70-44AD-8529-B86EA73B3240}"/>
              </a:ext>
            </a:extLst>
          </p:cNvPr>
          <p:cNvSpPr>
            <a:spLocks noGrp="1"/>
          </p:cNvSpPr>
          <p:nvPr>
            <p:ph type="body" sz="quarter" idx="40" hasCustomPrompt="1"/>
          </p:nvPr>
        </p:nvSpPr>
        <p:spPr>
          <a:xfrm>
            <a:off x="8117843" y="2581981"/>
            <a:ext cx="3384228" cy="968400"/>
          </a:xfrm>
        </p:spPr>
        <p:txBody>
          <a:bodyPr>
            <a:noAutofit/>
          </a:bodyPr>
          <a:lstStyle>
            <a:lvl1pPr marL="137386" indent="-137386">
              <a:spcBef>
                <a:spcPts val="318"/>
              </a:spcBef>
              <a:defRPr sz="954">
                <a:solidFill>
                  <a:schemeClr val="tx1">
                    <a:lumMod val="75000"/>
                    <a:lumOff val="25000"/>
                  </a:schemeClr>
                </a:solidFill>
              </a:defRPr>
            </a:lvl1pPr>
          </a:lstStyle>
          <a:p>
            <a:pPr lvl="0"/>
            <a:r>
              <a:rPr lang="fr-FR" noProof="0"/>
              <a:t>Rôles et responsabilités</a:t>
            </a:r>
          </a:p>
        </p:txBody>
      </p:sp>
      <p:sp>
        <p:nvSpPr>
          <p:cNvPr id="168" name="Text Placeholder 16">
            <a:extLst>
              <a:ext uri="{FF2B5EF4-FFF2-40B4-BE49-F238E27FC236}">
                <a16:creationId xmlns:a16="http://schemas.microsoft.com/office/drawing/2014/main" id="{39925443-AF28-467D-9920-66A0F2DE40EF}"/>
              </a:ext>
            </a:extLst>
          </p:cNvPr>
          <p:cNvSpPr>
            <a:spLocks noGrp="1"/>
          </p:cNvSpPr>
          <p:nvPr>
            <p:ph type="body" sz="quarter" idx="41" hasCustomPrompt="1"/>
          </p:nvPr>
        </p:nvSpPr>
        <p:spPr>
          <a:xfrm>
            <a:off x="689701" y="4948165"/>
            <a:ext cx="3384228" cy="968400"/>
          </a:xfrm>
        </p:spPr>
        <p:txBody>
          <a:bodyPr>
            <a:noAutofit/>
          </a:bodyPr>
          <a:lstStyle>
            <a:lvl1pPr marL="137386" indent="-137386">
              <a:spcBef>
                <a:spcPts val="318"/>
              </a:spcBef>
              <a:defRPr sz="954">
                <a:solidFill>
                  <a:schemeClr val="tx1">
                    <a:lumMod val="75000"/>
                    <a:lumOff val="25000"/>
                  </a:schemeClr>
                </a:solidFill>
              </a:defRPr>
            </a:lvl1pPr>
          </a:lstStyle>
          <a:p>
            <a:pPr lvl="0"/>
            <a:r>
              <a:rPr lang="fr-FR" noProof="0"/>
              <a:t>Rôles et responsabilités</a:t>
            </a:r>
          </a:p>
        </p:txBody>
      </p:sp>
      <p:sp>
        <p:nvSpPr>
          <p:cNvPr id="169" name="Text Placeholder 16">
            <a:extLst>
              <a:ext uri="{FF2B5EF4-FFF2-40B4-BE49-F238E27FC236}">
                <a16:creationId xmlns:a16="http://schemas.microsoft.com/office/drawing/2014/main" id="{EB8AB172-3D07-48E1-877F-4742B2B025A9}"/>
              </a:ext>
            </a:extLst>
          </p:cNvPr>
          <p:cNvSpPr>
            <a:spLocks noGrp="1"/>
          </p:cNvSpPr>
          <p:nvPr>
            <p:ph type="body" sz="quarter" idx="42" hasCustomPrompt="1"/>
          </p:nvPr>
        </p:nvSpPr>
        <p:spPr>
          <a:xfrm>
            <a:off x="4403887" y="4948165"/>
            <a:ext cx="3384228" cy="968400"/>
          </a:xfrm>
        </p:spPr>
        <p:txBody>
          <a:bodyPr>
            <a:noAutofit/>
          </a:bodyPr>
          <a:lstStyle>
            <a:lvl1pPr marL="137386" indent="-137386">
              <a:spcBef>
                <a:spcPts val="318"/>
              </a:spcBef>
              <a:defRPr sz="954">
                <a:solidFill>
                  <a:schemeClr val="tx1">
                    <a:lumMod val="75000"/>
                    <a:lumOff val="25000"/>
                  </a:schemeClr>
                </a:solidFill>
              </a:defRPr>
            </a:lvl1pPr>
          </a:lstStyle>
          <a:p>
            <a:pPr lvl="0"/>
            <a:r>
              <a:rPr lang="fr-FR" noProof="0"/>
              <a:t>Rôles et responsabilités</a:t>
            </a:r>
          </a:p>
        </p:txBody>
      </p:sp>
      <p:sp>
        <p:nvSpPr>
          <p:cNvPr id="170" name="Text Placeholder 16">
            <a:extLst>
              <a:ext uri="{FF2B5EF4-FFF2-40B4-BE49-F238E27FC236}">
                <a16:creationId xmlns:a16="http://schemas.microsoft.com/office/drawing/2014/main" id="{CF0148B1-F8C7-41E5-AB83-1FC64A616302}"/>
              </a:ext>
            </a:extLst>
          </p:cNvPr>
          <p:cNvSpPr>
            <a:spLocks noGrp="1"/>
          </p:cNvSpPr>
          <p:nvPr>
            <p:ph type="body" sz="quarter" idx="43" hasCustomPrompt="1"/>
          </p:nvPr>
        </p:nvSpPr>
        <p:spPr>
          <a:xfrm>
            <a:off x="8117843" y="4948165"/>
            <a:ext cx="3384228" cy="968400"/>
          </a:xfrm>
        </p:spPr>
        <p:txBody>
          <a:bodyPr>
            <a:noAutofit/>
          </a:bodyPr>
          <a:lstStyle>
            <a:lvl1pPr marL="137386" indent="-137386">
              <a:spcBef>
                <a:spcPts val="318"/>
              </a:spcBef>
              <a:defRPr sz="954">
                <a:solidFill>
                  <a:schemeClr val="tx1">
                    <a:lumMod val="75000"/>
                    <a:lumOff val="25000"/>
                  </a:schemeClr>
                </a:solidFill>
              </a:defRPr>
            </a:lvl1pPr>
          </a:lstStyle>
          <a:p>
            <a:pPr lvl="0"/>
            <a:r>
              <a:rPr lang="fr-FR" noProof="0"/>
              <a:t>Rôles et responsabilités</a:t>
            </a:r>
          </a:p>
        </p:txBody>
      </p:sp>
      <p:grpSp>
        <p:nvGrpSpPr>
          <p:cNvPr id="28" name="Group 27">
            <a:extLst>
              <a:ext uri="{FF2B5EF4-FFF2-40B4-BE49-F238E27FC236}">
                <a16:creationId xmlns:a16="http://schemas.microsoft.com/office/drawing/2014/main" id="{6139F8CF-5F7B-4FA0-8CCB-F640DE561A95}"/>
              </a:ext>
            </a:extLst>
          </p:cNvPr>
          <p:cNvGrpSpPr/>
          <p:nvPr/>
        </p:nvGrpSpPr>
        <p:grpSpPr>
          <a:xfrm>
            <a:off x="580257" y="814999"/>
            <a:ext cx="270334" cy="228942"/>
            <a:chOff x="5052510" y="-13119"/>
            <a:chExt cx="546136" cy="462515"/>
          </a:xfrm>
        </p:grpSpPr>
        <p:sp>
          <p:nvSpPr>
            <p:cNvPr id="29" name="Graphic 85">
              <a:extLst>
                <a:ext uri="{FF2B5EF4-FFF2-40B4-BE49-F238E27FC236}">
                  <a16:creationId xmlns:a16="http://schemas.microsoft.com/office/drawing/2014/main" id="{7395A0FD-8FEA-4133-8392-558E1807346F}"/>
                </a:ext>
              </a:extLst>
            </p:cNvPr>
            <p:cNvSpPr/>
            <p:nvPr/>
          </p:nvSpPr>
          <p:spPr>
            <a:xfrm>
              <a:off x="5092752" y="-13119"/>
              <a:ext cx="505894" cy="104523"/>
            </a:xfrm>
            <a:custGeom>
              <a:avLst/>
              <a:gdLst>
                <a:gd name="connsiteX0" fmla="*/ 453633 w 505894"/>
                <a:gd name="connsiteY0" fmla="*/ 104523 h 104523"/>
                <a:gd name="connsiteX1" fmla="*/ 114976 w 505894"/>
                <a:gd name="connsiteY1" fmla="*/ 104523 h 104523"/>
                <a:gd name="connsiteX2" fmla="*/ 0 w 505894"/>
                <a:gd name="connsiteY2" fmla="*/ 0 h 104523"/>
                <a:gd name="connsiteX3" fmla="*/ 453633 w 505894"/>
                <a:gd name="connsiteY3" fmla="*/ 0 h 104523"/>
                <a:gd name="connsiteX4" fmla="*/ 505895 w 505894"/>
                <a:gd name="connsiteY4" fmla="*/ 52262 h 104523"/>
                <a:gd name="connsiteX5" fmla="*/ 453633 w 505894"/>
                <a:gd name="connsiteY5" fmla="*/ 104523 h 1045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5894" h="104523">
                  <a:moveTo>
                    <a:pt x="453633" y="104523"/>
                  </a:moveTo>
                  <a:lnTo>
                    <a:pt x="114976" y="104523"/>
                  </a:lnTo>
                  <a:lnTo>
                    <a:pt x="0" y="0"/>
                  </a:lnTo>
                  <a:lnTo>
                    <a:pt x="453633" y="0"/>
                  </a:lnTo>
                  <a:cubicBezTo>
                    <a:pt x="482377" y="0"/>
                    <a:pt x="505895" y="23518"/>
                    <a:pt x="505895" y="52262"/>
                  </a:cubicBezTo>
                  <a:cubicBezTo>
                    <a:pt x="505895" y="81528"/>
                    <a:pt x="482377" y="104523"/>
                    <a:pt x="453633" y="104523"/>
                  </a:cubicBezTo>
                </a:path>
              </a:pathLst>
            </a:custGeom>
            <a:solidFill>
              <a:schemeClr val="accent1"/>
            </a:solidFill>
            <a:ln w="5223" cap="flat">
              <a:noFill/>
              <a:prstDash val="solid"/>
              <a:miter/>
            </a:ln>
          </p:spPr>
          <p:txBody>
            <a:bodyPr rtlCol="0" anchor="ctr"/>
            <a:lstStyle/>
            <a:p>
              <a:endParaRPr lang="fr-FR" sz="1670" noProof="0"/>
            </a:p>
          </p:txBody>
        </p:sp>
        <p:sp>
          <p:nvSpPr>
            <p:cNvPr id="30" name="Graphic 85">
              <a:extLst>
                <a:ext uri="{FF2B5EF4-FFF2-40B4-BE49-F238E27FC236}">
                  <a16:creationId xmlns:a16="http://schemas.microsoft.com/office/drawing/2014/main" id="{F7CDEC42-2C74-453B-B508-6E6BC79E925E}"/>
                </a:ext>
              </a:extLst>
            </p:cNvPr>
            <p:cNvSpPr/>
            <p:nvPr/>
          </p:nvSpPr>
          <p:spPr>
            <a:xfrm>
              <a:off x="5067666" y="173454"/>
              <a:ext cx="460426" cy="104523"/>
            </a:xfrm>
            <a:custGeom>
              <a:avLst/>
              <a:gdLst>
                <a:gd name="connsiteX0" fmla="*/ 407643 w 460426"/>
                <a:gd name="connsiteY0" fmla="*/ 104523 h 104523"/>
                <a:gd name="connsiteX1" fmla="*/ 114976 w 460426"/>
                <a:gd name="connsiteY1" fmla="*/ 104523 h 104523"/>
                <a:gd name="connsiteX2" fmla="*/ 0 w 460426"/>
                <a:gd name="connsiteY2" fmla="*/ 0 h 104523"/>
                <a:gd name="connsiteX3" fmla="*/ 408165 w 460426"/>
                <a:gd name="connsiteY3" fmla="*/ 0 h 104523"/>
                <a:gd name="connsiteX4" fmla="*/ 460427 w 460426"/>
                <a:gd name="connsiteY4" fmla="*/ 52262 h 104523"/>
                <a:gd name="connsiteX5" fmla="*/ 407643 w 460426"/>
                <a:gd name="connsiteY5" fmla="*/ 104523 h 1045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0426" h="104523">
                  <a:moveTo>
                    <a:pt x="407643" y="104523"/>
                  </a:moveTo>
                  <a:lnTo>
                    <a:pt x="114976" y="104523"/>
                  </a:lnTo>
                  <a:lnTo>
                    <a:pt x="0" y="0"/>
                  </a:lnTo>
                  <a:lnTo>
                    <a:pt x="408165" y="0"/>
                  </a:lnTo>
                  <a:cubicBezTo>
                    <a:pt x="436909" y="0"/>
                    <a:pt x="460427" y="23518"/>
                    <a:pt x="460427" y="52262"/>
                  </a:cubicBezTo>
                  <a:cubicBezTo>
                    <a:pt x="459905" y="81006"/>
                    <a:pt x="436387" y="104523"/>
                    <a:pt x="407643" y="104523"/>
                  </a:cubicBezTo>
                </a:path>
              </a:pathLst>
            </a:custGeom>
            <a:solidFill>
              <a:schemeClr val="accent1"/>
            </a:solidFill>
            <a:ln w="5223" cap="flat">
              <a:noFill/>
              <a:prstDash val="solid"/>
              <a:miter/>
            </a:ln>
          </p:spPr>
          <p:txBody>
            <a:bodyPr rtlCol="0" anchor="ctr"/>
            <a:lstStyle/>
            <a:p>
              <a:endParaRPr lang="fr-FR" sz="1670" noProof="0"/>
            </a:p>
          </p:txBody>
        </p:sp>
        <p:sp>
          <p:nvSpPr>
            <p:cNvPr id="31" name="Graphic 85">
              <a:extLst>
                <a:ext uri="{FF2B5EF4-FFF2-40B4-BE49-F238E27FC236}">
                  <a16:creationId xmlns:a16="http://schemas.microsoft.com/office/drawing/2014/main" id="{9D09F7A1-32AB-4A87-85B5-E42F2504E911}"/>
                </a:ext>
              </a:extLst>
            </p:cNvPr>
            <p:cNvSpPr/>
            <p:nvPr/>
          </p:nvSpPr>
          <p:spPr>
            <a:xfrm>
              <a:off x="5052510" y="344873"/>
              <a:ext cx="391964" cy="104523"/>
            </a:xfrm>
            <a:custGeom>
              <a:avLst/>
              <a:gdLst>
                <a:gd name="connsiteX0" fmla="*/ 339702 w 391964"/>
                <a:gd name="connsiteY0" fmla="*/ 104523 h 104523"/>
                <a:gd name="connsiteX1" fmla="*/ 114976 w 391964"/>
                <a:gd name="connsiteY1" fmla="*/ 104523 h 104523"/>
                <a:gd name="connsiteX2" fmla="*/ 0 w 391964"/>
                <a:gd name="connsiteY2" fmla="*/ 0 h 104523"/>
                <a:gd name="connsiteX3" fmla="*/ 339702 w 391964"/>
                <a:gd name="connsiteY3" fmla="*/ 0 h 104523"/>
                <a:gd name="connsiteX4" fmla="*/ 391964 w 391964"/>
                <a:gd name="connsiteY4" fmla="*/ 52262 h 104523"/>
                <a:gd name="connsiteX5" fmla="*/ 339702 w 391964"/>
                <a:gd name="connsiteY5" fmla="*/ 104523 h 1045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1964" h="104523">
                  <a:moveTo>
                    <a:pt x="339702" y="104523"/>
                  </a:moveTo>
                  <a:lnTo>
                    <a:pt x="114976" y="104523"/>
                  </a:lnTo>
                  <a:lnTo>
                    <a:pt x="0" y="0"/>
                  </a:lnTo>
                  <a:lnTo>
                    <a:pt x="339702" y="0"/>
                  </a:lnTo>
                  <a:cubicBezTo>
                    <a:pt x="368446" y="0"/>
                    <a:pt x="391964" y="23518"/>
                    <a:pt x="391964" y="52262"/>
                  </a:cubicBezTo>
                  <a:cubicBezTo>
                    <a:pt x="391964" y="81006"/>
                    <a:pt x="368446" y="104523"/>
                    <a:pt x="339702" y="104523"/>
                  </a:cubicBezTo>
                </a:path>
              </a:pathLst>
            </a:custGeom>
            <a:solidFill>
              <a:schemeClr val="accent1"/>
            </a:solidFill>
            <a:ln w="5223" cap="flat">
              <a:noFill/>
              <a:prstDash val="solid"/>
              <a:miter/>
            </a:ln>
          </p:spPr>
          <p:txBody>
            <a:bodyPr rtlCol="0" anchor="ctr"/>
            <a:lstStyle/>
            <a:p>
              <a:endParaRPr lang="fr-FR" sz="1670" noProof="0"/>
            </a:p>
          </p:txBody>
        </p:sp>
      </p:grpSp>
      <p:sp>
        <p:nvSpPr>
          <p:cNvPr id="131" name="Picture Placeholder 42">
            <a:extLst>
              <a:ext uri="{FF2B5EF4-FFF2-40B4-BE49-F238E27FC236}">
                <a16:creationId xmlns:a16="http://schemas.microsoft.com/office/drawing/2014/main" id="{A62DF46B-271E-480A-B07E-8C0C3BB04112}"/>
              </a:ext>
            </a:extLst>
          </p:cNvPr>
          <p:cNvSpPr>
            <a:spLocks noGrp="1"/>
          </p:cNvSpPr>
          <p:nvPr>
            <p:ph type="pic" sz="quarter" idx="14" hasCustomPrompt="1"/>
          </p:nvPr>
        </p:nvSpPr>
        <p:spPr>
          <a:xfrm>
            <a:off x="3000710" y="1578193"/>
            <a:ext cx="1073221" cy="864000"/>
          </a:xfrm>
          <a:custGeom>
            <a:avLst/>
            <a:gdLst>
              <a:gd name="connsiteX0" fmla="*/ 0 w 1897718"/>
              <a:gd name="connsiteY0" fmla="*/ 0 h 1527765"/>
              <a:gd name="connsiteX1" fmla="*/ 1134366 w 1897718"/>
              <a:gd name="connsiteY1" fmla="*/ 0 h 1527765"/>
              <a:gd name="connsiteX2" fmla="*/ 1882736 w 1897718"/>
              <a:gd name="connsiteY2" fmla="*/ 609887 h 1527765"/>
              <a:gd name="connsiteX3" fmla="*/ 1897718 w 1897718"/>
              <a:gd name="connsiteY3" fmla="*/ 758621 h 1527765"/>
              <a:gd name="connsiteX4" fmla="*/ 1897718 w 1897718"/>
              <a:gd name="connsiteY4" fmla="*/ 769144 h 1527765"/>
              <a:gd name="connsiteX5" fmla="*/ 1882736 w 1897718"/>
              <a:gd name="connsiteY5" fmla="*/ 917879 h 1527765"/>
              <a:gd name="connsiteX6" fmla="*/ 1134366 w 1897718"/>
              <a:gd name="connsiteY6" fmla="*/ 1527765 h 1527765"/>
              <a:gd name="connsiteX7" fmla="*/ 813535 w 1897718"/>
              <a:gd name="connsiteY7" fmla="*/ 1527765 h 15277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97718" h="1527765">
                <a:moveTo>
                  <a:pt x="0" y="0"/>
                </a:moveTo>
                <a:lnTo>
                  <a:pt x="1134366" y="0"/>
                </a:lnTo>
                <a:cubicBezTo>
                  <a:pt x="1503655" y="0"/>
                  <a:pt x="1811536" y="261720"/>
                  <a:pt x="1882736" y="609887"/>
                </a:cubicBezTo>
                <a:lnTo>
                  <a:pt x="1897718" y="758621"/>
                </a:lnTo>
                <a:lnTo>
                  <a:pt x="1897718" y="769144"/>
                </a:lnTo>
                <a:lnTo>
                  <a:pt x="1882736" y="917879"/>
                </a:lnTo>
                <a:cubicBezTo>
                  <a:pt x="1811536" y="1266046"/>
                  <a:pt x="1503655" y="1527765"/>
                  <a:pt x="1134366" y="1527765"/>
                </a:cubicBezTo>
                <a:lnTo>
                  <a:pt x="813535" y="1527765"/>
                </a:lnTo>
                <a:close/>
              </a:path>
            </a:pathLst>
          </a:custGeom>
          <a:solidFill>
            <a:schemeClr val="accent3">
              <a:lumMod val="20000"/>
              <a:lumOff val="80000"/>
            </a:schemeClr>
          </a:solidFill>
        </p:spPr>
        <p:txBody>
          <a:bodyPr wrap="square" lIns="36000" tIns="108000" rIns="36000" bIns="108000">
            <a:noAutofit/>
          </a:bodyPr>
          <a:lstStyle>
            <a:lvl1pPr marL="0" indent="0" algn="ctr">
              <a:buNone/>
              <a:defRPr sz="954" b="0" i="1">
                <a:solidFill>
                  <a:schemeClr val="accent3"/>
                </a:solidFill>
              </a:defRPr>
            </a:lvl1pPr>
          </a:lstStyle>
          <a:p>
            <a:r>
              <a:rPr lang="fr-FR" noProof="0"/>
              <a:t>Image</a:t>
            </a:r>
          </a:p>
        </p:txBody>
      </p:sp>
      <p:sp>
        <p:nvSpPr>
          <p:cNvPr id="140" name="Picture Placeholder 42">
            <a:extLst>
              <a:ext uri="{FF2B5EF4-FFF2-40B4-BE49-F238E27FC236}">
                <a16:creationId xmlns:a16="http://schemas.microsoft.com/office/drawing/2014/main" id="{84EA4767-39CF-4140-B090-987753218733}"/>
              </a:ext>
            </a:extLst>
          </p:cNvPr>
          <p:cNvSpPr>
            <a:spLocks noGrp="1"/>
          </p:cNvSpPr>
          <p:nvPr>
            <p:ph type="pic" sz="quarter" idx="16" hasCustomPrompt="1"/>
          </p:nvPr>
        </p:nvSpPr>
        <p:spPr>
          <a:xfrm>
            <a:off x="6715009" y="1578193"/>
            <a:ext cx="1073221" cy="864000"/>
          </a:xfrm>
          <a:custGeom>
            <a:avLst/>
            <a:gdLst>
              <a:gd name="connsiteX0" fmla="*/ 0 w 1897718"/>
              <a:gd name="connsiteY0" fmla="*/ 0 h 1527765"/>
              <a:gd name="connsiteX1" fmla="*/ 1134366 w 1897718"/>
              <a:gd name="connsiteY1" fmla="*/ 0 h 1527765"/>
              <a:gd name="connsiteX2" fmla="*/ 1882736 w 1897718"/>
              <a:gd name="connsiteY2" fmla="*/ 609887 h 1527765"/>
              <a:gd name="connsiteX3" fmla="*/ 1897718 w 1897718"/>
              <a:gd name="connsiteY3" fmla="*/ 758621 h 1527765"/>
              <a:gd name="connsiteX4" fmla="*/ 1897718 w 1897718"/>
              <a:gd name="connsiteY4" fmla="*/ 769144 h 1527765"/>
              <a:gd name="connsiteX5" fmla="*/ 1882736 w 1897718"/>
              <a:gd name="connsiteY5" fmla="*/ 917879 h 1527765"/>
              <a:gd name="connsiteX6" fmla="*/ 1134366 w 1897718"/>
              <a:gd name="connsiteY6" fmla="*/ 1527765 h 1527765"/>
              <a:gd name="connsiteX7" fmla="*/ 813535 w 1897718"/>
              <a:gd name="connsiteY7" fmla="*/ 1527765 h 15277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97718" h="1527765">
                <a:moveTo>
                  <a:pt x="0" y="0"/>
                </a:moveTo>
                <a:lnTo>
                  <a:pt x="1134366" y="0"/>
                </a:lnTo>
                <a:cubicBezTo>
                  <a:pt x="1503655" y="0"/>
                  <a:pt x="1811536" y="261720"/>
                  <a:pt x="1882736" y="609887"/>
                </a:cubicBezTo>
                <a:lnTo>
                  <a:pt x="1897718" y="758621"/>
                </a:lnTo>
                <a:lnTo>
                  <a:pt x="1897718" y="769144"/>
                </a:lnTo>
                <a:lnTo>
                  <a:pt x="1882736" y="917879"/>
                </a:lnTo>
                <a:cubicBezTo>
                  <a:pt x="1811536" y="1266046"/>
                  <a:pt x="1503655" y="1527765"/>
                  <a:pt x="1134366" y="1527765"/>
                </a:cubicBezTo>
                <a:lnTo>
                  <a:pt x="813535" y="1527765"/>
                </a:lnTo>
                <a:close/>
              </a:path>
            </a:pathLst>
          </a:custGeom>
          <a:solidFill>
            <a:schemeClr val="accent3">
              <a:lumMod val="20000"/>
              <a:lumOff val="80000"/>
            </a:schemeClr>
          </a:solidFill>
        </p:spPr>
        <p:txBody>
          <a:bodyPr wrap="square" lIns="36000" tIns="108000" rIns="36000" bIns="108000">
            <a:noAutofit/>
          </a:bodyPr>
          <a:lstStyle>
            <a:lvl1pPr marL="0" indent="0" algn="ctr">
              <a:buNone/>
              <a:defRPr sz="954" b="0" i="1">
                <a:solidFill>
                  <a:schemeClr val="accent3"/>
                </a:solidFill>
              </a:defRPr>
            </a:lvl1pPr>
          </a:lstStyle>
          <a:p>
            <a:r>
              <a:rPr lang="fr-FR" noProof="0"/>
              <a:t>Image</a:t>
            </a:r>
          </a:p>
        </p:txBody>
      </p:sp>
      <p:sp>
        <p:nvSpPr>
          <p:cNvPr id="143" name="Picture Placeholder 42">
            <a:extLst>
              <a:ext uri="{FF2B5EF4-FFF2-40B4-BE49-F238E27FC236}">
                <a16:creationId xmlns:a16="http://schemas.microsoft.com/office/drawing/2014/main" id="{D74D8601-2479-41BA-8FAE-B443FC44E793}"/>
              </a:ext>
            </a:extLst>
          </p:cNvPr>
          <p:cNvSpPr>
            <a:spLocks noGrp="1"/>
          </p:cNvSpPr>
          <p:nvPr>
            <p:ph type="pic" sz="quarter" idx="18" hasCustomPrompt="1"/>
          </p:nvPr>
        </p:nvSpPr>
        <p:spPr>
          <a:xfrm>
            <a:off x="10428850" y="1578193"/>
            <a:ext cx="1073221" cy="864000"/>
          </a:xfrm>
          <a:custGeom>
            <a:avLst/>
            <a:gdLst>
              <a:gd name="connsiteX0" fmla="*/ 0 w 1897718"/>
              <a:gd name="connsiteY0" fmla="*/ 0 h 1527765"/>
              <a:gd name="connsiteX1" fmla="*/ 1134366 w 1897718"/>
              <a:gd name="connsiteY1" fmla="*/ 0 h 1527765"/>
              <a:gd name="connsiteX2" fmla="*/ 1882736 w 1897718"/>
              <a:gd name="connsiteY2" fmla="*/ 609887 h 1527765"/>
              <a:gd name="connsiteX3" fmla="*/ 1897718 w 1897718"/>
              <a:gd name="connsiteY3" fmla="*/ 758621 h 1527765"/>
              <a:gd name="connsiteX4" fmla="*/ 1897718 w 1897718"/>
              <a:gd name="connsiteY4" fmla="*/ 769144 h 1527765"/>
              <a:gd name="connsiteX5" fmla="*/ 1882736 w 1897718"/>
              <a:gd name="connsiteY5" fmla="*/ 917879 h 1527765"/>
              <a:gd name="connsiteX6" fmla="*/ 1134366 w 1897718"/>
              <a:gd name="connsiteY6" fmla="*/ 1527765 h 1527765"/>
              <a:gd name="connsiteX7" fmla="*/ 813535 w 1897718"/>
              <a:gd name="connsiteY7" fmla="*/ 1527765 h 15277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97718" h="1527765">
                <a:moveTo>
                  <a:pt x="0" y="0"/>
                </a:moveTo>
                <a:lnTo>
                  <a:pt x="1134366" y="0"/>
                </a:lnTo>
                <a:cubicBezTo>
                  <a:pt x="1503655" y="0"/>
                  <a:pt x="1811536" y="261720"/>
                  <a:pt x="1882736" y="609887"/>
                </a:cubicBezTo>
                <a:lnTo>
                  <a:pt x="1897718" y="758621"/>
                </a:lnTo>
                <a:lnTo>
                  <a:pt x="1897718" y="769144"/>
                </a:lnTo>
                <a:lnTo>
                  <a:pt x="1882736" y="917879"/>
                </a:lnTo>
                <a:cubicBezTo>
                  <a:pt x="1811536" y="1266046"/>
                  <a:pt x="1503655" y="1527765"/>
                  <a:pt x="1134366" y="1527765"/>
                </a:cubicBezTo>
                <a:lnTo>
                  <a:pt x="813535" y="1527765"/>
                </a:lnTo>
                <a:close/>
              </a:path>
            </a:pathLst>
          </a:custGeom>
          <a:solidFill>
            <a:schemeClr val="accent3">
              <a:lumMod val="20000"/>
              <a:lumOff val="80000"/>
            </a:schemeClr>
          </a:solidFill>
        </p:spPr>
        <p:txBody>
          <a:bodyPr wrap="square" lIns="36000" tIns="108000" rIns="36000" bIns="108000">
            <a:noAutofit/>
          </a:bodyPr>
          <a:lstStyle>
            <a:lvl1pPr marL="0" indent="0" algn="ctr">
              <a:buNone/>
              <a:defRPr sz="954" b="0" i="1">
                <a:solidFill>
                  <a:schemeClr val="accent3"/>
                </a:solidFill>
              </a:defRPr>
            </a:lvl1pPr>
          </a:lstStyle>
          <a:p>
            <a:r>
              <a:rPr lang="fr-FR" noProof="0"/>
              <a:t>Image</a:t>
            </a:r>
          </a:p>
        </p:txBody>
      </p:sp>
      <p:sp>
        <p:nvSpPr>
          <p:cNvPr id="157" name="Picture Placeholder 42">
            <a:extLst>
              <a:ext uri="{FF2B5EF4-FFF2-40B4-BE49-F238E27FC236}">
                <a16:creationId xmlns:a16="http://schemas.microsoft.com/office/drawing/2014/main" id="{218B63F0-C445-4574-BC48-96645E4635D3}"/>
              </a:ext>
            </a:extLst>
          </p:cNvPr>
          <p:cNvSpPr>
            <a:spLocks noGrp="1"/>
          </p:cNvSpPr>
          <p:nvPr>
            <p:ph type="pic" sz="quarter" idx="29" hasCustomPrompt="1"/>
          </p:nvPr>
        </p:nvSpPr>
        <p:spPr>
          <a:xfrm>
            <a:off x="3000710" y="3945473"/>
            <a:ext cx="1073221" cy="864000"/>
          </a:xfrm>
          <a:custGeom>
            <a:avLst/>
            <a:gdLst>
              <a:gd name="connsiteX0" fmla="*/ 0 w 1897718"/>
              <a:gd name="connsiteY0" fmla="*/ 0 h 1527765"/>
              <a:gd name="connsiteX1" fmla="*/ 1134366 w 1897718"/>
              <a:gd name="connsiteY1" fmla="*/ 0 h 1527765"/>
              <a:gd name="connsiteX2" fmla="*/ 1882736 w 1897718"/>
              <a:gd name="connsiteY2" fmla="*/ 609887 h 1527765"/>
              <a:gd name="connsiteX3" fmla="*/ 1897718 w 1897718"/>
              <a:gd name="connsiteY3" fmla="*/ 758621 h 1527765"/>
              <a:gd name="connsiteX4" fmla="*/ 1897718 w 1897718"/>
              <a:gd name="connsiteY4" fmla="*/ 769144 h 1527765"/>
              <a:gd name="connsiteX5" fmla="*/ 1882736 w 1897718"/>
              <a:gd name="connsiteY5" fmla="*/ 917879 h 1527765"/>
              <a:gd name="connsiteX6" fmla="*/ 1134366 w 1897718"/>
              <a:gd name="connsiteY6" fmla="*/ 1527765 h 1527765"/>
              <a:gd name="connsiteX7" fmla="*/ 813535 w 1897718"/>
              <a:gd name="connsiteY7" fmla="*/ 1527765 h 15277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97718" h="1527765">
                <a:moveTo>
                  <a:pt x="0" y="0"/>
                </a:moveTo>
                <a:lnTo>
                  <a:pt x="1134366" y="0"/>
                </a:lnTo>
                <a:cubicBezTo>
                  <a:pt x="1503655" y="0"/>
                  <a:pt x="1811536" y="261720"/>
                  <a:pt x="1882736" y="609887"/>
                </a:cubicBezTo>
                <a:lnTo>
                  <a:pt x="1897718" y="758621"/>
                </a:lnTo>
                <a:lnTo>
                  <a:pt x="1897718" y="769144"/>
                </a:lnTo>
                <a:lnTo>
                  <a:pt x="1882736" y="917879"/>
                </a:lnTo>
                <a:cubicBezTo>
                  <a:pt x="1811536" y="1266046"/>
                  <a:pt x="1503655" y="1527765"/>
                  <a:pt x="1134366" y="1527765"/>
                </a:cubicBezTo>
                <a:lnTo>
                  <a:pt x="813535" y="1527765"/>
                </a:lnTo>
                <a:close/>
              </a:path>
            </a:pathLst>
          </a:custGeom>
          <a:solidFill>
            <a:schemeClr val="accent3">
              <a:lumMod val="20000"/>
              <a:lumOff val="80000"/>
            </a:schemeClr>
          </a:solidFill>
        </p:spPr>
        <p:txBody>
          <a:bodyPr wrap="square" lIns="36000" tIns="108000" rIns="36000" bIns="108000">
            <a:noAutofit/>
          </a:bodyPr>
          <a:lstStyle>
            <a:lvl1pPr marL="0" indent="0" algn="ctr">
              <a:buNone/>
              <a:defRPr sz="954" b="0" i="1">
                <a:solidFill>
                  <a:schemeClr val="accent3"/>
                </a:solidFill>
              </a:defRPr>
            </a:lvl1pPr>
          </a:lstStyle>
          <a:p>
            <a:r>
              <a:rPr lang="fr-FR" noProof="0"/>
              <a:t>Image</a:t>
            </a:r>
          </a:p>
        </p:txBody>
      </p:sp>
      <p:sp>
        <p:nvSpPr>
          <p:cNvPr id="159" name="Picture Placeholder 42">
            <a:extLst>
              <a:ext uri="{FF2B5EF4-FFF2-40B4-BE49-F238E27FC236}">
                <a16:creationId xmlns:a16="http://schemas.microsoft.com/office/drawing/2014/main" id="{6C7CC263-13D5-4801-B982-65E1D157148E}"/>
              </a:ext>
            </a:extLst>
          </p:cNvPr>
          <p:cNvSpPr>
            <a:spLocks noGrp="1"/>
          </p:cNvSpPr>
          <p:nvPr>
            <p:ph type="pic" sz="quarter" idx="31" hasCustomPrompt="1"/>
          </p:nvPr>
        </p:nvSpPr>
        <p:spPr>
          <a:xfrm>
            <a:off x="6715009" y="3945473"/>
            <a:ext cx="1073221" cy="864000"/>
          </a:xfrm>
          <a:custGeom>
            <a:avLst/>
            <a:gdLst>
              <a:gd name="connsiteX0" fmla="*/ 0 w 1897718"/>
              <a:gd name="connsiteY0" fmla="*/ 0 h 1527765"/>
              <a:gd name="connsiteX1" fmla="*/ 1134366 w 1897718"/>
              <a:gd name="connsiteY1" fmla="*/ 0 h 1527765"/>
              <a:gd name="connsiteX2" fmla="*/ 1882736 w 1897718"/>
              <a:gd name="connsiteY2" fmla="*/ 609887 h 1527765"/>
              <a:gd name="connsiteX3" fmla="*/ 1897718 w 1897718"/>
              <a:gd name="connsiteY3" fmla="*/ 758621 h 1527765"/>
              <a:gd name="connsiteX4" fmla="*/ 1897718 w 1897718"/>
              <a:gd name="connsiteY4" fmla="*/ 769144 h 1527765"/>
              <a:gd name="connsiteX5" fmla="*/ 1882736 w 1897718"/>
              <a:gd name="connsiteY5" fmla="*/ 917879 h 1527765"/>
              <a:gd name="connsiteX6" fmla="*/ 1134366 w 1897718"/>
              <a:gd name="connsiteY6" fmla="*/ 1527765 h 1527765"/>
              <a:gd name="connsiteX7" fmla="*/ 813535 w 1897718"/>
              <a:gd name="connsiteY7" fmla="*/ 1527765 h 15277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97718" h="1527765">
                <a:moveTo>
                  <a:pt x="0" y="0"/>
                </a:moveTo>
                <a:lnTo>
                  <a:pt x="1134366" y="0"/>
                </a:lnTo>
                <a:cubicBezTo>
                  <a:pt x="1503655" y="0"/>
                  <a:pt x="1811536" y="261720"/>
                  <a:pt x="1882736" y="609887"/>
                </a:cubicBezTo>
                <a:lnTo>
                  <a:pt x="1897718" y="758621"/>
                </a:lnTo>
                <a:lnTo>
                  <a:pt x="1897718" y="769144"/>
                </a:lnTo>
                <a:lnTo>
                  <a:pt x="1882736" y="917879"/>
                </a:lnTo>
                <a:cubicBezTo>
                  <a:pt x="1811536" y="1266046"/>
                  <a:pt x="1503655" y="1527765"/>
                  <a:pt x="1134366" y="1527765"/>
                </a:cubicBezTo>
                <a:lnTo>
                  <a:pt x="813535" y="1527765"/>
                </a:lnTo>
                <a:close/>
              </a:path>
            </a:pathLst>
          </a:custGeom>
          <a:solidFill>
            <a:schemeClr val="accent3">
              <a:lumMod val="20000"/>
              <a:lumOff val="80000"/>
            </a:schemeClr>
          </a:solidFill>
        </p:spPr>
        <p:txBody>
          <a:bodyPr wrap="square" lIns="36000" tIns="108000" rIns="36000" bIns="108000">
            <a:noAutofit/>
          </a:bodyPr>
          <a:lstStyle>
            <a:lvl1pPr marL="0" indent="0" algn="ctr">
              <a:buNone/>
              <a:defRPr sz="954" b="0" i="1">
                <a:solidFill>
                  <a:schemeClr val="accent3"/>
                </a:solidFill>
              </a:defRPr>
            </a:lvl1pPr>
          </a:lstStyle>
          <a:p>
            <a:r>
              <a:rPr lang="fr-FR" noProof="0"/>
              <a:t>Image</a:t>
            </a:r>
          </a:p>
        </p:txBody>
      </p:sp>
      <p:sp>
        <p:nvSpPr>
          <p:cNvPr id="161" name="Picture Placeholder 42">
            <a:extLst>
              <a:ext uri="{FF2B5EF4-FFF2-40B4-BE49-F238E27FC236}">
                <a16:creationId xmlns:a16="http://schemas.microsoft.com/office/drawing/2014/main" id="{B6BEC47F-5F80-4F46-A776-59C749C94624}"/>
              </a:ext>
            </a:extLst>
          </p:cNvPr>
          <p:cNvSpPr>
            <a:spLocks noGrp="1"/>
          </p:cNvSpPr>
          <p:nvPr>
            <p:ph type="pic" sz="quarter" idx="33" hasCustomPrompt="1"/>
          </p:nvPr>
        </p:nvSpPr>
        <p:spPr>
          <a:xfrm>
            <a:off x="10428850" y="3945473"/>
            <a:ext cx="1073221" cy="864000"/>
          </a:xfrm>
          <a:custGeom>
            <a:avLst/>
            <a:gdLst>
              <a:gd name="connsiteX0" fmla="*/ 0 w 1897718"/>
              <a:gd name="connsiteY0" fmla="*/ 0 h 1527765"/>
              <a:gd name="connsiteX1" fmla="*/ 1134366 w 1897718"/>
              <a:gd name="connsiteY1" fmla="*/ 0 h 1527765"/>
              <a:gd name="connsiteX2" fmla="*/ 1882736 w 1897718"/>
              <a:gd name="connsiteY2" fmla="*/ 609887 h 1527765"/>
              <a:gd name="connsiteX3" fmla="*/ 1897718 w 1897718"/>
              <a:gd name="connsiteY3" fmla="*/ 758621 h 1527765"/>
              <a:gd name="connsiteX4" fmla="*/ 1897718 w 1897718"/>
              <a:gd name="connsiteY4" fmla="*/ 769144 h 1527765"/>
              <a:gd name="connsiteX5" fmla="*/ 1882736 w 1897718"/>
              <a:gd name="connsiteY5" fmla="*/ 917879 h 1527765"/>
              <a:gd name="connsiteX6" fmla="*/ 1134366 w 1897718"/>
              <a:gd name="connsiteY6" fmla="*/ 1527765 h 1527765"/>
              <a:gd name="connsiteX7" fmla="*/ 813535 w 1897718"/>
              <a:gd name="connsiteY7" fmla="*/ 1527765 h 15277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97718" h="1527765">
                <a:moveTo>
                  <a:pt x="0" y="0"/>
                </a:moveTo>
                <a:lnTo>
                  <a:pt x="1134366" y="0"/>
                </a:lnTo>
                <a:cubicBezTo>
                  <a:pt x="1503655" y="0"/>
                  <a:pt x="1811536" y="261720"/>
                  <a:pt x="1882736" y="609887"/>
                </a:cubicBezTo>
                <a:lnTo>
                  <a:pt x="1897718" y="758621"/>
                </a:lnTo>
                <a:lnTo>
                  <a:pt x="1897718" y="769144"/>
                </a:lnTo>
                <a:lnTo>
                  <a:pt x="1882736" y="917879"/>
                </a:lnTo>
                <a:cubicBezTo>
                  <a:pt x="1811536" y="1266046"/>
                  <a:pt x="1503655" y="1527765"/>
                  <a:pt x="1134366" y="1527765"/>
                </a:cubicBezTo>
                <a:lnTo>
                  <a:pt x="813535" y="1527765"/>
                </a:lnTo>
                <a:close/>
              </a:path>
            </a:pathLst>
          </a:custGeom>
          <a:solidFill>
            <a:schemeClr val="accent3">
              <a:lumMod val="20000"/>
              <a:lumOff val="80000"/>
            </a:schemeClr>
          </a:solidFill>
        </p:spPr>
        <p:txBody>
          <a:bodyPr wrap="square" lIns="36000" tIns="108000" rIns="36000" bIns="108000">
            <a:noAutofit/>
          </a:bodyPr>
          <a:lstStyle>
            <a:lvl1pPr marL="0" indent="0" algn="ctr">
              <a:buNone/>
              <a:defRPr sz="954" b="0" i="1">
                <a:solidFill>
                  <a:schemeClr val="accent3"/>
                </a:solidFill>
              </a:defRPr>
            </a:lvl1pPr>
          </a:lstStyle>
          <a:p>
            <a:r>
              <a:rPr lang="fr-FR" noProof="0"/>
              <a:t>Image</a:t>
            </a:r>
          </a:p>
        </p:txBody>
      </p:sp>
    </p:spTree>
    <p:extLst>
      <p:ext uri="{BB962C8B-B14F-4D97-AF65-F5344CB8AC3E}">
        <p14:creationId xmlns:p14="http://schemas.microsoft.com/office/powerpoint/2010/main" val="33966336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Texte 2 colonnes [A]">
    <p:spTree>
      <p:nvGrpSpPr>
        <p:cNvPr id="1" name=""/>
        <p:cNvGrpSpPr/>
        <p:nvPr/>
      </p:nvGrpSpPr>
      <p:grpSpPr>
        <a:xfrm>
          <a:off x="0" y="0"/>
          <a:ext cx="0" cy="0"/>
          <a:chOff x="0" y="0"/>
          <a:chExt cx="0" cy="0"/>
        </a:xfrm>
      </p:grpSpPr>
      <p:pic>
        <p:nvPicPr>
          <p:cNvPr id="4" name="Graphic 3">
            <a:extLst>
              <a:ext uri="{FF2B5EF4-FFF2-40B4-BE49-F238E27FC236}">
                <a16:creationId xmlns:a16="http://schemas.microsoft.com/office/drawing/2014/main" id="{004CA1A5-3B70-4E88-BCBA-58D429422E4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780629" y="463156"/>
            <a:ext cx="985680" cy="134254"/>
          </a:xfrm>
          <a:prstGeom prst="rect">
            <a:avLst/>
          </a:prstGeom>
        </p:spPr>
      </p:pic>
      <p:sp>
        <p:nvSpPr>
          <p:cNvPr id="6" name="TextBox 5">
            <a:extLst>
              <a:ext uri="{FF2B5EF4-FFF2-40B4-BE49-F238E27FC236}">
                <a16:creationId xmlns:a16="http://schemas.microsoft.com/office/drawing/2014/main" id="{26AB52B7-24E5-4C2F-B755-35C61C311DAD}"/>
              </a:ext>
            </a:extLst>
          </p:cNvPr>
          <p:cNvSpPr txBox="1"/>
          <p:nvPr/>
        </p:nvSpPr>
        <p:spPr>
          <a:xfrm>
            <a:off x="11625245" y="6256346"/>
            <a:ext cx="141064" cy="220060"/>
          </a:xfrm>
          <a:prstGeom prst="rect">
            <a:avLst/>
          </a:prstGeom>
          <a:noFill/>
        </p:spPr>
        <p:txBody>
          <a:bodyPr wrap="square" lIns="0" tIns="0" rIns="0" bIns="0" rtlCol="0">
            <a:spAutoFit/>
          </a:bodyPr>
          <a:lstStyle/>
          <a:p>
            <a:pPr algn="r"/>
            <a:fld id="{F29A7B74-24C6-4C1D-AC24-988B454BF4AA}" type="slidenum">
              <a:rPr lang="fr-FR" sz="715" noProof="0" smtClean="0">
                <a:solidFill>
                  <a:schemeClr val="bg1"/>
                </a:solidFill>
              </a:rPr>
              <a:pPr algn="r"/>
              <a:t>‹N°›</a:t>
            </a:fld>
            <a:endParaRPr lang="fr-FR" sz="715" noProof="0">
              <a:solidFill>
                <a:schemeClr val="bg1"/>
              </a:solidFill>
            </a:endParaRPr>
          </a:p>
        </p:txBody>
      </p:sp>
      <p:cxnSp>
        <p:nvCxnSpPr>
          <p:cNvPr id="7" name="Straight Connector 6">
            <a:extLst>
              <a:ext uri="{FF2B5EF4-FFF2-40B4-BE49-F238E27FC236}">
                <a16:creationId xmlns:a16="http://schemas.microsoft.com/office/drawing/2014/main" id="{282E5A9E-E516-48DA-B76A-4B17CC6B14DC}"/>
              </a:ext>
            </a:extLst>
          </p:cNvPr>
          <p:cNvCxnSpPr>
            <a:cxnSpLocks/>
          </p:cNvCxnSpPr>
          <p:nvPr/>
        </p:nvCxnSpPr>
        <p:spPr>
          <a:xfrm>
            <a:off x="11867999" y="6325594"/>
            <a:ext cx="324001" cy="0"/>
          </a:xfrm>
          <a:prstGeom prst="line">
            <a:avLst/>
          </a:prstGeom>
          <a:ln cap="flat">
            <a:solidFill>
              <a:schemeClr val="bg1"/>
            </a:solidFill>
            <a:round/>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B09DBBA-1389-40AE-89C8-E26343DBF215}"/>
              </a:ext>
            </a:extLst>
          </p:cNvPr>
          <p:cNvSpPr>
            <a:spLocks noGrp="1"/>
          </p:cNvSpPr>
          <p:nvPr>
            <p:ph type="title" hasCustomPrompt="1"/>
          </p:nvPr>
        </p:nvSpPr>
        <p:spPr>
          <a:xfrm>
            <a:off x="1055690" y="746438"/>
            <a:ext cx="4608000" cy="360000"/>
          </a:xfrm>
          <a:prstGeom prst="rect">
            <a:avLst/>
          </a:prstGeom>
        </p:spPr>
        <p:txBody>
          <a:bodyPr lIns="0" tIns="0" rIns="0" bIns="0" anchor="t">
            <a:noAutofit/>
          </a:bodyPr>
          <a:lstStyle>
            <a:lvl1pPr>
              <a:lnSpc>
                <a:spcPct val="100000"/>
              </a:lnSpc>
              <a:defRPr sz="1908" b="1"/>
            </a:lvl1pPr>
          </a:lstStyle>
          <a:p>
            <a:r>
              <a:rPr lang="fr-FR" noProof="0"/>
              <a:t>Titre de slide</a:t>
            </a:r>
          </a:p>
        </p:txBody>
      </p:sp>
      <p:grpSp>
        <p:nvGrpSpPr>
          <p:cNvPr id="13" name="Group 12">
            <a:extLst>
              <a:ext uri="{FF2B5EF4-FFF2-40B4-BE49-F238E27FC236}">
                <a16:creationId xmlns:a16="http://schemas.microsoft.com/office/drawing/2014/main" id="{B580FEE5-DFDB-4713-B767-BCD26FE981BA}"/>
              </a:ext>
            </a:extLst>
          </p:cNvPr>
          <p:cNvGrpSpPr/>
          <p:nvPr/>
        </p:nvGrpSpPr>
        <p:grpSpPr>
          <a:xfrm>
            <a:off x="580257" y="814999"/>
            <a:ext cx="270334" cy="228942"/>
            <a:chOff x="5052510" y="-13119"/>
            <a:chExt cx="546136" cy="462515"/>
          </a:xfrm>
        </p:grpSpPr>
        <p:sp>
          <p:nvSpPr>
            <p:cNvPr id="14" name="Graphic 85">
              <a:extLst>
                <a:ext uri="{FF2B5EF4-FFF2-40B4-BE49-F238E27FC236}">
                  <a16:creationId xmlns:a16="http://schemas.microsoft.com/office/drawing/2014/main" id="{86CEDBE7-C650-45DE-9E8E-DE112745DF03}"/>
                </a:ext>
              </a:extLst>
            </p:cNvPr>
            <p:cNvSpPr/>
            <p:nvPr/>
          </p:nvSpPr>
          <p:spPr>
            <a:xfrm>
              <a:off x="5092752" y="-13119"/>
              <a:ext cx="505894" cy="104523"/>
            </a:xfrm>
            <a:custGeom>
              <a:avLst/>
              <a:gdLst>
                <a:gd name="connsiteX0" fmla="*/ 453633 w 505894"/>
                <a:gd name="connsiteY0" fmla="*/ 104523 h 104523"/>
                <a:gd name="connsiteX1" fmla="*/ 114976 w 505894"/>
                <a:gd name="connsiteY1" fmla="*/ 104523 h 104523"/>
                <a:gd name="connsiteX2" fmla="*/ 0 w 505894"/>
                <a:gd name="connsiteY2" fmla="*/ 0 h 104523"/>
                <a:gd name="connsiteX3" fmla="*/ 453633 w 505894"/>
                <a:gd name="connsiteY3" fmla="*/ 0 h 104523"/>
                <a:gd name="connsiteX4" fmla="*/ 505895 w 505894"/>
                <a:gd name="connsiteY4" fmla="*/ 52262 h 104523"/>
                <a:gd name="connsiteX5" fmla="*/ 453633 w 505894"/>
                <a:gd name="connsiteY5" fmla="*/ 104523 h 1045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5894" h="104523">
                  <a:moveTo>
                    <a:pt x="453633" y="104523"/>
                  </a:moveTo>
                  <a:lnTo>
                    <a:pt x="114976" y="104523"/>
                  </a:lnTo>
                  <a:lnTo>
                    <a:pt x="0" y="0"/>
                  </a:lnTo>
                  <a:lnTo>
                    <a:pt x="453633" y="0"/>
                  </a:lnTo>
                  <a:cubicBezTo>
                    <a:pt x="482377" y="0"/>
                    <a:pt x="505895" y="23518"/>
                    <a:pt x="505895" y="52262"/>
                  </a:cubicBezTo>
                  <a:cubicBezTo>
                    <a:pt x="505895" y="81528"/>
                    <a:pt x="482377" y="104523"/>
                    <a:pt x="453633" y="104523"/>
                  </a:cubicBezTo>
                </a:path>
              </a:pathLst>
            </a:custGeom>
            <a:solidFill>
              <a:schemeClr val="accent1"/>
            </a:solidFill>
            <a:ln w="5223" cap="flat">
              <a:noFill/>
              <a:prstDash val="solid"/>
              <a:miter/>
            </a:ln>
          </p:spPr>
          <p:txBody>
            <a:bodyPr rtlCol="0" anchor="ctr"/>
            <a:lstStyle/>
            <a:p>
              <a:endParaRPr lang="fr-FR" sz="1431" noProof="0"/>
            </a:p>
          </p:txBody>
        </p:sp>
        <p:sp>
          <p:nvSpPr>
            <p:cNvPr id="15" name="Graphic 85">
              <a:extLst>
                <a:ext uri="{FF2B5EF4-FFF2-40B4-BE49-F238E27FC236}">
                  <a16:creationId xmlns:a16="http://schemas.microsoft.com/office/drawing/2014/main" id="{46F98606-6462-4893-85F8-6507271A18CC}"/>
                </a:ext>
              </a:extLst>
            </p:cNvPr>
            <p:cNvSpPr/>
            <p:nvPr/>
          </p:nvSpPr>
          <p:spPr>
            <a:xfrm>
              <a:off x="5067666" y="173454"/>
              <a:ext cx="460426" cy="104523"/>
            </a:xfrm>
            <a:custGeom>
              <a:avLst/>
              <a:gdLst>
                <a:gd name="connsiteX0" fmla="*/ 407643 w 460426"/>
                <a:gd name="connsiteY0" fmla="*/ 104523 h 104523"/>
                <a:gd name="connsiteX1" fmla="*/ 114976 w 460426"/>
                <a:gd name="connsiteY1" fmla="*/ 104523 h 104523"/>
                <a:gd name="connsiteX2" fmla="*/ 0 w 460426"/>
                <a:gd name="connsiteY2" fmla="*/ 0 h 104523"/>
                <a:gd name="connsiteX3" fmla="*/ 408165 w 460426"/>
                <a:gd name="connsiteY3" fmla="*/ 0 h 104523"/>
                <a:gd name="connsiteX4" fmla="*/ 460427 w 460426"/>
                <a:gd name="connsiteY4" fmla="*/ 52262 h 104523"/>
                <a:gd name="connsiteX5" fmla="*/ 407643 w 460426"/>
                <a:gd name="connsiteY5" fmla="*/ 104523 h 1045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0426" h="104523">
                  <a:moveTo>
                    <a:pt x="407643" y="104523"/>
                  </a:moveTo>
                  <a:lnTo>
                    <a:pt x="114976" y="104523"/>
                  </a:lnTo>
                  <a:lnTo>
                    <a:pt x="0" y="0"/>
                  </a:lnTo>
                  <a:lnTo>
                    <a:pt x="408165" y="0"/>
                  </a:lnTo>
                  <a:cubicBezTo>
                    <a:pt x="436909" y="0"/>
                    <a:pt x="460427" y="23518"/>
                    <a:pt x="460427" y="52262"/>
                  </a:cubicBezTo>
                  <a:cubicBezTo>
                    <a:pt x="459905" y="81006"/>
                    <a:pt x="436387" y="104523"/>
                    <a:pt x="407643" y="104523"/>
                  </a:cubicBezTo>
                </a:path>
              </a:pathLst>
            </a:custGeom>
            <a:solidFill>
              <a:schemeClr val="accent1"/>
            </a:solidFill>
            <a:ln w="5223" cap="flat">
              <a:noFill/>
              <a:prstDash val="solid"/>
              <a:miter/>
            </a:ln>
          </p:spPr>
          <p:txBody>
            <a:bodyPr rtlCol="0" anchor="ctr"/>
            <a:lstStyle/>
            <a:p>
              <a:endParaRPr lang="fr-FR" sz="1431" noProof="0"/>
            </a:p>
          </p:txBody>
        </p:sp>
        <p:sp>
          <p:nvSpPr>
            <p:cNvPr id="16" name="Graphic 85">
              <a:extLst>
                <a:ext uri="{FF2B5EF4-FFF2-40B4-BE49-F238E27FC236}">
                  <a16:creationId xmlns:a16="http://schemas.microsoft.com/office/drawing/2014/main" id="{72E8DE79-1423-47EE-99FD-47D0E97076D8}"/>
                </a:ext>
              </a:extLst>
            </p:cNvPr>
            <p:cNvSpPr/>
            <p:nvPr/>
          </p:nvSpPr>
          <p:spPr>
            <a:xfrm>
              <a:off x="5052510" y="344873"/>
              <a:ext cx="391964" cy="104523"/>
            </a:xfrm>
            <a:custGeom>
              <a:avLst/>
              <a:gdLst>
                <a:gd name="connsiteX0" fmla="*/ 339702 w 391964"/>
                <a:gd name="connsiteY0" fmla="*/ 104523 h 104523"/>
                <a:gd name="connsiteX1" fmla="*/ 114976 w 391964"/>
                <a:gd name="connsiteY1" fmla="*/ 104523 h 104523"/>
                <a:gd name="connsiteX2" fmla="*/ 0 w 391964"/>
                <a:gd name="connsiteY2" fmla="*/ 0 h 104523"/>
                <a:gd name="connsiteX3" fmla="*/ 339702 w 391964"/>
                <a:gd name="connsiteY3" fmla="*/ 0 h 104523"/>
                <a:gd name="connsiteX4" fmla="*/ 391964 w 391964"/>
                <a:gd name="connsiteY4" fmla="*/ 52262 h 104523"/>
                <a:gd name="connsiteX5" fmla="*/ 339702 w 391964"/>
                <a:gd name="connsiteY5" fmla="*/ 104523 h 1045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1964" h="104523">
                  <a:moveTo>
                    <a:pt x="339702" y="104523"/>
                  </a:moveTo>
                  <a:lnTo>
                    <a:pt x="114976" y="104523"/>
                  </a:lnTo>
                  <a:lnTo>
                    <a:pt x="0" y="0"/>
                  </a:lnTo>
                  <a:lnTo>
                    <a:pt x="339702" y="0"/>
                  </a:lnTo>
                  <a:cubicBezTo>
                    <a:pt x="368446" y="0"/>
                    <a:pt x="391964" y="23518"/>
                    <a:pt x="391964" y="52262"/>
                  </a:cubicBezTo>
                  <a:cubicBezTo>
                    <a:pt x="391964" y="81006"/>
                    <a:pt x="368446" y="104523"/>
                    <a:pt x="339702" y="104523"/>
                  </a:cubicBezTo>
                </a:path>
              </a:pathLst>
            </a:custGeom>
            <a:solidFill>
              <a:schemeClr val="accent1"/>
            </a:solidFill>
            <a:ln w="5223" cap="flat">
              <a:noFill/>
              <a:prstDash val="solid"/>
              <a:miter/>
            </a:ln>
          </p:spPr>
          <p:txBody>
            <a:bodyPr rtlCol="0" anchor="ctr"/>
            <a:lstStyle/>
            <a:p>
              <a:endParaRPr lang="fr-FR" sz="1431" noProof="0"/>
            </a:p>
          </p:txBody>
        </p:sp>
      </p:grpSp>
      <p:sp>
        <p:nvSpPr>
          <p:cNvPr id="18" name="Text Placeholder 4">
            <a:extLst>
              <a:ext uri="{FF2B5EF4-FFF2-40B4-BE49-F238E27FC236}">
                <a16:creationId xmlns:a16="http://schemas.microsoft.com/office/drawing/2014/main" id="{8CE181A4-E96D-4CBF-948F-C4900CD7B792}"/>
              </a:ext>
            </a:extLst>
          </p:cNvPr>
          <p:cNvSpPr>
            <a:spLocks noGrp="1"/>
          </p:cNvSpPr>
          <p:nvPr>
            <p:ph type="body" sz="quarter" idx="12"/>
          </p:nvPr>
        </p:nvSpPr>
        <p:spPr>
          <a:xfrm>
            <a:off x="1055692" y="1435260"/>
            <a:ext cx="4607999" cy="4320000"/>
          </a:xfrm>
        </p:spPr>
        <p:txBody>
          <a:bodyPr>
            <a:noAutofit/>
          </a:bodyPr>
          <a:lstStyle>
            <a:lvl1pPr marL="0" indent="0">
              <a:lnSpc>
                <a:spcPct val="125000"/>
              </a:lnSpc>
              <a:buNone/>
              <a:defRPr sz="1431" b="0" cap="none" spc="0" baseline="0">
                <a:solidFill>
                  <a:schemeClr val="accent1"/>
                </a:solidFill>
              </a:defRPr>
            </a:lvl1pPr>
            <a:lvl2pPr marL="0" indent="0">
              <a:lnSpc>
                <a:spcPct val="125000"/>
              </a:lnSpc>
              <a:buNone/>
              <a:defRPr sz="1113" b="1">
                <a:solidFill>
                  <a:schemeClr val="accent3"/>
                </a:solidFill>
              </a:defRPr>
            </a:lvl2pPr>
            <a:lvl3pPr marL="0" indent="0">
              <a:lnSpc>
                <a:spcPct val="125000"/>
              </a:lnSpc>
              <a:buNone/>
              <a:defRPr sz="1113" b="0">
                <a:solidFill>
                  <a:schemeClr val="tx1"/>
                </a:solidFill>
              </a:defRPr>
            </a:lvl3pPr>
            <a:lvl4pPr marL="186043" indent="-186043">
              <a:lnSpc>
                <a:spcPct val="125000"/>
              </a:lnSpc>
              <a:buClr>
                <a:schemeClr val="accent1"/>
              </a:buClr>
              <a:buFont typeface="Arial" panose="020B0604020202020204" pitchFamily="34" charset="0"/>
              <a:buChar char="›"/>
              <a:defRPr>
                <a:solidFill>
                  <a:schemeClr val="tx1">
                    <a:lumMod val="75000"/>
                    <a:lumOff val="25000"/>
                  </a:schemeClr>
                </a:solidFill>
              </a:defRPr>
            </a:lvl4pPr>
            <a:lvl5pPr marL="343465" indent="-157421">
              <a:lnSpc>
                <a:spcPct val="125000"/>
              </a:lnSpc>
              <a:spcBef>
                <a:spcPts val="239"/>
              </a:spcBef>
              <a:buClrTx/>
              <a:buFont typeface="Wingdings" panose="05000000000000000000" pitchFamily="2" charset="2"/>
              <a:buChar char="§"/>
              <a:defRPr sz="954" i="0">
                <a:solidFill>
                  <a:schemeClr val="tx1">
                    <a:lumMod val="75000"/>
                    <a:lumOff val="25000"/>
                  </a:schemeClr>
                </a:solidFill>
              </a:defRPr>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19" name="Text Placeholder 4">
            <a:extLst>
              <a:ext uri="{FF2B5EF4-FFF2-40B4-BE49-F238E27FC236}">
                <a16:creationId xmlns:a16="http://schemas.microsoft.com/office/drawing/2014/main" id="{60D8F948-86AB-482C-A1FA-D97C272B1619}"/>
              </a:ext>
            </a:extLst>
          </p:cNvPr>
          <p:cNvSpPr>
            <a:spLocks noGrp="1"/>
          </p:cNvSpPr>
          <p:nvPr>
            <p:ph type="body" sz="quarter" idx="10"/>
          </p:nvPr>
        </p:nvSpPr>
        <p:spPr>
          <a:xfrm>
            <a:off x="6528310" y="1435260"/>
            <a:ext cx="4608001" cy="4320000"/>
          </a:xfrm>
        </p:spPr>
        <p:txBody>
          <a:bodyPr>
            <a:noAutofit/>
          </a:bodyPr>
          <a:lstStyle>
            <a:lvl1pPr marL="0" indent="0">
              <a:lnSpc>
                <a:spcPct val="125000"/>
              </a:lnSpc>
              <a:buNone/>
              <a:defRPr sz="1431" b="0" cap="none" spc="0" baseline="0">
                <a:solidFill>
                  <a:schemeClr val="accent5"/>
                </a:solidFill>
              </a:defRPr>
            </a:lvl1pPr>
            <a:lvl2pPr marL="0" indent="0">
              <a:lnSpc>
                <a:spcPct val="125000"/>
              </a:lnSpc>
              <a:buNone/>
              <a:defRPr sz="1113" b="1">
                <a:solidFill>
                  <a:schemeClr val="tx1"/>
                </a:solidFill>
              </a:defRPr>
            </a:lvl2pPr>
            <a:lvl3pPr marL="0" indent="0">
              <a:lnSpc>
                <a:spcPct val="125000"/>
              </a:lnSpc>
              <a:buNone/>
              <a:defRPr sz="1113" b="0">
                <a:solidFill>
                  <a:schemeClr val="bg1"/>
                </a:solidFill>
              </a:defRPr>
            </a:lvl3pPr>
            <a:lvl4pPr marL="186043" indent="-186043">
              <a:lnSpc>
                <a:spcPct val="125000"/>
              </a:lnSpc>
              <a:buClrTx/>
              <a:buFont typeface="Arial" panose="020B0604020202020204" pitchFamily="34" charset="0"/>
              <a:buChar char="›"/>
              <a:defRPr>
                <a:solidFill>
                  <a:schemeClr val="bg1"/>
                </a:solidFill>
              </a:defRPr>
            </a:lvl4pPr>
            <a:lvl5pPr marL="343465" indent="-157421">
              <a:lnSpc>
                <a:spcPct val="125000"/>
              </a:lnSpc>
              <a:spcBef>
                <a:spcPts val="239"/>
              </a:spcBef>
              <a:buClrTx/>
              <a:buFont typeface="Wingdings" panose="05000000000000000000" pitchFamily="2" charset="2"/>
              <a:buChar char="§"/>
              <a:defRPr sz="954" i="0">
                <a:solidFill>
                  <a:schemeClr val="bg1"/>
                </a:solidFill>
              </a:defRPr>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3" name="Picture Placeholder 26">
            <a:extLst>
              <a:ext uri="{FF2B5EF4-FFF2-40B4-BE49-F238E27FC236}">
                <a16:creationId xmlns:a16="http://schemas.microsoft.com/office/drawing/2014/main" id="{12825B9C-C95E-CA81-7C95-C94E80EBECB3}"/>
              </a:ext>
            </a:extLst>
          </p:cNvPr>
          <p:cNvSpPr>
            <a:spLocks noGrp="1"/>
          </p:cNvSpPr>
          <p:nvPr>
            <p:ph type="pic" sz="quarter" idx="11"/>
          </p:nvPr>
        </p:nvSpPr>
        <p:spPr>
          <a:xfrm>
            <a:off x="6096001" y="3"/>
            <a:ext cx="6096000" cy="6857999"/>
          </a:xfrm>
          <a:prstGeom prst="rect">
            <a:avLst/>
          </a:prstGeom>
          <a:solidFill>
            <a:schemeClr val="accent3">
              <a:lumMod val="40000"/>
              <a:lumOff val="60000"/>
            </a:schemeClr>
          </a:solidFill>
        </p:spPr>
        <p:txBody>
          <a:bodyPr wrap="square" tIns="360000" bIns="360000" anchor="b">
            <a:noAutofit/>
          </a:bodyPr>
          <a:lstStyle>
            <a:lvl1pPr marL="0" indent="0" algn="ctr">
              <a:buNone/>
              <a:defRPr sz="1431" b="0" i="1">
                <a:solidFill>
                  <a:schemeClr val="bg1"/>
                </a:solidFill>
              </a:defRPr>
            </a:lvl1pPr>
          </a:lstStyle>
          <a:p>
            <a:r>
              <a:rPr lang="fr-FR"/>
              <a:t>Cliquez sur l'icône pour ajouter une image</a:t>
            </a:r>
            <a:endParaRPr lang="en-US"/>
          </a:p>
        </p:txBody>
      </p:sp>
    </p:spTree>
    <p:extLst>
      <p:ext uri="{BB962C8B-B14F-4D97-AF65-F5344CB8AC3E}">
        <p14:creationId xmlns:p14="http://schemas.microsoft.com/office/powerpoint/2010/main" val="28145609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mitologie">
    <p:spTree>
      <p:nvGrpSpPr>
        <p:cNvPr id="1" name=""/>
        <p:cNvGrpSpPr/>
        <p:nvPr/>
      </p:nvGrpSpPr>
      <p:grpSpPr>
        <a:xfrm>
          <a:off x="0" y="0"/>
          <a:ext cx="0" cy="0"/>
          <a:chOff x="0" y="0"/>
          <a:chExt cx="0" cy="0"/>
        </a:xfrm>
      </p:grpSpPr>
      <p:sp>
        <p:nvSpPr>
          <p:cNvPr id="15" name="Text Placeholder 14">
            <a:extLst>
              <a:ext uri="{FF2B5EF4-FFF2-40B4-BE49-F238E27FC236}">
                <a16:creationId xmlns:a16="http://schemas.microsoft.com/office/drawing/2014/main" id="{5859AB3E-0276-4F3F-8955-5C87265FA2E4}"/>
              </a:ext>
            </a:extLst>
          </p:cNvPr>
          <p:cNvSpPr>
            <a:spLocks noGrp="1"/>
          </p:cNvSpPr>
          <p:nvPr>
            <p:ph type="body" sz="quarter" idx="10"/>
          </p:nvPr>
        </p:nvSpPr>
        <p:spPr>
          <a:xfrm>
            <a:off x="6" y="1"/>
            <a:ext cx="12191995" cy="3428998"/>
          </a:xfrm>
          <a:custGeom>
            <a:avLst/>
            <a:gdLst>
              <a:gd name="connsiteX0" fmla="*/ 580252 w 12191996"/>
              <a:gd name="connsiteY0" fmla="*/ 992202 h 3428998"/>
              <a:gd name="connsiteX1" fmla="*/ 637165 w 12191996"/>
              <a:gd name="connsiteY1" fmla="*/ 1043940 h 3428998"/>
              <a:gd name="connsiteX2" fmla="*/ 748403 w 12191996"/>
              <a:gd name="connsiteY2" fmla="*/ 1043940 h 3428998"/>
              <a:gd name="connsiteX3" fmla="*/ 774272 w 12191996"/>
              <a:gd name="connsiteY3" fmla="*/ 1018071 h 3428998"/>
              <a:gd name="connsiteX4" fmla="*/ 748403 w 12191996"/>
              <a:gd name="connsiteY4" fmla="*/ 992202 h 3428998"/>
              <a:gd name="connsiteX5" fmla="*/ 587754 w 12191996"/>
              <a:gd name="connsiteY5" fmla="*/ 907350 h 3428998"/>
              <a:gd name="connsiteX6" fmla="*/ 644667 w 12191996"/>
              <a:gd name="connsiteY6" fmla="*/ 959088 h 3428998"/>
              <a:gd name="connsiteX7" fmla="*/ 789535 w 12191996"/>
              <a:gd name="connsiteY7" fmla="*/ 959088 h 3428998"/>
              <a:gd name="connsiteX8" fmla="*/ 815663 w 12191996"/>
              <a:gd name="connsiteY8" fmla="*/ 933219 h 3428998"/>
              <a:gd name="connsiteX9" fmla="*/ 789793 w 12191996"/>
              <a:gd name="connsiteY9" fmla="*/ 907350 h 3428998"/>
              <a:gd name="connsiteX10" fmla="*/ 600173 w 12191996"/>
              <a:gd name="connsiteY10" fmla="*/ 814998 h 3428998"/>
              <a:gd name="connsiteX11" fmla="*/ 657085 w 12191996"/>
              <a:gd name="connsiteY11" fmla="*/ 866736 h 3428998"/>
              <a:gd name="connsiteX12" fmla="*/ 824718 w 12191996"/>
              <a:gd name="connsiteY12" fmla="*/ 866736 h 3428998"/>
              <a:gd name="connsiteX13" fmla="*/ 850587 w 12191996"/>
              <a:gd name="connsiteY13" fmla="*/ 840867 h 3428998"/>
              <a:gd name="connsiteX14" fmla="*/ 824718 w 12191996"/>
              <a:gd name="connsiteY14" fmla="*/ 814998 h 3428998"/>
              <a:gd name="connsiteX15" fmla="*/ 0 w 12191996"/>
              <a:gd name="connsiteY15" fmla="*/ 0 h 3428998"/>
              <a:gd name="connsiteX16" fmla="*/ 12191996 w 12191996"/>
              <a:gd name="connsiteY16" fmla="*/ 0 h 3428998"/>
              <a:gd name="connsiteX17" fmla="*/ 12191996 w 12191996"/>
              <a:gd name="connsiteY17" fmla="*/ 3428998 h 3428998"/>
              <a:gd name="connsiteX18" fmla="*/ 0 w 12191996"/>
              <a:gd name="connsiteY18" fmla="*/ 3428998 h 3428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2191996" h="3428998">
                <a:moveTo>
                  <a:pt x="580252" y="992202"/>
                </a:moveTo>
                <a:lnTo>
                  <a:pt x="637165" y="1043940"/>
                </a:lnTo>
                <a:lnTo>
                  <a:pt x="748403" y="1043940"/>
                </a:lnTo>
                <a:cubicBezTo>
                  <a:pt x="762631" y="1043940"/>
                  <a:pt x="774272" y="1032299"/>
                  <a:pt x="774272" y="1018071"/>
                </a:cubicBezTo>
                <a:cubicBezTo>
                  <a:pt x="774272" y="1003843"/>
                  <a:pt x="762631" y="992202"/>
                  <a:pt x="748403" y="992202"/>
                </a:cubicBezTo>
                <a:close/>
                <a:moveTo>
                  <a:pt x="587754" y="907350"/>
                </a:moveTo>
                <a:lnTo>
                  <a:pt x="644667" y="959088"/>
                </a:lnTo>
                <a:lnTo>
                  <a:pt x="789535" y="959088"/>
                </a:lnTo>
                <a:cubicBezTo>
                  <a:pt x="803763" y="959088"/>
                  <a:pt x="815405" y="947447"/>
                  <a:pt x="815663" y="933219"/>
                </a:cubicBezTo>
                <a:cubicBezTo>
                  <a:pt x="815663" y="918991"/>
                  <a:pt x="804022" y="907350"/>
                  <a:pt x="789793" y="907350"/>
                </a:cubicBezTo>
                <a:close/>
                <a:moveTo>
                  <a:pt x="600173" y="814998"/>
                </a:moveTo>
                <a:lnTo>
                  <a:pt x="657085" y="866736"/>
                </a:lnTo>
                <a:lnTo>
                  <a:pt x="824718" y="866736"/>
                </a:lnTo>
                <a:cubicBezTo>
                  <a:pt x="838946" y="866736"/>
                  <a:pt x="850587" y="855354"/>
                  <a:pt x="850587" y="840867"/>
                </a:cubicBezTo>
                <a:cubicBezTo>
                  <a:pt x="850587" y="826639"/>
                  <a:pt x="838946" y="814998"/>
                  <a:pt x="824718" y="814998"/>
                </a:cubicBezTo>
                <a:close/>
                <a:moveTo>
                  <a:pt x="0" y="0"/>
                </a:moveTo>
                <a:lnTo>
                  <a:pt x="12191996" y="0"/>
                </a:lnTo>
                <a:lnTo>
                  <a:pt x="12191996" y="3428998"/>
                </a:lnTo>
                <a:lnTo>
                  <a:pt x="0" y="3428998"/>
                </a:lnTo>
                <a:close/>
              </a:path>
            </a:pathLst>
          </a:custGeom>
          <a:noFill/>
        </p:spPr>
        <p:txBody>
          <a:bodyPr wrap="square" lIns="1054800" tIns="1584000" rIns="1054800" bIns="360000">
            <a:noAutofit/>
          </a:bodyPr>
          <a:lstStyle>
            <a:lvl1pPr marL="0" indent="0">
              <a:buNone/>
              <a:defRPr sz="1113" b="1">
                <a:solidFill>
                  <a:schemeClr val="accent1"/>
                </a:solidFill>
              </a:defRPr>
            </a:lvl1pPr>
            <a:lvl2pPr marL="0" indent="-171732">
              <a:buClr>
                <a:schemeClr val="accent1"/>
              </a:buClr>
              <a:defRPr sz="954"/>
            </a:lvl2pPr>
            <a:lvl3pPr marL="343465" indent="-114488">
              <a:buFont typeface="Arial" panose="020B0604020202020204" pitchFamily="34" charset="0"/>
              <a:buChar char="•"/>
              <a:defRPr sz="875" i="1">
                <a:solidFill>
                  <a:schemeClr val="tx1">
                    <a:lumMod val="75000"/>
                    <a:lumOff val="25000"/>
                  </a:schemeClr>
                </a:solidFill>
              </a:defRPr>
            </a:lvl3pPr>
            <a:lvl4pPr marL="1090501" indent="0">
              <a:buNone/>
              <a:defRPr/>
            </a:lvl4pPr>
          </a:lstStyle>
          <a:p>
            <a:pPr lvl="0"/>
            <a:r>
              <a:rPr lang="fr-FR"/>
              <a:t>Cliquez pour modifier les styles du texte du masque</a:t>
            </a:r>
          </a:p>
          <a:p>
            <a:pPr lvl="1"/>
            <a:r>
              <a:rPr lang="fr-FR"/>
              <a:t>Deuxième niveau</a:t>
            </a:r>
          </a:p>
          <a:p>
            <a:pPr lvl="2"/>
            <a:r>
              <a:rPr lang="fr-FR"/>
              <a:t>Troisième niveau</a:t>
            </a:r>
          </a:p>
        </p:txBody>
      </p:sp>
      <p:sp>
        <p:nvSpPr>
          <p:cNvPr id="6" name="TextBox 5">
            <a:extLst>
              <a:ext uri="{FF2B5EF4-FFF2-40B4-BE49-F238E27FC236}">
                <a16:creationId xmlns:a16="http://schemas.microsoft.com/office/drawing/2014/main" id="{26AB52B7-24E5-4C2F-B755-35C61C311DAD}"/>
              </a:ext>
            </a:extLst>
          </p:cNvPr>
          <p:cNvSpPr txBox="1"/>
          <p:nvPr/>
        </p:nvSpPr>
        <p:spPr>
          <a:xfrm>
            <a:off x="11602803" y="6256345"/>
            <a:ext cx="163506" cy="110030"/>
          </a:xfrm>
          <a:prstGeom prst="rect">
            <a:avLst/>
          </a:prstGeom>
          <a:noFill/>
        </p:spPr>
        <p:txBody>
          <a:bodyPr wrap="none" lIns="0" tIns="0" rIns="0" bIns="0" rtlCol="0">
            <a:spAutoFit/>
          </a:bodyPr>
          <a:lstStyle/>
          <a:p>
            <a:pPr algn="r"/>
            <a:fld id="{F29A7B74-24C6-4C1D-AC24-988B454BF4AA}" type="slidenum">
              <a:rPr lang="fr-FR" sz="715" smtClean="0">
                <a:solidFill>
                  <a:prstClr val="black"/>
                </a:solidFill>
              </a:rPr>
              <a:pPr algn="r"/>
              <a:t>‹N°›</a:t>
            </a:fld>
            <a:endParaRPr lang="fr-FR" sz="715">
              <a:solidFill>
                <a:prstClr val="black"/>
              </a:solidFill>
            </a:endParaRPr>
          </a:p>
        </p:txBody>
      </p:sp>
      <p:cxnSp>
        <p:nvCxnSpPr>
          <p:cNvPr id="7" name="Straight Connector 6">
            <a:extLst>
              <a:ext uri="{FF2B5EF4-FFF2-40B4-BE49-F238E27FC236}">
                <a16:creationId xmlns:a16="http://schemas.microsoft.com/office/drawing/2014/main" id="{282E5A9E-E516-48DA-B76A-4B17CC6B14DC}"/>
              </a:ext>
            </a:extLst>
          </p:cNvPr>
          <p:cNvCxnSpPr>
            <a:cxnSpLocks/>
          </p:cNvCxnSpPr>
          <p:nvPr/>
        </p:nvCxnSpPr>
        <p:spPr>
          <a:xfrm>
            <a:off x="11867999" y="6325594"/>
            <a:ext cx="324001" cy="0"/>
          </a:xfrm>
          <a:prstGeom prst="line">
            <a:avLst/>
          </a:prstGeom>
          <a:ln cap="flat">
            <a:solidFill>
              <a:schemeClr val="accent1"/>
            </a:solidFill>
            <a:round/>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B09DBBA-1389-40AE-89C8-E26343DBF215}"/>
              </a:ext>
            </a:extLst>
          </p:cNvPr>
          <p:cNvSpPr>
            <a:spLocks noGrp="1"/>
          </p:cNvSpPr>
          <p:nvPr>
            <p:ph type="title" hasCustomPrompt="1"/>
          </p:nvPr>
        </p:nvSpPr>
        <p:spPr>
          <a:xfrm>
            <a:off x="1055691" y="746438"/>
            <a:ext cx="10080620" cy="360000"/>
          </a:xfrm>
          <a:prstGeom prst="rect">
            <a:avLst/>
          </a:prstGeom>
        </p:spPr>
        <p:txBody>
          <a:bodyPr lIns="0" tIns="0" rIns="0" bIns="0" anchor="t">
            <a:noAutofit/>
          </a:bodyPr>
          <a:lstStyle>
            <a:lvl1pPr>
              <a:lnSpc>
                <a:spcPct val="100000"/>
              </a:lnSpc>
              <a:defRPr sz="1908" b="1"/>
            </a:lvl1pPr>
          </a:lstStyle>
          <a:p>
            <a:r>
              <a:rPr lang="fr-FR" noProof="0"/>
              <a:t>Titre de slide</a:t>
            </a:r>
          </a:p>
        </p:txBody>
      </p:sp>
      <p:pic>
        <p:nvPicPr>
          <p:cNvPr id="42" name="Graphic 41">
            <a:extLst>
              <a:ext uri="{FF2B5EF4-FFF2-40B4-BE49-F238E27FC236}">
                <a16:creationId xmlns:a16="http://schemas.microsoft.com/office/drawing/2014/main" id="{866D0469-45EF-486B-A3DA-217816BBE69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780629" y="463156"/>
            <a:ext cx="985680" cy="134254"/>
          </a:xfrm>
          <a:prstGeom prst="rect">
            <a:avLst/>
          </a:prstGeom>
        </p:spPr>
      </p:pic>
      <p:grpSp>
        <p:nvGrpSpPr>
          <p:cNvPr id="16" name="Group 15">
            <a:extLst>
              <a:ext uri="{FF2B5EF4-FFF2-40B4-BE49-F238E27FC236}">
                <a16:creationId xmlns:a16="http://schemas.microsoft.com/office/drawing/2014/main" id="{4FBB66FC-59B8-4970-B941-1FE5E00DFBE3}"/>
              </a:ext>
            </a:extLst>
          </p:cNvPr>
          <p:cNvGrpSpPr/>
          <p:nvPr/>
        </p:nvGrpSpPr>
        <p:grpSpPr>
          <a:xfrm>
            <a:off x="580257" y="814999"/>
            <a:ext cx="270334" cy="228942"/>
            <a:chOff x="5052510" y="-13119"/>
            <a:chExt cx="546136" cy="462515"/>
          </a:xfrm>
        </p:grpSpPr>
        <p:sp>
          <p:nvSpPr>
            <p:cNvPr id="17" name="Graphic 85">
              <a:extLst>
                <a:ext uri="{FF2B5EF4-FFF2-40B4-BE49-F238E27FC236}">
                  <a16:creationId xmlns:a16="http://schemas.microsoft.com/office/drawing/2014/main" id="{71A4AB1E-1F5F-47C7-A00D-8F37D8EE0DE5}"/>
                </a:ext>
              </a:extLst>
            </p:cNvPr>
            <p:cNvSpPr/>
            <p:nvPr/>
          </p:nvSpPr>
          <p:spPr>
            <a:xfrm>
              <a:off x="5092752" y="-13119"/>
              <a:ext cx="505894" cy="104523"/>
            </a:xfrm>
            <a:custGeom>
              <a:avLst/>
              <a:gdLst>
                <a:gd name="connsiteX0" fmla="*/ 453633 w 505894"/>
                <a:gd name="connsiteY0" fmla="*/ 104523 h 104523"/>
                <a:gd name="connsiteX1" fmla="*/ 114976 w 505894"/>
                <a:gd name="connsiteY1" fmla="*/ 104523 h 104523"/>
                <a:gd name="connsiteX2" fmla="*/ 0 w 505894"/>
                <a:gd name="connsiteY2" fmla="*/ 0 h 104523"/>
                <a:gd name="connsiteX3" fmla="*/ 453633 w 505894"/>
                <a:gd name="connsiteY3" fmla="*/ 0 h 104523"/>
                <a:gd name="connsiteX4" fmla="*/ 505895 w 505894"/>
                <a:gd name="connsiteY4" fmla="*/ 52262 h 104523"/>
                <a:gd name="connsiteX5" fmla="*/ 453633 w 505894"/>
                <a:gd name="connsiteY5" fmla="*/ 104523 h 1045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5894" h="104523">
                  <a:moveTo>
                    <a:pt x="453633" y="104523"/>
                  </a:moveTo>
                  <a:lnTo>
                    <a:pt x="114976" y="104523"/>
                  </a:lnTo>
                  <a:lnTo>
                    <a:pt x="0" y="0"/>
                  </a:lnTo>
                  <a:lnTo>
                    <a:pt x="453633" y="0"/>
                  </a:lnTo>
                  <a:cubicBezTo>
                    <a:pt x="482377" y="0"/>
                    <a:pt x="505895" y="23518"/>
                    <a:pt x="505895" y="52262"/>
                  </a:cubicBezTo>
                  <a:cubicBezTo>
                    <a:pt x="505895" y="81528"/>
                    <a:pt x="482377" y="104523"/>
                    <a:pt x="453633" y="104523"/>
                  </a:cubicBezTo>
                </a:path>
              </a:pathLst>
            </a:custGeom>
            <a:solidFill>
              <a:schemeClr val="accent1"/>
            </a:solidFill>
            <a:ln w="5223" cap="flat">
              <a:noFill/>
              <a:prstDash val="solid"/>
              <a:miter/>
            </a:ln>
          </p:spPr>
          <p:txBody>
            <a:bodyPr rtlCol="0" anchor="ctr"/>
            <a:lstStyle/>
            <a:p>
              <a:endParaRPr lang="fr-FR" sz="1670">
                <a:solidFill>
                  <a:prstClr val="black"/>
                </a:solidFill>
              </a:endParaRPr>
            </a:p>
          </p:txBody>
        </p:sp>
        <p:sp>
          <p:nvSpPr>
            <p:cNvPr id="18" name="Graphic 85">
              <a:extLst>
                <a:ext uri="{FF2B5EF4-FFF2-40B4-BE49-F238E27FC236}">
                  <a16:creationId xmlns:a16="http://schemas.microsoft.com/office/drawing/2014/main" id="{41F9C7C8-C460-4647-A3F9-B211C3CF45FD}"/>
                </a:ext>
              </a:extLst>
            </p:cNvPr>
            <p:cNvSpPr/>
            <p:nvPr/>
          </p:nvSpPr>
          <p:spPr>
            <a:xfrm>
              <a:off x="5067666" y="173454"/>
              <a:ext cx="460426" cy="104523"/>
            </a:xfrm>
            <a:custGeom>
              <a:avLst/>
              <a:gdLst>
                <a:gd name="connsiteX0" fmla="*/ 407643 w 460426"/>
                <a:gd name="connsiteY0" fmla="*/ 104523 h 104523"/>
                <a:gd name="connsiteX1" fmla="*/ 114976 w 460426"/>
                <a:gd name="connsiteY1" fmla="*/ 104523 h 104523"/>
                <a:gd name="connsiteX2" fmla="*/ 0 w 460426"/>
                <a:gd name="connsiteY2" fmla="*/ 0 h 104523"/>
                <a:gd name="connsiteX3" fmla="*/ 408165 w 460426"/>
                <a:gd name="connsiteY3" fmla="*/ 0 h 104523"/>
                <a:gd name="connsiteX4" fmla="*/ 460427 w 460426"/>
                <a:gd name="connsiteY4" fmla="*/ 52262 h 104523"/>
                <a:gd name="connsiteX5" fmla="*/ 407643 w 460426"/>
                <a:gd name="connsiteY5" fmla="*/ 104523 h 1045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0426" h="104523">
                  <a:moveTo>
                    <a:pt x="407643" y="104523"/>
                  </a:moveTo>
                  <a:lnTo>
                    <a:pt x="114976" y="104523"/>
                  </a:lnTo>
                  <a:lnTo>
                    <a:pt x="0" y="0"/>
                  </a:lnTo>
                  <a:lnTo>
                    <a:pt x="408165" y="0"/>
                  </a:lnTo>
                  <a:cubicBezTo>
                    <a:pt x="436909" y="0"/>
                    <a:pt x="460427" y="23518"/>
                    <a:pt x="460427" y="52262"/>
                  </a:cubicBezTo>
                  <a:cubicBezTo>
                    <a:pt x="459905" y="81006"/>
                    <a:pt x="436387" y="104523"/>
                    <a:pt x="407643" y="104523"/>
                  </a:cubicBezTo>
                </a:path>
              </a:pathLst>
            </a:custGeom>
            <a:solidFill>
              <a:schemeClr val="accent1"/>
            </a:solidFill>
            <a:ln w="5223" cap="flat">
              <a:noFill/>
              <a:prstDash val="solid"/>
              <a:miter/>
            </a:ln>
          </p:spPr>
          <p:txBody>
            <a:bodyPr rtlCol="0" anchor="ctr"/>
            <a:lstStyle/>
            <a:p>
              <a:endParaRPr lang="fr-FR" sz="1670">
                <a:solidFill>
                  <a:prstClr val="black"/>
                </a:solidFill>
              </a:endParaRPr>
            </a:p>
          </p:txBody>
        </p:sp>
        <p:sp>
          <p:nvSpPr>
            <p:cNvPr id="19" name="Graphic 85">
              <a:extLst>
                <a:ext uri="{FF2B5EF4-FFF2-40B4-BE49-F238E27FC236}">
                  <a16:creationId xmlns:a16="http://schemas.microsoft.com/office/drawing/2014/main" id="{E34FA6BB-BDB3-4233-964B-DA5997F0C12B}"/>
                </a:ext>
              </a:extLst>
            </p:cNvPr>
            <p:cNvSpPr/>
            <p:nvPr/>
          </p:nvSpPr>
          <p:spPr>
            <a:xfrm>
              <a:off x="5052510" y="344873"/>
              <a:ext cx="391964" cy="104523"/>
            </a:xfrm>
            <a:custGeom>
              <a:avLst/>
              <a:gdLst>
                <a:gd name="connsiteX0" fmla="*/ 339702 w 391964"/>
                <a:gd name="connsiteY0" fmla="*/ 104523 h 104523"/>
                <a:gd name="connsiteX1" fmla="*/ 114976 w 391964"/>
                <a:gd name="connsiteY1" fmla="*/ 104523 h 104523"/>
                <a:gd name="connsiteX2" fmla="*/ 0 w 391964"/>
                <a:gd name="connsiteY2" fmla="*/ 0 h 104523"/>
                <a:gd name="connsiteX3" fmla="*/ 339702 w 391964"/>
                <a:gd name="connsiteY3" fmla="*/ 0 h 104523"/>
                <a:gd name="connsiteX4" fmla="*/ 391964 w 391964"/>
                <a:gd name="connsiteY4" fmla="*/ 52262 h 104523"/>
                <a:gd name="connsiteX5" fmla="*/ 339702 w 391964"/>
                <a:gd name="connsiteY5" fmla="*/ 104523 h 1045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1964" h="104523">
                  <a:moveTo>
                    <a:pt x="339702" y="104523"/>
                  </a:moveTo>
                  <a:lnTo>
                    <a:pt x="114976" y="104523"/>
                  </a:lnTo>
                  <a:lnTo>
                    <a:pt x="0" y="0"/>
                  </a:lnTo>
                  <a:lnTo>
                    <a:pt x="339702" y="0"/>
                  </a:lnTo>
                  <a:cubicBezTo>
                    <a:pt x="368446" y="0"/>
                    <a:pt x="391964" y="23518"/>
                    <a:pt x="391964" y="52262"/>
                  </a:cubicBezTo>
                  <a:cubicBezTo>
                    <a:pt x="391964" y="81006"/>
                    <a:pt x="368446" y="104523"/>
                    <a:pt x="339702" y="104523"/>
                  </a:cubicBezTo>
                </a:path>
              </a:pathLst>
            </a:custGeom>
            <a:solidFill>
              <a:schemeClr val="accent1"/>
            </a:solidFill>
            <a:ln w="5223" cap="flat">
              <a:noFill/>
              <a:prstDash val="solid"/>
              <a:miter/>
            </a:ln>
          </p:spPr>
          <p:txBody>
            <a:bodyPr rtlCol="0" anchor="ctr"/>
            <a:lstStyle/>
            <a:p>
              <a:endParaRPr lang="fr-FR" sz="1670">
                <a:solidFill>
                  <a:prstClr val="black"/>
                </a:solidFill>
              </a:endParaRPr>
            </a:p>
          </p:txBody>
        </p:sp>
      </p:grpSp>
    </p:spTree>
    <p:extLst>
      <p:ext uri="{BB962C8B-B14F-4D97-AF65-F5344CB8AC3E}">
        <p14:creationId xmlns:p14="http://schemas.microsoft.com/office/powerpoint/2010/main" val="14772893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8BAB244-D5D2-0364-E0EE-CAFFCEEAD901}"/>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70C7C0A6-B55D-B792-795E-D1A8FCB9227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24E9E8DB-32B0-9D87-F15B-F5F4D4B51BB6}"/>
              </a:ext>
            </a:extLst>
          </p:cNvPr>
          <p:cNvSpPr>
            <a:spLocks noGrp="1"/>
          </p:cNvSpPr>
          <p:nvPr>
            <p:ph type="dt" sz="half" idx="10"/>
          </p:nvPr>
        </p:nvSpPr>
        <p:spPr/>
        <p:txBody>
          <a:bodyPr/>
          <a:lstStyle/>
          <a:p>
            <a:fld id="{2D3BE209-DBD4-4492-9077-E38C7E5B6B43}" type="datetimeFigureOut">
              <a:rPr lang="fr-FR" smtClean="0"/>
              <a:t>15/12/2023</a:t>
            </a:fld>
            <a:endParaRPr lang="fr-FR"/>
          </a:p>
        </p:txBody>
      </p:sp>
      <p:sp>
        <p:nvSpPr>
          <p:cNvPr id="5" name="Espace réservé du pied de page 4">
            <a:extLst>
              <a:ext uri="{FF2B5EF4-FFF2-40B4-BE49-F238E27FC236}">
                <a16:creationId xmlns:a16="http://schemas.microsoft.com/office/drawing/2014/main" id="{F1A6D222-467F-16B1-6C2C-F65C0C45AC73}"/>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A4D6F9F3-BF82-1BA6-9C44-088E65628430}"/>
              </a:ext>
            </a:extLst>
          </p:cNvPr>
          <p:cNvSpPr>
            <a:spLocks noGrp="1"/>
          </p:cNvSpPr>
          <p:nvPr>
            <p:ph type="sldNum" sz="quarter" idx="12"/>
          </p:nvPr>
        </p:nvSpPr>
        <p:spPr/>
        <p:txBody>
          <a:bodyPr/>
          <a:lstStyle/>
          <a:p>
            <a:fld id="{A85F7885-98D8-4EB7-8A71-E3C67C99826C}" type="slidenum">
              <a:rPr lang="fr-FR" smtClean="0"/>
              <a:t>‹N°›</a:t>
            </a:fld>
            <a:endParaRPr lang="fr-FR"/>
          </a:p>
        </p:txBody>
      </p:sp>
    </p:spTree>
    <p:extLst>
      <p:ext uri="{BB962C8B-B14F-4D97-AF65-F5344CB8AC3E}">
        <p14:creationId xmlns:p14="http://schemas.microsoft.com/office/powerpoint/2010/main" val="315082241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Pré-ouvertur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41B40A4-7CFD-4056-A7C5-E745FA551575}"/>
              </a:ext>
            </a:extLst>
          </p:cNvPr>
          <p:cNvSpPr/>
          <p:nvPr/>
        </p:nvSpPr>
        <p:spPr>
          <a:xfrm rot="10800000" flipV="1">
            <a:off x="0" y="2"/>
            <a:ext cx="12192000" cy="4896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31" noProof="0"/>
          </a:p>
        </p:txBody>
      </p:sp>
      <p:grpSp>
        <p:nvGrpSpPr>
          <p:cNvPr id="4" name="Group 3">
            <a:extLst>
              <a:ext uri="{FF2B5EF4-FFF2-40B4-BE49-F238E27FC236}">
                <a16:creationId xmlns:a16="http://schemas.microsoft.com/office/drawing/2014/main" id="{09642ED0-3002-4A09-9CD6-ABE8752F65B0}"/>
              </a:ext>
            </a:extLst>
          </p:cNvPr>
          <p:cNvGrpSpPr/>
          <p:nvPr/>
        </p:nvGrpSpPr>
        <p:grpSpPr>
          <a:xfrm>
            <a:off x="4125807" y="387382"/>
            <a:ext cx="7305089" cy="3667529"/>
            <a:chOff x="3040227" y="1195445"/>
            <a:chExt cx="7843672" cy="3937926"/>
          </a:xfrm>
        </p:grpSpPr>
        <p:pic>
          <p:nvPicPr>
            <p:cNvPr id="5" name="Picture 4" descr="A picture containing person, computer&#10;&#10;Description automatically generated">
              <a:extLst>
                <a:ext uri="{FF2B5EF4-FFF2-40B4-BE49-F238E27FC236}">
                  <a16:creationId xmlns:a16="http://schemas.microsoft.com/office/drawing/2014/main" id="{E824DDAD-F5F0-4752-B6DD-DC4BEEDE17CE}"/>
                </a:ext>
              </a:extLst>
            </p:cNvPr>
            <p:cNvPicPr>
              <a:picLocks noChangeAspect="1"/>
            </p:cNvPicPr>
            <p:nvPr/>
          </p:nvPicPr>
          <p:blipFill rotWithShape="1">
            <a:blip r:embed="rId2"/>
            <a:srcRect l="13573" t="22022" b="11204"/>
            <a:stretch/>
          </p:blipFill>
          <p:spPr>
            <a:xfrm>
              <a:off x="3040227" y="1724629"/>
              <a:ext cx="7843672" cy="3408742"/>
            </a:xfrm>
            <a:custGeom>
              <a:avLst/>
              <a:gdLst>
                <a:gd name="connsiteX0" fmla="*/ 0 w 7843672"/>
                <a:gd name="connsiteY0" fmla="*/ 0 h 3408742"/>
                <a:gd name="connsiteX1" fmla="*/ 6139301 w 7843672"/>
                <a:gd name="connsiteY1" fmla="*/ 0 h 3408742"/>
                <a:gd name="connsiteX2" fmla="*/ 7843672 w 7843672"/>
                <a:gd name="connsiteY2" fmla="*/ 1704372 h 3408742"/>
                <a:gd name="connsiteX3" fmla="*/ 6139301 w 7843672"/>
                <a:gd name="connsiteY3" fmla="*/ 3408742 h 3408742"/>
                <a:gd name="connsiteX4" fmla="*/ 3752521 w 7843672"/>
                <a:gd name="connsiteY4" fmla="*/ 3408742 h 34087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43672" h="3408742">
                  <a:moveTo>
                    <a:pt x="0" y="0"/>
                  </a:moveTo>
                  <a:lnTo>
                    <a:pt x="6139301" y="0"/>
                  </a:lnTo>
                  <a:cubicBezTo>
                    <a:pt x="7080693" y="0"/>
                    <a:pt x="7843672" y="762978"/>
                    <a:pt x="7843672" y="1704372"/>
                  </a:cubicBezTo>
                  <a:cubicBezTo>
                    <a:pt x="7843672" y="2645764"/>
                    <a:pt x="7080693" y="3408742"/>
                    <a:pt x="6139301" y="3408742"/>
                  </a:cubicBezTo>
                  <a:lnTo>
                    <a:pt x="3752521" y="3408742"/>
                  </a:lnTo>
                  <a:close/>
                </a:path>
              </a:pathLst>
            </a:custGeom>
          </p:spPr>
        </p:pic>
        <p:pic>
          <p:nvPicPr>
            <p:cNvPr id="6" name="Picture 5" descr="Shape&#10;&#10;Description automatically generated with medium confidence">
              <a:extLst>
                <a:ext uri="{FF2B5EF4-FFF2-40B4-BE49-F238E27FC236}">
                  <a16:creationId xmlns:a16="http://schemas.microsoft.com/office/drawing/2014/main" id="{B166464F-B464-4D15-B001-3E13F764A2E8}"/>
                </a:ext>
              </a:extLst>
            </p:cNvPr>
            <p:cNvPicPr>
              <a:picLocks noChangeAspect="1"/>
            </p:cNvPicPr>
            <p:nvPr/>
          </p:nvPicPr>
          <p:blipFill>
            <a:blip r:embed="rId3"/>
            <a:srcRect/>
            <a:stretch>
              <a:fillRect/>
            </a:stretch>
          </p:blipFill>
          <p:spPr>
            <a:xfrm>
              <a:off x="4164329" y="1195445"/>
              <a:ext cx="6433200" cy="1182770"/>
            </a:xfrm>
            <a:custGeom>
              <a:avLst/>
              <a:gdLst>
                <a:gd name="connsiteX0" fmla="*/ 0 w 6433200"/>
                <a:gd name="connsiteY0" fmla="*/ 0 h 1182770"/>
                <a:gd name="connsiteX1" fmla="*/ 6433200 w 6433200"/>
                <a:gd name="connsiteY1" fmla="*/ 0 h 1182770"/>
                <a:gd name="connsiteX2" fmla="*/ 6433200 w 6433200"/>
                <a:gd name="connsiteY2" fmla="*/ 1182770 h 1182770"/>
                <a:gd name="connsiteX3" fmla="*/ 6349676 w 6433200"/>
                <a:gd name="connsiteY3" fmla="*/ 1182770 h 1182770"/>
                <a:gd name="connsiteX4" fmla="*/ 6330405 w 6433200"/>
                <a:gd name="connsiteY4" fmla="*/ 1156998 h 1182770"/>
                <a:gd name="connsiteX5" fmla="*/ 5015199 w 6433200"/>
                <a:gd name="connsiteY5" fmla="*/ 536804 h 1182770"/>
                <a:gd name="connsiteX6" fmla="*/ 0 w 6433200"/>
                <a:gd name="connsiteY6" fmla="*/ 536804 h 1182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433200" h="1182770">
                  <a:moveTo>
                    <a:pt x="0" y="0"/>
                  </a:moveTo>
                  <a:lnTo>
                    <a:pt x="6433200" y="0"/>
                  </a:lnTo>
                  <a:lnTo>
                    <a:pt x="6433200" y="1182770"/>
                  </a:lnTo>
                  <a:lnTo>
                    <a:pt x="6349676" y="1182770"/>
                  </a:lnTo>
                  <a:lnTo>
                    <a:pt x="6330405" y="1156998"/>
                  </a:lnTo>
                  <a:cubicBezTo>
                    <a:pt x="6017814" y="778215"/>
                    <a:pt x="5544732" y="536804"/>
                    <a:pt x="5015199" y="536804"/>
                  </a:cubicBezTo>
                  <a:lnTo>
                    <a:pt x="0" y="536804"/>
                  </a:lnTo>
                  <a:close/>
                </a:path>
              </a:pathLst>
            </a:custGeom>
          </p:spPr>
        </p:pic>
      </p:grpSp>
      <p:sp>
        <p:nvSpPr>
          <p:cNvPr id="7" name="Graphic 20">
            <a:extLst>
              <a:ext uri="{FF2B5EF4-FFF2-40B4-BE49-F238E27FC236}">
                <a16:creationId xmlns:a16="http://schemas.microsoft.com/office/drawing/2014/main" id="{EC3C1D7C-0077-49A8-A861-32E7CD94D78F}"/>
              </a:ext>
            </a:extLst>
          </p:cNvPr>
          <p:cNvSpPr/>
          <p:nvPr/>
        </p:nvSpPr>
        <p:spPr>
          <a:xfrm>
            <a:off x="7836651" y="5925030"/>
            <a:ext cx="3455349" cy="122740"/>
          </a:xfrm>
          <a:custGeom>
            <a:avLst/>
            <a:gdLst>
              <a:gd name="connsiteX0" fmla="*/ 11402312 w 12192900"/>
              <a:gd name="connsiteY0" fmla="*/ 128763 h 433113"/>
              <a:gd name="connsiteX1" fmla="*/ 11316770 w 12192900"/>
              <a:gd name="connsiteY1" fmla="*/ 171084 h 433113"/>
              <a:gd name="connsiteX2" fmla="*/ 11316770 w 12192900"/>
              <a:gd name="connsiteY2" fmla="*/ 134166 h 433113"/>
              <a:gd name="connsiteX3" fmla="*/ 11242032 w 12192900"/>
              <a:gd name="connsiteY3" fmla="*/ 134166 h 433113"/>
              <a:gd name="connsiteX4" fmla="*/ 11242032 w 12192900"/>
              <a:gd name="connsiteY4" fmla="*/ 425910 h 433113"/>
              <a:gd name="connsiteX5" fmla="*/ 11316770 w 12192900"/>
              <a:gd name="connsiteY5" fmla="*/ 425910 h 433113"/>
              <a:gd name="connsiteX6" fmla="*/ 11316770 w 12192900"/>
              <a:gd name="connsiteY6" fmla="*/ 265631 h 433113"/>
              <a:gd name="connsiteX7" fmla="*/ 11378899 w 12192900"/>
              <a:gd name="connsiteY7" fmla="*/ 194496 h 433113"/>
              <a:gd name="connsiteX8" fmla="*/ 11438330 w 12192900"/>
              <a:gd name="connsiteY8" fmla="*/ 262029 h 433113"/>
              <a:gd name="connsiteX9" fmla="*/ 11438330 w 12192900"/>
              <a:gd name="connsiteY9" fmla="*/ 426810 h 433113"/>
              <a:gd name="connsiteX10" fmla="*/ 11514867 w 12192900"/>
              <a:gd name="connsiteY10" fmla="*/ 426810 h 433113"/>
              <a:gd name="connsiteX11" fmla="*/ 11514867 w 12192900"/>
              <a:gd name="connsiteY11" fmla="*/ 250323 h 433113"/>
              <a:gd name="connsiteX12" fmla="*/ 11402312 w 12192900"/>
              <a:gd name="connsiteY12" fmla="*/ 128763 h 433113"/>
              <a:gd name="connsiteX13" fmla="*/ 2177272 w 12192900"/>
              <a:gd name="connsiteY13" fmla="*/ 3602 h 433113"/>
              <a:gd name="connsiteX14" fmla="*/ 2129548 w 12192900"/>
              <a:gd name="connsiteY14" fmla="*/ 52226 h 433113"/>
              <a:gd name="connsiteX15" fmla="*/ 2177272 w 12192900"/>
              <a:gd name="connsiteY15" fmla="*/ 99949 h 433113"/>
              <a:gd name="connsiteX16" fmla="*/ 2224995 w 12192900"/>
              <a:gd name="connsiteY16" fmla="*/ 52226 h 433113"/>
              <a:gd name="connsiteX17" fmla="*/ 2177272 w 12192900"/>
              <a:gd name="connsiteY17" fmla="*/ 3602 h 433113"/>
              <a:gd name="connsiteX18" fmla="*/ 2139453 w 12192900"/>
              <a:gd name="connsiteY18" fmla="*/ 425910 h 433113"/>
              <a:gd name="connsiteX19" fmla="*/ 2215991 w 12192900"/>
              <a:gd name="connsiteY19" fmla="*/ 425910 h 433113"/>
              <a:gd name="connsiteX20" fmla="*/ 2215991 w 12192900"/>
              <a:gd name="connsiteY20" fmla="*/ 134166 h 433113"/>
              <a:gd name="connsiteX21" fmla="*/ 2139453 w 12192900"/>
              <a:gd name="connsiteY21" fmla="*/ 134166 h 433113"/>
              <a:gd name="connsiteX22" fmla="*/ 2139453 w 12192900"/>
              <a:gd name="connsiteY22" fmla="*/ 425910 h 433113"/>
              <a:gd name="connsiteX23" fmla="*/ 2348356 w 12192900"/>
              <a:gd name="connsiteY23" fmla="*/ 179188 h 433113"/>
              <a:gd name="connsiteX24" fmla="*/ 2348356 w 12192900"/>
              <a:gd name="connsiteY24" fmla="*/ 134166 h 433113"/>
              <a:gd name="connsiteX25" fmla="*/ 2274520 w 12192900"/>
              <a:gd name="connsiteY25" fmla="*/ 134166 h 433113"/>
              <a:gd name="connsiteX26" fmla="*/ 2274520 w 12192900"/>
              <a:gd name="connsiteY26" fmla="*/ 425910 h 433113"/>
              <a:gd name="connsiteX27" fmla="*/ 2348356 w 12192900"/>
              <a:gd name="connsiteY27" fmla="*/ 425910 h 433113"/>
              <a:gd name="connsiteX28" fmla="*/ 2348356 w 12192900"/>
              <a:gd name="connsiteY28" fmla="*/ 271934 h 433113"/>
              <a:gd name="connsiteX29" fmla="*/ 2411387 w 12192900"/>
              <a:gd name="connsiteY29" fmla="*/ 203500 h 433113"/>
              <a:gd name="connsiteX30" fmla="*/ 2450106 w 12192900"/>
              <a:gd name="connsiteY30" fmla="*/ 213405 h 433113"/>
              <a:gd name="connsiteX31" fmla="*/ 2477119 w 12192900"/>
              <a:gd name="connsiteY31" fmla="*/ 139569 h 433113"/>
              <a:gd name="connsiteX32" fmla="*/ 2427595 w 12192900"/>
              <a:gd name="connsiteY32" fmla="*/ 127863 h 433113"/>
              <a:gd name="connsiteX33" fmla="*/ 2348356 w 12192900"/>
              <a:gd name="connsiteY33" fmla="*/ 179188 h 433113"/>
              <a:gd name="connsiteX34" fmla="*/ 2635597 w 12192900"/>
              <a:gd name="connsiteY34" fmla="*/ 128763 h 433113"/>
              <a:gd name="connsiteX35" fmla="*/ 2482522 w 12192900"/>
              <a:gd name="connsiteY35" fmla="*/ 280938 h 433113"/>
              <a:gd name="connsiteX36" fmla="*/ 2637398 w 12192900"/>
              <a:gd name="connsiteY36" fmla="*/ 432213 h 433113"/>
              <a:gd name="connsiteX37" fmla="*/ 2771564 w 12192900"/>
              <a:gd name="connsiteY37" fmla="*/ 364680 h 433113"/>
              <a:gd name="connsiteX38" fmla="*/ 2710334 w 12192900"/>
              <a:gd name="connsiteY38" fmla="*/ 328662 h 433113"/>
              <a:gd name="connsiteX39" fmla="*/ 2638299 w 12192900"/>
              <a:gd name="connsiteY39" fmla="*/ 367381 h 433113"/>
              <a:gd name="connsiteX40" fmla="*/ 2554557 w 12192900"/>
              <a:gd name="connsiteY40" fmla="*/ 306151 h 433113"/>
              <a:gd name="connsiteX41" fmla="*/ 2785971 w 12192900"/>
              <a:gd name="connsiteY41" fmla="*/ 306151 h 433113"/>
              <a:gd name="connsiteX42" fmla="*/ 2785971 w 12192900"/>
              <a:gd name="connsiteY42" fmla="*/ 278237 h 433113"/>
              <a:gd name="connsiteX43" fmla="*/ 2635597 w 12192900"/>
              <a:gd name="connsiteY43" fmla="*/ 128763 h 433113"/>
              <a:gd name="connsiteX44" fmla="*/ 2557259 w 12192900"/>
              <a:gd name="connsiteY44" fmla="*/ 247622 h 433113"/>
              <a:gd name="connsiteX45" fmla="*/ 2636498 w 12192900"/>
              <a:gd name="connsiteY45" fmla="*/ 191795 h 433113"/>
              <a:gd name="connsiteX46" fmla="*/ 2713035 w 12192900"/>
              <a:gd name="connsiteY46" fmla="*/ 247622 h 433113"/>
              <a:gd name="connsiteX47" fmla="*/ 2557259 w 12192900"/>
              <a:gd name="connsiteY47" fmla="*/ 247622 h 433113"/>
              <a:gd name="connsiteX48" fmla="*/ 4102419 w 12192900"/>
              <a:gd name="connsiteY48" fmla="*/ 246722 h 433113"/>
              <a:gd name="connsiteX49" fmla="*/ 4035786 w 12192900"/>
              <a:gd name="connsiteY49" fmla="*/ 214306 h 433113"/>
              <a:gd name="connsiteX50" fmla="*/ 4079008 w 12192900"/>
              <a:gd name="connsiteY50" fmla="*/ 186392 h 433113"/>
              <a:gd name="connsiteX51" fmla="*/ 4136636 w 12192900"/>
              <a:gd name="connsiteY51" fmla="*/ 217007 h 433113"/>
              <a:gd name="connsiteX52" fmla="*/ 4205070 w 12192900"/>
              <a:gd name="connsiteY52" fmla="*/ 189093 h 433113"/>
              <a:gd name="connsiteX53" fmla="*/ 4079908 w 12192900"/>
              <a:gd name="connsiteY53" fmla="*/ 126963 h 433113"/>
              <a:gd name="connsiteX54" fmla="*/ 3960149 w 12192900"/>
              <a:gd name="connsiteY54" fmla="*/ 217907 h 433113"/>
              <a:gd name="connsiteX55" fmla="*/ 4063700 w 12192900"/>
              <a:gd name="connsiteY55" fmla="*/ 305250 h 433113"/>
              <a:gd name="connsiteX56" fmla="*/ 4132134 w 12192900"/>
              <a:gd name="connsiteY56" fmla="*/ 338567 h 433113"/>
              <a:gd name="connsiteX57" fmla="*/ 4085311 w 12192900"/>
              <a:gd name="connsiteY57" fmla="*/ 370082 h 433113"/>
              <a:gd name="connsiteX58" fmla="*/ 4018678 w 12192900"/>
              <a:gd name="connsiteY58" fmla="*/ 330463 h 433113"/>
              <a:gd name="connsiteX59" fmla="*/ 3946642 w 12192900"/>
              <a:gd name="connsiteY59" fmla="*/ 358377 h 433113"/>
              <a:gd name="connsiteX60" fmla="*/ 4082609 w 12192900"/>
              <a:gd name="connsiteY60" fmla="*/ 430412 h 433113"/>
              <a:gd name="connsiteX61" fmla="*/ 4207771 w 12192900"/>
              <a:gd name="connsiteY61" fmla="*/ 334065 h 433113"/>
              <a:gd name="connsiteX62" fmla="*/ 4102419 w 12192900"/>
              <a:gd name="connsiteY62" fmla="*/ 246722 h 433113"/>
              <a:gd name="connsiteX63" fmla="*/ 3797169 w 12192900"/>
              <a:gd name="connsiteY63" fmla="*/ 128763 h 433113"/>
              <a:gd name="connsiteX64" fmla="*/ 3711627 w 12192900"/>
              <a:gd name="connsiteY64" fmla="*/ 171084 h 433113"/>
              <a:gd name="connsiteX65" fmla="*/ 3711627 w 12192900"/>
              <a:gd name="connsiteY65" fmla="*/ 134166 h 433113"/>
              <a:gd name="connsiteX66" fmla="*/ 3636890 w 12192900"/>
              <a:gd name="connsiteY66" fmla="*/ 134166 h 433113"/>
              <a:gd name="connsiteX67" fmla="*/ 3636890 w 12192900"/>
              <a:gd name="connsiteY67" fmla="*/ 425910 h 433113"/>
              <a:gd name="connsiteX68" fmla="*/ 3711627 w 12192900"/>
              <a:gd name="connsiteY68" fmla="*/ 425910 h 433113"/>
              <a:gd name="connsiteX69" fmla="*/ 3711627 w 12192900"/>
              <a:gd name="connsiteY69" fmla="*/ 265631 h 433113"/>
              <a:gd name="connsiteX70" fmla="*/ 3773757 w 12192900"/>
              <a:gd name="connsiteY70" fmla="*/ 194496 h 433113"/>
              <a:gd name="connsiteX71" fmla="*/ 3833187 w 12192900"/>
              <a:gd name="connsiteY71" fmla="*/ 262029 h 433113"/>
              <a:gd name="connsiteX72" fmla="*/ 3833187 w 12192900"/>
              <a:gd name="connsiteY72" fmla="*/ 426810 h 433113"/>
              <a:gd name="connsiteX73" fmla="*/ 3909724 w 12192900"/>
              <a:gd name="connsiteY73" fmla="*/ 426810 h 433113"/>
              <a:gd name="connsiteX74" fmla="*/ 3909724 w 12192900"/>
              <a:gd name="connsiteY74" fmla="*/ 250323 h 433113"/>
              <a:gd name="connsiteX75" fmla="*/ 3797169 w 12192900"/>
              <a:gd name="connsiteY75" fmla="*/ 128763 h 433113"/>
              <a:gd name="connsiteX76" fmla="*/ 11050238 w 12192900"/>
              <a:gd name="connsiteY76" fmla="*/ 128763 h 433113"/>
              <a:gd name="connsiteX77" fmla="*/ 10912471 w 12192900"/>
              <a:gd name="connsiteY77" fmla="*/ 195396 h 433113"/>
              <a:gd name="connsiteX78" fmla="*/ 10980904 w 12192900"/>
              <a:gd name="connsiteY78" fmla="*/ 229613 h 433113"/>
              <a:gd name="connsiteX79" fmla="*/ 11049337 w 12192900"/>
              <a:gd name="connsiteY79" fmla="*/ 190894 h 433113"/>
              <a:gd name="connsiteX80" fmla="*/ 11112368 w 12192900"/>
              <a:gd name="connsiteY80" fmla="*/ 244020 h 433113"/>
              <a:gd name="connsiteX81" fmla="*/ 11112368 w 12192900"/>
              <a:gd name="connsiteY81" fmla="*/ 247622 h 433113"/>
              <a:gd name="connsiteX82" fmla="*/ 11035831 w 12192900"/>
              <a:gd name="connsiteY82" fmla="*/ 247622 h 433113"/>
              <a:gd name="connsiteX83" fmla="*/ 10904366 w 12192900"/>
              <a:gd name="connsiteY83" fmla="*/ 345770 h 433113"/>
              <a:gd name="connsiteX84" fmla="*/ 11006117 w 12192900"/>
              <a:gd name="connsiteY84" fmla="*/ 433113 h 433113"/>
              <a:gd name="connsiteX85" fmla="*/ 11113269 w 12192900"/>
              <a:gd name="connsiteY85" fmla="*/ 382689 h 433113"/>
              <a:gd name="connsiteX86" fmla="*/ 11113269 w 12192900"/>
              <a:gd name="connsiteY86" fmla="*/ 427711 h 433113"/>
              <a:gd name="connsiteX87" fmla="*/ 11185304 w 12192900"/>
              <a:gd name="connsiteY87" fmla="*/ 427711 h 433113"/>
              <a:gd name="connsiteX88" fmla="*/ 11185304 w 12192900"/>
              <a:gd name="connsiteY88" fmla="*/ 246722 h 433113"/>
              <a:gd name="connsiteX89" fmla="*/ 11050238 w 12192900"/>
              <a:gd name="connsiteY89" fmla="*/ 128763 h 433113"/>
              <a:gd name="connsiteX90" fmla="*/ 11113269 w 12192900"/>
              <a:gd name="connsiteY90" fmla="*/ 317857 h 433113"/>
              <a:gd name="connsiteX91" fmla="*/ 11027727 w 12192900"/>
              <a:gd name="connsiteY91" fmla="*/ 370983 h 433113"/>
              <a:gd name="connsiteX92" fmla="*/ 10982704 w 12192900"/>
              <a:gd name="connsiteY92" fmla="*/ 339467 h 433113"/>
              <a:gd name="connsiteX93" fmla="*/ 11044835 w 12192900"/>
              <a:gd name="connsiteY93" fmla="*/ 302549 h 433113"/>
              <a:gd name="connsiteX94" fmla="*/ 11113269 w 12192900"/>
              <a:gd name="connsiteY94" fmla="*/ 302549 h 433113"/>
              <a:gd name="connsiteX95" fmla="*/ 11113269 w 12192900"/>
              <a:gd name="connsiteY95" fmla="*/ 317857 h 433113"/>
              <a:gd name="connsiteX96" fmla="*/ 3433390 w 12192900"/>
              <a:gd name="connsiteY96" fmla="*/ 128763 h 433113"/>
              <a:gd name="connsiteX97" fmla="*/ 3279414 w 12192900"/>
              <a:gd name="connsiteY97" fmla="*/ 280938 h 433113"/>
              <a:gd name="connsiteX98" fmla="*/ 3433390 w 12192900"/>
              <a:gd name="connsiteY98" fmla="*/ 433113 h 433113"/>
              <a:gd name="connsiteX99" fmla="*/ 3588266 w 12192900"/>
              <a:gd name="connsiteY99" fmla="*/ 280938 h 433113"/>
              <a:gd name="connsiteX100" fmla="*/ 3433390 w 12192900"/>
              <a:gd name="connsiteY100" fmla="*/ 128763 h 433113"/>
              <a:gd name="connsiteX101" fmla="*/ 3434290 w 12192900"/>
              <a:gd name="connsiteY101" fmla="*/ 361078 h 433113"/>
              <a:gd name="connsiteX102" fmla="*/ 3354151 w 12192900"/>
              <a:gd name="connsiteY102" fmla="*/ 279138 h 433113"/>
              <a:gd name="connsiteX103" fmla="*/ 3434290 w 12192900"/>
              <a:gd name="connsiteY103" fmla="*/ 197197 h 433113"/>
              <a:gd name="connsiteX104" fmla="*/ 3514430 w 12192900"/>
              <a:gd name="connsiteY104" fmla="*/ 279138 h 433113"/>
              <a:gd name="connsiteX105" fmla="*/ 3434290 w 12192900"/>
              <a:gd name="connsiteY105" fmla="*/ 361078 h 433113"/>
              <a:gd name="connsiteX106" fmla="*/ 3107429 w 12192900"/>
              <a:gd name="connsiteY106" fmla="*/ 361078 h 433113"/>
              <a:gd name="connsiteX107" fmla="*/ 3027290 w 12192900"/>
              <a:gd name="connsiteY107" fmla="*/ 280038 h 433113"/>
              <a:gd name="connsiteX108" fmla="*/ 3107429 w 12192900"/>
              <a:gd name="connsiteY108" fmla="*/ 198098 h 433113"/>
              <a:gd name="connsiteX109" fmla="*/ 3179465 w 12192900"/>
              <a:gd name="connsiteY109" fmla="*/ 248522 h 433113"/>
              <a:gd name="connsiteX110" fmla="*/ 3247899 w 12192900"/>
              <a:gd name="connsiteY110" fmla="*/ 220609 h 433113"/>
              <a:gd name="connsiteX111" fmla="*/ 3105628 w 12192900"/>
              <a:gd name="connsiteY111" fmla="*/ 127863 h 433113"/>
              <a:gd name="connsiteX112" fmla="*/ 2952553 w 12192900"/>
              <a:gd name="connsiteY112" fmla="*/ 280038 h 433113"/>
              <a:gd name="connsiteX113" fmla="*/ 3105628 w 12192900"/>
              <a:gd name="connsiteY113" fmla="*/ 432213 h 433113"/>
              <a:gd name="connsiteX114" fmla="*/ 3248799 w 12192900"/>
              <a:gd name="connsiteY114" fmla="*/ 339467 h 433113"/>
              <a:gd name="connsiteX115" fmla="*/ 3179465 w 12192900"/>
              <a:gd name="connsiteY115" fmla="*/ 310653 h 433113"/>
              <a:gd name="connsiteX116" fmla="*/ 3107429 w 12192900"/>
              <a:gd name="connsiteY116" fmla="*/ 361078 h 433113"/>
              <a:gd name="connsiteX117" fmla="*/ 1284032 w 12192900"/>
              <a:gd name="connsiteY117" fmla="*/ 128763 h 433113"/>
              <a:gd name="connsiteX118" fmla="*/ 1130957 w 12192900"/>
              <a:gd name="connsiteY118" fmla="*/ 280938 h 433113"/>
              <a:gd name="connsiteX119" fmla="*/ 1285833 w 12192900"/>
              <a:gd name="connsiteY119" fmla="*/ 432213 h 433113"/>
              <a:gd name="connsiteX120" fmla="*/ 1419999 w 12192900"/>
              <a:gd name="connsiteY120" fmla="*/ 364680 h 433113"/>
              <a:gd name="connsiteX121" fmla="*/ 1358769 w 12192900"/>
              <a:gd name="connsiteY121" fmla="*/ 328662 h 433113"/>
              <a:gd name="connsiteX122" fmla="*/ 1286733 w 12192900"/>
              <a:gd name="connsiteY122" fmla="*/ 367381 h 433113"/>
              <a:gd name="connsiteX123" fmla="*/ 1202992 w 12192900"/>
              <a:gd name="connsiteY123" fmla="*/ 306151 h 433113"/>
              <a:gd name="connsiteX124" fmla="*/ 1434406 w 12192900"/>
              <a:gd name="connsiteY124" fmla="*/ 306151 h 433113"/>
              <a:gd name="connsiteX125" fmla="*/ 1434406 w 12192900"/>
              <a:gd name="connsiteY125" fmla="*/ 278237 h 433113"/>
              <a:gd name="connsiteX126" fmla="*/ 1284032 w 12192900"/>
              <a:gd name="connsiteY126" fmla="*/ 128763 h 433113"/>
              <a:gd name="connsiteX127" fmla="*/ 1204793 w 12192900"/>
              <a:gd name="connsiteY127" fmla="*/ 247622 h 433113"/>
              <a:gd name="connsiteX128" fmla="*/ 1284032 w 12192900"/>
              <a:gd name="connsiteY128" fmla="*/ 191795 h 433113"/>
              <a:gd name="connsiteX129" fmla="*/ 1360570 w 12192900"/>
              <a:gd name="connsiteY129" fmla="*/ 247622 h 433113"/>
              <a:gd name="connsiteX130" fmla="*/ 1204793 w 12192900"/>
              <a:gd name="connsiteY130" fmla="*/ 247622 h 433113"/>
              <a:gd name="connsiteX131" fmla="*/ 741965 w 12192900"/>
              <a:gd name="connsiteY131" fmla="*/ 179188 h 433113"/>
              <a:gd name="connsiteX132" fmla="*/ 741965 w 12192900"/>
              <a:gd name="connsiteY132" fmla="*/ 134166 h 433113"/>
              <a:gd name="connsiteX133" fmla="*/ 668129 w 12192900"/>
              <a:gd name="connsiteY133" fmla="*/ 134166 h 433113"/>
              <a:gd name="connsiteX134" fmla="*/ 668129 w 12192900"/>
              <a:gd name="connsiteY134" fmla="*/ 425910 h 433113"/>
              <a:gd name="connsiteX135" fmla="*/ 741965 w 12192900"/>
              <a:gd name="connsiteY135" fmla="*/ 425910 h 433113"/>
              <a:gd name="connsiteX136" fmla="*/ 741965 w 12192900"/>
              <a:gd name="connsiteY136" fmla="*/ 271934 h 433113"/>
              <a:gd name="connsiteX137" fmla="*/ 804996 w 12192900"/>
              <a:gd name="connsiteY137" fmla="*/ 203500 h 433113"/>
              <a:gd name="connsiteX138" fmla="*/ 843715 w 12192900"/>
              <a:gd name="connsiteY138" fmla="*/ 213405 h 433113"/>
              <a:gd name="connsiteX139" fmla="*/ 870729 w 12192900"/>
              <a:gd name="connsiteY139" fmla="*/ 139569 h 433113"/>
              <a:gd name="connsiteX140" fmla="*/ 821204 w 12192900"/>
              <a:gd name="connsiteY140" fmla="*/ 127863 h 433113"/>
              <a:gd name="connsiteX141" fmla="*/ 741965 w 12192900"/>
              <a:gd name="connsiteY141" fmla="*/ 179188 h 433113"/>
              <a:gd name="connsiteX142" fmla="*/ 476334 w 12192900"/>
              <a:gd name="connsiteY142" fmla="*/ 128763 h 433113"/>
              <a:gd name="connsiteX143" fmla="*/ 338567 w 12192900"/>
              <a:gd name="connsiteY143" fmla="*/ 195396 h 433113"/>
              <a:gd name="connsiteX144" fmla="*/ 407000 w 12192900"/>
              <a:gd name="connsiteY144" fmla="*/ 229613 h 433113"/>
              <a:gd name="connsiteX145" fmla="*/ 475434 w 12192900"/>
              <a:gd name="connsiteY145" fmla="*/ 190894 h 433113"/>
              <a:gd name="connsiteX146" fmla="*/ 538465 w 12192900"/>
              <a:gd name="connsiteY146" fmla="*/ 244020 h 433113"/>
              <a:gd name="connsiteX147" fmla="*/ 538465 w 12192900"/>
              <a:gd name="connsiteY147" fmla="*/ 247622 h 433113"/>
              <a:gd name="connsiteX148" fmla="*/ 461927 w 12192900"/>
              <a:gd name="connsiteY148" fmla="*/ 247622 h 433113"/>
              <a:gd name="connsiteX149" fmla="*/ 330463 w 12192900"/>
              <a:gd name="connsiteY149" fmla="*/ 345770 h 433113"/>
              <a:gd name="connsiteX150" fmla="*/ 433113 w 12192900"/>
              <a:gd name="connsiteY150" fmla="*/ 432213 h 433113"/>
              <a:gd name="connsiteX151" fmla="*/ 540266 w 12192900"/>
              <a:gd name="connsiteY151" fmla="*/ 381788 h 433113"/>
              <a:gd name="connsiteX152" fmla="*/ 540266 w 12192900"/>
              <a:gd name="connsiteY152" fmla="*/ 426810 h 433113"/>
              <a:gd name="connsiteX153" fmla="*/ 612301 w 12192900"/>
              <a:gd name="connsiteY153" fmla="*/ 426810 h 433113"/>
              <a:gd name="connsiteX154" fmla="*/ 612301 w 12192900"/>
              <a:gd name="connsiteY154" fmla="*/ 246722 h 433113"/>
              <a:gd name="connsiteX155" fmla="*/ 476334 w 12192900"/>
              <a:gd name="connsiteY155" fmla="*/ 128763 h 433113"/>
              <a:gd name="connsiteX156" fmla="*/ 539365 w 12192900"/>
              <a:gd name="connsiteY156" fmla="*/ 317857 h 433113"/>
              <a:gd name="connsiteX157" fmla="*/ 453823 w 12192900"/>
              <a:gd name="connsiteY157" fmla="*/ 370983 h 433113"/>
              <a:gd name="connsiteX158" fmla="*/ 408801 w 12192900"/>
              <a:gd name="connsiteY158" fmla="*/ 339467 h 433113"/>
              <a:gd name="connsiteX159" fmla="*/ 470932 w 12192900"/>
              <a:gd name="connsiteY159" fmla="*/ 302549 h 433113"/>
              <a:gd name="connsiteX160" fmla="*/ 539365 w 12192900"/>
              <a:gd name="connsiteY160" fmla="*/ 302549 h 433113"/>
              <a:gd name="connsiteX161" fmla="*/ 539365 w 12192900"/>
              <a:gd name="connsiteY161" fmla="*/ 317857 h 433113"/>
              <a:gd name="connsiteX162" fmla="*/ 12192900 w 12192900"/>
              <a:gd name="connsiteY162" fmla="*/ 278237 h 433113"/>
              <a:gd name="connsiteX163" fmla="*/ 12042527 w 12192900"/>
              <a:gd name="connsiteY163" fmla="*/ 128763 h 433113"/>
              <a:gd name="connsiteX164" fmla="*/ 11889451 w 12192900"/>
              <a:gd name="connsiteY164" fmla="*/ 280938 h 433113"/>
              <a:gd name="connsiteX165" fmla="*/ 12044327 w 12192900"/>
              <a:gd name="connsiteY165" fmla="*/ 432213 h 433113"/>
              <a:gd name="connsiteX166" fmla="*/ 12178493 w 12192900"/>
              <a:gd name="connsiteY166" fmla="*/ 364680 h 433113"/>
              <a:gd name="connsiteX167" fmla="*/ 12117263 w 12192900"/>
              <a:gd name="connsiteY167" fmla="*/ 328662 h 433113"/>
              <a:gd name="connsiteX168" fmla="*/ 12045227 w 12192900"/>
              <a:gd name="connsiteY168" fmla="*/ 367381 h 433113"/>
              <a:gd name="connsiteX169" fmla="*/ 11961487 w 12192900"/>
              <a:gd name="connsiteY169" fmla="*/ 306151 h 433113"/>
              <a:gd name="connsiteX170" fmla="*/ 12192900 w 12192900"/>
              <a:gd name="connsiteY170" fmla="*/ 306151 h 433113"/>
              <a:gd name="connsiteX171" fmla="*/ 12192900 w 12192900"/>
              <a:gd name="connsiteY171" fmla="*/ 278237 h 433113"/>
              <a:gd name="connsiteX172" fmla="*/ 11963287 w 12192900"/>
              <a:gd name="connsiteY172" fmla="*/ 247622 h 433113"/>
              <a:gd name="connsiteX173" fmla="*/ 12042527 w 12192900"/>
              <a:gd name="connsiteY173" fmla="*/ 191795 h 433113"/>
              <a:gd name="connsiteX174" fmla="*/ 12119064 w 12192900"/>
              <a:gd name="connsiteY174" fmla="*/ 247622 h 433113"/>
              <a:gd name="connsiteX175" fmla="*/ 11963287 w 12192900"/>
              <a:gd name="connsiteY175" fmla="*/ 247622 h 433113"/>
              <a:gd name="connsiteX176" fmla="*/ 1946758 w 12192900"/>
              <a:gd name="connsiteY176" fmla="*/ 128763 h 433113"/>
              <a:gd name="connsiteX177" fmla="*/ 1808990 w 12192900"/>
              <a:gd name="connsiteY177" fmla="*/ 195396 h 433113"/>
              <a:gd name="connsiteX178" fmla="*/ 1877424 w 12192900"/>
              <a:gd name="connsiteY178" fmla="*/ 229613 h 433113"/>
              <a:gd name="connsiteX179" fmla="*/ 1945858 w 12192900"/>
              <a:gd name="connsiteY179" fmla="*/ 190894 h 433113"/>
              <a:gd name="connsiteX180" fmla="*/ 2008889 w 12192900"/>
              <a:gd name="connsiteY180" fmla="*/ 244020 h 433113"/>
              <a:gd name="connsiteX181" fmla="*/ 2008889 w 12192900"/>
              <a:gd name="connsiteY181" fmla="*/ 247622 h 433113"/>
              <a:gd name="connsiteX182" fmla="*/ 1932351 w 12192900"/>
              <a:gd name="connsiteY182" fmla="*/ 247622 h 433113"/>
              <a:gd name="connsiteX183" fmla="*/ 1800886 w 12192900"/>
              <a:gd name="connsiteY183" fmla="*/ 345770 h 433113"/>
              <a:gd name="connsiteX184" fmla="*/ 1902636 w 12192900"/>
              <a:gd name="connsiteY184" fmla="*/ 433113 h 433113"/>
              <a:gd name="connsiteX185" fmla="*/ 2009789 w 12192900"/>
              <a:gd name="connsiteY185" fmla="*/ 382689 h 433113"/>
              <a:gd name="connsiteX186" fmla="*/ 2009789 w 12192900"/>
              <a:gd name="connsiteY186" fmla="*/ 427711 h 433113"/>
              <a:gd name="connsiteX187" fmla="*/ 2081825 w 12192900"/>
              <a:gd name="connsiteY187" fmla="*/ 427711 h 433113"/>
              <a:gd name="connsiteX188" fmla="*/ 2081825 w 12192900"/>
              <a:gd name="connsiteY188" fmla="*/ 246722 h 433113"/>
              <a:gd name="connsiteX189" fmla="*/ 1946758 w 12192900"/>
              <a:gd name="connsiteY189" fmla="*/ 128763 h 433113"/>
              <a:gd name="connsiteX190" fmla="*/ 2010690 w 12192900"/>
              <a:gd name="connsiteY190" fmla="*/ 317857 h 433113"/>
              <a:gd name="connsiteX191" fmla="*/ 1925148 w 12192900"/>
              <a:gd name="connsiteY191" fmla="*/ 370983 h 433113"/>
              <a:gd name="connsiteX192" fmla="*/ 1880125 w 12192900"/>
              <a:gd name="connsiteY192" fmla="*/ 339467 h 433113"/>
              <a:gd name="connsiteX193" fmla="*/ 1942256 w 12192900"/>
              <a:gd name="connsiteY193" fmla="*/ 302549 h 433113"/>
              <a:gd name="connsiteX194" fmla="*/ 2010690 w 12192900"/>
              <a:gd name="connsiteY194" fmla="*/ 302549 h 433113"/>
              <a:gd name="connsiteX195" fmla="*/ 2010690 w 12192900"/>
              <a:gd name="connsiteY195" fmla="*/ 317857 h 433113"/>
              <a:gd name="connsiteX196" fmla="*/ 155777 w 12192900"/>
              <a:gd name="connsiteY196" fmla="*/ 31516 h 433113"/>
              <a:gd name="connsiteX197" fmla="*/ 0 w 12192900"/>
              <a:gd name="connsiteY197" fmla="*/ 31516 h 433113"/>
              <a:gd name="connsiteX198" fmla="*/ 0 w 12192900"/>
              <a:gd name="connsiteY198" fmla="*/ 425910 h 433113"/>
              <a:gd name="connsiteX199" fmla="*/ 76538 w 12192900"/>
              <a:gd name="connsiteY199" fmla="*/ 425910 h 433113"/>
              <a:gd name="connsiteX200" fmla="*/ 76538 w 12192900"/>
              <a:gd name="connsiteY200" fmla="*/ 318757 h 433113"/>
              <a:gd name="connsiteX201" fmla="*/ 154876 w 12192900"/>
              <a:gd name="connsiteY201" fmla="*/ 318757 h 433113"/>
              <a:gd name="connsiteX202" fmla="*/ 303449 w 12192900"/>
              <a:gd name="connsiteY202" fmla="*/ 174686 h 433113"/>
              <a:gd name="connsiteX203" fmla="*/ 155777 w 12192900"/>
              <a:gd name="connsiteY203" fmla="*/ 31516 h 433113"/>
              <a:gd name="connsiteX204" fmla="*/ 150374 w 12192900"/>
              <a:gd name="connsiteY204" fmla="*/ 247622 h 433113"/>
              <a:gd name="connsiteX205" fmla="*/ 76538 w 12192900"/>
              <a:gd name="connsiteY205" fmla="*/ 247622 h 433113"/>
              <a:gd name="connsiteX206" fmla="*/ 76538 w 12192900"/>
              <a:gd name="connsiteY206" fmla="*/ 101750 h 433113"/>
              <a:gd name="connsiteX207" fmla="*/ 150374 w 12192900"/>
              <a:gd name="connsiteY207" fmla="*/ 101750 h 433113"/>
              <a:gd name="connsiteX208" fmla="*/ 226011 w 12192900"/>
              <a:gd name="connsiteY208" fmla="*/ 175587 h 433113"/>
              <a:gd name="connsiteX209" fmla="*/ 150374 w 12192900"/>
              <a:gd name="connsiteY209" fmla="*/ 247622 h 433113"/>
              <a:gd name="connsiteX210" fmla="*/ 6854173 w 12192900"/>
              <a:gd name="connsiteY210" fmla="*/ 6303 h 433113"/>
              <a:gd name="connsiteX211" fmla="*/ 6777636 w 12192900"/>
              <a:gd name="connsiteY211" fmla="*/ 6303 h 433113"/>
              <a:gd name="connsiteX212" fmla="*/ 6716406 w 12192900"/>
              <a:gd name="connsiteY212" fmla="*/ 99049 h 433113"/>
              <a:gd name="connsiteX213" fmla="*/ 6772233 w 12192900"/>
              <a:gd name="connsiteY213" fmla="*/ 99049 h 433113"/>
              <a:gd name="connsiteX214" fmla="*/ 6854173 w 12192900"/>
              <a:gd name="connsiteY214" fmla="*/ 6303 h 433113"/>
              <a:gd name="connsiteX215" fmla="*/ 1643309 w 12192900"/>
              <a:gd name="connsiteY215" fmla="*/ 128763 h 433113"/>
              <a:gd name="connsiteX216" fmla="*/ 1557767 w 12192900"/>
              <a:gd name="connsiteY216" fmla="*/ 171084 h 433113"/>
              <a:gd name="connsiteX217" fmla="*/ 1557767 w 12192900"/>
              <a:gd name="connsiteY217" fmla="*/ 134166 h 433113"/>
              <a:gd name="connsiteX218" fmla="*/ 1483030 w 12192900"/>
              <a:gd name="connsiteY218" fmla="*/ 134166 h 433113"/>
              <a:gd name="connsiteX219" fmla="*/ 1483030 w 12192900"/>
              <a:gd name="connsiteY219" fmla="*/ 425910 h 433113"/>
              <a:gd name="connsiteX220" fmla="*/ 1557767 w 12192900"/>
              <a:gd name="connsiteY220" fmla="*/ 425910 h 433113"/>
              <a:gd name="connsiteX221" fmla="*/ 1557767 w 12192900"/>
              <a:gd name="connsiteY221" fmla="*/ 265631 h 433113"/>
              <a:gd name="connsiteX222" fmla="*/ 1619897 w 12192900"/>
              <a:gd name="connsiteY222" fmla="*/ 194496 h 433113"/>
              <a:gd name="connsiteX223" fmla="*/ 1679327 w 12192900"/>
              <a:gd name="connsiteY223" fmla="*/ 262029 h 433113"/>
              <a:gd name="connsiteX224" fmla="*/ 1679327 w 12192900"/>
              <a:gd name="connsiteY224" fmla="*/ 426810 h 433113"/>
              <a:gd name="connsiteX225" fmla="*/ 1755864 w 12192900"/>
              <a:gd name="connsiteY225" fmla="*/ 426810 h 433113"/>
              <a:gd name="connsiteX226" fmla="*/ 1755864 w 12192900"/>
              <a:gd name="connsiteY226" fmla="*/ 250323 h 433113"/>
              <a:gd name="connsiteX227" fmla="*/ 1643309 w 12192900"/>
              <a:gd name="connsiteY227" fmla="*/ 128763 h 433113"/>
              <a:gd name="connsiteX228" fmla="*/ 1059822 w 12192900"/>
              <a:gd name="connsiteY228" fmla="*/ 361978 h 433113"/>
              <a:gd name="connsiteX229" fmla="*/ 1028306 w 12192900"/>
              <a:gd name="connsiteY229" fmla="*/ 320558 h 433113"/>
              <a:gd name="connsiteX230" fmla="*/ 1028306 w 12192900"/>
              <a:gd name="connsiteY230" fmla="*/ 200799 h 433113"/>
              <a:gd name="connsiteX231" fmla="*/ 1104844 w 12192900"/>
              <a:gd name="connsiteY231" fmla="*/ 200799 h 433113"/>
              <a:gd name="connsiteX232" fmla="*/ 1104844 w 12192900"/>
              <a:gd name="connsiteY232" fmla="*/ 135067 h 433113"/>
              <a:gd name="connsiteX233" fmla="*/ 1028306 w 12192900"/>
              <a:gd name="connsiteY233" fmla="*/ 135067 h 433113"/>
              <a:gd name="connsiteX234" fmla="*/ 1028306 w 12192900"/>
              <a:gd name="connsiteY234" fmla="*/ 27914 h 433113"/>
              <a:gd name="connsiteX235" fmla="*/ 954470 w 12192900"/>
              <a:gd name="connsiteY235" fmla="*/ 71135 h 433113"/>
              <a:gd name="connsiteX236" fmla="*/ 954470 w 12192900"/>
              <a:gd name="connsiteY236" fmla="*/ 134166 h 433113"/>
              <a:gd name="connsiteX237" fmla="*/ 900443 w 12192900"/>
              <a:gd name="connsiteY237" fmla="*/ 134166 h 433113"/>
              <a:gd name="connsiteX238" fmla="*/ 900443 w 12192900"/>
              <a:gd name="connsiteY238" fmla="*/ 199899 h 433113"/>
              <a:gd name="connsiteX239" fmla="*/ 954470 w 12192900"/>
              <a:gd name="connsiteY239" fmla="*/ 199899 h 433113"/>
              <a:gd name="connsiteX240" fmla="*/ 954470 w 12192900"/>
              <a:gd name="connsiteY240" fmla="*/ 322359 h 433113"/>
              <a:gd name="connsiteX241" fmla="*/ 1050817 w 12192900"/>
              <a:gd name="connsiteY241" fmla="*/ 431313 h 433113"/>
              <a:gd name="connsiteX242" fmla="*/ 1120151 w 12192900"/>
              <a:gd name="connsiteY242" fmla="*/ 408801 h 433113"/>
              <a:gd name="connsiteX243" fmla="*/ 1085934 w 12192900"/>
              <a:gd name="connsiteY243" fmla="*/ 350273 h 433113"/>
              <a:gd name="connsiteX244" fmla="*/ 1059822 w 12192900"/>
              <a:gd name="connsiteY244" fmla="*/ 361978 h 433113"/>
              <a:gd name="connsiteX245" fmla="*/ 11717467 w 12192900"/>
              <a:gd name="connsiteY245" fmla="*/ 361078 h 433113"/>
              <a:gd name="connsiteX246" fmla="*/ 11637327 w 12192900"/>
              <a:gd name="connsiteY246" fmla="*/ 280038 h 433113"/>
              <a:gd name="connsiteX247" fmla="*/ 11717467 w 12192900"/>
              <a:gd name="connsiteY247" fmla="*/ 198098 h 433113"/>
              <a:gd name="connsiteX248" fmla="*/ 11789502 w 12192900"/>
              <a:gd name="connsiteY248" fmla="*/ 248522 h 433113"/>
              <a:gd name="connsiteX249" fmla="*/ 11857936 w 12192900"/>
              <a:gd name="connsiteY249" fmla="*/ 220609 h 433113"/>
              <a:gd name="connsiteX250" fmla="*/ 11715665 w 12192900"/>
              <a:gd name="connsiteY250" fmla="*/ 127863 h 433113"/>
              <a:gd name="connsiteX251" fmla="*/ 11562590 w 12192900"/>
              <a:gd name="connsiteY251" fmla="*/ 280038 h 433113"/>
              <a:gd name="connsiteX252" fmla="*/ 11715665 w 12192900"/>
              <a:gd name="connsiteY252" fmla="*/ 432213 h 433113"/>
              <a:gd name="connsiteX253" fmla="*/ 11858836 w 12192900"/>
              <a:gd name="connsiteY253" fmla="*/ 339467 h 433113"/>
              <a:gd name="connsiteX254" fmla="*/ 11789502 w 12192900"/>
              <a:gd name="connsiteY254" fmla="*/ 310653 h 433113"/>
              <a:gd name="connsiteX255" fmla="*/ 11717467 w 12192900"/>
              <a:gd name="connsiteY255" fmla="*/ 361078 h 433113"/>
              <a:gd name="connsiteX256" fmla="*/ 10763897 w 12192900"/>
              <a:gd name="connsiteY256" fmla="*/ 179188 h 433113"/>
              <a:gd name="connsiteX257" fmla="*/ 10763897 w 12192900"/>
              <a:gd name="connsiteY257" fmla="*/ 134166 h 433113"/>
              <a:gd name="connsiteX258" fmla="*/ 10690060 w 12192900"/>
              <a:gd name="connsiteY258" fmla="*/ 134166 h 433113"/>
              <a:gd name="connsiteX259" fmla="*/ 10690060 w 12192900"/>
              <a:gd name="connsiteY259" fmla="*/ 425910 h 433113"/>
              <a:gd name="connsiteX260" fmla="*/ 10763897 w 12192900"/>
              <a:gd name="connsiteY260" fmla="*/ 425910 h 433113"/>
              <a:gd name="connsiteX261" fmla="*/ 10763897 w 12192900"/>
              <a:gd name="connsiteY261" fmla="*/ 271934 h 433113"/>
              <a:gd name="connsiteX262" fmla="*/ 10826928 w 12192900"/>
              <a:gd name="connsiteY262" fmla="*/ 203500 h 433113"/>
              <a:gd name="connsiteX263" fmla="*/ 10865647 w 12192900"/>
              <a:gd name="connsiteY263" fmla="*/ 213405 h 433113"/>
              <a:gd name="connsiteX264" fmla="*/ 10892660 w 12192900"/>
              <a:gd name="connsiteY264" fmla="*/ 139569 h 433113"/>
              <a:gd name="connsiteX265" fmla="*/ 10843136 w 12192900"/>
              <a:gd name="connsiteY265" fmla="*/ 127863 h 433113"/>
              <a:gd name="connsiteX266" fmla="*/ 10763897 w 12192900"/>
              <a:gd name="connsiteY266" fmla="*/ 179188 h 433113"/>
              <a:gd name="connsiteX267" fmla="*/ 10555895 w 12192900"/>
              <a:gd name="connsiteY267" fmla="*/ 295346 h 433113"/>
              <a:gd name="connsiteX268" fmla="*/ 10494665 w 12192900"/>
              <a:gd name="connsiteY268" fmla="*/ 366481 h 433113"/>
              <a:gd name="connsiteX269" fmla="*/ 10435236 w 12192900"/>
              <a:gd name="connsiteY269" fmla="*/ 299848 h 433113"/>
              <a:gd name="connsiteX270" fmla="*/ 10435236 w 12192900"/>
              <a:gd name="connsiteY270" fmla="*/ 134166 h 433113"/>
              <a:gd name="connsiteX271" fmla="*/ 10358698 w 12192900"/>
              <a:gd name="connsiteY271" fmla="*/ 134166 h 433113"/>
              <a:gd name="connsiteX272" fmla="*/ 10358698 w 12192900"/>
              <a:gd name="connsiteY272" fmla="*/ 308852 h 433113"/>
              <a:gd name="connsiteX273" fmla="*/ 10472154 w 12192900"/>
              <a:gd name="connsiteY273" fmla="*/ 431313 h 433113"/>
              <a:gd name="connsiteX274" fmla="*/ 10556795 w 12192900"/>
              <a:gd name="connsiteY274" fmla="*/ 388992 h 433113"/>
              <a:gd name="connsiteX275" fmla="*/ 10556795 w 12192900"/>
              <a:gd name="connsiteY275" fmla="*/ 425910 h 433113"/>
              <a:gd name="connsiteX276" fmla="*/ 10631532 w 12192900"/>
              <a:gd name="connsiteY276" fmla="*/ 425009 h 433113"/>
              <a:gd name="connsiteX277" fmla="*/ 10631532 w 12192900"/>
              <a:gd name="connsiteY277" fmla="*/ 134166 h 433113"/>
              <a:gd name="connsiteX278" fmla="*/ 10555895 w 12192900"/>
              <a:gd name="connsiteY278" fmla="*/ 135067 h 433113"/>
              <a:gd name="connsiteX279" fmla="*/ 10555895 w 12192900"/>
              <a:gd name="connsiteY279" fmla="*/ 295346 h 433113"/>
              <a:gd name="connsiteX280" fmla="*/ 4398665 w 12192900"/>
              <a:gd name="connsiteY280" fmla="*/ 128763 h 433113"/>
              <a:gd name="connsiteX281" fmla="*/ 4245590 w 12192900"/>
              <a:gd name="connsiteY281" fmla="*/ 280938 h 433113"/>
              <a:gd name="connsiteX282" fmla="*/ 4400466 w 12192900"/>
              <a:gd name="connsiteY282" fmla="*/ 432213 h 433113"/>
              <a:gd name="connsiteX283" fmla="*/ 4534632 w 12192900"/>
              <a:gd name="connsiteY283" fmla="*/ 364680 h 433113"/>
              <a:gd name="connsiteX284" fmla="*/ 4473402 w 12192900"/>
              <a:gd name="connsiteY284" fmla="*/ 328662 h 433113"/>
              <a:gd name="connsiteX285" fmla="*/ 4401366 w 12192900"/>
              <a:gd name="connsiteY285" fmla="*/ 367381 h 433113"/>
              <a:gd name="connsiteX286" fmla="*/ 4317625 w 12192900"/>
              <a:gd name="connsiteY286" fmla="*/ 306151 h 433113"/>
              <a:gd name="connsiteX287" fmla="*/ 4549039 w 12192900"/>
              <a:gd name="connsiteY287" fmla="*/ 306151 h 433113"/>
              <a:gd name="connsiteX288" fmla="*/ 4549039 w 12192900"/>
              <a:gd name="connsiteY288" fmla="*/ 278237 h 433113"/>
              <a:gd name="connsiteX289" fmla="*/ 4398665 w 12192900"/>
              <a:gd name="connsiteY289" fmla="*/ 128763 h 433113"/>
              <a:gd name="connsiteX290" fmla="*/ 4319426 w 12192900"/>
              <a:gd name="connsiteY290" fmla="*/ 247622 h 433113"/>
              <a:gd name="connsiteX291" fmla="*/ 4398665 w 12192900"/>
              <a:gd name="connsiteY291" fmla="*/ 191795 h 433113"/>
              <a:gd name="connsiteX292" fmla="*/ 4475203 w 12192900"/>
              <a:gd name="connsiteY292" fmla="*/ 247622 h 433113"/>
              <a:gd name="connsiteX293" fmla="*/ 4319426 w 12192900"/>
              <a:gd name="connsiteY293" fmla="*/ 247622 h 433113"/>
              <a:gd name="connsiteX294" fmla="*/ 7455669 w 12192900"/>
              <a:gd name="connsiteY294" fmla="*/ 128763 h 433113"/>
              <a:gd name="connsiteX295" fmla="*/ 7302594 w 12192900"/>
              <a:gd name="connsiteY295" fmla="*/ 280938 h 433113"/>
              <a:gd name="connsiteX296" fmla="*/ 7457470 w 12192900"/>
              <a:gd name="connsiteY296" fmla="*/ 432213 h 433113"/>
              <a:gd name="connsiteX297" fmla="*/ 7591636 w 12192900"/>
              <a:gd name="connsiteY297" fmla="*/ 364680 h 433113"/>
              <a:gd name="connsiteX298" fmla="*/ 7530406 w 12192900"/>
              <a:gd name="connsiteY298" fmla="*/ 328662 h 433113"/>
              <a:gd name="connsiteX299" fmla="*/ 7458371 w 12192900"/>
              <a:gd name="connsiteY299" fmla="*/ 367381 h 433113"/>
              <a:gd name="connsiteX300" fmla="*/ 7374629 w 12192900"/>
              <a:gd name="connsiteY300" fmla="*/ 306151 h 433113"/>
              <a:gd name="connsiteX301" fmla="*/ 7606043 w 12192900"/>
              <a:gd name="connsiteY301" fmla="*/ 306151 h 433113"/>
              <a:gd name="connsiteX302" fmla="*/ 7606043 w 12192900"/>
              <a:gd name="connsiteY302" fmla="*/ 278237 h 433113"/>
              <a:gd name="connsiteX303" fmla="*/ 7455669 w 12192900"/>
              <a:gd name="connsiteY303" fmla="*/ 128763 h 433113"/>
              <a:gd name="connsiteX304" fmla="*/ 7377331 w 12192900"/>
              <a:gd name="connsiteY304" fmla="*/ 247622 h 433113"/>
              <a:gd name="connsiteX305" fmla="*/ 7456570 w 12192900"/>
              <a:gd name="connsiteY305" fmla="*/ 191795 h 433113"/>
              <a:gd name="connsiteX306" fmla="*/ 7533107 w 12192900"/>
              <a:gd name="connsiteY306" fmla="*/ 247622 h 433113"/>
              <a:gd name="connsiteX307" fmla="*/ 7377331 w 12192900"/>
              <a:gd name="connsiteY307" fmla="*/ 247622 h 433113"/>
              <a:gd name="connsiteX308" fmla="*/ 9532091 w 12192900"/>
              <a:gd name="connsiteY308" fmla="*/ 31516 h 433113"/>
              <a:gd name="connsiteX309" fmla="*/ 9382617 w 12192900"/>
              <a:gd name="connsiteY309" fmla="*/ 425910 h 433113"/>
              <a:gd name="connsiteX310" fmla="*/ 9460956 w 12192900"/>
              <a:gd name="connsiteY310" fmla="*/ 425910 h 433113"/>
              <a:gd name="connsiteX311" fmla="*/ 9487069 w 12192900"/>
              <a:gd name="connsiteY311" fmla="*/ 353874 h 433113"/>
              <a:gd name="connsiteX312" fmla="*/ 9651850 w 12192900"/>
              <a:gd name="connsiteY312" fmla="*/ 353874 h 433113"/>
              <a:gd name="connsiteX313" fmla="*/ 9677963 w 12192900"/>
              <a:gd name="connsiteY313" fmla="*/ 425910 h 433113"/>
              <a:gd name="connsiteX314" fmla="*/ 9756301 w 12192900"/>
              <a:gd name="connsiteY314" fmla="*/ 425910 h 433113"/>
              <a:gd name="connsiteX315" fmla="*/ 9606828 w 12192900"/>
              <a:gd name="connsiteY315" fmla="*/ 31516 h 433113"/>
              <a:gd name="connsiteX316" fmla="*/ 9532091 w 12192900"/>
              <a:gd name="connsiteY316" fmla="*/ 31516 h 433113"/>
              <a:gd name="connsiteX317" fmla="*/ 9512281 w 12192900"/>
              <a:gd name="connsiteY317" fmla="*/ 285441 h 433113"/>
              <a:gd name="connsiteX318" fmla="*/ 9569910 w 12192900"/>
              <a:gd name="connsiteY318" fmla="*/ 128763 h 433113"/>
              <a:gd name="connsiteX319" fmla="*/ 9626637 w 12192900"/>
              <a:gd name="connsiteY319" fmla="*/ 285441 h 433113"/>
              <a:gd name="connsiteX320" fmla="*/ 9512281 w 12192900"/>
              <a:gd name="connsiteY320" fmla="*/ 285441 h 433113"/>
              <a:gd name="connsiteX321" fmla="*/ 6752424 w 12192900"/>
              <a:gd name="connsiteY321" fmla="*/ 128763 h 433113"/>
              <a:gd name="connsiteX322" fmla="*/ 6599348 w 12192900"/>
              <a:gd name="connsiteY322" fmla="*/ 280938 h 433113"/>
              <a:gd name="connsiteX323" fmla="*/ 6754224 w 12192900"/>
              <a:gd name="connsiteY323" fmla="*/ 432213 h 433113"/>
              <a:gd name="connsiteX324" fmla="*/ 6888390 w 12192900"/>
              <a:gd name="connsiteY324" fmla="*/ 364680 h 433113"/>
              <a:gd name="connsiteX325" fmla="*/ 6827160 w 12192900"/>
              <a:gd name="connsiteY325" fmla="*/ 328662 h 433113"/>
              <a:gd name="connsiteX326" fmla="*/ 6755125 w 12192900"/>
              <a:gd name="connsiteY326" fmla="*/ 367381 h 433113"/>
              <a:gd name="connsiteX327" fmla="*/ 6671384 w 12192900"/>
              <a:gd name="connsiteY327" fmla="*/ 306151 h 433113"/>
              <a:gd name="connsiteX328" fmla="*/ 6902797 w 12192900"/>
              <a:gd name="connsiteY328" fmla="*/ 306151 h 433113"/>
              <a:gd name="connsiteX329" fmla="*/ 6902797 w 12192900"/>
              <a:gd name="connsiteY329" fmla="*/ 278237 h 433113"/>
              <a:gd name="connsiteX330" fmla="*/ 6752424 w 12192900"/>
              <a:gd name="connsiteY330" fmla="*/ 128763 h 433113"/>
              <a:gd name="connsiteX331" fmla="*/ 6673184 w 12192900"/>
              <a:gd name="connsiteY331" fmla="*/ 247622 h 433113"/>
              <a:gd name="connsiteX332" fmla="*/ 6752424 w 12192900"/>
              <a:gd name="connsiteY332" fmla="*/ 191795 h 433113"/>
              <a:gd name="connsiteX333" fmla="*/ 6828961 w 12192900"/>
              <a:gd name="connsiteY333" fmla="*/ 247622 h 433113"/>
              <a:gd name="connsiteX334" fmla="*/ 6673184 w 12192900"/>
              <a:gd name="connsiteY334" fmla="*/ 247622 h 433113"/>
              <a:gd name="connsiteX335" fmla="*/ 7083786 w 12192900"/>
              <a:gd name="connsiteY335" fmla="*/ 361978 h 433113"/>
              <a:gd name="connsiteX336" fmla="*/ 7052271 w 12192900"/>
              <a:gd name="connsiteY336" fmla="*/ 320558 h 433113"/>
              <a:gd name="connsiteX337" fmla="*/ 7052271 w 12192900"/>
              <a:gd name="connsiteY337" fmla="*/ 200799 h 433113"/>
              <a:gd name="connsiteX338" fmla="*/ 7128809 w 12192900"/>
              <a:gd name="connsiteY338" fmla="*/ 200799 h 433113"/>
              <a:gd name="connsiteX339" fmla="*/ 7128809 w 12192900"/>
              <a:gd name="connsiteY339" fmla="*/ 135067 h 433113"/>
              <a:gd name="connsiteX340" fmla="*/ 7052271 w 12192900"/>
              <a:gd name="connsiteY340" fmla="*/ 135067 h 433113"/>
              <a:gd name="connsiteX341" fmla="*/ 7052271 w 12192900"/>
              <a:gd name="connsiteY341" fmla="*/ 27914 h 433113"/>
              <a:gd name="connsiteX342" fmla="*/ 6978435 w 12192900"/>
              <a:gd name="connsiteY342" fmla="*/ 71135 h 433113"/>
              <a:gd name="connsiteX343" fmla="*/ 6978435 w 12192900"/>
              <a:gd name="connsiteY343" fmla="*/ 134166 h 433113"/>
              <a:gd name="connsiteX344" fmla="*/ 6924408 w 12192900"/>
              <a:gd name="connsiteY344" fmla="*/ 134166 h 433113"/>
              <a:gd name="connsiteX345" fmla="*/ 6924408 w 12192900"/>
              <a:gd name="connsiteY345" fmla="*/ 199899 h 433113"/>
              <a:gd name="connsiteX346" fmla="*/ 6978435 w 12192900"/>
              <a:gd name="connsiteY346" fmla="*/ 199899 h 433113"/>
              <a:gd name="connsiteX347" fmla="*/ 6978435 w 12192900"/>
              <a:gd name="connsiteY347" fmla="*/ 322359 h 433113"/>
              <a:gd name="connsiteX348" fmla="*/ 7074782 w 12192900"/>
              <a:gd name="connsiteY348" fmla="*/ 431313 h 433113"/>
              <a:gd name="connsiteX349" fmla="*/ 7144116 w 12192900"/>
              <a:gd name="connsiteY349" fmla="*/ 408801 h 433113"/>
              <a:gd name="connsiteX350" fmla="*/ 7109899 w 12192900"/>
              <a:gd name="connsiteY350" fmla="*/ 350273 h 433113"/>
              <a:gd name="connsiteX351" fmla="*/ 7083786 w 12192900"/>
              <a:gd name="connsiteY351" fmla="*/ 361978 h 433113"/>
              <a:gd name="connsiteX352" fmla="*/ 7177432 w 12192900"/>
              <a:gd name="connsiteY352" fmla="*/ 425910 h 433113"/>
              <a:gd name="connsiteX353" fmla="*/ 7253970 w 12192900"/>
              <a:gd name="connsiteY353" fmla="*/ 425910 h 433113"/>
              <a:gd name="connsiteX354" fmla="*/ 7253970 w 12192900"/>
              <a:gd name="connsiteY354" fmla="*/ 134166 h 433113"/>
              <a:gd name="connsiteX355" fmla="*/ 7177432 w 12192900"/>
              <a:gd name="connsiteY355" fmla="*/ 134166 h 433113"/>
              <a:gd name="connsiteX356" fmla="*/ 7177432 w 12192900"/>
              <a:gd name="connsiteY356" fmla="*/ 425910 h 433113"/>
              <a:gd name="connsiteX357" fmla="*/ 9299777 w 12192900"/>
              <a:gd name="connsiteY357" fmla="*/ 27914 h 433113"/>
              <a:gd name="connsiteX358" fmla="*/ 9250253 w 12192900"/>
              <a:gd name="connsiteY358" fmla="*/ 76538 h 433113"/>
              <a:gd name="connsiteX359" fmla="*/ 9288071 w 12192900"/>
              <a:gd name="connsiteY359" fmla="*/ 116157 h 433113"/>
              <a:gd name="connsiteX360" fmla="*/ 9313284 w 12192900"/>
              <a:gd name="connsiteY360" fmla="*/ 101750 h 433113"/>
              <a:gd name="connsiteX361" fmla="*/ 9262858 w 12192900"/>
              <a:gd name="connsiteY361" fmla="*/ 169283 h 433113"/>
              <a:gd name="connsiteX362" fmla="*/ 9286270 w 12192900"/>
              <a:gd name="connsiteY362" fmla="*/ 194496 h 433113"/>
              <a:gd name="connsiteX363" fmla="*/ 9352902 w 12192900"/>
              <a:gd name="connsiteY363" fmla="*/ 87343 h 433113"/>
              <a:gd name="connsiteX364" fmla="*/ 9299777 w 12192900"/>
              <a:gd name="connsiteY364" fmla="*/ 27914 h 433113"/>
              <a:gd name="connsiteX365" fmla="*/ 7728504 w 12192900"/>
              <a:gd name="connsiteY365" fmla="*/ 179188 h 433113"/>
              <a:gd name="connsiteX366" fmla="*/ 7728504 w 12192900"/>
              <a:gd name="connsiteY366" fmla="*/ 134166 h 433113"/>
              <a:gd name="connsiteX367" fmla="*/ 7654667 w 12192900"/>
              <a:gd name="connsiteY367" fmla="*/ 134166 h 433113"/>
              <a:gd name="connsiteX368" fmla="*/ 7654667 w 12192900"/>
              <a:gd name="connsiteY368" fmla="*/ 425910 h 433113"/>
              <a:gd name="connsiteX369" fmla="*/ 7728504 w 12192900"/>
              <a:gd name="connsiteY369" fmla="*/ 425910 h 433113"/>
              <a:gd name="connsiteX370" fmla="*/ 7728504 w 12192900"/>
              <a:gd name="connsiteY370" fmla="*/ 271934 h 433113"/>
              <a:gd name="connsiteX371" fmla="*/ 7791535 w 12192900"/>
              <a:gd name="connsiteY371" fmla="*/ 203500 h 433113"/>
              <a:gd name="connsiteX372" fmla="*/ 7830254 w 12192900"/>
              <a:gd name="connsiteY372" fmla="*/ 213405 h 433113"/>
              <a:gd name="connsiteX373" fmla="*/ 7857267 w 12192900"/>
              <a:gd name="connsiteY373" fmla="*/ 139569 h 433113"/>
              <a:gd name="connsiteX374" fmla="*/ 7807742 w 12192900"/>
              <a:gd name="connsiteY374" fmla="*/ 127863 h 433113"/>
              <a:gd name="connsiteX375" fmla="*/ 7728504 w 12192900"/>
              <a:gd name="connsiteY375" fmla="*/ 179188 h 433113"/>
              <a:gd name="connsiteX376" fmla="*/ 8797329 w 12192900"/>
              <a:gd name="connsiteY376" fmla="*/ 128763 h 433113"/>
              <a:gd name="connsiteX377" fmla="*/ 8644254 w 12192900"/>
              <a:gd name="connsiteY377" fmla="*/ 280938 h 433113"/>
              <a:gd name="connsiteX378" fmla="*/ 8799130 w 12192900"/>
              <a:gd name="connsiteY378" fmla="*/ 432213 h 433113"/>
              <a:gd name="connsiteX379" fmla="*/ 8933296 w 12192900"/>
              <a:gd name="connsiteY379" fmla="*/ 364680 h 433113"/>
              <a:gd name="connsiteX380" fmla="*/ 8872066 w 12192900"/>
              <a:gd name="connsiteY380" fmla="*/ 328662 h 433113"/>
              <a:gd name="connsiteX381" fmla="*/ 8800031 w 12192900"/>
              <a:gd name="connsiteY381" fmla="*/ 367381 h 433113"/>
              <a:gd name="connsiteX382" fmla="*/ 8716290 w 12192900"/>
              <a:gd name="connsiteY382" fmla="*/ 306151 h 433113"/>
              <a:gd name="connsiteX383" fmla="*/ 8947704 w 12192900"/>
              <a:gd name="connsiteY383" fmla="*/ 306151 h 433113"/>
              <a:gd name="connsiteX384" fmla="*/ 8947704 w 12192900"/>
              <a:gd name="connsiteY384" fmla="*/ 278237 h 433113"/>
              <a:gd name="connsiteX385" fmla="*/ 8797329 w 12192900"/>
              <a:gd name="connsiteY385" fmla="*/ 128763 h 433113"/>
              <a:gd name="connsiteX386" fmla="*/ 8718091 w 12192900"/>
              <a:gd name="connsiteY386" fmla="*/ 247622 h 433113"/>
              <a:gd name="connsiteX387" fmla="*/ 8797329 w 12192900"/>
              <a:gd name="connsiteY387" fmla="*/ 191795 h 433113"/>
              <a:gd name="connsiteX388" fmla="*/ 8873867 w 12192900"/>
              <a:gd name="connsiteY388" fmla="*/ 247622 h 433113"/>
              <a:gd name="connsiteX389" fmla="*/ 8718091 w 12192900"/>
              <a:gd name="connsiteY389" fmla="*/ 247622 h 433113"/>
              <a:gd name="connsiteX390" fmla="*/ 8521794 w 12192900"/>
              <a:gd name="connsiteY390" fmla="*/ 171985 h 433113"/>
              <a:gd name="connsiteX391" fmla="*/ 8431750 w 12192900"/>
              <a:gd name="connsiteY391" fmla="*/ 128763 h 433113"/>
              <a:gd name="connsiteX392" fmla="*/ 8290380 w 12192900"/>
              <a:gd name="connsiteY392" fmla="*/ 280938 h 433113"/>
              <a:gd name="connsiteX393" fmla="*/ 8430849 w 12192900"/>
              <a:gd name="connsiteY393" fmla="*/ 433113 h 433113"/>
              <a:gd name="connsiteX394" fmla="*/ 8521794 w 12192900"/>
              <a:gd name="connsiteY394" fmla="*/ 387191 h 433113"/>
              <a:gd name="connsiteX395" fmla="*/ 8521794 w 12192900"/>
              <a:gd name="connsiteY395" fmla="*/ 426810 h 433113"/>
              <a:gd name="connsiteX396" fmla="*/ 8595630 w 12192900"/>
              <a:gd name="connsiteY396" fmla="*/ 426810 h 433113"/>
              <a:gd name="connsiteX397" fmla="*/ 8595630 w 12192900"/>
              <a:gd name="connsiteY397" fmla="*/ 0 h 433113"/>
              <a:gd name="connsiteX398" fmla="*/ 8521794 w 12192900"/>
              <a:gd name="connsiteY398" fmla="*/ 0 h 433113"/>
              <a:gd name="connsiteX399" fmla="*/ 8521794 w 12192900"/>
              <a:gd name="connsiteY399" fmla="*/ 171985 h 433113"/>
              <a:gd name="connsiteX400" fmla="*/ 8445256 w 12192900"/>
              <a:gd name="connsiteY400" fmla="*/ 361978 h 433113"/>
              <a:gd name="connsiteX401" fmla="*/ 8364217 w 12192900"/>
              <a:gd name="connsiteY401" fmla="*/ 280038 h 433113"/>
              <a:gd name="connsiteX402" fmla="*/ 8445256 w 12192900"/>
              <a:gd name="connsiteY402" fmla="*/ 198098 h 433113"/>
              <a:gd name="connsiteX403" fmla="*/ 8526296 w 12192900"/>
              <a:gd name="connsiteY403" fmla="*/ 280038 h 433113"/>
              <a:gd name="connsiteX404" fmla="*/ 8445256 w 12192900"/>
              <a:gd name="connsiteY404" fmla="*/ 361978 h 433113"/>
              <a:gd name="connsiteX405" fmla="*/ 8020247 w 12192900"/>
              <a:gd name="connsiteY405" fmla="*/ 246722 h 433113"/>
              <a:gd name="connsiteX406" fmla="*/ 7953614 w 12192900"/>
              <a:gd name="connsiteY406" fmla="*/ 214306 h 433113"/>
              <a:gd name="connsiteX407" fmla="*/ 7996835 w 12192900"/>
              <a:gd name="connsiteY407" fmla="*/ 186392 h 433113"/>
              <a:gd name="connsiteX408" fmla="*/ 8054464 w 12192900"/>
              <a:gd name="connsiteY408" fmla="*/ 217007 h 433113"/>
              <a:gd name="connsiteX409" fmla="*/ 8122898 w 12192900"/>
              <a:gd name="connsiteY409" fmla="*/ 189093 h 433113"/>
              <a:gd name="connsiteX410" fmla="*/ 7997736 w 12192900"/>
              <a:gd name="connsiteY410" fmla="*/ 126963 h 433113"/>
              <a:gd name="connsiteX411" fmla="*/ 7877977 w 12192900"/>
              <a:gd name="connsiteY411" fmla="*/ 217907 h 433113"/>
              <a:gd name="connsiteX412" fmla="*/ 7981528 w 12192900"/>
              <a:gd name="connsiteY412" fmla="*/ 305250 h 433113"/>
              <a:gd name="connsiteX413" fmla="*/ 8049962 w 12192900"/>
              <a:gd name="connsiteY413" fmla="*/ 338567 h 433113"/>
              <a:gd name="connsiteX414" fmla="*/ 8003139 w 12192900"/>
              <a:gd name="connsiteY414" fmla="*/ 370082 h 433113"/>
              <a:gd name="connsiteX415" fmla="*/ 7936506 w 12192900"/>
              <a:gd name="connsiteY415" fmla="*/ 330463 h 433113"/>
              <a:gd name="connsiteX416" fmla="*/ 7864471 w 12192900"/>
              <a:gd name="connsiteY416" fmla="*/ 358377 h 433113"/>
              <a:gd name="connsiteX417" fmla="*/ 8000437 w 12192900"/>
              <a:gd name="connsiteY417" fmla="*/ 430412 h 433113"/>
              <a:gd name="connsiteX418" fmla="*/ 8125599 w 12192900"/>
              <a:gd name="connsiteY418" fmla="*/ 334065 h 433113"/>
              <a:gd name="connsiteX419" fmla="*/ 8020247 w 12192900"/>
              <a:gd name="connsiteY419" fmla="*/ 246722 h 433113"/>
              <a:gd name="connsiteX420" fmla="*/ 7215251 w 12192900"/>
              <a:gd name="connsiteY420" fmla="*/ 3602 h 433113"/>
              <a:gd name="connsiteX421" fmla="*/ 7167528 w 12192900"/>
              <a:gd name="connsiteY421" fmla="*/ 52226 h 433113"/>
              <a:gd name="connsiteX422" fmla="*/ 7215251 w 12192900"/>
              <a:gd name="connsiteY422" fmla="*/ 99949 h 433113"/>
              <a:gd name="connsiteX423" fmla="*/ 7262974 w 12192900"/>
              <a:gd name="connsiteY423" fmla="*/ 52226 h 433113"/>
              <a:gd name="connsiteX424" fmla="*/ 7215251 w 12192900"/>
              <a:gd name="connsiteY424" fmla="*/ 3602 h 433113"/>
              <a:gd name="connsiteX425" fmla="*/ 9123290 w 12192900"/>
              <a:gd name="connsiteY425" fmla="*/ 425910 h 433113"/>
              <a:gd name="connsiteX426" fmla="*/ 9198027 w 12192900"/>
              <a:gd name="connsiteY426" fmla="*/ 425910 h 433113"/>
              <a:gd name="connsiteX427" fmla="*/ 9198027 w 12192900"/>
              <a:gd name="connsiteY427" fmla="*/ 900 h 433113"/>
              <a:gd name="connsiteX428" fmla="*/ 9123290 w 12192900"/>
              <a:gd name="connsiteY428" fmla="*/ 900 h 433113"/>
              <a:gd name="connsiteX429" fmla="*/ 9123290 w 12192900"/>
              <a:gd name="connsiteY429" fmla="*/ 425910 h 433113"/>
              <a:gd name="connsiteX430" fmla="*/ 4732729 w 12192900"/>
              <a:gd name="connsiteY430" fmla="*/ 425910 h 433113"/>
              <a:gd name="connsiteX431" fmla="*/ 4807466 w 12192900"/>
              <a:gd name="connsiteY431" fmla="*/ 425910 h 433113"/>
              <a:gd name="connsiteX432" fmla="*/ 4807466 w 12192900"/>
              <a:gd name="connsiteY432" fmla="*/ 900 h 433113"/>
              <a:gd name="connsiteX433" fmla="*/ 4732729 w 12192900"/>
              <a:gd name="connsiteY433" fmla="*/ 900 h 433113"/>
              <a:gd name="connsiteX434" fmla="*/ 4732729 w 12192900"/>
              <a:gd name="connsiteY434" fmla="*/ 425910 h 433113"/>
              <a:gd name="connsiteX435" fmla="*/ 4598563 w 12192900"/>
              <a:gd name="connsiteY435" fmla="*/ 425910 h 433113"/>
              <a:gd name="connsiteX436" fmla="*/ 4675101 w 12192900"/>
              <a:gd name="connsiteY436" fmla="*/ 425910 h 433113"/>
              <a:gd name="connsiteX437" fmla="*/ 4675101 w 12192900"/>
              <a:gd name="connsiteY437" fmla="*/ 134166 h 433113"/>
              <a:gd name="connsiteX438" fmla="*/ 4598563 w 12192900"/>
              <a:gd name="connsiteY438" fmla="*/ 134166 h 433113"/>
              <a:gd name="connsiteX439" fmla="*/ 4598563 w 12192900"/>
              <a:gd name="connsiteY439" fmla="*/ 425910 h 433113"/>
              <a:gd name="connsiteX440" fmla="*/ 4636382 w 12192900"/>
              <a:gd name="connsiteY440" fmla="*/ 3602 h 433113"/>
              <a:gd name="connsiteX441" fmla="*/ 4588659 w 12192900"/>
              <a:gd name="connsiteY441" fmla="*/ 52226 h 433113"/>
              <a:gd name="connsiteX442" fmla="*/ 4636382 w 12192900"/>
              <a:gd name="connsiteY442" fmla="*/ 99949 h 433113"/>
              <a:gd name="connsiteX443" fmla="*/ 4684106 w 12192900"/>
              <a:gd name="connsiteY443" fmla="*/ 52226 h 433113"/>
              <a:gd name="connsiteX444" fmla="*/ 4636382 w 12192900"/>
              <a:gd name="connsiteY444" fmla="*/ 3602 h 433113"/>
              <a:gd name="connsiteX445" fmla="*/ 5214466 w 12192900"/>
              <a:gd name="connsiteY445" fmla="*/ 171985 h 433113"/>
              <a:gd name="connsiteX446" fmla="*/ 5124422 w 12192900"/>
              <a:gd name="connsiteY446" fmla="*/ 128763 h 433113"/>
              <a:gd name="connsiteX447" fmla="*/ 4983053 w 12192900"/>
              <a:gd name="connsiteY447" fmla="*/ 280938 h 433113"/>
              <a:gd name="connsiteX448" fmla="*/ 5123522 w 12192900"/>
              <a:gd name="connsiteY448" fmla="*/ 432213 h 433113"/>
              <a:gd name="connsiteX449" fmla="*/ 5214466 w 12192900"/>
              <a:gd name="connsiteY449" fmla="*/ 386290 h 433113"/>
              <a:gd name="connsiteX450" fmla="*/ 5214466 w 12192900"/>
              <a:gd name="connsiteY450" fmla="*/ 425910 h 433113"/>
              <a:gd name="connsiteX451" fmla="*/ 5288303 w 12192900"/>
              <a:gd name="connsiteY451" fmla="*/ 425910 h 433113"/>
              <a:gd name="connsiteX452" fmla="*/ 5288303 w 12192900"/>
              <a:gd name="connsiteY452" fmla="*/ 0 h 433113"/>
              <a:gd name="connsiteX453" fmla="*/ 5214466 w 12192900"/>
              <a:gd name="connsiteY453" fmla="*/ 0 h 433113"/>
              <a:gd name="connsiteX454" fmla="*/ 5214466 w 12192900"/>
              <a:gd name="connsiteY454" fmla="*/ 171985 h 433113"/>
              <a:gd name="connsiteX455" fmla="*/ 5137929 w 12192900"/>
              <a:gd name="connsiteY455" fmla="*/ 361978 h 433113"/>
              <a:gd name="connsiteX456" fmla="*/ 5056889 w 12192900"/>
              <a:gd name="connsiteY456" fmla="*/ 280038 h 433113"/>
              <a:gd name="connsiteX457" fmla="*/ 5137929 w 12192900"/>
              <a:gd name="connsiteY457" fmla="*/ 198098 h 433113"/>
              <a:gd name="connsiteX458" fmla="*/ 5218968 w 12192900"/>
              <a:gd name="connsiteY458" fmla="*/ 280038 h 433113"/>
              <a:gd name="connsiteX459" fmla="*/ 5137929 w 12192900"/>
              <a:gd name="connsiteY459" fmla="*/ 361978 h 433113"/>
              <a:gd name="connsiteX460" fmla="*/ 6439970 w 12192900"/>
              <a:gd name="connsiteY460" fmla="*/ 128763 h 433113"/>
              <a:gd name="connsiteX461" fmla="*/ 6349025 w 12192900"/>
              <a:gd name="connsiteY461" fmla="*/ 178288 h 433113"/>
              <a:gd name="connsiteX462" fmla="*/ 6259881 w 12192900"/>
              <a:gd name="connsiteY462" fmla="*/ 128763 h 433113"/>
              <a:gd name="connsiteX463" fmla="*/ 6178841 w 12192900"/>
              <a:gd name="connsiteY463" fmla="*/ 169283 h 433113"/>
              <a:gd name="connsiteX464" fmla="*/ 6178841 w 12192900"/>
              <a:gd name="connsiteY464" fmla="*/ 135067 h 433113"/>
              <a:gd name="connsiteX465" fmla="*/ 6104104 w 12192900"/>
              <a:gd name="connsiteY465" fmla="*/ 135067 h 433113"/>
              <a:gd name="connsiteX466" fmla="*/ 6104104 w 12192900"/>
              <a:gd name="connsiteY466" fmla="*/ 426810 h 433113"/>
              <a:gd name="connsiteX467" fmla="*/ 6178841 w 12192900"/>
              <a:gd name="connsiteY467" fmla="*/ 426810 h 433113"/>
              <a:gd name="connsiteX468" fmla="*/ 6178841 w 12192900"/>
              <a:gd name="connsiteY468" fmla="*/ 264730 h 433113"/>
              <a:gd name="connsiteX469" fmla="*/ 6236469 w 12192900"/>
              <a:gd name="connsiteY469" fmla="*/ 194496 h 433113"/>
              <a:gd name="connsiteX470" fmla="*/ 6288695 w 12192900"/>
              <a:gd name="connsiteY470" fmla="*/ 255726 h 433113"/>
              <a:gd name="connsiteX471" fmla="*/ 6288695 w 12192900"/>
              <a:gd name="connsiteY471" fmla="*/ 426810 h 433113"/>
              <a:gd name="connsiteX472" fmla="*/ 6365233 w 12192900"/>
              <a:gd name="connsiteY472" fmla="*/ 426810 h 433113"/>
              <a:gd name="connsiteX473" fmla="*/ 6365233 w 12192900"/>
              <a:gd name="connsiteY473" fmla="*/ 262930 h 433113"/>
              <a:gd name="connsiteX474" fmla="*/ 6421060 w 12192900"/>
              <a:gd name="connsiteY474" fmla="*/ 194496 h 433113"/>
              <a:gd name="connsiteX475" fmla="*/ 6475087 w 12192900"/>
              <a:gd name="connsiteY475" fmla="*/ 258427 h 433113"/>
              <a:gd name="connsiteX476" fmla="*/ 6475087 w 12192900"/>
              <a:gd name="connsiteY476" fmla="*/ 426810 h 433113"/>
              <a:gd name="connsiteX477" fmla="*/ 6551624 w 12192900"/>
              <a:gd name="connsiteY477" fmla="*/ 426810 h 433113"/>
              <a:gd name="connsiteX478" fmla="*/ 6551624 w 12192900"/>
              <a:gd name="connsiteY478" fmla="*/ 246722 h 433113"/>
              <a:gd name="connsiteX479" fmla="*/ 6439970 w 12192900"/>
              <a:gd name="connsiteY479" fmla="*/ 128763 h 433113"/>
              <a:gd name="connsiteX480" fmla="*/ 9925585 w 12192900"/>
              <a:gd name="connsiteY480" fmla="*/ 246722 h 433113"/>
              <a:gd name="connsiteX481" fmla="*/ 9858952 w 12192900"/>
              <a:gd name="connsiteY481" fmla="*/ 214306 h 433113"/>
              <a:gd name="connsiteX482" fmla="*/ 9902173 w 12192900"/>
              <a:gd name="connsiteY482" fmla="*/ 186392 h 433113"/>
              <a:gd name="connsiteX483" fmla="*/ 9959801 w 12192900"/>
              <a:gd name="connsiteY483" fmla="*/ 217007 h 433113"/>
              <a:gd name="connsiteX484" fmla="*/ 10028235 w 12192900"/>
              <a:gd name="connsiteY484" fmla="*/ 189093 h 433113"/>
              <a:gd name="connsiteX485" fmla="*/ 9903074 w 12192900"/>
              <a:gd name="connsiteY485" fmla="*/ 126963 h 433113"/>
              <a:gd name="connsiteX486" fmla="*/ 9783315 w 12192900"/>
              <a:gd name="connsiteY486" fmla="*/ 217907 h 433113"/>
              <a:gd name="connsiteX487" fmla="*/ 9886866 w 12192900"/>
              <a:gd name="connsiteY487" fmla="*/ 305250 h 433113"/>
              <a:gd name="connsiteX488" fmla="*/ 9955299 w 12192900"/>
              <a:gd name="connsiteY488" fmla="*/ 338567 h 433113"/>
              <a:gd name="connsiteX489" fmla="*/ 9908476 w 12192900"/>
              <a:gd name="connsiteY489" fmla="*/ 370082 h 433113"/>
              <a:gd name="connsiteX490" fmla="*/ 9841843 w 12192900"/>
              <a:gd name="connsiteY490" fmla="*/ 330463 h 433113"/>
              <a:gd name="connsiteX491" fmla="*/ 9769808 w 12192900"/>
              <a:gd name="connsiteY491" fmla="*/ 358377 h 433113"/>
              <a:gd name="connsiteX492" fmla="*/ 9905775 w 12192900"/>
              <a:gd name="connsiteY492" fmla="*/ 430412 h 433113"/>
              <a:gd name="connsiteX493" fmla="*/ 10030936 w 12192900"/>
              <a:gd name="connsiteY493" fmla="*/ 334065 h 433113"/>
              <a:gd name="connsiteX494" fmla="*/ 9925585 w 12192900"/>
              <a:gd name="connsiteY494" fmla="*/ 246722 h 433113"/>
              <a:gd name="connsiteX495" fmla="*/ 10211925 w 12192900"/>
              <a:gd name="connsiteY495" fmla="*/ 246722 h 433113"/>
              <a:gd name="connsiteX496" fmla="*/ 10145292 w 12192900"/>
              <a:gd name="connsiteY496" fmla="*/ 214306 h 433113"/>
              <a:gd name="connsiteX497" fmla="*/ 10188514 w 12192900"/>
              <a:gd name="connsiteY497" fmla="*/ 186392 h 433113"/>
              <a:gd name="connsiteX498" fmla="*/ 10246143 w 12192900"/>
              <a:gd name="connsiteY498" fmla="*/ 217007 h 433113"/>
              <a:gd name="connsiteX499" fmla="*/ 10314576 w 12192900"/>
              <a:gd name="connsiteY499" fmla="*/ 189093 h 433113"/>
              <a:gd name="connsiteX500" fmla="*/ 10189414 w 12192900"/>
              <a:gd name="connsiteY500" fmla="*/ 126963 h 433113"/>
              <a:gd name="connsiteX501" fmla="*/ 10069656 w 12192900"/>
              <a:gd name="connsiteY501" fmla="*/ 217907 h 433113"/>
              <a:gd name="connsiteX502" fmla="*/ 10173207 w 12192900"/>
              <a:gd name="connsiteY502" fmla="*/ 305250 h 433113"/>
              <a:gd name="connsiteX503" fmla="*/ 10241640 w 12192900"/>
              <a:gd name="connsiteY503" fmla="*/ 338567 h 433113"/>
              <a:gd name="connsiteX504" fmla="*/ 10194817 w 12192900"/>
              <a:gd name="connsiteY504" fmla="*/ 370082 h 433113"/>
              <a:gd name="connsiteX505" fmla="*/ 10128185 w 12192900"/>
              <a:gd name="connsiteY505" fmla="*/ 330463 h 433113"/>
              <a:gd name="connsiteX506" fmla="*/ 10056149 w 12192900"/>
              <a:gd name="connsiteY506" fmla="*/ 358377 h 433113"/>
              <a:gd name="connsiteX507" fmla="*/ 10192116 w 12192900"/>
              <a:gd name="connsiteY507" fmla="*/ 430412 h 433113"/>
              <a:gd name="connsiteX508" fmla="*/ 10317278 w 12192900"/>
              <a:gd name="connsiteY508" fmla="*/ 334065 h 433113"/>
              <a:gd name="connsiteX509" fmla="*/ 10211925 w 12192900"/>
              <a:gd name="connsiteY509" fmla="*/ 246722 h 433113"/>
              <a:gd name="connsiteX510" fmla="*/ 5824967 w 12192900"/>
              <a:gd name="connsiteY510" fmla="*/ 246722 h 433113"/>
              <a:gd name="connsiteX511" fmla="*/ 5758334 w 12192900"/>
              <a:gd name="connsiteY511" fmla="*/ 214306 h 433113"/>
              <a:gd name="connsiteX512" fmla="*/ 5801555 w 12192900"/>
              <a:gd name="connsiteY512" fmla="*/ 186392 h 433113"/>
              <a:gd name="connsiteX513" fmla="*/ 5859184 w 12192900"/>
              <a:gd name="connsiteY513" fmla="*/ 217007 h 433113"/>
              <a:gd name="connsiteX514" fmla="*/ 5927617 w 12192900"/>
              <a:gd name="connsiteY514" fmla="*/ 189093 h 433113"/>
              <a:gd name="connsiteX515" fmla="*/ 5802456 w 12192900"/>
              <a:gd name="connsiteY515" fmla="*/ 126963 h 433113"/>
              <a:gd name="connsiteX516" fmla="*/ 5682697 w 12192900"/>
              <a:gd name="connsiteY516" fmla="*/ 217907 h 433113"/>
              <a:gd name="connsiteX517" fmla="*/ 5786248 w 12192900"/>
              <a:gd name="connsiteY517" fmla="*/ 305250 h 433113"/>
              <a:gd name="connsiteX518" fmla="*/ 5854682 w 12192900"/>
              <a:gd name="connsiteY518" fmla="*/ 338567 h 433113"/>
              <a:gd name="connsiteX519" fmla="*/ 5807858 w 12192900"/>
              <a:gd name="connsiteY519" fmla="*/ 370082 h 433113"/>
              <a:gd name="connsiteX520" fmla="*/ 5741225 w 12192900"/>
              <a:gd name="connsiteY520" fmla="*/ 330463 h 433113"/>
              <a:gd name="connsiteX521" fmla="*/ 5669190 w 12192900"/>
              <a:gd name="connsiteY521" fmla="*/ 358377 h 433113"/>
              <a:gd name="connsiteX522" fmla="*/ 5805157 w 12192900"/>
              <a:gd name="connsiteY522" fmla="*/ 430412 h 433113"/>
              <a:gd name="connsiteX523" fmla="*/ 5930318 w 12192900"/>
              <a:gd name="connsiteY523" fmla="*/ 334065 h 433113"/>
              <a:gd name="connsiteX524" fmla="*/ 5824967 w 12192900"/>
              <a:gd name="connsiteY524" fmla="*/ 246722 h 433113"/>
              <a:gd name="connsiteX525" fmla="*/ 5490002 w 12192900"/>
              <a:gd name="connsiteY525" fmla="*/ 128763 h 433113"/>
              <a:gd name="connsiteX526" fmla="*/ 5336927 w 12192900"/>
              <a:gd name="connsiteY526" fmla="*/ 280938 h 433113"/>
              <a:gd name="connsiteX527" fmla="*/ 5491803 w 12192900"/>
              <a:gd name="connsiteY527" fmla="*/ 432213 h 433113"/>
              <a:gd name="connsiteX528" fmla="*/ 5625969 w 12192900"/>
              <a:gd name="connsiteY528" fmla="*/ 364680 h 433113"/>
              <a:gd name="connsiteX529" fmla="*/ 5564739 w 12192900"/>
              <a:gd name="connsiteY529" fmla="*/ 328662 h 433113"/>
              <a:gd name="connsiteX530" fmla="*/ 5492703 w 12192900"/>
              <a:gd name="connsiteY530" fmla="*/ 367381 h 433113"/>
              <a:gd name="connsiteX531" fmla="*/ 5408962 w 12192900"/>
              <a:gd name="connsiteY531" fmla="*/ 306151 h 433113"/>
              <a:gd name="connsiteX532" fmla="*/ 5640376 w 12192900"/>
              <a:gd name="connsiteY532" fmla="*/ 306151 h 433113"/>
              <a:gd name="connsiteX533" fmla="*/ 5640376 w 12192900"/>
              <a:gd name="connsiteY533" fmla="*/ 278237 h 433113"/>
              <a:gd name="connsiteX534" fmla="*/ 5490002 w 12192900"/>
              <a:gd name="connsiteY534" fmla="*/ 128763 h 433113"/>
              <a:gd name="connsiteX535" fmla="*/ 5410763 w 12192900"/>
              <a:gd name="connsiteY535" fmla="*/ 247622 h 433113"/>
              <a:gd name="connsiteX536" fmla="*/ 5490002 w 12192900"/>
              <a:gd name="connsiteY536" fmla="*/ 191795 h 433113"/>
              <a:gd name="connsiteX537" fmla="*/ 5566540 w 12192900"/>
              <a:gd name="connsiteY537" fmla="*/ 247622 h 433113"/>
              <a:gd name="connsiteX538" fmla="*/ 5410763 w 12192900"/>
              <a:gd name="connsiteY538" fmla="*/ 247622 h 433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Lst>
            <a:rect l="l" t="t" r="r" b="b"/>
            <a:pathLst>
              <a:path w="12192900" h="433113">
                <a:moveTo>
                  <a:pt x="11402312" y="128763"/>
                </a:moveTo>
                <a:cubicBezTo>
                  <a:pt x="11366294" y="128763"/>
                  <a:pt x="11335679" y="144971"/>
                  <a:pt x="11316770" y="171084"/>
                </a:cubicBezTo>
                <a:lnTo>
                  <a:pt x="11316770" y="134166"/>
                </a:lnTo>
                <a:lnTo>
                  <a:pt x="11242032" y="134166"/>
                </a:lnTo>
                <a:lnTo>
                  <a:pt x="11242032" y="425910"/>
                </a:lnTo>
                <a:lnTo>
                  <a:pt x="11316770" y="425910"/>
                </a:lnTo>
                <a:lnTo>
                  <a:pt x="11316770" y="265631"/>
                </a:lnTo>
                <a:cubicBezTo>
                  <a:pt x="11316770" y="220609"/>
                  <a:pt x="11343783" y="194496"/>
                  <a:pt x="11378899" y="194496"/>
                </a:cubicBezTo>
                <a:cubicBezTo>
                  <a:pt x="11418519" y="194496"/>
                  <a:pt x="11438330" y="220609"/>
                  <a:pt x="11438330" y="262029"/>
                </a:cubicBezTo>
                <a:lnTo>
                  <a:pt x="11438330" y="426810"/>
                </a:lnTo>
                <a:lnTo>
                  <a:pt x="11514867" y="426810"/>
                </a:lnTo>
                <a:lnTo>
                  <a:pt x="11514867" y="250323"/>
                </a:lnTo>
                <a:cubicBezTo>
                  <a:pt x="11514867" y="173786"/>
                  <a:pt x="11471645" y="128763"/>
                  <a:pt x="11402312" y="128763"/>
                </a:cubicBezTo>
                <a:close/>
                <a:moveTo>
                  <a:pt x="2177272" y="3602"/>
                </a:moveTo>
                <a:cubicBezTo>
                  <a:pt x="2149358" y="3602"/>
                  <a:pt x="2129548" y="24312"/>
                  <a:pt x="2129548" y="52226"/>
                </a:cubicBezTo>
                <a:cubicBezTo>
                  <a:pt x="2129548" y="80139"/>
                  <a:pt x="2149358" y="99949"/>
                  <a:pt x="2177272" y="99949"/>
                </a:cubicBezTo>
                <a:cubicBezTo>
                  <a:pt x="2206086" y="99949"/>
                  <a:pt x="2224995" y="80139"/>
                  <a:pt x="2224995" y="52226"/>
                </a:cubicBezTo>
                <a:cubicBezTo>
                  <a:pt x="2224995" y="24312"/>
                  <a:pt x="2206086" y="3602"/>
                  <a:pt x="2177272" y="3602"/>
                </a:cubicBezTo>
                <a:close/>
                <a:moveTo>
                  <a:pt x="2139453" y="425910"/>
                </a:moveTo>
                <a:lnTo>
                  <a:pt x="2215991" y="425910"/>
                </a:lnTo>
                <a:lnTo>
                  <a:pt x="2215991" y="134166"/>
                </a:lnTo>
                <a:lnTo>
                  <a:pt x="2139453" y="134166"/>
                </a:lnTo>
                <a:lnTo>
                  <a:pt x="2139453" y="425910"/>
                </a:lnTo>
                <a:close/>
                <a:moveTo>
                  <a:pt x="2348356" y="179188"/>
                </a:moveTo>
                <a:lnTo>
                  <a:pt x="2348356" y="134166"/>
                </a:lnTo>
                <a:lnTo>
                  <a:pt x="2274520" y="134166"/>
                </a:lnTo>
                <a:lnTo>
                  <a:pt x="2274520" y="425910"/>
                </a:lnTo>
                <a:lnTo>
                  <a:pt x="2348356" y="425910"/>
                </a:lnTo>
                <a:lnTo>
                  <a:pt x="2348356" y="271934"/>
                </a:lnTo>
                <a:cubicBezTo>
                  <a:pt x="2348356" y="222410"/>
                  <a:pt x="2373568" y="203500"/>
                  <a:pt x="2411387" y="203500"/>
                </a:cubicBezTo>
                <a:cubicBezTo>
                  <a:pt x="2428495" y="203500"/>
                  <a:pt x="2442002" y="208003"/>
                  <a:pt x="2450106" y="213405"/>
                </a:cubicBezTo>
                <a:lnTo>
                  <a:pt x="2477119" y="139569"/>
                </a:lnTo>
                <a:cubicBezTo>
                  <a:pt x="2464513" y="133266"/>
                  <a:pt x="2447404" y="127863"/>
                  <a:pt x="2427595" y="127863"/>
                </a:cubicBezTo>
                <a:cubicBezTo>
                  <a:pt x="2391577" y="128763"/>
                  <a:pt x="2362763" y="144971"/>
                  <a:pt x="2348356" y="179188"/>
                </a:cubicBezTo>
                <a:close/>
                <a:moveTo>
                  <a:pt x="2635597" y="128763"/>
                </a:moveTo>
                <a:cubicBezTo>
                  <a:pt x="2548254" y="128763"/>
                  <a:pt x="2482522" y="196297"/>
                  <a:pt x="2482522" y="280938"/>
                </a:cubicBezTo>
                <a:cubicBezTo>
                  <a:pt x="2482522" y="365580"/>
                  <a:pt x="2542851" y="432213"/>
                  <a:pt x="2637398" y="432213"/>
                </a:cubicBezTo>
                <a:cubicBezTo>
                  <a:pt x="2701330" y="432213"/>
                  <a:pt x="2742750" y="406100"/>
                  <a:pt x="2771564" y="364680"/>
                </a:cubicBezTo>
                <a:lnTo>
                  <a:pt x="2710334" y="328662"/>
                </a:lnTo>
                <a:cubicBezTo>
                  <a:pt x="2695927" y="352074"/>
                  <a:pt x="2672515" y="367381"/>
                  <a:pt x="2638299" y="367381"/>
                </a:cubicBezTo>
                <a:cubicBezTo>
                  <a:pt x="2595077" y="367381"/>
                  <a:pt x="2564462" y="343970"/>
                  <a:pt x="2554557" y="306151"/>
                </a:cubicBezTo>
                <a:lnTo>
                  <a:pt x="2785971" y="306151"/>
                </a:lnTo>
                <a:lnTo>
                  <a:pt x="2785971" y="278237"/>
                </a:lnTo>
                <a:cubicBezTo>
                  <a:pt x="2786872" y="191795"/>
                  <a:pt x="2723841" y="128763"/>
                  <a:pt x="2635597" y="128763"/>
                </a:cubicBezTo>
                <a:close/>
                <a:moveTo>
                  <a:pt x="2557259" y="247622"/>
                </a:moveTo>
                <a:cubicBezTo>
                  <a:pt x="2568964" y="213405"/>
                  <a:pt x="2598679" y="191795"/>
                  <a:pt x="2636498" y="191795"/>
                </a:cubicBezTo>
                <a:cubicBezTo>
                  <a:pt x="2675217" y="191795"/>
                  <a:pt x="2703131" y="211604"/>
                  <a:pt x="2713035" y="247622"/>
                </a:cubicBezTo>
                <a:lnTo>
                  <a:pt x="2557259" y="247622"/>
                </a:lnTo>
                <a:close/>
                <a:moveTo>
                  <a:pt x="4102419" y="246722"/>
                </a:moveTo>
                <a:cubicBezTo>
                  <a:pt x="4060098" y="237717"/>
                  <a:pt x="4035786" y="232314"/>
                  <a:pt x="4035786" y="214306"/>
                </a:cubicBezTo>
                <a:cubicBezTo>
                  <a:pt x="4035786" y="198098"/>
                  <a:pt x="4050193" y="186392"/>
                  <a:pt x="4079008" y="186392"/>
                </a:cubicBezTo>
                <a:cubicBezTo>
                  <a:pt x="4106021" y="186392"/>
                  <a:pt x="4124030" y="198098"/>
                  <a:pt x="4136636" y="217007"/>
                </a:cubicBezTo>
                <a:lnTo>
                  <a:pt x="4205070" y="189093"/>
                </a:lnTo>
                <a:cubicBezTo>
                  <a:pt x="4178056" y="150374"/>
                  <a:pt x="4141138" y="126963"/>
                  <a:pt x="4079908" y="126963"/>
                </a:cubicBezTo>
                <a:cubicBezTo>
                  <a:pt x="4007873" y="126062"/>
                  <a:pt x="3960149" y="169283"/>
                  <a:pt x="3960149" y="217907"/>
                </a:cubicBezTo>
                <a:cubicBezTo>
                  <a:pt x="3960149" y="279138"/>
                  <a:pt x="4015076" y="294445"/>
                  <a:pt x="4063700" y="305250"/>
                </a:cubicBezTo>
                <a:cubicBezTo>
                  <a:pt x="4100618" y="312454"/>
                  <a:pt x="4132134" y="317857"/>
                  <a:pt x="4132134" y="338567"/>
                </a:cubicBezTo>
                <a:cubicBezTo>
                  <a:pt x="4132134" y="355675"/>
                  <a:pt x="4115926" y="370082"/>
                  <a:pt x="4085311" y="370082"/>
                </a:cubicBezTo>
                <a:cubicBezTo>
                  <a:pt x="4054695" y="370082"/>
                  <a:pt x="4031284" y="356576"/>
                  <a:pt x="4018678" y="330463"/>
                </a:cubicBezTo>
                <a:lnTo>
                  <a:pt x="3946642" y="358377"/>
                </a:lnTo>
                <a:cubicBezTo>
                  <a:pt x="3970054" y="405200"/>
                  <a:pt x="4013275" y="430412"/>
                  <a:pt x="4082609" y="430412"/>
                </a:cubicBezTo>
                <a:cubicBezTo>
                  <a:pt x="4167251" y="431313"/>
                  <a:pt x="4207771" y="379987"/>
                  <a:pt x="4207771" y="334065"/>
                </a:cubicBezTo>
                <a:cubicBezTo>
                  <a:pt x="4208671" y="273735"/>
                  <a:pt x="4151043" y="256626"/>
                  <a:pt x="4102419" y="246722"/>
                </a:cubicBezTo>
                <a:close/>
                <a:moveTo>
                  <a:pt x="3797169" y="128763"/>
                </a:moveTo>
                <a:cubicBezTo>
                  <a:pt x="3761151" y="128763"/>
                  <a:pt x="3730536" y="144971"/>
                  <a:pt x="3711627" y="171084"/>
                </a:cubicBezTo>
                <a:lnTo>
                  <a:pt x="3711627" y="134166"/>
                </a:lnTo>
                <a:lnTo>
                  <a:pt x="3636890" y="134166"/>
                </a:lnTo>
                <a:lnTo>
                  <a:pt x="3636890" y="425910"/>
                </a:lnTo>
                <a:lnTo>
                  <a:pt x="3711627" y="425910"/>
                </a:lnTo>
                <a:lnTo>
                  <a:pt x="3711627" y="265631"/>
                </a:lnTo>
                <a:cubicBezTo>
                  <a:pt x="3711627" y="220609"/>
                  <a:pt x="3738640" y="194496"/>
                  <a:pt x="3773757" y="194496"/>
                </a:cubicBezTo>
                <a:cubicBezTo>
                  <a:pt x="3813377" y="194496"/>
                  <a:pt x="3833187" y="220609"/>
                  <a:pt x="3833187" y="262029"/>
                </a:cubicBezTo>
                <a:lnTo>
                  <a:pt x="3833187" y="426810"/>
                </a:lnTo>
                <a:lnTo>
                  <a:pt x="3909724" y="426810"/>
                </a:lnTo>
                <a:lnTo>
                  <a:pt x="3909724" y="250323"/>
                </a:lnTo>
                <a:cubicBezTo>
                  <a:pt x="3909724" y="173786"/>
                  <a:pt x="3866503" y="128763"/>
                  <a:pt x="3797169" y="128763"/>
                </a:cubicBezTo>
                <a:close/>
                <a:moveTo>
                  <a:pt x="11050238" y="128763"/>
                </a:moveTo>
                <a:cubicBezTo>
                  <a:pt x="10984506" y="128763"/>
                  <a:pt x="10942184" y="156677"/>
                  <a:pt x="10912471" y="195396"/>
                </a:cubicBezTo>
                <a:lnTo>
                  <a:pt x="10980904" y="229613"/>
                </a:lnTo>
                <a:cubicBezTo>
                  <a:pt x="10994411" y="205301"/>
                  <a:pt x="11016922" y="190894"/>
                  <a:pt x="11049337" y="190894"/>
                </a:cubicBezTo>
                <a:cubicBezTo>
                  <a:pt x="11091659" y="190894"/>
                  <a:pt x="11112368" y="212505"/>
                  <a:pt x="11112368" y="244020"/>
                </a:cubicBezTo>
                <a:lnTo>
                  <a:pt x="11112368" y="247622"/>
                </a:lnTo>
                <a:lnTo>
                  <a:pt x="11035831" y="247622"/>
                </a:lnTo>
                <a:cubicBezTo>
                  <a:pt x="10954791" y="247622"/>
                  <a:pt x="10904366" y="284540"/>
                  <a:pt x="10904366" y="345770"/>
                </a:cubicBezTo>
                <a:cubicBezTo>
                  <a:pt x="10904366" y="397096"/>
                  <a:pt x="10942184" y="433113"/>
                  <a:pt x="11006117" y="433113"/>
                </a:cubicBezTo>
                <a:cubicBezTo>
                  <a:pt x="11052039" y="433113"/>
                  <a:pt x="11091659" y="412403"/>
                  <a:pt x="11113269" y="382689"/>
                </a:cubicBezTo>
                <a:lnTo>
                  <a:pt x="11113269" y="427711"/>
                </a:lnTo>
                <a:lnTo>
                  <a:pt x="11185304" y="427711"/>
                </a:lnTo>
                <a:lnTo>
                  <a:pt x="11185304" y="246722"/>
                </a:lnTo>
                <a:cubicBezTo>
                  <a:pt x="11185304" y="173786"/>
                  <a:pt x="11135780" y="128763"/>
                  <a:pt x="11050238" y="128763"/>
                </a:cubicBezTo>
                <a:close/>
                <a:moveTo>
                  <a:pt x="11113269" y="317857"/>
                </a:moveTo>
                <a:cubicBezTo>
                  <a:pt x="11098862" y="349372"/>
                  <a:pt x="11063744" y="370983"/>
                  <a:pt x="11027727" y="370983"/>
                </a:cubicBezTo>
                <a:cubicBezTo>
                  <a:pt x="10997112" y="370983"/>
                  <a:pt x="10982704" y="360178"/>
                  <a:pt x="10982704" y="339467"/>
                </a:cubicBezTo>
                <a:cubicBezTo>
                  <a:pt x="10982704" y="316956"/>
                  <a:pt x="11000713" y="302549"/>
                  <a:pt x="11044835" y="302549"/>
                </a:cubicBezTo>
                <a:lnTo>
                  <a:pt x="11113269" y="302549"/>
                </a:lnTo>
                <a:lnTo>
                  <a:pt x="11113269" y="317857"/>
                </a:lnTo>
                <a:close/>
                <a:moveTo>
                  <a:pt x="3433390" y="128763"/>
                </a:moveTo>
                <a:cubicBezTo>
                  <a:pt x="3346047" y="128763"/>
                  <a:pt x="3279414" y="196297"/>
                  <a:pt x="3279414" y="280938"/>
                </a:cubicBezTo>
                <a:cubicBezTo>
                  <a:pt x="3279414" y="364680"/>
                  <a:pt x="3346047" y="433113"/>
                  <a:pt x="3433390" y="433113"/>
                </a:cubicBezTo>
                <a:cubicBezTo>
                  <a:pt x="3521633" y="433113"/>
                  <a:pt x="3588266" y="364680"/>
                  <a:pt x="3588266" y="280938"/>
                </a:cubicBezTo>
                <a:cubicBezTo>
                  <a:pt x="3588266" y="196297"/>
                  <a:pt x="3520733" y="128763"/>
                  <a:pt x="3433390" y="128763"/>
                </a:cubicBezTo>
                <a:close/>
                <a:moveTo>
                  <a:pt x="3434290" y="361078"/>
                </a:moveTo>
                <a:cubicBezTo>
                  <a:pt x="3389268" y="361078"/>
                  <a:pt x="3354151" y="325060"/>
                  <a:pt x="3354151" y="279138"/>
                </a:cubicBezTo>
                <a:cubicBezTo>
                  <a:pt x="3354151" y="234115"/>
                  <a:pt x="3389268" y="197197"/>
                  <a:pt x="3434290" y="197197"/>
                </a:cubicBezTo>
                <a:cubicBezTo>
                  <a:pt x="3478412" y="197197"/>
                  <a:pt x="3514430" y="233215"/>
                  <a:pt x="3514430" y="279138"/>
                </a:cubicBezTo>
                <a:cubicBezTo>
                  <a:pt x="3513529" y="325060"/>
                  <a:pt x="3478412" y="361078"/>
                  <a:pt x="3434290" y="361078"/>
                </a:cubicBezTo>
                <a:close/>
                <a:moveTo>
                  <a:pt x="3107429" y="361078"/>
                </a:moveTo>
                <a:cubicBezTo>
                  <a:pt x="3062407" y="361078"/>
                  <a:pt x="3027290" y="324160"/>
                  <a:pt x="3027290" y="280038"/>
                </a:cubicBezTo>
                <a:cubicBezTo>
                  <a:pt x="3027290" y="235016"/>
                  <a:pt x="3062407" y="198098"/>
                  <a:pt x="3107429" y="198098"/>
                </a:cubicBezTo>
                <a:cubicBezTo>
                  <a:pt x="3140746" y="198098"/>
                  <a:pt x="3167759" y="217007"/>
                  <a:pt x="3179465" y="248522"/>
                </a:cubicBezTo>
                <a:lnTo>
                  <a:pt x="3247899" y="220609"/>
                </a:lnTo>
                <a:cubicBezTo>
                  <a:pt x="3225388" y="165682"/>
                  <a:pt x="3173162" y="127863"/>
                  <a:pt x="3105628" y="127863"/>
                </a:cubicBezTo>
                <a:cubicBezTo>
                  <a:pt x="3019186" y="127863"/>
                  <a:pt x="2952553" y="193595"/>
                  <a:pt x="2952553" y="280038"/>
                </a:cubicBezTo>
                <a:cubicBezTo>
                  <a:pt x="2952553" y="364680"/>
                  <a:pt x="3018286" y="432213"/>
                  <a:pt x="3105628" y="432213"/>
                </a:cubicBezTo>
                <a:cubicBezTo>
                  <a:pt x="3174963" y="432213"/>
                  <a:pt x="3223587" y="393494"/>
                  <a:pt x="3248799" y="339467"/>
                </a:cubicBezTo>
                <a:lnTo>
                  <a:pt x="3179465" y="310653"/>
                </a:lnTo>
                <a:cubicBezTo>
                  <a:pt x="3167759" y="340368"/>
                  <a:pt x="3142547" y="361078"/>
                  <a:pt x="3107429" y="361078"/>
                </a:cubicBezTo>
                <a:close/>
                <a:moveTo>
                  <a:pt x="1284032" y="128763"/>
                </a:moveTo>
                <a:cubicBezTo>
                  <a:pt x="1196689" y="128763"/>
                  <a:pt x="1130957" y="196297"/>
                  <a:pt x="1130957" y="280938"/>
                </a:cubicBezTo>
                <a:cubicBezTo>
                  <a:pt x="1130957" y="365580"/>
                  <a:pt x="1191286" y="432213"/>
                  <a:pt x="1285833" y="432213"/>
                </a:cubicBezTo>
                <a:cubicBezTo>
                  <a:pt x="1349764" y="432213"/>
                  <a:pt x="1391185" y="406100"/>
                  <a:pt x="1419999" y="364680"/>
                </a:cubicBezTo>
                <a:lnTo>
                  <a:pt x="1358769" y="328662"/>
                </a:lnTo>
                <a:cubicBezTo>
                  <a:pt x="1344362" y="352074"/>
                  <a:pt x="1320950" y="367381"/>
                  <a:pt x="1286733" y="367381"/>
                </a:cubicBezTo>
                <a:cubicBezTo>
                  <a:pt x="1243512" y="367381"/>
                  <a:pt x="1212897" y="343970"/>
                  <a:pt x="1202992" y="306151"/>
                </a:cubicBezTo>
                <a:lnTo>
                  <a:pt x="1434406" y="306151"/>
                </a:lnTo>
                <a:lnTo>
                  <a:pt x="1434406" y="278237"/>
                </a:lnTo>
                <a:cubicBezTo>
                  <a:pt x="1434406" y="191795"/>
                  <a:pt x="1371375" y="128763"/>
                  <a:pt x="1284032" y="128763"/>
                </a:cubicBezTo>
                <a:close/>
                <a:moveTo>
                  <a:pt x="1204793" y="247622"/>
                </a:moveTo>
                <a:cubicBezTo>
                  <a:pt x="1216499" y="213405"/>
                  <a:pt x="1246213" y="191795"/>
                  <a:pt x="1284032" y="191795"/>
                </a:cubicBezTo>
                <a:cubicBezTo>
                  <a:pt x="1322751" y="191795"/>
                  <a:pt x="1350665" y="211604"/>
                  <a:pt x="1360570" y="247622"/>
                </a:cubicBezTo>
                <a:lnTo>
                  <a:pt x="1204793" y="247622"/>
                </a:lnTo>
                <a:close/>
                <a:moveTo>
                  <a:pt x="741965" y="179188"/>
                </a:moveTo>
                <a:lnTo>
                  <a:pt x="741965" y="134166"/>
                </a:lnTo>
                <a:lnTo>
                  <a:pt x="668129" y="134166"/>
                </a:lnTo>
                <a:lnTo>
                  <a:pt x="668129" y="425910"/>
                </a:lnTo>
                <a:lnTo>
                  <a:pt x="741965" y="425910"/>
                </a:lnTo>
                <a:lnTo>
                  <a:pt x="741965" y="271934"/>
                </a:lnTo>
                <a:cubicBezTo>
                  <a:pt x="741965" y="222410"/>
                  <a:pt x="767178" y="203500"/>
                  <a:pt x="804996" y="203500"/>
                </a:cubicBezTo>
                <a:cubicBezTo>
                  <a:pt x="822105" y="203500"/>
                  <a:pt x="835611" y="208003"/>
                  <a:pt x="843715" y="213405"/>
                </a:cubicBezTo>
                <a:lnTo>
                  <a:pt x="870729" y="139569"/>
                </a:lnTo>
                <a:cubicBezTo>
                  <a:pt x="858122" y="133266"/>
                  <a:pt x="841014" y="127863"/>
                  <a:pt x="821204" y="127863"/>
                </a:cubicBezTo>
                <a:cubicBezTo>
                  <a:pt x="785186" y="128763"/>
                  <a:pt x="756372" y="144971"/>
                  <a:pt x="741965" y="179188"/>
                </a:cubicBezTo>
                <a:close/>
                <a:moveTo>
                  <a:pt x="476334" y="128763"/>
                </a:moveTo>
                <a:cubicBezTo>
                  <a:pt x="410602" y="128763"/>
                  <a:pt x="368281" y="156677"/>
                  <a:pt x="338567" y="195396"/>
                </a:cubicBezTo>
                <a:lnTo>
                  <a:pt x="407000" y="229613"/>
                </a:lnTo>
                <a:cubicBezTo>
                  <a:pt x="420507" y="205301"/>
                  <a:pt x="443018" y="190894"/>
                  <a:pt x="475434" y="190894"/>
                </a:cubicBezTo>
                <a:cubicBezTo>
                  <a:pt x="517755" y="190894"/>
                  <a:pt x="538465" y="212505"/>
                  <a:pt x="538465" y="244020"/>
                </a:cubicBezTo>
                <a:lnTo>
                  <a:pt x="538465" y="247622"/>
                </a:lnTo>
                <a:lnTo>
                  <a:pt x="461927" y="247622"/>
                </a:lnTo>
                <a:cubicBezTo>
                  <a:pt x="380887" y="247622"/>
                  <a:pt x="330463" y="284540"/>
                  <a:pt x="330463" y="345770"/>
                </a:cubicBezTo>
                <a:cubicBezTo>
                  <a:pt x="331363" y="396195"/>
                  <a:pt x="369182" y="432213"/>
                  <a:pt x="433113" y="432213"/>
                </a:cubicBezTo>
                <a:cubicBezTo>
                  <a:pt x="479036" y="432213"/>
                  <a:pt x="518655" y="411503"/>
                  <a:pt x="540266" y="381788"/>
                </a:cubicBezTo>
                <a:lnTo>
                  <a:pt x="540266" y="426810"/>
                </a:lnTo>
                <a:lnTo>
                  <a:pt x="612301" y="426810"/>
                </a:lnTo>
                <a:lnTo>
                  <a:pt x="612301" y="246722"/>
                </a:lnTo>
                <a:cubicBezTo>
                  <a:pt x="611401" y="173786"/>
                  <a:pt x="562777" y="128763"/>
                  <a:pt x="476334" y="128763"/>
                </a:cubicBezTo>
                <a:close/>
                <a:moveTo>
                  <a:pt x="539365" y="317857"/>
                </a:moveTo>
                <a:cubicBezTo>
                  <a:pt x="524958" y="349372"/>
                  <a:pt x="489841" y="370983"/>
                  <a:pt x="453823" y="370983"/>
                </a:cubicBezTo>
                <a:cubicBezTo>
                  <a:pt x="423208" y="370983"/>
                  <a:pt x="408801" y="360178"/>
                  <a:pt x="408801" y="339467"/>
                </a:cubicBezTo>
                <a:cubicBezTo>
                  <a:pt x="408801" y="316956"/>
                  <a:pt x="426810" y="302549"/>
                  <a:pt x="470932" y="302549"/>
                </a:cubicBezTo>
                <a:lnTo>
                  <a:pt x="539365" y="302549"/>
                </a:lnTo>
                <a:lnTo>
                  <a:pt x="539365" y="317857"/>
                </a:lnTo>
                <a:close/>
                <a:moveTo>
                  <a:pt x="12192900" y="278237"/>
                </a:moveTo>
                <a:cubicBezTo>
                  <a:pt x="12192900" y="191795"/>
                  <a:pt x="12129869" y="128763"/>
                  <a:pt x="12042527" y="128763"/>
                </a:cubicBezTo>
                <a:cubicBezTo>
                  <a:pt x="11955183" y="128763"/>
                  <a:pt x="11889451" y="196297"/>
                  <a:pt x="11889451" y="280938"/>
                </a:cubicBezTo>
                <a:cubicBezTo>
                  <a:pt x="11889451" y="365580"/>
                  <a:pt x="11949781" y="432213"/>
                  <a:pt x="12044327" y="432213"/>
                </a:cubicBezTo>
                <a:cubicBezTo>
                  <a:pt x="12108258" y="432213"/>
                  <a:pt x="12149680" y="406100"/>
                  <a:pt x="12178493" y="364680"/>
                </a:cubicBezTo>
                <a:lnTo>
                  <a:pt x="12117263" y="328662"/>
                </a:lnTo>
                <a:cubicBezTo>
                  <a:pt x="12102856" y="352074"/>
                  <a:pt x="12079445" y="367381"/>
                  <a:pt x="12045227" y="367381"/>
                </a:cubicBezTo>
                <a:cubicBezTo>
                  <a:pt x="12002007" y="367381"/>
                  <a:pt x="11971391" y="343970"/>
                  <a:pt x="11961487" y="306151"/>
                </a:cubicBezTo>
                <a:lnTo>
                  <a:pt x="12192900" y="306151"/>
                </a:lnTo>
                <a:lnTo>
                  <a:pt x="12192900" y="278237"/>
                </a:lnTo>
                <a:close/>
                <a:moveTo>
                  <a:pt x="11963287" y="247622"/>
                </a:moveTo>
                <a:cubicBezTo>
                  <a:pt x="11974993" y="213405"/>
                  <a:pt x="12004707" y="191795"/>
                  <a:pt x="12042527" y="191795"/>
                </a:cubicBezTo>
                <a:cubicBezTo>
                  <a:pt x="12081245" y="191795"/>
                  <a:pt x="12109160" y="211604"/>
                  <a:pt x="12119064" y="247622"/>
                </a:cubicBezTo>
                <a:lnTo>
                  <a:pt x="11963287" y="247622"/>
                </a:lnTo>
                <a:close/>
                <a:moveTo>
                  <a:pt x="1946758" y="128763"/>
                </a:moveTo>
                <a:cubicBezTo>
                  <a:pt x="1881026" y="128763"/>
                  <a:pt x="1838705" y="156677"/>
                  <a:pt x="1808990" y="195396"/>
                </a:cubicBezTo>
                <a:lnTo>
                  <a:pt x="1877424" y="229613"/>
                </a:lnTo>
                <a:cubicBezTo>
                  <a:pt x="1890931" y="205301"/>
                  <a:pt x="1913442" y="190894"/>
                  <a:pt x="1945858" y="190894"/>
                </a:cubicBezTo>
                <a:cubicBezTo>
                  <a:pt x="1988179" y="190894"/>
                  <a:pt x="2008889" y="212505"/>
                  <a:pt x="2008889" y="244020"/>
                </a:cubicBezTo>
                <a:lnTo>
                  <a:pt x="2008889" y="247622"/>
                </a:lnTo>
                <a:lnTo>
                  <a:pt x="1932351" y="247622"/>
                </a:lnTo>
                <a:cubicBezTo>
                  <a:pt x="1851311" y="247622"/>
                  <a:pt x="1800886" y="284540"/>
                  <a:pt x="1800886" y="345770"/>
                </a:cubicBezTo>
                <a:cubicBezTo>
                  <a:pt x="1800886" y="397096"/>
                  <a:pt x="1838705" y="433113"/>
                  <a:pt x="1902636" y="433113"/>
                </a:cubicBezTo>
                <a:cubicBezTo>
                  <a:pt x="1948559" y="433113"/>
                  <a:pt x="1988179" y="412403"/>
                  <a:pt x="2009789" y="382689"/>
                </a:cubicBezTo>
                <a:lnTo>
                  <a:pt x="2009789" y="427711"/>
                </a:lnTo>
                <a:lnTo>
                  <a:pt x="2081825" y="427711"/>
                </a:lnTo>
                <a:lnTo>
                  <a:pt x="2081825" y="246722"/>
                </a:lnTo>
                <a:cubicBezTo>
                  <a:pt x="2081825" y="173786"/>
                  <a:pt x="2033201" y="128763"/>
                  <a:pt x="1946758" y="128763"/>
                </a:cubicBezTo>
                <a:close/>
                <a:moveTo>
                  <a:pt x="2010690" y="317857"/>
                </a:moveTo>
                <a:cubicBezTo>
                  <a:pt x="1996282" y="349372"/>
                  <a:pt x="1961165" y="370983"/>
                  <a:pt x="1925148" y="370983"/>
                </a:cubicBezTo>
                <a:cubicBezTo>
                  <a:pt x="1894532" y="370983"/>
                  <a:pt x="1880125" y="360178"/>
                  <a:pt x="1880125" y="339467"/>
                </a:cubicBezTo>
                <a:cubicBezTo>
                  <a:pt x="1880125" y="316956"/>
                  <a:pt x="1898134" y="302549"/>
                  <a:pt x="1942256" y="302549"/>
                </a:cubicBezTo>
                <a:lnTo>
                  <a:pt x="2010690" y="302549"/>
                </a:lnTo>
                <a:lnTo>
                  <a:pt x="2010690" y="317857"/>
                </a:lnTo>
                <a:close/>
                <a:moveTo>
                  <a:pt x="155777" y="31516"/>
                </a:moveTo>
                <a:lnTo>
                  <a:pt x="0" y="31516"/>
                </a:lnTo>
                <a:lnTo>
                  <a:pt x="0" y="425910"/>
                </a:lnTo>
                <a:lnTo>
                  <a:pt x="76538" y="425910"/>
                </a:lnTo>
                <a:lnTo>
                  <a:pt x="76538" y="318757"/>
                </a:lnTo>
                <a:lnTo>
                  <a:pt x="154876" y="318757"/>
                </a:lnTo>
                <a:cubicBezTo>
                  <a:pt x="244020" y="318757"/>
                  <a:pt x="303449" y="253025"/>
                  <a:pt x="303449" y="174686"/>
                </a:cubicBezTo>
                <a:cubicBezTo>
                  <a:pt x="303449" y="95447"/>
                  <a:pt x="244020" y="31516"/>
                  <a:pt x="155777" y="31516"/>
                </a:cubicBezTo>
                <a:close/>
                <a:moveTo>
                  <a:pt x="150374" y="247622"/>
                </a:moveTo>
                <a:lnTo>
                  <a:pt x="76538" y="247622"/>
                </a:lnTo>
                <a:lnTo>
                  <a:pt x="76538" y="101750"/>
                </a:lnTo>
                <a:lnTo>
                  <a:pt x="150374" y="101750"/>
                </a:lnTo>
                <a:cubicBezTo>
                  <a:pt x="195396" y="101750"/>
                  <a:pt x="226011" y="132365"/>
                  <a:pt x="226011" y="175587"/>
                </a:cubicBezTo>
                <a:cubicBezTo>
                  <a:pt x="226011" y="217007"/>
                  <a:pt x="196297" y="247622"/>
                  <a:pt x="150374" y="247622"/>
                </a:cubicBezTo>
                <a:close/>
                <a:moveTo>
                  <a:pt x="6854173" y="6303"/>
                </a:moveTo>
                <a:lnTo>
                  <a:pt x="6777636" y="6303"/>
                </a:lnTo>
                <a:lnTo>
                  <a:pt x="6716406" y="99049"/>
                </a:lnTo>
                <a:lnTo>
                  <a:pt x="6772233" y="99049"/>
                </a:lnTo>
                <a:lnTo>
                  <a:pt x="6854173" y="6303"/>
                </a:lnTo>
                <a:close/>
                <a:moveTo>
                  <a:pt x="1643309" y="128763"/>
                </a:moveTo>
                <a:cubicBezTo>
                  <a:pt x="1607291" y="128763"/>
                  <a:pt x="1576676" y="144971"/>
                  <a:pt x="1557767" y="171084"/>
                </a:cubicBezTo>
                <a:lnTo>
                  <a:pt x="1557767" y="134166"/>
                </a:lnTo>
                <a:lnTo>
                  <a:pt x="1483030" y="134166"/>
                </a:lnTo>
                <a:lnTo>
                  <a:pt x="1483030" y="425910"/>
                </a:lnTo>
                <a:lnTo>
                  <a:pt x="1557767" y="425910"/>
                </a:lnTo>
                <a:lnTo>
                  <a:pt x="1557767" y="265631"/>
                </a:lnTo>
                <a:cubicBezTo>
                  <a:pt x="1557767" y="220609"/>
                  <a:pt x="1584780" y="194496"/>
                  <a:pt x="1619897" y="194496"/>
                </a:cubicBezTo>
                <a:cubicBezTo>
                  <a:pt x="1659517" y="194496"/>
                  <a:pt x="1679327" y="220609"/>
                  <a:pt x="1679327" y="262029"/>
                </a:cubicBezTo>
                <a:lnTo>
                  <a:pt x="1679327" y="426810"/>
                </a:lnTo>
                <a:lnTo>
                  <a:pt x="1755864" y="426810"/>
                </a:lnTo>
                <a:lnTo>
                  <a:pt x="1755864" y="250323"/>
                </a:lnTo>
                <a:cubicBezTo>
                  <a:pt x="1755864" y="173786"/>
                  <a:pt x="1711743" y="128763"/>
                  <a:pt x="1643309" y="128763"/>
                </a:cubicBezTo>
                <a:close/>
                <a:moveTo>
                  <a:pt x="1059822" y="361978"/>
                </a:moveTo>
                <a:cubicBezTo>
                  <a:pt x="1040912" y="361978"/>
                  <a:pt x="1028306" y="351173"/>
                  <a:pt x="1028306" y="320558"/>
                </a:cubicBezTo>
                <a:lnTo>
                  <a:pt x="1028306" y="200799"/>
                </a:lnTo>
                <a:lnTo>
                  <a:pt x="1104844" y="200799"/>
                </a:lnTo>
                <a:lnTo>
                  <a:pt x="1104844" y="135067"/>
                </a:lnTo>
                <a:lnTo>
                  <a:pt x="1028306" y="135067"/>
                </a:lnTo>
                <a:lnTo>
                  <a:pt x="1028306" y="27914"/>
                </a:lnTo>
                <a:lnTo>
                  <a:pt x="954470" y="71135"/>
                </a:lnTo>
                <a:lnTo>
                  <a:pt x="954470" y="134166"/>
                </a:lnTo>
                <a:lnTo>
                  <a:pt x="900443" y="134166"/>
                </a:lnTo>
                <a:lnTo>
                  <a:pt x="900443" y="199899"/>
                </a:lnTo>
                <a:lnTo>
                  <a:pt x="954470" y="199899"/>
                </a:lnTo>
                <a:lnTo>
                  <a:pt x="954470" y="322359"/>
                </a:lnTo>
                <a:cubicBezTo>
                  <a:pt x="954470" y="401598"/>
                  <a:pt x="990487" y="431313"/>
                  <a:pt x="1050817" y="431313"/>
                </a:cubicBezTo>
                <a:cubicBezTo>
                  <a:pt x="1077830" y="431313"/>
                  <a:pt x="1101242" y="423209"/>
                  <a:pt x="1120151" y="408801"/>
                </a:cubicBezTo>
                <a:lnTo>
                  <a:pt x="1085934" y="350273"/>
                </a:lnTo>
                <a:cubicBezTo>
                  <a:pt x="1078731" y="358377"/>
                  <a:pt x="1070627" y="361978"/>
                  <a:pt x="1059822" y="361978"/>
                </a:cubicBezTo>
                <a:close/>
                <a:moveTo>
                  <a:pt x="11717467" y="361078"/>
                </a:moveTo>
                <a:cubicBezTo>
                  <a:pt x="11672445" y="361078"/>
                  <a:pt x="11637327" y="324160"/>
                  <a:pt x="11637327" y="280038"/>
                </a:cubicBezTo>
                <a:cubicBezTo>
                  <a:pt x="11637327" y="235016"/>
                  <a:pt x="11672445" y="198098"/>
                  <a:pt x="11717467" y="198098"/>
                </a:cubicBezTo>
                <a:cubicBezTo>
                  <a:pt x="11750783" y="198098"/>
                  <a:pt x="11777796" y="217007"/>
                  <a:pt x="11789502" y="248522"/>
                </a:cubicBezTo>
                <a:lnTo>
                  <a:pt x="11857936" y="220609"/>
                </a:lnTo>
                <a:cubicBezTo>
                  <a:pt x="11835425" y="165682"/>
                  <a:pt x="11783199" y="127863"/>
                  <a:pt x="11715665" y="127863"/>
                </a:cubicBezTo>
                <a:cubicBezTo>
                  <a:pt x="11629223" y="127863"/>
                  <a:pt x="11562590" y="193595"/>
                  <a:pt x="11562590" y="280038"/>
                </a:cubicBezTo>
                <a:cubicBezTo>
                  <a:pt x="11562590" y="364680"/>
                  <a:pt x="11628323" y="432213"/>
                  <a:pt x="11715665" y="432213"/>
                </a:cubicBezTo>
                <a:cubicBezTo>
                  <a:pt x="11785000" y="432213"/>
                  <a:pt x="11833623" y="393494"/>
                  <a:pt x="11858836" y="339467"/>
                </a:cubicBezTo>
                <a:lnTo>
                  <a:pt x="11789502" y="310653"/>
                </a:lnTo>
                <a:cubicBezTo>
                  <a:pt x="11777796" y="340368"/>
                  <a:pt x="11752583" y="361078"/>
                  <a:pt x="11717467" y="361078"/>
                </a:cubicBezTo>
                <a:close/>
                <a:moveTo>
                  <a:pt x="10763897" y="179188"/>
                </a:moveTo>
                <a:lnTo>
                  <a:pt x="10763897" y="134166"/>
                </a:lnTo>
                <a:lnTo>
                  <a:pt x="10690060" y="134166"/>
                </a:lnTo>
                <a:lnTo>
                  <a:pt x="10690060" y="425910"/>
                </a:lnTo>
                <a:lnTo>
                  <a:pt x="10763897" y="425910"/>
                </a:lnTo>
                <a:lnTo>
                  <a:pt x="10763897" y="271934"/>
                </a:lnTo>
                <a:cubicBezTo>
                  <a:pt x="10763897" y="222410"/>
                  <a:pt x="10789109" y="203500"/>
                  <a:pt x="10826928" y="203500"/>
                </a:cubicBezTo>
                <a:cubicBezTo>
                  <a:pt x="10844037" y="203500"/>
                  <a:pt x="10857544" y="208003"/>
                  <a:pt x="10865647" y="213405"/>
                </a:cubicBezTo>
                <a:lnTo>
                  <a:pt x="10892660" y="139569"/>
                </a:lnTo>
                <a:cubicBezTo>
                  <a:pt x="10880055" y="133266"/>
                  <a:pt x="10862946" y="127863"/>
                  <a:pt x="10843136" y="127863"/>
                </a:cubicBezTo>
                <a:cubicBezTo>
                  <a:pt x="10807118" y="128763"/>
                  <a:pt x="10778304" y="144971"/>
                  <a:pt x="10763897" y="179188"/>
                </a:cubicBezTo>
                <a:close/>
                <a:moveTo>
                  <a:pt x="10555895" y="295346"/>
                </a:moveTo>
                <a:cubicBezTo>
                  <a:pt x="10555895" y="340368"/>
                  <a:pt x="10529782" y="366481"/>
                  <a:pt x="10494665" y="366481"/>
                </a:cubicBezTo>
                <a:cubicBezTo>
                  <a:pt x="10455045" y="366481"/>
                  <a:pt x="10435236" y="341268"/>
                  <a:pt x="10435236" y="299848"/>
                </a:cubicBezTo>
                <a:lnTo>
                  <a:pt x="10435236" y="134166"/>
                </a:lnTo>
                <a:lnTo>
                  <a:pt x="10358698" y="134166"/>
                </a:lnTo>
                <a:lnTo>
                  <a:pt x="10358698" y="308852"/>
                </a:lnTo>
                <a:cubicBezTo>
                  <a:pt x="10358698" y="385390"/>
                  <a:pt x="10400118" y="431313"/>
                  <a:pt x="10472154" y="431313"/>
                </a:cubicBezTo>
                <a:cubicBezTo>
                  <a:pt x="10508171" y="431313"/>
                  <a:pt x="10537886" y="415105"/>
                  <a:pt x="10556795" y="388992"/>
                </a:cubicBezTo>
                <a:lnTo>
                  <a:pt x="10556795" y="425910"/>
                </a:lnTo>
                <a:lnTo>
                  <a:pt x="10631532" y="425009"/>
                </a:lnTo>
                <a:lnTo>
                  <a:pt x="10631532" y="134166"/>
                </a:lnTo>
                <a:lnTo>
                  <a:pt x="10555895" y="135067"/>
                </a:lnTo>
                <a:lnTo>
                  <a:pt x="10555895" y="295346"/>
                </a:lnTo>
                <a:close/>
                <a:moveTo>
                  <a:pt x="4398665" y="128763"/>
                </a:moveTo>
                <a:cubicBezTo>
                  <a:pt x="4311322" y="128763"/>
                  <a:pt x="4245590" y="196297"/>
                  <a:pt x="4245590" y="280938"/>
                </a:cubicBezTo>
                <a:cubicBezTo>
                  <a:pt x="4245590" y="365580"/>
                  <a:pt x="4305919" y="432213"/>
                  <a:pt x="4400466" y="432213"/>
                </a:cubicBezTo>
                <a:cubicBezTo>
                  <a:pt x="4464397" y="432213"/>
                  <a:pt x="4505818" y="406100"/>
                  <a:pt x="4534632" y="364680"/>
                </a:cubicBezTo>
                <a:lnTo>
                  <a:pt x="4473402" y="328662"/>
                </a:lnTo>
                <a:cubicBezTo>
                  <a:pt x="4458995" y="352074"/>
                  <a:pt x="4435583" y="367381"/>
                  <a:pt x="4401366" y="367381"/>
                </a:cubicBezTo>
                <a:cubicBezTo>
                  <a:pt x="4358145" y="367381"/>
                  <a:pt x="4327530" y="343970"/>
                  <a:pt x="4317625" y="306151"/>
                </a:cubicBezTo>
                <a:lnTo>
                  <a:pt x="4549039" y="306151"/>
                </a:lnTo>
                <a:lnTo>
                  <a:pt x="4549039" y="278237"/>
                </a:lnTo>
                <a:cubicBezTo>
                  <a:pt x="4549039" y="191795"/>
                  <a:pt x="4486008" y="128763"/>
                  <a:pt x="4398665" y="128763"/>
                </a:cubicBezTo>
                <a:close/>
                <a:moveTo>
                  <a:pt x="4319426" y="247622"/>
                </a:moveTo>
                <a:cubicBezTo>
                  <a:pt x="4331132" y="213405"/>
                  <a:pt x="4360846" y="191795"/>
                  <a:pt x="4398665" y="191795"/>
                </a:cubicBezTo>
                <a:cubicBezTo>
                  <a:pt x="4437384" y="191795"/>
                  <a:pt x="4465298" y="211604"/>
                  <a:pt x="4475203" y="247622"/>
                </a:cubicBezTo>
                <a:lnTo>
                  <a:pt x="4319426" y="247622"/>
                </a:lnTo>
                <a:close/>
                <a:moveTo>
                  <a:pt x="7455669" y="128763"/>
                </a:moveTo>
                <a:cubicBezTo>
                  <a:pt x="7368326" y="128763"/>
                  <a:pt x="7302594" y="196297"/>
                  <a:pt x="7302594" y="280938"/>
                </a:cubicBezTo>
                <a:cubicBezTo>
                  <a:pt x="7302594" y="365580"/>
                  <a:pt x="7362924" y="432213"/>
                  <a:pt x="7457470" y="432213"/>
                </a:cubicBezTo>
                <a:cubicBezTo>
                  <a:pt x="7521402" y="432213"/>
                  <a:pt x="7562822" y="406100"/>
                  <a:pt x="7591636" y="364680"/>
                </a:cubicBezTo>
                <a:lnTo>
                  <a:pt x="7530406" y="328662"/>
                </a:lnTo>
                <a:cubicBezTo>
                  <a:pt x="7515999" y="352074"/>
                  <a:pt x="7492587" y="367381"/>
                  <a:pt x="7458371" y="367381"/>
                </a:cubicBezTo>
                <a:cubicBezTo>
                  <a:pt x="7415149" y="367381"/>
                  <a:pt x="7384534" y="343970"/>
                  <a:pt x="7374629" y="306151"/>
                </a:cubicBezTo>
                <a:lnTo>
                  <a:pt x="7606043" y="306151"/>
                </a:lnTo>
                <a:lnTo>
                  <a:pt x="7606043" y="278237"/>
                </a:lnTo>
                <a:cubicBezTo>
                  <a:pt x="7606944" y="191795"/>
                  <a:pt x="7543913" y="128763"/>
                  <a:pt x="7455669" y="128763"/>
                </a:cubicBezTo>
                <a:close/>
                <a:moveTo>
                  <a:pt x="7377331" y="247622"/>
                </a:moveTo>
                <a:cubicBezTo>
                  <a:pt x="7389036" y="213405"/>
                  <a:pt x="7418751" y="191795"/>
                  <a:pt x="7456570" y="191795"/>
                </a:cubicBezTo>
                <a:cubicBezTo>
                  <a:pt x="7495289" y="191795"/>
                  <a:pt x="7523203" y="211604"/>
                  <a:pt x="7533107" y="247622"/>
                </a:cubicBezTo>
                <a:lnTo>
                  <a:pt x="7377331" y="247622"/>
                </a:lnTo>
                <a:close/>
                <a:moveTo>
                  <a:pt x="9532091" y="31516"/>
                </a:moveTo>
                <a:lnTo>
                  <a:pt x="9382617" y="425910"/>
                </a:lnTo>
                <a:lnTo>
                  <a:pt x="9460956" y="425910"/>
                </a:lnTo>
                <a:lnTo>
                  <a:pt x="9487069" y="353874"/>
                </a:lnTo>
                <a:lnTo>
                  <a:pt x="9651850" y="353874"/>
                </a:lnTo>
                <a:lnTo>
                  <a:pt x="9677963" y="425910"/>
                </a:lnTo>
                <a:lnTo>
                  <a:pt x="9756301" y="425910"/>
                </a:lnTo>
                <a:lnTo>
                  <a:pt x="9606828" y="31516"/>
                </a:lnTo>
                <a:lnTo>
                  <a:pt x="9532091" y="31516"/>
                </a:lnTo>
                <a:close/>
                <a:moveTo>
                  <a:pt x="9512281" y="285441"/>
                </a:moveTo>
                <a:lnTo>
                  <a:pt x="9569910" y="128763"/>
                </a:lnTo>
                <a:lnTo>
                  <a:pt x="9626637" y="285441"/>
                </a:lnTo>
                <a:lnTo>
                  <a:pt x="9512281" y="285441"/>
                </a:lnTo>
                <a:close/>
                <a:moveTo>
                  <a:pt x="6752424" y="128763"/>
                </a:moveTo>
                <a:cubicBezTo>
                  <a:pt x="6665080" y="128763"/>
                  <a:pt x="6599348" y="196297"/>
                  <a:pt x="6599348" y="280938"/>
                </a:cubicBezTo>
                <a:cubicBezTo>
                  <a:pt x="6599348" y="365580"/>
                  <a:pt x="6659677" y="432213"/>
                  <a:pt x="6754224" y="432213"/>
                </a:cubicBezTo>
                <a:cubicBezTo>
                  <a:pt x="6818156" y="432213"/>
                  <a:pt x="6859576" y="406100"/>
                  <a:pt x="6888390" y="364680"/>
                </a:cubicBezTo>
                <a:lnTo>
                  <a:pt x="6827160" y="328662"/>
                </a:lnTo>
                <a:cubicBezTo>
                  <a:pt x="6812753" y="352074"/>
                  <a:pt x="6789341" y="367381"/>
                  <a:pt x="6755125" y="367381"/>
                </a:cubicBezTo>
                <a:cubicBezTo>
                  <a:pt x="6711904" y="367381"/>
                  <a:pt x="6681288" y="343970"/>
                  <a:pt x="6671384" y="306151"/>
                </a:cubicBezTo>
                <a:lnTo>
                  <a:pt x="6902797" y="306151"/>
                </a:lnTo>
                <a:lnTo>
                  <a:pt x="6902797" y="278237"/>
                </a:lnTo>
                <a:cubicBezTo>
                  <a:pt x="6902797" y="191795"/>
                  <a:pt x="6839766" y="128763"/>
                  <a:pt x="6752424" y="128763"/>
                </a:cubicBezTo>
                <a:close/>
                <a:moveTo>
                  <a:pt x="6673184" y="247622"/>
                </a:moveTo>
                <a:cubicBezTo>
                  <a:pt x="6684890" y="213405"/>
                  <a:pt x="6714605" y="191795"/>
                  <a:pt x="6752424" y="191795"/>
                </a:cubicBezTo>
                <a:cubicBezTo>
                  <a:pt x="6791142" y="191795"/>
                  <a:pt x="6819056" y="211604"/>
                  <a:pt x="6828961" y="247622"/>
                </a:cubicBezTo>
                <a:lnTo>
                  <a:pt x="6673184" y="247622"/>
                </a:lnTo>
                <a:close/>
                <a:moveTo>
                  <a:pt x="7083786" y="361978"/>
                </a:moveTo>
                <a:cubicBezTo>
                  <a:pt x="7064877" y="361978"/>
                  <a:pt x="7052271" y="351173"/>
                  <a:pt x="7052271" y="320558"/>
                </a:cubicBezTo>
                <a:lnTo>
                  <a:pt x="7052271" y="200799"/>
                </a:lnTo>
                <a:lnTo>
                  <a:pt x="7128809" y="200799"/>
                </a:lnTo>
                <a:lnTo>
                  <a:pt x="7128809" y="135067"/>
                </a:lnTo>
                <a:lnTo>
                  <a:pt x="7052271" y="135067"/>
                </a:lnTo>
                <a:lnTo>
                  <a:pt x="7052271" y="27914"/>
                </a:lnTo>
                <a:lnTo>
                  <a:pt x="6978435" y="71135"/>
                </a:lnTo>
                <a:lnTo>
                  <a:pt x="6978435" y="134166"/>
                </a:lnTo>
                <a:lnTo>
                  <a:pt x="6924408" y="134166"/>
                </a:lnTo>
                <a:lnTo>
                  <a:pt x="6924408" y="199899"/>
                </a:lnTo>
                <a:lnTo>
                  <a:pt x="6978435" y="199899"/>
                </a:lnTo>
                <a:lnTo>
                  <a:pt x="6978435" y="322359"/>
                </a:lnTo>
                <a:cubicBezTo>
                  <a:pt x="6978435" y="401598"/>
                  <a:pt x="7014452" y="431313"/>
                  <a:pt x="7074782" y="431313"/>
                </a:cubicBezTo>
                <a:cubicBezTo>
                  <a:pt x="7101795" y="431313"/>
                  <a:pt x="7125207" y="423209"/>
                  <a:pt x="7144116" y="408801"/>
                </a:cubicBezTo>
                <a:lnTo>
                  <a:pt x="7109899" y="350273"/>
                </a:lnTo>
                <a:cubicBezTo>
                  <a:pt x="7101795" y="358377"/>
                  <a:pt x="7093691" y="361978"/>
                  <a:pt x="7083786" y="361978"/>
                </a:cubicBezTo>
                <a:close/>
                <a:moveTo>
                  <a:pt x="7177432" y="425910"/>
                </a:moveTo>
                <a:lnTo>
                  <a:pt x="7253970" y="425910"/>
                </a:lnTo>
                <a:lnTo>
                  <a:pt x="7253970" y="134166"/>
                </a:lnTo>
                <a:lnTo>
                  <a:pt x="7177432" y="134166"/>
                </a:lnTo>
                <a:lnTo>
                  <a:pt x="7177432" y="425910"/>
                </a:lnTo>
                <a:close/>
                <a:moveTo>
                  <a:pt x="9299777" y="27914"/>
                </a:moveTo>
                <a:cubicBezTo>
                  <a:pt x="9270962" y="27914"/>
                  <a:pt x="9250253" y="47724"/>
                  <a:pt x="9250253" y="76538"/>
                </a:cubicBezTo>
                <a:cubicBezTo>
                  <a:pt x="9250253" y="99049"/>
                  <a:pt x="9265560" y="116157"/>
                  <a:pt x="9288071" y="116157"/>
                </a:cubicBezTo>
                <a:cubicBezTo>
                  <a:pt x="9299777" y="116157"/>
                  <a:pt x="9308782" y="111655"/>
                  <a:pt x="9313284" y="101750"/>
                </a:cubicBezTo>
                <a:cubicBezTo>
                  <a:pt x="9309682" y="125162"/>
                  <a:pt x="9294374" y="145872"/>
                  <a:pt x="9262858" y="169283"/>
                </a:cubicBezTo>
                <a:lnTo>
                  <a:pt x="9286270" y="194496"/>
                </a:lnTo>
                <a:cubicBezTo>
                  <a:pt x="9325889" y="165682"/>
                  <a:pt x="9352902" y="131465"/>
                  <a:pt x="9352902" y="87343"/>
                </a:cubicBezTo>
                <a:cubicBezTo>
                  <a:pt x="9353804" y="54027"/>
                  <a:pt x="9334894" y="27914"/>
                  <a:pt x="9299777" y="27914"/>
                </a:cubicBezTo>
                <a:close/>
                <a:moveTo>
                  <a:pt x="7728504" y="179188"/>
                </a:moveTo>
                <a:lnTo>
                  <a:pt x="7728504" y="134166"/>
                </a:lnTo>
                <a:lnTo>
                  <a:pt x="7654667" y="134166"/>
                </a:lnTo>
                <a:lnTo>
                  <a:pt x="7654667" y="425910"/>
                </a:lnTo>
                <a:lnTo>
                  <a:pt x="7728504" y="425910"/>
                </a:lnTo>
                <a:lnTo>
                  <a:pt x="7728504" y="271934"/>
                </a:lnTo>
                <a:cubicBezTo>
                  <a:pt x="7728504" y="222410"/>
                  <a:pt x="7753716" y="203500"/>
                  <a:pt x="7791535" y="203500"/>
                </a:cubicBezTo>
                <a:cubicBezTo>
                  <a:pt x="7808643" y="203500"/>
                  <a:pt x="7822150" y="208003"/>
                  <a:pt x="7830254" y="213405"/>
                </a:cubicBezTo>
                <a:lnTo>
                  <a:pt x="7857267" y="139569"/>
                </a:lnTo>
                <a:cubicBezTo>
                  <a:pt x="7844661" y="133266"/>
                  <a:pt x="7827552" y="127863"/>
                  <a:pt x="7807742" y="127863"/>
                </a:cubicBezTo>
                <a:cubicBezTo>
                  <a:pt x="7771725" y="128763"/>
                  <a:pt x="7742911" y="144971"/>
                  <a:pt x="7728504" y="179188"/>
                </a:cubicBezTo>
                <a:close/>
                <a:moveTo>
                  <a:pt x="8797329" y="128763"/>
                </a:moveTo>
                <a:cubicBezTo>
                  <a:pt x="8709986" y="128763"/>
                  <a:pt x="8644254" y="196297"/>
                  <a:pt x="8644254" y="280938"/>
                </a:cubicBezTo>
                <a:cubicBezTo>
                  <a:pt x="8644254" y="365580"/>
                  <a:pt x="8704584" y="432213"/>
                  <a:pt x="8799130" y="432213"/>
                </a:cubicBezTo>
                <a:cubicBezTo>
                  <a:pt x="8863062" y="432213"/>
                  <a:pt x="8904482" y="406100"/>
                  <a:pt x="8933296" y="364680"/>
                </a:cubicBezTo>
                <a:lnTo>
                  <a:pt x="8872066" y="328662"/>
                </a:lnTo>
                <a:cubicBezTo>
                  <a:pt x="8857659" y="352074"/>
                  <a:pt x="8834247" y="367381"/>
                  <a:pt x="8800031" y="367381"/>
                </a:cubicBezTo>
                <a:cubicBezTo>
                  <a:pt x="8756809" y="367381"/>
                  <a:pt x="8726194" y="343970"/>
                  <a:pt x="8716290" y="306151"/>
                </a:cubicBezTo>
                <a:lnTo>
                  <a:pt x="8947704" y="306151"/>
                </a:lnTo>
                <a:lnTo>
                  <a:pt x="8947704" y="278237"/>
                </a:lnTo>
                <a:cubicBezTo>
                  <a:pt x="8947704" y="191795"/>
                  <a:pt x="8884672" y="128763"/>
                  <a:pt x="8797329" y="128763"/>
                </a:cubicBezTo>
                <a:close/>
                <a:moveTo>
                  <a:pt x="8718091" y="247622"/>
                </a:moveTo>
                <a:cubicBezTo>
                  <a:pt x="8729796" y="213405"/>
                  <a:pt x="8759511" y="191795"/>
                  <a:pt x="8797329" y="191795"/>
                </a:cubicBezTo>
                <a:cubicBezTo>
                  <a:pt x="8836048" y="191795"/>
                  <a:pt x="8863962" y="211604"/>
                  <a:pt x="8873867" y="247622"/>
                </a:cubicBezTo>
                <a:lnTo>
                  <a:pt x="8718091" y="247622"/>
                </a:lnTo>
                <a:close/>
                <a:moveTo>
                  <a:pt x="8521794" y="171985"/>
                </a:moveTo>
                <a:cubicBezTo>
                  <a:pt x="8501984" y="144971"/>
                  <a:pt x="8469568" y="128763"/>
                  <a:pt x="8431750" y="128763"/>
                </a:cubicBezTo>
                <a:cubicBezTo>
                  <a:pt x="8357013" y="128763"/>
                  <a:pt x="8290380" y="187292"/>
                  <a:pt x="8290380" y="280938"/>
                </a:cubicBezTo>
                <a:cubicBezTo>
                  <a:pt x="8290380" y="373684"/>
                  <a:pt x="8358814" y="433113"/>
                  <a:pt x="8430849" y="433113"/>
                </a:cubicBezTo>
                <a:cubicBezTo>
                  <a:pt x="8468668" y="433113"/>
                  <a:pt x="8501984" y="416005"/>
                  <a:pt x="8521794" y="387191"/>
                </a:cubicBezTo>
                <a:lnTo>
                  <a:pt x="8521794" y="426810"/>
                </a:lnTo>
                <a:lnTo>
                  <a:pt x="8595630" y="426810"/>
                </a:lnTo>
                <a:lnTo>
                  <a:pt x="8595630" y="0"/>
                </a:lnTo>
                <a:lnTo>
                  <a:pt x="8521794" y="0"/>
                </a:lnTo>
                <a:lnTo>
                  <a:pt x="8521794" y="171985"/>
                </a:lnTo>
                <a:close/>
                <a:moveTo>
                  <a:pt x="8445256" y="361978"/>
                </a:moveTo>
                <a:cubicBezTo>
                  <a:pt x="8400234" y="361978"/>
                  <a:pt x="8364217" y="325961"/>
                  <a:pt x="8364217" y="280038"/>
                </a:cubicBezTo>
                <a:cubicBezTo>
                  <a:pt x="8364217" y="234115"/>
                  <a:pt x="8400234" y="198098"/>
                  <a:pt x="8445256" y="198098"/>
                </a:cubicBezTo>
                <a:cubicBezTo>
                  <a:pt x="8491179" y="198098"/>
                  <a:pt x="8526296" y="235016"/>
                  <a:pt x="8526296" y="280038"/>
                </a:cubicBezTo>
                <a:cubicBezTo>
                  <a:pt x="8526296" y="325060"/>
                  <a:pt x="8491179" y="361978"/>
                  <a:pt x="8445256" y="361978"/>
                </a:cubicBezTo>
                <a:close/>
                <a:moveTo>
                  <a:pt x="8020247" y="246722"/>
                </a:moveTo>
                <a:cubicBezTo>
                  <a:pt x="7977926" y="237717"/>
                  <a:pt x="7953614" y="232314"/>
                  <a:pt x="7953614" y="214306"/>
                </a:cubicBezTo>
                <a:cubicBezTo>
                  <a:pt x="7953614" y="198098"/>
                  <a:pt x="7968022" y="186392"/>
                  <a:pt x="7996835" y="186392"/>
                </a:cubicBezTo>
                <a:cubicBezTo>
                  <a:pt x="8023849" y="186392"/>
                  <a:pt x="8041858" y="198098"/>
                  <a:pt x="8054464" y="217007"/>
                </a:cubicBezTo>
                <a:lnTo>
                  <a:pt x="8122898" y="189093"/>
                </a:lnTo>
                <a:cubicBezTo>
                  <a:pt x="8095884" y="150374"/>
                  <a:pt x="8058966" y="126963"/>
                  <a:pt x="7997736" y="126963"/>
                </a:cubicBezTo>
                <a:cubicBezTo>
                  <a:pt x="7925701" y="126062"/>
                  <a:pt x="7877977" y="169283"/>
                  <a:pt x="7877977" y="217907"/>
                </a:cubicBezTo>
                <a:cubicBezTo>
                  <a:pt x="7877977" y="279138"/>
                  <a:pt x="7932904" y="294445"/>
                  <a:pt x="7981528" y="305250"/>
                </a:cubicBezTo>
                <a:cubicBezTo>
                  <a:pt x="8018446" y="312454"/>
                  <a:pt x="8049962" y="317857"/>
                  <a:pt x="8049962" y="338567"/>
                </a:cubicBezTo>
                <a:cubicBezTo>
                  <a:pt x="8049962" y="355675"/>
                  <a:pt x="8033754" y="370082"/>
                  <a:pt x="8003139" y="370082"/>
                </a:cubicBezTo>
                <a:cubicBezTo>
                  <a:pt x="7972524" y="370082"/>
                  <a:pt x="7949112" y="356576"/>
                  <a:pt x="7936506" y="330463"/>
                </a:cubicBezTo>
                <a:lnTo>
                  <a:pt x="7864471" y="358377"/>
                </a:lnTo>
                <a:cubicBezTo>
                  <a:pt x="7887882" y="405200"/>
                  <a:pt x="7931103" y="430412"/>
                  <a:pt x="8000437" y="430412"/>
                </a:cubicBezTo>
                <a:cubicBezTo>
                  <a:pt x="8085079" y="431313"/>
                  <a:pt x="8125599" y="379987"/>
                  <a:pt x="8125599" y="334065"/>
                </a:cubicBezTo>
                <a:cubicBezTo>
                  <a:pt x="8126500" y="273735"/>
                  <a:pt x="8068871" y="256626"/>
                  <a:pt x="8020247" y="246722"/>
                </a:cubicBezTo>
                <a:close/>
                <a:moveTo>
                  <a:pt x="7215251" y="3602"/>
                </a:moveTo>
                <a:cubicBezTo>
                  <a:pt x="7187337" y="3602"/>
                  <a:pt x="7167528" y="24312"/>
                  <a:pt x="7167528" y="52226"/>
                </a:cubicBezTo>
                <a:cubicBezTo>
                  <a:pt x="7167528" y="80139"/>
                  <a:pt x="7187337" y="99949"/>
                  <a:pt x="7215251" y="99949"/>
                </a:cubicBezTo>
                <a:cubicBezTo>
                  <a:pt x="7244065" y="99949"/>
                  <a:pt x="7262974" y="80139"/>
                  <a:pt x="7262974" y="52226"/>
                </a:cubicBezTo>
                <a:cubicBezTo>
                  <a:pt x="7263875" y="24312"/>
                  <a:pt x="7244065" y="3602"/>
                  <a:pt x="7215251" y="3602"/>
                </a:cubicBezTo>
                <a:close/>
                <a:moveTo>
                  <a:pt x="9123290" y="425910"/>
                </a:moveTo>
                <a:lnTo>
                  <a:pt x="9198027" y="425910"/>
                </a:lnTo>
                <a:lnTo>
                  <a:pt x="9198027" y="900"/>
                </a:lnTo>
                <a:lnTo>
                  <a:pt x="9123290" y="900"/>
                </a:lnTo>
                <a:lnTo>
                  <a:pt x="9123290" y="425910"/>
                </a:lnTo>
                <a:close/>
                <a:moveTo>
                  <a:pt x="4732729" y="425910"/>
                </a:moveTo>
                <a:lnTo>
                  <a:pt x="4807466" y="425910"/>
                </a:lnTo>
                <a:lnTo>
                  <a:pt x="4807466" y="900"/>
                </a:lnTo>
                <a:lnTo>
                  <a:pt x="4732729" y="900"/>
                </a:lnTo>
                <a:lnTo>
                  <a:pt x="4732729" y="425910"/>
                </a:lnTo>
                <a:close/>
                <a:moveTo>
                  <a:pt x="4598563" y="425910"/>
                </a:moveTo>
                <a:lnTo>
                  <a:pt x="4675101" y="425910"/>
                </a:lnTo>
                <a:lnTo>
                  <a:pt x="4675101" y="134166"/>
                </a:lnTo>
                <a:lnTo>
                  <a:pt x="4598563" y="134166"/>
                </a:lnTo>
                <a:lnTo>
                  <a:pt x="4598563" y="425910"/>
                </a:lnTo>
                <a:close/>
                <a:moveTo>
                  <a:pt x="4636382" y="3602"/>
                </a:moveTo>
                <a:cubicBezTo>
                  <a:pt x="4608468" y="3602"/>
                  <a:pt x="4588659" y="24312"/>
                  <a:pt x="4588659" y="52226"/>
                </a:cubicBezTo>
                <a:cubicBezTo>
                  <a:pt x="4588659" y="80139"/>
                  <a:pt x="4608468" y="99949"/>
                  <a:pt x="4636382" y="99949"/>
                </a:cubicBezTo>
                <a:cubicBezTo>
                  <a:pt x="4665196" y="99949"/>
                  <a:pt x="4684106" y="80139"/>
                  <a:pt x="4684106" y="52226"/>
                </a:cubicBezTo>
                <a:cubicBezTo>
                  <a:pt x="4684106" y="24312"/>
                  <a:pt x="4664296" y="3602"/>
                  <a:pt x="4636382" y="3602"/>
                </a:cubicBezTo>
                <a:close/>
                <a:moveTo>
                  <a:pt x="5214466" y="171985"/>
                </a:moveTo>
                <a:cubicBezTo>
                  <a:pt x="5194657" y="144971"/>
                  <a:pt x="5162241" y="128763"/>
                  <a:pt x="5124422" y="128763"/>
                </a:cubicBezTo>
                <a:cubicBezTo>
                  <a:pt x="5049685" y="128763"/>
                  <a:pt x="4983053" y="187292"/>
                  <a:pt x="4983053" y="280938"/>
                </a:cubicBezTo>
                <a:cubicBezTo>
                  <a:pt x="4983053" y="373684"/>
                  <a:pt x="5051486" y="432213"/>
                  <a:pt x="5123522" y="432213"/>
                </a:cubicBezTo>
                <a:cubicBezTo>
                  <a:pt x="5161340" y="432213"/>
                  <a:pt x="5194657" y="415105"/>
                  <a:pt x="5214466" y="386290"/>
                </a:cubicBezTo>
                <a:lnTo>
                  <a:pt x="5214466" y="425910"/>
                </a:lnTo>
                <a:lnTo>
                  <a:pt x="5288303" y="425910"/>
                </a:lnTo>
                <a:lnTo>
                  <a:pt x="5288303" y="0"/>
                </a:lnTo>
                <a:lnTo>
                  <a:pt x="5214466" y="0"/>
                </a:lnTo>
                <a:lnTo>
                  <a:pt x="5214466" y="171985"/>
                </a:lnTo>
                <a:close/>
                <a:moveTo>
                  <a:pt x="5137929" y="361978"/>
                </a:moveTo>
                <a:cubicBezTo>
                  <a:pt x="5092906" y="361978"/>
                  <a:pt x="5056889" y="325961"/>
                  <a:pt x="5056889" y="280038"/>
                </a:cubicBezTo>
                <a:cubicBezTo>
                  <a:pt x="5056889" y="234115"/>
                  <a:pt x="5092906" y="198098"/>
                  <a:pt x="5137929" y="198098"/>
                </a:cubicBezTo>
                <a:cubicBezTo>
                  <a:pt x="5183851" y="198098"/>
                  <a:pt x="5218968" y="235016"/>
                  <a:pt x="5218968" y="280038"/>
                </a:cubicBezTo>
                <a:cubicBezTo>
                  <a:pt x="5218968" y="325060"/>
                  <a:pt x="5183851" y="361978"/>
                  <a:pt x="5137929" y="361978"/>
                </a:cubicBezTo>
                <a:close/>
                <a:moveTo>
                  <a:pt x="6439970" y="128763"/>
                </a:moveTo>
                <a:cubicBezTo>
                  <a:pt x="6400350" y="128763"/>
                  <a:pt x="6367033" y="147673"/>
                  <a:pt x="6349025" y="178288"/>
                </a:cubicBezTo>
                <a:cubicBezTo>
                  <a:pt x="6333717" y="146772"/>
                  <a:pt x="6304002" y="128763"/>
                  <a:pt x="6259881" y="128763"/>
                </a:cubicBezTo>
                <a:cubicBezTo>
                  <a:pt x="6224764" y="128763"/>
                  <a:pt x="6196850" y="144071"/>
                  <a:pt x="6178841" y="169283"/>
                </a:cubicBezTo>
                <a:lnTo>
                  <a:pt x="6178841" y="135067"/>
                </a:lnTo>
                <a:lnTo>
                  <a:pt x="6104104" y="135067"/>
                </a:lnTo>
                <a:lnTo>
                  <a:pt x="6104104" y="426810"/>
                </a:lnTo>
                <a:lnTo>
                  <a:pt x="6178841" y="426810"/>
                </a:lnTo>
                <a:lnTo>
                  <a:pt x="6178841" y="264730"/>
                </a:lnTo>
                <a:cubicBezTo>
                  <a:pt x="6178841" y="217907"/>
                  <a:pt x="6201352" y="194496"/>
                  <a:pt x="6236469" y="194496"/>
                </a:cubicBezTo>
                <a:cubicBezTo>
                  <a:pt x="6272487" y="194496"/>
                  <a:pt x="6288695" y="217007"/>
                  <a:pt x="6288695" y="255726"/>
                </a:cubicBezTo>
                <a:lnTo>
                  <a:pt x="6288695" y="426810"/>
                </a:lnTo>
                <a:lnTo>
                  <a:pt x="6365233" y="426810"/>
                </a:lnTo>
                <a:lnTo>
                  <a:pt x="6365233" y="262930"/>
                </a:lnTo>
                <a:cubicBezTo>
                  <a:pt x="6365233" y="217007"/>
                  <a:pt x="6387744" y="194496"/>
                  <a:pt x="6421060" y="194496"/>
                </a:cubicBezTo>
                <a:cubicBezTo>
                  <a:pt x="6458879" y="194496"/>
                  <a:pt x="6475087" y="218808"/>
                  <a:pt x="6475087" y="258427"/>
                </a:cubicBezTo>
                <a:lnTo>
                  <a:pt x="6475087" y="426810"/>
                </a:lnTo>
                <a:lnTo>
                  <a:pt x="6551624" y="426810"/>
                </a:lnTo>
                <a:lnTo>
                  <a:pt x="6551624" y="246722"/>
                </a:lnTo>
                <a:cubicBezTo>
                  <a:pt x="6550724" y="173786"/>
                  <a:pt x="6513806" y="128763"/>
                  <a:pt x="6439970" y="128763"/>
                </a:cubicBezTo>
                <a:close/>
                <a:moveTo>
                  <a:pt x="9925585" y="246722"/>
                </a:moveTo>
                <a:cubicBezTo>
                  <a:pt x="9883264" y="237717"/>
                  <a:pt x="9858952" y="232314"/>
                  <a:pt x="9858952" y="214306"/>
                </a:cubicBezTo>
                <a:cubicBezTo>
                  <a:pt x="9858952" y="198098"/>
                  <a:pt x="9873359" y="186392"/>
                  <a:pt x="9902173" y="186392"/>
                </a:cubicBezTo>
                <a:cubicBezTo>
                  <a:pt x="9929186" y="186392"/>
                  <a:pt x="9947195" y="198098"/>
                  <a:pt x="9959801" y="217007"/>
                </a:cubicBezTo>
                <a:lnTo>
                  <a:pt x="10028235" y="189093"/>
                </a:lnTo>
                <a:cubicBezTo>
                  <a:pt x="10001221" y="150374"/>
                  <a:pt x="9964303" y="126963"/>
                  <a:pt x="9903074" y="126963"/>
                </a:cubicBezTo>
                <a:cubicBezTo>
                  <a:pt x="9831039" y="126062"/>
                  <a:pt x="9783315" y="169283"/>
                  <a:pt x="9783315" y="217907"/>
                </a:cubicBezTo>
                <a:cubicBezTo>
                  <a:pt x="9783315" y="279138"/>
                  <a:pt x="9838241" y="294445"/>
                  <a:pt x="9886866" y="305250"/>
                </a:cubicBezTo>
                <a:cubicBezTo>
                  <a:pt x="9923784" y="312454"/>
                  <a:pt x="9955299" y="317857"/>
                  <a:pt x="9955299" y="338567"/>
                </a:cubicBezTo>
                <a:cubicBezTo>
                  <a:pt x="9955299" y="355675"/>
                  <a:pt x="9939092" y="370082"/>
                  <a:pt x="9908476" y="370082"/>
                </a:cubicBezTo>
                <a:cubicBezTo>
                  <a:pt x="9877861" y="370082"/>
                  <a:pt x="9854450" y="356576"/>
                  <a:pt x="9841843" y="330463"/>
                </a:cubicBezTo>
                <a:lnTo>
                  <a:pt x="9769808" y="358377"/>
                </a:lnTo>
                <a:cubicBezTo>
                  <a:pt x="9793219" y="405200"/>
                  <a:pt x="9836441" y="430412"/>
                  <a:pt x="9905775" y="430412"/>
                </a:cubicBezTo>
                <a:cubicBezTo>
                  <a:pt x="9990417" y="431313"/>
                  <a:pt x="10030936" y="379987"/>
                  <a:pt x="10030936" y="334065"/>
                </a:cubicBezTo>
                <a:cubicBezTo>
                  <a:pt x="10031837" y="273735"/>
                  <a:pt x="9974208" y="256626"/>
                  <a:pt x="9925585" y="246722"/>
                </a:cubicBezTo>
                <a:close/>
                <a:moveTo>
                  <a:pt x="10211925" y="246722"/>
                </a:moveTo>
                <a:cubicBezTo>
                  <a:pt x="10169605" y="237717"/>
                  <a:pt x="10145292" y="232314"/>
                  <a:pt x="10145292" y="214306"/>
                </a:cubicBezTo>
                <a:cubicBezTo>
                  <a:pt x="10145292" y="198098"/>
                  <a:pt x="10159700" y="186392"/>
                  <a:pt x="10188514" y="186392"/>
                </a:cubicBezTo>
                <a:cubicBezTo>
                  <a:pt x="10215527" y="186392"/>
                  <a:pt x="10233536" y="198098"/>
                  <a:pt x="10246143" y="217007"/>
                </a:cubicBezTo>
                <a:lnTo>
                  <a:pt x="10314576" y="189093"/>
                </a:lnTo>
                <a:cubicBezTo>
                  <a:pt x="10287563" y="150374"/>
                  <a:pt x="10250645" y="126963"/>
                  <a:pt x="10189414" y="126963"/>
                </a:cubicBezTo>
                <a:cubicBezTo>
                  <a:pt x="10117379" y="126062"/>
                  <a:pt x="10069656" y="169283"/>
                  <a:pt x="10069656" y="217907"/>
                </a:cubicBezTo>
                <a:cubicBezTo>
                  <a:pt x="10069656" y="279138"/>
                  <a:pt x="10124583" y="294445"/>
                  <a:pt x="10173207" y="305250"/>
                </a:cubicBezTo>
                <a:cubicBezTo>
                  <a:pt x="10210125" y="312454"/>
                  <a:pt x="10241640" y="317857"/>
                  <a:pt x="10241640" y="338567"/>
                </a:cubicBezTo>
                <a:cubicBezTo>
                  <a:pt x="10241640" y="355675"/>
                  <a:pt x="10225432" y="370082"/>
                  <a:pt x="10194817" y="370082"/>
                </a:cubicBezTo>
                <a:cubicBezTo>
                  <a:pt x="10164203" y="370082"/>
                  <a:pt x="10140790" y="356576"/>
                  <a:pt x="10128185" y="330463"/>
                </a:cubicBezTo>
                <a:lnTo>
                  <a:pt x="10056149" y="358377"/>
                </a:lnTo>
                <a:cubicBezTo>
                  <a:pt x="10079561" y="405200"/>
                  <a:pt x="10122781" y="430412"/>
                  <a:pt x="10192116" y="430412"/>
                </a:cubicBezTo>
                <a:cubicBezTo>
                  <a:pt x="10276758" y="431313"/>
                  <a:pt x="10317278" y="379987"/>
                  <a:pt x="10317278" y="334065"/>
                </a:cubicBezTo>
                <a:cubicBezTo>
                  <a:pt x="10318178" y="273735"/>
                  <a:pt x="10260549" y="256626"/>
                  <a:pt x="10211925" y="246722"/>
                </a:cubicBezTo>
                <a:close/>
                <a:moveTo>
                  <a:pt x="5824967" y="246722"/>
                </a:moveTo>
                <a:cubicBezTo>
                  <a:pt x="5782646" y="237717"/>
                  <a:pt x="5758334" y="232314"/>
                  <a:pt x="5758334" y="214306"/>
                </a:cubicBezTo>
                <a:cubicBezTo>
                  <a:pt x="5758334" y="198098"/>
                  <a:pt x="5772741" y="186392"/>
                  <a:pt x="5801555" y="186392"/>
                </a:cubicBezTo>
                <a:cubicBezTo>
                  <a:pt x="5828569" y="186392"/>
                  <a:pt x="5846577" y="198098"/>
                  <a:pt x="5859184" y="217007"/>
                </a:cubicBezTo>
                <a:lnTo>
                  <a:pt x="5927617" y="189093"/>
                </a:lnTo>
                <a:cubicBezTo>
                  <a:pt x="5900604" y="150374"/>
                  <a:pt x="5863686" y="126963"/>
                  <a:pt x="5802456" y="126963"/>
                </a:cubicBezTo>
                <a:cubicBezTo>
                  <a:pt x="5730421" y="126062"/>
                  <a:pt x="5682697" y="169283"/>
                  <a:pt x="5682697" y="217907"/>
                </a:cubicBezTo>
                <a:cubicBezTo>
                  <a:pt x="5682697" y="279138"/>
                  <a:pt x="5737624" y="294445"/>
                  <a:pt x="5786248" y="305250"/>
                </a:cubicBezTo>
                <a:cubicBezTo>
                  <a:pt x="5823166" y="312454"/>
                  <a:pt x="5854682" y="317857"/>
                  <a:pt x="5854682" y="338567"/>
                </a:cubicBezTo>
                <a:cubicBezTo>
                  <a:pt x="5854682" y="355675"/>
                  <a:pt x="5838474" y="370082"/>
                  <a:pt x="5807858" y="370082"/>
                </a:cubicBezTo>
                <a:cubicBezTo>
                  <a:pt x="5777243" y="370082"/>
                  <a:pt x="5753832" y="356576"/>
                  <a:pt x="5741225" y="330463"/>
                </a:cubicBezTo>
                <a:lnTo>
                  <a:pt x="5669190" y="358377"/>
                </a:lnTo>
                <a:cubicBezTo>
                  <a:pt x="5692602" y="405200"/>
                  <a:pt x="5735823" y="430412"/>
                  <a:pt x="5805157" y="430412"/>
                </a:cubicBezTo>
                <a:cubicBezTo>
                  <a:pt x="5889799" y="431313"/>
                  <a:pt x="5930318" y="379987"/>
                  <a:pt x="5930318" y="334065"/>
                </a:cubicBezTo>
                <a:cubicBezTo>
                  <a:pt x="5931219" y="273735"/>
                  <a:pt x="5873591" y="256626"/>
                  <a:pt x="5824967" y="246722"/>
                </a:cubicBezTo>
                <a:close/>
                <a:moveTo>
                  <a:pt x="5490002" y="128763"/>
                </a:moveTo>
                <a:cubicBezTo>
                  <a:pt x="5402659" y="128763"/>
                  <a:pt x="5336927" y="196297"/>
                  <a:pt x="5336927" y="280938"/>
                </a:cubicBezTo>
                <a:cubicBezTo>
                  <a:pt x="5336927" y="365580"/>
                  <a:pt x="5397257" y="432213"/>
                  <a:pt x="5491803" y="432213"/>
                </a:cubicBezTo>
                <a:cubicBezTo>
                  <a:pt x="5555734" y="432213"/>
                  <a:pt x="5597155" y="406100"/>
                  <a:pt x="5625969" y="364680"/>
                </a:cubicBezTo>
                <a:lnTo>
                  <a:pt x="5564739" y="328662"/>
                </a:lnTo>
                <a:cubicBezTo>
                  <a:pt x="5550332" y="352074"/>
                  <a:pt x="5526920" y="367381"/>
                  <a:pt x="5492703" y="367381"/>
                </a:cubicBezTo>
                <a:cubicBezTo>
                  <a:pt x="5449482" y="367381"/>
                  <a:pt x="5418867" y="343970"/>
                  <a:pt x="5408962" y="306151"/>
                </a:cubicBezTo>
                <a:lnTo>
                  <a:pt x="5640376" y="306151"/>
                </a:lnTo>
                <a:lnTo>
                  <a:pt x="5640376" y="278237"/>
                </a:lnTo>
                <a:cubicBezTo>
                  <a:pt x="5640376" y="191795"/>
                  <a:pt x="5577345" y="128763"/>
                  <a:pt x="5490002" y="128763"/>
                </a:cubicBezTo>
                <a:close/>
                <a:moveTo>
                  <a:pt x="5410763" y="247622"/>
                </a:moveTo>
                <a:cubicBezTo>
                  <a:pt x="5422469" y="213405"/>
                  <a:pt x="5452183" y="191795"/>
                  <a:pt x="5490002" y="191795"/>
                </a:cubicBezTo>
                <a:cubicBezTo>
                  <a:pt x="5528721" y="191795"/>
                  <a:pt x="5556635" y="211604"/>
                  <a:pt x="5566540" y="247622"/>
                </a:cubicBezTo>
                <a:lnTo>
                  <a:pt x="5410763" y="247622"/>
                </a:lnTo>
                <a:close/>
              </a:path>
            </a:pathLst>
          </a:custGeom>
          <a:solidFill>
            <a:schemeClr val="tx1"/>
          </a:solidFill>
          <a:ln w="9004" cap="flat">
            <a:noFill/>
            <a:prstDash val="solid"/>
            <a:miter/>
          </a:ln>
        </p:spPr>
        <p:txBody>
          <a:bodyPr rtlCol="0" anchor="ctr"/>
          <a:lstStyle/>
          <a:p>
            <a:endParaRPr lang="fr-FR" sz="1431" noProof="0"/>
          </a:p>
        </p:txBody>
      </p:sp>
      <p:pic>
        <p:nvPicPr>
          <p:cNvPr id="8" name="Graphic 7">
            <a:extLst>
              <a:ext uri="{FF2B5EF4-FFF2-40B4-BE49-F238E27FC236}">
                <a16:creationId xmlns:a16="http://schemas.microsoft.com/office/drawing/2014/main" id="{ACCA4E84-2E49-457F-9B62-C3A0000337F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00000" y="5585439"/>
            <a:ext cx="3394389" cy="462331"/>
          </a:xfrm>
          <a:prstGeom prst="rect">
            <a:avLst/>
          </a:prstGeom>
        </p:spPr>
      </p:pic>
      <p:sp>
        <p:nvSpPr>
          <p:cNvPr id="9" name="Graphic 4">
            <a:extLst>
              <a:ext uri="{FF2B5EF4-FFF2-40B4-BE49-F238E27FC236}">
                <a16:creationId xmlns:a16="http://schemas.microsoft.com/office/drawing/2014/main" id="{ABD0D136-58B2-4A61-ADCC-276C35428AD5}"/>
              </a:ext>
            </a:extLst>
          </p:cNvPr>
          <p:cNvSpPr/>
          <p:nvPr/>
        </p:nvSpPr>
        <p:spPr>
          <a:xfrm>
            <a:off x="900001" y="2256399"/>
            <a:ext cx="4354906" cy="728007"/>
          </a:xfrm>
          <a:custGeom>
            <a:avLst/>
            <a:gdLst>
              <a:gd name="connsiteX0" fmla="*/ 0 w 3789044"/>
              <a:gd name="connsiteY0" fmla="*/ 253365 h 633412"/>
              <a:gd name="connsiteX1" fmla="*/ 43815 w 3789044"/>
              <a:gd name="connsiteY1" fmla="*/ 253365 h 633412"/>
              <a:gd name="connsiteX2" fmla="*/ 43815 w 3789044"/>
              <a:gd name="connsiteY2" fmla="*/ 0 h 633412"/>
              <a:gd name="connsiteX3" fmla="*/ 0 w 3789044"/>
              <a:gd name="connsiteY3" fmla="*/ 0 h 633412"/>
              <a:gd name="connsiteX4" fmla="*/ 0 w 3789044"/>
              <a:gd name="connsiteY4" fmla="*/ 253365 h 633412"/>
              <a:gd name="connsiteX5" fmla="*/ 789623 w 3789044"/>
              <a:gd name="connsiteY5" fmla="*/ 76200 h 633412"/>
              <a:gd name="connsiteX6" fmla="*/ 708660 w 3789044"/>
              <a:gd name="connsiteY6" fmla="*/ 116205 h 633412"/>
              <a:gd name="connsiteX7" fmla="*/ 748665 w 3789044"/>
              <a:gd name="connsiteY7" fmla="*/ 136208 h 633412"/>
              <a:gd name="connsiteX8" fmla="*/ 788670 w 3789044"/>
              <a:gd name="connsiteY8" fmla="*/ 113348 h 633412"/>
              <a:gd name="connsiteX9" fmla="*/ 825818 w 3789044"/>
              <a:gd name="connsiteY9" fmla="*/ 144780 h 633412"/>
              <a:gd name="connsiteX10" fmla="*/ 825818 w 3789044"/>
              <a:gd name="connsiteY10" fmla="*/ 146685 h 633412"/>
              <a:gd name="connsiteX11" fmla="*/ 781050 w 3789044"/>
              <a:gd name="connsiteY11" fmla="*/ 146685 h 633412"/>
              <a:gd name="connsiteX12" fmla="*/ 703898 w 3789044"/>
              <a:gd name="connsiteY12" fmla="*/ 204788 h 633412"/>
              <a:gd name="connsiteX13" fmla="*/ 763905 w 3789044"/>
              <a:gd name="connsiteY13" fmla="*/ 256223 h 633412"/>
              <a:gd name="connsiteX14" fmla="*/ 826770 w 3789044"/>
              <a:gd name="connsiteY14" fmla="*/ 225743 h 633412"/>
              <a:gd name="connsiteX15" fmla="*/ 826770 w 3789044"/>
              <a:gd name="connsiteY15" fmla="*/ 252413 h 633412"/>
              <a:gd name="connsiteX16" fmla="*/ 868680 w 3789044"/>
              <a:gd name="connsiteY16" fmla="*/ 252413 h 633412"/>
              <a:gd name="connsiteX17" fmla="*/ 868680 w 3789044"/>
              <a:gd name="connsiteY17" fmla="*/ 146685 h 633412"/>
              <a:gd name="connsiteX18" fmla="*/ 789623 w 3789044"/>
              <a:gd name="connsiteY18" fmla="*/ 76200 h 633412"/>
              <a:gd name="connsiteX19" fmla="*/ 826770 w 3789044"/>
              <a:gd name="connsiteY19" fmla="*/ 188595 h 633412"/>
              <a:gd name="connsiteX20" fmla="*/ 776288 w 3789044"/>
              <a:gd name="connsiteY20" fmla="*/ 220028 h 633412"/>
              <a:gd name="connsiteX21" fmla="*/ 749618 w 3789044"/>
              <a:gd name="connsiteY21" fmla="*/ 200978 h 633412"/>
              <a:gd name="connsiteX22" fmla="*/ 785813 w 3789044"/>
              <a:gd name="connsiteY22" fmla="*/ 179070 h 633412"/>
              <a:gd name="connsiteX23" fmla="*/ 825818 w 3789044"/>
              <a:gd name="connsiteY23" fmla="*/ 179070 h 633412"/>
              <a:gd name="connsiteX24" fmla="*/ 825818 w 3789044"/>
              <a:gd name="connsiteY24" fmla="*/ 188595 h 633412"/>
              <a:gd name="connsiteX25" fmla="*/ 927735 w 3789044"/>
              <a:gd name="connsiteY25" fmla="*/ 191453 h 633412"/>
              <a:gd name="connsiteX26" fmla="*/ 984885 w 3789044"/>
              <a:gd name="connsiteY26" fmla="*/ 256223 h 633412"/>
              <a:gd name="connsiteX27" fmla="*/ 1025843 w 3789044"/>
              <a:gd name="connsiteY27" fmla="*/ 242888 h 633412"/>
              <a:gd name="connsiteX28" fmla="*/ 1005840 w 3789044"/>
              <a:gd name="connsiteY28" fmla="*/ 208598 h 633412"/>
              <a:gd name="connsiteX29" fmla="*/ 989648 w 3789044"/>
              <a:gd name="connsiteY29" fmla="*/ 215265 h 633412"/>
              <a:gd name="connsiteX30" fmla="*/ 970598 w 3789044"/>
              <a:gd name="connsiteY30" fmla="*/ 190500 h 633412"/>
              <a:gd name="connsiteX31" fmla="*/ 970598 w 3789044"/>
              <a:gd name="connsiteY31" fmla="*/ 119063 h 633412"/>
              <a:gd name="connsiteX32" fmla="*/ 1015365 w 3789044"/>
              <a:gd name="connsiteY32" fmla="*/ 119063 h 633412"/>
              <a:gd name="connsiteX33" fmla="*/ 1015365 w 3789044"/>
              <a:gd name="connsiteY33" fmla="*/ 80010 h 633412"/>
              <a:gd name="connsiteX34" fmla="*/ 971550 w 3789044"/>
              <a:gd name="connsiteY34" fmla="*/ 80010 h 633412"/>
              <a:gd name="connsiteX35" fmla="*/ 971550 w 3789044"/>
              <a:gd name="connsiteY35" fmla="*/ 16193 h 633412"/>
              <a:gd name="connsiteX36" fmla="*/ 928688 w 3789044"/>
              <a:gd name="connsiteY36" fmla="*/ 41910 h 633412"/>
              <a:gd name="connsiteX37" fmla="*/ 928688 w 3789044"/>
              <a:gd name="connsiteY37" fmla="*/ 79058 h 633412"/>
              <a:gd name="connsiteX38" fmla="*/ 897255 w 3789044"/>
              <a:gd name="connsiteY38" fmla="*/ 79058 h 633412"/>
              <a:gd name="connsiteX39" fmla="*/ 897255 w 3789044"/>
              <a:gd name="connsiteY39" fmla="*/ 118110 h 633412"/>
              <a:gd name="connsiteX40" fmla="*/ 928688 w 3789044"/>
              <a:gd name="connsiteY40" fmla="*/ 118110 h 633412"/>
              <a:gd name="connsiteX41" fmla="*/ 928688 w 3789044"/>
              <a:gd name="connsiteY41" fmla="*/ 191453 h 633412"/>
              <a:gd name="connsiteX42" fmla="*/ 3036570 w 3789044"/>
              <a:gd name="connsiteY42" fmla="*/ 253365 h 633412"/>
              <a:gd name="connsiteX43" fmla="*/ 3081338 w 3789044"/>
              <a:gd name="connsiteY43" fmla="*/ 253365 h 633412"/>
              <a:gd name="connsiteX44" fmla="*/ 3081338 w 3789044"/>
              <a:gd name="connsiteY44" fmla="*/ 80010 h 633412"/>
              <a:gd name="connsiteX45" fmla="*/ 3036570 w 3789044"/>
              <a:gd name="connsiteY45" fmla="*/ 80010 h 633412"/>
              <a:gd name="connsiteX46" fmla="*/ 3036570 w 3789044"/>
              <a:gd name="connsiteY46" fmla="*/ 253365 h 633412"/>
              <a:gd name="connsiteX47" fmla="*/ 1047750 w 3789044"/>
              <a:gd name="connsiteY47" fmla="*/ 253365 h 633412"/>
              <a:gd name="connsiteX48" fmla="*/ 1092518 w 3789044"/>
              <a:gd name="connsiteY48" fmla="*/ 253365 h 633412"/>
              <a:gd name="connsiteX49" fmla="*/ 1092518 w 3789044"/>
              <a:gd name="connsiteY49" fmla="*/ 80010 h 633412"/>
              <a:gd name="connsiteX50" fmla="*/ 1047750 w 3789044"/>
              <a:gd name="connsiteY50" fmla="*/ 80010 h 633412"/>
              <a:gd name="connsiteX51" fmla="*/ 1047750 w 3789044"/>
              <a:gd name="connsiteY51" fmla="*/ 253365 h 633412"/>
              <a:gd name="connsiteX52" fmla="*/ 1261110 w 3789044"/>
              <a:gd name="connsiteY52" fmla="*/ 102870 h 633412"/>
              <a:gd name="connsiteX53" fmla="*/ 1207770 w 3789044"/>
              <a:gd name="connsiteY53" fmla="*/ 76200 h 633412"/>
              <a:gd name="connsiteX54" fmla="*/ 1124903 w 3789044"/>
              <a:gd name="connsiteY54" fmla="*/ 166688 h 633412"/>
              <a:gd name="connsiteX55" fmla="*/ 1207770 w 3789044"/>
              <a:gd name="connsiteY55" fmla="*/ 257175 h 633412"/>
              <a:gd name="connsiteX56" fmla="*/ 1261110 w 3789044"/>
              <a:gd name="connsiteY56" fmla="*/ 231458 h 633412"/>
              <a:gd name="connsiteX57" fmla="*/ 1261110 w 3789044"/>
              <a:gd name="connsiteY57" fmla="*/ 322898 h 633412"/>
              <a:gd name="connsiteX58" fmla="*/ 1304925 w 3789044"/>
              <a:gd name="connsiteY58" fmla="*/ 322898 h 633412"/>
              <a:gd name="connsiteX59" fmla="*/ 1304925 w 3789044"/>
              <a:gd name="connsiteY59" fmla="*/ 80010 h 633412"/>
              <a:gd name="connsiteX60" fmla="*/ 1262063 w 3789044"/>
              <a:gd name="connsiteY60" fmla="*/ 80010 h 633412"/>
              <a:gd name="connsiteX61" fmla="*/ 1262063 w 3789044"/>
              <a:gd name="connsiteY61" fmla="*/ 102870 h 633412"/>
              <a:gd name="connsiteX62" fmla="*/ 1216343 w 3789044"/>
              <a:gd name="connsiteY62" fmla="*/ 215265 h 633412"/>
              <a:gd name="connsiteX63" fmla="*/ 1168718 w 3789044"/>
              <a:gd name="connsiteY63" fmla="*/ 166688 h 633412"/>
              <a:gd name="connsiteX64" fmla="*/ 1216343 w 3789044"/>
              <a:gd name="connsiteY64" fmla="*/ 118110 h 633412"/>
              <a:gd name="connsiteX65" fmla="*/ 1263968 w 3789044"/>
              <a:gd name="connsiteY65" fmla="*/ 166688 h 633412"/>
              <a:gd name="connsiteX66" fmla="*/ 1216343 w 3789044"/>
              <a:gd name="connsiteY66" fmla="*/ 215265 h 633412"/>
              <a:gd name="connsiteX67" fmla="*/ 3058478 w 3789044"/>
              <a:gd name="connsiteY67" fmla="*/ 59055 h 633412"/>
              <a:gd name="connsiteX68" fmla="*/ 3087053 w 3789044"/>
              <a:gd name="connsiteY68" fmla="*/ 30480 h 633412"/>
              <a:gd name="connsiteX69" fmla="*/ 3058478 w 3789044"/>
              <a:gd name="connsiteY69" fmla="*/ 1905 h 633412"/>
              <a:gd name="connsiteX70" fmla="*/ 3030855 w 3789044"/>
              <a:gd name="connsiteY70" fmla="*/ 30480 h 633412"/>
              <a:gd name="connsiteX71" fmla="*/ 3058478 w 3789044"/>
              <a:gd name="connsiteY71" fmla="*/ 59055 h 633412"/>
              <a:gd name="connsiteX72" fmla="*/ 1070610 w 3789044"/>
              <a:gd name="connsiteY72" fmla="*/ 59055 h 633412"/>
              <a:gd name="connsiteX73" fmla="*/ 1099185 w 3789044"/>
              <a:gd name="connsiteY73" fmla="*/ 30480 h 633412"/>
              <a:gd name="connsiteX74" fmla="*/ 1070610 w 3789044"/>
              <a:gd name="connsiteY74" fmla="*/ 1905 h 633412"/>
              <a:gd name="connsiteX75" fmla="*/ 1042988 w 3789044"/>
              <a:gd name="connsiteY75" fmla="*/ 30480 h 633412"/>
              <a:gd name="connsiteX76" fmla="*/ 1070610 w 3789044"/>
              <a:gd name="connsiteY76" fmla="*/ 59055 h 633412"/>
              <a:gd name="connsiteX77" fmla="*/ 160973 w 3789044"/>
              <a:gd name="connsiteY77" fmla="*/ 76200 h 633412"/>
              <a:gd name="connsiteX78" fmla="*/ 80010 w 3789044"/>
              <a:gd name="connsiteY78" fmla="*/ 116205 h 633412"/>
              <a:gd name="connsiteX79" fmla="*/ 120015 w 3789044"/>
              <a:gd name="connsiteY79" fmla="*/ 136208 h 633412"/>
              <a:gd name="connsiteX80" fmla="*/ 160020 w 3789044"/>
              <a:gd name="connsiteY80" fmla="*/ 113348 h 633412"/>
              <a:gd name="connsiteX81" fmla="*/ 197168 w 3789044"/>
              <a:gd name="connsiteY81" fmla="*/ 144780 h 633412"/>
              <a:gd name="connsiteX82" fmla="*/ 197168 w 3789044"/>
              <a:gd name="connsiteY82" fmla="*/ 146685 h 633412"/>
              <a:gd name="connsiteX83" fmla="*/ 152400 w 3789044"/>
              <a:gd name="connsiteY83" fmla="*/ 146685 h 633412"/>
              <a:gd name="connsiteX84" fmla="*/ 75248 w 3789044"/>
              <a:gd name="connsiteY84" fmla="*/ 204788 h 633412"/>
              <a:gd name="connsiteX85" fmla="*/ 135255 w 3789044"/>
              <a:gd name="connsiteY85" fmla="*/ 256223 h 633412"/>
              <a:gd name="connsiteX86" fmla="*/ 198120 w 3789044"/>
              <a:gd name="connsiteY86" fmla="*/ 225743 h 633412"/>
              <a:gd name="connsiteX87" fmla="*/ 198120 w 3789044"/>
              <a:gd name="connsiteY87" fmla="*/ 252413 h 633412"/>
              <a:gd name="connsiteX88" fmla="*/ 240030 w 3789044"/>
              <a:gd name="connsiteY88" fmla="*/ 252413 h 633412"/>
              <a:gd name="connsiteX89" fmla="*/ 240030 w 3789044"/>
              <a:gd name="connsiteY89" fmla="*/ 146685 h 633412"/>
              <a:gd name="connsiteX90" fmla="*/ 160973 w 3789044"/>
              <a:gd name="connsiteY90" fmla="*/ 76200 h 633412"/>
              <a:gd name="connsiteX91" fmla="*/ 198120 w 3789044"/>
              <a:gd name="connsiteY91" fmla="*/ 188595 h 633412"/>
              <a:gd name="connsiteX92" fmla="*/ 147638 w 3789044"/>
              <a:gd name="connsiteY92" fmla="*/ 220028 h 633412"/>
              <a:gd name="connsiteX93" fmla="*/ 120968 w 3789044"/>
              <a:gd name="connsiteY93" fmla="*/ 200978 h 633412"/>
              <a:gd name="connsiteX94" fmla="*/ 157163 w 3789044"/>
              <a:gd name="connsiteY94" fmla="*/ 179070 h 633412"/>
              <a:gd name="connsiteX95" fmla="*/ 197168 w 3789044"/>
              <a:gd name="connsiteY95" fmla="*/ 179070 h 633412"/>
              <a:gd name="connsiteX96" fmla="*/ 197168 w 3789044"/>
              <a:gd name="connsiteY96" fmla="*/ 188595 h 633412"/>
              <a:gd name="connsiteX97" fmla="*/ 2901315 w 3789044"/>
              <a:gd name="connsiteY97" fmla="*/ 256223 h 633412"/>
              <a:gd name="connsiteX98" fmla="*/ 2955608 w 3789044"/>
              <a:gd name="connsiteY98" fmla="*/ 228600 h 633412"/>
              <a:gd name="connsiteX99" fmla="*/ 2955608 w 3789044"/>
              <a:gd name="connsiteY99" fmla="*/ 241935 h 633412"/>
              <a:gd name="connsiteX100" fmla="*/ 2907983 w 3789044"/>
              <a:gd name="connsiteY100" fmla="*/ 288608 h 633412"/>
              <a:gd name="connsiteX101" fmla="*/ 2861310 w 3789044"/>
              <a:gd name="connsiteY101" fmla="*/ 264795 h 633412"/>
              <a:gd name="connsiteX102" fmla="*/ 2825115 w 3789044"/>
              <a:gd name="connsiteY102" fmla="*/ 293370 h 633412"/>
              <a:gd name="connsiteX103" fmla="*/ 2908935 w 3789044"/>
              <a:gd name="connsiteY103" fmla="*/ 327660 h 633412"/>
              <a:gd name="connsiteX104" fmla="*/ 2998470 w 3789044"/>
              <a:gd name="connsiteY104" fmla="*/ 240983 h 633412"/>
              <a:gd name="connsiteX105" fmla="*/ 2998470 w 3789044"/>
              <a:gd name="connsiteY105" fmla="*/ 80010 h 633412"/>
              <a:gd name="connsiteX106" fmla="*/ 2954655 w 3789044"/>
              <a:gd name="connsiteY106" fmla="*/ 80010 h 633412"/>
              <a:gd name="connsiteX107" fmla="*/ 2954655 w 3789044"/>
              <a:gd name="connsiteY107" fmla="*/ 102870 h 633412"/>
              <a:gd name="connsiteX108" fmla="*/ 2901315 w 3789044"/>
              <a:gd name="connsiteY108" fmla="*/ 76200 h 633412"/>
              <a:gd name="connsiteX109" fmla="*/ 2818448 w 3789044"/>
              <a:gd name="connsiteY109" fmla="*/ 166688 h 633412"/>
              <a:gd name="connsiteX110" fmla="*/ 2901315 w 3789044"/>
              <a:gd name="connsiteY110" fmla="*/ 256223 h 633412"/>
              <a:gd name="connsiteX111" fmla="*/ 2909888 w 3789044"/>
              <a:gd name="connsiteY111" fmla="*/ 117158 h 633412"/>
              <a:gd name="connsiteX112" fmla="*/ 2957513 w 3789044"/>
              <a:gd name="connsiteY112" fmla="*/ 165735 h 633412"/>
              <a:gd name="connsiteX113" fmla="*/ 2909888 w 3789044"/>
              <a:gd name="connsiteY113" fmla="*/ 214313 h 633412"/>
              <a:gd name="connsiteX114" fmla="*/ 2862263 w 3789044"/>
              <a:gd name="connsiteY114" fmla="*/ 165735 h 633412"/>
              <a:gd name="connsiteX115" fmla="*/ 2909888 w 3789044"/>
              <a:gd name="connsiteY115" fmla="*/ 117158 h 633412"/>
              <a:gd name="connsiteX116" fmla="*/ 2498408 w 3789044"/>
              <a:gd name="connsiteY116" fmla="*/ 191453 h 633412"/>
              <a:gd name="connsiteX117" fmla="*/ 2555558 w 3789044"/>
              <a:gd name="connsiteY117" fmla="*/ 256223 h 633412"/>
              <a:gd name="connsiteX118" fmla="*/ 2596515 w 3789044"/>
              <a:gd name="connsiteY118" fmla="*/ 242888 h 633412"/>
              <a:gd name="connsiteX119" fmla="*/ 2576513 w 3789044"/>
              <a:gd name="connsiteY119" fmla="*/ 208598 h 633412"/>
              <a:gd name="connsiteX120" fmla="*/ 2560320 w 3789044"/>
              <a:gd name="connsiteY120" fmla="*/ 215265 h 633412"/>
              <a:gd name="connsiteX121" fmla="*/ 2541270 w 3789044"/>
              <a:gd name="connsiteY121" fmla="*/ 190500 h 633412"/>
              <a:gd name="connsiteX122" fmla="*/ 2541270 w 3789044"/>
              <a:gd name="connsiteY122" fmla="*/ 119063 h 633412"/>
              <a:gd name="connsiteX123" fmla="*/ 2586038 w 3789044"/>
              <a:gd name="connsiteY123" fmla="*/ 119063 h 633412"/>
              <a:gd name="connsiteX124" fmla="*/ 2586038 w 3789044"/>
              <a:gd name="connsiteY124" fmla="*/ 80010 h 633412"/>
              <a:gd name="connsiteX125" fmla="*/ 2541270 w 3789044"/>
              <a:gd name="connsiteY125" fmla="*/ 80010 h 633412"/>
              <a:gd name="connsiteX126" fmla="*/ 2541270 w 3789044"/>
              <a:gd name="connsiteY126" fmla="*/ 16193 h 633412"/>
              <a:gd name="connsiteX127" fmla="*/ 2498408 w 3789044"/>
              <a:gd name="connsiteY127" fmla="*/ 41910 h 633412"/>
              <a:gd name="connsiteX128" fmla="*/ 2498408 w 3789044"/>
              <a:gd name="connsiteY128" fmla="*/ 79058 h 633412"/>
              <a:gd name="connsiteX129" fmla="*/ 2466975 w 3789044"/>
              <a:gd name="connsiteY129" fmla="*/ 79058 h 633412"/>
              <a:gd name="connsiteX130" fmla="*/ 2466975 w 3789044"/>
              <a:gd name="connsiteY130" fmla="*/ 118110 h 633412"/>
              <a:gd name="connsiteX131" fmla="*/ 2498408 w 3789044"/>
              <a:gd name="connsiteY131" fmla="*/ 118110 h 633412"/>
              <a:gd name="connsiteX132" fmla="*/ 2498408 w 3789044"/>
              <a:gd name="connsiteY132" fmla="*/ 191453 h 633412"/>
              <a:gd name="connsiteX133" fmla="*/ 1408748 w 3789044"/>
              <a:gd name="connsiteY133" fmla="*/ 257175 h 633412"/>
              <a:gd name="connsiteX134" fmla="*/ 1458278 w 3789044"/>
              <a:gd name="connsiteY134" fmla="*/ 231458 h 633412"/>
              <a:gd name="connsiteX135" fmla="*/ 1458278 w 3789044"/>
              <a:gd name="connsiteY135" fmla="*/ 253365 h 633412"/>
              <a:gd name="connsiteX136" fmla="*/ 1502093 w 3789044"/>
              <a:gd name="connsiteY136" fmla="*/ 253365 h 633412"/>
              <a:gd name="connsiteX137" fmla="*/ 1502093 w 3789044"/>
              <a:gd name="connsiteY137" fmla="*/ 79058 h 633412"/>
              <a:gd name="connsiteX138" fmla="*/ 1457325 w 3789044"/>
              <a:gd name="connsiteY138" fmla="*/ 79058 h 633412"/>
              <a:gd name="connsiteX139" fmla="*/ 1457325 w 3789044"/>
              <a:gd name="connsiteY139" fmla="*/ 174308 h 633412"/>
              <a:gd name="connsiteX140" fmla="*/ 1421130 w 3789044"/>
              <a:gd name="connsiteY140" fmla="*/ 216218 h 633412"/>
              <a:gd name="connsiteX141" fmla="*/ 1385888 w 3789044"/>
              <a:gd name="connsiteY141" fmla="*/ 176213 h 633412"/>
              <a:gd name="connsiteX142" fmla="*/ 1385888 w 3789044"/>
              <a:gd name="connsiteY142" fmla="*/ 80010 h 633412"/>
              <a:gd name="connsiteX143" fmla="*/ 1341120 w 3789044"/>
              <a:gd name="connsiteY143" fmla="*/ 80010 h 633412"/>
              <a:gd name="connsiteX144" fmla="*/ 1341120 w 3789044"/>
              <a:gd name="connsiteY144" fmla="*/ 183833 h 633412"/>
              <a:gd name="connsiteX145" fmla="*/ 1408748 w 3789044"/>
              <a:gd name="connsiteY145" fmla="*/ 257175 h 633412"/>
              <a:gd name="connsiteX146" fmla="*/ 2704148 w 3789044"/>
              <a:gd name="connsiteY146" fmla="*/ 257175 h 633412"/>
              <a:gd name="connsiteX147" fmla="*/ 2783205 w 3789044"/>
              <a:gd name="connsiteY147" fmla="*/ 217170 h 633412"/>
              <a:gd name="connsiteX148" fmla="*/ 2747010 w 3789044"/>
              <a:gd name="connsiteY148" fmla="*/ 196215 h 633412"/>
              <a:gd name="connsiteX149" fmla="*/ 2704148 w 3789044"/>
              <a:gd name="connsiteY149" fmla="*/ 219075 h 633412"/>
              <a:gd name="connsiteX150" fmla="*/ 2654618 w 3789044"/>
              <a:gd name="connsiteY150" fmla="*/ 182880 h 633412"/>
              <a:gd name="connsiteX151" fmla="*/ 2790825 w 3789044"/>
              <a:gd name="connsiteY151" fmla="*/ 182880 h 633412"/>
              <a:gd name="connsiteX152" fmla="*/ 2790825 w 3789044"/>
              <a:gd name="connsiteY152" fmla="*/ 165735 h 633412"/>
              <a:gd name="connsiteX153" fmla="*/ 2702243 w 3789044"/>
              <a:gd name="connsiteY153" fmla="*/ 77153 h 633412"/>
              <a:gd name="connsiteX154" fmla="*/ 2612708 w 3789044"/>
              <a:gd name="connsiteY154" fmla="*/ 167640 h 633412"/>
              <a:gd name="connsiteX155" fmla="*/ 2704148 w 3789044"/>
              <a:gd name="connsiteY155" fmla="*/ 257175 h 633412"/>
              <a:gd name="connsiteX156" fmla="*/ 2703195 w 3789044"/>
              <a:gd name="connsiteY156" fmla="*/ 113348 h 633412"/>
              <a:gd name="connsiteX157" fmla="*/ 2747963 w 3789044"/>
              <a:gd name="connsiteY157" fmla="*/ 146685 h 633412"/>
              <a:gd name="connsiteX158" fmla="*/ 2657475 w 3789044"/>
              <a:gd name="connsiteY158" fmla="*/ 146685 h 633412"/>
              <a:gd name="connsiteX159" fmla="*/ 2703195 w 3789044"/>
              <a:gd name="connsiteY159" fmla="*/ 113348 h 633412"/>
              <a:gd name="connsiteX160" fmla="*/ 645795 w 3789044"/>
              <a:gd name="connsiteY160" fmla="*/ 120968 h 633412"/>
              <a:gd name="connsiteX161" fmla="*/ 668655 w 3789044"/>
              <a:gd name="connsiteY161" fmla="*/ 126683 h 633412"/>
              <a:gd name="connsiteX162" fmla="*/ 684848 w 3789044"/>
              <a:gd name="connsiteY162" fmla="*/ 82868 h 633412"/>
              <a:gd name="connsiteX163" fmla="*/ 656273 w 3789044"/>
              <a:gd name="connsiteY163" fmla="*/ 76200 h 633412"/>
              <a:gd name="connsiteX164" fmla="*/ 608648 w 3789044"/>
              <a:gd name="connsiteY164" fmla="*/ 105728 h 633412"/>
              <a:gd name="connsiteX165" fmla="*/ 608648 w 3789044"/>
              <a:gd name="connsiteY165" fmla="*/ 80010 h 633412"/>
              <a:gd name="connsiteX166" fmla="*/ 565785 w 3789044"/>
              <a:gd name="connsiteY166" fmla="*/ 80010 h 633412"/>
              <a:gd name="connsiteX167" fmla="*/ 565785 w 3789044"/>
              <a:gd name="connsiteY167" fmla="*/ 253365 h 633412"/>
              <a:gd name="connsiteX168" fmla="*/ 609600 w 3789044"/>
              <a:gd name="connsiteY168" fmla="*/ 253365 h 633412"/>
              <a:gd name="connsiteX169" fmla="*/ 609600 w 3789044"/>
              <a:gd name="connsiteY169" fmla="*/ 161925 h 633412"/>
              <a:gd name="connsiteX170" fmla="*/ 645795 w 3789044"/>
              <a:gd name="connsiteY170" fmla="*/ 120968 h 633412"/>
              <a:gd name="connsiteX171" fmla="*/ 451485 w 3789044"/>
              <a:gd name="connsiteY171" fmla="*/ 76200 h 633412"/>
              <a:gd name="connsiteX172" fmla="*/ 397193 w 3789044"/>
              <a:gd name="connsiteY172" fmla="*/ 103823 h 633412"/>
              <a:gd name="connsiteX173" fmla="*/ 397193 w 3789044"/>
              <a:gd name="connsiteY173" fmla="*/ 80010 h 633412"/>
              <a:gd name="connsiteX174" fmla="*/ 354330 w 3789044"/>
              <a:gd name="connsiteY174" fmla="*/ 80010 h 633412"/>
              <a:gd name="connsiteX175" fmla="*/ 354330 w 3789044"/>
              <a:gd name="connsiteY175" fmla="*/ 322898 h 633412"/>
              <a:gd name="connsiteX176" fmla="*/ 398145 w 3789044"/>
              <a:gd name="connsiteY176" fmla="*/ 322898 h 633412"/>
              <a:gd name="connsiteX177" fmla="*/ 398145 w 3789044"/>
              <a:gd name="connsiteY177" fmla="*/ 232410 h 633412"/>
              <a:gd name="connsiteX178" fmla="*/ 452438 w 3789044"/>
              <a:gd name="connsiteY178" fmla="*/ 257175 h 633412"/>
              <a:gd name="connsiteX179" fmla="*/ 534353 w 3789044"/>
              <a:gd name="connsiteY179" fmla="*/ 166688 h 633412"/>
              <a:gd name="connsiteX180" fmla="*/ 451485 w 3789044"/>
              <a:gd name="connsiteY180" fmla="*/ 76200 h 633412"/>
              <a:gd name="connsiteX181" fmla="*/ 442913 w 3789044"/>
              <a:gd name="connsiteY181" fmla="*/ 215265 h 633412"/>
              <a:gd name="connsiteX182" fmla="*/ 395288 w 3789044"/>
              <a:gd name="connsiteY182" fmla="*/ 166688 h 633412"/>
              <a:gd name="connsiteX183" fmla="*/ 442913 w 3789044"/>
              <a:gd name="connsiteY183" fmla="*/ 118110 h 633412"/>
              <a:gd name="connsiteX184" fmla="*/ 490538 w 3789044"/>
              <a:gd name="connsiteY184" fmla="*/ 166688 h 633412"/>
              <a:gd name="connsiteX185" fmla="*/ 442913 w 3789044"/>
              <a:gd name="connsiteY185" fmla="*/ 215265 h 633412"/>
              <a:gd name="connsiteX186" fmla="*/ 2763203 w 3789044"/>
              <a:gd name="connsiteY186" fmla="*/ 2858 h 633412"/>
              <a:gd name="connsiteX187" fmla="*/ 2718435 w 3789044"/>
              <a:gd name="connsiteY187" fmla="*/ 2858 h 633412"/>
              <a:gd name="connsiteX188" fmla="*/ 2682240 w 3789044"/>
              <a:gd name="connsiteY188" fmla="*/ 58103 h 633412"/>
              <a:gd name="connsiteX189" fmla="*/ 2715578 w 3789044"/>
              <a:gd name="connsiteY189" fmla="*/ 58103 h 633412"/>
              <a:gd name="connsiteX190" fmla="*/ 2763203 w 3789044"/>
              <a:gd name="connsiteY190" fmla="*/ 2858 h 633412"/>
              <a:gd name="connsiteX191" fmla="*/ 2179320 w 3789044"/>
              <a:gd name="connsiteY191" fmla="*/ 161925 h 633412"/>
              <a:gd name="connsiteX192" fmla="*/ 2216468 w 3789044"/>
              <a:gd name="connsiteY192" fmla="*/ 120968 h 633412"/>
              <a:gd name="connsiteX193" fmla="*/ 2239328 w 3789044"/>
              <a:gd name="connsiteY193" fmla="*/ 126683 h 633412"/>
              <a:gd name="connsiteX194" fmla="*/ 2255520 w 3789044"/>
              <a:gd name="connsiteY194" fmla="*/ 82868 h 633412"/>
              <a:gd name="connsiteX195" fmla="*/ 2226945 w 3789044"/>
              <a:gd name="connsiteY195" fmla="*/ 76200 h 633412"/>
              <a:gd name="connsiteX196" fmla="*/ 2179320 w 3789044"/>
              <a:gd name="connsiteY196" fmla="*/ 105728 h 633412"/>
              <a:gd name="connsiteX197" fmla="*/ 2179320 w 3789044"/>
              <a:gd name="connsiteY197" fmla="*/ 80010 h 633412"/>
              <a:gd name="connsiteX198" fmla="*/ 2136458 w 3789044"/>
              <a:gd name="connsiteY198" fmla="*/ 80010 h 633412"/>
              <a:gd name="connsiteX199" fmla="*/ 2136458 w 3789044"/>
              <a:gd name="connsiteY199" fmla="*/ 253365 h 633412"/>
              <a:gd name="connsiteX200" fmla="*/ 2180273 w 3789044"/>
              <a:gd name="connsiteY200" fmla="*/ 253365 h 633412"/>
              <a:gd name="connsiteX201" fmla="*/ 2180273 w 3789044"/>
              <a:gd name="connsiteY201" fmla="*/ 161925 h 633412"/>
              <a:gd name="connsiteX202" fmla="*/ 2397443 w 3789044"/>
              <a:gd name="connsiteY202" fmla="*/ 226695 h 633412"/>
              <a:gd name="connsiteX203" fmla="*/ 2397443 w 3789044"/>
              <a:gd name="connsiteY203" fmla="*/ 253365 h 633412"/>
              <a:gd name="connsiteX204" fmla="*/ 2439353 w 3789044"/>
              <a:gd name="connsiteY204" fmla="*/ 253365 h 633412"/>
              <a:gd name="connsiteX205" fmla="*/ 2439353 w 3789044"/>
              <a:gd name="connsiteY205" fmla="*/ 146685 h 633412"/>
              <a:gd name="connsiteX206" fmla="*/ 2360295 w 3789044"/>
              <a:gd name="connsiteY206" fmla="*/ 76200 h 633412"/>
              <a:gd name="connsiteX207" fmla="*/ 2279333 w 3789044"/>
              <a:gd name="connsiteY207" fmla="*/ 116205 h 633412"/>
              <a:gd name="connsiteX208" fmla="*/ 2319338 w 3789044"/>
              <a:gd name="connsiteY208" fmla="*/ 136208 h 633412"/>
              <a:gd name="connsiteX209" fmla="*/ 2359343 w 3789044"/>
              <a:gd name="connsiteY209" fmla="*/ 113348 h 633412"/>
              <a:gd name="connsiteX210" fmla="*/ 2396490 w 3789044"/>
              <a:gd name="connsiteY210" fmla="*/ 144780 h 633412"/>
              <a:gd name="connsiteX211" fmla="*/ 2396490 w 3789044"/>
              <a:gd name="connsiteY211" fmla="*/ 146685 h 633412"/>
              <a:gd name="connsiteX212" fmla="*/ 2351723 w 3789044"/>
              <a:gd name="connsiteY212" fmla="*/ 146685 h 633412"/>
              <a:gd name="connsiteX213" fmla="*/ 2274570 w 3789044"/>
              <a:gd name="connsiteY213" fmla="*/ 204788 h 633412"/>
              <a:gd name="connsiteX214" fmla="*/ 2334578 w 3789044"/>
              <a:gd name="connsiteY214" fmla="*/ 256223 h 633412"/>
              <a:gd name="connsiteX215" fmla="*/ 2397443 w 3789044"/>
              <a:gd name="connsiteY215" fmla="*/ 226695 h 633412"/>
              <a:gd name="connsiteX216" fmla="*/ 2320290 w 3789044"/>
              <a:gd name="connsiteY216" fmla="*/ 200978 h 633412"/>
              <a:gd name="connsiteX217" fmla="*/ 2356485 w 3789044"/>
              <a:gd name="connsiteY217" fmla="*/ 179070 h 633412"/>
              <a:gd name="connsiteX218" fmla="*/ 2396490 w 3789044"/>
              <a:gd name="connsiteY218" fmla="*/ 179070 h 633412"/>
              <a:gd name="connsiteX219" fmla="*/ 2396490 w 3789044"/>
              <a:gd name="connsiteY219" fmla="*/ 188595 h 633412"/>
              <a:gd name="connsiteX220" fmla="*/ 2346008 w 3789044"/>
              <a:gd name="connsiteY220" fmla="*/ 220028 h 633412"/>
              <a:gd name="connsiteX221" fmla="*/ 2320290 w 3789044"/>
              <a:gd name="connsiteY221" fmla="*/ 200978 h 633412"/>
              <a:gd name="connsiteX222" fmla="*/ 1901190 w 3789044"/>
              <a:gd name="connsiteY222" fmla="*/ 146685 h 633412"/>
              <a:gd name="connsiteX223" fmla="*/ 1862138 w 3789044"/>
              <a:gd name="connsiteY223" fmla="*/ 127635 h 633412"/>
              <a:gd name="connsiteX224" fmla="*/ 1887855 w 3789044"/>
              <a:gd name="connsiteY224" fmla="*/ 110490 h 633412"/>
              <a:gd name="connsiteX225" fmla="*/ 1921193 w 3789044"/>
              <a:gd name="connsiteY225" fmla="*/ 128588 h 633412"/>
              <a:gd name="connsiteX226" fmla="*/ 1961198 w 3789044"/>
              <a:gd name="connsiteY226" fmla="*/ 112395 h 633412"/>
              <a:gd name="connsiteX227" fmla="*/ 1887855 w 3789044"/>
              <a:gd name="connsiteY227" fmla="*/ 75248 h 633412"/>
              <a:gd name="connsiteX228" fmla="*/ 1817370 w 3789044"/>
              <a:gd name="connsiteY228" fmla="*/ 129540 h 633412"/>
              <a:gd name="connsiteX229" fmla="*/ 1878330 w 3789044"/>
              <a:gd name="connsiteY229" fmla="*/ 180975 h 633412"/>
              <a:gd name="connsiteX230" fmla="*/ 1918335 w 3789044"/>
              <a:gd name="connsiteY230" fmla="*/ 200978 h 633412"/>
              <a:gd name="connsiteX231" fmla="*/ 1890713 w 3789044"/>
              <a:gd name="connsiteY231" fmla="*/ 220028 h 633412"/>
              <a:gd name="connsiteX232" fmla="*/ 1851660 w 3789044"/>
              <a:gd name="connsiteY232" fmla="*/ 196215 h 633412"/>
              <a:gd name="connsiteX233" fmla="*/ 1809750 w 3789044"/>
              <a:gd name="connsiteY233" fmla="*/ 213360 h 633412"/>
              <a:gd name="connsiteX234" fmla="*/ 1889760 w 3789044"/>
              <a:gd name="connsiteY234" fmla="*/ 256223 h 633412"/>
              <a:gd name="connsiteX235" fmla="*/ 1963103 w 3789044"/>
              <a:gd name="connsiteY235" fmla="*/ 199073 h 633412"/>
              <a:gd name="connsiteX236" fmla="*/ 1901190 w 3789044"/>
              <a:gd name="connsiteY236" fmla="*/ 146685 h 633412"/>
              <a:gd name="connsiteX237" fmla="*/ 3248978 w 3789044"/>
              <a:gd name="connsiteY237" fmla="*/ 231458 h 633412"/>
              <a:gd name="connsiteX238" fmla="*/ 3248978 w 3789044"/>
              <a:gd name="connsiteY238" fmla="*/ 322898 h 633412"/>
              <a:gd name="connsiteX239" fmla="*/ 3292793 w 3789044"/>
              <a:gd name="connsiteY239" fmla="*/ 322898 h 633412"/>
              <a:gd name="connsiteX240" fmla="*/ 3292793 w 3789044"/>
              <a:gd name="connsiteY240" fmla="*/ 80010 h 633412"/>
              <a:gd name="connsiteX241" fmla="*/ 3249930 w 3789044"/>
              <a:gd name="connsiteY241" fmla="*/ 80010 h 633412"/>
              <a:gd name="connsiteX242" fmla="*/ 3249930 w 3789044"/>
              <a:gd name="connsiteY242" fmla="*/ 102870 h 633412"/>
              <a:gd name="connsiteX243" fmla="*/ 3196590 w 3789044"/>
              <a:gd name="connsiteY243" fmla="*/ 76200 h 633412"/>
              <a:gd name="connsiteX244" fmla="*/ 3113723 w 3789044"/>
              <a:gd name="connsiteY244" fmla="*/ 166688 h 633412"/>
              <a:gd name="connsiteX245" fmla="*/ 3196590 w 3789044"/>
              <a:gd name="connsiteY245" fmla="*/ 257175 h 633412"/>
              <a:gd name="connsiteX246" fmla="*/ 3248978 w 3789044"/>
              <a:gd name="connsiteY246" fmla="*/ 231458 h 633412"/>
              <a:gd name="connsiteX247" fmla="*/ 3156585 w 3789044"/>
              <a:gd name="connsiteY247" fmla="*/ 165735 h 633412"/>
              <a:gd name="connsiteX248" fmla="*/ 3204210 w 3789044"/>
              <a:gd name="connsiteY248" fmla="*/ 117158 h 633412"/>
              <a:gd name="connsiteX249" fmla="*/ 3251835 w 3789044"/>
              <a:gd name="connsiteY249" fmla="*/ 165735 h 633412"/>
              <a:gd name="connsiteX250" fmla="*/ 3204210 w 3789044"/>
              <a:gd name="connsiteY250" fmla="*/ 214313 h 633412"/>
              <a:gd name="connsiteX251" fmla="*/ 3156585 w 3789044"/>
              <a:gd name="connsiteY251" fmla="*/ 165735 h 633412"/>
              <a:gd name="connsiteX252" fmla="*/ 2077403 w 3789044"/>
              <a:gd name="connsiteY252" fmla="*/ 215265 h 633412"/>
              <a:gd name="connsiteX253" fmla="*/ 2058353 w 3789044"/>
              <a:gd name="connsiteY253" fmla="*/ 190500 h 633412"/>
              <a:gd name="connsiteX254" fmla="*/ 2058353 w 3789044"/>
              <a:gd name="connsiteY254" fmla="*/ 119063 h 633412"/>
              <a:gd name="connsiteX255" fmla="*/ 2103120 w 3789044"/>
              <a:gd name="connsiteY255" fmla="*/ 119063 h 633412"/>
              <a:gd name="connsiteX256" fmla="*/ 2103120 w 3789044"/>
              <a:gd name="connsiteY256" fmla="*/ 80010 h 633412"/>
              <a:gd name="connsiteX257" fmla="*/ 2058353 w 3789044"/>
              <a:gd name="connsiteY257" fmla="*/ 80010 h 633412"/>
              <a:gd name="connsiteX258" fmla="*/ 2058353 w 3789044"/>
              <a:gd name="connsiteY258" fmla="*/ 16193 h 633412"/>
              <a:gd name="connsiteX259" fmla="*/ 2015490 w 3789044"/>
              <a:gd name="connsiteY259" fmla="*/ 41910 h 633412"/>
              <a:gd name="connsiteX260" fmla="*/ 2015490 w 3789044"/>
              <a:gd name="connsiteY260" fmla="*/ 79058 h 633412"/>
              <a:gd name="connsiteX261" fmla="*/ 1984058 w 3789044"/>
              <a:gd name="connsiteY261" fmla="*/ 79058 h 633412"/>
              <a:gd name="connsiteX262" fmla="*/ 1984058 w 3789044"/>
              <a:gd name="connsiteY262" fmla="*/ 118110 h 633412"/>
              <a:gd name="connsiteX263" fmla="*/ 2015490 w 3789044"/>
              <a:gd name="connsiteY263" fmla="*/ 118110 h 633412"/>
              <a:gd name="connsiteX264" fmla="*/ 2015490 w 3789044"/>
              <a:gd name="connsiteY264" fmla="*/ 191453 h 633412"/>
              <a:gd name="connsiteX265" fmla="*/ 2072640 w 3789044"/>
              <a:gd name="connsiteY265" fmla="*/ 256223 h 633412"/>
              <a:gd name="connsiteX266" fmla="*/ 2113598 w 3789044"/>
              <a:gd name="connsiteY266" fmla="*/ 242888 h 633412"/>
              <a:gd name="connsiteX267" fmla="*/ 2093595 w 3789044"/>
              <a:gd name="connsiteY267" fmla="*/ 208598 h 633412"/>
              <a:gd name="connsiteX268" fmla="*/ 2077403 w 3789044"/>
              <a:gd name="connsiteY268" fmla="*/ 215265 h 633412"/>
              <a:gd name="connsiteX269" fmla="*/ 3445193 w 3789044"/>
              <a:gd name="connsiteY269" fmla="*/ 175260 h 633412"/>
              <a:gd name="connsiteX270" fmla="*/ 3408998 w 3789044"/>
              <a:gd name="connsiteY270" fmla="*/ 217170 h 633412"/>
              <a:gd name="connsiteX271" fmla="*/ 3373755 w 3789044"/>
              <a:gd name="connsiteY271" fmla="*/ 177165 h 633412"/>
              <a:gd name="connsiteX272" fmla="*/ 3373755 w 3789044"/>
              <a:gd name="connsiteY272" fmla="*/ 80010 h 633412"/>
              <a:gd name="connsiteX273" fmla="*/ 3328988 w 3789044"/>
              <a:gd name="connsiteY273" fmla="*/ 80010 h 633412"/>
              <a:gd name="connsiteX274" fmla="*/ 3328988 w 3789044"/>
              <a:gd name="connsiteY274" fmla="*/ 183833 h 633412"/>
              <a:gd name="connsiteX275" fmla="*/ 3395663 w 3789044"/>
              <a:gd name="connsiteY275" fmla="*/ 257175 h 633412"/>
              <a:gd name="connsiteX276" fmla="*/ 3445193 w 3789044"/>
              <a:gd name="connsiteY276" fmla="*/ 231458 h 633412"/>
              <a:gd name="connsiteX277" fmla="*/ 3445193 w 3789044"/>
              <a:gd name="connsiteY277" fmla="*/ 253365 h 633412"/>
              <a:gd name="connsiteX278" fmla="*/ 3489008 w 3789044"/>
              <a:gd name="connsiteY278" fmla="*/ 253365 h 633412"/>
              <a:gd name="connsiteX279" fmla="*/ 3489008 w 3789044"/>
              <a:gd name="connsiteY279" fmla="*/ 79058 h 633412"/>
              <a:gd name="connsiteX280" fmla="*/ 3444240 w 3789044"/>
              <a:gd name="connsiteY280" fmla="*/ 79058 h 633412"/>
              <a:gd name="connsiteX281" fmla="*/ 3444240 w 3789044"/>
              <a:gd name="connsiteY281" fmla="*/ 175260 h 633412"/>
              <a:gd name="connsiteX282" fmla="*/ 3757613 w 3789044"/>
              <a:gd name="connsiteY282" fmla="*/ 200978 h 633412"/>
              <a:gd name="connsiteX283" fmla="*/ 3728085 w 3789044"/>
              <a:gd name="connsiteY283" fmla="*/ 229553 h 633412"/>
              <a:gd name="connsiteX284" fmla="*/ 3749993 w 3789044"/>
              <a:gd name="connsiteY284" fmla="*/ 253365 h 633412"/>
              <a:gd name="connsiteX285" fmla="*/ 3765233 w 3789044"/>
              <a:gd name="connsiteY285" fmla="*/ 243840 h 633412"/>
              <a:gd name="connsiteX286" fmla="*/ 3735705 w 3789044"/>
              <a:gd name="connsiteY286" fmla="*/ 285750 h 633412"/>
              <a:gd name="connsiteX287" fmla="*/ 3749993 w 3789044"/>
              <a:gd name="connsiteY287" fmla="*/ 300990 h 633412"/>
              <a:gd name="connsiteX288" fmla="*/ 3789045 w 3789044"/>
              <a:gd name="connsiteY288" fmla="*/ 237173 h 633412"/>
              <a:gd name="connsiteX289" fmla="*/ 3757613 w 3789044"/>
              <a:gd name="connsiteY289" fmla="*/ 200978 h 633412"/>
              <a:gd name="connsiteX290" fmla="*/ 3611880 w 3789044"/>
              <a:gd name="connsiteY290" fmla="*/ 76200 h 633412"/>
              <a:gd name="connsiteX291" fmla="*/ 3522345 w 3789044"/>
              <a:gd name="connsiteY291" fmla="*/ 166688 h 633412"/>
              <a:gd name="connsiteX292" fmla="*/ 3612833 w 3789044"/>
              <a:gd name="connsiteY292" fmla="*/ 257175 h 633412"/>
              <a:gd name="connsiteX293" fmla="*/ 3691890 w 3789044"/>
              <a:gd name="connsiteY293" fmla="*/ 217170 h 633412"/>
              <a:gd name="connsiteX294" fmla="*/ 3655695 w 3789044"/>
              <a:gd name="connsiteY294" fmla="*/ 196215 h 633412"/>
              <a:gd name="connsiteX295" fmla="*/ 3612833 w 3789044"/>
              <a:gd name="connsiteY295" fmla="*/ 219075 h 633412"/>
              <a:gd name="connsiteX296" fmla="*/ 3563303 w 3789044"/>
              <a:gd name="connsiteY296" fmla="*/ 182880 h 633412"/>
              <a:gd name="connsiteX297" fmla="*/ 3699510 w 3789044"/>
              <a:gd name="connsiteY297" fmla="*/ 182880 h 633412"/>
              <a:gd name="connsiteX298" fmla="*/ 3699510 w 3789044"/>
              <a:gd name="connsiteY298" fmla="*/ 165735 h 633412"/>
              <a:gd name="connsiteX299" fmla="*/ 3611880 w 3789044"/>
              <a:gd name="connsiteY299" fmla="*/ 76200 h 633412"/>
              <a:gd name="connsiteX300" fmla="*/ 3565208 w 3789044"/>
              <a:gd name="connsiteY300" fmla="*/ 147638 h 633412"/>
              <a:gd name="connsiteX301" fmla="*/ 3611880 w 3789044"/>
              <a:gd name="connsiteY301" fmla="*/ 114300 h 633412"/>
              <a:gd name="connsiteX302" fmla="*/ 3656648 w 3789044"/>
              <a:gd name="connsiteY302" fmla="*/ 147638 h 633412"/>
              <a:gd name="connsiteX303" fmla="*/ 3565208 w 3789044"/>
              <a:gd name="connsiteY303" fmla="*/ 147638 h 633412"/>
              <a:gd name="connsiteX304" fmla="*/ 1704023 w 3789044"/>
              <a:gd name="connsiteY304" fmla="*/ 216218 h 633412"/>
              <a:gd name="connsiteX305" fmla="*/ 1667828 w 3789044"/>
              <a:gd name="connsiteY305" fmla="*/ 195263 h 633412"/>
              <a:gd name="connsiteX306" fmla="*/ 1624965 w 3789044"/>
              <a:gd name="connsiteY306" fmla="*/ 218123 h 633412"/>
              <a:gd name="connsiteX307" fmla="*/ 1575435 w 3789044"/>
              <a:gd name="connsiteY307" fmla="*/ 181928 h 633412"/>
              <a:gd name="connsiteX308" fmla="*/ 1711643 w 3789044"/>
              <a:gd name="connsiteY308" fmla="*/ 181928 h 633412"/>
              <a:gd name="connsiteX309" fmla="*/ 1711643 w 3789044"/>
              <a:gd name="connsiteY309" fmla="*/ 164783 h 633412"/>
              <a:gd name="connsiteX310" fmla="*/ 1623060 w 3789044"/>
              <a:gd name="connsiteY310" fmla="*/ 76200 h 633412"/>
              <a:gd name="connsiteX311" fmla="*/ 1533525 w 3789044"/>
              <a:gd name="connsiteY311" fmla="*/ 166688 h 633412"/>
              <a:gd name="connsiteX312" fmla="*/ 1624013 w 3789044"/>
              <a:gd name="connsiteY312" fmla="*/ 257175 h 633412"/>
              <a:gd name="connsiteX313" fmla="*/ 1704023 w 3789044"/>
              <a:gd name="connsiteY313" fmla="*/ 216218 h 633412"/>
              <a:gd name="connsiteX314" fmla="*/ 1623060 w 3789044"/>
              <a:gd name="connsiteY314" fmla="*/ 113348 h 633412"/>
              <a:gd name="connsiteX315" fmla="*/ 1667828 w 3789044"/>
              <a:gd name="connsiteY315" fmla="*/ 146685 h 633412"/>
              <a:gd name="connsiteX316" fmla="*/ 1576388 w 3789044"/>
              <a:gd name="connsiteY316" fmla="*/ 146685 h 633412"/>
              <a:gd name="connsiteX317" fmla="*/ 1623060 w 3789044"/>
              <a:gd name="connsiteY317" fmla="*/ 113348 h 633412"/>
              <a:gd name="connsiteX318" fmla="*/ 2466975 w 3789044"/>
              <a:gd name="connsiteY318" fmla="*/ 563880 h 633412"/>
              <a:gd name="connsiteX319" fmla="*/ 2511743 w 3789044"/>
              <a:gd name="connsiteY319" fmla="*/ 563880 h 633412"/>
              <a:gd name="connsiteX320" fmla="*/ 2511743 w 3789044"/>
              <a:gd name="connsiteY320" fmla="*/ 389573 h 633412"/>
              <a:gd name="connsiteX321" fmla="*/ 2466975 w 3789044"/>
              <a:gd name="connsiteY321" fmla="*/ 389573 h 633412"/>
              <a:gd name="connsiteX322" fmla="*/ 2466975 w 3789044"/>
              <a:gd name="connsiteY322" fmla="*/ 563880 h 633412"/>
              <a:gd name="connsiteX323" fmla="*/ 2489835 w 3789044"/>
              <a:gd name="connsiteY323" fmla="*/ 312420 h 633412"/>
              <a:gd name="connsiteX324" fmla="*/ 2462213 w 3789044"/>
              <a:gd name="connsiteY324" fmla="*/ 340995 h 633412"/>
              <a:gd name="connsiteX325" fmla="*/ 2489835 w 3789044"/>
              <a:gd name="connsiteY325" fmla="*/ 369570 h 633412"/>
              <a:gd name="connsiteX326" fmla="*/ 2518410 w 3789044"/>
              <a:gd name="connsiteY326" fmla="*/ 340995 h 633412"/>
              <a:gd name="connsiteX327" fmla="*/ 2489835 w 3789044"/>
              <a:gd name="connsiteY327" fmla="*/ 312420 h 633412"/>
              <a:gd name="connsiteX328" fmla="*/ 2634615 w 3789044"/>
              <a:gd name="connsiteY328" fmla="*/ 386715 h 633412"/>
              <a:gd name="connsiteX329" fmla="*/ 2544128 w 3789044"/>
              <a:gd name="connsiteY329" fmla="*/ 477203 h 633412"/>
              <a:gd name="connsiteX330" fmla="*/ 2634615 w 3789044"/>
              <a:gd name="connsiteY330" fmla="*/ 567690 h 633412"/>
              <a:gd name="connsiteX331" fmla="*/ 2725103 w 3789044"/>
              <a:gd name="connsiteY331" fmla="*/ 477203 h 633412"/>
              <a:gd name="connsiteX332" fmla="*/ 2634615 w 3789044"/>
              <a:gd name="connsiteY332" fmla="*/ 386715 h 633412"/>
              <a:gd name="connsiteX333" fmla="*/ 2634615 w 3789044"/>
              <a:gd name="connsiteY333" fmla="*/ 524828 h 633412"/>
              <a:gd name="connsiteX334" fmla="*/ 2587943 w 3789044"/>
              <a:gd name="connsiteY334" fmla="*/ 476250 h 633412"/>
              <a:gd name="connsiteX335" fmla="*/ 2634615 w 3789044"/>
              <a:gd name="connsiteY335" fmla="*/ 427673 h 633412"/>
              <a:gd name="connsiteX336" fmla="*/ 2681288 w 3789044"/>
              <a:gd name="connsiteY336" fmla="*/ 476250 h 633412"/>
              <a:gd name="connsiteX337" fmla="*/ 2634615 w 3789044"/>
              <a:gd name="connsiteY337" fmla="*/ 524828 h 633412"/>
              <a:gd name="connsiteX338" fmla="*/ 0 w 3789044"/>
              <a:gd name="connsiteY338" fmla="*/ 563880 h 633412"/>
              <a:gd name="connsiteX339" fmla="*/ 43815 w 3789044"/>
              <a:gd name="connsiteY339" fmla="*/ 563880 h 633412"/>
              <a:gd name="connsiteX340" fmla="*/ 43815 w 3789044"/>
              <a:gd name="connsiteY340" fmla="*/ 310515 h 633412"/>
              <a:gd name="connsiteX341" fmla="*/ 0 w 3789044"/>
              <a:gd name="connsiteY341" fmla="*/ 310515 h 633412"/>
              <a:gd name="connsiteX342" fmla="*/ 0 w 3789044"/>
              <a:gd name="connsiteY342" fmla="*/ 563880 h 633412"/>
              <a:gd name="connsiteX343" fmla="*/ 3356610 w 3789044"/>
              <a:gd name="connsiteY343" fmla="*/ 563880 h 633412"/>
              <a:gd name="connsiteX344" fmla="*/ 3400425 w 3789044"/>
              <a:gd name="connsiteY344" fmla="*/ 563880 h 633412"/>
              <a:gd name="connsiteX345" fmla="*/ 3400425 w 3789044"/>
              <a:gd name="connsiteY345" fmla="*/ 310515 h 633412"/>
              <a:gd name="connsiteX346" fmla="*/ 3356610 w 3789044"/>
              <a:gd name="connsiteY346" fmla="*/ 310515 h 633412"/>
              <a:gd name="connsiteX347" fmla="*/ 3356610 w 3789044"/>
              <a:gd name="connsiteY347" fmla="*/ 563880 h 633412"/>
              <a:gd name="connsiteX348" fmla="*/ 2850833 w 3789044"/>
              <a:gd name="connsiteY348" fmla="*/ 386715 h 633412"/>
              <a:gd name="connsiteX349" fmla="*/ 2800350 w 3789044"/>
              <a:gd name="connsiteY349" fmla="*/ 412433 h 633412"/>
              <a:gd name="connsiteX350" fmla="*/ 2800350 w 3789044"/>
              <a:gd name="connsiteY350" fmla="*/ 390525 h 633412"/>
              <a:gd name="connsiteX351" fmla="*/ 2756535 w 3789044"/>
              <a:gd name="connsiteY351" fmla="*/ 390525 h 633412"/>
              <a:gd name="connsiteX352" fmla="*/ 2756535 w 3789044"/>
              <a:gd name="connsiteY352" fmla="*/ 563880 h 633412"/>
              <a:gd name="connsiteX353" fmla="*/ 2800350 w 3789044"/>
              <a:gd name="connsiteY353" fmla="*/ 563880 h 633412"/>
              <a:gd name="connsiteX354" fmla="*/ 2800350 w 3789044"/>
              <a:gd name="connsiteY354" fmla="*/ 467678 h 633412"/>
              <a:gd name="connsiteX355" fmla="*/ 2836545 w 3789044"/>
              <a:gd name="connsiteY355" fmla="*/ 424815 h 633412"/>
              <a:gd name="connsiteX356" fmla="*/ 2871788 w 3789044"/>
              <a:gd name="connsiteY356" fmla="*/ 464820 h 633412"/>
              <a:gd name="connsiteX357" fmla="*/ 2871788 w 3789044"/>
              <a:gd name="connsiteY357" fmla="*/ 562928 h 633412"/>
              <a:gd name="connsiteX358" fmla="*/ 2916555 w 3789044"/>
              <a:gd name="connsiteY358" fmla="*/ 562928 h 633412"/>
              <a:gd name="connsiteX359" fmla="*/ 2916555 w 3789044"/>
              <a:gd name="connsiteY359" fmla="*/ 458153 h 633412"/>
              <a:gd name="connsiteX360" fmla="*/ 2850833 w 3789044"/>
              <a:gd name="connsiteY360" fmla="*/ 386715 h 633412"/>
              <a:gd name="connsiteX361" fmla="*/ 3437573 w 3789044"/>
              <a:gd name="connsiteY361" fmla="*/ 563880 h 633412"/>
              <a:gd name="connsiteX362" fmla="*/ 3481388 w 3789044"/>
              <a:gd name="connsiteY362" fmla="*/ 563880 h 633412"/>
              <a:gd name="connsiteX363" fmla="*/ 3481388 w 3789044"/>
              <a:gd name="connsiteY363" fmla="*/ 310515 h 633412"/>
              <a:gd name="connsiteX364" fmla="*/ 3437573 w 3789044"/>
              <a:gd name="connsiteY364" fmla="*/ 310515 h 633412"/>
              <a:gd name="connsiteX365" fmla="*/ 3437573 w 3789044"/>
              <a:gd name="connsiteY365" fmla="*/ 563880 h 633412"/>
              <a:gd name="connsiteX366" fmla="*/ 3603308 w 3789044"/>
              <a:gd name="connsiteY366" fmla="*/ 386715 h 633412"/>
              <a:gd name="connsiteX367" fmla="*/ 3513773 w 3789044"/>
              <a:gd name="connsiteY367" fmla="*/ 477203 h 633412"/>
              <a:gd name="connsiteX368" fmla="*/ 3604260 w 3789044"/>
              <a:gd name="connsiteY368" fmla="*/ 567690 h 633412"/>
              <a:gd name="connsiteX369" fmla="*/ 3683318 w 3789044"/>
              <a:gd name="connsiteY369" fmla="*/ 527685 h 633412"/>
              <a:gd name="connsiteX370" fmla="*/ 3647123 w 3789044"/>
              <a:gd name="connsiteY370" fmla="*/ 506730 h 633412"/>
              <a:gd name="connsiteX371" fmla="*/ 3604260 w 3789044"/>
              <a:gd name="connsiteY371" fmla="*/ 529590 h 633412"/>
              <a:gd name="connsiteX372" fmla="*/ 3554730 w 3789044"/>
              <a:gd name="connsiteY372" fmla="*/ 493395 h 633412"/>
              <a:gd name="connsiteX373" fmla="*/ 3690938 w 3789044"/>
              <a:gd name="connsiteY373" fmla="*/ 493395 h 633412"/>
              <a:gd name="connsiteX374" fmla="*/ 3690938 w 3789044"/>
              <a:gd name="connsiteY374" fmla="*/ 476250 h 633412"/>
              <a:gd name="connsiteX375" fmla="*/ 3603308 w 3789044"/>
              <a:gd name="connsiteY375" fmla="*/ 386715 h 633412"/>
              <a:gd name="connsiteX376" fmla="*/ 3556635 w 3789044"/>
              <a:gd name="connsiteY376" fmla="*/ 457200 h 633412"/>
              <a:gd name="connsiteX377" fmla="*/ 3603308 w 3789044"/>
              <a:gd name="connsiteY377" fmla="*/ 423863 h 633412"/>
              <a:gd name="connsiteX378" fmla="*/ 3648075 w 3789044"/>
              <a:gd name="connsiteY378" fmla="*/ 457200 h 633412"/>
              <a:gd name="connsiteX379" fmla="*/ 3556635 w 3789044"/>
              <a:gd name="connsiteY379" fmla="*/ 457200 h 633412"/>
              <a:gd name="connsiteX380" fmla="*/ 2408873 w 3789044"/>
              <a:gd name="connsiteY380" fmla="*/ 525780 h 633412"/>
              <a:gd name="connsiteX381" fmla="*/ 2389823 w 3789044"/>
              <a:gd name="connsiteY381" fmla="*/ 501015 h 633412"/>
              <a:gd name="connsiteX382" fmla="*/ 2389823 w 3789044"/>
              <a:gd name="connsiteY382" fmla="*/ 429578 h 633412"/>
              <a:gd name="connsiteX383" fmla="*/ 2434590 w 3789044"/>
              <a:gd name="connsiteY383" fmla="*/ 429578 h 633412"/>
              <a:gd name="connsiteX384" fmla="*/ 2434590 w 3789044"/>
              <a:gd name="connsiteY384" fmla="*/ 390525 h 633412"/>
              <a:gd name="connsiteX385" fmla="*/ 2390775 w 3789044"/>
              <a:gd name="connsiteY385" fmla="*/ 390525 h 633412"/>
              <a:gd name="connsiteX386" fmla="*/ 2390775 w 3789044"/>
              <a:gd name="connsiteY386" fmla="*/ 327660 h 633412"/>
              <a:gd name="connsiteX387" fmla="*/ 2347913 w 3789044"/>
              <a:gd name="connsiteY387" fmla="*/ 353378 h 633412"/>
              <a:gd name="connsiteX388" fmla="*/ 2347913 w 3789044"/>
              <a:gd name="connsiteY388" fmla="*/ 390525 h 633412"/>
              <a:gd name="connsiteX389" fmla="*/ 2316480 w 3789044"/>
              <a:gd name="connsiteY389" fmla="*/ 390525 h 633412"/>
              <a:gd name="connsiteX390" fmla="*/ 2316480 w 3789044"/>
              <a:gd name="connsiteY390" fmla="*/ 429578 h 633412"/>
              <a:gd name="connsiteX391" fmla="*/ 2347913 w 3789044"/>
              <a:gd name="connsiteY391" fmla="*/ 429578 h 633412"/>
              <a:gd name="connsiteX392" fmla="*/ 2347913 w 3789044"/>
              <a:gd name="connsiteY392" fmla="*/ 502920 h 633412"/>
              <a:gd name="connsiteX393" fmla="*/ 2405063 w 3789044"/>
              <a:gd name="connsiteY393" fmla="*/ 567690 h 633412"/>
              <a:gd name="connsiteX394" fmla="*/ 2446020 w 3789044"/>
              <a:gd name="connsiteY394" fmla="*/ 554355 h 633412"/>
              <a:gd name="connsiteX395" fmla="*/ 2426018 w 3789044"/>
              <a:gd name="connsiteY395" fmla="*/ 520065 h 633412"/>
              <a:gd name="connsiteX396" fmla="*/ 2408873 w 3789044"/>
              <a:gd name="connsiteY396" fmla="*/ 525780 h 633412"/>
              <a:gd name="connsiteX397" fmla="*/ 3048000 w 3789044"/>
              <a:gd name="connsiteY397" fmla="*/ 386715 h 633412"/>
              <a:gd name="connsiteX398" fmla="*/ 2997518 w 3789044"/>
              <a:gd name="connsiteY398" fmla="*/ 412433 h 633412"/>
              <a:gd name="connsiteX399" fmla="*/ 2997518 w 3789044"/>
              <a:gd name="connsiteY399" fmla="*/ 390525 h 633412"/>
              <a:gd name="connsiteX400" fmla="*/ 2953703 w 3789044"/>
              <a:gd name="connsiteY400" fmla="*/ 390525 h 633412"/>
              <a:gd name="connsiteX401" fmla="*/ 2953703 w 3789044"/>
              <a:gd name="connsiteY401" fmla="*/ 563880 h 633412"/>
              <a:gd name="connsiteX402" fmla="*/ 2997518 w 3789044"/>
              <a:gd name="connsiteY402" fmla="*/ 563880 h 633412"/>
              <a:gd name="connsiteX403" fmla="*/ 2997518 w 3789044"/>
              <a:gd name="connsiteY403" fmla="*/ 467678 h 633412"/>
              <a:gd name="connsiteX404" fmla="*/ 3033713 w 3789044"/>
              <a:gd name="connsiteY404" fmla="*/ 424815 h 633412"/>
              <a:gd name="connsiteX405" fmla="*/ 3068955 w 3789044"/>
              <a:gd name="connsiteY405" fmla="*/ 464820 h 633412"/>
              <a:gd name="connsiteX406" fmla="*/ 3068955 w 3789044"/>
              <a:gd name="connsiteY406" fmla="*/ 562928 h 633412"/>
              <a:gd name="connsiteX407" fmla="*/ 3113723 w 3789044"/>
              <a:gd name="connsiteY407" fmla="*/ 562928 h 633412"/>
              <a:gd name="connsiteX408" fmla="*/ 3113723 w 3789044"/>
              <a:gd name="connsiteY408" fmla="*/ 458153 h 633412"/>
              <a:gd name="connsiteX409" fmla="*/ 3048000 w 3789044"/>
              <a:gd name="connsiteY409" fmla="*/ 386715 h 633412"/>
              <a:gd name="connsiteX410" fmla="*/ 3235643 w 3789044"/>
              <a:gd name="connsiteY410" fmla="*/ 386715 h 633412"/>
              <a:gd name="connsiteX411" fmla="*/ 3146108 w 3789044"/>
              <a:gd name="connsiteY411" fmla="*/ 477203 h 633412"/>
              <a:gd name="connsiteX412" fmla="*/ 3236595 w 3789044"/>
              <a:gd name="connsiteY412" fmla="*/ 567690 h 633412"/>
              <a:gd name="connsiteX413" fmla="*/ 3315653 w 3789044"/>
              <a:gd name="connsiteY413" fmla="*/ 527685 h 633412"/>
              <a:gd name="connsiteX414" fmla="*/ 3279458 w 3789044"/>
              <a:gd name="connsiteY414" fmla="*/ 506730 h 633412"/>
              <a:gd name="connsiteX415" fmla="*/ 3236595 w 3789044"/>
              <a:gd name="connsiteY415" fmla="*/ 529590 h 633412"/>
              <a:gd name="connsiteX416" fmla="*/ 3187065 w 3789044"/>
              <a:gd name="connsiteY416" fmla="*/ 493395 h 633412"/>
              <a:gd name="connsiteX417" fmla="*/ 3324225 w 3789044"/>
              <a:gd name="connsiteY417" fmla="*/ 493395 h 633412"/>
              <a:gd name="connsiteX418" fmla="*/ 3324225 w 3789044"/>
              <a:gd name="connsiteY418" fmla="*/ 476250 h 633412"/>
              <a:gd name="connsiteX419" fmla="*/ 3235643 w 3789044"/>
              <a:gd name="connsiteY419" fmla="*/ 386715 h 633412"/>
              <a:gd name="connsiteX420" fmla="*/ 3189923 w 3789044"/>
              <a:gd name="connsiteY420" fmla="*/ 457200 h 633412"/>
              <a:gd name="connsiteX421" fmla="*/ 3236595 w 3789044"/>
              <a:gd name="connsiteY421" fmla="*/ 423863 h 633412"/>
              <a:gd name="connsiteX422" fmla="*/ 3281363 w 3789044"/>
              <a:gd name="connsiteY422" fmla="*/ 457200 h 633412"/>
              <a:gd name="connsiteX423" fmla="*/ 3189923 w 3789044"/>
              <a:gd name="connsiteY423" fmla="*/ 457200 h 633412"/>
              <a:gd name="connsiteX424" fmla="*/ 541020 w 3789044"/>
              <a:gd name="connsiteY424" fmla="*/ 563880 h 633412"/>
              <a:gd name="connsiteX425" fmla="*/ 585788 w 3789044"/>
              <a:gd name="connsiteY425" fmla="*/ 563880 h 633412"/>
              <a:gd name="connsiteX426" fmla="*/ 585788 w 3789044"/>
              <a:gd name="connsiteY426" fmla="*/ 389573 h 633412"/>
              <a:gd name="connsiteX427" fmla="*/ 541020 w 3789044"/>
              <a:gd name="connsiteY427" fmla="*/ 389573 h 633412"/>
              <a:gd name="connsiteX428" fmla="*/ 541020 w 3789044"/>
              <a:gd name="connsiteY428" fmla="*/ 563880 h 633412"/>
              <a:gd name="connsiteX429" fmla="*/ 1924050 w 3789044"/>
              <a:gd name="connsiteY429" fmla="*/ 313373 h 633412"/>
              <a:gd name="connsiteX430" fmla="*/ 1879283 w 3789044"/>
              <a:gd name="connsiteY430" fmla="*/ 313373 h 633412"/>
              <a:gd name="connsiteX431" fmla="*/ 1843088 w 3789044"/>
              <a:gd name="connsiteY431" fmla="*/ 368618 h 633412"/>
              <a:gd name="connsiteX432" fmla="*/ 1876425 w 3789044"/>
              <a:gd name="connsiteY432" fmla="*/ 368618 h 633412"/>
              <a:gd name="connsiteX433" fmla="*/ 1924050 w 3789044"/>
              <a:gd name="connsiteY433" fmla="*/ 313373 h 633412"/>
              <a:gd name="connsiteX434" fmla="*/ 160973 w 3789044"/>
              <a:gd name="connsiteY434" fmla="*/ 386715 h 633412"/>
              <a:gd name="connsiteX435" fmla="*/ 80010 w 3789044"/>
              <a:gd name="connsiteY435" fmla="*/ 426720 h 633412"/>
              <a:gd name="connsiteX436" fmla="*/ 120015 w 3789044"/>
              <a:gd name="connsiteY436" fmla="*/ 446723 h 633412"/>
              <a:gd name="connsiteX437" fmla="*/ 160020 w 3789044"/>
              <a:gd name="connsiteY437" fmla="*/ 423863 h 633412"/>
              <a:gd name="connsiteX438" fmla="*/ 197168 w 3789044"/>
              <a:gd name="connsiteY438" fmla="*/ 455295 h 633412"/>
              <a:gd name="connsiteX439" fmla="*/ 197168 w 3789044"/>
              <a:gd name="connsiteY439" fmla="*/ 457200 h 633412"/>
              <a:gd name="connsiteX440" fmla="*/ 152400 w 3789044"/>
              <a:gd name="connsiteY440" fmla="*/ 457200 h 633412"/>
              <a:gd name="connsiteX441" fmla="*/ 75248 w 3789044"/>
              <a:gd name="connsiteY441" fmla="*/ 515303 h 633412"/>
              <a:gd name="connsiteX442" fmla="*/ 135255 w 3789044"/>
              <a:gd name="connsiteY442" fmla="*/ 566738 h 633412"/>
              <a:gd name="connsiteX443" fmla="*/ 198120 w 3789044"/>
              <a:gd name="connsiteY443" fmla="*/ 536258 h 633412"/>
              <a:gd name="connsiteX444" fmla="*/ 198120 w 3789044"/>
              <a:gd name="connsiteY444" fmla="*/ 562928 h 633412"/>
              <a:gd name="connsiteX445" fmla="*/ 240030 w 3789044"/>
              <a:gd name="connsiteY445" fmla="*/ 562928 h 633412"/>
              <a:gd name="connsiteX446" fmla="*/ 240030 w 3789044"/>
              <a:gd name="connsiteY446" fmla="*/ 457200 h 633412"/>
              <a:gd name="connsiteX447" fmla="*/ 160973 w 3789044"/>
              <a:gd name="connsiteY447" fmla="*/ 386715 h 633412"/>
              <a:gd name="connsiteX448" fmla="*/ 198120 w 3789044"/>
              <a:gd name="connsiteY448" fmla="*/ 499110 h 633412"/>
              <a:gd name="connsiteX449" fmla="*/ 147638 w 3789044"/>
              <a:gd name="connsiteY449" fmla="*/ 530543 h 633412"/>
              <a:gd name="connsiteX450" fmla="*/ 120968 w 3789044"/>
              <a:gd name="connsiteY450" fmla="*/ 511493 h 633412"/>
              <a:gd name="connsiteX451" fmla="*/ 157163 w 3789044"/>
              <a:gd name="connsiteY451" fmla="*/ 489585 h 633412"/>
              <a:gd name="connsiteX452" fmla="*/ 197168 w 3789044"/>
              <a:gd name="connsiteY452" fmla="*/ 489585 h 633412"/>
              <a:gd name="connsiteX453" fmla="*/ 197168 w 3789044"/>
              <a:gd name="connsiteY453" fmla="*/ 499110 h 633412"/>
              <a:gd name="connsiteX454" fmla="*/ 1864043 w 3789044"/>
              <a:gd name="connsiteY454" fmla="*/ 386715 h 633412"/>
              <a:gd name="connsiteX455" fmla="*/ 1774508 w 3789044"/>
              <a:gd name="connsiteY455" fmla="*/ 477203 h 633412"/>
              <a:gd name="connsiteX456" fmla="*/ 1864995 w 3789044"/>
              <a:gd name="connsiteY456" fmla="*/ 567690 h 633412"/>
              <a:gd name="connsiteX457" fmla="*/ 1944053 w 3789044"/>
              <a:gd name="connsiteY457" fmla="*/ 527685 h 633412"/>
              <a:gd name="connsiteX458" fmla="*/ 1907858 w 3789044"/>
              <a:gd name="connsiteY458" fmla="*/ 506730 h 633412"/>
              <a:gd name="connsiteX459" fmla="*/ 1864995 w 3789044"/>
              <a:gd name="connsiteY459" fmla="*/ 529590 h 633412"/>
              <a:gd name="connsiteX460" fmla="*/ 1815465 w 3789044"/>
              <a:gd name="connsiteY460" fmla="*/ 493395 h 633412"/>
              <a:gd name="connsiteX461" fmla="*/ 1952625 w 3789044"/>
              <a:gd name="connsiteY461" fmla="*/ 493395 h 633412"/>
              <a:gd name="connsiteX462" fmla="*/ 1952625 w 3789044"/>
              <a:gd name="connsiteY462" fmla="*/ 476250 h 633412"/>
              <a:gd name="connsiteX463" fmla="*/ 1864043 w 3789044"/>
              <a:gd name="connsiteY463" fmla="*/ 386715 h 633412"/>
              <a:gd name="connsiteX464" fmla="*/ 1817370 w 3789044"/>
              <a:gd name="connsiteY464" fmla="*/ 457200 h 633412"/>
              <a:gd name="connsiteX465" fmla="*/ 1864043 w 3789044"/>
              <a:gd name="connsiteY465" fmla="*/ 423863 h 633412"/>
              <a:gd name="connsiteX466" fmla="*/ 1908810 w 3789044"/>
              <a:gd name="connsiteY466" fmla="*/ 457200 h 633412"/>
              <a:gd name="connsiteX467" fmla="*/ 1817370 w 3789044"/>
              <a:gd name="connsiteY467" fmla="*/ 457200 h 633412"/>
              <a:gd name="connsiteX468" fmla="*/ 962978 w 3789044"/>
              <a:gd name="connsiteY468" fmla="*/ 386715 h 633412"/>
              <a:gd name="connsiteX469" fmla="*/ 872490 w 3789044"/>
              <a:gd name="connsiteY469" fmla="*/ 477203 h 633412"/>
              <a:gd name="connsiteX470" fmla="*/ 962978 w 3789044"/>
              <a:gd name="connsiteY470" fmla="*/ 567690 h 633412"/>
              <a:gd name="connsiteX471" fmla="*/ 1053465 w 3789044"/>
              <a:gd name="connsiteY471" fmla="*/ 477203 h 633412"/>
              <a:gd name="connsiteX472" fmla="*/ 962978 w 3789044"/>
              <a:gd name="connsiteY472" fmla="*/ 386715 h 633412"/>
              <a:gd name="connsiteX473" fmla="*/ 962978 w 3789044"/>
              <a:gd name="connsiteY473" fmla="*/ 524828 h 633412"/>
              <a:gd name="connsiteX474" fmla="*/ 916305 w 3789044"/>
              <a:gd name="connsiteY474" fmla="*/ 476250 h 633412"/>
              <a:gd name="connsiteX475" fmla="*/ 962978 w 3789044"/>
              <a:gd name="connsiteY475" fmla="*/ 427673 h 633412"/>
              <a:gd name="connsiteX476" fmla="*/ 1009650 w 3789044"/>
              <a:gd name="connsiteY476" fmla="*/ 476250 h 633412"/>
              <a:gd name="connsiteX477" fmla="*/ 962978 w 3789044"/>
              <a:gd name="connsiteY477" fmla="*/ 524828 h 633412"/>
              <a:gd name="connsiteX478" fmla="*/ 1180148 w 3789044"/>
              <a:gd name="connsiteY478" fmla="*/ 386715 h 633412"/>
              <a:gd name="connsiteX479" fmla="*/ 1129665 w 3789044"/>
              <a:gd name="connsiteY479" fmla="*/ 412433 h 633412"/>
              <a:gd name="connsiteX480" fmla="*/ 1129665 w 3789044"/>
              <a:gd name="connsiteY480" fmla="*/ 390525 h 633412"/>
              <a:gd name="connsiteX481" fmla="*/ 1085850 w 3789044"/>
              <a:gd name="connsiteY481" fmla="*/ 390525 h 633412"/>
              <a:gd name="connsiteX482" fmla="*/ 1085850 w 3789044"/>
              <a:gd name="connsiteY482" fmla="*/ 563880 h 633412"/>
              <a:gd name="connsiteX483" fmla="*/ 1129665 w 3789044"/>
              <a:gd name="connsiteY483" fmla="*/ 563880 h 633412"/>
              <a:gd name="connsiteX484" fmla="*/ 1129665 w 3789044"/>
              <a:gd name="connsiteY484" fmla="*/ 467678 h 633412"/>
              <a:gd name="connsiteX485" fmla="*/ 1165860 w 3789044"/>
              <a:gd name="connsiteY485" fmla="*/ 424815 h 633412"/>
              <a:gd name="connsiteX486" fmla="*/ 1201103 w 3789044"/>
              <a:gd name="connsiteY486" fmla="*/ 464820 h 633412"/>
              <a:gd name="connsiteX487" fmla="*/ 1201103 w 3789044"/>
              <a:gd name="connsiteY487" fmla="*/ 562928 h 633412"/>
              <a:gd name="connsiteX488" fmla="*/ 1245870 w 3789044"/>
              <a:gd name="connsiteY488" fmla="*/ 562928 h 633412"/>
              <a:gd name="connsiteX489" fmla="*/ 1245870 w 3789044"/>
              <a:gd name="connsiteY489" fmla="*/ 458153 h 633412"/>
              <a:gd name="connsiteX490" fmla="*/ 1180148 w 3789044"/>
              <a:gd name="connsiteY490" fmla="*/ 386715 h 633412"/>
              <a:gd name="connsiteX491" fmla="*/ 1664970 w 3789044"/>
              <a:gd name="connsiteY491" fmla="*/ 386715 h 633412"/>
              <a:gd name="connsiteX492" fmla="*/ 1610678 w 3789044"/>
              <a:gd name="connsiteY492" fmla="*/ 414338 h 633412"/>
              <a:gd name="connsiteX493" fmla="*/ 1610678 w 3789044"/>
              <a:gd name="connsiteY493" fmla="*/ 390525 h 633412"/>
              <a:gd name="connsiteX494" fmla="*/ 1567815 w 3789044"/>
              <a:gd name="connsiteY494" fmla="*/ 390525 h 633412"/>
              <a:gd name="connsiteX495" fmla="*/ 1567815 w 3789044"/>
              <a:gd name="connsiteY495" fmla="*/ 633413 h 633412"/>
              <a:gd name="connsiteX496" fmla="*/ 1611630 w 3789044"/>
              <a:gd name="connsiteY496" fmla="*/ 633413 h 633412"/>
              <a:gd name="connsiteX497" fmla="*/ 1611630 w 3789044"/>
              <a:gd name="connsiteY497" fmla="*/ 542925 h 633412"/>
              <a:gd name="connsiteX498" fmla="*/ 1665923 w 3789044"/>
              <a:gd name="connsiteY498" fmla="*/ 567690 h 633412"/>
              <a:gd name="connsiteX499" fmla="*/ 1747838 w 3789044"/>
              <a:gd name="connsiteY499" fmla="*/ 477203 h 633412"/>
              <a:gd name="connsiteX500" fmla="*/ 1664970 w 3789044"/>
              <a:gd name="connsiteY500" fmla="*/ 386715 h 633412"/>
              <a:gd name="connsiteX501" fmla="*/ 1656398 w 3789044"/>
              <a:gd name="connsiteY501" fmla="*/ 525780 h 633412"/>
              <a:gd name="connsiteX502" fmla="*/ 1608773 w 3789044"/>
              <a:gd name="connsiteY502" fmla="*/ 477203 h 633412"/>
              <a:gd name="connsiteX503" fmla="*/ 1656398 w 3789044"/>
              <a:gd name="connsiteY503" fmla="*/ 428625 h 633412"/>
              <a:gd name="connsiteX504" fmla="*/ 1704023 w 3789044"/>
              <a:gd name="connsiteY504" fmla="*/ 477203 h 633412"/>
              <a:gd name="connsiteX505" fmla="*/ 1656398 w 3789044"/>
              <a:gd name="connsiteY505" fmla="*/ 525780 h 633412"/>
              <a:gd name="connsiteX506" fmla="*/ 795338 w 3789044"/>
              <a:gd name="connsiteY506" fmla="*/ 563880 h 633412"/>
              <a:gd name="connsiteX507" fmla="*/ 840105 w 3789044"/>
              <a:gd name="connsiteY507" fmla="*/ 563880 h 633412"/>
              <a:gd name="connsiteX508" fmla="*/ 840105 w 3789044"/>
              <a:gd name="connsiteY508" fmla="*/ 389573 h 633412"/>
              <a:gd name="connsiteX509" fmla="*/ 795338 w 3789044"/>
              <a:gd name="connsiteY509" fmla="*/ 389573 h 633412"/>
              <a:gd name="connsiteX510" fmla="*/ 795338 w 3789044"/>
              <a:gd name="connsiteY510" fmla="*/ 563880 h 633412"/>
              <a:gd name="connsiteX511" fmla="*/ 818198 w 3789044"/>
              <a:gd name="connsiteY511" fmla="*/ 312420 h 633412"/>
              <a:gd name="connsiteX512" fmla="*/ 790575 w 3789044"/>
              <a:gd name="connsiteY512" fmla="*/ 340995 h 633412"/>
              <a:gd name="connsiteX513" fmla="*/ 818198 w 3789044"/>
              <a:gd name="connsiteY513" fmla="*/ 369570 h 633412"/>
              <a:gd name="connsiteX514" fmla="*/ 846773 w 3789044"/>
              <a:gd name="connsiteY514" fmla="*/ 340995 h 633412"/>
              <a:gd name="connsiteX515" fmla="*/ 818198 w 3789044"/>
              <a:gd name="connsiteY515" fmla="*/ 312420 h 633412"/>
              <a:gd name="connsiteX516" fmla="*/ 429578 w 3789044"/>
              <a:gd name="connsiteY516" fmla="*/ 506730 h 633412"/>
              <a:gd name="connsiteX517" fmla="*/ 387668 w 3789044"/>
              <a:gd name="connsiteY517" fmla="*/ 389573 h 633412"/>
              <a:gd name="connsiteX518" fmla="*/ 340995 w 3789044"/>
              <a:gd name="connsiteY518" fmla="*/ 389573 h 633412"/>
              <a:gd name="connsiteX519" fmla="*/ 406718 w 3789044"/>
              <a:gd name="connsiteY519" fmla="*/ 562928 h 633412"/>
              <a:gd name="connsiteX520" fmla="*/ 450533 w 3789044"/>
              <a:gd name="connsiteY520" fmla="*/ 562928 h 633412"/>
              <a:gd name="connsiteX521" fmla="*/ 518160 w 3789044"/>
              <a:gd name="connsiteY521" fmla="*/ 389573 h 633412"/>
              <a:gd name="connsiteX522" fmla="*/ 472440 w 3789044"/>
              <a:gd name="connsiteY522" fmla="*/ 389573 h 633412"/>
              <a:gd name="connsiteX523" fmla="*/ 429578 w 3789044"/>
              <a:gd name="connsiteY523" fmla="*/ 506730 h 633412"/>
              <a:gd name="connsiteX524" fmla="*/ 2027873 w 3789044"/>
              <a:gd name="connsiteY524" fmla="*/ 416243 h 633412"/>
              <a:gd name="connsiteX525" fmla="*/ 2027873 w 3789044"/>
              <a:gd name="connsiteY525" fmla="*/ 389573 h 633412"/>
              <a:gd name="connsiteX526" fmla="*/ 1985010 w 3789044"/>
              <a:gd name="connsiteY526" fmla="*/ 389573 h 633412"/>
              <a:gd name="connsiteX527" fmla="*/ 1985010 w 3789044"/>
              <a:gd name="connsiteY527" fmla="*/ 562928 h 633412"/>
              <a:gd name="connsiteX528" fmla="*/ 2028825 w 3789044"/>
              <a:gd name="connsiteY528" fmla="*/ 562928 h 633412"/>
              <a:gd name="connsiteX529" fmla="*/ 2028825 w 3789044"/>
              <a:gd name="connsiteY529" fmla="*/ 471488 h 633412"/>
              <a:gd name="connsiteX530" fmla="*/ 2065973 w 3789044"/>
              <a:gd name="connsiteY530" fmla="*/ 430530 h 633412"/>
              <a:gd name="connsiteX531" fmla="*/ 2088833 w 3789044"/>
              <a:gd name="connsiteY531" fmla="*/ 436245 h 633412"/>
              <a:gd name="connsiteX532" fmla="*/ 2105025 w 3789044"/>
              <a:gd name="connsiteY532" fmla="*/ 392430 h 633412"/>
              <a:gd name="connsiteX533" fmla="*/ 2076450 w 3789044"/>
              <a:gd name="connsiteY533" fmla="*/ 385763 h 633412"/>
              <a:gd name="connsiteX534" fmla="*/ 2027873 w 3789044"/>
              <a:gd name="connsiteY534" fmla="*/ 416243 h 633412"/>
              <a:gd name="connsiteX535" fmla="*/ 2208848 w 3789044"/>
              <a:gd name="connsiteY535" fmla="*/ 386715 h 633412"/>
              <a:gd name="connsiteX536" fmla="*/ 2127885 w 3789044"/>
              <a:gd name="connsiteY536" fmla="*/ 426720 h 633412"/>
              <a:gd name="connsiteX537" fmla="*/ 2167890 w 3789044"/>
              <a:gd name="connsiteY537" fmla="*/ 446723 h 633412"/>
              <a:gd name="connsiteX538" fmla="*/ 2207895 w 3789044"/>
              <a:gd name="connsiteY538" fmla="*/ 423863 h 633412"/>
              <a:gd name="connsiteX539" fmla="*/ 2245043 w 3789044"/>
              <a:gd name="connsiteY539" fmla="*/ 455295 h 633412"/>
              <a:gd name="connsiteX540" fmla="*/ 2245043 w 3789044"/>
              <a:gd name="connsiteY540" fmla="*/ 457200 h 633412"/>
              <a:gd name="connsiteX541" fmla="*/ 2200275 w 3789044"/>
              <a:gd name="connsiteY541" fmla="*/ 457200 h 633412"/>
              <a:gd name="connsiteX542" fmla="*/ 2123123 w 3789044"/>
              <a:gd name="connsiteY542" fmla="*/ 515303 h 633412"/>
              <a:gd name="connsiteX543" fmla="*/ 2183130 w 3789044"/>
              <a:gd name="connsiteY543" fmla="*/ 566738 h 633412"/>
              <a:gd name="connsiteX544" fmla="*/ 2245995 w 3789044"/>
              <a:gd name="connsiteY544" fmla="*/ 536258 h 633412"/>
              <a:gd name="connsiteX545" fmla="*/ 2245995 w 3789044"/>
              <a:gd name="connsiteY545" fmla="*/ 562928 h 633412"/>
              <a:gd name="connsiteX546" fmla="*/ 2287905 w 3789044"/>
              <a:gd name="connsiteY546" fmla="*/ 562928 h 633412"/>
              <a:gd name="connsiteX547" fmla="*/ 2287905 w 3789044"/>
              <a:gd name="connsiteY547" fmla="*/ 457200 h 633412"/>
              <a:gd name="connsiteX548" fmla="*/ 2208848 w 3789044"/>
              <a:gd name="connsiteY548" fmla="*/ 386715 h 633412"/>
              <a:gd name="connsiteX549" fmla="*/ 2245995 w 3789044"/>
              <a:gd name="connsiteY549" fmla="*/ 499110 h 633412"/>
              <a:gd name="connsiteX550" fmla="*/ 2195513 w 3789044"/>
              <a:gd name="connsiteY550" fmla="*/ 530543 h 633412"/>
              <a:gd name="connsiteX551" fmla="*/ 2168843 w 3789044"/>
              <a:gd name="connsiteY551" fmla="*/ 511493 h 633412"/>
              <a:gd name="connsiteX552" fmla="*/ 2205038 w 3789044"/>
              <a:gd name="connsiteY552" fmla="*/ 489585 h 633412"/>
              <a:gd name="connsiteX553" fmla="*/ 2245043 w 3789044"/>
              <a:gd name="connsiteY553" fmla="*/ 489585 h 633412"/>
              <a:gd name="connsiteX554" fmla="*/ 2245043 w 3789044"/>
              <a:gd name="connsiteY554" fmla="*/ 499110 h 633412"/>
              <a:gd name="connsiteX555" fmla="*/ 563880 w 3789044"/>
              <a:gd name="connsiteY555" fmla="*/ 312420 h 633412"/>
              <a:gd name="connsiteX556" fmla="*/ 536258 w 3789044"/>
              <a:gd name="connsiteY556" fmla="*/ 340995 h 633412"/>
              <a:gd name="connsiteX557" fmla="*/ 563880 w 3789044"/>
              <a:gd name="connsiteY557" fmla="*/ 369570 h 633412"/>
              <a:gd name="connsiteX558" fmla="*/ 592455 w 3789044"/>
              <a:gd name="connsiteY558" fmla="*/ 340995 h 633412"/>
              <a:gd name="connsiteX559" fmla="*/ 563880 w 3789044"/>
              <a:gd name="connsiteY559" fmla="*/ 312420 h 633412"/>
              <a:gd name="connsiteX560" fmla="*/ 1444943 w 3789044"/>
              <a:gd name="connsiteY560" fmla="*/ 386715 h 633412"/>
              <a:gd name="connsiteX561" fmla="*/ 1354455 w 3789044"/>
              <a:gd name="connsiteY561" fmla="*/ 477203 h 633412"/>
              <a:gd name="connsiteX562" fmla="*/ 1444943 w 3789044"/>
              <a:gd name="connsiteY562" fmla="*/ 567690 h 633412"/>
              <a:gd name="connsiteX563" fmla="*/ 1535430 w 3789044"/>
              <a:gd name="connsiteY563" fmla="*/ 477203 h 633412"/>
              <a:gd name="connsiteX564" fmla="*/ 1444943 w 3789044"/>
              <a:gd name="connsiteY564" fmla="*/ 386715 h 633412"/>
              <a:gd name="connsiteX565" fmla="*/ 1445895 w 3789044"/>
              <a:gd name="connsiteY565" fmla="*/ 524828 h 633412"/>
              <a:gd name="connsiteX566" fmla="*/ 1399223 w 3789044"/>
              <a:gd name="connsiteY566" fmla="*/ 476250 h 633412"/>
              <a:gd name="connsiteX567" fmla="*/ 1445895 w 3789044"/>
              <a:gd name="connsiteY567" fmla="*/ 427673 h 633412"/>
              <a:gd name="connsiteX568" fmla="*/ 1492568 w 3789044"/>
              <a:gd name="connsiteY568" fmla="*/ 476250 h 633412"/>
              <a:gd name="connsiteX569" fmla="*/ 1445895 w 3789044"/>
              <a:gd name="connsiteY569" fmla="*/ 524828 h 633412"/>
              <a:gd name="connsiteX570" fmla="*/ 702945 w 3789044"/>
              <a:gd name="connsiteY570" fmla="*/ 457200 h 633412"/>
              <a:gd name="connsiteX571" fmla="*/ 663893 w 3789044"/>
              <a:gd name="connsiteY571" fmla="*/ 438150 h 633412"/>
              <a:gd name="connsiteX572" fmla="*/ 689610 w 3789044"/>
              <a:gd name="connsiteY572" fmla="*/ 421005 h 633412"/>
              <a:gd name="connsiteX573" fmla="*/ 722948 w 3789044"/>
              <a:gd name="connsiteY573" fmla="*/ 439103 h 633412"/>
              <a:gd name="connsiteX574" fmla="*/ 762953 w 3789044"/>
              <a:gd name="connsiteY574" fmla="*/ 422910 h 633412"/>
              <a:gd name="connsiteX575" fmla="*/ 689610 w 3789044"/>
              <a:gd name="connsiteY575" fmla="*/ 385763 h 633412"/>
              <a:gd name="connsiteX576" fmla="*/ 619125 w 3789044"/>
              <a:gd name="connsiteY576" fmla="*/ 440055 h 633412"/>
              <a:gd name="connsiteX577" fmla="*/ 680085 w 3789044"/>
              <a:gd name="connsiteY577" fmla="*/ 491490 h 633412"/>
              <a:gd name="connsiteX578" fmla="*/ 720090 w 3789044"/>
              <a:gd name="connsiteY578" fmla="*/ 511493 h 633412"/>
              <a:gd name="connsiteX579" fmla="*/ 692468 w 3789044"/>
              <a:gd name="connsiteY579" fmla="*/ 530543 h 633412"/>
              <a:gd name="connsiteX580" fmla="*/ 653415 w 3789044"/>
              <a:gd name="connsiteY580" fmla="*/ 506730 h 633412"/>
              <a:gd name="connsiteX581" fmla="*/ 611505 w 3789044"/>
              <a:gd name="connsiteY581" fmla="*/ 523875 h 633412"/>
              <a:gd name="connsiteX582" fmla="*/ 691515 w 3789044"/>
              <a:gd name="connsiteY582" fmla="*/ 566738 h 633412"/>
              <a:gd name="connsiteX583" fmla="*/ 764858 w 3789044"/>
              <a:gd name="connsiteY583" fmla="*/ 509588 h 633412"/>
              <a:gd name="connsiteX584" fmla="*/ 702945 w 3789044"/>
              <a:gd name="connsiteY584" fmla="*/ 457200 h 633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Lst>
            <a:rect l="l" t="t" r="r" b="b"/>
            <a:pathLst>
              <a:path w="3789044" h="633412">
                <a:moveTo>
                  <a:pt x="0" y="253365"/>
                </a:moveTo>
                <a:lnTo>
                  <a:pt x="43815" y="253365"/>
                </a:lnTo>
                <a:lnTo>
                  <a:pt x="43815" y="0"/>
                </a:lnTo>
                <a:lnTo>
                  <a:pt x="0" y="0"/>
                </a:lnTo>
                <a:lnTo>
                  <a:pt x="0" y="253365"/>
                </a:lnTo>
                <a:close/>
                <a:moveTo>
                  <a:pt x="789623" y="76200"/>
                </a:moveTo>
                <a:cubicBezTo>
                  <a:pt x="751523" y="76200"/>
                  <a:pt x="725805" y="92393"/>
                  <a:pt x="708660" y="116205"/>
                </a:cubicBezTo>
                <a:lnTo>
                  <a:pt x="748665" y="136208"/>
                </a:lnTo>
                <a:cubicBezTo>
                  <a:pt x="756285" y="121920"/>
                  <a:pt x="769620" y="113348"/>
                  <a:pt x="788670" y="113348"/>
                </a:cubicBezTo>
                <a:cubicBezTo>
                  <a:pt x="813435" y="113348"/>
                  <a:pt x="825818" y="125730"/>
                  <a:pt x="825818" y="144780"/>
                </a:cubicBezTo>
                <a:lnTo>
                  <a:pt x="825818" y="146685"/>
                </a:lnTo>
                <a:lnTo>
                  <a:pt x="781050" y="146685"/>
                </a:lnTo>
                <a:cubicBezTo>
                  <a:pt x="733425" y="146685"/>
                  <a:pt x="703898" y="168593"/>
                  <a:pt x="703898" y="204788"/>
                </a:cubicBezTo>
                <a:cubicBezTo>
                  <a:pt x="703898" y="235268"/>
                  <a:pt x="725805" y="256223"/>
                  <a:pt x="763905" y="256223"/>
                </a:cubicBezTo>
                <a:cubicBezTo>
                  <a:pt x="790575" y="256223"/>
                  <a:pt x="814388" y="243840"/>
                  <a:pt x="826770" y="225743"/>
                </a:cubicBezTo>
                <a:lnTo>
                  <a:pt x="826770" y="252413"/>
                </a:lnTo>
                <a:lnTo>
                  <a:pt x="868680" y="252413"/>
                </a:lnTo>
                <a:lnTo>
                  <a:pt x="868680" y="146685"/>
                </a:lnTo>
                <a:cubicBezTo>
                  <a:pt x="868680" y="102870"/>
                  <a:pt x="840105" y="76200"/>
                  <a:pt x="789623" y="76200"/>
                </a:cubicBezTo>
                <a:close/>
                <a:moveTo>
                  <a:pt x="826770" y="188595"/>
                </a:moveTo>
                <a:cubicBezTo>
                  <a:pt x="818198" y="207645"/>
                  <a:pt x="797243" y="220028"/>
                  <a:pt x="776288" y="220028"/>
                </a:cubicBezTo>
                <a:cubicBezTo>
                  <a:pt x="758190" y="220028"/>
                  <a:pt x="749618" y="213360"/>
                  <a:pt x="749618" y="200978"/>
                </a:cubicBezTo>
                <a:cubicBezTo>
                  <a:pt x="749618" y="187643"/>
                  <a:pt x="760095" y="179070"/>
                  <a:pt x="785813" y="179070"/>
                </a:cubicBezTo>
                <a:lnTo>
                  <a:pt x="825818" y="179070"/>
                </a:lnTo>
                <a:lnTo>
                  <a:pt x="825818" y="188595"/>
                </a:lnTo>
                <a:close/>
                <a:moveTo>
                  <a:pt x="927735" y="191453"/>
                </a:moveTo>
                <a:cubicBezTo>
                  <a:pt x="927735" y="239078"/>
                  <a:pt x="948690" y="256223"/>
                  <a:pt x="984885" y="256223"/>
                </a:cubicBezTo>
                <a:cubicBezTo>
                  <a:pt x="1001078" y="256223"/>
                  <a:pt x="1014413" y="251460"/>
                  <a:pt x="1025843" y="242888"/>
                </a:cubicBezTo>
                <a:lnTo>
                  <a:pt x="1005840" y="208598"/>
                </a:lnTo>
                <a:cubicBezTo>
                  <a:pt x="1001078" y="213360"/>
                  <a:pt x="996315" y="215265"/>
                  <a:pt x="989648" y="215265"/>
                </a:cubicBezTo>
                <a:cubicBezTo>
                  <a:pt x="978218" y="215265"/>
                  <a:pt x="970598" y="208598"/>
                  <a:pt x="970598" y="190500"/>
                </a:cubicBezTo>
                <a:lnTo>
                  <a:pt x="970598" y="119063"/>
                </a:lnTo>
                <a:lnTo>
                  <a:pt x="1015365" y="119063"/>
                </a:lnTo>
                <a:lnTo>
                  <a:pt x="1015365" y="80010"/>
                </a:lnTo>
                <a:lnTo>
                  <a:pt x="971550" y="80010"/>
                </a:lnTo>
                <a:lnTo>
                  <a:pt x="971550" y="16193"/>
                </a:lnTo>
                <a:lnTo>
                  <a:pt x="928688" y="41910"/>
                </a:lnTo>
                <a:lnTo>
                  <a:pt x="928688" y="79058"/>
                </a:lnTo>
                <a:lnTo>
                  <a:pt x="897255" y="79058"/>
                </a:lnTo>
                <a:lnTo>
                  <a:pt x="897255" y="118110"/>
                </a:lnTo>
                <a:lnTo>
                  <a:pt x="928688" y="118110"/>
                </a:lnTo>
                <a:lnTo>
                  <a:pt x="928688" y="191453"/>
                </a:lnTo>
                <a:close/>
                <a:moveTo>
                  <a:pt x="3036570" y="253365"/>
                </a:moveTo>
                <a:lnTo>
                  <a:pt x="3081338" y="253365"/>
                </a:lnTo>
                <a:lnTo>
                  <a:pt x="3081338" y="80010"/>
                </a:lnTo>
                <a:lnTo>
                  <a:pt x="3036570" y="80010"/>
                </a:lnTo>
                <a:lnTo>
                  <a:pt x="3036570" y="253365"/>
                </a:lnTo>
                <a:close/>
                <a:moveTo>
                  <a:pt x="1047750" y="253365"/>
                </a:moveTo>
                <a:lnTo>
                  <a:pt x="1092518" y="253365"/>
                </a:lnTo>
                <a:lnTo>
                  <a:pt x="1092518" y="80010"/>
                </a:lnTo>
                <a:lnTo>
                  <a:pt x="1047750" y="80010"/>
                </a:lnTo>
                <a:lnTo>
                  <a:pt x="1047750" y="253365"/>
                </a:lnTo>
                <a:close/>
                <a:moveTo>
                  <a:pt x="1261110" y="102870"/>
                </a:moveTo>
                <a:cubicBezTo>
                  <a:pt x="1249680" y="85725"/>
                  <a:pt x="1230630" y="76200"/>
                  <a:pt x="1207770" y="76200"/>
                </a:cubicBezTo>
                <a:cubicBezTo>
                  <a:pt x="1163955" y="76200"/>
                  <a:pt x="1124903" y="111443"/>
                  <a:pt x="1124903" y="166688"/>
                </a:cubicBezTo>
                <a:cubicBezTo>
                  <a:pt x="1124903" y="221933"/>
                  <a:pt x="1164908" y="257175"/>
                  <a:pt x="1207770" y="257175"/>
                </a:cubicBezTo>
                <a:cubicBezTo>
                  <a:pt x="1230630" y="257175"/>
                  <a:pt x="1249680" y="248603"/>
                  <a:pt x="1261110" y="231458"/>
                </a:cubicBezTo>
                <a:lnTo>
                  <a:pt x="1261110" y="322898"/>
                </a:lnTo>
                <a:lnTo>
                  <a:pt x="1304925" y="322898"/>
                </a:lnTo>
                <a:lnTo>
                  <a:pt x="1304925" y="80010"/>
                </a:lnTo>
                <a:lnTo>
                  <a:pt x="1262063" y="80010"/>
                </a:lnTo>
                <a:lnTo>
                  <a:pt x="1262063" y="102870"/>
                </a:lnTo>
                <a:close/>
                <a:moveTo>
                  <a:pt x="1216343" y="215265"/>
                </a:moveTo>
                <a:cubicBezTo>
                  <a:pt x="1189673" y="215265"/>
                  <a:pt x="1168718" y="193358"/>
                  <a:pt x="1168718" y="166688"/>
                </a:cubicBezTo>
                <a:cubicBezTo>
                  <a:pt x="1168718" y="139065"/>
                  <a:pt x="1189673" y="118110"/>
                  <a:pt x="1216343" y="118110"/>
                </a:cubicBezTo>
                <a:cubicBezTo>
                  <a:pt x="1243013" y="118110"/>
                  <a:pt x="1263968" y="140018"/>
                  <a:pt x="1263968" y="166688"/>
                </a:cubicBezTo>
                <a:cubicBezTo>
                  <a:pt x="1263968" y="193358"/>
                  <a:pt x="1243013" y="215265"/>
                  <a:pt x="1216343" y="215265"/>
                </a:cubicBezTo>
                <a:close/>
                <a:moveTo>
                  <a:pt x="3058478" y="59055"/>
                </a:moveTo>
                <a:cubicBezTo>
                  <a:pt x="3075623" y="59055"/>
                  <a:pt x="3087053" y="47625"/>
                  <a:pt x="3087053" y="30480"/>
                </a:cubicBezTo>
                <a:cubicBezTo>
                  <a:pt x="3087053" y="13335"/>
                  <a:pt x="3075623" y="1905"/>
                  <a:pt x="3058478" y="1905"/>
                </a:cubicBezTo>
                <a:cubicBezTo>
                  <a:pt x="3042285" y="1905"/>
                  <a:pt x="3030855" y="14288"/>
                  <a:pt x="3030855" y="30480"/>
                </a:cubicBezTo>
                <a:cubicBezTo>
                  <a:pt x="3030855" y="47625"/>
                  <a:pt x="3042285" y="59055"/>
                  <a:pt x="3058478" y="59055"/>
                </a:cubicBezTo>
                <a:close/>
                <a:moveTo>
                  <a:pt x="1070610" y="59055"/>
                </a:moveTo>
                <a:cubicBezTo>
                  <a:pt x="1087755" y="59055"/>
                  <a:pt x="1099185" y="47625"/>
                  <a:pt x="1099185" y="30480"/>
                </a:cubicBezTo>
                <a:cubicBezTo>
                  <a:pt x="1099185" y="13335"/>
                  <a:pt x="1087755" y="1905"/>
                  <a:pt x="1070610" y="1905"/>
                </a:cubicBezTo>
                <a:cubicBezTo>
                  <a:pt x="1054418" y="1905"/>
                  <a:pt x="1042988" y="14288"/>
                  <a:pt x="1042988" y="30480"/>
                </a:cubicBezTo>
                <a:cubicBezTo>
                  <a:pt x="1042035" y="47625"/>
                  <a:pt x="1053465" y="59055"/>
                  <a:pt x="1070610" y="59055"/>
                </a:cubicBezTo>
                <a:close/>
                <a:moveTo>
                  <a:pt x="160973" y="76200"/>
                </a:moveTo>
                <a:cubicBezTo>
                  <a:pt x="122873" y="76200"/>
                  <a:pt x="97155" y="92393"/>
                  <a:pt x="80010" y="116205"/>
                </a:cubicBezTo>
                <a:lnTo>
                  <a:pt x="120015" y="136208"/>
                </a:lnTo>
                <a:cubicBezTo>
                  <a:pt x="127635" y="121920"/>
                  <a:pt x="140970" y="113348"/>
                  <a:pt x="160020" y="113348"/>
                </a:cubicBezTo>
                <a:cubicBezTo>
                  <a:pt x="184785" y="113348"/>
                  <a:pt x="197168" y="125730"/>
                  <a:pt x="197168" y="144780"/>
                </a:cubicBezTo>
                <a:lnTo>
                  <a:pt x="197168" y="146685"/>
                </a:lnTo>
                <a:lnTo>
                  <a:pt x="152400" y="146685"/>
                </a:lnTo>
                <a:cubicBezTo>
                  <a:pt x="104775" y="146685"/>
                  <a:pt x="75248" y="168593"/>
                  <a:pt x="75248" y="204788"/>
                </a:cubicBezTo>
                <a:cubicBezTo>
                  <a:pt x="75248" y="235268"/>
                  <a:pt x="97155" y="256223"/>
                  <a:pt x="135255" y="256223"/>
                </a:cubicBezTo>
                <a:cubicBezTo>
                  <a:pt x="161925" y="256223"/>
                  <a:pt x="185738" y="243840"/>
                  <a:pt x="198120" y="225743"/>
                </a:cubicBezTo>
                <a:lnTo>
                  <a:pt x="198120" y="252413"/>
                </a:lnTo>
                <a:lnTo>
                  <a:pt x="240030" y="252413"/>
                </a:lnTo>
                <a:lnTo>
                  <a:pt x="240030" y="146685"/>
                </a:lnTo>
                <a:cubicBezTo>
                  <a:pt x="240030" y="102870"/>
                  <a:pt x="211455" y="76200"/>
                  <a:pt x="160973" y="76200"/>
                </a:cubicBezTo>
                <a:close/>
                <a:moveTo>
                  <a:pt x="198120" y="188595"/>
                </a:moveTo>
                <a:cubicBezTo>
                  <a:pt x="189548" y="207645"/>
                  <a:pt x="168593" y="220028"/>
                  <a:pt x="147638" y="220028"/>
                </a:cubicBezTo>
                <a:cubicBezTo>
                  <a:pt x="129540" y="220028"/>
                  <a:pt x="120968" y="213360"/>
                  <a:pt x="120968" y="200978"/>
                </a:cubicBezTo>
                <a:cubicBezTo>
                  <a:pt x="120968" y="187643"/>
                  <a:pt x="131445" y="179070"/>
                  <a:pt x="157163" y="179070"/>
                </a:cubicBezTo>
                <a:lnTo>
                  <a:pt x="197168" y="179070"/>
                </a:lnTo>
                <a:lnTo>
                  <a:pt x="197168" y="188595"/>
                </a:lnTo>
                <a:close/>
                <a:moveTo>
                  <a:pt x="2901315" y="256223"/>
                </a:moveTo>
                <a:cubicBezTo>
                  <a:pt x="2923223" y="256223"/>
                  <a:pt x="2943225" y="245745"/>
                  <a:pt x="2955608" y="228600"/>
                </a:cubicBezTo>
                <a:lnTo>
                  <a:pt x="2955608" y="241935"/>
                </a:lnTo>
                <a:cubicBezTo>
                  <a:pt x="2955608" y="269558"/>
                  <a:pt x="2935605" y="288608"/>
                  <a:pt x="2907983" y="288608"/>
                </a:cubicBezTo>
                <a:cubicBezTo>
                  <a:pt x="2885123" y="288608"/>
                  <a:pt x="2872740" y="280035"/>
                  <a:pt x="2861310" y="264795"/>
                </a:cubicBezTo>
                <a:lnTo>
                  <a:pt x="2825115" y="293370"/>
                </a:lnTo>
                <a:cubicBezTo>
                  <a:pt x="2844165" y="316230"/>
                  <a:pt x="2869883" y="327660"/>
                  <a:pt x="2908935" y="327660"/>
                </a:cubicBezTo>
                <a:cubicBezTo>
                  <a:pt x="2961323" y="327660"/>
                  <a:pt x="2998470" y="291465"/>
                  <a:pt x="2998470" y="240983"/>
                </a:cubicBezTo>
                <a:lnTo>
                  <a:pt x="2998470" y="80010"/>
                </a:lnTo>
                <a:lnTo>
                  <a:pt x="2954655" y="80010"/>
                </a:lnTo>
                <a:lnTo>
                  <a:pt x="2954655" y="102870"/>
                </a:lnTo>
                <a:cubicBezTo>
                  <a:pt x="2943225" y="86678"/>
                  <a:pt x="2924175" y="76200"/>
                  <a:pt x="2901315" y="76200"/>
                </a:cubicBezTo>
                <a:cubicBezTo>
                  <a:pt x="2857500" y="76200"/>
                  <a:pt x="2818448" y="111443"/>
                  <a:pt x="2818448" y="166688"/>
                </a:cubicBezTo>
                <a:cubicBezTo>
                  <a:pt x="2818448" y="220980"/>
                  <a:pt x="2858453" y="256223"/>
                  <a:pt x="2901315" y="256223"/>
                </a:cubicBezTo>
                <a:close/>
                <a:moveTo>
                  <a:pt x="2909888" y="117158"/>
                </a:moveTo>
                <a:cubicBezTo>
                  <a:pt x="2936558" y="117158"/>
                  <a:pt x="2957513" y="139065"/>
                  <a:pt x="2957513" y="165735"/>
                </a:cubicBezTo>
                <a:cubicBezTo>
                  <a:pt x="2957513" y="192405"/>
                  <a:pt x="2936558" y="214313"/>
                  <a:pt x="2909888" y="214313"/>
                </a:cubicBezTo>
                <a:cubicBezTo>
                  <a:pt x="2883218" y="214313"/>
                  <a:pt x="2862263" y="192405"/>
                  <a:pt x="2862263" y="165735"/>
                </a:cubicBezTo>
                <a:cubicBezTo>
                  <a:pt x="2862263" y="138113"/>
                  <a:pt x="2883218" y="117158"/>
                  <a:pt x="2909888" y="117158"/>
                </a:cubicBezTo>
                <a:close/>
                <a:moveTo>
                  <a:pt x="2498408" y="191453"/>
                </a:moveTo>
                <a:cubicBezTo>
                  <a:pt x="2498408" y="239078"/>
                  <a:pt x="2519363" y="256223"/>
                  <a:pt x="2555558" y="256223"/>
                </a:cubicBezTo>
                <a:cubicBezTo>
                  <a:pt x="2571750" y="256223"/>
                  <a:pt x="2585085" y="251460"/>
                  <a:pt x="2596515" y="242888"/>
                </a:cubicBezTo>
                <a:lnTo>
                  <a:pt x="2576513" y="208598"/>
                </a:lnTo>
                <a:cubicBezTo>
                  <a:pt x="2571750" y="213360"/>
                  <a:pt x="2566988" y="215265"/>
                  <a:pt x="2560320" y="215265"/>
                </a:cubicBezTo>
                <a:cubicBezTo>
                  <a:pt x="2548890" y="215265"/>
                  <a:pt x="2541270" y="208598"/>
                  <a:pt x="2541270" y="190500"/>
                </a:cubicBezTo>
                <a:lnTo>
                  <a:pt x="2541270" y="119063"/>
                </a:lnTo>
                <a:lnTo>
                  <a:pt x="2586038" y="119063"/>
                </a:lnTo>
                <a:lnTo>
                  <a:pt x="2586038" y="80010"/>
                </a:lnTo>
                <a:lnTo>
                  <a:pt x="2541270" y="80010"/>
                </a:lnTo>
                <a:lnTo>
                  <a:pt x="2541270" y="16193"/>
                </a:lnTo>
                <a:lnTo>
                  <a:pt x="2498408" y="41910"/>
                </a:lnTo>
                <a:lnTo>
                  <a:pt x="2498408" y="79058"/>
                </a:lnTo>
                <a:lnTo>
                  <a:pt x="2466975" y="79058"/>
                </a:lnTo>
                <a:lnTo>
                  <a:pt x="2466975" y="118110"/>
                </a:lnTo>
                <a:lnTo>
                  <a:pt x="2498408" y="118110"/>
                </a:lnTo>
                <a:lnTo>
                  <a:pt x="2498408" y="191453"/>
                </a:lnTo>
                <a:close/>
                <a:moveTo>
                  <a:pt x="1408748" y="257175"/>
                </a:moveTo>
                <a:cubicBezTo>
                  <a:pt x="1429703" y="257175"/>
                  <a:pt x="1446848" y="247650"/>
                  <a:pt x="1458278" y="231458"/>
                </a:cubicBezTo>
                <a:lnTo>
                  <a:pt x="1458278" y="253365"/>
                </a:lnTo>
                <a:lnTo>
                  <a:pt x="1502093" y="253365"/>
                </a:lnTo>
                <a:lnTo>
                  <a:pt x="1502093" y="79058"/>
                </a:lnTo>
                <a:lnTo>
                  <a:pt x="1457325" y="79058"/>
                </a:lnTo>
                <a:lnTo>
                  <a:pt x="1457325" y="174308"/>
                </a:lnTo>
                <a:cubicBezTo>
                  <a:pt x="1457325" y="200978"/>
                  <a:pt x="1442085" y="216218"/>
                  <a:pt x="1421130" y="216218"/>
                </a:cubicBezTo>
                <a:cubicBezTo>
                  <a:pt x="1397318" y="216218"/>
                  <a:pt x="1385888" y="200978"/>
                  <a:pt x="1385888" y="176213"/>
                </a:cubicBezTo>
                <a:lnTo>
                  <a:pt x="1385888" y="80010"/>
                </a:lnTo>
                <a:lnTo>
                  <a:pt x="1341120" y="80010"/>
                </a:lnTo>
                <a:lnTo>
                  <a:pt x="1341120" y="183833"/>
                </a:lnTo>
                <a:cubicBezTo>
                  <a:pt x="1341120" y="229553"/>
                  <a:pt x="1365885" y="257175"/>
                  <a:pt x="1408748" y="257175"/>
                </a:cubicBezTo>
                <a:close/>
                <a:moveTo>
                  <a:pt x="2704148" y="257175"/>
                </a:moveTo>
                <a:cubicBezTo>
                  <a:pt x="2742248" y="257175"/>
                  <a:pt x="2766060" y="240983"/>
                  <a:pt x="2783205" y="217170"/>
                </a:cubicBezTo>
                <a:lnTo>
                  <a:pt x="2747010" y="196215"/>
                </a:lnTo>
                <a:cubicBezTo>
                  <a:pt x="2738438" y="210503"/>
                  <a:pt x="2725103" y="219075"/>
                  <a:pt x="2704148" y="219075"/>
                </a:cubicBezTo>
                <a:cubicBezTo>
                  <a:pt x="2678430" y="219075"/>
                  <a:pt x="2660333" y="204788"/>
                  <a:pt x="2654618" y="182880"/>
                </a:cubicBezTo>
                <a:lnTo>
                  <a:pt x="2790825" y="182880"/>
                </a:lnTo>
                <a:lnTo>
                  <a:pt x="2790825" y="165735"/>
                </a:lnTo>
                <a:cubicBezTo>
                  <a:pt x="2790825" y="114300"/>
                  <a:pt x="2753678" y="77153"/>
                  <a:pt x="2702243" y="77153"/>
                </a:cubicBezTo>
                <a:cubicBezTo>
                  <a:pt x="2650808" y="77153"/>
                  <a:pt x="2612708" y="117158"/>
                  <a:pt x="2612708" y="167640"/>
                </a:cubicBezTo>
                <a:cubicBezTo>
                  <a:pt x="2613660" y="217170"/>
                  <a:pt x="2648903" y="257175"/>
                  <a:pt x="2704148" y="257175"/>
                </a:cubicBezTo>
                <a:close/>
                <a:moveTo>
                  <a:pt x="2703195" y="113348"/>
                </a:moveTo>
                <a:cubicBezTo>
                  <a:pt x="2726055" y="113348"/>
                  <a:pt x="2742248" y="124778"/>
                  <a:pt x="2747963" y="146685"/>
                </a:cubicBezTo>
                <a:lnTo>
                  <a:pt x="2657475" y="146685"/>
                </a:lnTo>
                <a:cubicBezTo>
                  <a:pt x="2664143" y="126683"/>
                  <a:pt x="2681288" y="113348"/>
                  <a:pt x="2703195" y="113348"/>
                </a:cubicBezTo>
                <a:close/>
                <a:moveTo>
                  <a:pt x="645795" y="120968"/>
                </a:moveTo>
                <a:cubicBezTo>
                  <a:pt x="655320" y="120968"/>
                  <a:pt x="663893" y="123825"/>
                  <a:pt x="668655" y="126683"/>
                </a:cubicBezTo>
                <a:lnTo>
                  <a:pt x="684848" y="82868"/>
                </a:lnTo>
                <a:cubicBezTo>
                  <a:pt x="677228" y="79058"/>
                  <a:pt x="667703" y="76200"/>
                  <a:pt x="656273" y="76200"/>
                </a:cubicBezTo>
                <a:cubicBezTo>
                  <a:pt x="634365" y="76200"/>
                  <a:pt x="617220" y="85725"/>
                  <a:pt x="608648" y="105728"/>
                </a:cubicBezTo>
                <a:lnTo>
                  <a:pt x="608648" y="80010"/>
                </a:lnTo>
                <a:lnTo>
                  <a:pt x="565785" y="80010"/>
                </a:lnTo>
                <a:lnTo>
                  <a:pt x="565785" y="253365"/>
                </a:lnTo>
                <a:lnTo>
                  <a:pt x="609600" y="253365"/>
                </a:lnTo>
                <a:lnTo>
                  <a:pt x="609600" y="161925"/>
                </a:lnTo>
                <a:cubicBezTo>
                  <a:pt x="608648" y="132398"/>
                  <a:pt x="622935" y="120968"/>
                  <a:pt x="645795" y="120968"/>
                </a:cubicBezTo>
                <a:close/>
                <a:moveTo>
                  <a:pt x="451485" y="76200"/>
                </a:moveTo>
                <a:cubicBezTo>
                  <a:pt x="428625" y="76200"/>
                  <a:pt x="408623" y="86678"/>
                  <a:pt x="397193" y="103823"/>
                </a:cubicBezTo>
                <a:lnTo>
                  <a:pt x="397193" y="80010"/>
                </a:lnTo>
                <a:lnTo>
                  <a:pt x="354330" y="80010"/>
                </a:lnTo>
                <a:lnTo>
                  <a:pt x="354330" y="322898"/>
                </a:lnTo>
                <a:lnTo>
                  <a:pt x="398145" y="322898"/>
                </a:lnTo>
                <a:lnTo>
                  <a:pt x="398145" y="232410"/>
                </a:lnTo>
                <a:cubicBezTo>
                  <a:pt x="409575" y="248603"/>
                  <a:pt x="428625" y="257175"/>
                  <a:pt x="452438" y="257175"/>
                </a:cubicBezTo>
                <a:cubicBezTo>
                  <a:pt x="494348" y="257175"/>
                  <a:pt x="534353" y="221933"/>
                  <a:pt x="534353" y="166688"/>
                </a:cubicBezTo>
                <a:cubicBezTo>
                  <a:pt x="533400" y="111443"/>
                  <a:pt x="494348" y="76200"/>
                  <a:pt x="451485" y="76200"/>
                </a:cubicBezTo>
                <a:close/>
                <a:moveTo>
                  <a:pt x="442913" y="215265"/>
                </a:moveTo>
                <a:cubicBezTo>
                  <a:pt x="416243" y="215265"/>
                  <a:pt x="395288" y="193358"/>
                  <a:pt x="395288" y="166688"/>
                </a:cubicBezTo>
                <a:cubicBezTo>
                  <a:pt x="395288" y="140018"/>
                  <a:pt x="416243" y="118110"/>
                  <a:pt x="442913" y="118110"/>
                </a:cubicBezTo>
                <a:cubicBezTo>
                  <a:pt x="469583" y="118110"/>
                  <a:pt x="490538" y="140018"/>
                  <a:pt x="490538" y="166688"/>
                </a:cubicBezTo>
                <a:cubicBezTo>
                  <a:pt x="489585" y="193358"/>
                  <a:pt x="468630" y="215265"/>
                  <a:pt x="442913" y="215265"/>
                </a:cubicBezTo>
                <a:close/>
                <a:moveTo>
                  <a:pt x="2763203" y="2858"/>
                </a:moveTo>
                <a:lnTo>
                  <a:pt x="2718435" y="2858"/>
                </a:lnTo>
                <a:lnTo>
                  <a:pt x="2682240" y="58103"/>
                </a:lnTo>
                <a:lnTo>
                  <a:pt x="2715578" y="58103"/>
                </a:lnTo>
                <a:lnTo>
                  <a:pt x="2763203" y="2858"/>
                </a:lnTo>
                <a:close/>
                <a:moveTo>
                  <a:pt x="2179320" y="161925"/>
                </a:moveTo>
                <a:cubicBezTo>
                  <a:pt x="2179320" y="132398"/>
                  <a:pt x="2193608" y="120968"/>
                  <a:pt x="2216468" y="120968"/>
                </a:cubicBezTo>
                <a:cubicBezTo>
                  <a:pt x="2225993" y="120968"/>
                  <a:pt x="2234565" y="123825"/>
                  <a:pt x="2239328" y="126683"/>
                </a:cubicBezTo>
                <a:lnTo>
                  <a:pt x="2255520" y="82868"/>
                </a:lnTo>
                <a:cubicBezTo>
                  <a:pt x="2247900" y="79058"/>
                  <a:pt x="2238375" y="76200"/>
                  <a:pt x="2226945" y="76200"/>
                </a:cubicBezTo>
                <a:cubicBezTo>
                  <a:pt x="2205038" y="76200"/>
                  <a:pt x="2187893" y="85725"/>
                  <a:pt x="2179320" y="105728"/>
                </a:cubicBezTo>
                <a:lnTo>
                  <a:pt x="2179320" y="80010"/>
                </a:lnTo>
                <a:lnTo>
                  <a:pt x="2136458" y="80010"/>
                </a:lnTo>
                <a:lnTo>
                  <a:pt x="2136458" y="253365"/>
                </a:lnTo>
                <a:lnTo>
                  <a:pt x="2180273" y="253365"/>
                </a:lnTo>
                <a:lnTo>
                  <a:pt x="2180273" y="161925"/>
                </a:lnTo>
                <a:close/>
                <a:moveTo>
                  <a:pt x="2397443" y="226695"/>
                </a:moveTo>
                <a:lnTo>
                  <a:pt x="2397443" y="253365"/>
                </a:lnTo>
                <a:lnTo>
                  <a:pt x="2439353" y="253365"/>
                </a:lnTo>
                <a:lnTo>
                  <a:pt x="2439353" y="146685"/>
                </a:lnTo>
                <a:cubicBezTo>
                  <a:pt x="2439353" y="102870"/>
                  <a:pt x="2410778" y="76200"/>
                  <a:pt x="2360295" y="76200"/>
                </a:cubicBezTo>
                <a:cubicBezTo>
                  <a:pt x="2322195" y="76200"/>
                  <a:pt x="2296478" y="92393"/>
                  <a:pt x="2279333" y="116205"/>
                </a:cubicBezTo>
                <a:lnTo>
                  <a:pt x="2319338" y="136208"/>
                </a:lnTo>
                <a:cubicBezTo>
                  <a:pt x="2326958" y="121920"/>
                  <a:pt x="2340293" y="113348"/>
                  <a:pt x="2359343" y="113348"/>
                </a:cubicBezTo>
                <a:cubicBezTo>
                  <a:pt x="2384108" y="113348"/>
                  <a:pt x="2396490" y="125730"/>
                  <a:pt x="2396490" y="144780"/>
                </a:cubicBezTo>
                <a:lnTo>
                  <a:pt x="2396490" y="146685"/>
                </a:lnTo>
                <a:lnTo>
                  <a:pt x="2351723" y="146685"/>
                </a:lnTo>
                <a:cubicBezTo>
                  <a:pt x="2304098" y="146685"/>
                  <a:pt x="2274570" y="168593"/>
                  <a:pt x="2274570" y="204788"/>
                </a:cubicBezTo>
                <a:cubicBezTo>
                  <a:pt x="2274570" y="235268"/>
                  <a:pt x="2296478" y="256223"/>
                  <a:pt x="2334578" y="256223"/>
                </a:cubicBezTo>
                <a:cubicBezTo>
                  <a:pt x="2361248" y="257175"/>
                  <a:pt x="2385060" y="244793"/>
                  <a:pt x="2397443" y="226695"/>
                </a:cubicBezTo>
                <a:close/>
                <a:moveTo>
                  <a:pt x="2320290" y="200978"/>
                </a:moveTo>
                <a:cubicBezTo>
                  <a:pt x="2320290" y="187643"/>
                  <a:pt x="2330768" y="179070"/>
                  <a:pt x="2356485" y="179070"/>
                </a:cubicBezTo>
                <a:lnTo>
                  <a:pt x="2396490" y="179070"/>
                </a:lnTo>
                <a:lnTo>
                  <a:pt x="2396490" y="188595"/>
                </a:lnTo>
                <a:cubicBezTo>
                  <a:pt x="2387918" y="207645"/>
                  <a:pt x="2366963" y="220028"/>
                  <a:pt x="2346008" y="220028"/>
                </a:cubicBezTo>
                <a:cubicBezTo>
                  <a:pt x="2328863" y="220028"/>
                  <a:pt x="2320290" y="213360"/>
                  <a:pt x="2320290" y="200978"/>
                </a:cubicBezTo>
                <a:close/>
                <a:moveTo>
                  <a:pt x="1901190" y="146685"/>
                </a:moveTo>
                <a:cubicBezTo>
                  <a:pt x="1876425" y="140970"/>
                  <a:pt x="1862138" y="138113"/>
                  <a:pt x="1862138" y="127635"/>
                </a:cubicBezTo>
                <a:cubicBezTo>
                  <a:pt x="1862138" y="118110"/>
                  <a:pt x="1870710" y="110490"/>
                  <a:pt x="1887855" y="110490"/>
                </a:cubicBezTo>
                <a:cubicBezTo>
                  <a:pt x="1904048" y="110490"/>
                  <a:pt x="1914525" y="117158"/>
                  <a:pt x="1921193" y="128588"/>
                </a:cubicBezTo>
                <a:lnTo>
                  <a:pt x="1961198" y="112395"/>
                </a:lnTo>
                <a:cubicBezTo>
                  <a:pt x="1945005" y="89535"/>
                  <a:pt x="1924050" y="75248"/>
                  <a:pt x="1887855" y="75248"/>
                </a:cubicBezTo>
                <a:cubicBezTo>
                  <a:pt x="1845945" y="75248"/>
                  <a:pt x="1817370" y="100013"/>
                  <a:pt x="1817370" y="129540"/>
                </a:cubicBezTo>
                <a:cubicBezTo>
                  <a:pt x="1817370" y="165735"/>
                  <a:pt x="1849755" y="175260"/>
                  <a:pt x="1878330" y="180975"/>
                </a:cubicBezTo>
                <a:cubicBezTo>
                  <a:pt x="1900238" y="185738"/>
                  <a:pt x="1918335" y="188595"/>
                  <a:pt x="1918335" y="200978"/>
                </a:cubicBezTo>
                <a:cubicBezTo>
                  <a:pt x="1918335" y="211455"/>
                  <a:pt x="1908810" y="220028"/>
                  <a:pt x="1890713" y="220028"/>
                </a:cubicBezTo>
                <a:cubicBezTo>
                  <a:pt x="1872615" y="220028"/>
                  <a:pt x="1859280" y="212408"/>
                  <a:pt x="1851660" y="196215"/>
                </a:cubicBezTo>
                <a:lnTo>
                  <a:pt x="1809750" y="213360"/>
                </a:lnTo>
                <a:cubicBezTo>
                  <a:pt x="1823085" y="240983"/>
                  <a:pt x="1848803" y="256223"/>
                  <a:pt x="1889760" y="256223"/>
                </a:cubicBezTo>
                <a:cubicBezTo>
                  <a:pt x="1939290" y="256223"/>
                  <a:pt x="1963103" y="225743"/>
                  <a:pt x="1963103" y="199073"/>
                </a:cubicBezTo>
                <a:cubicBezTo>
                  <a:pt x="1963103" y="161925"/>
                  <a:pt x="1929765" y="152400"/>
                  <a:pt x="1901190" y="146685"/>
                </a:cubicBezTo>
                <a:close/>
                <a:moveTo>
                  <a:pt x="3248978" y="231458"/>
                </a:moveTo>
                <a:lnTo>
                  <a:pt x="3248978" y="322898"/>
                </a:lnTo>
                <a:lnTo>
                  <a:pt x="3292793" y="322898"/>
                </a:lnTo>
                <a:lnTo>
                  <a:pt x="3292793" y="80010"/>
                </a:lnTo>
                <a:lnTo>
                  <a:pt x="3249930" y="80010"/>
                </a:lnTo>
                <a:lnTo>
                  <a:pt x="3249930" y="102870"/>
                </a:lnTo>
                <a:cubicBezTo>
                  <a:pt x="3238500" y="85725"/>
                  <a:pt x="3219450" y="76200"/>
                  <a:pt x="3196590" y="76200"/>
                </a:cubicBezTo>
                <a:cubicBezTo>
                  <a:pt x="3152775" y="76200"/>
                  <a:pt x="3113723" y="111443"/>
                  <a:pt x="3113723" y="166688"/>
                </a:cubicBezTo>
                <a:cubicBezTo>
                  <a:pt x="3113723" y="221933"/>
                  <a:pt x="3153728" y="257175"/>
                  <a:pt x="3196590" y="257175"/>
                </a:cubicBezTo>
                <a:cubicBezTo>
                  <a:pt x="3218498" y="257175"/>
                  <a:pt x="3237548" y="247650"/>
                  <a:pt x="3248978" y="231458"/>
                </a:cubicBezTo>
                <a:close/>
                <a:moveTo>
                  <a:pt x="3156585" y="165735"/>
                </a:moveTo>
                <a:cubicBezTo>
                  <a:pt x="3156585" y="138113"/>
                  <a:pt x="3177540" y="117158"/>
                  <a:pt x="3204210" y="117158"/>
                </a:cubicBezTo>
                <a:cubicBezTo>
                  <a:pt x="3230880" y="117158"/>
                  <a:pt x="3251835" y="139065"/>
                  <a:pt x="3251835" y="165735"/>
                </a:cubicBezTo>
                <a:cubicBezTo>
                  <a:pt x="3251835" y="192405"/>
                  <a:pt x="3230880" y="214313"/>
                  <a:pt x="3204210" y="214313"/>
                </a:cubicBezTo>
                <a:cubicBezTo>
                  <a:pt x="3177540" y="215265"/>
                  <a:pt x="3156585" y="193358"/>
                  <a:pt x="3156585" y="165735"/>
                </a:cubicBezTo>
                <a:close/>
                <a:moveTo>
                  <a:pt x="2077403" y="215265"/>
                </a:moveTo>
                <a:cubicBezTo>
                  <a:pt x="2065973" y="215265"/>
                  <a:pt x="2058353" y="208598"/>
                  <a:pt x="2058353" y="190500"/>
                </a:cubicBezTo>
                <a:lnTo>
                  <a:pt x="2058353" y="119063"/>
                </a:lnTo>
                <a:lnTo>
                  <a:pt x="2103120" y="119063"/>
                </a:lnTo>
                <a:lnTo>
                  <a:pt x="2103120" y="80010"/>
                </a:lnTo>
                <a:lnTo>
                  <a:pt x="2058353" y="80010"/>
                </a:lnTo>
                <a:lnTo>
                  <a:pt x="2058353" y="16193"/>
                </a:lnTo>
                <a:lnTo>
                  <a:pt x="2015490" y="41910"/>
                </a:lnTo>
                <a:lnTo>
                  <a:pt x="2015490" y="79058"/>
                </a:lnTo>
                <a:lnTo>
                  <a:pt x="1984058" y="79058"/>
                </a:lnTo>
                <a:lnTo>
                  <a:pt x="1984058" y="118110"/>
                </a:lnTo>
                <a:lnTo>
                  <a:pt x="2015490" y="118110"/>
                </a:lnTo>
                <a:lnTo>
                  <a:pt x="2015490" y="191453"/>
                </a:lnTo>
                <a:cubicBezTo>
                  <a:pt x="2015490" y="239078"/>
                  <a:pt x="2036445" y="256223"/>
                  <a:pt x="2072640" y="256223"/>
                </a:cubicBezTo>
                <a:cubicBezTo>
                  <a:pt x="2088833" y="256223"/>
                  <a:pt x="2102168" y="251460"/>
                  <a:pt x="2113598" y="242888"/>
                </a:cubicBezTo>
                <a:lnTo>
                  <a:pt x="2093595" y="208598"/>
                </a:lnTo>
                <a:cubicBezTo>
                  <a:pt x="2088833" y="213360"/>
                  <a:pt x="2084070" y="215265"/>
                  <a:pt x="2077403" y="215265"/>
                </a:cubicBezTo>
                <a:close/>
                <a:moveTo>
                  <a:pt x="3445193" y="175260"/>
                </a:moveTo>
                <a:cubicBezTo>
                  <a:pt x="3445193" y="201930"/>
                  <a:pt x="3429953" y="217170"/>
                  <a:pt x="3408998" y="217170"/>
                </a:cubicBezTo>
                <a:cubicBezTo>
                  <a:pt x="3385185" y="217170"/>
                  <a:pt x="3373755" y="201930"/>
                  <a:pt x="3373755" y="177165"/>
                </a:cubicBezTo>
                <a:lnTo>
                  <a:pt x="3373755" y="80010"/>
                </a:lnTo>
                <a:lnTo>
                  <a:pt x="3328988" y="80010"/>
                </a:lnTo>
                <a:lnTo>
                  <a:pt x="3328988" y="183833"/>
                </a:lnTo>
                <a:cubicBezTo>
                  <a:pt x="3328988" y="229553"/>
                  <a:pt x="3353753" y="257175"/>
                  <a:pt x="3395663" y="257175"/>
                </a:cubicBezTo>
                <a:cubicBezTo>
                  <a:pt x="3416618" y="257175"/>
                  <a:pt x="3433763" y="247650"/>
                  <a:pt x="3445193" y="231458"/>
                </a:cubicBezTo>
                <a:lnTo>
                  <a:pt x="3445193" y="253365"/>
                </a:lnTo>
                <a:lnTo>
                  <a:pt x="3489008" y="253365"/>
                </a:lnTo>
                <a:lnTo>
                  <a:pt x="3489008" y="79058"/>
                </a:lnTo>
                <a:lnTo>
                  <a:pt x="3444240" y="79058"/>
                </a:lnTo>
                <a:lnTo>
                  <a:pt x="3444240" y="175260"/>
                </a:lnTo>
                <a:close/>
                <a:moveTo>
                  <a:pt x="3757613" y="200978"/>
                </a:moveTo>
                <a:cubicBezTo>
                  <a:pt x="3740468" y="200978"/>
                  <a:pt x="3728085" y="212408"/>
                  <a:pt x="3728085" y="229553"/>
                </a:cubicBezTo>
                <a:cubicBezTo>
                  <a:pt x="3728085" y="242888"/>
                  <a:pt x="3737610" y="253365"/>
                  <a:pt x="3749993" y="253365"/>
                </a:cubicBezTo>
                <a:cubicBezTo>
                  <a:pt x="3757613" y="253365"/>
                  <a:pt x="3762375" y="249555"/>
                  <a:pt x="3765233" y="243840"/>
                </a:cubicBezTo>
                <a:cubicBezTo>
                  <a:pt x="3764280" y="258128"/>
                  <a:pt x="3754755" y="270510"/>
                  <a:pt x="3735705" y="285750"/>
                </a:cubicBezTo>
                <a:lnTo>
                  <a:pt x="3749993" y="300990"/>
                </a:lnTo>
                <a:cubicBezTo>
                  <a:pt x="3773805" y="283845"/>
                  <a:pt x="3789045" y="263843"/>
                  <a:pt x="3789045" y="237173"/>
                </a:cubicBezTo>
                <a:cubicBezTo>
                  <a:pt x="3789045" y="217170"/>
                  <a:pt x="3777615" y="200978"/>
                  <a:pt x="3757613" y="200978"/>
                </a:cubicBezTo>
                <a:close/>
                <a:moveTo>
                  <a:pt x="3611880" y="76200"/>
                </a:moveTo>
                <a:cubicBezTo>
                  <a:pt x="3560445" y="76200"/>
                  <a:pt x="3522345" y="116205"/>
                  <a:pt x="3522345" y="166688"/>
                </a:cubicBezTo>
                <a:cubicBezTo>
                  <a:pt x="3522345" y="217170"/>
                  <a:pt x="3557588" y="257175"/>
                  <a:pt x="3612833" y="257175"/>
                </a:cubicBezTo>
                <a:cubicBezTo>
                  <a:pt x="3650933" y="257175"/>
                  <a:pt x="3674745" y="240983"/>
                  <a:pt x="3691890" y="217170"/>
                </a:cubicBezTo>
                <a:lnTo>
                  <a:pt x="3655695" y="196215"/>
                </a:lnTo>
                <a:cubicBezTo>
                  <a:pt x="3647123" y="210503"/>
                  <a:pt x="3633788" y="219075"/>
                  <a:pt x="3612833" y="219075"/>
                </a:cubicBezTo>
                <a:cubicBezTo>
                  <a:pt x="3587115" y="219075"/>
                  <a:pt x="3569018" y="204788"/>
                  <a:pt x="3563303" y="182880"/>
                </a:cubicBezTo>
                <a:lnTo>
                  <a:pt x="3699510" y="182880"/>
                </a:lnTo>
                <a:lnTo>
                  <a:pt x="3699510" y="165735"/>
                </a:lnTo>
                <a:cubicBezTo>
                  <a:pt x="3700463" y="113348"/>
                  <a:pt x="3663315" y="76200"/>
                  <a:pt x="3611880" y="76200"/>
                </a:cubicBezTo>
                <a:close/>
                <a:moveTo>
                  <a:pt x="3565208" y="147638"/>
                </a:moveTo>
                <a:cubicBezTo>
                  <a:pt x="3571875" y="127635"/>
                  <a:pt x="3589020" y="114300"/>
                  <a:pt x="3611880" y="114300"/>
                </a:cubicBezTo>
                <a:cubicBezTo>
                  <a:pt x="3634740" y="114300"/>
                  <a:pt x="3650933" y="125730"/>
                  <a:pt x="3656648" y="147638"/>
                </a:cubicBezTo>
                <a:lnTo>
                  <a:pt x="3565208" y="147638"/>
                </a:lnTo>
                <a:close/>
                <a:moveTo>
                  <a:pt x="1704023" y="216218"/>
                </a:moveTo>
                <a:lnTo>
                  <a:pt x="1667828" y="195263"/>
                </a:lnTo>
                <a:cubicBezTo>
                  <a:pt x="1659255" y="209550"/>
                  <a:pt x="1645920" y="218123"/>
                  <a:pt x="1624965" y="218123"/>
                </a:cubicBezTo>
                <a:cubicBezTo>
                  <a:pt x="1599248" y="218123"/>
                  <a:pt x="1581150" y="203835"/>
                  <a:pt x="1575435" y="181928"/>
                </a:cubicBezTo>
                <a:lnTo>
                  <a:pt x="1711643" y="181928"/>
                </a:lnTo>
                <a:lnTo>
                  <a:pt x="1711643" y="164783"/>
                </a:lnTo>
                <a:cubicBezTo>
                  <a:pt x="1711643" y="113348"/>
                  <a:pt x="1674495" y="76200"/>
                  <a:pt x="1623060" y="76200"/>
                </a:cubicBezTo>
                <a:cubicBezTo>
                  <a:pt x="1571625" y="76200"/>
                  <a:pt x="1533525" y="116205"/>
                  <a:pt x="1533525" y="166688"/>
                </a:cubicBezTo>
                <a:cubicBezTo>
                  <a:pt x="1533525" y="217170"/>
                  <a:pt x="1568768" y="257175"/>
                  <a:pt x="1624013" y="257175"/>
                </a:cubicBezTo>
                <a:cubicBezTo>
                  <a:pt x="1662113" y="257175"/>
                  <a:pt x="1686878" y="240983"/>
                  <a:pt x="1704023" y="216218"/>
                </a:cubicBezTo>
                <a:close/>
                <a:moveTo>
                  <a:pt x="1623060" y="113348"/>
                </a:moveTo>
                <a:cubicBezTo>
                  <a:pt x="1645920" y="113348"/>
                  <a:pt x="1662113" y="124778"/>
                  <a:pt x="1667828" y="146685"/>
                </a:cubicBezTo>
                <a:lnTo>
                  <a:pt x="1576388" y="146685"/>
                </a:lnTo>
                <a:cubicBezTo>
                  <a:pt x="1584008" y="126683"/>
                  <a:pt x="1601153" y="113348"/>
                  <a:pt x="1623060" y="113348"/>
                </a:cubicBezTo>
                <a:close/>
                <a:moveTo>
                  <a:pt x="2466975" y="563880"/>
                </a:moveTo>
                <a:lnTo>
                  <a:pt x="2511743" y="563880"/>
                </a:lnTo>
                <a:lnTo>
                  <a:pt x="2511743" y="389573"/>
                </a:lnTo>
                <a:lnTo>
                  <a:pt x="2466975" y="389573"/>
                </a:lnTo>
                <a:lnTo>
                  <a:pt x="2466975" y="563880"/>
                </a:lnTo>
                <a:close/>
                <a:moveTo>
                  <a:pt x="2489835" y="312420"/>
                </a:moveTo>
                <a:cubicBezTo>
                  <a:pt x="2473643" y="312420"/>
                  <a:pt x="2462213" y="324803"/>
                  <a:pt x="2462213" y="340995"/>
                </a:cubicBezTo>
                <a:cubicBezTo>
                  <a:pt x="2462213" y="357188"/>
                  <a:pt x="2473643" y="369570"/>
                  <a:pt x="2489835" y="369570"/>
                </a:cubicBezTo>
                <a:cubicBezTo>
                  <a:pt x="2506980" y="369570"/>
                  <a:pt x="2518410" y="358140"/>
                  <a:pt x="2518410" y="340995"/>
                </a:cubicBezTo>
                <a:cubicBezTo>
                  <a:pt x="2517458" y="324803"/>
                  <a:pt x="2506028" y="312420"/>
                  <a:pt x="2489835" y="312420"/>
                </a:cubicBezTo>
                <a:close/>
                <a:moveTo>
                  <a:pt x="2634615" y="386715"/>
                </a:moveTo>
                <a:cubicBezTo>
                  <a:pt x="2583180" y="386715"/>
                  <a:pt x="2544128" y="426720"/>
                  <a:pt x="2544128" y="477203"/>
                </a:cubicBezTo>
                <a:cubicBezTo>
                  <a:pt x="2544128" y="526733"/>
                  <a:pt x="2583180" y="567690"/>
                  <a:pt x="2634615" y="567690"/>
                </a:cubicBezTo>
                <a:cubicBezTo>
                  <a:pt x="2686050" y="567690"/>
                  <a:pt x="2725103" y="526733"/>
                  <a:pt x="2725103" y="477203"/>
                </a:cubicBezTo>
                <a:cubicBezTo>
                  <a:pt x="2725103" y="426720"/>
                  <a:pt x="2686050" y="386715"/>
                  <a:pt x="2634615" y="386715"/>
                </a:cubicBezTo>
                <a:close/>
                <a:moveTo>
                  <a:pt x="2634615" y="524828"/>
                </a:moveTo>
                <a:cubicBezTo>
                  <a:pt x="2607945" y="524828"/>
                  <a:pt x="2587943" y="502920"/>
                  <a:pt x="2587943" y="476250"/>
                </a:cubicBezTo>
                <a:cubicBezTo>
                  <a:pt x="2587943" y="449580"/>
                  <a:pt x="2608898" y="427673"/>
                  <a:pt x="2634615" y="427673"/>
                </a:cubicBezTo>
                <a:cubicBezTo>
                  <a:pt x="2660333" y="427673"/>
                  <a:pt x="2681288" y="449580"/>
                  <a:pt x="2681288" y="476250"/>
                </a:cubicBezTo>
                <a:cubicBezTo>
                  <a:pt x="2682240" y="503873"/>
                  <a:pt x="2661285" y="524828"/>
                  <a:pt x="2634615" y="524828"/>
                </a:cubicBezTo>
                <a:close/>
                <a:moveTo>
                  <a:pt x="0" y="563880"/>
                </a:moveTo>
                <a:lnTo>
                  <a:pt x="43815" y="563880"/>
                </a:lnTo>
                <a:lnTo>
                  <a:pt x="43815" y="310515"/>
                </a:lnTo>
                <a:lnTo>
                  <a:pt x="0" y="310515"/>
                </a:lnTo>
                <a:lnTo>
                  <a:pt x="0" y="563880"/>
                </a:lnTo>
                <a:close/>
                <a:moveTo>
                  <a:pt x="3356610" y="563880"/>
                </a:moveTo>
                <a:lnTo>
                  <a:pt x="3400425" y="563880"/>
                </a:lnTo>
                <a:lnTo>
                  <a:pt x="3400425" y="310515"/>
                </a:lnTo>
                <a:lnTo>
                  <a:pt x="3356610" y="310515"/>
                </a:lnTo>
                <a:lnTo>
                  <a:pt x="3356610" y="563880"/>
                </a:lnTo>
                <a:close/>
                <a:moveTo>
                  <a:pt x="2850833" y="386715"/>
                </a:moveTo>
                <a:cubicBezTo>
                  <a:pt x="2829878" y="386715"/>
                  <a:pt x="2811780" y="396240"/>
                  <a:pt x="2800350" y="412433"/>
                </a:cubicBezTo>
                <a:lnTo>
                  <a:pt x="2800350" y="390525"/>
                </a:lnTo>
                <a:lnTo>
                  <a:pt x="2756535" y="390525"/>
                </a:lnTo>
                <a:lnTo>
                  <a:pt x="2756535" y="563880"/>
                </a:lnTo>
                <a:lnTo>
                  <a:pt x="2800350" y="563880"/>
                </a:lnTo>
                <a:lnTo>
                  <a:pt x="2800350" y="467678"/>
                </a:lnTo>
                <a:cubicBezTo>
                  <a:pt x="2800350" y="441008"/>
                  <a:pt x="2816543" y="424815"/>
                  <a:pt x="2836545" y="424815"/>
                </a:cubicBezTo>
                <a:cubicBezTo>
                  <a:pt x="2859405" y="424815"/>
                  <a:pt x="2871788" y="440055"/>
                  <a:pt x="2871788" y="464820"/>
                </a:cubicBezTo>
                <a:lnTo>
                  <a:pt x="2871788" y="562928"/>
                </a:lnTo>
                <a:lnTo>
                  <a:pt x="2916555" y="562928"/>
                </a:lnTo>
                <a:lnTo>
                  <a:pt x="2916555" y="458153"/>
                </a:lnTo>
                <a:cubicBezTo>
                  <a:pt x="2917508" y="413385"/>
                  <a:pt x="2891790" y="386715"/>
                  <a:pt x="2850833" y="386715"/>
                </a:cubicBezTo>
                <a:close/>
                <a:moveTo>
                  <a:pt x="3437573" y="563880"/>
                </a:moveTo>
                <a:lnTo>
                  <a:pt x="3481388" y="563880"/>
                </a:lnTo>
                <a:lnTo>
                  <a:pt x="3481388" y="310515"/>
                </a:lnTo>
                <a:lnTo>
                  <a:pt x="3437573" y="310515"/>
                </a:lnTo>
                <a:lnTo>
                  <a:pt x="3437573" y="563880"/>
                </a:lnTo>
                <a:close/>
                <a:moveTo>
                  <a:pt x="3603308" y="386715"/>
                </a:moveTo>
                <a:cubicBezTo>
                  <a:pt x="3551873" y="386715"/>
                  <a:pt x="3513773" y="426720"/>
                  <a:pt x="3513773" y="477203"/>
                </a:cubicBezTo>
                <a:cubicBezTo>
                  <a:pt x="3513773" y="527685"/>
                  <a:pt x="3549015" y="567690"/>
                  <a:pt x="3604260" y="567690"/>
                </a:cubicBezTo>
                <a:cubicBezTo>
                  <a:pt x="3642360" y="567690"/>
                  <a:pt x="3666173" y="551498"/>
                  <a:pt x="3683318" y="527685"/>
                </a:cubicBezTo>
                <a:lnTo>
                  <a:pt x="3647123" y="506730"/>
                </a:lnTo>
                <a:cubicBezTo>
                  <a:pt x="3638550" y="521018"/>
                  <a:pt x="3625215" y="529590"/>
                  <a:pt x="3604260" y="529590"/>
                </a:cubicBezTo>
                <a:cubicBezTo>
                  <a:pt x="3578543" y="529590"/>
                  <a:pt x="3560445" y="515303"/>
                  <a:pt x="3554730" y="493395"/>
                </a:cubicBezTo>
                <a:lnTo>
                  <a:pt x="3690938" y="493395"/>
                </a:lnTo>
                <a:lnTo>
                  <a:pt x="3690938" y="476250"/>
                </a:lnTo>
                <a:cubicBezTo>
                  <a:pt x="3691890" y="423863"/>
                  <a:pt x="3654743" y="386715"/>
                  <a:pt x="3603308" y="386715"/>
                </a:cubicBezTo>
                <a:close/>
                <a:moveTo>
                  <a:pt x="3556635" y="457200"/>
                </a:moveTo>
                <a:cubicBezTo>
                  <a:pt x="3563303" y="437198"/>
                  <a:pt x="3580448" y="423863"/>
                  <a:pt x="3603308" y="423863"/>
                </a:cubicBezTo>
                <a:cubicBezTo>
                  <a:pt x="3626168" y="423863"/>
                  <a:pt x="3642360" y="435293"/>
                  <a:pt x="3648075" y="457200"/>
                </a:cubicBezTo>
                <a:lnTo>
                  <a:pt x="3556635" y="457200"/>
                </a:lnTo>
                <a:close/>
                <a:moveTo>
                  <a:pt x="2408873" y="525780"/>
                </a:moveTo>
                <a:cubicBezTo>
                  <a:pt x="2397443" y="525780"/>
                  <a:pt x="2389823" y="519113"/>
                  <a:pt x="2389823" y="501015"/>
                </a:cubicBezTo>
                <a:lnTo>
                  <a:pt x="2389823" y="429578"/>
                </a:lnTo>
                <a:lnTo>
                  <a:pt x="2434590" y="429578"/>
                </a:lnTo>
                <a:lnTo>
                  <a:pt x="2434590" y="390525"/>
                </a:lnTo>
                <a:lnTo>
                  <a:pt x="2390775" y="390525"/>
                </a:lnTo>
                <a:lnTo>
                  <a:pt x="2390775" y="327660"/>
                </a:lnTo>
                <a:lnTo>
                  <a:pt x="2347913" y="353378"/>
                </a:lnTo>
                <a:lnTo>
                  <a:pt x="2347913" y="390525"/>
                </a:lnTo>
                <a:lnTo>
                  <a:pt x="2316480" y="390525"/>
                </a:lnTo>
                <a:lnTo>
                  <a:pt x="2316480" y="429578"/>
                </a:lnTo>
                <a:lnTo>
                  <a:pt x="2347913" y="429578"/>
                </a:lnTo>
                <a:lnTo>
                  <a:pt x="2347913" y="502920"/>
                </a:lnTo>
                <a:cubicBezTo>
                  <a:pt x="2347913" y="550545"/>
                  <a:pt x="2368868" y="567690"/>
                  <a:pt x="2405063" y="567690"/>
                </a:cubicBezTo>
                <a:cubicBezTo>
                  <a:pt x="2421255" y="567690"/>
                  <a:pt x="2434590" y="562928"/>
                  <a:pt x="2446020" y="554355"/>
                </a:cubicBezTo>
                <a:lnTo>
                  <a:pt x="2426018" y="520065"/>
                </a:lnTo>
                <a:cubicBezTo>
                  <a:pt x="2420303" y="522923"/>
                  <a:pt x="2415540" y="525780"/>
                  <a:pt x="2408873" y="525780"/>
                </a:cubicBezTo>
                <a:close/>
                <a:moveTo>
                  <a:pt x="3048000" y="386715"/>
                </a:moveTo>
                <a:cubicBezTo>
                  <a:pt x="3027045" y="386715"/>
                  <a:pt x="3008948" y="396240"/>
                  <a:pt x="2997518" y="412433"/>
                </a:cubicBezTo>
                <a:lnTo>
                  <a:pt x="2997518" y="390525"/>
                </a:lnTo>
                <a:lnTo>
                  <a:pt x="2953703" y="390525"/>
                </a:lnTo>
                <a:lnTo>
                  <a:pt x="2953703" y="563880"/>
                </a:lnTo>
                <a:lnTo>
                  <a:pt x="2997518" y="563880"/>
                </a:lnTo>
                <a:lnTo>
                  <a:pt x="2997518" y="467678"/>
                </a:lnTo>
                <a:cubicBezTo>
                  <a:pt x="2997518" y="441008"/>
                  <a:pt x="3013710" y="424815"/>
                  <a:pt x="3033713" y="424815"/>
                </a:cubicBezTo>
                <a:cubicBezTo>
                  <a:pt x="3056573" y="424815"/>
                  <a:pt x="3068955" y="440055"/>
                  <a:pt x="3068955" y="464820"/>
                </a:cubicBezTo>
                <a:lnTo>
                  <a:pt x="3068955" y="562928"/>
                </a:lnTo>
                <a:lnTo>
                  <a:pt x="3113723" y="562928"/>
                </a:lnTo>
                <a:lnTo>
                  <a:pt x="3113723" y="458153"/>
                </a:lnTo>
                <a:cubicBezTo>
                  <a:pt x="3114675" y="413385"/>
                  <a:pt x="3088958" y="386715"/>
                  <a:pt x="3048000" y="386715"/>
                </a:cubicBezTo>
                <a:close/>
                <a:moveTo>
                  <a:pt x="3235643" y="386715"/>
                </a:moveTo>
                <a:cubicBezTo>
                  <a:pt x="3184208" y="386715"/>
                  <a:pt x="3146108" y="426720"/>
                  <a:pt x="3146108" y="477203"/>
                </a:cubicBezTo>
                <a:cubicBezTo>
                  <a:pt x="3146108" y="527685"/>
                  <a:pt x="3181350" y="567690"/>
                  <a:pt x="3236595" y="567690"/>
                </a:cubicBezTo>
                <a:cubicBezTo>
                  <a:pt x="3274695" y="567690"/>
                  <a:pt x="3298508" y="551498"/>
                  <a:pt x="3315653" y="527685"/>
                </a:cubicBezTo>
                <a:lnTo>
                  <a:pt x="3279458" y="506730"/>
                </a:lnTo>
                <a:cubicBezTo>
                  <a:pt x="3270885" y="521018"/>
                  <a:pt x="3257550" y="529590"/>
                  <a:pt x="3236595" y="529590"/>
                </a:cubicBezTo>
                <a:cubicBezTo>
                  <a:pt x="3210878" y="529590"/>
                  <a:pt x="3192780" y="515303"/>
                  <a:pt x="3187065" y="493395"/>
                </a:cubicBezTo>
                <a:lnTo>
                  <a:pt x="3324225" y="493395"/>
                </a:lnTo>
                <a:lnTo>
                  <a:pt x="3324225" y="476250"/>
                </a:lnTo>
                <a:cubicBezTo>
                  <a:pt x="3324225" y="423863"/>
                  <a:pt x="3287078" y="386715"/>
                  <a:pt x="3235643" y="386715"/>
                </a:cubicBezTo>
                <a:close/>
                <a:moveTo>
                  <a:pt x="3189923" y="457200"/>
                </a:moveTo>
                <a:cubicBezTo>
                  <a:pt x="3196590" y="437198"/>
                  <a:pt x="3213735" y="423863"/>
                  <a:pt x="3236595" y="423863"/>
                </a:cubicBezTo>
                <a:cubicBezTo>
                  <a:pt x="3259455" y="423863"/>
                  <a:pt x="3275648" y="435293"/>
                  <a:pt x="3281363" y="457200"/>
                </a:cubicBezTo>
                <a:lnTo>
                  <a:pt x="3189923" y="457200"/>
                </a:lnTo>
                <a:close/>
                <a:moveTo>
                  <a:pt x="541020" y="563880"/>
                </a:moveTo>
                <a:lnTo>
                  <a:pt x="585788" y="563880"/>
                </a:lnTo>
                <a:lnTo>
                  <a:pt x="585788" y="389573"/>
                </a:lnTo>
                <a:lnTo>
                  <a:pt x="541020" y="389573"/>
                </a:lnTo>
                <a:lnTo>
                  <a:pt x="541020" y="563880"/>
                </a:lnTo>
                <a:close/>
                <a:moveTo>
                  <a:pt x="1924050" y="313373"/>
                </a:moveTo>
                <a:lnTo>
                  <a:pt x="1879283" y="313373"/>
                </a:lnTo>
                <a:lnTo>
                  <a:pt x="1843088" y="368618"/>
                </a:lnTo>
                <a:lnTo>
                  <a:pt x="1876425" y="368618"/>
                </a:lnTo>
                <a:lnTo>
                  <a:pt x="1924050" y="313373"/>
                </a:lnTo>
                <a:close/>
                <a:moveTo>
                  <a:pt x="160973" y="386715"/>
                </a:moveTo>
                <a:cubicBezTo>
                  <a:pt x="122873" y="386715"/>
                  <a:pt x="97155" y="402908"/>
                  <a:pt x="80010" y="426720"/>
                </a:cubicBezTo>
                <a:lnTo>
                  <a:pt x="120015" y="446723"/>
                </a:lnTo>
                <a:cubicBezTo>
                  <a:pt x="127635" y="432435"/>
                  <a:pt x="140970" y="423863"/>
                  <a:pt x="160020" y="423863"/>
                </a:cubicBezTo>
                <a:cubicBezTo>
                  <a:pt x="184785" y="423863"/>
                  <a:pt x="197168" y="436245"/>
                  <a:pt x="197168" y="455295"/>
                </a:cubicBezTo>
                <a:lnTo>
                  <a:pt x="197168" y="457200"/>
                </a:lnTo>
                <a:lnTo>
                  <a:pt x="152400" y="457200"/>
                </a:lnTo>
                <a:cubicBezTo>
                  <a:pt x="104775" y="457200"/>
                  <a:pt x="75248" y="479108"/>
                  <a:pt x="75248" y="515303"/>
                </a:cubicBezTo>
                <a:cubicBezTo>
                  <a:pt x="75248" y="545783"/>
                  <a:pt x="97155" y="566738"/>
                  <a:pt x="135255" y="566738"/>
                </a:cubicBezTo>
                <a:cubicBezTo>
                  <a:pt x="161925" y="566738"/>
                  <a:pt x="185738" y="554355"/>
                  <a:pt x="198120" y="536258"/>
                </a:cubicBezTo>
                <a:lnTo>
                  <a:pt x="198120" y="562928"/>
                </a:lnTo>
                <a:lnTo>
                  <a:pt x="240030" y="562928"/>
                </a:lnTo>
                <a:lnTo>
                  <a:pt x="240030" y="457200"/>
                </a:lnTo>
                <a:cubicBezTo>
                  <a:pt x="240030" y="413385"/>
                  <a:pt x="211455" y="386715"/>
                  <a:pt x="160973" y="386715"/>
                </a:cubicBezTo>
                <a:close/>
                <a:moveTo>
                  <a:pt x="198120" y="499110"/>
                </a:moveTo>
                <a:cubicBezTo>
                  <a:pt x="189548" y="518160"/>
                  <a:pt x="168593" y="530543"/>
                  <a:pt x="147638" y="530543"/>
                </a:cubicBezTo>
                <a:cubicBezTo>
                  <a:pt x="129540" y="530543"/>
                  <a:pt x="120968" y="523875"/>
                  <a:pt x="120968" y="511493"/>
                </a:cubicBezTo>
                <a:cubicBezTo>
                  <a:pt x="120968" y="498158"/>
                  <a:pt x="131445" y="489585"/>
                  <a:pt x="157163" y="489585"/>
                </a:cubicBezTo>
                <a:lnTo>
                  <a:pt x="197168" y="489585"/>
                </a:lnTo>
                <a:lnTo>
                  <a:pt x="197168" y="499110"/>
                </a:lnTo>
                <a:close/>
                <a:moveTo>
                  <a:pt x="1864043" y="386715"/>
                </a:moveTo>
                <a:cubicBezTo>
                  <a:pt x="1812608" y="386715"/>
                  <a:pt x="1774508" y="426720"/>
                  <a:pt x="1774508" y="477203"/>
                </a:cubicBezTo>
                <a:cubicBezTo>
                  <a:pt x="1774508" y="527685"/>
                  <a:pt x="1809750" y="567690"/>
                  <a:pt x="1864995" y="567690"/>
                </a:cubicBezTo>
                <a:cubicBezTo>
                  <a:pt x="1903095" y="567690"/>
                  <a:pt x="1926908" y="551498"/>
                  <a:pt x="1944053" y="527685"/>
                </a:cubicBezTo>
                <a:lnTo>
                  <a:pt x="1907858" y="506730"/>
                </a:lnTo>
                <a:cubicBezTo>
                  <a:pt x="1899285" y="521018"/>
                  <a:pt x="1885950" y="529590"/>
                  <a:pt x="1864995" y="529590"/>
                </a:cubicBezTo>
                <a:cubicBezTo>
                  <a:pt x="1839278" y="529590"/>
                  <a:pt x="1821180" y="515303"/>
                  <a:pt x="1815465" y="493395"/>
                </a:cubicBezTo>
                <a:lnTo>
                  <a:pt x="1952625" y="493395"/>
                </a:lnTo>
                <a:lnTo>
                  <a:pt x="1952625" y="476250"/>
                </a:lnTo>
                <a:cubicBezTo>
                  <a:pt x="1952625" y="423863"/>
                  <a:pt x="1915478" y="386715"/>
                  <a:pt x="1864043" y="386715"/>
                </a:cubicBezTo>
                <a:close/>
                <a:moveTo>
                  <a:pt x="1817370" y="457200"/>
                </a:moveTo>
                <a:cubicBezTo>
                  <a:pt x="1824038" y="437198"/>
                  <a:pt x="1841183" y="423863"/>
                  <a:pt x="1864043" y="423863"/>
                </a:cubicBezTo>
                <a:cubicBezTo>
                  <a:pt x="1886903" y="423863"/>
                  <a:pt x="1903095" y="435293"/>
                  <a:pt x="1908810" y="457200"/>
                </a:cubicBezTo>
                <a:lnTo>
                  <a:pt x="1817370" y="457200"/>
                </a:lnTo>
                <a:close/>
                <a:moveTo>
                  <a:pt x="962978" y="386715"/>
                </a:moveTo>
                <a:cubicBezTo>
                  <a:pt x="911543" y="386715"/>
                  <a:pt x="872490" y="426720"/>
                  <a:pt x="872490" y="477203"/>
                </a:cubicBezTo>
                <a:cubicBezTo>
                  <a:pt x="872490" y="526733"/>
                  <a:pt x="911543" y="567690"/>
                  <a:pt x="962978" y="567690"/>
                </a:cubicBezTo>
                <a:cubicBezTo>
                  <a:pt x="1014413" y="567690"/>
                  <a:pt x="1053465" y="526733"/>
                  <a:pt x="1053465" y="477203"/>
                </a:cubicBezTo>
                <a:cubicBezTo>
                  <a:pt x="1053465" y="426720"/>
                  <a:pt x="1014413" y="386715"/>
                  <a:pt x="962978" y="386715"/>
                </a:cubicBezTo>
                <a:close/>
                <a:moveTo>
                  <a:pt x="962978" y="524828"/>
                </a:moveTo>
                <a:cubicBezTo>
                  <a:pt x="936308" y="524828"/>
                  <a:pt x="916305" y="502920"/>
                  <a:pt x="916305" y="476250"/>
                </a:cubicBezTo>
                <a:cubicBezTo>
                  <a:pt x="916305" y="449580"/>
                  <a:pt x="937260" y="427673"/>
                  <a:pt x="962978" y="427673"/>
                </a:cubicBezTo>
                <a:cubicBezTo>
                  <a:pt x="988695" y="427673"/>
                  <a:pt x="1009650" y="449580"/>
                  <a:pt x="1009650" y="476250"/>
                </a:cubicBezTo>
                <a:cubicBezTo>
                  <a:pt x="1010603" y="503873"/>
                  <a:pt x="989648" y="524828"/>
                  <a:pt x="962978" y="524828"/>
                </a:cubicBezTo>
                <a:close/>
                <a:moveTo>
                  <a:pt x="1180148" y="386715"/>
                </a:moveTo>
                <a:cubicBezTo>
                  <a:pt x="1159193" y="386715"/>
                  <a:pt x="1141095" y="396240"/>
                  <a:pt x="1129665" y="412433"/>
                </a:cubicBezTo>
                <a:lnTo>
                  <a:pt x="1129665" y="390525"/>
                </a:lnTo>
                <a:lnTo>
                  <a:pt x="1085850" y="390525"/>
                </a:lnTo>
                <a:lnTo>
                  <a:pt x="1085850" y="563880"/>
                </a:lnTo>
                <a:lnTo>
                  <a:pt x="1129665" y="563880"/>
                </a:lnTo>
                <a:lnTo>
                  <a:pt x="1129665" y="467678"/>
                </a:lnTo>
                <a:cubicBezTo>
                  <a:pt x="1129665" y="441008"/>
                  <a:pt x="1145858" y="424815"/>
                  <a:pt x="1165860" y="424815"/>
                </a:cubicBezTo>
                <a:cubicBezTo>
                  <a:pt x="1188720" y="424815"/>
                  <a:pt x="1201103" y="440055"/>
                  <a:pt x="1201103" y="464820"/>
                </a:cubicBezTo>
                <a:lnTo>
                  <a:pt x="1201103" y="562928"/>
                </a:lnTo>
                <a:lnTo>
                  <a:pt x="1245870" y="562928"/>
                </a:lnTo>
                <a:lnTo>
                  <a:pt x="1245870" y="458153"/>
                </a:lnTo>
                <a:cubicBezTo>
                  <a:pt x="1245870" y="413385"/>
                  <a:pt x="1220153" y="386715"/>
                  <a:pt x="1180148" y="386715"/>
                </a:cubicBezTo>
                <a:close/>
                <a:moveTo>
                  <a:pt x="1664970" y="386715"/>
                </a:moveTo>
                <a:cubicBezTo>
                  <a:pt x="1642110" y="386715"/>
                  <a:pt x="1622108" y="397193"/>
                  <a:pt x="1610678" y="414338"/>
                </a:cubicBezTo>
                <a:lnTo>
                  <a:pt x="1610678" y="390525"/>
                </a:lnTo>
                <a:lnTo>
                  <a:pt x="1567815" y="390525"/>
                </a:lnTo>
                <a:lnTo>
                  <a:pt x="1567815" y="633413"/>
                </a:lnTo>
                <a:lnTo>
                  <a:pt x="1611630" y="633413"/>
                </a:lnTo>
                <a:lnTo>
                  <a:pt x="1611630" y="542925"/>
                </a:lnTo>
                <a:cubicBezTo>
                  <a:pt x="1623060" y="559118"/>
                  <a:pt x="1642110" y="567690"/>
                  <a:pt x="1665923" y="567690"/>
                </a:cubicBezTo>
                <a:cubicBezTo>
                  <a:pt x="1707833" y="567690"/>
                  <a:pt x="1747838" y="532448"/>
                  <a:pt x="1747838" y="477203"/>
                </a:cubicBezTo>
                <a:cubicBezTo>
                  <a:pt x="1747838" y="421005"/>
                  <a:pt x="1708785" y="386715"/>
                  <a:pt x="1664970" y="386715"/>
                </a:cubicBezTo>
                <a:close/>
                <a:moveTo>
                  <a:pt x="1656398" y="525780"/>
                </a:moveTo>
                <a:cubicBezTo>
                  <a:pt x="1629728" y="525780"/>
                  <a:pt x="1608773" y="503873"/>
                  <a:pt x="1608773" y="477203"/>
                </a:cubicBezTo>
                <a:cubicBezTo>
                  <a:pt x="1608773" y="450533"/>
                  <a:pt x="1629728" y="428625"/>
                  <a:pt x="1656398" y="428625"/>
                </a:cubicBezTo>
                <a:cubicBezTo>
                  <a:pt x="1683068" y="428625"/>
                  <a:pt x="1704023" y="450533"/>
                  <a:pt x="1704023" y="477203"/>
                </a:cubicBezTo>
                <a:cubicBezTo>
                  <a:pt x="1704023" y="503873"/>
                  <a:pt x="1683068" y="525780"/>
                  <a:pt x="1656398" y="525780"/>
                </a:cubicBezTo>
                <a:close/>
                <a:moveTo>
                  <a:pt x="795338" y="563880"/>
                </a:moveTo>
                <a:lnTo>
                  <a:pt x="840105" y="563880"/>
                </a:lnTo>
                <a:lnTo>
                  <a:pt x="840105" y="389573"/>
                </a:lnTo>
                <a:lnTo>
                  <a:pt x="795338" y="389573"/>
                </a:lnTo>
                <a:lnTo>
                  <a:pt x="795338" y="563880"/>
                </a:lnTo>
                <a:close/>
                <a:moveTo>
                  <a:pt x="818198" y="312420"/>
                </a:moveTo>
                <a:cubicBezTo>
                  <a:pt x="802005" y="312420"/>
                  <a:pt x="790575" y="324803"/>
                  <a:pt x="790575" y="340995"/>
                </a:cubicBezTo>
                <a:cubicBezTo>
                  <a:pt x="790575" y="357188"/>
                  <a:pt x="802005" y="369570"/>
                  <a:pt x="818198" y="369570"/>
                </a:cubicBezTo>
                <a:cubicBezTo>
                  <a:pt x="835343" y="369570"/>
                  <a:pt x="846773" y="358140"/>
                  <a:pt x="846773" y="340995"/>
                </a:cubicBezTo>
                <a:cubicBezTo>
                  <a:pt x="845820" y="324803"/>
                  <a:pt x="834390" y="312420"/>
                  <a:pt x="818198" y="312420"/>
                </a:cubicBezTo>
                <a:close/>
                <a:moveTo>
                  <a:pt x="429578" y="506730"/>
                </a:moveTo>
                <a:lnTo>
                  <a:pt x="387668" y="389573"/>
                </a:lnTo>
                <a:lnTo>
                  <a:pt x="340995" y="389573"/>
                </a:lnTo>
                <a:lnTo>
                  <a:pt x="406718" y="562928"/>
                </a:lnTo>
                <a:lnTo>
                  <a:pt x="450533" y="562928"/>
                </a:lnTo>
                <a:lnTo>
                  <a:pt x="518160" y="389573"/>
                </a:lnTo>
                <a:lnTo>
                  <a:pt x="472440" y="389573"/>
                </a:lnTo>
                <a:lnTo>
                  <a:pt x="429578" y="506730"/>
                </a:lnTo>
                <a:close/>
                <a:moveTo>
                  <a:pt x="2027873" y="416243"/>
                </a:moveTo>
                <a:lnTo>
                  <a:pt x="2027873" y="389573"/>
                </a:lnTo>
                <a:lnTo>
                  <a:pt x="1985010" y="389573"/>
                </a:lnTo>
                <a:lnTo>
                  <a:pt x="1985010" y="562928"/>
                </a:lnTo>
                <a:lnTo>
                  <a:pt x="2028825" y="562928"/>
                </a:lnTo>
                <a:lnTo>
                  <a:pt x="2028825" y="471488"/>
                </a:lnTo>
                <a:cubicBezTo>
                  <a:pt x="2028825" y="441960"/>
                  <a:pt x="2043113" y="430530"/>
                  <a:pt x="2065973" y="430530"/>
                </a:cubicBezTo>
                <a:cubicBezTo>
                  <a:pt x="2075498" y="430530"/>
                  <a:pt x="2084070" y="433388"/>
                  <a:pt x="2088833" y="436245"/>
                </a:cubicBezTo>
                <a:lnTo>
                  <a:pt x="2105025" y="392430"/>
                </a:lnTo>
                <a:cubicBezTo>
                  <a:pt x="2097405" y="388620"/>
                  <a:pt x="2087880" y="385763"/>
                  <a:pt x="2076450" y="385763"/>
                </a:cubicBezTo>
                <a:cubicBezTo>
                  <a:pt x="2052638" y="386715"/>
                  <a:pt x="2035493" y="396240"/>
                  <a:pt x="2027873" y="416243"/>
                </a:cubicBezTo>
                <a:close/>
                <a:moveTo>
                  <a:pt x="2208848" y="386715"/>
                </a:moveTo>
                <a:cubicBezTo>
                  <a:pt x="2170748" y="386715"/>
                  <a:pt x="2145030" y="402908"/>
                  <a:pt x="2127885" y="426720"/>
                </a:cubicBezTo>
                <a:lnTo>
                  <a:pt x="2167890" y="446723"/>
                </a:lnTo>
                <a:cubicBezTo>
                  <a:pt x="2175510" y="432435"/>
                  <a:pt x="2188845" y="423863"/>
                  <a:pt x="2207895" y="423863"/>
                </a:cubicBezTo>
                <a:cubicBezTo>
                  <a:pt x="2232660" y="423863"/>
                  <a:pt x="2245043" y="436245"/>
                  <a:pt x="2245043" y="455295"/>
                </a:cubicBezTo>
                <a:lnTo>
                  <a:pt x="2245043" y="457200"/>
                </a:lnTo>
                <a:lnTo>
                  <a:pt x="2200275" y="457200"/>
                </a:lnTo>
                <a:cubicBezTo>
                  <a:pt x="2152650" y="457200"/>
                  <a:pt x="2123123" y="479108"/>
                  <a:pt x="2123123" y="515303"/>
                </a:cubicBezTo>
                <a:cubicBezTo>
                  <a:pt x="2123123" y="545783"/>
                  <a:pt x="2145030" y="566738"/>
                  <a:pt x="2183130" y="566738"/>
                </a:cubicBezTo>
                <a:cubicBezTo>
                  <a:pt x="2209800" y="566738"/>
                  <a:pt x="2233613" y="554355"/>
                  <a:pt x="2245995" y="536258"/>
                </a:cubicBezTo>
                <a:lnTo>
                  <a:pt x="2245995" y="562928"/>
                </a:lnTo>
                <a:lnTo>
                  <a:pt x="2287905" y="562928"/>
                </a:lnTo>
                <a:lnTo>
                  <a:pt x="2287905" y="457200"/>
                </a:lnTo>
                <a:cubicBezTo>
                  <a:pt x="2287905" y="413385"/>
                  <a:pt x="2259330" y="386715"/>
                  <a:pt x="2208848" y="386715"/>
                </a:cubicBezTo>
                <a:close/>
                <a:moveTo>
                  <a:pt x="2245995" y="499110"/>
                </a:moveTo>
                <a:cubicBezTo>
                  <a:pt x="2237423" y="518160"/>
                  <a:pt x="2216468" y="530543"/>
                  <a:pt x="2195513" y="530543"/>
                </a:cubicBezTo>
                <a:cubicBezTo>
                  <a:pt x="2177415" y="530543"/>
                  <a:pt x="2168843" y="523875"/>
                  <a:pt x="2168843" y="511493"/>
                </a:cubicBezTo>
                <a:cubicBezTo>
                  <a:pt x="2168843" y="498158"/>
                  <a:pt x="2179320" y="489585"/>
                  <a:pt x="2205038" y="489585"/>
                </a:cubicBezTo>
                <a:lnTo>
                  <a:pt x="2245043" y="489585"/>
                </a:lnTo>
                <a:lnTo>
                  <a:pt x="2245043" y="499110"/>
                </a:lnTo>
                <a:close/>
                <a:moveTo>
                  <a:pt x="563880" y="312420"/>
                </a:moveTo>
                <a:cubicBezTo>
                  <a:pt x="547688" y="312420"/>
                  <a:pt x="536258" y="324803"/>
                  <a:pt x="536258" y="340995"/>
                </a:cubicBezTo>
                <a:cubicBezTo>
                  <a:pt x="536258" y="357188"/>
                  <a:pt x="547688" y="369570"/>
                  <a:pt x="563880" y="369570"/>
                </a:cubicBezTo>
                <a:cubicBezTo>
                  <a:pt x="581025" y="369570"/>
                  <a:pt x="592455" y="358140"/>
                  <a:pt x="592455" y="340995"/>
                </a:cubicBezTo>
                <a:cubicBezTo>
                  <a:pt x="591503" y="324803"/>
                  <a:pt x="580073" y="312420"/>
                  <a:pt x="563880" y="312420"/>
                </a:cubicBezTo>
                <a:close/>
                <a:moveTo>
                  <a:pt x="1444943" y="386715"/>
                </a:moveTo>
                <a:cubicBezTo>
                  <a:pt x="1393508" y="386715"/>
                  <a:pt x="1354455" y="426720"/>
                  <a:pt x="1354455" y="477203"/>
                </a:cubicBezTo>
                <a:cubicBezTo>
                  <a:pt x="1354455" y="526733"/>
                  <a:pt x="1393508" y="567690"/>
                  <a:pt x="1444943" y="567690"/>
                </a:cubicBezTo>
                <a:cubicBezTo>
                  <a:pt x="1496378" y="567690"/>
                  <a:pt x="1535430" y="526733"/>
                  <a:pt x="1535430" y="477203"/>
                </a:cubicBezTo>
                <a:cubicBezTo>
                  <a:pt x="1536383" y="426720"/>
                  <a:pt x="1496378" y="386715"/>
                  <a:pt x="1444943" y="386715"/>
                </a:cubicBezTo>
                <a:close/>
                <a:moveTo>
                  <a:pt x="1445895" y="524828"/>
                </a:moveTo>
                <a:cubicBezTo>
                  <a:pt x="1419225" y="524828"/>
                  <a:pt x="1399223" y="502920"/>
                  <a:pt x="1399223" y="476250"/>
                </a:cubicBezTo>
                <a:cubicBezTo>
                  <a:pt x="1399223" y="449580"/>
                  <a:pt x="1420178" y="427673"/>
                  <a:pt x="1445895" y="427673"/>
                </a:cubicBezTo>
                <a:cubicBezTo>
                  <a:pt x="1471613" y="427673"/>
                  <a:pt x="1492568" y="449580"/>
                  <a:pt x="1492568" y="476250"/>
                </a:cubicBezTo>
                <a:cubicBezTo>
                  <a:pt x="1492568" y="503873"/>
                  <a:pt x="1471613" y="524828"/>
                  <a:pt x="1445895" y="524828"/>
                </a:cubicBezTo>
                <a:close/>
                <a:moveTo>
                  <a:pt x="702945" y="457200"/>
                </a:moveTo>
                <a:cubicBezTo>
                  <a:pt x="678180" y="451485"/>
                  <a:pt x="663893" y="448628"/>
                  <a:pt x="663893" y="438150"/>
                </a:cubicBezTo>
                <a:cubicBezTo>
                  <a:pt x="663893" y="428625"/>
                  <a:pt x="672465" y="421005"/>
                  <a:pt x="689610" y="421005"/>
                </a:cubicBezTo>
                <a:cubicBezTo>
                  <a:pt x="705803" y="421005"/>
                  <a:pt x="716280" y="427673"/>
                  <a:pt x="722948" y="439103"/>
                </a:cubicBezTo>
                <a:lnTo>
                  <a:pt x="762953" y="422910"/>
                </a:lnTo>
                <a:cubicBezTo>
                  <a:pt x="746760" y="400050"/>
                  <a:pt x="725805" y="385763"/>
                  <a:pt x="689610" y="385763"/>
                </a:cubicBezTo>
                <a:cubicBezTo>
                  <a:pt x="647700" y="385763"/>
                  <a:pt x="619125" y="410528"/>
                  <a:pt x="619125" y="440055"/>
                </a:cubicBezTo>
                <a:cubicBezTo>
                  <a:pt x="619125" y="476250"/>
                  <a:pt x="651510" y="485775"/>
                  <a:pt x="680085" y="491490"/>
                </a:cubicBezTo>
                <a:cubicBezTo>
                  <a:pt x="701993" y="496253"/>
                  <a:pt x="720090" y="499110"/>
                  <a:pt x="720090" y="511493"/>
                </a:cubicBezTo>
                <a:cubicBezTo>
                  <a:pt x="720090" y="521970"/>
                  <a:pt x="710565" y="530543"/>
                  <a:pt x="692468" y="530543"/>
                </a:cubicBezTo>
                <a:cubicBezTo>
                  <a:pt x="674370" y="530543"/>
                  <a:pt x="661035" y="522923"/>
                  <a:pt x="653415" y="506730"/>
                </a:cubicBezTo>
                <a:lnTo>
                  <a:pt x="611505" y="523875"/>
                </a:lnTo>
                <a:cubicBezTo>
                  <a:pt x="624840" y="551498"/>
                  <a:pt x="650558" y="566738"/>
                  <a:pt x="691515" y="566738"/>
                </a:cubicBezTo>
                <a:cubicBezTo>
                  <a:pt x="741045" y="566738"/>
                  <a:pt x="764858" y="536258"/>
                  <a:pt x="764858" y="509588"/>
                </a:cubicBezTo>
                <a:cubicBezTo>
                  <a:pt x="765810" y="472440"/>
                  <a:pt x="731520" y="462915"/>
                  <a:pt x="702945" y="457200"/>
                </a:cubicBezTo>
                <a:close/>
              </a:path>
            </a:pathLst>
          </a:custGeom>
          <a:solidFill>
            <a:schemeClr val="tx1"/>
          </a:solidFill>
          <a:ln w="9525" cap="flat">
            <a:noFill/>
            <a:prstDash val="solid"/>
            <a:miter/>
          </a:ln>
        </p:spPr>
        <p:txBody>
          <a:bodyPr rtlCol="0" anchor="ctr"/>
          <a:lstStyle/>
          <a:p>
            <a:endParaRPr lang="fr-FR" sz="1431" noProof="0">
              <a:solidFill>
                <a:schemeClr val="bg1"/>
              </a:solidFill>
            </a:endParaRPr>
          </a:p>
        </p:txBody>
      </p:sp>
      <p:sp>
        <p:nvSpPr>
          <p:cNvPr id="11" name="Freeform: Shape 10">
            <a:extLst>
              <a:ext uri="{FF2B5EF4-FFF2-40B4-BE49-F238E27FC236}">
                <a16:creationId xmlns:a16="http://schemas.microsoft.com/office/drawing/2014/main" id="{8FE86CE5-9402-41B9-8A88-C32E5614FE2F}"/>
              </a:ext>
            </a:extLst>
          </p:cNvPr>
          <p:cNvSpPr/>
          <p:nvPr/>
        </p:nvSpPr>
        <p:spPr>
          <a:xfrm>
            <a:off x="900000" y="3297960"/>
            <a:ext cx="5302680" cy="304843"/>
          </a:xfrm>
          <a:custGeom>
            <a:avLst/>
            <a:gdLst>
              <a:gd name="connsiteX0" fmla="*/ 989648 w 8814435"/>
              <a:gd name="connsiteY0" fmla="*/ 278130 h 506730"/>
              <a:gd name="connsiteX1" fmla="*/ 975360 w 8814435"/>
              <a:gd name="connsiteY1" fmla="*/ 293370 h 506730"/>
              <a:gd name="connsiteX2" fmla="*/ 989648 w 8814435"/>
              <a:gd name="connsiteY2" fmla="*/ 308610 h 506730"/>
              <a:gd name="connsiteX3" fmla="*/ 1004888 w 8814435"/>
              <a:gd name="connsiteY3" fmla="*/ 293370 h 506730"/>
              <a:gd name="connsiteX4" fmla="*/ 989648 w 8814435"/>
              <a:gd name="connsiteY4" fmla="*/ 278130 h 506730"/>
              <a:gd name="connsiteX5" fmla="*/ 1000125 w 8814435"/>
              <a:gd name="connsiteY5" fmla="*/ 3810 h 506730"/>
              <a:gd name="connsiteX6" fmla="*/ 985838 w 8814435"/>
              <a:gd name="connsiteY6" fmla="*/ 19050 h 506730"/>
              <a:gd name="connsiteX7" fmla="*/ 1000125 w 8814435"/>
              <a:gd name="connsiteY7" fmla="*/ 34290 h 506730"/>
              <a:gd name="connsiteX8" fmla="*/ 1015365 w 8814435"/>
              <a:gd name="connsiteY8" fmla="*/ 19050 h 506730"/>
              <a:gd name="connsiteX9" fmla="*/ 1000125 w 8814435"/>
              <a:gd name="connsiteY9" fmla="*/ 3810 h 506730"/>
              <a:gd name="connsiteX10" fmla="*/ 945833 w 8814435"/>
              <a:gd name="connsiteY10" fmla="*/ 164783 h 506730"/>
              <a:gd name="connsiteX11" fmla="*/ 927735 w 8814435"/>
              <a:gd name="connsiteY11" fmla="*/ 142875 h 506730"/>
              <a:gd name="connsiteX12" fmla="*/ 927735 w 8814435"/>
              <a:gd name="connsiteY12" fmla="*/ 73343 h 506730"/>
              <a:gd name="connsiteX13" fmla="*/ 963930 w 8814435"/>
              <a:gd name="connsiteY13" fmla="*/ 73343 h 506730"/>
              <a:gd name="connsiteX14" fmla="*/ 963930 w 8814435"/>
              <a:gd name="connsiteY14" fmla="*/ 57150 h 506730"/>
              <a:gd name="connsiteX15" fmla="*/ 927735 w 8814435"/>
              <a:gd name="connsiteY15" fmla="*/ 57150 h 506730"/>
              <a:gd name="connsiteX16" fmla="*/ 927735 w 8814435"/>
              <a:gd name="connsiteY16" fmla="*/ 18098 h 506730"/>
              <a:gd name="connsiteX17" fmla="*/ 909638 w 8814435"/>
              <a:gd name="connsiteY17" fmla="*/ 29528 h 506730"/>
              <a:gd name="connsiteX18" fmla="*/ 909638 w 8814435"/>
              <a:gd name="connsiteY18" fmla="*/ 57150 h 506730"/>
              <a:gd name="connsiteX19" fmla="*/ 885825 w 8814435"/>
              <a:gd name="connsiteY19" fmla="*/ 57150 h 506730"/>
              <a:gd name="connsiteX20" fmla="*/ 885825 w 8814435"/>
              <a:gd name="connsiteY20" fmla="*/ 74295 h 506730"/>
              <a:gd name="connsiteX21" fmla="*/ 909638 w 8814435"/>
              <a:gd name="connsiteY21" fmla="*/ 74295 h 506730"/>
              <a:gd name="connsiteX22" fmla="*/ 909638 w 8814435"/>
              <a:gd name="connsiteY22" fmla="*/ 142875 h 506730"/>
              <a:gd name="connsiteX23" fmla="*/ 944880 w 8814435"/>
              <a:gd name="connsiteY23" fmla="*/ 181928 h 506730"/>
              <a:gd name="connsiteX24" fmla="*/ 970598 w 8814435"/>
              <a:gd name="connsiteY24" fmla="*/ 173355 h 506730"/>
              <a:gd name="connsiteX25" fmla="*/ 961073 w 8814435"/>
              <a:gd name="connsiteY25" fmla="*/ 158115 h 506730"/>
              <a:gd name="connsiteX26" fmla="*/ 945833 w 8814435"/>
              <a:gd name="connsiteY26" fmla="*/ 164783 h 506730"/>
              <a:gd name="connsiteX27" fmla="*/ 991553 w 8814435"/>
              <a:gd name="connsiteY27" fmla="*/ 180023 h 506730"/>
              <a:gd name="connsiteX28" fmla="*/ 1010603 w 8814435"/>
              <a:gd name="connsiteY28" fmla="*/ 180023 h 506730"/>
              <a:gd name="connsiteX29" fmla="*/ 1010603 w 8814435"/>
              <a:gd name="connsiteY29" fmla="*/ 57150 h 506730"/>
              <a:gd name="connsiteX30" fmla="*/ 991553 w 8814435"/>
              <a:gd name="connsiteY30" fmla="*/ 57150 h 506730"/>
              <a:gd name="connsiteX31" fmla="*/ 991553 w 8814435"/>
              <a:gd name="connsiteY31" fmla="*/ 180023 h 506730"/>
              <a:gd name="connsiteX32" fmla="*/ 980123 w 8814435"/>
              <a:gd name="connsiteY32" fmla="*/ 454343 h 506730"/>
              <a:gd name="connsiteX33" fmla="*/ 999173 w 8814435"/>
              <a:gd name="connsiteY33" fmla="*/ 454343 h 506730"/>
              <a:gd name="connsiteX34" fmla="*/ 999173 w 8814435"/>
              <a:gd name="connsiteY34" fmla="*/ 330518 h 506730"/>
              <a:gd name="connsiteX35" fmla="*/ 980123 w 8814435"/>
              <a:gd name="connsiteY35" fmla="*/ 330518 h 506730"/>
              <a:gd name="connsiteX36" fmla="*/ 980123 w 8814435"/>
              <a:gd name="connsiteY36" fmla="*/ 454343 h 506730"/>
              <a:gd name="connsiteX37" fmla="*/ 1869758 w 8814435"/>
              <a:gd name="connsiteY37" fmla="*/ 110490 h 506730"/>
              <a:gd name="connsiteX38" fmla="*/ 1869758 w 8814435"/>
              <a:gd name="connsiteY38" fmla="*/ 180023 h 506730"/>
              <a:gd name="connsiteX39" fmla="*/ 1888808 w 8814435"/>
              <a:gd name="connsiteY39" fmla="*/ 180023 h 506730"/>
              <a:gd name="connsiteX40" fmla="*/ 1888808 w 8814435"/>
              <a:gd name="connsiteY40" fmla="*/ 109538 h 506730"/>
              <a:gd name="connsiteX41" fmla="*/ 1836420 w 8814435"/>
              <a:gd name="connsiteY41" fmla="*/ 54293 h 506730"/>
              <a:gd name="connsiteX42" fmla="*/ 1793558 w 8814435"/>
              <a:gd name="connsiteY42" fmla="*/ 77153 h 506730"/>
              <a:gd name="connsiteX43" fmla="*/ 1793558 w 8814435"/>
              <a:gd name="connsiteY43" fmla="*/ 57150 h 506730"/>
              <a:gd name="connsiteX44" fmla="*/ 1775460 w 8814435"/>
              <a:gd name="connsiteY44" fmla="*/ 57150 h 506730"/>
              <a:gd name="connsiteX45" fmla="*/ 1775460 w 8814435"/>
              <a:gd name="connsiteY45" fmla="*/ 180975 h 506730"/>
              <a:gd name="connsiteX46" fmla="*/ 1794510 w 8814435"/>
              <a:gd name="connsiteY46" fmla="*/ 180975 h 506730"/>
              <a:gd name="connsiteX47" fmla="*/ 1794510 w 8814435"/>
              <a:gd name="connsiteY47" fmla="*/ 112395 h 506730"/>
              <a:gd name="connsiteX48" fmla="*/ 1833563 w 8814435"/>
              <a:gd name="connsiteY48" fmla="*/ 72390 h 506730"/>
              <a:gd name="connsiteX49" fmla="*/ 1869758 w 8814435"/>
              <a:gd name="connsiteY49" fmla="*/ 110490 h 506730"/>
              <a:gd name="connsiteX50" fmla="*/ 2016443 w 8814435"/>
              <a:gd name="connsiteY50" fmla="*/ 110490 h 506730"/>
              <a:gd name="connsiteX51" fmla="*/ 2016443 w 8814435"/>
              <a:gd name="connsiteY51" fmla="*/ 180023 h 506730"/>
              <a:gd name="connsiteX52" fmla="*/ 2035493 w 8814435"/>
              <a:gd name="connsiteY52" fmla="*/ 180023 h 506730"/>
              <a:gd name="connsiteX53" fmla="*/ 2035493 w 8814435"/>
              <a:gd name="connsiteY53" fmla="*/ 109538 h 506730"/>
              <a:gd name="connsiteX54" fmla="*/ 1983105 w 8814435"/>
              <a:gd name="connsiteY54" fmla="*/ 54293 h 506730"/>
              <a:gd name="connsiteX55" fmla="*/ 1940243 w 8814435"/>
              <a:gd name="connsiteY55" fmla="*/ 77153 h 506730"/>
              <a:gd name="connsiteX56" fmla="*/ 1940243 w 8814435"/>
              <a:gd name="connsiteY56" fmla="*/ 57150 h 506730"/>
              <a:gd name="connsiteX57" fmla="*/ 1922145 w 8814435"/>
              <a:gd name="connsiteY57" fmla="*/ 57150 h 506730"/>
              <a:gd name="connsiteX58" fmla="*/ 1922145 w 8814435"/>
              <a:gd name="connsiteY58" fmla="*/ 180975 h 506730"/>
              <a:gd name="connsiteX59" fmla="*/ 1941195 w 8814435"/>
              <a:gd name="connsiteY59" fmla="*/ 180975 h 506730"/>
              <a:gd name="connsiteX60" fmla="*/ 1941195 w 8814435"/>
              <a:gd name="connsiteY60" fmla="*/ 112395 h 506730"/>
              <a:gd name="connsiteX61" fmla="*/ 1980248 w 8814435"/>
              <a:gd name="connsiteY61" fmla="*/ 72390 h 506730"/>
              <a:gd name="connsiteX62" fmla="*/ 2016443 w 8814435"/>
              <a:gd name="connsiteY62" fmla="*/ 110490 h 506730"/>
              <a:gd name="connsiteX63" fmla="*/ 1888808 w 8814435"/>
              <a:gd name="connsiteY63" fmla="*/ 328613 h 506730"/>
              <a:gd name="connsiteX64" fmla="*/ 1842135 w 8814435"/>
              <a:gd name="connsiteY64" fmla="*/ 353378 h 506730"/>
              <a:gd name="connsiteX65" fmla="*/ 1842135 w 8814435"/>
              <a:gd name="connsiteY65" fmla="*/ 330518 h 506730"/>
              <a:gd name="connsiteX66" fmla="*/ 1824038 w 8814435"/>
              <a:gd name="connsiteY66" fmla="*/ 330518 h 506730"/>
              <a:gd name="connsiteX67" fmla="*/ 1824038 w 8814435"/>
              <a:gd name="connsiteY67" fmla="*/ 501968 h 506730"/>
              <a:gd name="connsiteX68" fmla="*/ 1842135 w 8814435"/>
              <a:gd name="connsiteY68" fmla="*/ 501968 h 506730"/>
              <a:gd name="connsiteX69" fmla="*/ 1842135 w 8814435"/>
              <a:gd name="connsiteY69" fmla="*/ 433388 h 506730"/>
              <a:gd name="connsiteX70" fmla="*/ 1887855 w 8814435"/>
              <a:gd name="connsiteY70" fmla="*/ 457200 h 506730"/>
              <a:gd name="connsiteX71" fmla="*/ 1950720 w 8814435"/>
              <a:gd name="connsiteY71" fmla="*/ 393383 h 506730"/>
              <a:gd name="connsiteX72" fmla="*/ 1888808 w 8814435"/>
              <a:gd name="connsiteY72" fmla="*/ 328613 h 506730"/>
              <a:gd name="connsiteX73" fmla="*/ 1886903 w 8814435"/>
              <a:gd name="connsiteY73" fmla="*/ 440055 h 506730"/>
              <a:gd name="connsiteX74" fmla="*/ 1841183 w 8814435"/>
              <a:gd name="connsiteY74" fmla="*/ 393383 h 506730"/>
              <a:gd name="connsiteX75" fmla="*/ 1886903 w 8814435"/>
              <a:gd name="connsiteY75" fmla="*/ 346710 h 506730"/>
              <a:gd name="connsiteX76" fmla="*/ 1932623 w 8814435"/>
              <a:gd name="connsiteY76" fmla="*/ 393383 h 506730"/>
              <a:gd name="connsiteX77" fmla="*/ 1886903 w 8814435"/>
              <a:gd name="connsiteY77" fmla="*/ 440055 h 506730"/>
              <a:gd name="connsiteX78" fmla="*/ 1737360 w 8814435"/>
              <a:gd name="connsiteY78" fmla="*/ 328613 h 506730"/>
              <a:gd name="connsiteX79" fmla="*/ 1681163 w 8814435"/>
              <a:gd name="connsiteY79" fmla="*/ 355283 h 506730"/>
              <a:gd name="connsiteX80" fmla="*/ 1697355 w 8814435"/>
              <a:gd name="connsiteY80" fmla="*/ 365760 h 506730"/>
              <a:gd name="connsiteX81" fmla="*/ 1736408 w 8814435"/>
              <a:gd name="connsiteY81" fmla="*/ 344805 h 506730"/>
              <a:gd name="connsiteX82" fmla="*/ 1772603 w 8814435"/>
              <a:gd name="connsiteY82" fmla="*/ 376238 h 506730"/>
              <a:gd name="connsiteX83" fmla="*/ 1772603 w 8814435"/>
              <a:gd name="connsiteY83" fmla="*/ 381000 h 506730"/>
              <a:gd name="connsiteX84" fmla="*/ 1733550 w 8814435"/>
              <a:gd name="connsiteY84" fmla="*/ 381000 h 506730"/>
              <a:gd name="connsiteX85" fmla="*/ 1677353 w 8814435"/>
              <a:gd name="connsiteY85" fmla="*/ 421005 h 506730"/>
              <a:gd name="connsiteX86" fmla="*/ 1721168 w 8814435"/>
              <a:gd name="connsiteY86" fmla="*/ 457200 h 506730"/>
              <a:gd name="connsiteX87" fmla="*/ 1772603 w 8814435"/>
              <a:gd name="connsiteY87" fmla="*/ 433388 h 506730"/>
              <a:gd name="connsiteX88" fmla="*/ 1772603 w 8814435"/>
              <a:gd name="connsiteY88" fmla="*/ 455295 h 506730"/>
              <a:gd name="connsiteX89" fmla="*/ 1790700 w 8814435"/>
              <a:gd name="connsiteY89" fmla="*/ 455295 h 506730"/>
              <a:gd name="connsiteX90" fmla="*/ 1790700 w 8814435"/>
              <a:gd name="connsiteY90" fmla="*/ 376238 h 506730"/>
              <a:gd name="connsiteX91" fmla="*/ 1737360 w 8814435"/>
              <a:gd name="connsiteY91" fmla="*/ 328613 h 506730"/>
              <a:gd name="connsiteX92" fmla="*/ 1772603 w 8814435"/>
              <a:gd name="connsiteY92" fmla="*/ 412433 h 506730"/>
              <a:gd name="connsiteX93" fmla="*/ 1724978 w 8814435"/>
              <a:gd name="connsiteY93" fmla="*/ 440055 h 506730"/>
              <a:gd name="connsiteX94" fmla="*/ 1696403 w 8814435"/>
              <a:gd name="connsiteY94" fmla="*/ 419100 h 506730"/>
              <a:gd name="connsiteX95" fmla="*/ 1734503 w 8814435"/>
              <a:gd name="connsiteY95" fmla="*/ 395288 h 506730"/>
              <a:gd name="connsiteX96" fmla="*/ 1772603 w 8814435"/>
              <a:gd name="connsiteY96" fmla="*/ 395288 h 506730"/>
              <a:gd name="connsiteX97" fmla="*/ 1772603 w 8814435"/>
              <a:gd name="connsiteY97" fmla="*/ 412433 h 506730"/>
              <a:gd name="connsiteX98" fmla="*/ 909638 w 8814435"/>
              <a:gd name="connsiteY98" fmla="*/ 382905 h 506730"/>
              <a:gd name="connsiteX99" fmla="*/ 875348 w 8814435"/>
              <a:gd name="connsiteY99" fmla="*/ 363855 h 506730"/>
              <a:gd name="connsiteX100" fmla="*/ 902018 w 8814435"/>
              <a:gd name="connsiteY100" fmla="*/ 343853 h 506730"/>
              <a:gd name="connsiteX101" fmla="*/ 936308 w 8814435"/>
              <a:gd name="connsiteY101" fmla="*/ 360045 h 506730"/>
              <a:gd name="connsiteX102" fmla="*/ 951548 w 8814435"/>
              <a:gd name="connsiteY102" fmla="*/ 349568 h 506730"/>
              <a:gd name="connsiteX103" fmla="*/ 902018 w 8814435"/>
              <a:gd name="connsiteY103" fmla="*/ 327660 h 506730"/>
              <a:gd name="connsiteX104" fmla="*/ 856298 w 8814435"/>
              <a:gd name="connsiteY104" fmla="*/ 363855 h 506730"/>
              <a:gd name="connsiteX105" fmla="*/ 900113 w 8814435"/>
              <a:gd name="connsiteY105" fmla="*/ 398145 h 506730"/>
              <a:gd name="connsiteX106" fmla="*/ 935355 w 8814435"/>
              <a:gd name="connsiteY106" fmla="*/ 418148 h 506730"/>
              <a:gd name="connsiteX107" fmla="*/ 905828 w 8814435"/>
              <a:gd name="connsiteY107" fmla="*/ 440055 h 506730"/>
              <a:gd name="connsiteX108" fmla="*/ 865823 w 8814435"/>
              <a:gd name="connsiteY108" fmla="*/ 420053 h 506730"/>
              <a:gd name="connsiteX109" fmla="*/ 849630 w 8814435"/>
              <a:gd name="connsiteY109" fmla="*/ 431483 h 506730"/>
              <a:gd name="connsiteX110" fmla="*/ 904875 w 8814435"/>
              <a:gd name="connsiteY110" fmla="*/ 457200 h 506730"/>
              <a:gd name="connsiteX111" fmla="*/ 953453 w 8814435"/>
              <a:gd name="connsiteY111" fmla="*/ 419100 h 506730"/>
              <a:gd name="connsiteX112" fmla="*/ 909638 w 8814435"/>
              <a:gd name="connsiteY112" fmla="*/ 382905 h 506730"/>
              <a:gd name="connsiteX113" fmla="*/ 2194560 w 8814435"/>
              <a:gd name="connsiteY113" fmla="*/ 328613 h 506730"/>
              <a:gd name="connsiteX114" fmla="*/ 2130743 w 8814435"/>
              <a:gd name="connsiteY114" fmla="*/ 392430 h 506730"/>
              <a:gd name="connsiteX115" fmla="*/ 2194560 w 8814435"/>
              <a:gd name="connsiteY115" fmla="*/ 456248 h 506730"/>
              <a:gd name="connsiteX116" fmla="*/ 2258378 w 8814435"/>
              <a:gd name="connsiteY116" fmla="*/ 392430 h 506730"/>
              <a:gd name="connsiteX117" fmla="*/ 2194560 w 8814435"/>
              <a:gd name="connsiteY117" fmla="*/ 328613 h 506730"/>
              <a:gd name="connsiteX118" fmla="*/ 2194560 w 8814435"/>
              <a:gd name="connsiteY118" fmla="*/ 439103 h 506730"/>
              <a:gd name="connsiteX119" fmla="*/ 2149793 w 8814435"/>
              <a:gd name="connsiteY119" fmla="*/ 392430 h 506730"/>
              <a:gd name="connsiteX120" fmla="*/ 2194560 w 8814435"/>
              <a:gd name="connsiteY120" fmla="*/ 345758 h 506730"/>
              <a:gd name="connsiteX121" fmla="*/ 2240280 w 8814435"/>
              <a:gd name="connsiteY121" fmla="*/ 392430 h 506730"/>
              <a:gd name="connsiteX122" fmla="*/ 2194560 w 8814435"/>
              <a:gd name="connsiteY122" fmla="*/ 439103 h 506730"/>
              <a:gd name="connsiteX123" fmla="*/ 2044065 w 8814435"/>
              <a:gd name="connsiteY123" fmla="*/ 328613 h 506730"/>
              <a:gd name="connsiteX124" fmla="*/ 1997393 w 8814435"/>
              <a:gd name="connsiteY124" fmla="*/ 353378 h 506730"/>
              <a:gd name="connsiteX125" fmla="*/ 1997393 w 8814435"/>
              <a:gd name="connsiteY125" fmla="*/ 330518 h 506730"/>
              <a:gd name="connsiteX126" fmla="*/ 1979295 w 8814435"/>
              <a:gd name="connsiteY126" fmla="*/ 330518 h 506730"/>
              <a:gd name="connsiteX127" fmla="*/ 1979295 w 8814435"/>
              <a:gd name="connsiteY127" fmla="*/ 501968 h 506730"/>
              <a:gd name="connsiteX128" fmla="*/ 1997393 w 8814435"/>
              <a:gd name="connsiteY128" fmla="*/ 501968 h 506730"/>
              <a:gd name="connsiteX129" fmla="*/ 1997393 w 8814435"/>
              <a:gd name="connsiteY129" fmla="*/ 433388 h 506730"/>
              <a:gd name="connsiteX130" fmla="*/ 2043113 w 8814435"/>
              <a:gd name="connsiteY130" fmla="*/ 457200 h 506730"/>
              <a:gd name="connsiteX131" fmla="*/ 2105978 w 8814435"/>
              <a:gd name="connsiteY131" fmla="*/ 393383 h 506730"/>
              <a:gd name="connsiteX132" fmla="*/ 2044065 w 8814435"/>
              <a:gd name="connsiteY132" fmla="*/ 328613 h 506730"/>
              <a:gd name="connsiteX133" fmla="*/ 2042160 w 8814435"/>
              <a:gd name="connsiteY133" fmla="*/ 440055 h 506730"/>
              <a:gd name="connsiteX134" fmla="*/ 1996440 w 8814435"/>
              <a:gd name="connsiteY134" fmla="*/ 393383 h 506730"/>
              <a:gd name="connsiteX135" fmla="*/ 2042160 w 8814435"/>
              <a:gd name="connsiteY135" fmla="*/ 346710 h 506730"/>
              <a:gd name="connsiteX136" fmla="*/ 2087880 w 8814435"/>
              <a:gd name="connsiteY136" fmla="*/ 393383 h 506730"/>
              <a:gd name="connsiteX137" fmla="*/ 2042160 w 8814435"/>
              <a:gd name="connsiteY137" fmla="*/ 440055 h 506730"/>
              <a:gd name="connsiteX138" fmla="*/ 1746885 w 8814435"/>
              <a:gd name="connsiteY138" fmla="*/ 119063 h 506730"/>
              <a:gd name="connsiteX139" fmla="*/ 1683068 w 8814435"/>
              <a:gd name="connsiteY139" fmla="*/ 55245 h 506730"/>
              <a:gd name="connsiteX140" fmla="*/ 1619250 w 8814435"/>
              <a:gd name="connsiteY140" fmla="*/ 119063 h 506730"/>
              <a:gd name="connsiteX141" fmla="*/ 1683068 w 8814435"/>
              <a:gd name="connsiteY141" fmla="*/ 182880 h 506730"/>
              <a:gd name="connsiteX142" fmla="*/ 1746885 w 8814435"/>
              <a:gd name="connsiteY142" fmla="*/ 119063 h 506730"/>
              <a:gd name="connsiteX143" fmla="*/ 1637348 w 8814435"/>
              <a:gd name="connsiteY143" fmla="*/ 119063 h 506730"/>
              <a:gd name="connsiteX144" fmla="*/ 1682115 w 8814435"/>
              <a:gd name="connsiteY144" fmla="*/ 72390 h 506730"/>
              <a:gd name="connsiteX145" fmla="*/ 1727835 w 8814435"/>
              <a:gd name="connsiteY145" fmla="*/ 119063 h 506730"/>
              <a:gd name="connsiteX146" fmla="*/ 1682115 w 8814435"/>
              <a:gd name="connsiteY146" fmla="*/ 165735 h 506730"/>
              <a:gd name="connsiteX147" fmla="*/ 1637348 w 8814435"/>
              <a:gd name="connsiteY147" fmla="*/ 119063 h 506730"/>
              <a:gd name="connsiteX148" fmla="*/ 1244918 w 8814435"/>
              <a:gd name="connsiteY148" fmla="*/ 328613 h 506730"/>
              <a:gd name="connsiteX149" fmla="*/ 1202055 w 8814435"/>
              <a:gd name="connsiteY149" fmla="*/ 351473 h 506730"/>
              <a:gd name="connsiteX150" fmla="*/ 1202055 w 8814435"/>
              <a:gd name="connsiteY150" fmla="*/ 330518 h 506730"/>
              <a:gd name="connsiteX151" fmla="*/ 1183958 w 8814435"/>
              <a:gd name="connsiteY151" fmla="*/ 330518 h 506730"/>
              <a:gd name="connsiteX152" fmla="*/ 1183958 w 8814435"/>
              <a:gd name="connsiteY152" fmla="*/ 454343 h 506730"/>
              <a:gd name="connsiteX153" fmla="*/ 1203008 w 8814435"/>
              <a:gd name="connsiteY153" fmla="*/ 454343 h 506730"/>
              <a:gd name="connsiteX154" fmla="*/ 1203008 w 8814435"/>
              <a:gd name="connsiteY154" fmla="*/ 385763 h 506730"/>
              <a:gd name="connsiteX155" fmla="*/ 1242060 w 8814435"/>
              <a:gd name="connsiteY155" fmla="*/ 345758 h 506730"/>
              <a:gd name="connsiteX156" fmla="*/ 1279208 w 8814435"/>
              <a:gd name="connsiteY156" fmla="*/ 385763 h 506730"/>
              <a:gd name="connsiteX157" fmla="*/ 1279208 w 8814435"/>
              <a:gd name="connsiteY157" fmla="*/ 455295 h 506730"/>
              <a:gd name="connsiteX158" fmla="*/ 1298258 w 8814435"/>
              <a:gd name="connsiteY158" fmla="*/ 455295 h 506730"/>
              <a:gd name="connsiteX159" fmla="*/ 1298258 w 8814435"/>
              <a:gd name="connsiteY159" fmla="*/ 384810 h 506730"/>
              <a:gd name="connsiteX160" fmla="*/ 1244918 w 8814435"/>
              <a:gd name="connsiteY160" fmla="*/ 328613 h 506730"/>
              <a:gd name="connsiteX161" fmla="*/ 1374458 w 8814435"/>
              <a:gd name="connsiteY161" fmla="*/ 141923 h 506730"/>
              <a:gd name="connsiteX162" fmla="*/ 1333500 w 8814435"/>
              <a:gd name="connsiteY162" fmla="*/ 165735 h 506730"/>
              <a:gd name="connsiteX163" fmla="*/ 1286828 w 8814435"/>
              <a:gd name="connsiteY163" fmla="*/ 125730 h 506730"/>
              <a:gd name="connsiteX164" fmla="*/ 1395413 w 8814435"/>
              <a:gd name="connsiteY164" fmla="*/ 125730 h 506730"/>
              <a:gd name="connsiteX165" fmla="*/ 1395413 w 8814435"/>
              <a:gd name="connsiteY165" fmla="*/ 117158 h 506730"/>
              <a:gd name="connsiteX166" fmla="*/ 1332548 w 8814435"/>
              <a:gd name="connsiteY166" fmla="*/ 54293 h 506730"/>
              <a:gd name="connsiteX167" fmla="*/ 1267778 w 8814435"/>
              <a:gd name="connsiteY167" fmla="*/ 119063 h 506730"/>
              <a:gd name="connsiteX168" fmla="*/ 1332548 w 8814435"/>
              <a:gd name="connsiteY168" fmla="*/ 182880 h 506730"/>
              <a:gd name="connsiteX169" fmla="*/ 1389698 w 8814435"/>
              <a:gd name="connsiteY169" fmla="*/ 151448 h 506730"/>
              <a:gd name="connsiteX170" fmla="*/ 1374458 w 8814435"/>
              <a:gd name="connsiteY170" fmla="*/ 141923 h 506730"/>
              <a:gd name="connsiteX171" fmla="*/ 1332548 w 8814435"/>
              <a:gd name="connsiteY171" fmla="*/ 71438 h 506730"/>
              <a:gd name="connsiteX172" fmla="*/ 1376363 w 8814435"/>
              <a:gd name="connsiteY172" fmla="*/ 109538 h 506730"/>
              <a:gd name="connsiteX173" fmla="*/ 1286828 w 8814435"/>
              <a:gd name="connsiteY173" fmla="*/ 109538 h 506730"/>
              <a:gd name="connsiteX174" fmla="*/ 1332548 w 8814435"/>
              <a:gd name="connsiteY174" fmla="*/ 71438 h 506730"/>
              <a:gd name="connsiteX175" fmla="*/ 1091565 w 8814435"/>
              <a:gd name="connsiteY175" fmla="*/ 328613 h 506730"/>
              <a:gd name="connsiteX176" fmla="*/ 1027748 w 8814435"/>
              <a:gd name="connsiteY176" fmla="*/ 392430 h 506730"/>
              <a:gd name="connsiteX177" fmla="*/ 1091565 w 8814435"/>
              <a:gd name="connsiteY177" fmla="*/ 456248 h 506730"/>
              <a:gd name="connsiteX178" fmla="*/ 1155383 w 8814435"/>
              <a:gd name="connsiteY178" fmla="*/ 392430 h 506730"/>
              <a:gd name="connsiteX179" fmla="*/ 1091565 w 8814435"/>
              <a:gd name="connsiteY179" fmla="*/ 328613 h 506730"/>
              <a:gd name="connsiteX180" fmla="*/ 1091565 w 8814435"/>
              <a:gd name="connsiteY180" fmla="*/ 439103 h 506730"/>
              <a:gd name="connsiteX181" fmla="*/ 1046798 w 8814435"/>
              <a:gd name="connsiteY181" fmla="*/ 392430 h 506730"/>
              <a:gd name="connsiteX182" fmla="*/ 1091565 w 8814435"/>
              <a:gd name="connsiteY182" fmla="*/ 345758 h 506730"/>
              <a:gd name="connsiteX183" fmla="*/ 1137285 w 8814435"/>
              <a:gd name="connsiteY183" fmla="*/ 392430 h 506730"/>
              <a:gd name="connsiteX184" fmla="*/ 1091565 w 8814435"/>
              <a:gd name="connsiteY184" fmla="*/ 439103 h 506730"/>
              <a:gd name="connsiteX185" fmla="*/ 1222058 w 8814435"/>
              <a:gd name="connsiteY185" fmla="*/ 107633 h 506730"/>
              <a:gd name="connsiteX186" fmla="*/ 1222058 w 8814435"/>
              <a:gd name="connsiteY186" fmla="*/ 180023 h 506730"/>
              <a:gd name="connsiteX187" fmla="*/ 1241108 w 8814435"/>
              <a:gd name="connsiteY187" fmla="*/ 180023 h 506730"/>
              <a:gd name="connsiteX188" fmla="*/ 1241108 w 8814435"/>
              <a:gd name="connsiteY188" fmla="*/ 107633 h 506730"/>
              <a:gd name="connsiteX189" fmla="*/ 1188720 w 8814435"/>
              <a:gd name="connsiteY189" fmla="*/ 54293 h 506730"/>
              <a:gd name="connsiteX190" fmla="*/ 1143953 w 8814435"/>
              <a:gd name="connsiteY190" fmla="*/ 80010 h 506730"/>
              <a:gd name="connsiteX191" fmla="*/ 1101090 w 8814435"/>
              <a:gd name="connsiteY191" fmla="*/ 54293 h 506730"/>
              <a:gd name="connsiteX192" fmla="*/ 1061085 w 8814435"/>
              <a:gd name="connsiteY192" fmla="*/ 75248 h 506730"/>
              <a:gd name="connsiteX193" fmla="*/ 1061085 w 8814435"/>
              <a:gd name="connsiteY193" fmla="*/ 57150 h 506730"/>
              <a:gd name="connsiteX194" fmla="*/ 1042988 w 8814435"/>
              <a:gd name="connsiteY194" fmla="*/ 57150 h 506730"/>
              <a:gd name="connsiteX195" fmla="*/ 1042988 w 8814435"/>
              <a:gd name="connsiteY195" fmla="*/ 180975 h 506730"/>
              <a:gd name="connsiteX196" fmla="*/ 1062038 w 8814435"/>
              <a:gd name="connsiteY196" fmla="*/ 180975 h 506730"/>
              <a:gd name="connsiteX197" fmla="*/ 1062038 w 8814435"/>
              <a:gd name="connsiteY197" fmla="*/ 111443 h 506730"/>
              <a:gd name="connsiteX198" fmla="*/ 1098233 w 8814435"/>
              <a:gd name="connsiteY198" fmla="*/ 71438 h 506730"/>
              <a:gd name="connsiteX199" fmla="*/ 1132523 w 8814435"/>
              <a:gd name="connsiteY199" fmla="*/ 106680 h 506730"/>
              <a:gd name="connsiteX200" fmla="*/ 1132523 w 8814435"/>
              <a:gd name="connsiteY200" fmla="*/ 180975 h 506730"/>
              <a:gd name="connsiteX201" fmla="*/ 1151573 w 8814435"/>
              <a:gd name="connsiteY201" fmla="*/ 180975 h 506730"/>
              <a:gd name="connsiteX202" fmla="*/ 1151573 w 8814435"/>
              <a:gd name="connsiteY202" fmla="*/ 109538 h 506730"/>
              <a:gd name="connsiteX203" fmla="*/ 1187768 w 8814435"/>
              <a:gd name="connsiteY203" fmla="*/ 71438 h 506730"/>
              <a:gd name="connsiteX204" fmla="*/ 1222058 w 8814435"/>
              <a:gd name="connsiteY204" fmla="*/ 107633 h 506730"/>
              <a:gd name="connsiteX205" fmla="*/ 1583055 w 8814435"/>
              <a:gd name="connsiteY205" fmla="*/ 439103 h 506730"/>
              <a:gd name="connsiteX206" fmla="*/ 1564958 w 8814435"/>
              <a:gd name="connsiteY206" fmla="*/ 417195 h 506730"/>
              <a:gd name="connsiteX207" fmla="*/ 1564958 w 8814435"/>
              <a:gd name="connsiteY207" fmla="*/ 348615 h 506730"/>
              <a:gd name="connsiteX208" fmla="*/ 1601153 w 8814435"/>
              <a:gd name="connsiteY208" fmla="*/ 348615 h 506730"/>
              <a:gd name="connsiteX209" fmla="*/ 1601153 w 8814435"/>
              <a:gd name="connsiteY209" fmla="*/ 331470 h 506730"/>
              <a:gd name="connsiteX210" fmla="*/ 1564958 w 8814435"/>
              <a:gd name="connsiteY210" fmla="*/ 331470 h 506730"/>
              <a:gd name="connsiteX211" fmla="*/ 1564958 w 8814435"/>
              <a:gd name="connsiteY211" fmla="*/ 292418 h 506730"/>
              <a:gd name="connsiteX212" fmla="*/ 1546860 w 8814435"/>
              <a:gd name="connsiteY212" fmla="*/ 303848 h 506730"/>
              <a:gd name="connsiteX213" fmla="*/ 1546860 w 8814435"/>
              <a:gd name="connsiteY213" fmla="*/ 331470 h 506730"/>
              <a:gd name="connsiteX214" fmla="*/ 1523048 w 8814435"/>
              <a:gd name="connsiteY214" fmla="*/ 331470 h 506730"/>
              <a:gd name="connsiteX215" fmla="*/ 1523048 w 8814435"/>
              <a:gd name="connsiteY215" fmla="*/ 348615 h 506730"/>
              <a:gd name="connsiteX216" fmla="*/ 1546860 w 8814435"/>
              <a:gd name="connsiteY216" fmla="*/ 348615 h 506730"/>
              <a:gd name="connsiteX217" fmla="*/ 1546860 w 8814435"/>
              <a:gd name="connsiteY217" fmla="*/ 418148 h 506730"/>
              <a:gd name="connsiteX218" fmla="*/ 1582103 w 8814435"/>
              <a:gd name="connsiteY218" fmla="*/ 457200 h 506730"/>
              <a:gd name="connsiteX219" fmla="*/ 1607820 w 8814435"/>
              <a:gd name="connsiteY219" fmla="*/ 448628 h 506730"/>
              <a:gd name="connsiteX220" fmla="*/ 1598295 w 8814435"/>
              <a:gd name="connsiteY220" fmla="*/ 433388 h 506730"/>
              <a:gd name="connsiteX221" fmla="*/ 1583055 w 8814435"/>
              <a:gd name="connsiteY221" fmla="*/ 439103 h 506730"/>
              <a:gd name="connsiteX222" fmla="*/ 1445895 w 8814435"/>
              <a:gd name="connsiteY222" fmla="*/ 328613 h 506730"/>
              <a:gd name="connsiteX223" fmla="*/ 1381125 w 8814435"/>
              <a:gd name="connsiteY223" fmla="*/ 393383 h 506730"/>
              <a:gd name="connsiteX224" fmla="*/ 1445895 w 8814435"/>
              <a:gd name="connsiteY224" fmla="*/ 457200 h 506730"/>
              <a:gd name="connsiteX225" fmla="*/ 1503045 w 8814435"/>
              <a:gd name="connsiteY225" fmla="*/ 425768 h 506730"/>
              <a:gd name="connsiteX226" fmla="*/ 1486853 w 8814435"/>
              <a:gd name="connsiteY226" fmla="*/ 416243 h 506730"/>
              <a:gd name="connsiteX227" fmla="*/ 1445895 w 8814435"/>
              <a:gd name="connsiteY227" fmla="*/ 440055 h 506730"/>
              <a:gd name="connsiteX228" fmla="*/ 1399223 w 8814435"/>
              <a:gd name="connsiteY228" fmla="*/ 400050 h 506730"/>
              <a:gd name="connsiteX229" fmla="*/ 1507808 w 8814435"/>
              <a:gd name="connsiteY229" fmla="*/ 400050 h 506730"/>
              <a:gd name="connsiteX230" fmla="*/ 1507808 w 8814435"/>
              <a:gd name="connsiteY230" fmla="*/ 391478 h 506730"/>
              <a:gd name="connsiteX231" fmla="*/ 1445895 w 8814435"/>
              <a:gd name="connsiteY231" fmla="*/ 328613 h 506730"/>
              <a:gd name="connsiteX232" fmla="*/ 1400175 w 8814435"/>
              <a:gd name="connsiteY232" fmla="*/ 383858 h 506730"/>
              <a:gd name="connsiteX233" fmla="*/ 1445895 w 8814435"/>
              <a:gd name="connsiteY233" fmla="*/ 345758 h 506730"/>
              <a:gd name="connsiteX234" fmla="*/ 1489710 w 8814435"/>
              <a:gd name="connsiteY234" fmla="*/ 383858 h 506730"/>
              <a:gd name="connsiteX235" fmla="*/ 1400175 w 8814435"/>
              <a:gd name="connsiteY235" fmla="*/ 383858 h 506730"/>
              <a:gd name="connsiteX236" fmla="*/ 818198 w 8814435"/>
              <a:gd name="connsiteY236" fmla="*/ 278130 h 506730"/>
              <a:gd name="connsiteX237" fmla="*/ 803910 w 8814435"/>
              <a:gd name="connsiteY237" fmla="*/ 293370 h 506730"/>
              <a:gd name="connsiteX238" fmla="*/ 818198 w 8814435"/>
              <a:gd name="connsiteY238" fmla="*/ 308610 h 506730"/>
              <a:gd name="connsiteX239" fmla="*/ 833438 w 8814435"/>
              <a:gd name="connsiteY239" fmla="*/ 293370 h 506730"/>
              <a:gd name="connsiteX240" fmla="*/ 818198 w 8814435"/>
              <a:gd name="connsiteY240" fmla="*/ 278130 h 506730"/>
              <a:gd name="connsiteX241" fmla="*/ 6128385 w 8814435"/>
              <a:gd name="connsiteY241" fmla="*/ 315278 h 506730"/>
              <a:gd name="connsiteX242" fmla="*/ 6143625 w 8814435"/>
              <a:gd name="connsiteY242" fmla="*/ 315278 h 506730"/>
              <a:gd name="connsiteX243" fmla="*/ 6116955 w 8814435"/>
              <a:gd name="connsiteY243" fmla="*/ 278130 h 506730"/>
              <a:gd name="connsiteX244" fmla="*/ 6096000 w 8814435"/>
              <a:gd name="connsiteY244" fmla="*/ 278130 h 506730"/>
              <a:gd name="connsiteX245" fmla="*/ 6128385 w 8814435"/>
              <a:gd name="connsiteY245" fmla="*/ 315278 h 506730"/>
              <a:gd name="connsiteX246" fmla="*/ 5686425 w 8814435"/>
              <a:gd name="connsiteY246" fmla="*/ 3810 h 506730"/>
              <a:gd name="connsiteX247" fmla="*/ 5664518 w 8814435"/>
              <a:gd name="connsiteY247" fmla="*/ 3810 h 506730"/>
              <a:gd name="connsiteX248" fmla="*/ 5637848 w 8814435"/>
              <a:gd name="connsiteY248" fmla="*/ 40005 h 506730"/>
              <a:gd name="connsiteX249" fmla="*/ 5653088 w 8814435"/>
              <a:gd name="connsiteY249" fmla="*/ 40005 h 506730"/>
              <a:gd name="connsiteX250" fmla="*/ 5686425 w 8814435"/>
              <a:gd name="connsiteY250" fmla="*/ 3810 h 506730"/>
              <a:gd name="connsiteX251" fmla="*/ 5749290 w 8814435"/>
              <a:gd name="connsiteY251" fmla="*/ 142875 h 506730"/>
              <a:gd name="connsiteX252" fmla="*/ 5784533 w 8814435"/>
              <a:gd name="connsiteY252" fmla="*/ 181928 h 506730"/>
              <a:gd name="connsiteX253" fmla="*/ 5810250 w 8814435"/>
              <a:gd name="connsiteY253" fmla="*/ 173355 h 506730"/>
              <a:gd name="connsiteX254" fmla="*/ 5800725 w 8814435"/>
              <a:gd name="connsiteY254" fmla="*/ 158115 h 506730"/>
              <a:gd name="connsiteX255" fmla="*/ 5786438 w 8814435"/>
              <a:gd name="connsiteY255" fmla="*/ 163830 h 506730"/>
              <a:gd name="connsiteX256" fmla="*/ 5768340 w 8814435"/>
              <a:gd name="connsiteY256" fmla="*/ 141923 h 506730"/>
              <a:gd name="connsiteX257" fmla="*/ 5768340 w 8814435"/>
              <a:gd name="connsiteY257" fmla="*/ 73343 h 506730"/>
              <a:gd name="connsiteX258" fmla="*/ 5804535 w 8814435"/>
              <a:gd name="connsiteY258" fmla="*/ 73343 h 506730"/>
              <a:gd name="connsiteX259" fmla="*/ 5804535 w 8814435"/>
              <a:gd name="connsiteY259" fmla="*/ 57150 h 506730"/>
              <a:gd name="connsiteX260" fmla="*/ 5768340 w 8814435"/>
              <a:gd name="connsiteY260" fmla="*/ 57150 h 506730"/>
              <a:gd name="connsiteX261" fmla="*/ 5768340 w 8814435"/>
              <a:gd name="connsiteY261" fmla="*/ 18098 h 506730"/>
              <a:gd name="connsiteX262" fmla="*/ 5750243 w 8814435"/>
              <a:gd name="connsiteY262" fmla="*/ 29528 h 506730"/>
              <a:gd name="connsiteX263" fmla="*/ 5750243 w 8814435"/>
              <a:gd name="connsiteY263" fmla="*/ 57150 h 506730"/>
              <a:gd name="connsiteX264" fmla="*/ 5724525 w 8814435"/>
              <a:gd name="connsiteY264" fmla="*/ 57150 h 506730"/>
              <a:gd name="connsiteX265" fmla="*/ 5724525 w 8814435"/>
              <a:gd name="connsiteY265" fmla="*/ 74295 h 506730"/>
              <a:gd name="connsiteX266" fmla="*/ 5748338 w 8814435"/>
              <a:gd name="connsiteY266" fmla="*/ 74295 h 506730"/>
              <a:gd name="connsiteX267" fmla="*/ 5748338 w 8814435"/>
              <a:gd name="connsiteY267" fmla="*/ 142875 h 506730"/>
              <a:gd name="connsiteX268" fmla="*/ 5093018 w 8814435"/>
              <a:gd name="connsiteY268" fmla="*/ 182880 h 506730"/>
              <a:gd name="connsiteX269" fmla="*/ 5150168 w 8814435"/>
              <a:gd name="connsiteY269" fmla="*/ 151448 h 506730"/>
              <a:gd name="connsiteX270" fmla="*/ 5133975 w 8814435"/>
              <a:gd name="connsiteY270" fmla="*/ 141923 h 506730"/>
              <a:gd name="connsiteX271" fmla="*/ 5093018 w 8814435"/>
              <a:gd name="connsiteY271" fmla="*/ 165735 h 506730"/>
              <a:gd name="connsiteX272" fmla="*/ 5046345 w 8814435"/>
              <a:gd name="connsiteY272" fmla="*/ 125730 h 506730"/>
              <a:gd name="connsiteX273" fmla="*/ 5154930 w 8814435"/>
              <a:gd name="connsiteY273" fmla="*/ 125730 h 506730"/>
              <a:gd name="connsiteX274" fmla="*/ 5154930 w 8814435"/>
              <a:gd name="connsiteY274" fmla="*/ 117158 h 506730"/>
              <a:gd name="connsiteX275" fmla="*/ 5092065 w 8814435"/>
              <a:gd name="connsiteY275" fmla="*/ 54293 h 506730"/>
              <a:gd name="connsiteX276" fmla="*/ 5027295 w 8814435"/>
              <a:gd name="connsiteY276" fmla="*/ 119063 h 506730"/>
              <a:gd name="connsiteX277" fmla="*/ 5093018 w 8814435"/>
              <a:gd name="connsiteY277" fmla="*/ 182880 h 506730"/>
              <a:gd name="connsiteX278" fmla="*/ 5092065 w 8814435"/>
              <a:gd name="connsiteY278" fmla="*/ 71438 h 506730"/>
              <a:gd name="connsiteX279" fmla="*/ 5135880 w 8814435"/>
              <a:gd name="connsiteY279" fmla="*/ 109538 h 506730"/>
              <a:gd name="connsiteX280" fmla="*/ 5046345 w 8814435"/>
              <a:gd name="connsiteY280" fmla="*/ 109538 h 506730"/>
              <a:gd name="connsiteX281" fmla="*/ 5092065 w 8814435"/>
              <a:gd name="connsiteY281" fmla="*/ 71438 h 506730"/>
              <a:gd name="connsiteX282" fmla="*/ 5942648 w 8814435"/>
              <a:gd name="connsiteY282" fmla="*/ 182880 h 506730"/>
              <a:gd name="connsiteX283" fmla="*/ 5999798 w 8814435"/>
              <a:gd name="connsiteY283" fmla="*/ 151448 h 506730"/>
              <a:gd name="connsiteX284" fmla="*/ 5983605 w 8814435"/>
              <a:gd name="connsiteY284" fmla="*/ 141923 h 506730"/>
              <a:gd name="connsiteX285" fmla="*/ 5942648 w 8814435"/>
              <a:gd name="connsiteY285" fmla="*/ 165735 h 506730"/>
              <a:gd name="connsiteX286" fmla="*/ 5895975 w 8814435"/>
              <a:gd name="connsiteY286" fmla="*/ 125730 h 506730"/>
              <a:gd name="connsiteX287" fmla="*/ 6004560 w 8814435"/>
              <a:gd name="connsiteY287" fmla="*/ 125730 h 506730"/>
              <a:gd name="connsiteX288" fmla="*/ 6004560 w 8814435"/>
              <a:gd name="connsiteY288" fmla="*/ 117158 h 506730"/>
              <a:gd name="connsiteX289" fmla="*/ 5941695 w 8814435"/>
              <a:gd name="connsiteY289" fmla="*/ 54293 h 506730"/>
              <a:gd name="connsiteX290" fmla="*/ 5876925 w 8814435"/>
              <a:gd name="connsiteY290" fmla="*/ 119063 h 506730"/>
              <a:gd name="connsiteX291" fmla="*/ 5942648 w 8814435"/>
              <a:gd name="connsiteY291" fmla="*/ 182880 h 506730"/>
              <a:gd name="connsiteX292" fmla="*/ 5942648 w 8814435"/>
              <a:gd name="connsiteY292" fmla="*/ 71438 h 506730"/>
              <a:gd name="connsiteX293" fmla="*/ 5986463 w 8814435"/>
              <a:gd name="connsiteY293" fmla="*/ 109538 h 506730"/>
              <a:gd name="connsiteX294" fmla="*/ 5895975 w 8814435"/>
              <a:gd name="connsiteY294" fmla="*/ 109538 h 506730"/>
              <a:gd name="connsiteX295" fmla="*/ 5942648 w 8814435"/>
              <a:gd name="connsiteY295" fmla="*/ 71438 h 506730"/>
              <a:gd name="connsiteX296" fmla="*/ 5229225 w 8814435"/>
              <a:gd name="connsiteY296" fmla="*/ 165735 h 506730"/>
              <a:gd name="connsiteX297" fmla="*/ 5189220 w 8814435"/>
              <a:gd name="connsiteY297" fmla="*/ 145733 h 506730"/>
              <a:gd name="connsiteX298" fmla="*/ 5173028 w 8814435"/>
              <a:gd name="connsiteY298" fmla="*/ 157163 h 506730"/>
              <a:gd name="connsiteX299" fmla="*/ 5228273 w 8814435"/>
              <a:gd name="connsiteY299" fmla="*/ 182880 h 506730"/>
              <a:gd name="connsiteX300" fmla="*/ 5276850 w 8814435"/>
              <a:gd name="connsiteY300" fmla="*/ 144780 h 506730"/>
              <a:gd name="connsiteX301" fmla="*/ 5232083 w 8814435"/>
              <a:gd name="connsiteY301" fmla="*/ 109538 h 506730"/>
              <a:gd name="connsiteX302" fmla="*/ 5197793 w 8814435"/>
              <a:gd name="connsiteY302" fmla="*/ 90488 h 506730"/>
              <a:gd name="connsiteX303" fmla="*/ 5224463 w 8814435"/>
              <a:gd name="connsiteY303" fmla="*/ 70485 h 506730"/>
              <a:gd name="connsiteX304" fmla="*/ 5258753 w 8814435"/>
              <a:gd name="connsiteY304" fmla="*/ 86678 h 506730"/>
              <a:gd name="connsiteX305" fmla="*/ 5273993 w 8814435"/>
              <a:gd name="connsiteY305" fmla="*/ 76200 h 506730"/>
              <a:gd name="connsiteX306" fmla="*/ 5224463 w 8814435"/>
              <a:gd name="connsiteY306" fmla="*/ 54293 h 506730"/>
              <a:gd name="connsiteX307" fmla="*/ 5178743 w 8814435"/>
              <a:gd name="connsiteY307" fmla="*/ 90488 h 506730"/>
              <a:gd name="connsiteX308" fmla="*/ 5222558 w 8814435"/>
              <a:gd name="connsiteY308" fmla="*/ 124778 h 506730"/>
              <a:gd name="connsiteX309" fmla="*/ 5257800 w 8814435"/>
              <a:gd name="connsiteY309" fmla="*/ 144780 h 506730"/>
              <a:gd name="connsiteX310" fmla="*/ 5229225 w 8814435"/>
              <a:gd name="connsiteY310" fmla="*/ 165735 h 506730"/>
              <a:gd name="connsiteX311" fmla="*/ 3543300 w 8814435"/>
              <a:gd name="connsiteY311" fmla="*/ 3810 h 506730"/>
              <a:gd name="connsiteX312" fmla="*/ 3521393 w 8814435"/>
              <a:gd name="connsiteY312" fmla="*/ 3810 h 506730"/>
              <a:gd name="connsiteX313" fmla="*/ 3494723 w 8814435"/>
              <a:gd name="connsiteY313" fmla="*/ 40005 h 506730"/>
              <a:gd name="connsiteX314" fmla="*/ 3509963 w 8814435"/>
              <a:gd name="connsiteY314" fmla="*/ 40005 h 506730"/>
              <a:gd name="connsiteX315" fmla="*/ 3543300 w 8814435"/>
              <a:gd name="connsiteY315" fmla="*/ 3810 h 506730"/>
              <a:gd name="connsiteX316" fmla="*/ 3614738 w 8814435"/>
              <a:gd name="connsiteY316" fmla="*/ 112395 h 506730"/>
              <a:gd name="connsiteX317" fmla="*/ 3647123 w 8814435"/>
              <a:gd name="connsiteY317" fmla="*/ 73343 h 506730"/>
              <a:gd name="connsiteX318" fmla="*/ 3662363 w 8814435"/>
              <a:gd name="connsiteY318" fmla="*/ 77153 h 506730"/>
              <a:gd name="connsiteX319" fmla="*/ 3669983 w 8814435"/>
              <a:gd name="connsiteY319" fmla="*/ 59055 h 506730"/>
              <a:gd name="connsiteX320" fmla="*/ 3649028 w 8814435"/>
              <a:gd name="connsiteY320" fmla="*/ 54293 h 506730"/>
              <a:gd name="connsiteX321" fmla="*/ 3613785 w 8814435"/>
              <a:gd name="connsiteY321" fmla="*/ 79058 h 506730"/>
              <a:gd name="connsiteX322" fmla="*/ 3613785 w 8814435"/>
              <a:gd name="connsiteY322" fmla="*/ 57150 h 506730"/>
              <a:gd name="connsiteX323" fmla="*/ 3595688 w 8814435"/>
              <a:gd name="connsiteY323" fmla="*/ 57150 h 506730"/>
              <a:gd name="connsiteX324" fmla="*/ 3595688 w 8814435"/>
              <a:gd name="connsiteY324" fmla="*/ 180975 h 506730"/>
              <a:gd name="connsiteX325" fmla="*/ 3613785 w 8814435"/>
              <a:gd name="connsiteY325" fmla="*/ 180975 h 506730"/>
              <a:gd name="connsiteX326" fmla="*/ 3613785 w 8814435"/>
              <a:gd name="connsiteY326" fmla="*/ 112395 h 506730"/>
              <a:gd name="connsiteX327" fmla="*/ 4934903 w 8814435"/>
              <a:gd name="connsiteY327" fmla="*/ 182880 h 506730"/>
              <a:gd name="connsiteX328" fmla="*/ 4980623 w 8814435"/>
              <a:gd name="connsiteY328" fmla="*/ 158115 h 506730"/>
              <a:gd name="connsiteX329" fmla="*/ 4980623 w 8814435"/>
              <a:gd name="connsiteY329" fmla="*/ 180023 h 506730"/>
              <a:gd name="connsiteX330" fmla="*/ 4998720 w 8814435"/>
              <a:gd name="connsiteY330" fmla="*/ 180023 h 506730"/>
              <a:gd name="connsiteX331" fmla="*/ 4998720 w 8814435"/>
              <a:gd name="connsiteY331" fmla="*/ 0 h 506730"/>
              <a:gd name="connsiteX332" fmla="*/ 4981575 w 8814435"/>
              <a:gd name="connsiteY332" fmla="*/ 0 h 506730"/>
              <a:gd name="connsiteX333" fmla="*/ 4981575 w 8814435"/>
              <a:gd name="connsiteY333" fmla="*/ 78105 h 506730"/>
              <a:gd name="connsiteX334" fmla="*/ 4935855 w 8814435"/>
              <a:gd name="connsiteY334" fmla="*/ 54293 h 506730"/>
              <a:gd name="connsiteX335" fmla="*/ 4872990 w 8814435"/>
              <a:gd name="connsiteY335" fmla="*/ 118110 h 506730"/>
              <a:gd name="connsiteX336" fmla="*/ 4934903 w 8814435"/>
              <a:gd name="connsiteY336" fmla="*/ 182880 h 506730"/>
              <a:gd name="connsiteX337" fmla="*/ 4936808 w 8814435"/>
              <a:gd name="connsiteY337" fmla="*/ 71438 h 506730"/>
              <a:gd name="connsiteX338" fmla="*/ 4982528 w 8814435"/>
              <a:gd name="connsiteY338" fmla="*/ 118110 h 506730"/>
              <a:gd name="connsiteX339" fmla="*/ 4936808 w 8814435"/>
              <a:gd name="connsiteY339" fmla="*/ 164783 h 506730"/>
              <a:gd name="connsiteX340" fmla="*/ 4891088 w 8814435"/>
              <a:gd name="connsiteY340" fmla="*/ 118110 h 506730"/>
              <a:gd name="connsiteX341" fmla="*/ 4936808 w 8814435"/>
              <a:gd name="connsiteY341" fmla="*/ 71438 h 506730"/>
              <a:gd name="connsiteX342" fmla="*/ 2991803 w 8814435"/>
              <a:gd name="connsiteY342" fmla="*/ 182880 h 506730"/>
              <a:gd name="connsiteX343" fmla="*/ 3048953 w 8814435"/>
              <a:gd name="connsiteY343" fmla="*/ 151448 h 506730"/>
              <a:gd name="connsiteX344" fmla="*/ 3032760 w 8814435"/>
              <a:gd name="connsiteY344" fmla="*/ 141923 h 506730"/>
              <a:gd name="connsiteX345" fmla="*/ 2991803 w 8814435"/>
              <a:gd name="connsiteY345" fmla="*/ 165735 h 506730"/>
              <a:gd name="connsiteX346" fmla="*/ 2945130 w 8814435"/>
              <a:gd name="connsiteY346" fmla="*/ 125730 h 506730"/>
              <a:gd name="connsiteX347" fmla="*/ 3053715 w 8814435"/>
              <a:gd name="connsiteY347" fmla="*/ 125730 h 506730"/>
              <a:gd name="connsiteX348" fmla="*/ 3053715 w 8814435"/>
              <a:gd name="connsiteY348" fmla="*/ 117158 h 506730"/>
              <a:gd name="connsiteX349" fmla="*/ 2990850 w 8814435"/>
              <a:gd name="connsiteY349" fmla="*/ 54293 h 506730"/>
              <a:gd name="connsiteX350" fmla="*/ 2926080 w 8814435"/>
              <a:gd name="connsiteY350" fmla="*/ 119063 h 506730"/>
              <a:gd name="connsiteX351" fmla="*/ 2991803 w 8814435"/>
              <a:gd name="connsiteY351" fmla="*/ 182880 h 506730"/>
              <a:gd name="connsiteX352" fmla="*/ 2990850 w 8814435"/>
              <a:gd name="connsiteY352" fmla="*/ 71438 h 506730"/>
              <a:gd name="connsiteX353" fmla="*/ 3034665 w 8814435"/>
              <a:gd name="connsiteY353" fmla="*/ 109538 h 506730"/>
              <a:gd name="connsiteX354" fmla="*/ 2945130 w 8814435"/>
              <a:gd name="connsiteY354" fmla="*/ 109538 h 506730"/>
              <a:gd name="connsiteX355" fmla="*/ 2990850 w 8814435"/>
              <a:gd name="connsiteY355" fmla="*/ 71438 h 506730"/>
              <a:gd name="connsiteX356" fmla="*/ 4730115 w 8814435"/>
              <a:gd name="connsiteY356" fmla="*/ 182880 h 506730"/>
              <a:gd name="connsiteX357" fmla="*/ 4787265 w 8814435"/>
              <a:gd name="connsiteY357" fmla="*/ 151448 h 506730"/>
              <a:gd name="connsiteX358" fmla="*/ 4771073 w 8814435"/>
              <a:gd name="connsiteY358" fmla="*/ 141923 h 506730"/>
              <a:gd name="connsiteX359" fmla="*/ 4730115 w 8814435"/>
              <a:gd name="connsiteY359" fmla="*/ 165735 h 506730"/>
              <a:gd name="connsiteX360" fmla="*/ 4683443 w 8814435"/>
              <a:gd name="connsiteY360" fmla="*/ 125730 h 506730"/>
              <a:gd name="connsiteX361" fmla="*/ 4792028 w 8814435"/>
              <a:gd name="connsiteY361" fmla="*/ 125730 h 506730"/>
              <a:gd name="connsiteX362" fmla="*/ 4792028 w 8814435"/>
              <a:gd name="connsiteY362" fmla="*/ 117158 h 506730"/>
              <a:gd name="connsiteX363" fmla="*/ 4729163 w 8814435"/>
              <a:gd name="connsiteY363" fmla="*/ 54293 h 506730"/>
              <a:gd name="connsiteX364" fmla="*/ 4664393 w 8814435"/>
              <a:gd name="connsiteY364" fmla="*/ 119063 h 506730"/>
              <a:gd name="connsiteX365" fmla="*/ 4730115 w 8814435"/>
              <a:gd name="connsiteY365" fmla="*/ 182880 h 506730"/>
              <a:gd name="connsiteX366" fmla="*/ 4730115 w 8814435"/>
              <a:gd name="connsiteY366" fmla="*/ 71438 h 506730"/>
              <a:gd name="connsiteX367" fmla="*/ 4773930 w 8814435"/>
              <a:gd name="connsiteY367" fmla="*/ 109538 h 506730"/>
              <a:gd name="connsiteX368" fmla="*/ 4684395 w 8814435"/>
              <a:gd name="connsiteY368" fmla="*/ 109538 h 506730"/>
              <a:gd name="connsiteX369" fmla="*/ 4730115 w 8814435"/>
              <a:gd name="connsiteY369" fmla="*/ 71438 h 506730"/>
              <a:gd name="connsiteX370" fmla="*/ 7761923 w 8814435"/>
              <a:gd name="connsiteY370" fmla="*/ 182880 h 506730"/>
              <a:gd name="connsiteX371" fmla="*/ 7820978 w 8814435"/>
              <a:gd name="connsiteY371" fmla="*/ 143828 h 506730"/>
              <a:gd name="connsiteX372" fmla="*/ 7803833 w 8814435"/>
              <a:gd name="connsiteY372" fmla="*/ 136208 h 506730"/>
              <a:gd name="connsiteX373" fmla="*/ 7762875 w 8814435"/>
              <a:gd name="connsiteY373" fmla="*/ 164783 h 506730"/>
              <a:gd name="connsiteX374" fmla="*/ 7717155 w 8814435"/>
              <a:gd name="connsiteY374" fmla="*/ 118110 h 506730"/>
              <a:gd name="connsiteX375" fmla="*/ 7762875 w 8814435"/>
              <a:gd name="connsiteY375" fmla="*/ 71438 h 506730"/>
              <a:gd name="connsiteX376" fmla="*/ 7803833 w 8814435"/>
              <a:gd name="connsiteY376" fmla="*/ 99060 h 506730"/>
              <a:gd name="connsiteX377" fmla="*/ 7820978 w 8814435"/>
              <a:gd name="connsiteY377" fmla="*/ 91440 h 506730"/>
              <a:gd name="connsiteX378" fmla="*/ 7762875 w 8814435"/>
              <a:gd name="connsiteY378" fmla="*/ 54293 h 506730"/>
              <a:gd name="connsiteX379" fmla="*/ 7698105 w 8814435"/>
              <a:gd name="connsiteY379" fmla="*/ 118110 h 506730"/>
              <a:gd name="connsiteX380" fmla="*/ 7761923 w 8814435"/>
              <a:gd name="connsiteY380" fmla="*/ 182880 h 506730"/>
              <a:gd name="connsiteX381" fmla="*/ 7109460 w 8814435"/>
              <a:gd name="connsiteY381" fmla="*/ 165735 h 506730"/>
              <a:gd name="connsiteX382" fmla="*/ 7069455 w 8814435"/>
              <a:gd name="connsiteY382" fmla="*/ 145733 h 506730"/>
              <a:gd name="connsiteX383" fmla="*/ 7053263 w 8814435"/>
              <a:gd name="connsiteY383" fmla="*/ 157163 h 506730"/>
              <a:gd name="connsiteX384" fmla="*/ 7108508 w 8814435"/>
              <a:gd name="connsiteY384" fmla="*/ 182880 h 506730"/>
              <a:gd name="connsiteX385" fmla="*/ 7157085 w 8814435"/>
              <a:gd name="connsiteY385" fmla="*/ 144780 h 506730"/>
              <a:gd name="connsiteX386" fmla="*/ 7112318 w 8814435"/>
              <a:gd name="connsiteY386" fmla="*/ 109538 h 506730"/>
              <a:gd name="connsiteX387" fmla="*/ 7078028 w 8814435"/>
              <a:gd name="connsiteY387" fmla="*/ 90488 h 506730"/>
              <a:gd name="connsiteX388" fmla="*/ 7104698 w 8814435"/>
              <a:gd name="connsiteY388" fmla="*/ 70485 h 506730"/>
              <a:gd name="connsiteX389" fmla="*/ 7138988 w 8814435"/>
              <a:gd name="connsiteY389" fmla="*/ 86678 h 506730"/>
              <a:gd name="connsiteX390" fmla="*/ 7154228 w 8814435"/>
              <a:gd name="connsiteY390" fmla="*/ 76200 h 506730"/>
              <a:gd name="connsiteX391" fmla="*/ 7104698 w 8814435"/>
              <a:gd name="connsiteY391" fmla="*/ 54293 h 506730"/>
              <a:gd name="connsiteX392" fmla="*/ 7058978 w 8814435"/>
              <a:gd name="connsiteY392" fmla="*/ 90488 h 506730"/>
              <a:gd name="connsiteX393" fmla="*/ 7102793 w 8814435"/>
              <a:gd name="connsiteY393" fmla="*/ 124778 h 506730"/>
              <a:gd name="connsiteX394" fmla="*/ 7138035 w 8814435"/>
              <a:gd name="connsiteY394" fmla="*/ 144780 h 506730"/>
              <a:gd name="connsiteX395" fmla="*/ 7109460 w 8814435"/>
              <a:gd name="connsiteY395" fmla="*/ 165735 h 506730"/>
              <a:gd name="connsiteX396" fmla="*/ 7343775 w 8814435"/>
              <a:gd name="connsiteY396" fmla="*/ 112395 h 506730"/>
              <a:gd name="connsiteX397" fmla="*/ 7376160 w 8814435"/>
              <a:gd name="connsiteY397" fmla="*/ 73343 h 506730"/>
              <a:gd name="connsiteX398" fmla="*/ 7391400 w 8814435"/>
              <a:gd name="connsiteY398" fmla="*/ 77153 h 506730"/>
              <a:gd name="connsiteX399" fmla="*/ 7399020 w 8814435"/>
              <a:gd name="connsiteY399" fmla="*/ 59055 h 506730"/>
              <a:gd name="connsiteX400" fmla="*/ 7378065 w 8814435"/>
              <a:gd name="connsiteY400" fmla="*/ 54293 h 506730"/>
              <a:gd name="connsiteX401" fmla="*/ 7342823 w 8814435"/>
              <a:gd name="connsiteY401" fmla="*/ 79058 h 506730"/>
              <a:gd name="connsiteX402" fmla="*/ 7342823 w 8814435"/>
              <a:gd name="connsiteY402" fmla="*/ 57150 h 506730"/>
              <a:gd name="connsiteX403" fmla="*/ 7324725 w 8814435"/>
              <a:gd name="connsiteY403" fmla="*/ 57150 h 506730"/>
              <a:gd name="connsiteX404" fmla="*/ 7324725 w 8814435"/>
              <a:gd name="connsiteY404" fmla="*/ 180975 h 506730"/>
              <a:gd name="connsiteX405" fmla="*/ 7342823 w 8814435"/>
              <a:gd name="connsiteY405" fmla="*/ 180975 h 506730"/>
              <a:gd name="connsiteX406" fmla="*/ 7342823 w 8814435"/>
              <a:gd name="connsiteY406" fmla="*/ 112395 h 506730"/>
              <a:gd name="connsiteX407" fmla="*/ 849630 w 8814435"/>
              <a:gd name="connsiteY407" fmla="*/ 180023 h 506730"/>
              <a:gd name="connsiteX408" fmla="*/ 868680 w 8814435"/>
              <a:gd name="connsiteY408" fmla="*/ 180023 h 506730"/>
              <a:gd name="connsiteX409" fmla="*/ 868680 w 8814435"/>
              <a:gd name="connsiteY409" fmla="*/ 109538 h 506730"/>
              <a:gd name="connsiteX410" fmla="*/ 816293 w 8814435"/>
              <a:gd name="connsiteY410" fmla="*/ 54293 h 506730"/>
              <a:gd name="connsiteX411" fmla="*/ 773430 w 8814435"/>
              <a:gd name="connsiteY411" fmla="*/ 77153 h 506730"/>
              <a:gd name="connsiteX412" fmla="*/ 773430 w 8814435"/>
              <a:gd name="connsiteY412" fmla="*/ 57150 h 506730"/>
              <a:gd name="connsiteX413" fmla="*/ 755333 w 8814435"/>
              <a:gd name="connsiteY413" fmla="*/ 57150 h 506730"/>
              <a:gd name="connsiteX414" fmla="*/ 755333 w 8814435"/>
              <a:gd name="connsiteY414" fmla="*/ 180975 h 506730"/>
              <a:gd name="connsiteX415" fmla="*/ 774383 w 8814435"/>
              <a:gd name="connsiteY415" fmla="*/ 180975 h 506730"/>
              <a:gd name="connsiteX416" fmla="*/ 774383 w 8814435"/>
              <a:gd name="connsiteY416" fmla="*/ 112395 h 506730"/>
              <a:gd name="connsiteX417" fmla="*/ 813435 w 8814435"/>
              <a:gd name="connsiteY417" fmla="*/ 72390 h 506730"/>
              <a:gd name="connsiteX418" fmla="*/ 850583 w 8814435"/>
              <a:gd name="connsiteY418" fmla="*/ 112395 h 506730"/>
              <a:gd name="connsiteX419" fmla="*/ 850583 w 8814435"/>
              <a:gd name="connsiteY419" fmla="*/ 180023 h 506730"/>
              <a:gd name="connsiteX420" fmla="*/ 6725603 w 8814435"/>
              <a:gd name="connsiteY420" fmla="*/ 40005 h 506730"/>
              <a:gd name="connsiteX421" fmla="*/ 6735128 w 8814435"/>
              <a:gd name="connsiteY421" fmla="*/ 31433 h 506730"/>
              <a:gd name="connsiteX422" fmla="*/ 6735128 w 8814435"/>
              <a:gd name="connsiteY422" fmla="*/ 34290 h 506730"/>
              <a:gd name="connsiteX423" fmla="*/ 6716078 w 8814435"/>
              <a:gd name="connsiteY423" fmla="*/ 60960 h 506730"/>
              <a:gd name="connsiteX424" fmla="*/ 6722745 w 8814435"/>
              <a:gd name="connsiteY424" fmla="*/ 69533 h 506730"/>
              <a:gd name="connsiteX425" fmla="*/ 6747510 w 8814435"/>
              <a:gd name="connsiteY425" fmla="*/ 32385 h 506730"/>
              <a:gd name="connsiteX426" fmla="*/ 6729413 w 8814435"/>
              <a:gd name="connsiteY426" fmla="*/ 12383 h 506730"/>
              <a:gd name="connsiteX427" fmla="*/ 6714173 w 8814435"/>
              <a:gd name="connsiteY427" fmla="*/ 27623 h 506730"/>
              <a:gd name="connsiteX428" fmla="*/ 6725603 w 8814435"/>
              <a:gd name="connsiteY428" fmla="*/ 40005 h 506730"/>
              <a:gd name="connsiteX429" fmla="*/ 6051233 w 8814435"/>
              <a:gd name="connsiteY429" fmla="*/ 112395 h 506730"/>
              <a:gd name="connsiteX430" fmla="*/ 6083618 w 8814435"/>
              <a:gd name="connsiteY430" fmla="*/ 73343 h 506730"/>
              <a:gd name="connsiteX431" fmla="*/ 6098858 w 8814435"/>
              <a:gd name="connsiteY431" fmla="*/ 77153 h 506730"/>
              <a:gd name="connsiteX432" fmla="*/ 6106478 w 8814435"/>
              <a:gd name="connsiteY432" fmla="*/ 59055 h 506730"/>
              <a:gd name="connsiteX433" fmla="*/ 6085523 w 8814435"/>
              <a:gd name="connsiteY433" fmla="*/ 54293 h 506730"/>
              <a:gd name="connsiteX434" fmla="*/ 6050280 w 8814435"/>
              <a:gd name="connsiteY434" fmla="*/ 79058 h 506730"/>
              <a:gd name="connsiteX435" fmla="*/ 6050280 w 8814435"/>
              <a:gd name="connsiteY435" fmla="*/ 57150 h 506730"/>
              <a:gd name="connsiteX436" fmla="*/ 6032183 w 8814435"/>
              <a:gd name="connsiteY436" fmla="*/ 57150 h 506730"/>
              <a:gd name="connsiteX437" fmla="*/ 6032183 w 8814435"/>
              <a:gd name="connsiteY437" fmla="*/ 180975 h 506730"/>
              <a:gd name="connsiteX438" fmla="*/ 6050280 w 8814435"/>
              <a:gd name="connsiteY438" fmla="*/ 180975 h 506730"/>
              <a:gd name="connsiteX439" fmla="*/ 6050280 w 8814435"/>
              <a:gd name="connsiteY439" fmla="*/ 112395 h 506730"/>
              <a:gd name="connsiteX440" fmla="*/ 6684645 w 8814435"/>
              <a:gd name="connsiteY440" fmla="*/ 0 h 506730"/>
              <a:gd name="connsiteX441" fmla="*/ 6665595 w 8814435"/>
              <a:gd name="connsiteY441" fmla="*/ 0 h 506730"/>
              <a:gd name="connsiteX442" fmla="*/ 6665595 w 8814435"/>
              <a:gd name="connsiteY442" fmla="*/ 180023 h 506730"/>
              <a:gd name="connsiteX443" fmla="*/ 6684645 w 8814435"/>
              <a:gd name="connsiteY443" fmla="*/ 180023 h 506730"/>
              <a:gd name="connsiteX444" fmla="*/ 6684645 w 8814435"/>
              <a:gd name="connsiteY444" fmla="*/ 0 h 506730"/>
              <a:gd name="connsiteX445" fmla="*/ 6988493 w 8814435"/>
              <a:gd name="connsiteY445" fmla="*/ 165735 h 506730"/>
              <a:gd name="connsiteX446" fmla="*/ 6948488 w 8814435"/>
              <a:gd name="connsiteY446" fmla="*/ 145733 h 506730"/>
              <a:gd name="connsiteX447" fmla="*/ 6932295 w 8814435"/>
              <a:gd name="connsiteY447" fmla="*/ 157163 h 506730"/>
              <a:gd name="connsiteX448" fmla="*/ 6987540 w 8814435"/>
              <a:gd name="connsiteY448" fmla="*/ 182880 h 506730"/>
              <a:gd name="connsiteX449" fmla="*/ 7036118 w 8814435"/>
              <a:gd name="connsiteY449" fmla="*/ 144780 h 506730"/>
              <a:gd name="connsiteX450" fmla="*/ 6991350 w 8814435"/>
              <a:gd name="connsiteY450" fmla="*/ 109538 h 506730"/>
              <a:gd name="connsiteX451" fmla="*/ 6957060 w 8814435"/>
              <a:gd name="connsiteY451" fmla="*/ 90488 h 506730"/>
              <a:gd name="connsiteX452" fmla="*/ 6983730 w 8814435"/>
              <a:gd name="connsiteY452" fmla="*/ 70485 h 506730"/>
              <a:gd name="connsiteX453" fmla="*/ 7018020 w 8814435"/>
              <a:gd name="connsiteY453" fmla="*/ 86678 h 506730"/>
              <a:gd name="connsiteX454" fmla="*/ 7033260 w 8814435"/>
              <a:gd name="connsiteY454" fmla="*/ 76200 h 506730"/>
              <a:gd name="connsiteX455" fmla="*/ 6983730 w 8814435"/>
              <a:gd name="connsiteY455" fmla="*/ 54293 h 506730"/>
              <a:gd name="connsiteX456" fmla="*/ 6938010 w 8814435"/>
              <a:gd name="connsiteY456" fmla="*/ 90488 h 506730"/>
              <a:gd name="connsiteX457" fmla="*/ 6981825 w 8814435"/>
              <a:gd name="connsiteY457" fmla="*/ 124778 h 506730"/>
              <a:gd name="connsiteX458" fmla="*/ 7017068 w 8814435"/>
              <a:gd name="connsiteY458" fmla="*/ 144780 h 506730"/>
              <a:gd name="connsiteX459" fmla="*/ 6988493 w 8814435"/>
              <a:gd name="connsiteY459" fmla="*/ 165735 h 506730"/>
              <a:gd name="connsiteX460" fmla="*/ 7151370 w 8814435"/>
              <a:gd name="connsiteY460" fmla="*/ 315278 h 506730"/>
              <a:gd name="connsiteX461" fmla="*/ 7184708 w 8814435"/>
              <a:gd name="connsiteY461" fmla="*/ 279083 h 506730"/>
              <a:gd name="connsiteX462" fmla="*/ 7162800 w 8814435"/>
              <a:gd name="connsiteY462" fmla="*/ 279083 h 506730"/>
              <a:gd name="connsiteX463" fmla="*/ 7136130 w 8814435"/>
              <a:gd name="connsiteY463" fmla="*/ 315278 h 506730"/>
              <a:gd name="connsiteX464" fmla="*/ 7151370 w 8814435"/>
              <a:gd name="connsiteY464" fmla="*/ 315278 h 506730"/>
              <a:gd name="connsiteX465" fmla="*/ 7905750 w 8814435"/>
              <a:gd name="connsiteY465" fmla="*/ 182880 h 506730"/>
              <a:gd name="connsiteX466" fmla="*/ 7962900 w 8814435"/>
              <a:gd name="connsiteY466" fmla="*/ 151448 h 506730"/>
              <a:gd name="connsiteX467" fmla="*/ 7946708 w 8814435"/>
              <a:gd name="connsiteY467" fmla="*/ 141923 h 506730"/>
              <a:gd name="connsiteX468" fmla="*/ 7905750 w 8814435"/>
              <a:gd name="connsiteY468" fmla="*/ 165735 h 506730"/>
              <a:gd name="connsiteX469" fmla="*/ 7859078 w 8814435"/>
              <a:gd name="connsiteY469" fmla="*/ 125730 h 506730"/>
              <a:gd name="connsiteX470" fmla="*/ 7967663 w 8814435"/>
              <a:gd name="connsiteY470" fmla="*/ 125730 h 506730"/>
              <a:gd name="connsiteX471" fmla="*/ 7967663 w 8814435"/>
              <a:gd name="connsiteY471" fmla="*/ 117158 h 506730"/>
              <a:gd name="connsiteX472" fmla="*/ 7904798 w 8814435"/>
              <a:gd name="connsiteY472" fmla="*/ 54293 h 506730"/>
              <a:gd name="connsiteX473" fmla="*/ 7840028 w 8814435"/>
              <a:gd name="connsiteY473" fmla="*/ 119063 h 506730"/>
              <a:gd name="connsiteX474" fmla="*/ 7905750 w 8814435"/>
              <a:gd name="connsiteY474" fmla="*/ 182880 h 506730"/>
              <a:gd name="connsiteX475" fmla="*/ 7905750 w 8814435"/>
              <a:gd name="connsiteY475" fmla="*/ 71438 h 506730"/>
              <a:gd name="connsiteX476" fmla="*/ 7949565 w 8814435"/>
              <a:gd name="connsiteY476" fmla="*/ 109538 h 506730"/>
              <a:gd name="connsiteX477" fmla="*/ 7860030 w 8814435"/>
              <a:gd name="connsiteY477" fmla="*/ 109538 h 506730"/>
              <a:gd name="connsiteX478" fmla="*/ 7905750 w 8814435"/>
              <a:gd name="connsiteY478" fmla="*/ 71438 h 506730"/>
              <a:gd name="connsiteX479" fmla="*/ 530543 w 8814435"/>
              <a:gd name="connsiteY479" fmla="*/ 328613 h 506730"/>
              <a:gd name="connsiteX480" fmla="*/ 465773 w 8814435"/>
              <a:gd name="connsiteY480" fmla="*/ 393383 h 506730"/>
              <a:gd name="connsiteX481" fmla="*/ 530543 w 8814435"/>
              <a:gd name="connsiteY481" fmla="*/ 457200 h 506730"/>
              <a:gd name="connsiteX482" fmla="*/ 587693 w 8814435"/>
              <a:gd name="connsiteY482" fmla="*/ 425768 h 506730"/>
              <a:gd name="connsiteX483" fmla="*/ 571500 w 8814435"/>
              <a:gd name="connsiteY483" fmla="*/ 416243 h 506730"/>
              <a:gd name="connsiteX484" fmla="*/ 530543 w 8814435"/>
              <a:gd name="connsiteY484" fmla="*/ 440055 h 506730"/>
              <a:gd name="connsiteX485" fmla="*/ 483870 w 8814435"/>
              <a:gd name="connsiteY485" fmla="*/ 400050 h 506730"/>
              <a:gd name="connsiteX486" fmla="*/ 592455 w 8814435"/>
              <a:gd name="connsiteY486" fmla="*/ 400050 h 506730"/>
              <a:gd name="connsiteX487" fmla="*/ 592455 w 8814435"/>
              <a:gd name="connsiteY487" fmla="*/ 391478 h 506730"/>
              <a:gd name="connsiteX488" fmla="*/ 530543 w 8814435"/>
              <a:gd name="connsiteY488" fmla="*/ 328613 h 506730"/>
              <a:gd name="connsiteX489" fmla="*/ 484823 w 8814435"/>
              <a:gd name="connsiteY489" fmla="*/ 383858 h 506730"/>
              <a:gd name="connsiteX490" fmla="*/ 530543 w 8814435"/>
              <a:gd name="connsiteY490" fmla="*/ 345758 h 506730"/>
              <a:gd name="connsiteX491" fmla="*/ 574358 w 8814435"/>
              <a:gd name="connsiteY491" fmla="*/ 383858 h 506730"/>
              <a:gd name="connsiteX492" fmla="*/ 484823 w 8814435"/>
              <a:gd name="connsiteY492" fmla="*/ 383858 h 506730"/>
              <a:gd name="connsiteX493" fmla="*/ 403860 w 8814435"/>
              <a:gd name="connsiteY493" fmla="*/ 354330 h 506730"/>
              <a:gd name="connsiteX494" fmla="*/ 403860 w 8814435"/>
              <a:gd name="connsiteY494" fmla="*/ 331470 h 506730"/>
              <a:gd name="connsiteX495" fmla="*/ 385763 w 8814435"/>
              <a:gd name="connsiteY495" fmla="*/ 331470 h 506730"/>
              <a:gd name="connsiteX496" fmla="*/ 385763 w 8814435"/>
              <a:gd name="connsiteY496" fmla="*/ 455295 h 506730"/>
              <a:gd name="connsiteX497" fmla="*/ 403860 w 8814435"/>
              <a:gd name="connsiteY497" fmla="*/ 455295 h 506730"/>
              <a:gd name="connsiteX498" fmla="*/ 403860 w 8814435"/>
              <a:gd name="connsiteY498" fmla="*/ 387668 h 506730"/>
              <a:gd name="connsiteX499" fmla="*/ 436245 w 8814435"/>
              <a:gd name="connsiteY499" fmla="*/ 348615 h 506730"/>
              <a:gd name="connsiteX500" fmla="*/ 451485 w 8814435"/>
              <a:gd name="connsiteY500" fmla="*/ 352425 h 506730"/>
              <a:gd name="connsiteX501" fmla="*/ 459105 w 8814435"/>
              <a:gd name="connsiteY501" fmla="*/ 334328 h 506730"/>
              <a:gd name="connsiteX502" fmla="*/ 438150 w 8814435"/>
              <a:gd name="connsiteY502" fmla="*/ 329565 h 506730"/>
              <a:gd name="connsiteX503" fmla="*/ 403860 w 8814435"/>
              <a:gd name="connsiteY503" fmla="*/ 354330 h 506730"/>
              <a:gd name="connsiteX504" fmla="*/ 483870 w 8814435"/>
              <a:gd name="connsiteY504" fmla="*/ 60008 h 506730"/>
              <a:gd name="connsiteX505" fmla="*/ 462915 w 8814435"/>
              <a:gd name="connsiteY505" fmla="*/ 55245 h 506730"/>
              <a:gd name="connsiteX506" fmla="*/ 427673 w 8814435"/>
              <a:gd name="connsiteY506" fmla="*/ 80010 h 506730"/>
              <a:gd name="connsiteX507" fmla="*/ 427673 w 8814435"/>
              <a:gd name="connsiteY507" fmla="*/ 57150 h 506730"/>
              <a:gd name="connsiteX508" fmla="*/ 409575 w 8814435"/>
              <a:gd name="connsiteY508" fmla="*/ 57150 h 506730"/>
              <a:gd name="connsiteX509" fmla="*/ 409575 w 8814435"/>
              <a:gd name="connsiteY509" fmla="*/ 180975 h 506730"/>
              <a:gd name="connsiteX510" fmla="*/ 428625 w 8814435"/>
              <a:gd name="connsiteY510" fmla="*/ 180975 h 506730"/>
              <a:gd name="connsiteX511" fmla="*/ 428625 w 8814435"/>
              <a:gd name="connsiteY511" fmla="*/ 113348 h 506730"/>
              <a:gd name="connsiteX512" fmla="*/ 461010 w 8814435"/>
              <a:gd name="connsiteY512" fmla="*/ 74295 h 506730"/>
              <a:gd name="connsiteX513" fmla="*/ 476250 w 8814435"/>
              <a:gd name="connsiteY513" fmla="*/ 78105 h 506730"/>
              <a:gd name="connsiteX514" fmla="*/ 483870 w 8814435"/>
              <a:gd name="connsiteY514" fmla="*/ 60008 h 506730"/>
              <a:gd name="connsiteX515" fmla="*/ 229553 w 8814435"/>
              <a:gd name="connsiteY515" fmla="*/ 54293 h 506730"/>
              <a:gd name="connsiteX516" fmla="*/ 165735 w 8814435"/>
              <a:gd name="connsiteY516" fmla="*/ 118110 h 506730"/>
              <a:gd name="connsiteX517" fmla="*/ 229553 w 8814435"/>
              <a:gd name="connsiteY517" fmla="*/ 181928 h 506730"/>
              <a:gd name="connsiteX518" fmla="*/ 293370 w 8814435"/>
              <a:gd name="connsiteY518" fmla="*/ 118110 h 506730"/>
              <a:gd name="connsiteX519" fmla="*/ 229553 w 8814435"/>
              <a:gd name="connsiteY519" fmla="*/ 54293 h 506730"/>
              <a:gd name="connsiteX520" fmla="*/ 229553 w 8814435"/>
              <a:gd name="connsiteY520" fmla="*/ 164783 h 506730"/>
              <a:gd name="connsiteX521" fmla="*/ 184785 w 8814435"/>
              <a:gd name="connsiteY521" fmla="*/ 118110 h 506730"/>
              <a:gd name="connsiteX522" fmla="*/ 229553 w 8814435"/>
              <a:gd name="connsiteY522" fmla="*/ 71438 h 506730"/>
              <a:gd name="connsiteX523" fmla="*/ 275273 w 8814435"/>
              <a:gd name="connsiteY523" fmla="*/ 118110 h 506730"/>
              <a:gd name="connsiteX524" fmla="*/ 229553 w 8814435"/>
              <a:gd name="connsiteY524" fmla="*/ 164783 h 506730"/>
              <a:gd name="connsiteX525" fmla="*/ 340995 w 8814435"/>
              <a:gd name="connsiteY525" fmla="*/ 439103 h 506730"/>
              <a:gd name="connsiteX526" fmla="*/ 322898 w 8814435"/>
              <a:gd name="connsiteY526" fmla="*/ 417195 h 506730"/>
              <a:gd name="connsiteX527" fmla="*/ 322898 w 8814435"/>
              <a:gd name="connsiteY527" fmla="*/ 348615 h 506730"/>
              <a:gd name="connsiteX528" fmla="*/ 359093 w 8814435"/>
              <a:gd name="connsiteY528" fmla="*/ 348615 h 506730"/>
              <a:gd name="connsiteX529" fmla="*/ 359093 w 8814435"/>
              <a:gd name="connsiteY529" fmla="*/ 331470 h 506730"/>
              <a:gd name="connsiteX530" fmla="*/ 322898 w 8814435"/>
              <a:gd name="connsiteY530" fmla="*/ 331470 h 506730"/>
              <a:gd name="connsiteX531" fmla="*/ 322898 w 8814435"/>
              <a:gd name="connsiteY531" fmla="*/ 292418 h 506730"/>
              <a:gd name="connsiteX532" fmla="*/ 304800 w 8814435"/>
              <a:gd name="connsiteY532" fmla="*/ 303848 h 506730"/>
              <a:gd name="connsiteX533" fmla="*/ 304800 w 8814435"/>
              <a:gd name="connsiteY533" fmla="*/ 331470 h 506730"/>
              <a:gd name="connsiteX534" fmla="*/ 280988 w 8814435"/>
              <a:gd name="connsiteY534" fmla="*/ 331470 h 506730"/>
              <a:gd name="connsiteX535" fmla="*/ 280988 w 8814435"/>
              <a:gd name="connsiteY535" fmla="*/ 348615 h 506730"/>
              <a:gd name="connsiteX536" fmla="*/ 304800 w 8814435"/>
              <a:gd name="connsiteY536" fmla="*/ 348615 h 506730"/>
              <a:gd name="connsiteX537" fmla="*/ 304800 w 8814435"/>
              <a:gd name="connsiteY537" fmla="*/ 418148 h 506730"/>
              <a:gd name="connsiteX538" fmla="*/ 340043 w 8814435"/>
              <a:gd name="connsiteY538" fmla="*/ 457200 h 506730"/>
              <a:gd name="connsiteX539" fmla="*/ 365760 w 8814435"/>
              <a:gd name="connsiteY539" fmla="*/ 448628 h 506730"/>
              <a:gd name="connsiteX540" fmla="*/ 356235 w 8814435"/>
              <a:gd name="connsiteY540" fmla="*/ 433388 h 506730"/>
              <a:gd name="connsiteX541" fmla="*/ 340995 w 8814435"/>
              <a:gd name="connsiteY541" fmla="*/ 439103 h 506730"/>
              <a:gd name="connsiteX542" fmla="*/ 204788 w 8814435"/>
              <a:gd name="connsiteY542" fmla="*/ 328613 h 506730"/>
              <a:gd name="connsiteX543" fmla="*/ 140970 w 8814435"/>
              <a:gd name="connsiteY543" fmla="*/ 392430 h 506730"/>
              <a:gd name="connsiteX544" fmla="*/ 204788 w 8814435"/>
              <a:gd name="connsiteY544" fmla="*/ 456248 h 506730"/>
              <a:gd name="connsiteX545" fmla="*/ 268605 w 8814435"/>
              <a:gd name="connsiteY545" fmla="*/ 392430 h 506730"/>
              <a:gd name="connsiteX546" fmla="*/ 204788 w 8814435"/>
              <a:gd name="connsiteY546" fmla="*/ 328613 h 506730"/>
              <a:gd name="connsiteX547" fmla="*/ 204788 w 8814435"/>
              <a:gd name="connsiteY547" fmla="*/ 439103 h 506730"/>
              <a:gd name="connsiteX548" fmla="*/ 160020 w 8814435"/>
              <a:gd name="connsiteY548" fmla="*/ 392430 h 506730"/>
              <a:gd name="connsiteX549" fmla="*/ 204788 w 8814435"/>
              <a:gd name="connsiteY549" fmla="*/ 345758 h 506730"/>
              <a:gd name="connsiteX550" fmla="*/ 250508 w 8814435"/>
              <a:gd name="connsiteY550" fmla="*/ 392430 h 506730"/>
              <a:gd name="connsiteX551" fmla="*/ 204788 w 8814435"/>
              <a:gd name="connsiteY551" fmla="*/ 439103 h 506730"/>
              <a:gd name="connsiteX552" fmla="*/ 808673 w 8814435"/>
              <a:gd name="connsiteY552" fmla="*/ 454343 h 506730"/>
              <a:gd name="connsiteX553" fmla="*/ 827723 w 8814435"/>
              <a:gd name="connsiteY553" fmla="*/ 454343 h 506730"/>
              <a:gd name="connsiteX554" fmla="*/ 827723 w 8814435"/>
              <a:gd name="connsiteY554" fmla="*/ 330518 h 506730"/>
              <a:gd name="connsiteX555" fmla="*/ 808673 w 8814435"/>
              <a:gd name="connsiteY555" fmla="*/ 330518 h 506730"/>
              <a:gd name="connsiteX556" fmla="*/ 808673 w 8814435"/>
              <a:gd name="connsiteY556" fmla="*/ 454343 h 506730"/>
              <a:gd name="connsiteX557" fmla="*/ 2304098 w 8814435"/>
              <a:gd name="connsiteY557" fmla="*/ 354330 h 506730"/>
              <a:gd name="connsiteX558" fmla="*/ 2304098 w 8814435"/>
              <a:gd name="connsiteY558" fmla="*/ 331470 h 506730"/>
              <a:gd name="connsiteX559" fmla="*/ 2286000 w 8814435"/>
              <a:gd name="connsiteY559" fmla="*/ 331470 h 506730"/>
              <a:gd name="connsiteX560" fmla="*/ 2286000 w 8814435"/>
              <a:gd name="connsiteY560" fmla="*/ 455295 h 506730"/>
              <a:gd name="connsiteX561" fmla="*/ 2304098 w 8814435"/>
              <a:gd name="connsiteY561" fmla="*/ 455295 h 506730"/>
              <a:gd name="connsiteX562" fmla="*/ 2304098 w 8814435"/>
              <a:gd name="connsiteY562" fmla="*/ 387668 h 506730"/>
              <a:gd name="connsiteX563" fmla="*/ 2336483 w 8814435"/>
              <a:gd name="connsiteY563" fmla="*/ 348615 h 506730"/>
              <a:gd name="connsiteX564" fmla="*/ 2351723 w 8814435"/>
              <a:gd name="connsiteY564" fmla="*/ 352425 h 506730"/>
              <a:gd name="connsiteX565" fmla="*/ 2359343 w 8814435"/>
              <a:gd name="connsiteY565" fmla="*/ 334328 h 506730"/>
              <a:gd name="connsiteX566" fmla="*/ 2338388 w 8814435"/>
              <a:gd name="connsiteY566" fmla="*/ 329565 h 506730"/>
              <a:gd name="connsiteX567" fmla="*/ 2304098 w 8814435"/>
              <a:gd name="connsiteY567" fmla="*/ 354330 h 506730"/>
              <a:gd name="connsiteX568" fmla="*/ 726758 w 8814435"/>
              <a:gd name="connsiteY568" fmla="*/ 431483 h 506730"/>
              <a:gd name="connsiteX569" fmla="*/ 686753 w 8814435"/>
              <a:gd name="connsiteY569" fmla="*/ 330518 h 506730"/>
              <a:gd name="connsiteX570" fmla="*/ 666750 w 8814435"/>
              <a:gd name="connsiteY570" fmla="*/ 330518 h 506730"/>
              <a:gd name="connsiteX571" fmla="*/ 716280 w 8814435"/>
              <a:gd name="connsiteY571" fmla="*/ 454343 h 506730"/>
              <a:gd name="connsiteX572" fmla="*/ 734378 w 8814435"/>
              <a:gd name="connsiteY572" fmla="*/ 454343 h 506730"/>
              <a:gd name="connsiteX573" fmla="*/ 785813 w 8814435"/>
              <a:gd name="connsiteY573" fmla="*/ 330518 h 506730"/>
              <a:gd name="connsiteX574" fmla="*/ 765810 w 8814435"/>
              <a:gd name="connsiteY574" fmla="*/ 330518 h 506730"/>
              <a:gd name="connsiteX575" fmla="*/ 726758 w 8814435"/>
              <a:gd name="connsiteY575" fmla="*/ 431483 h 506730"/>
              <a:gd name="connsiteX576" fmla="*/ 555308 w 8814435"/>
              <a:gd name="connsiteY576" fmla="*/ 54293 h 506730"/>
              <a:gd name="connsiteX577" fmla="*/ 490538 w 8814435"/>
              <a:gd name="connsiteY577" fmla="*/ 119063 h 506730"/>
              <a:gd name="connsiteX578" fmla="*/ 555308 w 8814435"/>
              <a:gd name="connsiteY578" fmla="*/ 182880 h 506730"/>
              <a:gd name="connsiteX579" fmla="*/ 612458 w 8814435"/>
              <a:gd name="connsiteY579" fmla="*/ 151448 h 506730"/>
              <a:gd name="connsiteX580" fmla="*/ 596265 w 8814435"/>
              <a:gd name="connsiteY580" fmla="*/ 141923 h 506730"/>
              <a:gd name="connsiteX581" fmla="*/ 555308 w 8814435"/>
              <a:gd name="connsiteY581" fmla="*/ 165735 h 506730"/>
              <a:gd name="connsiteX582" fmla="*/ 508635 w 8814435"/>
              <a:gd name="connsiteY582" fmla="*/ 125730 h 506730"/>
              <a:gd name="connsiteX583" fmla="*/ 617220 w 8814435"/>
              <a:gd name="connsiteY583" fmla="*/ 125730 h 506730"/>
              <a:gd name="connsiteX584" fmla="*/ 617220 w 8814435"/>
              <a:gd name="connsiteY584" fmla="*/ 117158 h 506730"/>
              <a:gd name="connsiteX585" fmla="*/ 555308 w 8814435"/>
              <a:gd name="connsiteY585" fmla="*/ 54293 h 506730"/>
              <a:gd name="connsiteX586" fmla="*/ 509588 w 8814435"/>
              <a:gd name="connsiteY586" fmla="*/ 109538 h 506730"/>
              <a:gd name="connsiteX587" fmla="*/ 555308 w 8814435"/>
              <a:gd name="connsiteY587" fmla="*/ 71438 h 506730"/>
              <a:gd name="connsiteX588" fmla="*/ 599123 w 8814435"/>
              <a:gd name="connsiteY588" fmla="*/ 109538 h 506730"/>
              <a:gd name="connsiteX589" fmla="*/ 509588 w 8814435"/>
              <a:gd name="connsiteY589" fmla="*/ 109538 h 506730"/>
              <a:gd name="connsiteX590" fmla="*/ 2216468 w 8814435"/>
              <a:gd name="connsiteY590" fmla="*/ 34290 h 506730"/>
              <a:gd name="connsiteX591" fmla="*/ 2231708 w 8814435"/>
              <a:gd name="connsiteY591" fmla="*/ 19050 h 506730"/>
              <a:gd name="connsiteX592" fmla="*/ 2216468 w 8814435"/>
              <a:gd name="connsiteY592" fmla="*/ 3810 h 506730"/>
              <a:gd name="connsiteX593" fmla="*/ 2202180 w 8814435"/>
              <a:gd name="connsiteY593" fmla="*/ 19050 h 506730"/>
              <a:gd name="connsiteX594" fmla="*/ 2216468 w 8814435"/>
              <a:gd name="connsiteY594" fmla="*/ 34290 h 506730"/>
              <a:gd name="connsiteX595" fmla="*/ 2117408 w 8814435"/>
              <a:gd name="connsiteY595" fmla="*/ 106680 h 506730"/>
              <a:gd name="connsiteX596" fmla="*/ 2061210 w 8814435"/>
              <a:gd name="connsiteY596" fmla="*/ 146685 h 506730"/>
              <a:gd name="connsiteX597" fmla="*/ 2105025 w 8814435"/>
              <a:gd name="connsiteY597" fmla="*/ 182880 h 506730"/>
              <a:gd name="connsiteX598" fmla="*/ 2156460 w 8814435"/>
              <a:gd name="connsiteY598" fmla="*/ 159068 h 506730"/>
              <a:gd name="connsiteX599" fmla="*/ 2156460 w 8814435"/>
              <a:gd name="connsiteY599" fmla="*/ 180975 h 506730"/>
              <a:gd name="connsiteX600" fmla="*/ 2174558 w 8814435"/>
              <a:gd name="connsiteY600" fmla="*/ 180975 h 506730"/>
              <a:gd name="connsiteX601" fmla="*/ 2174558 w 8814435"/>
              <a:gd name="connsiteY601" fmla="*/ 101918 h 506730"/>
              <a:gd name="connsiteX602" fmla="*/ 2120265 w 8814435"/>
              <a:gd name="connsiteY602" fmla="*/ 54293 h 506730"/>
              <a:gd name="connsiteX603" fmla="*/ 2064068 w 8814435"/>
              <a:gd name="connsiteY603" fmla="*/ 80963 h 506730"/>
              <a:gd name="connsiteX604" fmla="*/ 2080260 w 8814435"/>
              <a:gd name="connsiteY604" fmla="*/ 91440 h 506730"/>
              <a:gd name="connsiteX605" fmla="*/ 2119313 w 8814435"/>
              <a:gd name="connsiteY605" fmla="*/ 70485 h 506730"/>
              <a:gd name="connsiteX606" fmla="*/ 2155508 w 8814435"/>
              <a:gd name="connsiteY606" fmla="*/ 101918 h 506730"/>
              <a:gd name="connsiteX607" fmla="*/ 2155508 w 8814435"/>
              <a:gd name="connsiteY607" fmla="*/ 106680 h 506730"/>
              <a:gd name="connsiteX608" fmla="*/ 2117408 w 8814435"/>
              <a:gd name="connsiteY608" fmla="*/ 106680 h 506730"/>
              <a:gd name="connsiteX609" fmla="*/ 2156460 w 8814435"/>
              <a:gd name="connsiteY609" fmla="*/ 138113 h 506730"/>
              <a:gd name="connsiteX610" fmla="*/ 2108835 w 8814435"/>
              <a:gd name="connsiteY610" fmla="*/ 165735 h 506730"/>
              <a:gd name="connsiteX611" fmla="*/ 2080260 w 8814435"/>
              <a:gd name="connsiteY611" fmla="*/ 144780 h 506730"/>
              <a:gd name="connsiteX612" fmla="*/ 2118360 w 8814435"/>
              <a:gd name="connsiteY612" fmla="*/ 120968 h 506730"/>
              <a:gd name="connsiteX613" fmla="*/ 2156460 w 8814435"/>
              <a:gd name="connsiteY613" fmla="*/ 120968 h 506730"/>
              <a:gd name="connsiteX614" fmla="*/ 2156460 w 8814435"/>
              <a:gd name="connsiteY614" fmla="*/ 138113 h 506730"/>
              <a:gd name="connsiteX615" fmla="*/ 2206943 w 8814435"/>
              <a:gd name="connsiteY615" fmla="*/ 180023 h 506730"/>
              <a:gd name="connsiteX616" fmla="*/ 2225993 w 8814435"/>
              <a:gd name="connsiteY616" fmla="*/ 180023 h 506730"/>
              <a:gd name="connsiteX617" fmla="*/ 2225993 w 8814435"/>
              <a:gd name="connsiteY617" fmla="*/ 57150 h 506730"/>
              <a:gd name="connsiteX618" fmla="*/ 2206943 w 8814435"/>
              <a:gd name="connsiteY618" fmla="*/ 57150 h 506730"/>
              <a:gd name="connsiteX619" fmla="*/ 2206943 w 8814435"/>
              <a:gd name="connsiteY619" fmla="*/ 180023 h 506730"/>
              <a:gd name="connsiteX620" fmla="*/ 2304098 w 8814435"/>
              <a:gd name="connsiteY620" fmla="*/ 165735 h 506730"/>
              <a:gd name="connsiteX621" fmla="*/ 2264093 w 8814435"/>
              <a:gd name="connsiteY621" fmla="*/ 145733 h 506730"/>
              <a:gd name="connsiteX622" fmla="*/ 2247900 w 8814435"/>
              <a:gd name="connsiteY622" fmla="*/ 157163 h 506730"/>
              <a:gd name="connsiteX623" fmla="*/ 2303145 w 8814435"/>
              <a:gd name="connsiteY623" fmla="*/ 182880 h 506730"/>
              <a:gd name="connsiteX624" fmla="*/ 2351723 w 8814435"/>
              <a:gd name="connsiteY624" fmla="*/ 144780 h 506730"/>
              <a:gd name="connsiteX625" fmla="*/ 2306955 w 8814435"/>
              <a:gd name="connsiteY625" fmla="*/ 109538 h 506730"/>
              <a:gd name="connsiteX626" fmla="*/ 2272665 w 8814435"/>
              <a:gd name="connsiteY626" fmla="*/ 90488 h 506730"/>
              <a:gd name="connsiteX627" fmla="*/ 2299335 w 8814435"/>
              <a:gd name="connsiteY627" fmla="*/ 70485 h 506730"/>
              <a:gd name="connsiteX628" fmla="*/ 2333625 w 8814435"/>
              <a:gd name="connsiteY628" fmla="*/ 86678 h 506730"/>
              <a:gd name="connsiteX629" fmla="*/ 2348865 w 8814435"/>
              <a:gd name="connsiteY629" fmla="*/ 76200 h 506730"/>
              <a:gd name="connsiteX630" fmla="*/ 2299335 w 8814435"/>
              <a:gd name="connsiteY630" fmla="*/ 54293 h 506730"/>
              <a:gd name="connsiteX631" fmla="*/ 2253615 w 8814435"/>
              <a:gd name="connsiteY631" fmla="*/ 90488 h 506730"/>
              <a:gd name="connsiteX632" fmla="*/ 2297430 w 8814435"/>
              <a:gd name="connsiteY632" fmla="*/ 124778 h 506730"/>
              <a:gd name="connsiteX633" fmla="*/ 2332673 w 8814435"/>
              <a:gd name="connsiteY633" fmla="*/ 144780 h 506730"/>
              <a:gd name="connsiteX634" fmla="*/ 2304098 w 8814435"/>
              <a:gd name="connsiteY634" fmla="*/ 165735 h 506730"/>
              <a:gd name="connsiteX635" fmla="*/ 1540193 w 8814435"/>
              <a:gd name="connsiteY635" fmla="*/ 182880 h 506730"/>
              <a:gd name="connsiteX636" fmla="*/ 1599248 w 8814435"/>
              <a:gd name="connsiteY636" fmla="*/ 143828 h 506730"/>
              <a:gd name="connsiteX637" fmla="*/ 1582103 w 8814435"/>
              <a:gd name="connsiteY637" fmla="*/ 136208 h 506730"/>
              <a:gd name="connsiteX638" fmla="*/ 1541145 w 8814435"/>
              <a:gd name="connsiteY638" fmla="*/ 164783 h 506730"/>
              <a:gd name="connsiteX639" fmla="*/ 1495425 w 8814435"/>
              <a:gd name="connsiteY639" fmla="*/ 118110 h 506730"/>
              <a:gd name="connsiteX640" fmla="*/ 1541145 w 8814435"/>
              <a:gd name="connsiteY640" fmla="*/ 71438 h 506730"/>
              <a:gd name="connsiteX641" fmla="*/ 1582103 w 8814435"/>
              <a:gd name="connsiteY641" fmla="*/ 99060 h 506730"/>
              <a:gd name="connsiteX642" fmla="*/ 1599248 w 8814435"/>
              <a:gd name="connsiteY642" fmla="*/ 91440 h 506730"/>
              <a:gd name="connsiteX643" fmla="*/ 1541145 w 8814435"/>
              <a:gd name="connsiteY643" fmla="*/ 54293 h 506730"/>
              <a:gd name="connsiteX644" fmla="*/ 1476375 w 8814435"/>
              <a:gd name="connsiteY644" fmla="*/ 118110 h 506730"/>
              <a:gd name="connsiteX645" fmla="*/ 1540193 w 8814435"/>
              <a:gd name="connsiteY645" fmla="*/ 182880 h 506730"/>
              <a:gd name="connsiteX646" fmla="*/ 712470 w 8814435"/>
              <a:gd name="connsiteY646" fmla="*/ 34290 h 506730"/>
              <a:gd name="connsiteX647" fmla="*/ 727710 w 8814435"/>
              <a:gd name="connsiteY647" fmla="*/ 19050 h 506730"/>
              <a:gd name="connsiteX648" fmla="*/ 712470 w 8814435"/>
              <a:gd name="connsiteY648" fmla="*/ 3810 h 506730"/>
              <a:gd name="connsiteX649" fmla="*/ 698183 w 8814435"/>
              <a:gd name="connsiteY649" fmla="*/ 19050 h 506730"/>
              <a:gd name="connsiteX650" fmla="*/ 712470 w 8814435"/>
              <a:gd name="connsiteY650" fmla="*/ 34290 h 506730"/>
              <a:gd name="connsiteX651" fmla="*/ 60960 w 8814435"/>
              <a:gd name="connsiteY651" fmla="*/ 328613 h 506730"/>
              <a:gd name="connsiteX652" fmla="*/ 18098 w 8814435"/>
              <a:gd name="connsiteY652" fmla="*/ 351473 h 506730"/>
              <a:gd name="connsiteX653" fmla="*/ 18098 w 8814435"/>
              <a:gd name="connsiteY653" fmla="*/ 330518 h 506730"/>
              <a:gd name="connsiteX654" fmla="*/ 0 w 8814435"/>
              <a:gd name="connsiteY654" fmla="*/ 330518 h 506730"/>
              <a:gd name="connsiteX655" fmla="*/ 0 w 8814435"/>
              <a:gd name="connsiteY655" fmla="*/ 454343 h 506730"/>
              <a:gd name="connsiteX656" fmla="*/ 19050 w 8814435"/>
              <a:gd name="connsiteY656" fmla="*/ 454343 h 506730"/>
              <a:gd name="connsiteX657" fmla="*/ 19050 w 8814435"/>
              <a:gd name="connsiteY657" fmla="*/ 385763 h 506730"/>
              <a:gd name="connsiteX658" fmla="*/ 57150 w 8814435"/>
              <a:gd name="connsiteY658" fmla="*/ 345758 h 506730"/>
              <a:gd name="connsiteX659" fmla="*/ 94298 w 8814435"/>
              <a:gd name="connsiteY659" fmla="*/ 385763 h 506730"/>
              <a:gd name="connsiteX660" fmla="*/ 94298 w 8814435"/>
              <a:gd name="connsiteY660" fmla="*/ 455295 h 506730"/>
              <a:gd name="connsiteX661" fmla="*/ 113348 w 8814435"/>
              <a:gd name="connsiteY661" fmla="*/ 455295 h 506730"/>
              <a:gd name="connsiteX662" fmla="*/ 113348 w 8814435"/>
              <a:gd name="connsiteY662" fmla="*/ 384810 h 506730"/>
              <a:gd name="connsiteX663" fmla="*/ 60960 w 8814435"/>
              <a:gd name="connsiteY663" fmla="*/ 328613 h 506730"/>
              <a:gd name="connsiteX664" fmla="*/ 118110 w 8814435"/>
              <a:gd name="connsiteY664" fmla="*/ 150495 h 506730"/>
              <a:gd name="connsiteX665" fmla="*/ 23813 w 8814435"/>
              <a:gd name="connsiteY665" fmla="*/ 13335 h 506730"/>
              <a:gd name="connsiteX666" fmla="*/ 2858 w 8814435"/>
              <a:gd name="connsiteY666" fmla="*/ 13335 h 506730"/>
              <a:gd name="connsiteX667" fmla="*/ 2858 w 8814435"/>
              <a:gd name="connsiteY667" fmla="*/ 180023 h 506730"/>
              <a:gd name="connsiteX668" fmla="*/ 21908 w 8814435"/>
              <a:gd name="connsiteY668" fmla="*/ 180023 h 506730"/>
              <a:gd name="connsiteX669" fmla="*/ 21908 w 8814435"/>
              <a:gd name="connsiteY669" fmla="*/ 41910 h 506730"/>
              <a:gd name="connsiteX670" fmla="*/ 117158 w 8814435"/>
              <a:gd name="connsiteY670" fmla="*/ 180023 h 506730"/>
              <a:gd name="connsiteX671" fmla="*/ 137160 w 8814435"/>
              <a:gd name="connsiteY671" fmla="*/ 180023 h 506730"/>
              <a:gd name="connsiteX672" fmla="*/ 137160 w 8814435"/>
              <a:gd name="connsiteY672" fmla="*/ 13335 h 506730"/>
              <a:gd name="connsiteX673" fmla="*/ 119063 w 8814435"/>
              <a:gd name="connsiteY673" fmla="*/ 13335 h 506730"/>
              <a:gd name="connsiteX674" fmla="*/ 119063 w 8814435"/>
              <a:gd name="connsiteY674" fmla="*/ 150495 h 506730"/>
              <a:gd name="connsiteX675" fmla="*/ 329565 w 8814435"/>
              <a:gd name="connsiteY675" fmla="*/ 142875 h 506730"/>
              <a:gd name="connsiteX676" fmla="*/ 364808 w 8814435"/>
              <a:gd name="connsiteY676" fmla="*/ 181928 h 506730"/>
              <a:gd name="connsiteX677" fmla="*/ 390525 w 8814435"/>
              <a:gd name="connsiteY677" fmla="*/ 173355 h 506730"/>
              <a:gd name="connsiteX678" fmla="*/ 381000 w 8814435"/>
              <a:gd name="connsiteY678" fmla="*/ 158115 h 506730"/>
              <a:gd name="connsiteX679" fmla="*/ 366713 w 8814435"/>
              <a:gd name="connsiteY679" fmla="*/ 163830 h 506730"/>
              <a:gd name="connsiteX680" fmla="*/ 348615 w 8814435"/>
              <a:gd name="connsiteY680" fmla="*/ 141923 h 506730"/>
              <a:gd name="connsiteX681" fmla="*/ 348615 w 8814435"/>
              <a:gd name="connsiteY681" fmla="*/ 73343 h 506730"/>
              <a:gd name="connsiteX682" fmla="*/ 384810 w 8814435"/>
              <a:gd name="connsiteY682" fmla="*/ 73343 h 506730"/>
              <a:gd name="connsiteX683" fmla="*/ 384810 w 8814435"/>
              <a:gd name="connsiteY683" fmla="*/ 57150 h 506730"/>
              <a:gd name="connsiteX684" fmla="*/ 348615 w 8814435"/>
              <a:gd name="connsiteY684" fmla="*/ 57150 h 506730"/>
              <a:gd name="connsiteX685" fmla="*/ 348615 w 8814435"/>
              <a:gd name="connsiteY685" fmla="*/ 18098 h 506730"/>
              <a:gd name="connsiteX686" fmla="*/ 330518 w 8814435"/>
              <a:gd name="connsiteY686" fmla="*/ 29528 h 506730"/>
              <a:gd name="connsiteX687" fmla="*/ 330518 w 8814435"/>
              <a:gd name="connsiteY687" fmla="*/ 57150 h 506730"/>
              <a:gd name="connsiteX688" fmla="*/ 304800 w 8814435"/>
              <a:gd name="connsiteY688" fmla="*/ 57150 h 506730"/>
              <a:gd name="connsiteX689" fmla="*/ 304800 w 8814435"/>
              <a:gd name="connsiteY689" fmla="*/ 74295 h 506730"/>
              <a:gd name="connsiteX690" fmla="*/ 328613 w 8814435"/>
              <a:gd name="connsiteY690" fmla="*/ 74295 h 506730"/>
              <a:gd name="connsiteX691" fmla="*/ 328613 w 8814435"/>
              <a:gd name="connsiteY691" fmla="*/ 142875 h 506730"/>
              <a:gd name="connsiteX692" fmla="*/ 702945 w 8814435"/>
              <a:gd name="connsiteY692" fmla="*/ 180023 h 506730"/>
              <a:gd name="connsiteX693" fmla="*/ 721995 w 8814435"/>
              <a:gd name="connsiteY693" fmla="*/ 180023 h 506730"/>
              <a:gd name="connsiteX694" fmla="*/ 721995 w 8814435"/>
              <a:gd name="connsiteY694" fmla="*/ 57150 h 506730"/>
              <a:gd name="connsiteX695" fmla="*/ 702945 w 8814435"/>
              <a:gd name="connsiteY695" fmla="*/ 57150 h 506730"/>
              <a:gd name="connsiteX696" fmla="*/ 702945 w 8814435"/>
              <a:gd name="connsiteY696" fmla="*/ 180023 h 506730"/>
              <a:gd name="connsiteX697" fmla="*/ 2438400 w 8814435"/>
              <a:gd name="connsiteY697" fmla="*/ 439103 h 506730"/>
              <a:gd name="connsiteX698" fmla="*/ 2420303 w 8814435"/>
              <a:gd name="connsiteY698" fmla="*/ 417195 h 506730"/>
              <a:gd name="connsiteX699" fmla="*/ 2420303 w 8814435"/>
              <a:gd name="connsiteY699" fmla="*/ 348615 h 506730"/>
              <a:gd name="connsiteX700" fmla="*/ 2456498 w 8814435"/>
              <a:gd name="connsiteY700" fmla="*/ 348615 h 506730"/>
              <a:gd name="connsiteX701" fmla="*/ 2456498 w 8814435"/>
              <a:gd name="connsiteY701" fmla="*/ 331470 h 506730"/>
              <a:gd name="connsiteX702" fmla="*/ 2420303 w 8814435"/>
              <a:gd name="connsiteY702" fmla="*/ 331470 h 506730"/>
              <a:gd name="connsiteX703" fmla="*/ 2420303 w 8814435"/>
              <a:gd name="connsiteY703" fmla="*/ 292418 h 506730"/>
              <a:gd name="connsiteX704" fmla="*/ 2402205 w 8814435"/>
              <a:gd name="connsiteY704" fmla="*/ 303848 h 506730"/>
              <a:gd name="connsiteX705" fmla="*/ 2402205 w 8814435"/>
              <a:gd name="connsiteY705" fmla="*/ 331470 h 506730"/>
              <a:gd name="connsiteX706" fmla="*/ 2378393 w 8814435"/>
              <a:gd name="connsiteY706" fmla="*/ 331470 h 506730"/>
              <a:gd name="connsiteX707" fmla="*/ 2378393 w 8814435"/>
              <a:gd name="connsiteY707" fmla="*/ 348615 h 506730"/>
              <a:gd name="connsiteX708" fmla="*/ 2402205 w 8814435"/>
              <a:gd name="connsiteY708" fmla="*/ 348615 h 506730"/>
              <a:gd name="connsiteX709" fmla="*/ 2402205 w 8814435"/>
              <a:gd name="connsiteY709" fmla="*/ 418148 h 506730"/>
              <a:gd name="connsiteX710" fmla="*/ 2437448 w 8814435"/>
              <a:gd name="connsiteY710" fmla="*/ 457200 h 506730"/>
              <a:gd name="connsiteX711" fmla="*/ 2463165 w 8814435"/>
              <a:gd name="connsiteY711" fmla="*/ 448628 h 506730"/>
              <a:gd name="connsiteX712" fmla="*/ 2453640 w 8814435"/>
              <a:gd name="connsiteY712" fmla="*/ 433388 h 506730"/>
              <a:gd name="connsiteX713" fmla="*/ 2438400 w 8814435"/>
              <a:gd name="connsiteY713" fmla="*/ 439103 h 506730"/>
              <a:gd name="connsiteX714" fmla="*/ 6507480 w 8814435"/>
              <a:gd name="connsiteY714" fmla="*/ 382905 h 506730"/>
              <a:gd name="connsiteX715" fmla="*/ 6473190 w 8814435"/>
              <a:gd name="connsiteY715" fmla="*/ 363855 h 506730"/>
              <a:gd name="connsiteX716" fmla="*/ 6499860 w 8814435"/>
              <a:gd name="connsiteY716" fmla="*/ 343853 h 506730"/>
              <a:gd name="connsiteX717" fmla="*/ 6534150 w 8814435"/>
              <a:gd name="connsiteY717" fmla="*/ 360045 h 506730"/>
              <a:gd name="connsiteX718" fmla="*/ 6549390 w 8814435"/>
              <a:gd name="connsiteY718" fmla="*/ 349568 h 506730"/>
              <a:gd name="connsiteX719" fmla="*/ 6499860 w 8814435"/>
              <a:gd name="connsiteY719" fmla="*/ 327660 h 506730"/>
              <a:gd name="connsiteX720" fmla="*/ 6454140 w 8814435"/>
              <a:gd name="connsiteY720" fmla="*/ 363855 h 506730"/>
              <a:gd name="connsiteX721" fmla="*/ 6497955 w 8814435"/>
              <a:gd name="connsiteY721" fmla="*/ 398145 h 506730"/>
              <a:gd name="connsiteX722" fmla="*/ 6533198 w 8814435"/>
              <a:gd name="connsiteY722" fmla="*/ 418148 h 506730"/>
              <a:gd name="connsiteX723" fmla="*/ 6503670 w 8814435"/>
              <a:gd name="connsiteY723" fmla="*/ 440055 h 506730"/>
              <a:gd name="connsiteX724" fmla="*/ 6463665 w 8814435"/>
              <a:gd name="connsiteY724" fmla="*/ 420053 h 506730"/>
              <a:gd name="connsiteX725" fmla="*/ 6447473 w 8814435"/>
              <a:gd name="connsiteY725" fmla="*/ 431483 h 506730"/>
              <a:gd name="connsiteX726" fmla="*/ 6502718 w 8814435"/>
              <a:gd name="connsiteY726" fmla="*/ 457200 h 506730"/>
              <a:gd name="connsiteX727" fmla="*/ 6551295 w 8814435"/>
              <a:gd name="connsiteY727" fmla="*/ 419100 h 506730"/>
              <a:gd name="connsiteX728" fmla="*/ 6507480 w 8814435"/>
              <a:gd name="connsiteY728" fmla="*/ 382905 h 506730"/>
              <a:gd name="connsiteX729" fmla="*/ 6366510 w 8814435"/>
              <a:gd name="connsiteY729" fmla="*/ 328613 h 506730"/>
              <a:gd name="connsiteX730" fmla="*/ 6301740 w 8814435"/>
              <a:gd name="connsiteY730" fmla="*/ 393383 h 506730"/>
              <a:gd name="connsiteX731" fmla="*/ 6366510 w 8814435"/>
              <a:gd name="connsiteY731" fmla="*/ 457200 h 506730"/>
              <a:gd name="connsiteX732" fmla="*/ 6423660 w 8814435"/>
              <a:gd name="connsiteY732" fmla="*/ 425768 h 506730"/>
              <a:gd name="connsiteX733" fmla="*/ 6407468 w 8814435"/>
              <a:gd name="connsiteY733" fmla="*/ 416243 h 506730"/>
              <a:gd name="connsiteX734" fmla="*/ 6366510 w 8814435"/>
              <a:gd name="connsiteY734" fmla="*/ 440055 h 506730"/>
              <a:gd name="connsiteX735" fmla="*/ 6319838 w 8814435"/>
              <a:gd name="connsiteY735" fmla="*/ 400050 h 506730"/>
              <a:gd name="connsiteX736" fmla="*/ 6429375 w 8814435"/>
              <a:gd name="connsiteY736" fmla="*/ 400050 h 506730"/>
              <a:gd name="connsiteX737" fmla="*/ 6429375 w 8814435"/>
              <a:gd name="connsiteY737" fmla="*/ 391478 h 506730"/>
              <a:gd name="connsiteX738" fmla="*/ 6366510 w 8814435"/>
              <a:gd name="connsiteY738" fmla="*/ 328613 h 506730"/>
              <a:gd name="connsiteX739" fmla="*/ 6320790 w 8814435"/>
              <a:gd name="connsiteY739" fmla="*/ 383858 h 506730"/>
              <a:gd name="connsiteX740" fmla="*/ 6366510 w 8814435"/>
              <a:gd name="connsiteY740" fmla="*/ 345758 h 506730"/>
              <a:gd name="connsiteX741" fmla="*/ 6410325 w 8814435"/>
              <a:gd name="connsiteY741" fmla="*/ 383858 h 506730"/>
              <a:gd name="connsiteX742" fmla="*/ 6320790 w 8814435"/>
              <a:gd name="connsiteY742" fmla="*/ 383858 h 506730"/>
              <a:gd name="connsiteX743" fmla="*/ 6360795 w 8814435"/>
              <a:gd name="connsiteY743" fmla="*/ 182880 h 506730"/>
              <a:gd name="connsiteX744" fmla="*/ 6406515 w 8814435"/>
              <a:gd name="connsiteY744" fmla="*/ 158115 h 506730"/>
              <a:gd name="connsiteX745" fmla="*/ 6406515 w 8814435"/>
              <a:gd name="connsiteY745" fmla="*/ 180023 h 506730"/>
              <a:gd name="connsiteX746" fmla="*/ 6424613 w 8814435"/>
              <a:gd name="connsiteY746" fmla="*/ 180023 h 506730"/>
              <a:gd name="connsiteX747" fmla="*/ 6424613 w 8814435"/>
              <a:gd name="connsiteY747" fmla="*/ 0 h 506730"/>
              <a:gd name="connsiteX748" fmla="*/ 6406515 w 8814435"/>
              <a:gd name="connsiteY748" fmla="*/ 0 h 506730"/>
              <a:gd name="connsiteX749" fmla="*/ 6406515 w 8814435"/>
              <a:gd name="connsiteY749" fmla="*/ 78105 h 506730"/>
              <a:gd name="connsiteX750" fmla="*/ 6360795 w 8814435"/>
              <a:gd name="connsiteY750" fmla="*/ 54293 h 506730"/>
              <a:gd name="connsiteX751" fmla="*/ 6297930 w 8814435"/>
              <a:gd name="connsiteY751" fmla="*/ 118110 h 506730"/>
              <a:gd name="connsiteX752" fmla="*/ 6360795 w 8814435"/>
              <a:gd name="connsiteY752" fmla="*/ 182880 h 506730"/>
              <a:gd name="connsiteX753" fmla="*/ 6362700 w 8814435"/>
              <a:gd name="connsiteY753" fmla="*/ 71438 h 506730"/>
              <a:gd name="connsiteX754" fmla="*/ 6408420 w 8814435"/>
              <a:gd name="connsiteY754" fmla="*/ 118110 h 506730"/>
              <a:gd name="connsiteX755" fmla="*/ 6362700 w 8814435"/>
              <a:gd name="connsiteY755" fmla="*/ 164783 h 506730"/>
              <a:gd name="connsiteX756" fmla="*/ 6316980 w 8814435"/>
              <a:gd name="connsiteY756" fmla="*/ 118110 h 506730"/>
              <a:gd name="connsiteX757" fmla="*/ 6362700 w 8814435"/>
              <a:gd name="connsiteY757" fmla="*/ 71438 h 506730"/>
              <a:gd name="connsiteX758" fmla="*/ 6269355 w 8814435"/>
              <a:gd name="connsiteY758" fmla="*/ 439103 h 506730"/>
              <a:gd name="connsiteX759" fmla="*/ 6251258 w 8814435"/>
              <a:gd name="connsiteY759" fmla="*/ 417195 h 506730"/>
              <a:gd name="connsiteX760" fmla="*/ 6251258 w 8814435"/>
              <a:gd name="connsiteY760" fmla="*/ 348615 h 506730"/>
              <a:gd name="connsiteX761" fmla="*/ 6287453 w 8814435"/>
              <a:gd name="connsiteY761" fmla="*/ 348615 h 506730"/>
              <a:gd name="connsiteX762" fmla="*/ 6287453 w 8814435"/>
              <a:gd name="connsiteY762" fmla="*/ 331470 h 506730"/>
              <a:gd name="connsiteX763" fmla="*/ 6251258 w 8814435"/>
              <a:gd name="connsiteY763" fmla="*/ 331470 h 506730"/>
              <a:gd name="connsiteX764" fmla="*/ 6251258 w 8814435"/>
              <a:gd name="connsiteY764" fmla="*/ 292418 h 506730"/>
              <a:gd name="connsiteX765" fmla="*/ 6233160 w 8814435"/>
              <a:gd name="connsiteY765" fmla="*/ 303848 h 506730"/>
              <a:gd name="connsiteX766" fmla="*/ 6233160 w 8814435"/>
              <a:gd name="connsiteY766" fmla="*/ 331470 h 506730"/>
              <a:gd name="connsiteX767" fmla="*/ 6209348 w 8814435"/>
              <a:gd name="connsiteY767" fmla="*/ 331470 h 506730"/>
              <a:gd name="connsiteX768" fmla="*/ 6209348 w 8814435"/>
              <a:gd name="connsiteY768" fmla="*/ 348615 h 506730"/>
              <a:gd name="connsiteX769" fmla="*/ 6233160 w 8814435"/>
              <a:gd name="connsiteY769" fmla="*/ 348615 h 506730"/>
              <a:gd name="connsiteX770" fmla="*/ 6233160 w 8814435"/>
              <a:gd name="connsiteY770" fmla="*/ 418148 h 506730"/>
              <a:gd name="connsiteX771" fmla="*/ 6268403 w 8814435"/>
              <a:gd name="connsiteY771" fmla="*/ 457200 h 506730"/>
              <a:gd name="connsiteX772" fmla="*/ 6294120 w 8814435"/>
              <a:gd name="connsiteY772" fmla="*/ 448628 h 506730"/>
              <a:gd name="connsiteX773" fmla="*/ 6284595 w 8814435"/>
              <a:gd name="connsiteY773" fmla="*/ 433388 h 506730"/>
              <a:gd name="connsiteX774" fmla="*/ 6269355 w 8814435"/>
              <a:gd name="connsiteY774" fmla="*/ 439103 h 506730"/>
              <a:gd name="connsiteX775" fmla="*/ 6176010 w 8814435"/>
              <a:gd name="connsiteY775" fmla="*/ 108585 h 506730"/>
              <a:gd name="connsiteX776" fmla="*/ 6141720 w 8814435"/>
              <a:gd name="connsiteY776" fmla="*/ 89535 h 506730"/>
              <a:gd name="connsiteX777" fmla="*/ 6168390 w 8814435"/>
              <a:gd name="connsiteY777" fmla="*/ 69533 h 506730"/>
              <a:gd name="connsiteX778" fmla="*/ 6202680 w 8814435"/>
              <a:gd name="connsiteY778" fmla="*/ 85725 h 506730"/>
              <a:gd name="connsiteX779" fmla="*/ 6217920 w 8814435"/>
              <a:gd name="connsiteY779" fmla="*/ 75248 h 506730"/>
              <a:gd name="connsiteX780" fmla="*/ 6168390 w 8814435"/>
              <a:gd name="connsiteY780" fmla="*/ 53340 h 506730"/>
              <a:gd name="connsiteX781" fmla="*/ 6122670 w 8814435"/>
              <a:gd name="connsiteY781" fmla="*/ 89535 h 506730"/>
              <a:gd name="connsiteX782" fmla="*/ 6166485 w 8814435"/>
              <a:gd name="connsiteY782" fmla="*/ 123825 h 506730"/>
              <a:gd name="connsiteX783" fmla="*/ 6201728 w 8814435"/>
              <a:gd name="connsiteY783" fmla="*/ 143828 h 506730"/>
              <a:gd name="connsiteX784" fmla="*/ 6172200 w 8814435"/>
              <a:gd name="connsiteY784" fmla="*/ 165735 h 506730"/>
              <a:gd name="connsiteX785" fmla="*/ 6132195 w 8814435"/>
              <a:gd name="connsiteY785" fmla="*/ 145733 h 506730"/>
              <a:gd name="connsiteX786" fmla="*/ 6116003 w 8814435"/>
              <a:gd name="connsiteY786" fmla="*/ 157163 h 506730"/>
              <a:gd name="connsiteX787" fmla="*/ 6171248 w 8814435"/>
              <a:gd name="connsiteY787" fmla="*/ 182880 h 506730"/>
              <a:gd name="connsiteX788" fmla="*/ 6219825 w 8814435"/>
              <a:gd name="connsiteY788" fmla="*/ 144780 h 506730"/>
              <a:gd name="connsiteX789" fmla="*/ 6176010 w 8814435"/>
              <a:gd name="connsiteY789" fmla="*/ 108585 h 506730"/>
              <a:gd name="connsiteX790" fmla="*/ 6830378 w 8814435"/>
              <a:gd name="connsiteY790" fmla="*/ 439103 h 506730"/>
              <a:gd name="connsiteX791" fmla="*/ 6812280 w 8814435"/>
              <a:gd name="connsiteY791" fmla="*/ 417195 h 506730"/>
              <a:gd name="connsiteX792" fmla="*/ 6812280 w 8814435"/>
              <a:gd name="connsiteY792" fmla="*/ 348615 h 506730"/>
              <a:gd name="connsiteX793" fmla="*/ 6848475 w 8814435"/>
              <a:gd name="connsiteY793" fmla="*/ 348615 h 506730"/>
              <a:gd name="connsiteX794" fmla="*/ 6848475 w 8814435"/>
              <a:gd name="connsiteY794" fmla="*/ 331470 h 506730"/>
              <a:gd name="connsiteX795" fmla="*/ 6812280 w 8814435"/>
              <a:gd name="connsiteY795" fmla="*/ 331470 h 506730"/>
              <a:gd name="connsiteX796" fmla="*/ 6812280 w 8814435"/>
              <a:gd name="connsiteY796" fmla="*/ 292418 h 506730"/>
              <a:gd name="connsiteX797" fmla="*/ 6794183 w 8814435"/>
              <a:gd name="connsiteY797" fmla="*/ 303848 h 506730"/>
              <a:gd name="connsiteX798" fmla="*/ 6794183 w 8814435"/>
              <a:gd name="connsiteY798" fmla="*/ 331470 h 506730"/>
              <a:gd name="connsiteX799" fmla="*/ 6770370 w 8814435"/>
              <a:gd name="connsiteY799" fmla="*/ 331470 h 506730"/>
              <a:gd name="connsiteX800" fmla="*/ 6770370 w 8814435"/>
              <a:gd name="connsiteY800" fmla="*/ 348615 h 506730"/>
              <a:gd name="connsiteX801" fmla="*/ 6794183 w 8814435"/>
              <a:gd name="connsiteY801" fmla="*/ 348615 h 506730"/>
              <a:gd name="connsiteX802" fmla="*/ 6794183 w 8814435"/>
              <a:gd name="connsiteY802" fmla="*/ 418148 h 506730"/>
              <a:gd name="connsiteX803" fmla="*/ 6829425 w 8814435"/>
              <a:gd name="connsiteY803" fmla="*/ 457200 h 506730"/>
              <a:gd name="connsiteX804" fmla="*/ 6855143 w 8814435"/>
              <a:gd name="connsiteY804" fmla="*/ 448628 h 506730"/>
              <a:gd name="connsiteX805" fmla="*/ 6845618 w 8814435"/>
              <a:gd name="connsiteY805" fmla="*/ 433388 h 506730"/>
              <a:gd name="connsiteX806" fmla="*/ 6830378 w 8814435"/>
              <a:gd name="connsiteY806" fmla="*/ 439103 h 506730"/>
              <a:gd name="connsiteX807" fmla="*/ 6518910 w 8814435"/>
              <a:gd name="connsiteY807" fmla="*/ 54293 h 506730"/>
              <a:gd name="connsiteX808" fmla="*/ 6454140 w 8814435"/>
              <a:gd name="connsiteY808" fmla="*/ 119063 h 506730"/>
              <a:gd name="connsiteX809" fmla="*/ 6518910 w 8814435"/>
              <a:gd name="connsiteY809" fmla="*/ 182880 h 506730"/>
              <a:gd name="connsiteX810" fmla="*/ 6576060 w 8814435"/>
              <a:gd name="connsiteY810" fmla="*/ 151448 h 506730"/>
              <a:gd name="connsiteX811" fmla="*/ 6559868 w 8814435"/>
              <a:gd name="connsiteY811" fmla="*/ 141923 h 506730"/>
              <a:gd name="connsiteX812" fmla="*/ 6518910 w 8814435"/>
              <a:gd name="connsiteY812" fmla="*/ 165735 h 506730"/>
              <a:gd name="connsiteX813" fmla="*/ 6472238 w 8814435"/>
              <a:gd name="connsiteY813" fmla="*/ 125730 h 506730"/>
              <a:gd name="connsiteX814" fmla="*/ 6581775 w 8814435"/>
              <a:gd name="connsiteY814" fmla="*/ 125730 h 506730"/>
              <a:gd name="connsiteX815" fmla="*/ 6581775 w 8814435"/>
              <a:gd name="connsiteY815" fmla="*/ 117158 h 506730"/>
              <a:gd name="connsiteX816" fmla="*/ 6518910 w 8814435"/>
              <a:gd name="connsiteY816" fmla="*/ 54293 h 506730"/>
              <a:gd name="connsiteX817" fmla="*/ 6473190 w 8814435"/>
              <a:gd name="connsiteY817" fmla="*/ 109538 h 506730"/>
              <a:gd name="connsiteX818" fmla="*/ 6518910 w 8814435"/>
              <a:gd name="connsiteY818" fmla="*/ 71438 h 506730"/>
              <a:gd name="connsiteX819" fmla="*/ 6562725 w 8814435"/>
              <a:gd name="connsiteY819" fmla="*/ 109538 h 506730"/>
              <a:gd name="connsiteX820" fmla="*/ 6473190 w 8814435"/>
              <a:gd name="connsiteY820" fmla="*/ 109538 h 506730"/>
              <a:gd name="connsiteX821" fmla="*/ 6833235 w 8814435"/>
              <a:gd name="connsiteY821" fmla="*/ 13335 h 506730"/>
              <a:gd name="connsiteX822" fmla="*/ 6767513 w 8814435"/>
              <a:gd name="connsiteY822" fmla="*/ 180023 h 506730"/>
              <a:gd name="connsiteX823" fmla="*/ 6787515 w 8814435"/>
              <a:gd name="connsiteY823" fmla="*/ 180023 h 506730"/>
              <a:gd name="connsiteX824" fmla="*/ 6803708 w 8814435"/>
              <a:gd name="connsiteY824" fmla="*/ 138113 h 506730"/>
              <a:gd name="connsiteX825" fmla="*/ 6883718 w 8814435"/>
              <a:gd name="connsiteY825" fmla="*/ 138113 h 506730"/>
              <a:gd name="connsiteX826" fmla="*/ 6899910 w 8814435"/>
              <a:gd name="connsiteY826" fmla="*/ 180023 h 506730"/>
              <a:gd name="connsiteX827" fmla="*/ 6919913 w 8814435"/>
              <a:gd name="connsiteY827" fmla="*/ 180023 h 506730"/>
              <a:gd name="connsiteX828" fmla="*/ 6854190 w 8814435"/>
              <a:gd name="connsiteY828" fmla="*/ 13335 h 506730"/>
              <a:gd name="connsiteX829" fmla="*/ 6833235 w 8814435"/>
              <a:gd name="connsiteY829" fmla="*/ 13335 h 506730"/>
              <a:gd name="connsiteX830" fmla="*/ 6810375 w 8814435"/>
              <a:gd name="connsiteY830" fmla="*/ 120015 h 506730"/>
              <a:gd name="connsiteX831" fmla="*/ 6842760 w 8814435"/>
              <a:gd name="connsiteY831" fmla="*/ 35243 h 506730"/>
              <a:gd name="connsiteX832" fmla="*/ 6876098 w 8814435"/>
              <a:gd name="connsiteY832" fmla="*/ 120015 h 506730"/>
              <a:gd name="connsiteX833" fmla="*/ 6810375 w 8814435"/>
              <a:gd name="connsiteY833" fmla="*/ 120015 h 506730"/>
              <a:gd name="connsiteX834" fmla="*/ 6132195 w 8814435"/>
              <a:gd name="connsiteY834" fmla="*/ 328613 h 506730"/>
              <a:gd name="connsiteX835" fmla="*/ 6067425 w 8814435"/>
              <a:gd name="connsiteY835" fmla="*/ 393383 h 506730"/>
              <a:gd name="connsiteX836" fmla="*/ 6132195 w 8814435"/>
              <a:gd name="connsiteY836" fmla="*/ 457200 h 506730"/>
              <a:gd name="connsiteX837" fmla="*/ 6189345 w 8814435"/>
              <a:gd name="connsiteY837" fmla="*/ 425768 h 506730"/>
              <a:gd name="connsiteX838" fmla="*/ 6173153 w 8814435"/>
              <a:gd name="connsiteY838" fmla="*/ 416243 h 506730"/>
              <a:gd name="connsiteX839" fmla="*/ 6132195 w 8814435"/>
              <a:gd name="connsiteY839" fmla="*/ 440055 h 506730"/>
              <a:gd name="connsiteX840" fmla="*/ 6085523 w 8814435"/>
              <a:gd name="connsiteY840" fmla="*/ 400050 h 506730"/>
              <a:gd name="connsiteX841" fmla="*/ 6194108 w 8814435"/>
              <a:gd name="connsiteY841" fmla="*/ 400050 h 506730"/>
              <a:gd name="connsiteX842" fmla="*/ 6194108 w 8814435"/>
              <a:gd name="connsiteY842" fmla="*/ 391478 h 506730"/>
              <a:gd name="connsiteX843" fmla="*/ 6132195 w 8814435"/>
              <a:gd name="connsiteY843" fmla="*/ 328613 h 506730"/>
              <a:gd name="connsiteX844" fmla="*/ 6086475 w 8814435"/>
              <a:gd name="connsiteY844" fmla="*/ 383858 h 506730"/>
              <a:gd name="connsiteX845" fmla="*/ 6132195 w 8814435"/>
              <a:gd name="connsiteY845" fmla="*/ 345758 h 506730"/>
              <a:gd name="connsiteX846" fmla="*/ 6176010 w 8814435"/>
              <a:gd name="connsiteY846" fmla="*/ 383858 h 506730"/>
              <a:gd name="connsiteX847" fmla="*/ 6086475 w 8814435"/>
              <a:gd name="connsiteY847" fmla="*/ 383858 h 506730"/>
              <a:gd name="connsiteX848" fmla="*/ 6996113 w 8814435"/>
              <a:gd name="connsiteY848" fmla="*/ 328613 h 506730"/>
              <a:gd name="connsiteX849" fmla="*/ 6949440 w 8814435"/>
              <a:gd name="connsiteY849" fmla="*/ 353378 h 506730"/>
              <a:gd name="connsiteX850" fmla="*/ 6949440 w 8814435"/>
              <a:gd name="connsiteY850" fmla="*/ 330518 h 506730"/>
              <a:gd name="connsiteX851" fmla="*/ 6931343 w 8814435"/>
              <a:gd name="connsiteY851" fmla="*/ 330518 h 506730"/>
              <a:gd name="connsiteX852" fmla="*/ 6931343 w 8814435"/>
              <a:gd name="connsiteY852" fmla="*/ 501968 h 506730"/>
              <a:gd name="connsiteX853" fmla="*/ 6949440 w 8814435"/>
              <a:gd name="connsiteY853" fmla="*/ 501968 h 506730"/>
              <a:gd name="connsiteX854" fmla="*/ 6949440 w 8814435"/>
              <a:gd name="connsiteY854" fmla="*/ 433388 h 506730"/>
              <a:gd name="connsiteX855" fmla="*/ 6995160 w 8814435"/>
              <a:gd name="connsiteY855" fmla="*/ 457200 h 506730"/>
              <a:gd name="connsiteX856" fmla="*/ 7058025 w 8814435"/>
              <a:gd name="connsiteY856" fmla="*/ 393383 h 506730"/>
              <a:gd name="connsiteX857" fmla="*/ 6996113 w 8814435"/>
              <a:gd name="connsiteY857" fmla="*/ 328613 h 506730"/>
              <a:gd name="connsiteX858" fmla="*/ 6994208 w 8814435"/>
              <a:gd name="connsiteY858" fmla="*/ 440055 h 506730"/>
              <a:gd name="connsiteX859" fmla="*/ 6948488 w 8814435"/>
              <a:gd name="connsiteY859" fmla="*/ 393383 h 506730"/>
              <a:gd name="connsiteX860" fmla="*/ 6994208 w 8814435"/>
              <a:gd name="connsiteY860" fmla="*/ 346710 h 506730"/>
              <a:gd name="connsiteX861" fmla="*/ 7039928 w 8814435"/>
              <a:gd name="connsiteY861" fmla="*/ 393383 h 506730"/>
              <a:gd name="connsiteX862" fmla="*/ 6994208 w 8814435"/>
              <a:gd name="connsiteY862" fmla="*/ 440055 h 506730"/>
              <a:gd name="connsiteX863" fmla="*/ 6693218 w 8814435"/>
              <a:gd name="connsiteY863" fmla="*/ 328613 h 506730"/>
              <a:gd name="connsiteX864" fmla="*/ 6628448 w 8814435"/>
              <a:gd name="connsiteY864" fmla="*/ 393383 h 506730"/>
              <a:gd name="connsiteX865" fmla="*/ 6693218 w 8814435"/>
              <a:gd name="connsiteY865" fmla="*/ 457200 h 506730"/>
              <a:gd name="connsiteX866" fmla="*/ 6750368 w 8814435"/>
              <a:gd name="connsiteY866" fmla="*/ 425768 h 506730"/>
              <a:gd name="connsiteX867" fmla="*/ 6734175 w 8814435"/>
              <a:gd name="connsiteY867" fmla="*/ 416243 h 506730"/>
              <a:gd name="connsiteX868" fmla="*/ 6693218 w 8814435"/>
              <a:gd name="connsiteY868" fmla="*/ 440055 h 506730"/>
              <a:gd name="connsiteX869" fmla="*/ 6646545 w 8814435"/>
              <a:gd name="connsiteY869" fmla="*/ 400050 h 506730"/>
              <a:gd name="connsiteX870" fmla="*/ 6755130 w 8814435"/>
              <a:gd name="connsiteY870" fmla="*/ 400050 h 506730"/>
              <a:gd name="connsiteX871" fmla="*/ 6755130 w 8814435"/>
              <a:gd name="connsiteY871" fmla="*/ 391478 h 506730"/>
              <a:gd name="connsiteX872" fmla="*/ 6693218 w 8814435"/>
              <a:gd name="connsiteY872" fmla="*/ 328613 h 506730"/>
              <a:gd name="connsiteX873" fmla="*/ 6647498 w 8814435"/>
              <a:gd name="connsiteY873" fmla="*/ 383858 h 506730"/>
              <a:gd name="connsiteX874" fmla="*/ 6693218 w 8814435"/>
              <a:gd name="connsiteY874" fmla="*/ 345758 h 506730"/>
              <a:gd name="connsiteX875" fmla="*/ 6737033 w 8814435"/>
              <a:gd name="connsiteY875" fmla="*/ 383858 h 506730"/>
              <a:gd name="connsiteX876" fmla="*/ 6647498 w 8814435"/>
              <a:gd name="connsiteY876" fmla="*/ 383858 h 506730"/>
              <a:gd name="connsiteX877" fmla="*/ 5556885 w 8814435"/>
              <a:gd name="connsiteY877" fmla="*/ 180023 h 506730"/>
              <a:gd name="connsiteX878" fmla="*/ 5556885 w 8814435"/>
              <a:gd name="connsiteY878" fmla="*/ 107633 h 506730"/>
              <a:gd name="connsiteX879" fmla="*/ 5504498 w 8814435"/>
              <a:gd name="connsiteY879" fmla="*/ 54293 h 506730"/>
              <a:gd name="connsiteX880" fmla="*/ 5459730 w 8814435"/>
              <a:gd name="connsiteY880" fmla="*/ 80010 h 506730"/>
              <a:gd name="connsiteX881" fmla="*/ 5416868 w 8814435"/>
              <a:gd name="connsiteY881" fmla="*/ 54293 h 506730"/>
              <a:gd name="connsiteX882" fmla="*/ 5376863 w 8814435"/>
              <a:gd name="connsiteY882" fmla="*/ 75248 h 506730"/>
              <a:gd name="connsiteX883" fmla="*/ 5376863 w 8814435"/>
              <a:gd name="connsiteY883" fmla="*/ 57150 h 506730"/>
              <a:gd name="connsiteX884" fmla="*/ 5358765 w 8814435"/>
              <a:gd name="connsiteY884" fmla="*/ 57150 h 506730"/>
              <a:gd name="connsiteX885" fmla="*/ 5358765 w 8814435"/>
              <a:gd name="connsiteY885" fmla="*/ 180975 h 506730"/>
              <a:gd name="connsiteX886" fmla="*/ 5377815 w 8814435"/>
              <a:gd name="connsiteY886" fmla="*/ 180975 h 506730"/>
              <a:gd name="connsiteX887" fmla="*/ 5377815 w 8814435"/>
              <a:gd name="connsiteY887" fmla="*/ 111443 h 506730"/>
              <a:gd name="connsiteX888" fmla="*/ 5414010 w 8814435"/>
              <a:gd name="connsiteY888" fmla="*/ 71438 h 506730"/>
              <a:gd name="connsiteX889" fmla="*/ 5448300 w 8814435"/>
              <a:gd name="connsiteY889" fmla="*/ 106680 h 506730"/>
              <a:gd name="connsiteX890" fmla="*/ 5448300 w 8814435"/>
              <a:gd name="connsiteY890" fmla="*/ 180975 h 506730"/>
              <a:gd name="connsiteX891" fmla="*/ 5467350 w 8814435"/>
              <a:gd name="connsiteY891" fmla="*/ 180975 h 506730"/>
              <a:gd name="connsiteX892" fmla="*/ 5467350 w 8814435"/>
              <a:gd name="connsiteY892" fmla="*/ 109538 h 506730"/>
              <a:gd name="connsiteX893" fmla="*/ 5503545 w 8814435"/>
              <a:gd name="connsiteY893" fmla="*/ 71438 h 506730"/>
              <a:gd name="connsiteX894" fmla="*/ 5538788 w 8814435"/>
              <a:gd name="connsiteY894" fmla="*/ 108585 h 506730"/>
              <a:gd name="connsiteX895" fmla="*/ 5538788 w 8814435"/>
              <a:gd name="connsiteY895" fmla="*/ 180975 h 506730"/>
              <a:gd name="connsiteX896" fmla="*/ 5556885 w 8814435"/>
              <a:gd name="connsiteY896" fmla="*/ 180975 h 506730"/>
              <a:gd name="connsiteX897" fmla="*/ 5604510 w 8814435"/>
              <a:gd name="connsiteY897" fmla="*/ 328613 h 506730"/>
              <a:gd name="connsiteX898" fmla="*/ 5540693 w 8814435"/>
              <a:gd name="connsiteY898" fmla="*/ 392430 h 506730"/>
              <a:gd name="connsiteX899" fmla="*/ 5604510 w 8814435"/>
              <a:gd name="connsiteY899" fmla="*/ 456248 h 506730"/>
              <a:gd name="connsiteX900" fmla="*/ 5668328 w 8814435"/>
              <a:gd name="connsiteY900" fmla="*/ 392430 h 506730"/>
              <a:gd name="connsiteX901" fmla="*/ 5604510 w 8814435"/>
              <a:gd name="connsiteY901" fmla="*/ 328613 h 506730"/>
              <a:gd name="connsiteX902" fmla="*/ 5604510 w 8814435"/>
              <a:gd name="connsiteY902" fmla="*/ 439103 h 506730"/>
              <a:gd name="connsiteX903" fmla="*/ 5559743 w 8814435"/>
              <a:gd name="connsiteY903" fmla="*/ 392430 h 506730"/>
              <a:gd name="connsiteX904" fmla="*/ 5604510 w 8814435"/>
              <a:gd name="connsiteY904" fmla="*/ 345758 h 506730"/>
              <a:gd name="connsiteX905" fmla="*/ 5650230 w 8814435"/>
              <a:gd name="connsiteY905" fmla="*/ 392430 h 506730"/>
              <a:gd name="connsiteX906" fmla="*/ 5604510 w 8814435"/>
              <a:gd name="connsiteY906" fmla="*/ 439103 h 506730"/>
              <a:gd name="connsiteX907" fmla="*/ 5690235 w 8814435"/>
              <a:gd name="connsiteY907" fmla="*/ 141923 h 506730"/>
              <a:gd name="connsiteX908" fmla="*/ 5649278 w 8814435"/>
              <a:gd name="connsiteY908" fmla="*/ 165735 h 506730"/>
              <a:gd name="connsiteX909" fmla="*/ 5602605 w 8814435"/>
              <a:gd name="connsiteY909" fmla="*/ 125730 h 506730"/>
              <a:gd name="connsiteX910" fmla="*/ 5711190 w 8814435"/>
              <a:gd name="connsiteY910" fmla="*/ 125730 h 506730"/>
              <a:gd name="connsiteX911" fmla="*/ 5711190 w 8814435"/>
              <a:gd name="connsiteY911" fmla="*/ 117158 h 506730"/>
              <a:gd name="connsiteX912" fmla="*/ 5648325 w 8814435"/>
              <a:gd name="connsiteY912" fmla="*/ 54293 h 506730"/>
              <a:gd name="connsiteX913" fmla="*/ 5583555 w 8814435"/>
              <a:gd name="connsiteY913" fmla="*/ 119063 h 506730"/>
              <a:gd name="connsiteX914" fmla="*/ 5648325 w 8814435"/>
              <a:gd name="connsiteY914" fmla="*/ 182880 h 506730"/>
              <a:gd name="connsiteX915" fmla="*/ 5705475 w 8814435"/>
              <a:gd name="connsiteY915" fmla="*/ 151448 h 506730"/>
              <a:gd name="connsiteX916" fmla="*/ 5690235 w 8814435"/>
              <a:gd name="connsiteY916" fmla="*/ 141923 h 506730"/>
              <a:gd name="connsiteX917" fmla="*/ 5648325 w 8814435"/>
              <a:gd name="connsiteY917" fmla="*/ 71438 h 506730"/>
              <a:gd name="connsiteX918" fmla="*/ 5692140 w 8814435"/>
              <a:gd name="connsiteY918" fmla="*/ 109538 h 506730"/>
              <a:gd name="connsiteX919" fmla="*/ 5602605 w 8814435"/>
              <a:gd name="connsiteY919" fmla="*/ 109538 h 506730"/>
              <a:gd name="connsiteX920" fmla="*/ 5648325 w 8814435"/>
              <a:gd name="connsiteY920" fmla="*/ 71438 h 506730"/>
              <a:gd name="connsiteX921" fmla="*/ 5274945 w 8814435"/>
              <a:gd name="connsiteY921" fmla="*/ 382905 h 506730"/>
              <a:gd name="connsiteX922" fmla="*/ 5240655 w 8814435"/>
              <a:gd name="connsiteY922" fmla="*/ 363855 h 506730"/>
              <a:gd name="connsiteX923" fmla="*/ 5267325 w 8814435"/>
              <a:gd name="connsiteY923" fmla="*/ 343853 h 506730"/>
              <a:gd name="connsiteX924" fmla="*/ 5301615 w 8814435"/>
              <a:gd name="connsiteY924" fmla="*/ 360045 h 506730"/>
              <a:gd name="connsiteX925" fmla="*/ 5316855 w 8814435"/>
              <a:gd name="connsiteY925" fmla="*/ 349568 h 506730"/>
              <a:gd name="connsiteX926" fmla="*/ 5267325 w 8814435"/>
              <a:gd name="connsiteY926" fmla="*/ 327660 h 506730"/>
              <a:gd name="connsiteX927" fmla="*/ 5221605 w 8814435"/>
              <a:gd name="connsiteY927" fmla="*/ 363855 h 506730"/>
              <a:gd name="connsiteX928" fmla="*/ 5265420 w 8814435"/>
              <a:gd name="connsiteY928" fmla="*/ 398145 h 506730"/>
              <a:gd name="connsiteX929" fmla="*/ 5300663 w 8814435"/>
              <a:gd name="connsiteY929" fmla="*/ 418148 h 506730"/>
              <a:gd name="connsiteX930" fmla="*/ 5271135 w 8814435"/>
              <a:gd name="connsiteY930" fmla="*/ 440055 h 506730"/>
              <a:gd name="connsiteX931" fmla="*/ 5231130 w 8814435"/>
              <a:gd name="connsiteY931" fmla="*/ 420053 h 506730"/>
              <a:gd name="connsiteX932" fmla="*/ 5214938 w 8814435"/>
              <a:gd name="connsiteY932" fmla="*/ 431483 h 506730"/>
              <a:gd name="connsiteX933" fmla="*/ 5270183 w 8814435"/>
              <a:gd name="connsiteY933" fmla="*/ 457200 h 506730"/>
              <a:gd name="connsiteX934" fmla="*/ 5318760 w 8814435"/>
              <a:gd name="connsiteY934" fmla="*/ 419100 h 506730"/>
              <a:gd name="connsiteX935" fmla="*/ 5274945 w 8814435"/>
              <a:gd name="connsiteY935" fmla="*/ 382905 h 506730"/>
              <a:gd name="connsiteX936" fmla="*/ 5855018 w 8814435"/>
              <a:gd name="connsiteY936" fmla="*/ 19050 h 506730"/>
              <a:gd name="connsiteX937" fmla="*/ 5839778 w 8814435"/>
              <a:gd name="connsiteY937" fmla="*/ 3810 h 506730"/>
              <a:gd name="connsiteX938" fmla="*/ 5825490 w 8814435"/>
              <a:gd name="connsiteY938" fmla="*/ 19050 h 506730"/>
              <a:gd name="connsiteX939" fmla="*/ 5839778 w 8814435"/>
              <a:gd name="connsiteY939" fmla="*/ 34290 h 506730"/>
              <a:gd name="connsiteX940" fmla="*/ 5855018 w 8814435"/>
              <a:gd name="connsiteY940" fmla="*/ 19050 h 506730"/>
              <a:gd name="connsiteX941" fmla="*/ 5902643 w 8814435"/>
              <a:gd name="connsiteY941" fmla="*/ 440055 h 506730"/>
              <a:gd name="connsiteX942" fmla="*/ 5856923 w 8814435"/>
              <a:gd name="connsiteY942" fmla="*/ 393383 h 506730"/>
              <a:gd name="connsiteX943" fmla="*/ 5902643 w 8814435"/>
              <a:gd name="connsiteY943" fmla="*/ 346710 h 506730"/>
              <a:gd name="connsiteX944" fmla="*/ 5943600 w 8814435"/>
              <a:gd name="connsiteY944" fmla="*/ 374333 h 506730"/>
              <a:gd name="connsiteX945" fmla="*/ 5960745 w 8814435"/>
              <a:gd name="connsiteY945" fmla="*/ 366713 h 506730"/>
              <a:gd name="connsiteX946" fmla="*/ 5902643 w 8814435"/>
              <a:gd name="connsiteY946" fmla="*/ 329565 h 506730"/>
              <a:gd name="connsiteX947" fmla="*/ 5837873 w 8814435"/>
              <a:gd name="connsiteY947" fmla="*/ 393383 h 506730"/>
              <a:gd name="connsiteX948" fmla="*/ 5902643 w 8814435"/>
              <a:gd name="connsiteY948" fmla="*/ 457200 h 506730"/>
              <a:gd name="connsiteX949" fmla="*/ 5961698 w 8814435"/>
              <a:gd name="connsiteY949" fmla="*/ 418148 h 506730"/>
              <a:gd name="connsiteX950" fmla="*/ 5944553 w 8814435"/>
              <a:gd name="connsiteY950" fmla="*/ 410528 h 506730"/>
              <a:gd name="connsiteX951" fmla="*/ 5902643 w 8814435"/>
              <a:gd name="connsiteY951" fmla="*/ 440055 h 506730"/>
              <a:gd name="connsiteX952" fmla="*/ 5758815 w 8814435"/>
              <a:gd name="connsiteY952" fmla="*/ 328613 h 506730"/>
              <a:gd name="connsiteX953" fmla="*/ 5715953 w 8814435"/>
              <a:gd name="connsiteY953" fmla="*/ 351473 h 506730"/>
              <a:gd name="connsiteX954" fmla="*/ 5715953 w 8814435"/>
              <a:gd name="connsiteY954" fmla="*/ 330518 h 506730"/>
              <a:gd name="connsiteX955" fmla="*/ 5697855 w 8814435"/>
              <a:gd name="connsiteY955" fmla="*/ 330518 h 506730"/>
              <a:gd name="connsiteX956" fmla="*/ 5697855 w 8814435"/>
              <a:gd name="connsiteY956" fmla="*/ 454343 h 506730"/>
              <a:gd name="connsiteX957" fmla="*/ 5716905 w 8814435"/>
              <a:gd name="connsiteY957" fmla="*/ 454343 h 506730"/>
              <a:gd name="connsiteX958" fmla="*/ 5716905 w 8814435"/>
              <a:gd name="connsiteY958" fmla="*/ 385763 h 506730"/>
              <a:gd name="connsiteX959" fmla="*/ 5755958 w 8814435"/>
              <a:gd name="connsiteY959" fmla="*/ 345758 h 506730"/>
              <a:gd name="connsiteX960" fmla="*/ 5793105 w 8814435"/>
              <a:gd name="connsiteY960" fmla="*/ 385763 h 506730"/>
              <a:gd name="connsiteX961" fmla="*/ 5793105 w 8814435"/>
              <a:gd name="connsiteY961" fmla="*/ 455295 h 506730"/>
              <a:gd name="connsiteX962" fmla="*/ 5812155 w 8814435"/>
              <a:gd name="connsiteY962" fmla="*/ 455295 h 506730"/>
              <a:gd name="connsiteX963" fmla="*/ 5812155 w 8814435"/>
              <a:gd name="connsiteY963" fmla="*/ 384810 h 506730"/>
              <a:gd name="connsiteX964" fmla="*/ 5758815 w 8814435"/>
              <a:gd name="connsiteY964" fmla="*/ 328613 h 506730"/>
              <a:gd name="connsiteX965" fmla="*/ 5849303 w 8814435"/>
              <a:gd name="connsiteY965" fmla="*/ 57150 h 506730"/>
              <a:gd name="connsiteX966" fmla="*/ 5830253 w 8814435"/>
              <a:gd name="connsiteY966" fmla="*/ 57150 h 506730"/>
              <a:gd name="connsiteX967" fmla="*/ 5830253 w 8814435"/>
              <a:gd name="connsiteY967" fmla="*/ 180975 h 506730"/>
              <a:gd name="connsiteX968" fmla="*/ 5849303 w 8814435"/>
              <a:gd name="connsiteY968" fmla="*/ 180975 h 506730"/>
              <a:gd name="connsiteX969" fmla="*/ 5849303 w 8814435"/>
              <a:gd name="connsiteY969" fmla="*/ 57150 h 506730"/>
              <a:gd name="connsiteX970" fmla="*/ 6005513 w 8814435"/>
              <a:gd name="connsiteY970" fmla="*/ 354330 h 506730"/>
              <a:gd name="connsiteX971" fmla="*/ 6005513 w 8814435"/>
              <a:gd name="connsiteY971" fmla="*/ 331470 h 506730"/>
              <a:gd name="connsiteX972" fmla="*/ 5987415 w 8814435"/>
              <a:gd name="connsiteY972" fmla="*/ 331470 h 506730"/>
              <a:gd name="connsiteX973" fmla="*/ 5987415 w 8814435"/>
              <a:gd name="connsiteY973" fmla="*/ 455295 h 506730"/>
              <a:gd name="connsiteX974" fmla="*/ 6005513 w 8814435"/>
              <a:gd name="connsiteY974" fmla="*/ 455295 h 506730"/>
              <a:gd name="connsiteX975" fmla="*/ 6005513 w 8814435"/>
              <a:gd name="connsiteY975" fmla="*/ 387668 h 506730"/>
              <a:gd name="connsiteX976" fmla="*/ 6037898 w 8814435"/>
              <a:gd name="connsiteY976" fmla="*/ 348615 h 506730"/>
              <a:gd name="connsiteX977" fmla="*/ 6053138 w 8814435"/>
              <a:gd name="connsiteY977" fmla="*/ 352425 h 506730"/>
              <a:gd name="connsiteX978" fmla="*/ 6060758 w 8814435"/>
              <a:gd name="connsiteY978" fmla="*/ 334328 h 506730"/>
              <a:gd name="connsiteX979" fmla="*/ 6039803 w 8814435"/>
              <a:gd name="connsiteY979" fmla="*/ 329565 h 506730"/>
              <a:gd name="connsiteX980" fmla="*/ 6005513 w 8814435"/>
              <a:gd name="connsiteY980" fmla="*/ 354330 h 506730"/>
              <a:gd name="connsiteX981" fmla="*/ 5461635 w 8814435"/>
              <a:gd name="connsiteY981" fmla="*/ 440055 h 506730"/>
              <a:gd name="connsiteX982" fmla="*/ 5415915 w 8814435"/>
              <a:gd name="connsiteY982" fmla="*/ 393383 h 506730"/>
              <a:gd name="connsiteX983" fmla="*/ 5461635 w 8814435"/>
              <a:gd name="connsiteY983" fmla="*/ 346710 h 506730"/>
              <a:gd name="connsiteX984" fmla="*/ 5502593 w 8814435"/>
              <a:gd name="connsiteY984" fmla="*/ 374333 h 506730"/>
              <a:gd name="connsiteX985" fmla="*/ 5519738 w 8814435"/>
              <a:gd name="connsiteY985" fmla="*/ 366713 h 506730"/>
              <a:gd name="connsiteX986" fmla="*/ 5461635 w 8814435"/>
              <a:gd name="connsiteY986" fmla="*/ 329565 h 506730"/>
              <a:gd name="connsiteX987" fmla="*/ 5396865 w 8814435"/>
              <a:gd name="connsiteY987" fmla="*/ 393383 h 506730"/>
              <a:gd name="connsiteX988" fmla="*/ 5461635 w 8814435"/>
              <a:gd name="connsiteY988" fmla="*/ 457200 h 506730"/>
              <a:gd name="connsiteX989" fmla="*/ 5520690 w 8814435"/>
              <a:gd name="connsiteY989" fmla="*/ 418148 h 506730"/>
              <a:gd name="connsiteX990" fmla="*/ 5503545 w 8814435"/>
              <a:gd name="connsiteY990" fmla="*/ 410528 h 506730"/>
              <a:gd name="connsiteX991" fmla="*/ 5461635 w 8814435"/>
              <a:gd name="connsiteY991" fmla="*/ 440055 h 506730"/>
              <a:gd name="connsiteX992" fmla="*/ 8257223 w 8814435"/>
              <a:gd name="connsiteY992" fmla="*/ 54293 h 506730"/>
              <a:gd name="connsiteX993" fmla="*/ 8193405 w 8814435"/>
              <a:gd name="connsiteY993" fmla="*/ 118110 h 506730"/>
              <a:gd name="connsiteX994" fmla="*/ 8257223 w 8814435"/>
              <a:gd name="connsiteY994" fmla="*/ 181928 h 506730"/>
              <a:gd name="connsiteX995" fmla="*/ 8321040 w 8814435"/>
              <a:gd name="connsiteY995" fmla="*/ 118110 h 506730"/>
              <a:gd name="connsiteX996" fmla="*/ 8257223 w 8814435"/>
              <a:gd name="connsiteY996" fmla="*/ 54293 h 506730"/>
              <a:gd name="connsiteX997" fmla="*/ 8257223 w 8814435"/>
              <a:gd name="connsiteY997" fmla="*/ 164783 h 506730"/>
              <a:gd name="connsiteX998" fmla="*/ 8212455 w 8814435"/>
              <a:gd name="connsiteY998" fmla="*/ 118110 h 506730"/>
              <a:gd name="connsiteX999" fmla="*/ 8257223 w 8814435"/>
              <a:gd name="connsiteY999" fmla="*/ 71438 h 506730"/>
              <a:gd name="connsiteX1000" fmla="*/ 8302943 w 8814435"/>
              <a:gd name="connsiteY1000" fmla="*/ 118110 h 506730"/>
              <a:gd name="connsiteX1001" fmla="*/ 8257223 w 8814435"/>
              <a:gd name="connsiteY1001" fmla="*/ 164783 h 506730"/>
              <a:gd name="connsiteX1002" fmla="*/ 8442007 w 8814435"/>
              <a:gd name="connsiteY1002" fmla="*/ 125730 h 506730"/>
              <a:gd name="connsiteX1003" fmla="*/ 8403907 w 8814435"/>
              <a:gd name="connsiteY1003" fmla="*/ 165735 h 506730"/>
              <a:gd name="connsiteX1004" fmla="*/ 8367713 w 8814435"/>
              <a:gd name="connsiteY1004" fmla="*/ 125730 h 506730"/>
              <a:gd name="connsiteX1005" fmla="*/ 8367713 w 8814435"/>
              <a:gd name="connsiteY1005" fmla="*/ 57150 h 506730"/>
              <a:gd name="connsiteX1006" fmla="*/ 8348663 w 8814435"/>
              <a:gd name="connsiteY1006" fmla="*/ 57150 h 506730"/>
              <a:gd name="connsiteX1007" fmla="*/ 8348663 w 8814435"/>
              <a:gd name="connsiteY1007" fmla="*/ 127635 h 506730"/>
              <a:gd name="connsiteX1008" fmla="*/ 8400098 w 8814435"/>
              <a:gd name="connsiteY1008" fmla="*/ 183833 h 506730"/>
              <a:gd name="connsiteX1009" fmla="*/ 8442007 w 8814435"/>
              <a:gd name="connsiteY1009" fmla="*/ 160973 h 506730"/>
              <a:gd name="connsiteX1010" fmla="*/ 8442007 w 8814435"/>
              <a:gd name="connsiteY1010" fmla="*/ 180975 h 506730"/>
              <a:gd name="connsiteX1011" fmla="*/ 8460105 w 8814435"/>
              <a:gd name="connsiteY1011" fmla="*/ 180975 h 506730"/>
              <a:gd name="connsiteX1012" fmla="*/ 8460105 w 8814435"/>
              <a:gd name="connsiteY1012" fmla="*/ 57150 h 506730"/>
              <a:gd name="connsiteX1013" fmla="*/ 8441055 w 8814435"/>
              <a:gd name="connsiteY1013" fmla="*/ 57150 h 506730"/>
              <a:gd name="connsiteX1014" fmla="*/ 8441055 w 8814435"/>
              <a:gd name="connsiteY1014" fmla="*/ 125730 h 506730"/>
              <a:gd name="connsiteX1015" fmla="*/ 7146608 w 8814435"/>
              <a:gd name="connsiteY1015" fmla="*/ 328613 h 506730"/>
              <a:gd name="connsiteX1016" fmla="*/ 7081838 w 8814435"/>
              <a:gd name="connsiteY1016" fmla="*/ 393383 h 506730"/>
              <a:gd name="connsiteX1017" fmla="*/ 7146608 w 8814435"/>
              <a:gd name="connsiteY1017" fmla="*/ 457200 h 506730"/>
              <a:gd name="connsiteX1018" fmla="*/ 7203758 w 8814435"/>
              <a:gd name="connsiteY1018" fmla="*/ 425768 h 506730"/>
              <a:gd name="connsiteX1019" fmla="*/ 7187565 w 8814435"/>
              <a:gd name="connsiteY1019" fmla="*/ 416243 h 506730"/>
              <a:gd name="connsiteX1020" fmla="*/ 7146608 w 8814435"/>
              <a:gd name="connsiteY1020" fmla="*/ 440055 h 506730"/>
              <a:gd name="connsiteX1021" fmla="*/ 7099935 w 8814435"/>
              <a:gd name="connsiteY1021" fmla="*/ 400050 h 506730"/>
              <a:gd name="connsiteX1022" fmla="*/ 7208520 w 8814435"/>
              <a:gd name="connsiteY1022" fmla="*/ 400050 h 506730"/>
              <a:gd name="connsiteX1023" fmla="*/ 7208520 w 8814435"/>
              <a:gd name="connsiteY1023" fmla="*/ 391478 h 506730"/>
              <a:gd name="connsiteX1024" fmla="*/ 7146608 w 8814435"/>
              <a:gd name="connsiteY1024" fmla="*/ 328613 h 506730"/>
              <a:gd name="connsiteX1025" fmla="*/ 7100888 w 8814435"/>
              <a:gd name="connsiteY1025" fmla="*/ 383858 h 506730"/>
              <a:gd name="connsiteX1026" fmla="*/ 7146608 w 8814435"/>
              <a:gd name="connsiteY1026" fmla="*/ 345758 h 506730"/>
              <a:gd name="connsiteX1027" fmla="*/ 7190423 w 8814435"/>
              <a:gd name="connsiteY1027" fmla="*/ 383858 h 506730"/>
              <a:gd name="connsiteX1028" fmla="*/ 7100888 w 8814435"/>
              <a:gd name="connsiteY1028" fmla="*/ 383858 h 506730"/>
              <a:gd name="connsiteX1029" fmla="*/ 8046720 w 8814435"/>
              <a:gd name="connsiteY1029" fmla="*/ 427673 h 506730"/>
              <a:gd name="connsiteX1030" fmla="*/ 8032433 w 8814435"/>
              <a:gd name="connsiteY1030" fmla="*/ 442913 h 506730"/>
              <a:gd name="connsiteX1031" fmla="*/ 8046720 w 8814435"/>
              <a:gd name="connsiteY1031" fmla="*/ 458153 h 506730"/>
              <a:gd name="connsiteX1032" fmla="*/ 8061960 w 8814435"/>
              <a:gd name="connsiteY1032" fmla="*/ 442913 h 506730"/>
              <a:gd name="connsiteX1033" fmla="*/ 8046720 w 8814435"/>
              <a:gd name="connsiteY1033" fmla="*/ 427673 h 506730"/>
              <a:gd name="connsiteX1034" fmla="*/ 8511540 w 8814435"/>
              <a:gd name="connsiteY1034" fmla="*/ 80010 h 506730"/>
              <a:gd name="connsiteX1035" fmla="*/ 8511540 w 8814435"/>
              <a:gd name="connsiteY1035" fmla="*/ 57150 h 506730"/>
              <a:gd name="connsiteX1036" fmla="*/ 8493443 w 8814435"/>
              <a:gd name="connsiteY1036" fmla="*/ 57150 h 506730"/>
              <a:gd name="connsiteX1037" fmla="*/ 8493443 w 8814435"/>
              <a:gd name="connsiteY1037" fmla="*/ 180975 h 506730"/>
              <a:gd name="connsiteX1038" fmla="*/ 8511540 w 8814435"/>
              <a:gd name="connsiteY1038" fmla="*/ 180975 h 506730"/>
              <a:gd name="connsiteX1039" fmla="*/ 8511540 w 8814435"/>
              <a:gd name="connsiteY1039" fmla="*/ 113348 h 506730"/>
              <a:gd name="connsiteX1040" fmla="*/ 8543925 w 8814435"/>
              <a:gd name="connsiteY1040" fmla="*/ 74295 h 506730"/>
              <a:gd name="connsiteX1041" fmla="*/ 8559165 w 8814435"/>
              <a:gd name="connsiteY1041" fmla="*/ 78105 h 506730"/>
              <a:gd name="connsiteX1042" fmla="*/ 8566785 w 8814435"/>
              <a:gd name="connsiteY1042" fmla="*/ 60008 h 506730"/>
              <a:gd name="connsiteX1043" fmla="*/ 8545830 w 8814435"/>
              <a:gd name="connsiteY1043" fmla="*/ 55245 h 506730"/>
              <a:gd name="connsiteX1044" fmla="*/ 8511540 w 8814435"/>
              <a:gd name="connsiteY1044" fmla="*/ 80010 h 506730"/>
              <a:gd name="connsiteX1045" fmla="*/ 8696325 w 8814435"/>
              <a:gd name="connsiteY1045" fmla="*/ 3810 h 506730"/>
              <a:gd name="connsiteX1046" fmla="*/ 8682038 w 8814435"/>
              <a:gd name="connsiteY1046" fmla="*/ 19050 h 506730"/>
              <a:gd name="connsiteX1047" fmla="*/ 8696325 w 8814435"/>
              <a:gd name="connsiteY1047" fmla="*/ 34290 h 506730"/>
              <a:gd name="connsiteX1048" fmla="*/ 8711565 w 8814435"/>
              <a:gd name="connsiteY1048" fmla="*/ 19050 h 506730"/>
              <a:gd name="connsiteX1049" fmla="*/ 8696325 w 8814435"/>
              <a:gd name="connsiteY1049" fmla="*/ 3810 h 506730"/>
              <a:gd name="connsiteX1050" fmla="*/ 8803957 w 8814435"/>
              <a:gd name="connsiteY1050" fmla="*/ 159068 h 506730"/>
              <a:gd name="connsiteX1051" fmla="*/ 8789670 w 8814435"/>
              <a:gd name="connsiteY1051" fmla="*/ 164783 h 506730"/>
              <a:gd name="connsiteX1052" fmla="*/ 8771573 w 8814435"/>
              <a:gd name="connsiteY1052" fmla="*/ 142875 h 506730"/>
              <a:gd name="connsiteX1053" fmla="*/ 8771573 w 8814435"/>
              <a:gd name="connsiteY1053" fmla="*/ 73343 h 506730"/>
              <a:gd name="connsiteX1054" fmla="*/ 8807768 w 8814435"/>
              <a:gd name="connsiteY1054" fmla="*/ 73343 h 506730"/>
              <a:gd name="connsiteX1055" fmla="*/ 8807768 w 8814435"/>
              <a:gd name="connsiteY1055" fmla="*/ 57150 h 506730"/>
              <a:gd name="connsiteX1056" fmla="*/ 8771573 w 8814435"/>
              <a:gd name="connsiteY1056" fmla="*/ 57150 h 506730"/>
              <a:gd name="connsiteX1057" fmla="*/ 8771573 w 8814435"/>
              <a:gd name="connsiteY1057" fmla="*/ 18098 h 506730"/>
              <a:gd name="connsiteX1058" fmla="*/ 8753475 w 8814435"/>
              <a:gd name="connsiteY1058" fmla="*/ 29528 h 506730"/>
              <a:gd name="connsiteX1059" fmla="*/ 8753475 w 8814435"/>
              <a:gd name="connsiteY1059" fmla="*/ 57150 h 506730"/>
              <a:gd name="connsiteX1060" fmla="*/ 8729662 w 8814435"/>
              <a:gd name="connsiteY1060" fmla="*/ 57150 h 506730"/>
              <a:gd name="connsiteX1061" fmla="*/ 8729662 w 8814435"/>
              <a:gd name="connsiteY1061" fmla="*/ 74295 h 506730"/>
              <a:gd name="connsiteX1062" fmla="*/ 8753475 w 8814435"/>
              <a:gd name="connsiteY1062" fmla="*/ 74295 h 506730"/>
              <a:gd name="connsiteX1063" fmla="*/ 8753475 w 8814435"/>
              <a:gd name="connsiteY1063" fmla="*/ 142875 h 506730"/>
              <a:gd name="connsiteX1064" fmla="*/ 8788718 w 8814435"/>
              <a:gd name="connsiteY1064" fmla="*/ 181928 h 506730"/>
              <a:gd name="connsiteX1065" fmla="*/ 8814435 w 8814435"/>
              <a:gd name="connsiteY1065" fmla="*/ 173355 h 506730"/>
              <a:gd name="connsiteX1066" fmla="*/ 8803957 w 8814435"/>
              <a:gd name="connsiteY1066" fmla="*/ 159068 h 506730"/>
              <a:gd name="connsiteX1067" fmla="*/ 8608695 w 8814435"/>
              <a:gd name="connsiteY1067" fmla="*/ 80010 h 506730"/>
              <a:gd name="connsiteX1068" fmla="*/ 8608695 w 8814435"/>
              <a:gd name="connsiteY1068" fmla="*/ 57150 h 506730"/>
              <a:gd name="connsiteX1069" fmla="*/ 8590598 w 8814435"/>
              <a:gd name="connsiteY1069" fmla="*/ 57150 h 506730"/>
              <a:gd name="connsiteX1070" fmla="*/ 8590598 w 8814435"/>
              <a:gd name="connsiteY1070" fmla="*/ 180975 h 506730"/>
              <a:gd name="connsiteX1071" fmla="*/ 8608695 w 8814435"/>
              <a:gd name="connsiteY1071" fmla="*/ 180975 h 506730"/>
              <a:gd name="connsiteX1072" fmla="*/ 8608695 w 8814435"/>
              <a:gd name="connsiteY1072" fmla="*/ 113348 h 506730"/>
              <a:gd name="connsiteX1073" fmla="*/ 8641080 w 8814435"/>
              <a:gd name="connsiteY1073" fmla="*/ 74295 h 506730"/>
              <a:gd name="connsiteX1074" fmla="*/ 8656320 w 8814435"/>
              <a:gd name="connsiteY1074" fmla="*/ 78105 h 506730"/>
              <a:gd name="connsiteX1075" fmla="*/ 8663940 w 8814435"/>
              <a:gd name="connsiteY1075" fmla="*/ 60008 h 506730"/>
              <a:gd name="connsiteX1076" fmla="*/ 8642985 w 8814435"/>
              <a:gd name="connsiteY1076" fmla="*/ 55245 h 506730"/>
              <a:gd name="connsiteX1077" fmla="*/ 8608695 w 8814435"/>
              <a:gd name="connsiteY1077" fmla="*/ 80010 h 506730"/>
              <a:gd name="connsiteX1078" fmla="*/ 8686800 w 8814435"/>
              <a:gd name="connsiteY1078" fmla="*/ 180023 h 506730"/>
              <a:gd name="connsiteX1079" fmla="*/ 8705850 w 8814435"/>
              <a:gd name="connsiteY1079" fmla="*/ 180023 h 506730"/>
              <a:gd name="connsiteX1080" fmla="*/ 8705850 w 8814435"/>
              <a:gd name="connsiteY1080" fmla="*/ 57150 h 506730"/>
              <a:gd name="connsiteX1081" fmla="*/ 8686800 w 8814435"/>
              <a:gd name="connsiteY1081" fmla="*/ 57150 h 506730"/>
              <a:gd name="connsiteX1082" fmla="*/ 8686800 w 8814435"/>
              <a:gd name="connsiteY1082" fmla="*/ 180023 h 506730"/>
              <a:gd name="connsiteX1083" fmla="*/ 8113395 w 8814435"/>
              <a:gd name="connsiteY1083" fmla="*/ 54293 h 506730"/>
              <a:gd name="connsiteX1084" fmla="*/ 8070533 w 8814435"/>
              <a:gd name="connsiteY1084" fmla="*/ 77153 h 506730"/>
              <a:gd name="connsiteX1085" fmla="*/ 8070533 w 8814435"/>
              <a:gd name="connsiteY1085" fmla="*/ 57150 h 506730"/>
              <a:gd name="connsiteX1086" fmla="*/ 8052435 w 8814435"/>
              <a:gd name="connsiteY1086" fmla="*/ 57150 h 506730"/>
              <a:gd name="connsiteX1087" fmla="*/ 8052435 w 8814435"/>
              <a:gd name="connsiteY1087" fmla="*/ 180975 h 506730"/>
              <a:gd name="connsiteX1088" fmla="*/ 8071485 w 8814435"/>
              <a:gd name="connsiteY1088" fmla="*/ 180975 h 506730"/>
              <a:gd name="connsiteX1089" fmla="*/ 8071485 w 8814435"/>
              <a:gd name="connsiteY1089" fmla="*/ 112395 h 506730"/>
              <a:gd name="connsiteX1090" fmla="*/ 8110538 w 8814435"/>
              <a:gd name="connsiteY1090" fmla="*/ 72390 h 506730"/>
              <a:gd name="connsiteX1091" fmla="*/ 8147685 w 8814435"/>
              <a:gd name="connsiteY1091" fmla="*/ 112395 h 506730"/>
              <a:gd name="connsiteX1092" fmla="*/ 8147685 w 8814435"/>
              <a:gd name="connsiteY1092" fmla="*/ 181928 h 506730"/>
              <a:gd name="connsiteX1093" fmla="*/ 8166735 w 8814435"/>
              <a:gd name="connsiteY1093" fmla="*/ 181928 h 506730"/>
              <a:gd name="connsiteX1094" fmla="*/ 8166735 w 8814435"/>
              <a:gd name="connsiteY1094" fmla="*/ 111443 h 506730"/>
              <a:gd name="connsiteX1095" fmla="*/ 8113395 w 8814435"/>
              <a:gd name="connsiteY1095" fmla="*/ 54293 h 506730"/>
              <a:gd name="connsiteX1096" fmla="*/ 7382828 w 8814435"/>
              <a:gd name="connsiteY1096" fmla="*/ 328613 h 506730"/>
              <a:gd name="connsiteX1097" fmla="*/ 7318058 w 8814435"/>
              <a:gd name="connsiteY1097" fmla="*/ 393383 h 506730"/>
              <a:gd name="connsiteX1098" fmla="*/ 7382828 w 8814435"/>
              <a:gd name="connsiteY1098" fmla="*/ 457200 h 506730"/>
              <a:gd name="connsiteX1099" fmla="*/ 7439978 w 8814435"/>
              <a:gd name="connsiteY1099" fmla="*/ 425768 h 506730"/>
              <a:gd name="connsiteX1100" fmla="*/ 7423785 w 8814435"/>
              <a:gd name="connsiteY1100" fmla="*/ 416243 h 506730"/>
              <a:gd name="connsiteX1101" fmla="*/ 7382828 w 8814435"/>
              <a:gd name="connsiteY1101" fmla="*/ 440055 h 506730"/>
              <a:gd name="connsiteX1102" fmla="*/ 7336155 w 8814435"/>
              <a:gd name="connsiteY1102" fmla="*/ 400050 h 506730"/>
              <a:gd name="connsiteX1103" fmla="*/ 7444740 w 8814435"/>
              <a:gd name="connsiteY1103" fmla="*/ 400050 h 506730"/>
              <a:gd name="connsiteX1104" fmla="*/ 7444740 w 8814435"/>
              <a:gd name="connsiteY1104" fmla="*/ 391478 h 506730"/>
              <a:gd name="connsiteX1105" fmla="*/ 7382828 w 8814435"/>
              <a:gd name="connsiteY1105" fmla="*/ 328613 h 506730"/>
              <a:gd name="connsiteX1106" fmla="*/ 7337108 w 8814435"/>
              <a:gd name="connsiteY1106" fmla="*/ 383858 h 506730"/>
              <a:gd name="connsiteX1107" fmla="*/ 7382828 w 8814435"/>
              <a:gd name="connsiteY1107" fmla="*/ 345758 h 506730"/>
              <a:gd name="connsiteX1108" fmla="*/ 7426643 w 8814435"/>
              <a:gd name="connsiteY1108" fmla="*/ 383858 h 506730"/>
              <a:gd name="connsiteX1109" fmla="*/ 7337108 w 8814435"/>
              <a:gd name="connsiteY1109" fmla="*/ 383858 h 506730"/>
              <a:gd name="connsiteX1110" fmla="*/ 7256145 w 8814435"/>
              <a:gd name="connsiteY1110" fmla="*/ 354330 h 506730"/>
              <a:gd name="connsiteX1111" fmla="*/ 7256145 w 8814435"/>
              <a:gd name="connsiteY1111" fmla="*/ 331470 h 506730"/>
              <a:gd name="connsiteX1112" fmla="*/ 7238048 w 8814435"/>
              <a:gd name="connsiteY1112" fmla="*/ 331470 h 506730"/>
              <a:gd name="connsiteX1113" fmla="*/ 7238048 w 8814435"/>
              <a:gd name="connsiteY1113" fmla="*/ 455295 h 506730"/>
              <a:gd name="connsiteX1114" fmla="*/ 7256145 w 8814435"/>
              <a:gd name="connsiteY1114" fmla="*/ 455295 h 506730"/>
              <a:gd name="connsiteX1115" fmla="*/ 7256145 w 8814435"/>
              <a:gd name="connsiteY1115" fmla="*/ 387668 h 506730"/>
              <a:gd name="connsiteX1116" fmla="*/ 7288530 w 8814435"/>
              <a:gd name="connsiteY1116" fmla="*/ 348615 h 506730"/>
              <a:gd name="connsiteX1117" fmla="*/ 7303770 w 8814435"/>
              <a:gd name="connsiteY1117" fmla="*/ 352425 h 506730"/>
              <a:gd name="connsiteX1118" fmla="*/ 7311390 w 8814435"/>
              <a:gd name="connsiteY1118" fmla="*/ 334328 h 506730"/>
              <a:gd name="connsiteX1119" fmla="*/ 7290435 w 8814435"/>
              <a:gd name="connsiteY1119" fmla="*/ 329565 h 506730"/>
              <a:gd name="connsiteX1120" fmla="*/ 7256145 w 8814435"/>
              <a:gd name="connsiteY1120" fmla="*/ 354330 h 506730"/>
              <a:gd name="connsiteX1121" fmla="*/ 7505700 w 8814435"/>
              <a:gd name="connsiteY1121" fmla="*/ 159068 h 506730"/>
              <a:gd name="connsiteX1122" fmla="*/ 7505700 w 8814435"/>
              <a:gd name="connsiteY1122" fmla="*/ 180975 h 506730"/>
              <a:gd name="connsiteX1123" fmla="*/ 7523798 w 8814435"/>
              <a:gd name="connsiteY1123" fmla="*/ 180975 h 506730"/>
              <a:gd name="connsiteX1124" fmla="*/ 7523798 w 8814435"/>
              <a:gd name="connsiteY1124" fmla="*/ 101918 h 506730"/>
              <a:gd name="connsiteX1125" fmla="*/ 7469505 w 8814435"/>
              <a:gd name="connsiteY1125" fmla="*/ 54293 h 506730"/>
              <a:gd name="connsiteX1126" fmla="*/ 7413308 w 8814435"/>
              <a:gd name="connsiteY1126" fmla="*/ 80963 h 506730"/>
              <a:gd name="connsiteX1127" fmla="*/ 7429500 w 8814435"/>
              <a:gd name="connsiteY1127" fmla="*/ 91440 h 506730"/>
              <a:gd name="connsiteX1128" fmla="*/ 7468553 w 8814435"/>
              <a:gd name="connsiteY1128" fmla="*/ 70485 h 506730"/>
              <a:gd name="connsiteX1129" fmla="*/ 7504748 w 8814435"/>
              <a:gd name="connsiteY1129" fmla="*/ 101918 h 506730"/>
              <a:gd name="connsiteX1130" fmla="*/ 7504748 w 8814435"/>
              <a:gd name="connsiteY1130" fmla="*/ 106680 h 506730"/>
              <a:gd name="connsiteX1131" fmla="*/ 7465695 w 8814435"/>
              <a:gd name="connsiteY1131" fmla="*/ 106680 h 506730"/>
              <a:gd name="connsiteX1132" fmla="*/ 7409498 w 8814435"/>
              <a:gd name="connsiteY1132" fmla="*/ 146685 h 506730"/>
              <a:gd name="connsiteX1133" fmla="*/ 7453313 w 8814435"/>
              <a:gd name="connsiteY1133" fmla="*/ 182880 h 506730"/>
              <a:gd name="connsiteX1134" fmla="*/ 7505700 w 8814435"/>
              <a:gd name="connsiteY1134" fmla="*/ 159068 h 506730"/>
              <a:gd name="connsiteX1135" fmla="*/ 7458075 w 8814435"/>
              <a:gd name="connsiteY1135" fmla="*/ 166688 h 506730"/>
              <a:gd name="connsiteX1136" fmla="*/ 7429500 w 8814435"/>
              <a:gd name="connsiteY1136" fmla="*/ 145733 h 506730"/>
              <a:gd name="connsiteX1137" fmla="*/ 7467600 w 8814435"/>
              <a:gd name="connsiteY1137" fmla="*/ 121920 h 506730"/>
              <a:gd name="connsiteX1138" fmla="*/ 7505700 w 8814435"/>
              <a:gd name="connsiteY1138" fmla="*/ 121920 h 506730"/>
              <a:gd name="connsiteX1139" fmla="*/ 7505700 w 8814435"/>
              <a:gd name="connsiteY1139" fmla="*/ 139065 h 506730"/>
              <a:gd name="connsiteX1140" fmla="*/ 7458075 w 8814435"/>
              <a:gd name="connsiteY1140" fmla="*/ 166688 h 506730"/>
              <a:gd name="connsiteX1141" fmla="*/ 7274243 w 8814435"/>
              <a:gd name="connsiteY1141" fmla="*/ 160020 h 506730"/>
              <a:gd name="connsiteX1142" fmla="*/ 7274243 w 8814435"/>
              <a:gd name="connsiteY1142" fmla="*/ 180023 h 506730"/>
              <a:gd name="connsiteX1143" fmla="*/ 7292340 w 8814435"/>
              <a:gd name="connsiteY1143" fmla="*/ 180023 h 506730"/>
              <a:gd name="connsiteX1144" fmla="*/ 7292340 w 8814435"/>
              <a:gd name="connsiteY1144" fmla="*/ 57150 h 506730"/>
              <a:gd name="connsiteX1145" fmla="*/ 7273290 w 8814435"/>
              <a:gd name="connsiteY1145" fmla="*/ 57150 h 506730"/>
              <a:gd name="connsiteX1146" fmla="*/ 7273290 w 8814435"/>
              <a:gd name="connsiteY1146" fmla="*/ 125730 h 506730"/>
              <a:gd name="connsiteX1147" fmla="*/ 7235190 w 8814435"/>
              <a:gd name="connsiteY1147" fmla="*/ 165735 h 506730"/>
              <a:gd name="connsiteX1148" fmla="*/ 7198995 w 8814435"/>
              <a:gd name="connsiteY1148" fmla="*/ 125730 h 506730"/>
              <a:gd name="connsiteX1149" fmla="*/ 7198995 w 8814435"/>
              <a:gd name="connsiteY1149" fmla="*/ 57150 h 506730"/>
              <a:gd name="connsiteX1150" fmla="*/ 7179945 w 8814435"/>
              <a:gd name="connsiteY1150" fmla="*/ 57150 h 506730"/>
              <a:gd name="connsiteX1151" fmla="*/ 7179945 w 8814435"/>
              <a:gd name="connsiteY1151" fmla="*/ 127635 h 506730"/>
              <a:gd name="connsiteX1152" fmla="*/ 7231380 w 8814435"/>
              <a:gd name="connsiteY1152" fmla="*/ 183833 h 506730"/>
              <a:gd name="connsiteX1153" fmla="*/ 7274243 w 8814435"/>
              <a:gd name="connsiteY1153" fmla="*/ 160020 h 506730"/>
              <a:gd name="connsiteX1154" fmla="*/ 7825740 w 8814435"/>
              <a:gd name="connsiteY1154" fmla="*/ 328613 h 506730"/>
              <a:gd name="connsiteX1155" fmla="*/ 7760970 w 8814435"/>
              <a:gd name="connsiteY1155" fmla="*/ 393383 h 506730"/>
              <a:gd name="connsiteX1156" fmla="*/ 7825740 w 8814435"/>
              <a:gd name="connsiteY1156" fmla="*/ 457200 h 506730"/>
              <a:gd name="connsiteX1157" fmla="*/ 7882890 w 8814435"/>
              <a:gd name="connsiteY1157" fmla="*/ 425768 h 506730"/>
              <a:gd name="connsiteX1158" fmla="*/ 7866698 w 8814435"/>
              <a:gd name="connsiteY1158" fmla="*/ 416243 h 506730"/>
              <a:gd name="connsiteX1159" fmla="*/ 7825740 w 8814435"/>
              <a:gd name="connsiteY1159" fmla="*/ 440055 h 506730"/>
              <a:gd name="connsiteX1160" fmla="*/ 7779068 w 8814435"/>
              <a:gd name="connsiteY1160" fmla="*/ 400050 h 506730"/>
              <a:gd name="connsiteX1161" fmla="*/ 7887653 w 8814435"/>
              <a:gd name="connsiteY1161" fmla="*/ 400050 h 506730"/>
              <a:gd name="connsiteX1162" fmla="*/ 7887653 w 8814435"/>
              <a:gd name="connsiteY1162" fmla="*/ 391478 h 506730"/>
              <a:gd name="connsiteX1163" fmla="*/ 7825740 w 8814435"/>
              <a:gd name="connsiteY1163" fmla="*/ 328613 h 506730"/>
              <a:gd name="connsiteX1164" fmla="*/ 7780020 w 8814435"/>
              <a:gd name="connsiteY1164" fmla="*/ 383858 h 506730"/>
              <a:gd name="connsiteX1165" fmla="*/ 7825740 w 8814435"/>
              <a:gd name="connsiteY1165" fmla="*/ 345758 h 506730"/>
              <a:gd name="connsiteX1166" fmla="*/ 7869555 w 8814435"/>
              <a:gd name="connsiteY1166" fmla="*/ 383858 h 506730"/>
              <a:gd name="connsiteX1167" fmla="*/ 7780020 w 8814435"/>
              <a:gd name="connsiteY1167" fmla="*/ 383858 h 506730"/>
              <a:gd name="connsiteX1168" fmla="*/ 7680960 w 8814435"/>
              <a:gd name="connsiteY1168" fmla="*/ 328613 h 506730"/>
              <a:gd name="connsiteX1169" fmla="*/ 7638098 w 8814435"/>
              <a:gd name="connsiteY1169" fmla="*/ 351473 h 506730"/>
              <a:gd name="connsiteX1170" fmla="*/ 7638098 w 8814435"/>
              <a:gd name="connsiteY1170" fmla="*/ 330518 h 506730"/>
              <a:gd name="connsiteX1171" fmla="*/ 7620000 w 8814435"/>
              <a:gd name="connsiteY1171" fmla="*/ 330518 h 506730"/>
              <a:gd name="connsiteX1172" fmla="*/ 7620000 w 8814435"/>
              <a:gd name="connsiteY1172" fmla="*/ 454343 h 506730"/>
              <a:gd name="connsiteX1173" fmla="*/ 7639050 w 8814435"/>
              <a:gd name="connsiteY1173" fmla="*/ 454343 h 506730"/>
              <a:gd name="connsiteX1174" fmla="*/ 7639050 w 8814435"/>
              <a:gd name="connsiteY1174" fmla="*/ 385763 h 506730"/>
              <a:gd name="connsiteX1175" fmla="*/ 7678103 w 8814435"/>
              <a:gd name="connsiteY1175" fmla="*/ 345758 h 506730"/>
              <a:gd name="connsiteX1176" fmla="*/ 7715250 w 8814435"/>
              <a:gd name="connsiteY1176" fmla="*/ 385763 h 506730"/>
              <a:gd name="connsiteX1177" fmla="*/ 7715250 w 8814435"/>
              <a:gd name="connsiteY1177" fmla="*/ 455295 h 506730"/>
              <a:gd name="connsiteX1178" fmla="*/ 7734300 w 8814435"/>
              <a:gd name="connsiteY1178" fmla="*/ 455295 h 506730"/>
              <a:gd name="connsiteX1179" fmla="*/ 7734300 w 8814435"/>
              <a:gd name="connsiteY1179" fmla="*/ 384810 h 506730"/>
              <a:gd name="connsiteX1180" fmla="*/ 7680960 w 8814435"/>
              <a:gd name="connsiteY1180" fmla="*/ 328613 h 506730"/>
              <a:gd name="connsiteX1181" fmla="*/ 7535228 w 8814435"/>
              <a:gd name="connsiteY1181" fmla="*/ 328613 h 506730"/>
              <a:gd name="connsiteX1182" fmla="*/ 7492365 w 8814435"/>
              <a:gd name="connsiteY1182" fmla="*/ 351473 h 506730"/>
              <a:gd name="connsiteX1183" fmla="*/ 7492365 w 8814435"/>
              <a:gd name="connsiteY1183" fmla="*/ 330518 h 506730"/>
              <a:gd name="connsiteX1184" fmla="*/ 7474268 w 8814435"/>
              <a:gd name="connsiteY1184" fmla="*/ 330518 h 506730"/>
              <a:gd name="connsiteX1185" fmla="*/ 7474268 w 8814435"/>
              <a:gd name="connsiteY1185" fmla="*/ 454343 h 506730"/>
              <a:gd name="connsiteX1186" fmla="*/ 7493318 w 8814435"/>
              <a:gd name="connsiteY1186" fmla="*/ 454343 h 506730"/>
              <a:gd name="connsiteX1187" fmla="*/ 7493318 w 8814435"/>
              <a:gd name="connsiteY1187" fmla="*/ 385763 h 506730"/>
              <a:gd name="connsiteX1188" fmla="*/ 7532370 w 8814435"/>
              <a:gd name="connsiteY1188" fmla="*/ 345758 h 506730"/>
              <a:gd name="connsiteX1189" fmla="*/ 7569518 w 8814435"/>
              <a:gd name="connsiteY1189" fmla="*/ 385763 h 506730"/>
              <a:gd name="connsiteX1190" fmla="*/ 7569518 w 8814435"/>
              <a:gd name="connsiteY1190" fmla="*/ 455295 h 506730"/>
              <a:gd name="connsiteX1191" fmla="*/ 7588568 w 8814435"/>
              <a:gd name="connsiteY1191" fmla="*/ 455295 h 506730"/>
              <a:gd name="connsiteX1192" fmla="*/ 7588568 w 8814435"/>
              <a:gd name="connsiteY1192" fmla="*/ 384810 h 506730"/>
              <a:gd name="connsiteX1193" fmla="*/ 7535228 w 8814435"/>
              <a:gd name="connsiteY1193" fmla="*/ 328613 h 506730"/>
              <a:gd name="connsiteX1194" fmla="*/ 7965758 w 8814435"/>
              <a:gd name="connsiteY1194" fmla="*/ 382905 h 506730"/>
              <a:gd name="connsiteX1195" fmla="*/ 7931468 w 8814435"/>
              <a:gd name="connsiteY1195" fmla="*/ 363855 h 506730"/>
              <a:gd name="connsiteX1196" fmla="*/ 7958138 w 8814435"/>
              <a:gd name="connsiteY1196" fmla="*/ 343853 h 506730"/>
              <a:gd name="connsiteX1197" fmla="*/ 7992428 w 8814435"/>
              <a:gd name="connsiteY1197" fmla="*/ 360045 h 506730"/>
              <a:gd name="connsiteX1198" fmla="*/ 8007668 w 8814435"/>
              <a:gd name="connsiteY1198" fmla="*/ 349568 h 506730"/>
              <a:gd name="connsiteX1199" fmla="*/ 7958138 w 8814435"/>
              <a:gd name="connsiteY1199" fmla="*/ 327660 h 506730"/>
              <a:gd name="connsiteX1200" fmla="*/ 7912418 w 8814435"/>
              <a:gd name="connsiteY1200" fmla="*/ 363855 h 506730"/>
              <a:gd name="connsiteX1201" fmla="*/ 7956233 w 8814435"/>
              <a:gd name="connsiteY1201" fmla="*/ 398145 h 506730"/>
              <a:gd name="connsiteX1202" fmla="*/ 7991475 w 8814435"/>
              <a:gd name="connsiteY1202" fmla="*/ 418148 h 506730"/>
              <a:gd name="connsiteX1203" fmla="*/ 7961948 w 8814435"/>
              <a:gd name="connsiteY1203" fmla="*/ 440055 h 506730"/>
              <a:gd name="connsiteX1204" fmla="*/ 7921943 w 8814435"/>
              <a:gd name="connsiteY1204" fmla="*/ 420053 h 506730"/>
              <a:gd name="connsiteX1205" fmla="*/ 7905750 w 8814435"/>
              <a:gd name="connsiteY1205" fmla="*/ 431483 h 506730"/>
              <a:gd name="connsiteX1206" fmla="*/ 7960995 w 8814435"/>
              <a:gd name="connsiteY1206" fmla="*/ 457200 h 506730"/>
              <a:gd name="connsiteX1207" fmla="*/ 8009573 w 8814435"/>
              <a:gd name="connsiteY1207" fmla="*/ 419100 h 506730"/>
              <a:gd name="connsiteX1208" fmla="*/ 7965758 w 8814435"/>
              <a:gd name="connsiteY1208" fmla="*/ 382905 h 506730"/>
              <a:gd name="connsiteX1209" fmla="*/ 7651433 w 8814435"/>
              <a:gd name="connsiteY1209" fmla="*/ 110490 h 506730"/>
              <a:gd name="connsiteX1210" fmla="*/ 7651433 w 8814435"/>
              <a:gd name="connsiteY1210" fmla="*/ 180023 h 506730"/>
              <a:gd name="connsiteX1211" fmla="*/ 7670483 w 8814435"/>
              <a:gd name="connsiteY1211" fmla="*/ 180023 h 506730"/>
              <a:gd name="connsiteX1212" fmla="*/ 7670483 w 8814435"/>
              <a:gd name="connsiteY1212" fmla="*/ 109538 h 506730"/>
              <a:gd name="connsiteX1213" fmla="*/ 7618095 w 8814435"/>
              <a:gd name="connsiteY1213" fmla="*/ 54293 h 506730"/>
              <a:gd name="connsiteX1214" fmla="*/ 7575233 w 8814435"/>
              <a:gd name="connsiteY1214" fmla="*/ 77153 h 506730"/>
              <a:gd name="connsiteX1215" fmla="*/ 7575233 w 8814435"/>
              <a:gd name="connsiteY1215" fmla="*/ 57150 h 506730"/>
              <a:gd name="connsiteX1216" fmla="*/ 7557135 w 8814435"/>
              <a:gd name="connsiteY1216" fmla="*/ 57150 h 506730"/>
              <a:gd name="connsiteX1217" fmla="*/ 7557135 w 8814435"/>
              <a:gd name="connsiteY1217" fmla="*/ 180975 h 506730"/>
              <a:gd name="connsiteX1218" fmla="*/ 7576185 w 8814435"/>
              <a:gd name="connsiteY1218" fmla="*/ 180975 h 506730"/>
              <a:gd name="connsiteX1219" fmla="*/ 7576185 w 8814435"/>
              <a:gd name="connsiteY1219" fmla="*/ 112395 h 506730"/>
              <a:gd name="connsiteX1220" fmla="*/ 7615238 w 8814435"/>
              <a:gd name="connsiteY1220" fmla="*/ 72390 h 506730"/>
              <a:gd name="connsiteX1221" fmla="*/ 7651433 w 8814435"/>
              <a:gd name="connsiteY1221" fmla="*/ 110490 h 506730"/>
              <a:gd name="connsiteX1222" fmla="*/ 3873818 w 8814435"/>
              <a:gd name="connsiteY1222" fmla="*/ 164783 h 506730"/>
              <a:gd name="connsiteX1223" fmla="*/ 3855720 w 8814435"/>
              <a:gd name="connsiteY1223" fmla="*/ 142875 h 506730"/>
              <a:gd name="connsiteX1224" fmla="*/ 3855720 w 8814435"/>
              <a:gd name="connsiteY1224" fmla="*/ 73343 h 506730"/>
              <a:gd name="connsiteX1225" fmla="*/ 3891915 w 8814435"/>
              <a:gd name="connsiteY1225" fmla="*/ 73343 h 506730"/>
              <a:gd name="connsiteX1226" fmla="*/ 3891915 w 8814435"/>
              <a:gd name="connsiteY1226" fmla="*/ 57150 h 506730"/>
              <a:gd name="connsiteX1227" fmla="*/ 3855720 w 8814435"/>
              <a:gd name="connsiteY1227" fmla="*/ 57150 h 506730"/>
              <a:gd name="connsiteX1228" fmla="*/ 3855720 w 8814435"/>
              <a:gd name="connsiteY1228" fmla="*/ 18098 h 506730"/>
              <a:gd name="connsiteX1229" fmla="*/ 3837623 w 8814435"/>
              <a:gd name="connsiteY1229" fmla="*/ 29528 h 506730"/>
              <a:gd name="connsiteX1230" fmla="*/ 3837623 w 8814435"/>
              <a:gd name="connsiteY1230" fmla="*/ 57150 h 506730"/>
              <a:gd name="connsiteX1231" fmla="*/ 3813810 w 8814435"/>
              <a:gd name="connsiteY1231" fmla="*/ 57150 h 506730"/>
              <a:gd name="connsiteX1232" fmla="*/ 3813810 w 8814435"/>
              <a:gd name="connsiteY1232" fmla="*/ 74295 h 506730"/>
              <a:gd name="connsiteX1233" fmla="*/ 3837623 w 8814435"/>
              <a:gd name="connsiteY1233" fmla="*/ 74295 h 506730"/>
              <a:gd name="connsiteX1234" fmla="*/ 3837623 w 8814435"/>
              <a:gd name="connsiteY1234" fmla="*/ 142875 h 506730"/>
              <a:gd name="connsiteX1235" fmla="*/ 3872865 w 8814435"/>
              <a:gd name="connsiteY1235" fmla="*/ 181928 h 506730"/>
              <a:gd name="connsiteX1236" fmla="*/ 3898583 w 8814435"/>
              <a:gd name="connsiteY1236" fmla="*/ 173355 h 506730"/>
              <a:gd name="connsiteX1237" fmla="*/ 3889058 w 8814435"/>
              <a:gd name="connsiteY1237" fmla="*/ 158115 h 506730"/>
              <a:gd name="connsiteX1238" fmla="*/ 3873818 w 8814435"/>
              <a:gd name="connsiteY1238" fmla="*/ 164783 h 506730"/>
              <a:gd name="connsiteX1239" fmla="*/ 3369945 w 8814435"/>
              <a:gd name="connsiteY1239" fmla="*/ 328613 h 506730"/>
              <a:gd name="connsiteX1240" fmla="*/ 3313748 w 8814435"/>
              <a:gd name="connsiteY1240" fmla="*/ 355283 h 506730"/>
              <a:gd name="connsiteX1241" fmla="*/ 3329940 w 8814435"/>
              <a:gd name="connsiteY1241" fmla="*/ 365760 h 506730"/>
              <a:gd name="connsiteX1242" fmla="*/ 3368993 w 8814435"/>
              <a:gd name="connsiteY1242" fmla="*/ 344805 h 506730"/>
              <a:gd name="connsiteX1243" fmla="*/ 3405188 w 8814435"/>
              <a:gd name="connsiteY1243" fmla="*/ 376238 h 506730"/>
              <a:gd name="connsiteX1244" fmla="*/ 3405188 w 8814435"/>
              <a:gd name="connsiteY1244" fmla="*/ 381000 h 506730"/>
              <a:gd name="connsiteX1245" fmla="*/ 3366135 w 8814435"/>
              <a:gd name="connsiteY1245" fmla="*/ 381000 h 506730"/>
              <a:gd name="connsiteX1246" fmla="*/ 3309938 w 8814435"/>
              <a:gd name="connsiteY1246" fmla="*/ 421005 h 506730"/>
              <a:gd name="connsiteX1247" fmla="*/ 3353753 w 8814435"/>
              <a:gd name="connsiteY1247" fmla="*/ 457200 h 506730"/>
              <a:gd name="connsiteX1248" fmla="*/ 3405188 w 8814435"/>
              <a:gd name="connsiteY1248" fmla="*/ 433388 h 506730"/>
              <a:gd name="connsiteX1249" fmla="*/ 3405188 w 8814435"/>
              <a:gd name="connsiteY1249" fmla="*/ 455295 h 506730"/>
              <a:gd name="connsiteX1250" fmla="*/ 3423285 w 8814435"/>
              <a:gd name="connsiteY1250" fmla="*/ 455295 h 506730"/>
              <a:gd name="connsiteX1251" fmla="*/ 3423285 w 8814435"/>
              <a:gd name="connsiteY1251" fmla="*/ 376238 h 506730"/>
              <a:gd name="connsiteX1252" fmla="*/ 3369945 w 8814435"/>
              <a:gd name="connsiteY1252" fmla="*/ 328613 h 506730"/>
              <a:gd name="connsiteX1253" fmla="*/ 3406140 w 8814435"/>
              <a:gd name="connsiteY1253" fmla="*/ 412433 h 506730"/>
              <a:gd name="connsiteX1254" fmla="*/ 3358515 w 8814435"/>
              <a:gd name="connsiteY1254" fmla="*/ 440055 h 506730"/>
              <a:gd name="connsiteX1255" fmla="*/ 3329940 w 8814435"/>
              <a:gd name="connsiteY1255" fmla="*/ 419100 h 506730"/>
              <a:gd name="connsiteX1256" fmla="*/ 3368040 w 8814435"/>
              <a:gd name="connsiteY1256" fmla="*/ 395288 h 506730"/>
              <a:gd name="connsiteX1257" fmla="*/ 3406140 w 8814435"/>
              <a:gd name="connsiteY1257" fmla="*/ 395288 h 506730"/>
              <a:gd name="connsiteX1258" fmla="*/ 3406140 w 8814435"/>
              <a:gd name="connsiteY1258" fmla="*/ 412433 h 506730"/>
              <a:gd name="connsiteX1259" fmla="*/ 3506153 w 8814435"/>
              <a:gd name="connsiteY1259" fmla="*/ 182880 h 506730"/>
              <a:gd name="connsiteX1260" fmla="*/ 3563303 w 8814435"/>
              <a:gd name="connsiteY1260" fmla="*/ 151448 h 506730"/>
              <a:gd name="connsiteX1261" fmla="*/ 3547110 w 8814435"/>
              <a:gd name="connsiteY1261" fmla="*/ 141923 h 506730"/>
              <a:gd name="connsiteX1262" fmla="*/ 3506153 w 8814435"/>
              <a:gd name="connsiteY1262" fmla="*/ 165735 h 506730"/>
              <a:gd name="connsiteX1263" fmla="*/ 3459480 w 8814435"/>
              <a:gd name="connsiteY1263" fmla="*/ 125730 h 506730"/>
              <a:gd name="connsiteX1264" fmla="*/ 3568065 w 8814435"/>
              <a:gd name="connsiteY1264" fmla="*/ 125730 h 506730"/>
              <a:gd name="connsiteX1265" fmla="*/ 3568065 w 8814435"/>
              <a:gd name="connsiteY1265" fmla="*/ 117158 h 506730"/>
              <a:gd name="connsiteX1266" fmla="*/ 3505200 w 8814435"/>
              <a:gd name="connsiteY1266" fmla="*/ 54293 h 506730"/>
              <a:gd name="connsiteX1267" fmla="*/ 3440430 w 8814435"/>
              <a:gd name="connsiteY1267" fmla="*/ 119063 h 506730"/>
              <a:gd name="connsiteX1268" fmla="*/ 3506153 w 8814435"/>
              <a:gd name="connsiteY1268" fmla="*/ 182880 h 506730"/>
              <a:gd name="connsiteX1269" fmla="*/ 3505200 w 8814435"/>
              <a:gd name="connsiteY1269" fmla="*/ 71438 h 506730"/>
              <a:gd name="connsiteX1270" fmla="*/ 3549015 w 8814435"/>
              <a:gd name="connsiteY1270" fmla="*/ 109538 h 506730"/>
              <a:gd name="connsiteX1271" fmla="*/ 3459480 w 8814435"/>
              <a:gd name="connsiteY1271" fmla="*/ 109538 h 506730"/>
              <a:gd name="connsiteX1272" fmla="*/ 3505200 w 8814435"/>
              <a:gd name="connsiteY1272" fmla="*/ 71438 h 506730"/>
              <a:gd name="connsiteX1273" fmla="*/ 3517583 w 8814435"/>
              <a:gd name="connsiteY1273" fmla="*/ 328613 h 506730"/>
              <a:gd name="connsiteX1274" fmla="*/ 3474720 w 8814435"/>
              <a:gd name="connsiteY1274" fmla="*/ 351473 h 506730"/>
              <a:gd name="connsiteX1275" fmla="*/ 3474720 w 8814435"/>
              <a:gd name="connsiteY1275" fmla="*/ 330518 h 506730"/>
              <a:gd name="connsiteX1276" fmla="*/ 3456623 w 8814435"/>
              <a:gd name="connsiteY1276" fmla="*/ 330518 h 506730"/>
              <a:gd name="connsiteX1277" fmla="*/ 3456623 w 8814435"/>
              <a:gd name="connsiteY1277" fmla="*/ 454343 h 506730"/>
              <a:gd name="connsiteX1278" fmla="*/ 3475673 w 8814435"/>
              <a:gd name="connsiteY1278" fmla="*/ 454343 h 506730"/>
              <a:gd name="connsiteX1279" fmla="*/ 3475673 w 8814435"/>
              <a:gd name="connsiteY1279" fmla="*/ 385763 h 506730"/>
              <a:gd name="connsiteX1280" fmla="*/ 3514725 w 8814435"/>
              <a:gd name="connsiteY1280" fmla="*/ 345758 h 506730"/>
              <a:gd name="connsiteX1281" fmla="*/ 3551873 w 8814435"/>
              <a:gd name="connsiteY1281" fmla="*/ 385763 h 506730"/>
              <a:gd name="connsiteX1282" fmla="*/ 3551873 w 8814435"/>
              <a:gd name="connsiteY1282" fmla="*/ 455295 h 506730"/>
              <a:gd name="connsiteX1283" fmla="*/ 3570923 w 8814435"/>
              <a:gd name="connsiteY1283" fmla="*/ 455295 h 506730"/>
              <a:gd name="connsiteX1284" fmla="*/ 3570923 w 8814435"/>
              <a:gd name="connsiteY1284" fmla="*/ 384810 h 506730"/>
              <a:gd name="connsiteX1285" fmla="*/ 3517583 w 8814435"/>
              <a:gd name="connsiteY1285" fmla="*/ 328613 h 506730"/>
              <a:gd name="connsiteX1286" fmla="*/ 3354705 w 8814435"/>
              <a:gd name="connsiteY1286" fmla="*/ 182880 h 506730"/>
              <a:gd name="connsiteX1287" fmla="*/ 3417570 w 8814435"/>
              <a:gd name="connsiteY1287" fmla="*/ 119063 h 506730"/>
              <a:gd name="connsiteX1288" fmla="*/ 3354705 w 8814435"/>
              <a:gd name="connsiteY1288" fmla="*/ 55245 h 506730"/>
              <a:gd name="connsiteX1289" fmla="*/ 3308033 w 8814435"/>
              <a:gd name="connsiteY1289" fmla="*/ 80010 h 506730"/>
              <a:gd name="connsiteX1290" fmla="*/ 3308033 w 8814435"/>
              <a:gd name="connsiteY1290" fmla="*/ 57150 h 506730"/>
              <a:gd name="connsiteX1291" fmla="*/ 3289935 w 8814435"/>
              <a:gd name="connsiteY1291" fmla="*/ 57150 h 506730"/>
              <a:gd name="connsiteX1292" fmla="*/ 3289935 w 8814435"/>
              <a:gd name="connsiteY1292" fmla="*/ 228600 h 506730"/>
              <a:gd name="connsiteX1293" fmla="*/ 3308033 w 8814435"/>
              <a:gd name="connsiteY1293" fmla="*/ 228600 h 506730"/>
              <a:gd name="connsiteX1294" fmla="*/ 3308033 w 8814435"/>
              <a:gd name="connsiteY1294" fmla="*/ 160020 h 506730"/>
              <a:gd name="connsiteX1295" fmla="*/ 3354705 w 8814435"/>
              <a:gd name="connsiteY1295" fmla="*/ 182880 h 506730"/>
              <a:gd name="connsiteX1296" fmla="*/ 3307080 w 8814435"/>
              <a:gd name="connsiteY1296" fmla="*/ 118110 h 506730"/>
              <a:gd name="connsiteX1297" fmla="*/ 3352800 w 8814435"/>
              <a:gd name="connsiteY1297" fmla="*/ 71438 h 506730"/>
              <a:gd name="connsiteX1298" fmla="*/ 3398520 w 8814435"/>
              <a:gd name="connsiteY1298" fmla="*/ 118110 h 506730"/>
              <a:gd name="connsiteX1299" fmla="*/ 3352800 w 8814435"/>
              <a:gd name="connsiteY1299" fmla="*/ 164783 h 506730"/>
              <a:gd name="connsiteX1300" fmla="*/ 3307080 w 8814435"/>
              <a:gd name="connsiteY1300" fmla="*/ 118110 h 506730"/>
              <a:gd name="connsiteX1301" fmla="*/ 3776663 w 8814435"/>
              <a:gd name="connsiteY1301" fmla="*/ 159068 h 506730"/>
              <a:gd name="connsiteX1302" fmla="*/ 3776663 w 8814435"/>
              <a:gd name="connsiteY1302" fmla="*/ 180975 h 506730"/>
              <a:gd name="connsiteX1303" fmla="*/ 3794760 w 8814435"/>
              <a:gd name="connsiteY1303" fmla="*/ 180975 h 506730"/>
              <a:gd name="connsiteX1304" fmla="*/ 3794760 w 8814435"/>
              <a:gd name="connsiteY1304" fmla="*/ 101918 h 506730"/>
              <a:gd name="connsiteX1305" fmla="*/ 3740468 w 8814435"/>
              <a:gd name="connsiteY1305" fmla="*/ 54293 h 506730"/>
              <a:gd name="connsiteX1306" fmla="*/ 3684270 w 8814435"/>
              <a:gd name="connsiteY1306" fmla="*/ 80963 h 506730"/>
              <a:gd name="connsiteX1307" fmla="*/ 3700463 w 8814435"/>
              <a:gd name="connsiteY1307" fmla="*/ 91440 h 506730"/>
              <a:gd name="connsiteX1308" fmla="*/ 3739515 w 8814435"/>
              <a:gd name="connsiteY1308" fmla="*/ 70485 h 506730"/>
              <a:gd name="connsiteX1309" fmla="*/ 3775710 w 8814435"/>
              <a:gd name="connsiteY1309" fmla="*/ 101918 h 506730"/>
              <a:gd name="connsiteX1310" fmla="*/ 3775710 w 8814435"/>
              <a:gd name="connsiteY1310" fmla="*/ 106680 h 506730"/>
              <a:gd name="connsiteX1311" fmla="*/ 3736658 w 8814435"/>
              <a:gd name="connsiteY1311" fmla="*/ 106680 h 506730"/>
              <a:gd name="connsiteX1312" fmla="*/ 3680460 w 8814435"/>
              <a:gd name="connsiteY1312" fmla="*/ 146685 h 506730"/>
              <a:gd name="connsiteX1313" fmla="*/ 3724275 w 8814435"/>
              <a:gd name="connsiteY1313" fmla="*/ 182880 h 506730"/>
              <a:gd name="connsiteX1314" fmla="*/ 3776663 w 8814435"/>
              <a:gd name="connsiteY1314" fmla="*/ 159068 h 506730"/>
              <a:gd name="connsiteX1315" fmla="*/ 3729038 w 8814435"/>
              <a:gd name="connsiteY1315" fmla="*/ 166688 h 506730"/>
              <a:gd name="connsiteX1316" fmla="*/ 3700463 w 8814435"/>
              <a:gd name="connsiteY1316" fmla="*/ 145733 h 506730"/>
              <a:gd name="connsiteX1317" fmla="*/ 3738563 w 8814435"/>
              <a:gd name="connsiteY1317" fmla="*/ 121920 h 506730"/>
              <a:gd name="connsiteX1318" fmla="*/ 3776663 w 8814435"/>
              <a:gd name="connsiteY1318" fmla="*/ 121920 h 506730"/>
              <a:gd name="connsiteX1319" fmla="*/ 3776663 w 8814435"/>
              <a:gd name="connsiteY1319" fmla="*/ 139065 h 506730"/>
              <a:gd name="connsiteX1320" fmla="*/ 3729038 w 8814435"/>
              <a:gd name="connsiteY1320" fmla="*/ 166688 h 506730"/>
              <a:gd name="connsiteX1321" fmla="*/ 3244215 w 8814435"/>
              <a:gd name="connsiteY1321" fmla="*/ 354330 h 506730"/>
              <a:gd name="connsiteX1322" fmla="*/ 3244215 w 8814435"/>
              <a:gd name="connsiteY1322" fmla="*/ 331470 h 506730"/>
              <a:gd name="connsiteX1323" fmla="*/ 3226118 w 8814435"/>
              <a:gd name="connsiteY1323" fmla="*/ 331470 h 506730"/>
              <a:gd name="connsiteX1324" fmla="*/ 3226118 w 8814435"/>
              <a:gd name="connsiteY1324" fmla="*/ 455295 h 506730"/>
              <a:gd name="connsiteX1325" fmla="*/ 3244215 w 8814435"/>
              <a:gd name="connsiteY1325" fmla="*/ 455295 h 506730"/>
              <a:gd name="connsiteX1326" fmla="*/ 3244215 w 8814435"/>
              <a:gd name="connsiteY1326" fmla="*/ 387668 h 506730"/>
              <a:gd name="connsiteX1327" fmla="*/ 3276600 w 8814435"/>
              <a:gd name="connsiteY1327" fmla="*/ 348615 h 506730"/>
              <a:gd name="connsiteX1328" fmla="*/ 3291840 w 8814435"/>
              <a:gd name="connsiteY1328" fmla="*/ 352425 h 506730"/>
              <a:gd name="connsiteX1329" fmla="*/ 3299460 w 8814435"/>
              <a:gd name="connsiteY1329" fmla="*/ 334328 h 506730"/>
              <a:gd name="connsiteX1330" fmla="*/ 3278505 w 8814435"/>
              <a:gd name="connsiteY1330" fmla="*/ 329565 h 506730"/>
              <a:gd name="connsiteX1331" fmla="*/ 3244215 w 8814435"/>
              <a:gd name="connsiteY1331" fmla="*/ 354330 h 506730"/>
              <a:gd name="connsiteX1332" fmla="*/ 3648075 w 8814435"/>
              <a:gd name="connsiteY1332" fmla="*/ 439103 h 506730"/>
              <a:gd name="connsiteX1333" fmla="*/ 3629978 w 8814435"/>
              <a:gd name="connsiteY1333" fmla="*/ 417195 h 506730"/>
              <a:gd name="connsiteX1334" fmla="*/ 3629978 w 8814435"/>
              <a:gd name="connsiteY1334" fmla="*/ 348615 h 506730"/>
              <a:gd name="connsiteX1335" fmla="*/ 3666173 w 8814435"/>
              <a:gd name="connsiteY1335" fmla="*/ 348615 h 506730"/>
              <a:gd name="connsiteX1336" fmla="*/ 3666173 w 8814435"/>
              <a:gd name="connsiteY1336" fmla="*/ 331470 h 506730"/>
              <a:gd name="connsiteX1337" fmla="*/ 3629978 w 8814435"/>
              <a:gd name="connsiteY1337" fmla="*/ 331470 h 506730"/>
              <a:gd name="connsiteX1338" fmla="*/ 3629978 w 8814435"/>
              <a:gd name="connsiteY1338" fmla="*/ 292418 h 506730"/>
              <a:gd name="connsiteX1339" fmla="*/ 3611880 w 8814435"/>
              <a:gd name="connsiteY1339" fmla="*/ 303848 h 506730"/>
              <a:gd name="connsiteX1340" fmla="*/ 3611880 w 8814435"/>
              <a:gd name="connsiteY1340" fmla="*/ 331470 h 506730"/>
              <a:gd name="connsiteX1341" fmla="*/ 3588068 w 8814435"/>
              <a:gd name="connsiteY1341" fmla="*/ 331470 h 506730"/>
              <a:gd name="connsiteX1342" fmla="*/ 3588068 w 8814435"/>
              <a:gd name="connsiteY1342" fmla="*/ 348615 h 506730"/>
              <a:gd name="connsiteX1343" fmla="*/ 3611880 w 8814435"/>
              <a:gd name="connsiteY1343" fmla="*/ 348615 h 506730"/>
              <a:gd name="connsiteX1344" fmla="*/ 3611880 w 8814435"/>
              <a:gd name="connsiteY1344" fmla="*/ 418148 h 506730"/>
              <a:gd name="connsiteX1345" fmla="*/ 3647123 w 8814435"/>
              <a:gd name="connsiteY1345" fmla="*/ 457200 h 506730"/>
              <a:gd name="connsiteX1346" fmla="*/ 3672840 w 8814435"/>
              <a:gd name="connsiteY1346" fmla="*/ 448628 h 506730"/>
              <a:gd name="connsiteX1347" fmla="*/ 3663315 w 8814435"/>
              <a:gd name="connsiteY1347" fmla="*/ 433388 h 506730"/>
              <a:gd name="connsiteX1348" fmla="*/ 3648075 w 8814435"/>
              <a:gd name="connsiteY1348" fmla="*/ 439103 h 506730"/>
              <a:gd name="connsiteX1349" fmla="*/ 3702368 w 8814435"/>
              <a:gd name="connsiteY1349" fmla="*/ 278130 h 506730"/>
              <a:gd name="connsiteX1350" fmla="*/ 3688080 w 8814435"/>
              <a:gd name="connsiteY1350" fmla="*/ 293370 h 506730"/>
              <a:gd name="connsiteX1351" fmla="*/ 3702368 w 8814435"/>
              <a:gd name="connsiteY1351" fmla="*/ 308610 h 506730"/>
              <a:gd name="connsiteX1352" fmla="*/ 3717608 w 8814435"/>
              <a:gd name="connsiteY1352" fmla="*/ 293370 h 506730"/>
              <a:gd name="connsiteX1353" fmla="*/ 3702368 w 8814435"/>
              <a:gd name="connsiteY1353" fmla="*/ 278130 h 506730"/>
              <a:gd name="connsiteX1354" fmla="*/ 3692843 w 8814435"/>
              <a:gd name="connsiteY1354" fmla="*/ 454343 h 506730"/>
              <a:gd name="connsiteX1355" fmla="*/ 3711893 w 8814435"/>
              <a:gd name="connsiteY1355" fmla="*/ 454343 h 506730"/>
              <a:gd name="connsiteX1356" fmla="*/ 3711893 w 8814435"/>
              <a:gd name="connsiteY1356" fmla="*/ 330518 h 506730"/>
              <a:gd name="connsiteX1357" fmla="*/ 3692843 w 8814435"/>
              <a:gd name="connsiteY1357" fmla="*/ 330518 h 506730"/>
              <a:gd name="connsiteX1358" fmla="*/ 3692843 w 8814435"/>
              <a:gd name="connsiteY1358" fmla="*/ 454343 h 506730"/>
              <a:gd name="connsiteX1359" fmla="*/ 3139440 w 8814435"/>
              <a:gd name="connsiteY1359" fmla="*/ 328613 h 506730"/>
              <a:gd name="connsiteX1360" fmla="*/ 3083243 w 8814435"/>
              <a:gd name="connsiteY1360" fmla="*/ 355283 h 506730"/>
              <a:gd name="connsiteX1361" fmla="*/ 3099435 w 8814435"/>
              <a:gd name="connsiteY1361" fmla="*/ 365760 h 506730"/>
              <a:gd name="connsiteX1362" fmla="*/ 3138488 w 8814435"/>
              <a:gd name="connsiteY1362" fmla="*/ 344805 h 506730"/>
              <a:gd name="connsiteX1363" fmla="*/ 3174683 w 8814435"/>
              <a:gd name="connsiteY1363" fmla="*/ 376238 h 506730"/>
              <a:gd name="connsiteX1364" fmla="*/ 3174683 w 8814435"/>
              <a:gd name="connsiteY1364" fmla="*/ 381000 h 506730"/>
              <a:gd name="connsiteX1365" fmla="*/ 3135630 w 8814435"/>
              <a:gd name="connsiteY1365" fmla="*/ 381000 h 506730"/>
              <a:gd name="connsiteX1366" fmla="*/ 3079433 w 8814435"/>
              <a:gd name="connsiteY1366" fmla="*/ 421005 h 506730"/>
              <a:gd name="connsiteX1367" fmla="*/ 3123248 w 8814435"/>
              <a:gd name="connsiteY1367" fmla="*/ 457200 h 506730"/>
              <a:gd name="connsiteX1368" fmla="*/ 3174683 w 8814435"/>
              <a:gd name="connsiteY1368" fmla="*/ 433388 h 506730"/>
              <a:gd name="connsiteX1369" fmla="*/ 3174683 w 8814435"/>
              <a:gd name="connsiteY1369" fmla="*/ 455295 h 506730"/>
              <a:gd name="connsiteX1370" fmla="*/ 3192780 w 8814435"/>
              <a:gd name="connsiteY1370" fmla="*/ 455295 h 506730"/>
              <a:gd name="connsiteX1371" fmla="*/ 3192780 w 8814435"/>
              <a:gd name="connsiteY1371" fmla="*/ 376238 h 506730"/>
              <a:gd name="connsiteX1372" fmla="*/ 3139440 w 8814435"/>
              <a:gd name="connsiteY1372" fmla="*/ 328613 h 506730"/>
              <a:gd name="connsiteX1373" fmla="*/ 3174683 w 8814435"/>
              <a:gd name="connsiteY1373" fmla="*/ 412433 h 506730"/>
              <a:gd name="connsiteX1374" fmla="*/ 3127058 w 8814435"/>
              <a:gd name="connsiteY1374" fmla="*/ 440055 h 506730"/>
              <a:gd name="connsiteX1375" fmla="*/ 3098483 w 8814435"/>
              <a:gd name="connsiteY1375" fmla="*/ 419100 h 506730"/>
              <a:gd name="connsiteX1376" fmla="*/ 3136583 w 8814435"/>
              <a:gd name="connsiteY1376" fmla="*/ 395288 h 506730"/>
              <a:gd name="connsiteX1377" fmla="*/ 3174683 w 8814435"/>
              <a:gd name="connsiteY1377" fmla="*/ 395288 h 506730"/>
              <a:gd name="connsiteX1378" fmla="*/ 3174683 w 8814435"/>
              <a:gd name="connsiteY1378" fmla="*/ 412433 h 506730"/>
              <a:gd name="connsiteX1379" fmla="*/ 2736533 w 8814435"/>
              <a:gd name="connsiteY1379" fmla="*/ 180023 h 506730"/>
              <a:gd name="connsiteX1380" fmla="*/ 2755583 w 8814435"/>
              <a:gd name="connsiteY1380" fmla="*/ 180023 h 506730"/>
              <a:gd name="connsiteX1381" fmla="*/ 2755583 w 8814435"/>
              <a:gd name="connsiteY1381" fmla="*/ 109538 h 506730"/>
              <a:gd name="connsiteX1382" fmla="*/ 2703195 w 8814435"/>
              <a:gd name="connsiteY1382" fmla="*/ 54293 h 506730"/>
              <a:gd name="connsiteX1383" fmla="*/ 2660333 w 8814435"/>
              <a:gd name="connsiteY1383" fmla="*/ 77153 h 506730"/>
              <a:gd name="connsiteX1384" fmla="*/ 2660333 w 8814435"/>
              <a:gd name="connsiteY1384" fmla="*/ 57150 h 506730"/>
              <a:gd name="connsiteX1385" fmla="*/ 2642235 w 8814435"/>
              <a:gd name="connsiteY1385" fmla="*/ 57150 h 506730"/>
              <a:gd name="connsiteX1386" fmla="*/ 2642235 w 8814435"/>
              <a:gd name="connsiteY1386" fmla="*/ 180975 h 506730"/>
              <a:gd name="connsiteX1387" fmla="*/ 2661285 w 8814435"/>
              <a:gd name="connsiteY1387" fmla="*/ 180975 h 506730"/>
              <a:gd name="connsiteX1388" fmla="*/ 2661285 w 8814435"/>
              <a:gd name="connsiteY1388" fmla="*/ 112395 h 506730"/>
              <a:gd name="connsiteX1389" fmla="*/ 2700338 w 8814435"/>
              <a:gd name="connsiteY1389" fmla="*/ 72390 h 506730"/>
              <a:gd name="connsiteX1390" fmla="*/ 2737485 w 8814435"/>
              <a:gd name="connsiteY1390" fmla="*/ 112395 h 506730"/>
              <a:gd name="connsiteX1391" fmla="*/ 2737485 w 8814435"/>
              <a:gd name="connsiteY1391" fmla="*/ 180023 h 506730"/>
              <a:gd name="connsiteX1392" fmla="*/ 2683193 w 8814435"/>
              <a:gd name="connsiteY1392" fmla="*/ 454343 h 506730"/>
              <a:gd name="connsiteX1393" fmla="*/ 2702243 w 8814435"/>
              <a:gd name="connsiteY1393" fmla="*/ 454343 h 506730"/>
              <a:gd name="connsiteX1394" fmla="*/ 2702243 w 8814435"/>
              <a:gd name="connsiteY1394" fmla="*/ 274320 h 506730"/>
              <a:gd name="connsiteX1395" fmla="*/ 2683193 w 8814435"/>
              <a:gd name="connsiteY1395" fmla="*/ 274320 h 506730"/>
              <a:gd name="connsiteX1396" fmla="*/ 2683193 w 8814435"/>
              <a:gd name="connsiteY1396" fmla="*/ 454343 h 506730"/>
              <a:gd name="connsiteX1397" fmla="*/ 2555558 w 8814435"/>
              <a:gd name="connsiteY1397" fmla="*/ 54293 h 506730"/>
              <a:gd name="connsiteX1398" fmla="*/ 2499360 w 8814435"/>
              <a:gd name="connsiteY1398" fmla="*/ 80963 h 506730"/>
              <a:gd name="connsiteX1399" fmla="*/ 2515553 w 8814435"/>
              <a:gd name="connsiteY1399" fmla="*/ 91440 h 506730"/>
              <a:gd name="connsiteX1400" fmla="*/ 2554605 w 8814435"/>
              <a:gd name="connsiteY1400" fmla="*/ 70485 h 506730"/>
              <a:gd name="connsiteX1401" fmla="*/ 2590800 w 8814435"/>
              <a:gd name="connsiteY1401" fmla="*/ 101918 h 506730"/>
              <a:gd name="connsiteX1402" fmla="*/ 2590800 w 8814435"/>
              <a:gd name="connsiteY1402" fmla="*/ 106680 h 506730"/>
              <a:gd name="connsiteX1403" fmla="*/ 2552700 w 8814435"/>
              <a:gd name="connsiteY1403" fmla="*/ 106680 h 506730"/>
              <a:gd name="connsiteX1404" fmla="*/ 2496503 w 8814435"/>
              <a:gd name="connsiteY1404" fmla="*/ 146685 h 506730"/>
              <a:gd name="connsiteX1405" fmla="*/ 2540318 w 8814435"/>
              <a:gd name="connsiteY1405" fmla="*/ 182880 h 506730"/>
              <a:gd name="connsiteX1406" fmla="*/ 2591753 w 8814435"/>
              <a:gd name="connsiteY1406" fmla="*/ 159068 h 506730"/>
              <a:gd name="connsiteX1407" fmla="*/ 2591753 w 8814435"/>
              <a:gd name="connsiteY1407" fmla="*/ 180975 h 506730"/>
              <a:gd name="connsiteX1408" fmla="*/ 2609850 w 8814435"/>
              <a:gd name="connsiteY1408" fmla="*/ 180975 h 506730"/>
              <a:gd name="connsiteX1409" fmla="*/ 2609850 w 8814435"/>
              <a:gd name="connsiteY1409" fmla="*/ 101918 h 506730"/>
              <a:gd name="connsiteX1410" fmla="*/ 2555558 w 8814435"/>
              <a:gd name="connsiteY1410" fmla="*/ 54293 h 506730"/>
              <a:gd name="connsiteX1411" fmla="*/ 2591753 w 8814435"/>
              <a:gd name="connsiteY1411" fmla="*/ 138113 h 506730"/>
              <a:gd name="connsiteX1412" fmla="*/ 2544128 w 8814435"/>
              <a:gd name="connsiteY1412" fmla="*/ 165735 h 506730"/>
              <a:gd name="connsiteX1413" fmla="*/ 2515553 w 8814435"/>
              <a:gd name="connsiteY1413" fmla="*/ 144780 h 506730"/>
              <a:gd name="connsiteX1414" fmla="*/ 2553653 w 8814435"/>
              <a:gd name="connsiteY1414" fmla="*/ 120968 h 506730"/>
              <a:gd name="connsiteX1415" fmla="*/ 2591753 w 8814435"/>
              <a:gd name="connsiteY1415" fmla="*/ 120968 h 506730"/>
              <a:gd name="connsiteX1416" fmla="*/ 2591753 w 8814435"/>
              <a:gd name="connsiteY1416" fmla="*/ 138113 h 506730"/>
              <a:gd name="connsiteX1417" fmla="*/ 2535555 w 8814435"/>
              <a:gd name="connsiteY1417" fmla="*/ 328613 h 506730"/>
              <a:gd name="connsiteX1418" fmla="*/ 2470785 w 8814435"/>
              <a:gd name="connsiteY1418" fmla="*/ 393383 h 506730"/>
              <a:gd name="connsiteX1419" fmla="*/ 2535555 w 8814435"/>
              <a:gd name="connsiteY1419" fmla="*/ 457200 h 506730"/>
              <a:gd name="connsiteX1420" fmla="*/ 2592705 w 8814435"/>
              <a:gd name="connsiteY1420" fmla="*/ 425768 h 506730"/>
              <a:gd name="connsiteX1421" fmla="*/ 2576513 w 8814435"/>
              <a:gd name="connsiteY1421" fmla="*/ 416243 h 506730"/>
              <a:gd name="connsiteX1422" fmla="*/ 2535555 w 8814435"/>
              <a:gd name="connsiteY1422" fmla="*/ 440055 h 506730"/>
              <a:gd name="connsiteX1423" fmla="*/ 2488883 w 8814435"/>
              <a:gd name="connsiteY1423" fmla="*/ 400050 h 506730"/>
              <a:gd name="connsiteX1424" fmla="*/ 2597468 w 8814435"/>
              <a:gd name="connsiteY1424" fmla="*/ 400050 h 506730"/>
              <a:gd name="connsiteX1425" fmla="*/ 2597468 w 8814435"/>
              <a:gd name="connsiteY1425" fmla="*/ 391478 h 506730"/>
              <a:gd name="connsiteX1426" fmla="*/ 2535555 w 8814435"/>
              <a:gd name="connsiteY1426" fmla="*/ 328613 h 506730"/>
              <a:gd name="connsiteX1427" fmla="*/ 2489835 w 8814435"/>
              <a:gd name="connsiteY1427" fmla="*/ 383858 h 506730"/>
              <a:gd name="connsiteX1428" fmla="*/ 2535555 w 8814435"/>
              <a:gd name="connsiteY1428" fmla="*/ 345758 h 506730"/>
              <a:gd name="connsiteX1429" fmla="*/ 2579370 w 8814435"/>
              <a:gd name="connsiteY1429" fmla="*/ 383858 h 506730"/>
              <a:gd name="connsiteX1430" fmla="*/ 2489835 w 8814435"/>
              <a:gd name="connsiteY1430" fmla="*/ 383858 h 506730"/>
              <a:gd name="connsiteX1431" fmla="*/ 3261360 w 8814435"/>
              <a:gd name="connsiteY1431" fmla="*/ 119063 h 506730"/>
              <a:gd name="connsiteX1432" fmla="*/ 3197543 w 8814435"/>
              <a:gd name="connsiteY1432" fmla="*/ 55245 h 506730"/>
              <a:gd name="connsiteX1433" fmla="*/ 3133725 w 8814435"/>
              <a:gd name="connsiteY1433" fmla="*/ 119063 h 506730"/>
              <a:gd name="connsiteX1434" fmla="*/ 3197543 w 8814435"/>
              <a:gd name="connsiteY1434" fmla="*/ 182880 h 506730"/>
              <a:gd name="connsiteX1435" fmla="*/ 3261360 w 8814435"/>
              <a:gd name="connsiteY1435" fmla="*/ 119063 h 506730"/>
              <a:gd name="connsiteX1436" fmla="*/ 3197543 w 8814435"/>
              <a:gd name="connsiteY1436" fmla="*/ 164783 h 506730"/>
              <a:gd name="connsiteX1437" fmla="*/ 3152775 w 8814435"/>
              <a:gd name="connsiteY1437" fmla="*/ 118110 h 506730"/>
              <a:gd name="connsiteX1438" fmla="*/ 3197543 w 8814435"/>
              <a:gd name="connsiteY1438" fmla="*/ 71438 h 506730"/>
              <a:gd name="connsiteX1439" fmla="*/ 3243263 w 8814435"/>
              <a:gd name="connsiteY1439" fmla="*/ 118110 h 506730"/>
              <a:gd name="connsiteX1440" fmla="*/ 3197543 w 8814435"/>
              <a:gd name="connsiteY1440" fmla="*/ 164783 h 506730"/>
              <a:gd name="connsiteX1441" fmla="*/ 3035618 w 8814435"/>
              <a:gd name="connsiteY1441" fmla="*/ 353378 h 506730"/>
              <a:gd name="connsiteX1442" fmla="*/ 2989898 w 8814435"/>
              <a:gd name="connsiteY1442" fmla="*/ 328613 h 506730"/>
              <a:gd name="connsiteX1443" fmla="*/ 2927033 w 8814435"/>
              <a:gd name="connsiteY1443" fmla="*/ 392430 h 506730"/>
              <a:gd name="connsiteX1444" fmla="*/ 2989898 w 8814435"/>
              <a:gd name="connsiteY1444" fmla="*/ 456248 h 506730"/>
              <a:gd name="connsiteX1445" fmla="*/ 3036570 w 8814435"/>
              <a:gd name="connsiteY1445" fmla="*/ 431483 h 506730"/>
              <a:gd name="connsiteX1446" fmla="*/ 3036570 w 8814435"/>
              <a:gd name="connsiteY1446" fmla="*/ 443865 h 506730"/>
              <a:gd name="connsiteX1447" fmla="*/ 2991803 w 8814435"/>
              <a:gd name="connsiteY1447" fmla="*/ 489585 h 506730"/>
              <a:gd name="connsiteX1448" fmla="*/ 2948940 w 8814435"/>
              <a:gd name="connsiteY1448" fmla="*/ 468630 h 506730"/>
              <a:gd name="connsiteX1449" fmla="*/ 2933700 w 8814435"/>
              <a:gd name="connsiteY1449" fmla="*/ 481013 h 506730"/>
              <a:gd name="connsiteX1450" fmla="*/ 2992755 w 8814435"/>
              <a:gd name="connsiteY1450" fmla="*/ 506730 h 506730"/>
              <a:gd name="connsiteX1451" fmla="*/ 3055620 w 8814435"/>
              <a:gd name="connsiteY1451" fmla="*/ 443865 h 506730"/>
              <a:gd name="connsiteX1452" fmla="*/ 3055620 w 8814435"/>
              <a:gd name="connsiteY1452" fmla="*/ 331470 h 506730"/>
              <a:gd name="connsiteX1453" fmla="*/ 3036570 w 8814435"/>
              <a:gd name="connsiteY1453" fmla="*/ 331470 h 506730"/>
              <a:gd name="connsiteX1454" fmla="*/ 3036570 w 8814435"/>
              <a:gd name="connsiteY1454" fmla="*/ 353378 h 506730"/>
              <a:gd name="connsiteX1455" fmla="*/ 2990850 w 8814435"/>
              <a:gd name="connsiteY1455" fmla="*/ 440055 h 506730"/>
              <a:gd name="connsiteX1456" fmla="*/ 2945130 w 8814435"/>
              <a:gd name="connsiteY1456" fmla="*/ 393383 h 506730"/>
              <a:gd name="connsiteX1457" fmla="*/ 2990850 w 8814435"/>
              <a:gd name="connsiteY1457" fmla="*/ 346710 h 506730"/>
              <a:gd name="connsiteX1458" fmla="*/ 3036570 w 8814435"/>
              <a:gd name="connsiteY1458" fmla="*/ 393383 h 506730"/>
              <a:gd name="connsiteX1459" fmla="*/ 2990850 w 8814435"/>
              <a:gd name="connsiteY1459" fmla="*/ 440055 h 506730"/>
              <a:gd name="connsiteX1460" fmla="*/ 3804285 w 8814435"/>
              <a:gd name="connsiteY1460" fmla="*/ 328613 h 506730"/>
              <a:gd name="connsiteX1461" fmla="*/ 3739515 w 8814435"/>
              <a:gd name="connsiteY1461" fmla="*/ 393383 h 506730"/>
              <a:gd name="connsiteX1462" fmla="*/ 3804285 w 8814435"/>
              <a:gd name="connsiteY1462" fmla="*/ 457200 h 506730"/>
              <a:gd name="connsiteX1463" fmla="*/ 3861435 w 8814435"/>
              <a:gd name="connsiteY1463" fmla="*/ 425768 h 506730"/>
              <a:gd name="connsiteX1464" fmla="*/ 3845243 w 8814435"/>
              <a:gd name="connsiteY1464" fmla="*/ 416243 h 506730"/>
              <a:gd name="connsiteX1465" fmla="*/ 3804285 w 8814435"/>
              <a:gd name="connsiteY1465" fmla="*/ 440055 h 506730"/>
              <a:gd name="connsiteX1466" fmla="*/ 3757613 w 8814435"/>
              <a:gd name="connsiteY1466" fmla="*/ 400050 h 506730"/>
              <a:gd name="connsiteX1467" fmla="*/ 3867150 w 8814435"/>
              <a:gd name="connsiteY1467" fmla="*/ 400050 h 506730"/>
              <a:gd name="connsiteX1468" fmla="*/ 3867150 w 8814435"/>
              <a:gd name="connsiteY1468" fmla="*/ 391478 h 506730"/>
              <a:gd name="connsiteX1469" fmla="*/ 3804285 w 8814435"/>
              <a:gd name="connsiteY1469" fmla="*/ 328613 h 506730"/>
              <a:gd name="connsiteX1470" fmla="*/ 3758565 w 8814435"/>
              <a:gd name="connsiteY1470" fmla="*/ 383858 h 506730"/>
              <a:gd name="connsiteX1471" fmla="*/ 3804285 w 8814435"/>
              <a:gd name="connsiteY1471" fmla="*/ 345758 h 506730"/>
              <a:gd name="connsiteX1472" fmla="*/ 3848100 w 8814435"/>
              <a:gd name="connsiteY1472" fmla="*/ 383858 h 506730"/>
              <a:gd name="connsiteX1473" fmla="*/ 3758565 w 8814435"/>
              <a:gd name="connsiteY1473" fmla="*/ 383858 h 506730"/>
              <a:gd name="connsiteX1474" fmla="*/ 2847975 w 8814435"/>
              <a:gd name="connsiteY1474" fmla="*/ 165735 h 506730"/>
              <a:gd name="connsiteX1475" fmla="*/ 2802255 w 8814435"/>
              <a:gd name="connsiteY1475" fmla="*/ 119063 h 506730"/>
              <a:gd name="connsiteX1476" fmla="*/ 2847975 w 8814435"/>
              <a:gd name="connsiteY1476" fmla="*/ 72390 h 506730"/>
              <a:gd name="connsiteX1477" fmla="*/ 2888933 w 8814435"/>
              <a:gd name="connsiteY1477" fmla="*/ 100013 h 506730"/>
              <a:gd name="connsiteX1478" fmla="*/ 2906078 w 8814435"/>
              <a:gd name="connsiteY1478" fmla="*/ 92393 h 506730"/>
              <a:gd name="connsiteX1479" fmla="*/ 2847975 w 8814435"/>
              <a:gd name="connsiteY1479" fmla="*/ 55245 h 506730"/>
              <a:gd name="connsiteX1480" fmla="*/ 2783205 w 8814435"/>
              <a:gd name="connsiteY1480" fmla="*/ 119063 h 506730"/>
              <a:gd name="connsiteX1481" fmla="*/ 2847975 w 8814435"/>
              <a:gd name="connsiteY1481" fmla="*/ 182880 h 506730"/>
              <a:gd name="connsiteX1482" fmla="*/ 2907030 w 8814435"/>
              <a:gd name="connsiteY1482" fmla="*/ 143828 h 506730"/>
              <a:gd name="connsiteX1483" fmla="*/ 2889885 w 8814435"/>
              <a:gd name="connsiteY1483" fmla="*/ 136208 h 506730"/>
              <a:gd name="connsiteX1484" fmla="*/ 2847975 w 8814435"/>
              <a:gd name="connsiteY1484" fmla="*/ 165735 h 506730"/>
              <a:gd name="connsiteX1485" fmla="*/ 2787968 w 8814435"/>
              <a:gd name="connsiteY1485" fmla="*/ 328613 h 506730"/>
              <a:gd name="connsiteX1486" fmla="*/ 2731770 w 8814435"/>
              <a:gd name="connsiteY1486" fmla="*/ 355283 h 506730"/>
              <a:gd name="connsiteX1487" fmla="*/ 2747963 w 8814435"/>
              <a:gd name="connsiteY1487" fmla="*/ 365760 h 506730"/>
              <a:gd name="connsiteX1488" fmla="*/ 2787015 w 8814435"/>
              <a:gd name="connsiteY1488" fmla="*/ 344805 h 506730"/>
              <a:gd name="connsiteX1489" fmla="*/ 2823210 w 8814435"/>
              <a:gd name="connsiteY1489" fmla="*/ 376238 h 506730"/>
              <a:gd name="connsiteX1490" fmla="*/ 2823210 w 8814435"/>
              <a:gd name="connsiteY1490" fmla="*/ 381000 h 506730"/>
              <a:gd name="connsiteX1491" fmla="*/ 2784158 w 8814435"/>
              <a:gd name="connsiteY1491" fmla="*/ 381000 h 506730"/>
              <a:gd name="connsiteX1492" fmla="*/ 2727960 w 8814435"/>
              <a:gd name="connsiteY1492" fmla="*/ 421005 h 506730"/>
              <a:gd name="connsiteX1493" fmla="*/ 2771775 w 8814435"/>
              <a:gd name="connsiteY1493" fmla="*/ 457200 h 506730"/>
              <a:gd name="connsiteX1494" fmla="*/ 2823210 w 8814435"/>
              <a:gd name="connsiteY1494" fmla="*/ 433388 h 506730"/>
              <a:gd name="connsiteX1495" fmla="*/ 2823210 w 8814435"/>
              <a:gd name="connsiteY1495" fmla="*/ 455295 h 506730"/>
              <a:gd name="connsiteX1496" fmla="*/ 2841308 w 8814435"/>
              <a:gd name="connsiteY1496" fmla="*/ 455295 h 506730"/>
              <a:gd name="connsiteX1497" fmla="*/ 2841308 w 8814435"/>
              <a:gd name="connsiteY1497" fmla="*/ 376238 h 506730"/>
              <a:gd name="connsiteX1498" fmla="*/ 2787968 w 8814435"/>
              <a:gd name="connsiteY1498" fmla="*/ 328613 h 506730"/>
              <a:gd name="connsiteX1499" fmla="*/ 2824163 w 8814435"/>
              <a:gd name="connsiteY1499" fmla="*/ 412433 h 506730"/>
              <a:gd name="connsiteX1500" fmla="*/ 2776538 w 8814435"/>
              <a:gd name="connsiteY1500" fmla="*/ 440055 h 506730"/>
              <a:gd name="connsiteX1501" fmla="*/ 2747963 w 8814435"/>
              <a:gd name="connsiteY1501" fmla="*/ 419100 h 506730"/>
              <a:gd name="connsiteX1502" fmla="*/ 2786063 w 8814435"/>
              <a:gd name="connsiteY1502" fmla="*/ 395288 h 506730"/>
              <a:gd name="connsiteX1503" fmla="*/ 2824163 w 8814435"/>
              <a:gd name="connsiteY1503" fmla="*/ 395288 h 506730"/>
              <a:gd name="connsiteX1504" fmla="*/ 2824163 w 8814435"/>
              <a:gd name="connsiteY1504" fmla="*/ 412433 h 506730"/>
              <a:gd name="connsiteX1505" fmla="*/ 4363403 w 8814435"/>
              <a:gd name="connsiteY1505" fmla="*/ 382905 h 506730"/>
              <a:gd name="connsiteX1506" fmla="*/ 4329113 w 8814435"/>
              <a:gd name="connsiteY1506" fmla="*/ 363855 h 506730"/>
              <a:gd name="connsiteX1507" fmla="*/ 4355783 w 8814435"/>
              <a:gd name="connsiteY1507" fmla="*/ 343853 h 506730"/>
              <a:gd name="connsiteX1508" fmla="*/ 4390073 w 8814435"/>
              <a:gd name="connsiteY1508" fmla="*/ 360045 h 506730"/>
              <a:gd name="connsiteX1509" fmla="*/ 4405313 w 8814435"/>
              <a:gd name="connsiteY1509" fmla="*/ 349568 h 506730"/>
              <a:gd name="connsiteX1510" fmla="*/ 4355783 w 8814435"/>
              <a:gd name="connsiteY1510" fmla="*/ 327660 h 506730"/>
              <a:gd name="connsiteX1511" fmla="*/ 4310063 w 8814435"/>
              <a:gd name="connsiteY1511" fmla="*/ 363855 h 506730"/>
              <a:gd name="connsiteX1512" fmla="*/ 4353878 w 8814435"/>
              <a:gd name="connsiteY1512" fmla="*/ 398145 h 506730"/>
              <a:gd name="connsiteX1513" fmla="*/ 4389120 w 8814435"/>
              <a:gd name="connsiteY1513" fmla="*/ 418148 h 506730"/>
              <a:gd name="connsiteX1514" fmla="*/ 4359593 w 8814435"/>
              <a:gd name="connsiteY1514" fmla="*/ 440055 h 506730"/>
              <a:gd name="connsiteX1515" fmla="*/ 4319588 w 8814435"/>
              <a:gd name="connsiteY1515" fmla="*/ 420053 h 506730"/>
              <a:gd name="connsiteX1516" fmla="*/ 4303395 w 8814435"/>
              <a:gd name="connsiteY1516" fmla="*/ 431483 h 506730"/>
              <a:gd name="connsiteX1517" fmla="*/ 4358640 w 8814435"/>
              <a:gd name="connsiteY1517" fmla="*/ 457200 h 506730"/>
              <a:gd name="connsiteX1518" fmla="*/ 4407218 w 8814435"/>
              <a:gd name="connsiteY1518" fmla="*/ 419100 h 506730"/>
              <a:gd name="connsiteX1519" fmla="*/ 4363403 w 8814435"/>
              <a:gd name="connsiteY1519" fmla="*/ 382905 h 506730"/>
              <a:gd name="connsiteX1520" fmla="*/ 4585335 w 8814435"/>
              <a:gd name="connsiteY1520" fmla="*/ 454343 h 506730"/>
              <a:gd name="connsiteX1521" fmla="*/ 4604385 w 8814435"/>
              <a:gd name="connsiteY1521" fmla="*/ 454343 h 506730"/>
              <a:gd name="connsiteX1522" fmla="*/ 4604385 w 8814435"/>
              <a:gd name="connsiteY1522" fmla="*/ 274320 h 506730"/>
              <a:gd name="connsiteX1523" fmla="*/ 4585335 w 8814435"/>
              <a:gd name="connsiteY1523" fmla="*/ 274320 h 506730"/>
              <a:gd name="connsiteX1524" fmla="*/ 4585335 w 8814435"/>
              <a:gd name="connsiteY1524" fmla="*/ 454343 h 506730"/>
              <a:gd name="connsiteX1525" fmla="*/ 4636770 w 8814435"/>
              <a:gd name="connsiteY1525" fmla="*/ 0 h 506730"/>
              <a:gd name="connsiteX1526" fmla="*/ 4617720 w 8814435"/>
              <a:gd name="connsiteY1526" fmla="*/ 0 h 506730"/>
              <a:gd name="connsiteX1527" fmla="*/ 4617720 w 8814435"/>
              <a:gd name="connsiteY1527" fmla="*/ 180023 h 506730"/>
              <a:gd name="connsiteX1528" fmla="*/ 4636770 w 8814435"/>
              <a:gd name="connsiteY1528" fmla="*/ 180023 h 506730"/>
              <a:gd name="connsiteX1529" fmla="*/ 4636770 w 8814435"/>
              <a:gd name="connsiteY1529" fmla="*/ 0 h 506730"/>
              <a:gd name="connsiteX1530" fmla="*/ 4729163 w 8814435"/>
              <a:gd name="connsiteY1530" fmla="*/ 400050 h 506730"/>
              <a:gd name="connsiteX1531" fmla="*/ 4691063 w 8814435"/>
              <a:gd name="connsiteY1531" fmla="*/ 440055 h 506730"/>
              <a:gd name="connsiteX1532" fmla="*/ 4654868 w 8814435"/>
              <a:gd name="connsiteY1532" fmla="*/ 400050 h 506730"/>
              <a:gd name="connsiteX1533" fmla="*/ 4654868 w 8814435"/>
              <a:gd name="connsiteY1533" fmla="*/ 330518 h 506730"/>
              <a:gd name="connsiteX1534" fmla="*/ 4635818 w 8814435"/>
              <a:gd name="connsiteY1534" fmla="*/ 330518 h 506730"/>
              <a:gd name="connsiteX1535" fmla="*/ 4635818 w 8814435"/>
              <a:gd name="connsiteY1535" fmla="*/ 401003 h 506730"/>
              <a:gd name="connsiteX1536" fmla="*/ 4687253 w 8814435"/>
              <a:gd name="connsiteY1536" fmla="*/ 457200 h 506730"/>
              <a:gd name="connsiteX1537" fmla="*/ 4729163 w 8814435"/>
              <a:gd name="connsiteY1537" fmla="*/ 434340 h 506730"/>
              <a:gd name="connsiteX1538" fmla="*/ 4729163 w 8814435"/>
              <a:gd name="connsiteY1538" fmla="*/ 454343 h 506730"/>
              <a:gd name="connsiteX1539" fmla="*/ 4747260 w 8814435"/>
              <a:gd name="connsiteY1539" fmla="*/ 454343 h 506730"/>
              <a:gd name="connsiteX1540" fmla="*/ 4747260 w 8814435"/>
              <a:gd name="connsiteY1540" fmla="*/ 330518 h 506730"/>
              <a:gd name="connsiteX1541" fmla="*/ 4728210 w 8814435"/>
              <a:gd name="connsiteY1541" fmla="*/ 330518 h 506730"/>
              <a:gd name="connsiteX1542" fmla="*/ 4728210 w 8814435"/>
              <a:gd name="connsiteY1542" fmla="*/ 400050 h 506730"/>
              <a:gd name="connsiteX1543" fmla="*/ 4492943 w 8814435"/>
              <a:gd name="connsiteY1543" fmla="*/ 328613 h 506730"/>
              <a:gd name="connsiteX1544" fmla="*/ 4429125 w 8814435"/>
              <a:gd name="connsiteY1544" fmla="*/ 392430 h 506730"/>
              <a:gd name="connsiteX1545" fmla="*/ 4492943 w 8814435"/>
              <a:gd name="connsiteY1545" fmla="*/ 456248 h 506730"/>
              <a:gd name="connsiteX1546" fmla="*/ 4556760 w 8814435"/>
              <a:gd name="connsiteY1546" fmla="*/ 392430 h 506730"/>
              <a:gd name="connsiteX1547" fmla="*/ 4492943 w 8814435"/>
              <a:gd name="connsiteY1547" fmla="*/ 328613 h 506730"/>
              <a:gd name="connsiteX1548" fmla="*/ 4492943 w 8814435"/>
              <a:gd name="connsiteY1548" fmla="*/ 439103 h 506730"/>
              <a:gd name="connsiteX1549" fmla="*/ 4448175 w 8814435"/>
              <a:gd name="connsiteY1549" fmla="*/ 392430 h 506730"/>
              <a:gd name="connsiteX1550" fmla="*/ 4492943 w 8814435"/>
              <a:gd name="connsiteY1550" fmla="*/ 345758 h 506730"/>
              <a:gd name="connsiteX1551" fmla="*/ 4538663 w 8814435"/>
              <a:gd name="connsiteY1551" fmla="*/ 392430 h 506730"/>
              <a:gd name="connsiteX1552" fmla="*/ 4492943 w 8814435"/>
              <a:gd name="connsiteY1552" fmla="*/ 439103 h 506730"/>
              <a:gd name="connsiteX1553" fmla="*/ 4565333 w 8814435"/>
              <a:gd name="connsiteY1553" fmla="*/ 180023 h 506730"/>
              <a:gd name="connsiteX1554" fmla="*/ 4584383 w 8814435"/>
              <a:gd name="connsiteY1554" fmla="*/ 180023 h 506730"/>
              <a:gd name="connsiteX1555" fmla="*/ 4584383 w 8814435"/>
              <a:gd name="connsiteY1555" fmla="*/ 0 h 506730"/>
              <a:gd name="connsiteX1556" fmla="*/ 4565333 w 8814435"/>
              <a:gd name="connsiteY1556" fmla="*/ 0 h 506730"/>
              <a:gd name="connsiteX1557" fmla="*/ 4565333 w 8814435"/>
              <a:gd name="connsiteY1557" fmla="*/ 180023 h 506730"/>
              <a:gd name="connsiteX1558" fmla="*/ 4886325 w 8814435"/>
              <a:gd name="connsiteY1558" fmla="*/ 278130 h 506730"/>
              <a:gd name="connsiteX1559" fmla="*/ 4872038 w 8814435"/>
              <a:gd name="connsiteY1559" fmla="*/ 293370 h 506730"/>
              <a:gd name="connsiteX1560" fmla="*/ 4886325 w 8814435"/>
              <a:gd name="connsiteY1560" fmla="*/ 308610 h 506730"/>
              <a:gd name="connsiteX1561" fmla="*/ 4901565 w 8814435"/>
              <a:gd name="connsiteY1561" fmla="*/ 293370 h 506730"/>
              <a:gd name="connsiteX1562" fmla="*/ 4886325 w 8814435"/>
              <a:gd name="connsiteY1562" fmla="*/ 278130 h 506730"/>
              <a:gd name="connsiteX1563" fmla="*/ 4988243 w 8814435"/>
              <a:gd name="connsiteY1563" fmla="*/ 328613 h 506730"/>
              <a:gd name="connsiteX1564" fmla="*/ 4924425 w 8814435"/>
              <a:gd name="connsiteY1564" fmla="*/ 392430 h 506730"/>
              <a:gd name="connsiteX1565" fmla="*/ 4988243 w 8814435"/>
              <a:gd name="connsiteY1565" fmla="*/ 456248 h 506730"/>
              <a:gd name="connsiteX1566" fmla="*/ 5052060 w 8814435"/>
              <a:gd name="connsiteY1566" fmla="*/ 392430 h 506730"/>
              <a:gd name="connsiteX1567" fmla="*/ 4988243 w 8814435"/>
              <a:gd name="connsiteY1567" fmla="*/ 328613 h 506730"/>
              <a:gd name="connsiteX1568" fmla="*/ 4988243 w 8814435"/>
              <a:gd name="connsiteY1568" fmla="*/ 439103 h 506730"/>
              <a:gd name="connsiteX1569" fmla="*/ 4943475 w 8814435"/>
              <a:gd name="connsiteY1569" fmla="*/ 392430 h 506730"/>
              <a:gd name="connsiteX1570" fmla="*/ 4988243 w 8814435"/>
              <a:gd name="connsiteY1570" fmla="*/ 345758 h 506730"/>
              <a:gd name="connsiteX1571" fmla="*/ 5033963 w 8814435"/>
              <a:gd name="connsiteY1571" fmla="*/ 392430 h 506730"/>
              <a:gd name="connsiteX1572" fmla="*/ 4988243 w 8814435"/>
              <a:gd name="connsiteY1572" fmla="*/ 439103 h 506730"/>
              <a:gd name="connsiteX1573" fmla="*/ 4832033 w 8814435"/>
              <a:gd name="connsiteY1573" fmla="*/ 439103 h 506730"/>
              <a:gd name="connsiteX1574" fmla="*/ 4813935 w 8814435"/>
              <a:gd name="connsiteY1574" fmla="*/ 417195 h 506730"/>
              <a:gd name="connsiteX1575" fmla="*/ 4813935 w 8814435"/>
              <a:gd name="connsiteY1575" fmla="*/ 348615 h 506730"/>
              <a:gd name="connsiteX1576" fmla="*/ 4850130 w 8814435"/>
              <a:gd name="connsiteY1576" fmla="*/ 348615 h 506730"/>
              <a:gd name="connsiteX1577" fmla="*/ 4850130 w 8814435"/>
              <a:gd name="connsiteY1577" fmla="*/ 331470 h 506730"/>
              <a:gd name="connsiteX1578" fmla="*/ 4813935 w 8814435"/>
              <a:gd name="connsiteY1578" fmla="*/ 331470 h 506730"/>
              <a:gd name="connsiteX1579" fmla="*/ 4813935 w 8814435"/>
              <a:gd name="connsiteY1579" fmla="*/ 292418 h 506730"/>
              <a:gd name="connsiteX1580" fmla="*/ 4795838 w 8814435"/>
              <a:gd name="connsiteY1580" fmla="*/ 303848 h 506730"/>
              <a:gd name="connsiteX1581" fmla="*/ 4795838 w 8814435"/>
              <a:gd name="connsiteY1581" fmla="*/ 331470 h 506730"/>
              <a:gd name="connsiteX1582" fmla="*/ 4772025 w 8814435"/>
              <a:gd name="connsiteY1582" fmla="*/ 331470 h 506730"/>
              <a:gd name="connsiteX1583" fmla="*/ 4772025 w 8814435"/>
              <a:gd name="connsiteY1583" fmla="*/ 348615 h 506730"/>
              <a:gd name="connsiteX1584" fmla="*/ 4795838 w 8814435"/>
              <a:gd name="connsiteY1584" fmla="*/ 348615 h 506730"/>
              <a:gd name="connsiteX1585" fmla="*/ 4795838 w 8814435"/>
              <a:gd name="connsiteY1585" fmla="*/ 418148 h 506730"/>
              <a:gd name="connsiteX1586" fmla="*/ 4831080 w 8814435"/>
              <a:gd name="connsiteY1586" fmla="*/ 457200 h 506730"/>
              <a:gd name="connsiteX1587" fmla="*/ 4856798 w 8814435"/>
              <a:gd name="connsiteY1587" fmla="*/ 448628 h 506730"/>
              <a:gd name="connsiteX1588" fmla="*/ 4847273 w 8814435"/>
              <a:gd name="connsiteY1588" fmla="*/ 433388 h 506730"/>
              <a:gd name="connsiteX1589" fmla="*/ 4832033 w 8814435"/>
              <a:gd name="connsiteY1589" fmla="*/ 439103 h 506730"/>
              <a:gd name="connsiteX1590" fmla="*/ 4876800 w 8814435"/>
              <a:gd name="connsiteY1590" fmla="*/ 454343 h 506730"/>
              <a:gd name="connsiteX1591" fmla="*/ 4895850 w 8814435"/>
              <a:gd name="connsiteY1591" fmla="*/ 454343 h 506730"/>
              <a:gd name="connsiteX1592" fmla="*/ 4895850 w 8814435"/>
              <a:gd name="connsiteY1592" fmla="*/ 330518 h 506730"/>
              <a:gd name="connsiteX1593" fmla="*/ 4876800 w 8814435"/>
              <a:gd name="connsiteY1593" fmla="*/ 330518 h 506730"/>
              <a:gd name="connsiteX1594" fmla="*/ 4876800 w 8814435"/>
              <a:gd name="connsiteY1594" fmla="*/ 454343 h 506730"/>
              <a:gd name="connsiteX1595" fmla="*/ 4167188 w 8814435"/>
              <a:gd name="connsiteY1595" fmla="*/ 328613 h 506730"/>
              <a:gd name="connsiteX1596" fmla="*/ 4102418 w 8814435"/>
              <a:gd name="connsiteY1596" fmla="*/ 393383 h 506730"/>
              <a:gd name="connsiteX1597" fmla="*/ 4167188 w 8814435"/>
              <a:gd name="connsiteY1597" fmla="*/ 457200 h 506730"/>
              <a:gd name="connsiteX1598" fmla="*/ 4224338 w 8814435"/>
              <a:gd name="connsiteY1598" fmla="*/ 425768 h 506730"/>
              <a:gd name="connsiteX1599" fmla="*/ 4208145 w 8814435"/>
              <a:gd name="connsiteY1599" fmla="*/ 416243 h 506730"/>
              <a:gd name="connsiteX1600" fmla="*/ 4167188 w 8814435"/>
              <a:gd name="connsiteY1600" fmla="*/ 440055 h 506730"/>
              <a:gd name="connsiteX1601" fmla="*/ 4120515 w 8814435"/>
              <a:gd name="connsiteY1601" fmla="*/ 400050 h 506730"/>
              <a:gd name="connsiteX1602" fmla="*/ 4229100 w 8814435"/>
              <a:gd name="connsiteY1602" fmla="*/ 400050 h 506730"/>
              <a:gd name="connsiteX1603" fmla="*/ 4229100 w 8814435"/>
              <a:gd name="connsiteY1603" fmla="*/ 391478 h 506730"/>
              <a:gd name="connsiteX1604" fmla="*/ 4167188 w 8814435"/>
              <a:gd name="connsiteY1604" fmla="*/ 328613 h 506730"/>
              <a:gd name="connsiteX1605" fmla="*/ 4121468 w 8814435"/>
              <a:gd name="connsiteY1605" fmla="*/ 383858 h 506730"/>
              <a:gd name="connsiteX1606" fmla="*/ 4167188 w 8814435"/>
              <a:gd name="connsiteY1606" fmla="*/ 345758 h 506730"/>
              <a:gd name="connsiteX1607" fmla="*/ 4211003 w 8814435"/>
              <a:gd name="connsiteY1607" fmla="*/ 383858 h 506730"/>
              <a:gd name="connsiteX1608" fmla="*/ 4121468 w 8814435"/>
              <a:gd name="connsiteY1608" fmla="*/ 383858 h 506730"/>
              <a:gd name="connsiteX1609" fmla="*/ 3928110 w 8814435"/>
              <a:gd name="connsiteY1609" fmla="*/ 3810 h 506730"/>
              <a:gd name="connsiteX1610" fmla="*/ 3913823 w 8814435"/>
              <a:gd name="connsiteY1610" fmla="*/ 19050 h 506730"/>
              <a:gd name="connsiteX1611" fmla="*/ 3928110 w 8814435"/>
              <a:gd name="connsiteY1611" fmla="*/ 34290 h 506730"/>
              <a:gd name="connsiteX1612" fmla="*/ 3943350 w 8814435"/>
              <a:gd name="connsiteY1612" fmla="*/ 19050 h 506730"/>
              <a:gd name="connsiteX1613" fmla="*/ 3928110 w 8814435"/>
              <a:gd name="connsiteY1613" fmla="*/ 3810 h 506730"/>
              <a:gd name="connsiteX1614" fmla="*/ 4055745 w 8814435"/>
              <a:gd name="connsiteY1614" fmla="*/ 352425 h 506730"/>
              <a:gd name="connsiteX1615" fmla="*/ 4010025 w 8814435"/>
              <a:gd name="connsiteY1615" fmla="*/ 328613 h 506730"/>
              <a:gd name="connsiteX1616" fmla="*/ 3947160 w 8814435"/>
              <a:gd name="connsiteY1616" fmla="*/ 392430 h 506730"/>
              <a:gd name="connsiteX1617" fmla="*/ 4010025 w 8814435"/>
              <a:gd name="connsiteY1617" fmla="*/ 456248 h 506730"/>
              <a:gd name="connsiteX1618" fmla="*/ 4055745 w 8814435"/>
              <a:gd name="connsiteY1618" fmla="*/ 431483 h 506730"/>
              <a:gd name="connsiteX1619" fmla="*/ 4055745 w 8814435"/>
              <a:gd name="connsiteY1619" fmla="*/ 453390 h 506730"/>
              <a:gd name="connsiteX1620" fmla="*/ 4073843 w 8814435"/>
              <a:gd name="connsiteY1620" fmla="*/ 453390 h 506730"/>
              <a:gd name="connsiteX1621" fmla="*/ 4073843 w 8814435"/>
              <a:gd name="connsiteY1621" fmla="*/ 274320 h 506730"/>
              <a:gd name="connsiteX1622" fmla="*/ 4055745 w 8814435"/>
              <a:gd name="connsiteY1622" fmla="*/ 274320 h 506730"/>
              <a:gd name="connsiteX1623" fmla="*/ 4055745 w 8814435"/>
              <a:gd name="connsiteY1623" fmla="*/ 352425 h 506730"/>
              <a:gd name="connsiteX1624" fmla="*/ 4010978 w 8814435"/>
              <a:gd name="connsiteY1624" fmla="*/ 440055 h 506730"/>
              <a:gd name="connsiteX1625" fmla="*/ 3965258 w 8814435"/>
              <a:gd name="connsiteY1625" fmla="*/ 393383 h 506730"/>
              <a:gd name="connsiteX1626" fmla="*/ 4010978 w 8814435"/>
              <a:gd name="connsiteY1626" fmla="*/ 346710 h 506730"/>
              <a:gd name="connsiteX1627" fmla="*/ 4056698 w 8814435"/>
              <a:gd name="connsiteY1627" fmla="*/ 393383 h 506730"/>
              <a:gd name="connsiteX1628" fmla="*/ 4010978 w 8814435"/>
              <a:gd name="connsiteY1628" fmla="*/ 440055 h 506730"/>
              <a:gd name="connsiteX1629" fmla="*/ 4030028 w 8814435"/>
              <a:gd name="connsiteY1629" fmla="*/ 54293 h 506730"/>
              <a:gd name="connsiteX1630" fmla="*/ 3966210 w 8814435"/>
              <a:gd name="connsiteY1630" fmla="*/ 118110 h 506730"/>
              <a:gd name="connsiteX1631" fmla="*/ 4030028 w 8814435"/>
              <a:gd name="connsiteY1631" fmla="*/ 181928 h 506730"/>
              <a:gd name="connsiteX1632" fmla="*/ 4093845 w 8814435"/>
              <a:gd name="connsiteY1632" fmla="*/ 118110 h 506730"/>
              <a:gd name="connsiteX1633" fmla="*/ 4030028 w 8814435"/>
              <a:gd name="connsiteY1633" fmla="*/ 54293 h 506730"/>
              <a:gd name="connsiteX1634" fmla="*/ 4030028 w 8814435"/>
              <a:gd name="connsiteY1634" fmla="*/ 164783 h 506730"/>
              <a:gd name="connsiteX1635" fmla="*/ 3985260 w 8814435"/>
              <a:gd name="connsiteY1635" fmla="*/ 118110 h 506730"/>
              <a:gd name="connsiteX1636" fmla="*/ 4030028 w 8814435"/>
              <a:gd name="connsiteY1636" fmla="*/ 71438 h 506730"/>
              <a:gd name="connsiteX1637" fmla="*/ 4075748 w 8814435"/>
              <a:gd name="connsiteY1637" fmla="*/ 118110 h 506730"/>
              <a:gd name="connsiteX1638" fmla="*/ 4030028 w 8814435"/>
              <a:gd name="connsiteY1638" fmla="*/ 164783 h 506730"/>
              <a:gd name="connsiteX1639" fmla="*/ 3919538 w 8814435"/>
              <a:gd name="connsiteY1639" fmla="*/ 180023 h 506730"/>
              <a:gd name="connsiteX1640" fmla="*/ 3938588 w 8814435"/>
              <a:gd name="connsiteY1640" fmla="*/ 180023 h 506730"/>
              <a:gd name="connsiteX1641" fmla="*/ 3938588 w 8814435"/>
              <a:gd name="connsiteY1641" fmla="*/ 57150 h 506730"/>
              <a:gd name="connsiteX1642" fmla="*/ 3919538 w 8814435"/>
              <a:gd name="connsiteY1642" fmla="*/ 57150 h 506730"/>
              <a:gd name="connsiteX1643" fmla="*/ 3919538 w 8814435"/>
              <a:gd name="connsiteY1643" fmla="*/ 180023 h 506730"/>
              <a:gd name="connsiteX1644" fmla="*/ 4364355 w 8814435"/>
              <a:gd name="connsiteY1644" fmla="*/ 110490 h 506730"/>
              <a:gd name="connsiteX1645" fmla="*/ 4364355 w 8814435"/>
              <a:gd name="connsiteY1645" fmla="*/ 180023 h 506730"/>
              <a:gd name="connsiteX1646" fmla="*/ 4383405 w 8814435"/>
              <a:gd name="connsiteY1646" fmla="*/ 180023 h 506730"/>
              <a:gd name="connsiteX1647" fmla="*/ 4383405 w 8814435"/>
              <a:gd name="connsiteY1647" fmla="*/ 109538 h 506730"/>
              <a:gd name="connsiteX1648" fmla="*/ 4331018 w 8814435"/>
              <a:gd name="connsiteY1648" fmla="*/ 54293 h 506730"/>
              <a:gd name="connsiteX1649" fmla="*/ 4288155 w 8814435"/>
              <a:gd name="connsiteY1649" fmla="*/ 77153 h 506730"/>
              <a:gd name="connsiteX1650" fmla="*/ 4288155 w 8814435"/>
              <a:gd name="connsiteY1650" fmla="*/ 57150 h 506730"/>
              <a:gd name="connsiteX1651" fmla="*/ 4270058 w 8814435"/>
              <a:gd name="connsiteY1651" fmla="*/ 57150 h 506730"/>
              <a:gd name="connsiteX1652" fmla="*/ 4270058 w 8814435"/>
              <a:gd name="connsiteY1652" fmla="*/ 180975 h 506730"/>
              <a:gd name="connsiteX1653" fmla="*/ 4289108 w 8814435"/>
              <a:gd name="connsiteY1653" fmla="*/ 180975 h 506730"/>
              <a:gd name="connsiteX1654" fmla="*/ 4289108 w 8814435"/>
              <a:gd name="connsiteY1654" fmla="*/ 112395 h 506730"/>
              <a:gd name="connsiteX1655" fmla="*/ 4328160 w 8814435"/>
              <a:gd name="connsiteY1655" fmla="*/ 72390 h 506730"/>
              <a:gd name="connsiteX1656" fmla="*/ 4364355 w 8814435"/>
              <a:gd name="connsiteY1656" fmla="*/ 110490 h 506730"/>
              <a:gd name="connsiteX1657" fmla="*/ 4531995 w 8814435"/>
              <a:gd name="connsiteY1657" fmla="*/ 151448 h 506730"/>
              <a:gd name="connsiteX1658" fmla="*/ 4515803 w 8814435"/>
              <a:gd name="connsiteY1658" fmla="*/ 141923 h 506730"/>
              <a:gd name="connsiteX1659" fmla="*/ 4474845 w 8814435"/>
              <a:gd name="connsiteY1659" fmla="*/ 165735 h 506730"/>
              <a:gd name="connsiteX1660" fmla="*/ 4428173 w 8814435"/>
              <a:gd name="connsiteY1660" fmla="*/ 125730 h 506730"/>
              <a:gd name="connsiteX1661" fmla="*/ 4536758 w 8814435"/>
              <a:gd name="connsiteY1661" fmla="*/ 125730 h 506730"/>
              <a:gd name="connsiteX1662" fmla="*/ 4536758 w 8814435"/>
              <a:gd name="connsiteY1662" fmla="*/ 117158 h 506730"/>
              <a:gd name="connsiteX1663" fmla="*/ 4473893 w 8814435"/>
              <a:gd name="connsiteY1663" fmla="*/ 54293 h 506730"/>
              <a:gd name="connsiteX1664" fmla="*/ 4409123 w 8814435"/>
              <a:gd name="connsiteY1664" fmla="*/ 119063 h 506730"/>
              <a:gd name="connsiteX1665" fmla="*/ 4473893 w 8814435"/>
              <a:gd name="connsiteY1665" fmla="*/ 182880 h 506730"/>
              <a:gd name="connsiteX1666" fmla="*/ 4531995 w 8814435"/>
              <a:gd name="connsiteY1666" fmla="*/ 151448 h 506730"/>
              <a:gd name="connsiteX1667" fmla="*/ 4473893 w 8814435"/>
              <a:gd name="connsiteY1667" fmla="*/ 71438 h 506730"/>
              <a:gd name="connsiteX1668" fmla="*/ 4517708 w 8814435"/>
              <a:gd name="connsiteY1668" fmla="*/ 109538 h 506730"/>
              <a:gd name="connsiteX1669" fmla="*/ 4428173 w 8814435"/>
              <a:gd name="connsiteY1669" fmla="*/ 109538 h 506730"/>
              <a:gd name="connsiteX1670" fmla="*/ 4473893 w 8814435"/>
              <a:gd name="connsiteY1670" fmla="*/ 71438 h 506730"/>
              <a:gd name="connsiteX1671" fmla="*/ 5141595 w 8814435"/>
              <a:gd name="connsiteY1671" fmla="*/ 328613 h 506730"/>
              <a:gd name="connsiteX1672" fmla="*/ 5098733 w 8814435"/>
              <a:gd name="connsiteY1672" fmla="*/ 351473 h 506730"/>
              <a:gd name="connsiteX1673" fmla="*/ 5098733 w 8814435"/>
              <a:gd name="connsiteY1673" fmla="*/ 330518 h 506730"/>
              <a:gd name="connsiteX1674" fmla="*/ 5080635 w 8814435"/>
              <a:gd name="connsiteY1674" fmla="*/ 330518 h 506730"/>
              <a:gd name="connsiteX1675" fmla="*/ 5080635 w 8814435"/>
              <a:gd name="connsiteY1675" fmla="*/ 454343 h 506730"/>
              <a:gd name="connsiteX1676" fmla="*/ 5099685 w 8814435"/>
              <a:gd name="connsiteY1676" fmla="*/ 454343 h 506730"/>
              <a:gd name="connsiteX1677" fmla="*/ 5099685 w 8814435"/>
              <a:gd name="connsiteY1677" fmla="*/ 385763 h 506730"/>
              <a:gd name="connsiteX1678" fmla="*/ 5138738 w 8814435"/>
              <a:gd name="connsiteY1678" fmla="*/ 345758 h 506730"/>
              <a:gd name="connsiteX1679" fmla="*/ 5175885 w 8814435"/>
              <a:gd name="connsiteY1679" fmla="*/ 385763 h 506730"/>
              <a:gd name="connsiteX1680" fmla="*/ 5175885 w 8814435"/>
              <a:gd name="connsiteY1680" fmla="*/ 455295 h 506730"/>
              <a:gd name="connsiteX1681" fmla="*/ 5194935 w 8814435"/>
              <a:gd name="connsiteY1681" fmla="*/ 455295 h 506730"/>
              <a:gd name="connsiteX1682" fmla="*/ 5194935 w 8814435"/>
              <a:gd name="connsiteY1682" fmla="*/ 384810 h 506730"/>
              <a:gd name="connsiteX1683" fmla="*/ 5141595 w 8814435"/>
              <a:gd name="connsiteY1683" fmla="*/ 328613 h 506730"/>
              <a:gd name="connsiteX1684" fmla="*/ 4184333 w 8814435"/>
              <a:gd name="connsiteY1684" fmla="*/ 54293 h 506730"/>
              <a:gd name="connsiteX1685" fmla="*/ 4141470 w 8814435"/>
              <a:gd name="connsiteY1685" fmla="*/ 77153 h 506730"/>
              <a:gd name="connsiteX1686" fmla="*/ 4141470 w 8814435"/>
              <a:gd name="connsiteY1686" fmla="*/ 57150 h 506730"/>
              <a:gd name="connsiteX1687" fmla="*/ 4123373 w 8814435"/>
              <a:gd name="connsiteY1687" fmla="*/ 57150 h 506730"/>
              <a:gd name="connsiteX1688" fmla="*/ 4123373 w 8814435"/>
              <a:gd name="connsiteY1688" fmla="*/ 180975 h 506730"/>
              <a:gd name="connsiteX1689" fmla="*/ 4142423 w 8814435"/>
              <a:gd name="connsiteY1689" fmla="*/ 180975 h 506730"/>
              <a:gd name="connsiteX1690" fmla="*/ 4142423 w 8814435"/>
              <a:gd name="connsiteY1690" fmla="*/ 112395 h 506730"/>
              <a:gd name="connsiteX1691" fmla="*/ 4181475 w 8814435"/>
              <a:gd name="connsiteY1691" fmla="*/ 72390 h 506730"/>
              <a:gd name="connsiteX1692" fmla="*/ 4218623 w 8814435"/>
              <a:gd name="connsiteY1692" fmla="*/ 112395 h 506730"/>
              <a:gd name="connsiteX1693" fmla="*/ 4218623 w 8814435"/>
              <a:gd name="connsiteY1693" fmla="*/ 181928 h 506730"/>
              <a:gd name="connsiteX1694" fmla="*/ 4237673 w 8814435"/>
              <a:gd name="connsiteY1694" fmla="*/ 181928 h 506730"/>
              <a:gd name="connsiteX1695" fmla="*/ 4237673 w 8814435"/>
              <a:gd name="connsiteY1695" fmla="*/ 111443 h 506730"/>
              <a:gd name="connsiteX1696" fmla="*/ 4184333 w 8814435"/>
              <a:gd name="connsiteY1696" fmla="*/ 54293 h 506730"/>
              <a:gd name="connsiteX1697" fmla="*/ 2473643 w 8814435"/>
              <a:gd name="connsiteY1697" fmla="*/ 144780 h 506730"/>
              <a:gd name="connsiteX1698" fmla="*/ 2428875 w 8814435"/>
              <a:gd name="connsiteY1698" fmla="*/ 109538 h 506730"/>
              <a:gd name="connsiteX1699" fmla="*/ 2394585 w 8814435"/>
              <a:gd name="connsiteY1699" fmla="*/ 90488 h 506730"/>
              <a:gd name="connsiteX1700" fmla="*/ 2421255 w 8814435"/>
              <a:gd name="connsiteY1700" fmla="*/ 70485 h 506730"/>
              <a:gd name="connsiteX1701" fmla="*/ 2455545 w 8814435"/>
              <a:gd name="connsiteY1701" fmla="*/ 86678 h 506730"/>
              <a:gd name="connsiteX1702" fmla="*/ 2470785 w 8814435"/>
              <a:gd name="connsiteY1702" fmla="*/ 76200 h 506730"/>
              <a:gd name="connsiteX1703" fmla="*/ 2421255 w 8814435"/>
              <a:gd name="connsiteY1703" fmla="*/ 54293 h 506730"/>
              <a:gd name="connsiteX1704" fmla="*/ 2375535 w 8814435"/>
              <a:gd name="connsiteY1704" fmla="*/ 90488 h 506730"/>
              <a:gd name="connsiteX1705" fmla="*/ 2419350 w 8814435"/>
              <a:gd name="connsiteY1705" fmla="*/ 124778 h 506730"/>
              <a:gd name="connsiteX1706" fmla="*/ 2454593 w 8814435"/>
              <a:gd name="connsiteY1706" fmla="*/ 144780 h 506730"/>
              <a:gd name="connsiteX1707" fmla="*/ 2425065 w 8814435"/>
              <a:gd name="connsiteY1707" fmla="*/ 166688 h 506730"/>
              <a:gd name="connsiteX1708" fmla="*/ 2385060 w 8814435"/>
              <a:gd name="connsiteY1708" fmla="*/ 146685 h 506730"/>
              <a:gd name="connsiteX1709" fmla="*/ 2368868 w 8814435"/>
              <a:gd name="connsiteY1709" fmla="*/ 158115 h 506730"/>
              <a:gd name="connsiteX1710" fmla="*/ 2424113 w 8814435"/>
              <a:gd name="connsiteY1710" fmla="*/ 183833 h 506730"/>
              <a:gd name="connsiteX1711" fmla="*/ 2473643 w 8814435"/>
              <a:gd name="connsiteY1711" fmla="*/ 144780 h 506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Lst>
            <a:rect l="l" t="t" r="r" b="b"/>
            <a:pathLst>
              <a:path w="8814435" h="506730">
                <a:moveTo>
                  <a:pt x="989648" y="278130"/>
                </a:moveTo>
                <a:cubicBezTo>
                  <a:pt x="981075" y="278130"/>
                  <a:pt x="975360" y="284798"/>
                  <a:pt x="975360" y="293370"/>
                </a:cubicBezTo>
                <a:cubicBezTo>
                  <a:pt x="975360" y="301943"/>
                  <a:pt x="981075" y="308610"/>
                  <a:pt x="989648" y="308610"/>
                </a:cubicBezTo>
                <a:cubicBezTo>
                  <a:pt x="998220" y="308610"/>
                  <a:pt x="1004888" y="301943"/>
                  <a:pt x="1004888" y="293370"/>
                </a:cubicBezTo>
                <a:cubicBezTo>
                  <a:pt x="1004888" y="284798"/>
                  <a:pt x="998220" y="278130"/>
                  <a:pt x="989648" y="278130"/>
                </a:cubicBezTo>
                <a:close/>
                <a:moveTo>
                  <a:pt x="1000125" y="3810"/>
                </a:moveTo>
                <a:cubicBezTo>
                  <a:pt x="991553" y="3810"/>
                  <a:pt x="985838" y="10478"/>
                  <a:pt x="985838" y="19050"/>
                </a:cubicBezTo>
                <a:cubicBezTo>
                  <a:pt x="985838" y="27623"/>
                  <a:pt x="991553" y="34290"/>
                  <a:pt x="1000125" y="34290"/>
                </a:cubicBezTo>
                <a:cubicBezTo>
                  <a:pt x="1008698" y="34290"/>
                  <a:pt x="1015365" y="27623"/>
                  <a:pt x="1015365" y="19050"/>
                </a:cubicBezTo>
                <a:cubicBezTo>
                  <a:pt x="1015365" y="10478"/>
                  <a:pt x="1009650" y="3810"/>
                  <a:pt x="1000125" y="3810"/>
                </a:cubicBezTo>
                <a:close/>
                <a:moveTo>
                  <a:pt x="945833" y="164783"/>
                </a:moveTo>
                <a:cubicBezTo>
                  <a:pt x="935355" y="164783"/>
                  <a:pt x="927735" y="159068"/>
                  <a:pt x="927735" y="142875"/>
                </a:cubicBezTo>
                <a:lnTo>
                  <a:pt x="927735" y="73343"/>
                </a:lnTo>
                <a:lnTo>
                  <a:pt x="963930" y="73343"/>
                </a:lnTo>
                <a:lnTo>
                  <a:pt x="963930" y="57150"/>
                </a:lnTo>
                <a:lnTo>
                  <a:pt x="927735" y="57150"/>
                </a:lnTo>
                <a:lnTo>
                  <a:pt x="927735" y="18098"/>
                </a:lnTo>
                <a:lnTo>
                  <a:pt x="909638" y="29528"/>
                </a:lnTo>
                <a:lnTo>
                  <a:pt x="909638" y="57150"/>
                </a:lnTo>
                <a:lnTo>
                  <a:pt x="885825" y="57150"/>
                </a:lnTo>
                <a:lnTo>
                  <a:pt x="885825" y="74295"/>
                </a:lnTo>
                <a:lnTo>
                  <a:pt x="909638" y="74295"/>
                </a:lnTo>
                <a:lnTo>
                  <a:pt x="909638" y="142875"/>
                </a:lnTo>
                <a:cubicBezTo>
                  <a:pt x="909638" y="170498"/>
                  <a:pt x="922020" y="181928"/>
                  <a:pt x="944880" y="181928"/>
                </a:cubicBezTo>
                <a:cubicBezTo>
                  <a:pt x="955358" y="181928"/>
                  <a:pt x="962978" y="179070"/>
                  <a:pt x="970598" y="173355"/>
                </a:cubicBezTo>
                <a:lnTo>
                  <a:pt x="961073" y="158115"/>
                </a:lnTo>
                <a:cubicBezTo>
                  <a:pt x="956310" y="162878"/>
                  <a:pt x="951548" y="164783"/>
                  <a:pt x="945833" y="164783"/>
                </a:cubicBezTo>
                <a:close/>
                <a:moveTo>
                  <a:pt x="991553" y="180023"/>
                </a:moveTo>
                <a:lnTo>
                  <a:pt x="1010603" y="180023"/>
                </a:lnTo>
                <a:lnTo>
                  <a:pt x="1010603" y="57150"/>
                </a:lnTo>
                <a:lnTo>
                  <a:pt x="991553" y="57150"/>
                </a:lnTo>
                <a:lnTo>
                  <a:pt x="991553" y="180023"/>
                </a:lnTo>
                <a:close/>
                <a:moveTo>
                  <a:pt x="980123" y="454343"/>
                </a:moveTo>
                <a:lnTo>
                  <a:pt x="999173" y="454343"/>
                </a:lnTo>
                <a:lnTo>
                  <a:pt x="999173" y="330518"/>
                </a:lnTo>
                <a:lnTo>
                  <a:pt x="980123" y="330518"/>
                </a:lnTo>
                <a:lnTo>
                  <a:pt x="980123" y="454343"/>
                </a:lnTo>
                <a:close/>
                <a:moveTo>
                  <a:pt x="1869758" y="110490"/>
                </a:moveTo>
                <a:lnTo>
                  <a:pt x="1869758" y="180023"/>
                </a:lnTo>
                <a:lnTo>
                  <a:pt x="1888808" y="180023"/>
                </a:lnTo>
                <a:lnTo>
                  <a:pt x="1888808" y="109538"/>
                </a:lnTo>
                <a:cubicBezTo>
                  <a:pt x="1888808" y="75248"/>
                  <a:pt x="1868805" y="54293"/>
                  <a:pt x="1836420" y="54293"/>
                </a:cubicBezTo>
                <a:cubicBezTo>
                  <a:pt x="1817370" y="54293"/>
                  <a:pt x="1802130" y="63818"/>
                  <a:pt x="1793558" y="77153"/>
                </a:cubicBezTo>
                <a:lnTo>
                  <a:pt x="1793558" y="57150"/>
                </a:lnTo>
                <a:lnTo>
                  <a:pt x="1775460" y="57150"/>
                </a:lnTo>
                <a:lnTo>
                  <a:pt x="1775460" y="180975"/>
                </a:lnTo>
                <a:lnTo>
                  <a:pt x="1794510" y="180975"/>
                </a:lnTo>
                <a:lnTo>
                  <a:pt x="1794510" y="112395"/>
                </a:lnTo>
                <a:cubicBezTo>
                  <a:pt x="1794510" y="88583"/>
                  <a:pt x="1811655" y="72390"/>
                  <a:pt x="1833563" y="72390"/>
                </a:cubicBezTo>
                <a:cubicBezTo>
                  <a:pt x="1856423" y="71438"/>
                  <a:pt x="1869758" y="86678"/>
                  <a:pt x="1869758" y="110490"/>
                </a:cubicBezTo>
                <a:close/>
                <a:moveTo>
                  <a:pt x="2016443" y="110490"/>
                </a:moveTo>
                <a:lnTo>
                  <a:pt x="2016443" y="180023"/>
                </a:lnTo>
                <a:lnTo>
                  <a:pt x="2035493" y="180023"/>
                </a:lnTo>
                <a:lnTo>
                  <a:pt x="2035493" y="109538"/>
                </a:lnTo>
                <a:cubicBezTo>
                  <a:pt x="2035493" y="75248"/>
                  <a:pt x="2015490" y="54293"/>
                  <a:pt x="1983105" y="54293"/>
                </a:cubicBezTo>
                <a:cubicBezTo>
                  <a:pt x="1964055" y="54293"/>
                  <a:pt x="1948815" y="63818"/>
                  <a:pt x="1940243" y="77153"/>
                </a:cubicBezTo>
                <a:lnTo>
                  <a:pt x="1940243" y="57150"/>
                </a:lnTo>
                <a:lnTo>
                  <a:pt x="1922145" y="57150"/>
                </a:lnTo>
                <a:lnTo>
                  <a:pt x="1922145" y="180975"/>
                </a:lnTo>
                <a:lnTo>
                  <a:pt x="1941195" y="180975"/>
                </a:lnTo>
                <a:lnTo>
                  <a:pt x="1941195" y="112395"/>
                </a:lnTo>
                <a:cubicBezTo>
                  <a:pt x="1941195" y="88583"/>
                  <a:pt x="1958340" y="72390"/>
                  <a:pt x="1980248" y="72390"/>
                </a:cubicBezTo>
                <a:cubicBezTo>
                  <a:pt x="2003108" y="71438"/>
                  <a:pt x="2016443" y="86678"/>
                  <a:pt x="2016443" y="110490"/>
                </a:cubicBezTo>
                <a:close/>
                <a:moveTo>
                  <a:pt x="1888808" y="328613"/>
                </a:moveTo>
                <a:cubicBezTo>
                  <a:pt x="1870710" y="328613"/>
                  <a:pt x="1851660" y="338138"/>
                  <a:pt x="1842135" y="353378"/>
                </a:cubicBezTo>
                <a:lnTo>
                  <a:pt x="1842135" y="330518"/>
                </a:lnTo>
                <a:lnTo>
                  <a:pt x="1824038" y="330518"/>
                </a:lnTo>
                <a:lnTo>
                  <a:pt x="1824038" y="501968"/>
                </a:lnTo>
                <a:lnTo>
                  <a:pt x="1842135" y="501968"/>
                </a:lnTo>
                <a:lnTo>
                  <a:pt x="1842135" y="433388"/>
                </a:lnTo>
                <a:cubicBezTo>
                  <a:pt x="1851660" y="448628"/>
                  <a:pt x="1869758" y="457200"/>
                  <a:pt x="1887855" y="457200"/>
                </a:cubicBezTo>
                <a:cubicBezTo>
                  <a:pt x="1923098" y="457200"/>
                  <a:pt x="1950720" y="430530"/>
                  <a:pt x="1950720" y="393383"/>
                </a:cubicBezTo>
                <a:cubicBezTo>
                  <a:pt x="1950720" y="356235"/>
                  <a:pt x="1923098" y="328613"/>
                  <a:pt x="1888808" y="328613"/>
                </a:cubicBezTo>
                <a:close/>
                <a:moveTo>
                  <a:pt x="1886903" y="440055"/>
                </a:moveTo>
                <a:cubicBezTo>
                  <a:pt x="1860233" y="440055"/>
                  <a:pt x="1841183" y="419100"/>
                  <a:pt x="1841183" y="393383"/>
                </a:cubicBezTo>
                <a:cubicBezTo>
                  <a:pt x="1841183" y="367665"/>
                  <a:pt x="1861185" y="346710"/>
                  <a:pt x="1886903" y="346710"/>
                </a:cubicBezTo>
                <a:cubicBezTo>
                  <a:pt x="1912620" y="346710"/>
                  <a:pt x="1932623" y="367665"/>
                  <a:pt x="1932623" y="393383"/>
                </a:cubicBezTo>
                <a:cubicBezTo>
                  <a:pt x="1931670" y="420053"/>
                  <a:pt x="1912620" y="440055"/>
                  <a:pt x="1886903" y="440055"/>
                </a:cubicBezTo>
                <a:close/>
                <a:moveTo>
                  <a:pt x="1737360" y="328613"/>
                </a:moveTo>
                <a:cubicBezTo>
                  <a:pt x="1711643" y="328613"/>
                  <a:pt x="1693545" y="339090"/>
                  <a:pt x="1681163" y="355283"/>
                </a:cubicBezTo>
                <a:lnTo>
                  <a:pt x="1697355" y="365760"/>
                </a:lnTo>
                <a:cubicBezTo>
                  <a:pt x="1705928" y="352425"/>
                  <a:pt x="1718310" y="344805"/>
                  <a:pt x="1736408" y="344805"/>
                </a:cubicBezTo>
                <a:cubicBezTo>
                  <a:pt x="1760220" y="344805"/>
                  <a:pt x="1772603" y="357188"/>
                  <a:pt x="1772603" y="376238"/>
                </a:cubicBezTo>
                <a:lnTo>
                  <a:pt x="1772603" y="381000"/>
                </a:lnTo>
                <a:lnTo>
                  <a:pt x="1733550" y="381000"/>
                </a:lnTo>
                <a:cubicBezTo>
                  <a:pt x="1699260" y="381000"/>
                  <a:pt x="1677353" y="395288"/>
                  <a:pt x="1677353" y="421005"/>
                </a:cubicBezTo>
                <a:cubicBezTo>
                  <a:pt x="1677353" y="441008"/>
                  <a:pt x="1691640" y="457200"/>
                  <a:pt x="1721168" y="457200"/>
                </a:cubicBezTo>
                <a:cubicBezTo>
                  <a:pt x="1742123" y="457200"/>
                  <a:pt x="1761173" y="447675"/>
                  <a:pt x="1772603" y="433388"/>
                </a:cubicBezTo>
                <a:lnTo>
                  <a:pt x="1772603" y="455295"/>
                </a:lnTo>
                <a:lnTo>
                  <a:pt x="1790700" y="455295"/>
                </a:lnTo>
                <a:lnTo>
                  <a:pt x="1790700" y="376238"/>
                </a:lnTo>
                <a:cubicBezTo>
                  <a:pt x="1790700" y="348615"/>
                  <a:pt x="1771650" y="328613"/>
                  <a:pt x="1737360" y="328613"/>
                </a:cubicBezTo>
                <a:close/>
                <a:moveTo>
                  <a:pt x="1772603" y="412433"/>
                </a:moveTo>
                <a:cubicBezTo>
                  <a:pt x="1763078" y="430530"/>
                  <a:pt x="1743075" y="440055"/>
                  <a:pt x="1724978" y="440055"/>
                </a:cubicBezTo>
                <a:cubicBezTo>
                  <a:pt x="1705928" y="440055"/>
                  <a:pt x="1696403" y="430530"/>
                  <a:pt x="1696403" y="419100"/>
                </a:cubicBezTo>
                <a:cubicBezTo>
                  <a:pt x="1696403" y="403860"/>
                  <a:pt x="1708785" y="395288"/>
                  <a:pt x="1734503" y="395288"/>
                </a:cubicBezTo>
                <a:lnTo>
                  <a:pt x="1772603" y="395288"/>
                </a:lnTo>
                <a:lnTo>
                  <a:pt x="1772603" y="412433"/>
                </a:lnTo>
                <a:close/>
                <a:moveTo>
                  <a:pt x="909638" y="382905"/>
                </a:moveTo>
                <a:cubicBezTo>
                  <a:pt x="890588" y="379095"/>
                  <a:pt x="875348" y="376238"/>
                  <a:pt x="875348" y="363855"/>
                </a:cubicBezTo>
                <a:cubicBezTo>
                  <a:pt x="875348" y="352425"/>
                  <a:pt x="882968" y="343853"/>
                  <a:pt x="902018" y="343853"/>
                </a:cubicBezTo>
                <a:cubicBezTo>
                  <a:pt x="918210" y="343853"/>
                  <a:pt x="928688" y="350520"/>
                  <a:pt x="936308" y="360045"/>
                </a:cubicBezTo>
                <a:lnTo>
                  <a:pt x="951548" y="349568"/>
                </a:lnTo>
                <a:cubicBezTo>
                  <a:pt x="940118" y="336233"/>
                  <a:pt x="924878" y="327660"/>
                  <a:pt x="902018" y="327660"/>
                </a:cubicBezTo>
                <a:cubicBezTo>
                  <a:pt x="872490" y="327660"/>
                  <a:pt x="856298" y="344805"/>
                  <a:pt x="856298" y="363855"/>
                </a:cubicBezTo>
                <a:cubicBezTo>
                  <a:pt x="856298" y="388620"/>
                  <a:pt x="879158" y="394335"/>
                  <a:pt x="900113" y="398145"/>
                </a:cubicBezTo>
                <a:cubicBezTo>
                  <a:pt x="918210" y="401955"/>
                  <a:pt x="935355" y="404813"/>
                  <a:pt x="935355" y="418148"/>
                </a:cubicBezTo>
                <a:cubicBezTo>
                  <a:pt x="935355" y="430530"/>
                  <a:pt x="924878" y="440055"/>
                  <a:pt x="905828" y="440055"/>
                </a:cubicBezTo>
                <a:cubicBezTo>
                  <a:pt x="886778" y="440055"/>
                  <a:pt x="874395" y="432435"/>
                  <a:pt x="865823" y="420053"/>
                </a:cubicBezTo>
                <a:lnTo>
                  <a:pt x="849630" y="431483"/>
                </a:lnTo>
                <a:cubicBezTo>
                  <a:pt x="861060" y="447675"/>
                  <a:pt x="878205" y="457200"/>
                  <a:pt x="904875" y="457200"/>
                </a:cubicBezTo>
                <a:cubicBezTo>
                  <a:pt x="937260" y="457200"/>
                  <a:pt x="953453" y="438150"/>
                  <a:pt x="953453" y="419100"/>
                </a:cubicBezTo>
                <a:cubicBezTo>
                  <a:pt x="954405" y="393383"/>
                  <a:pt x="930593" y="387668"/>
                  <a:pt x="909638" y="382905"/>
                </a:cubicBezTo>
                <a:close/>
                <a:moveTo>
                  <a:pt x="2194560" y="328613"/>
                </a:moveTo>
                <a:cubicBezTo>
                  <a:pt x="2158365" y="328613"/>
                  <a:pt x="2130743" y="357188"/>
                  <a:pt x="2130743" y="392430"/>
                </a:cubicBezTo>
                <a:cubicBezTo>
                  <a:pt x="2130743" y="428625"/>
                  <a:pt x="2158365" y="456248"/>
                  <a:pt x="2194560" y="456248"/>
                </a:cubicBezTo>
                <a:cubicBezTo>
                  <a:pt x="2230755" y="456248"/>
                  <a:pt x="2258378" y="427673"/>
                  <a:pt x="2258378" y="392430"/>
                </a:cubicBezTo>
                <a:cubicBezTo>
                  <a:pt x="2258378" y="357188"/>
                  <a:pt x="2229803" y="328613"/>
                  <a:pt x="2194560" y="328613"/>
                </a:cubicBezTo>
                <a:close/>
                <a:moveTo>
                  <a:pt x="2194560" y="439103"/>
                </a:moveTo>
                <a:cubicBezTo>
                  <a:pt x="2168843" y="439103"/>
                  <a:pt x="2149793" y="419100"/>
                  <a:pt x="2149793" y="392430"/>
                </a:cubicBezTo>
                <a:cubicBezTo>
                  <a:pt x="2149793" y="365760"/>
                  <a:pt x="2168843" y="345758"/>
                  <a:pt x="2194560" y="345758"/>
                </a:cubicBezTo>
                <a:cubicBezTo>
                  <a:pt x="2220278" y="345758"/>
                  <a:pt x="2240280" y="365760"/>
                  <a:pt x="2240280" y="392430"/>
                </a:cubicBezTo>
                <a:cubicBezTo>
                  <a:pt x="2240280" y="419100"/>
                  <a:pt x="2220278" y="439103"/>
                  <a:pt x="2194560" y="439103"/>
                </a:cubicBezTo>
                <a:close/>
                <a:moveTo>
                  <a:pt x="2044065" y="328613"/>
                </a:moveTo>
                <a:cubicBezTo>
                  <a:pt x="2025968" y="328613"/>
                  <a:pt x="2006918" y="338138"/>
                  <a:pt x="1997393" y="353378"/>
                </a:cubicBezTo>
                <a:lnTo>
                  <a:pt x="1997393" y="330518"/>
                </a:lnTo>
                <a:lnTo>
                  <a:pt x="1979295" y="330518"/>
                </a:lnTo>
                <a:lnTo>
                  <a:pt x="1979295" y="501968"/>
                </a:lnTo>
                <a:lnTo>
                  <a:pt x="1997393" y="501968"/>
                </a:lnTo>
                <a:lnTo>
                  <a:pt x="1997393" y="433388"/>
                </a:lnTo>
                <a:cubicBezTo>
                  <a:pt x="2006918" y="448628"/>
                  <a:pt x="2025015" y="457200"/>
                  <a:pt x="2043113" y="457200"/>
                </a:cubicBezTo>
                <a:cubicBezTo>
                  <a:pt x="2078355" y="457200"/>
                  <a:pt x="2105978" y="430530"/>
                  <a:pt x="2105978" y="393383"/>
                </a:cubicBezTo>
                <a:cubicBezTo>
                  <a:pt x="2105978" y="356235"/>
                  <a:pt x="2078355" y="328613"/>
                  <a:pt x="2044065" y="328613"/>
                </a:cubicBezTo>
                <a:close/>
                <a:moveTo>
                  <a:pt x="2042160" y="440055"/>
                </a:moveTo>
                <a:cubicBezTo>
                  <a:pt x="2015490" y="440055"/>
                  <a:pt x="1996440" y="419100"/>
                  <a:pt x="1996440" y="393383"/>
                </a:cubicBezTo>
                <a:cubicBezTo>
                  <a:pt x="1996440" y="367665"/>
                  <a:pt x="2016443" y="346710"/>
                  <a:pt x="2042160" y="346710"/>
                </a:cubicBezTo>
                <a:cubicBezTo>
                  <a:pt x="2067878" y="346710"/>
                  <a:pt x="2087880" y="367665"/>
                  <a:pt x="2087880" y="393383"/>
                </a:cubicBezTo>
                <a:cubicBezTo>
                  <a:pt x="2087880" y="420053"/>
                  <a:pt x="2067878" y="440055"/>
                  <a:pt x="2042160" y="440055"/>
                </a:cubicBezTo>
                <a:close/>
                <a:moveTo>
                  <a:pt x="1746885" y="119063"/>
                </a:moveTo>
                <a:cubicBezTo>
                  <a:pt x="1746885" y="82868"/>
                  <a:pt x="1718310" y="55245"/>
                  <a:pt x="1683068" y="55245"/>
                </a:cubicBezTo>
                <a:cubicBezTo>
                  <a:pt x="1646873" y="55245"/>
                  <a:pt x="1619250" y="83820"/>
                  <a:pt x="1619250" y="119063"/>
                </a:cubicBezTo>
                <a:cubicBezTo>
                  <a:pt x="1619250" y="155258"/>
                  <a:pt x="1646873" y="182880"/>
                  <a:pt x="1683068" y="182880"/>
                </a:cubicBezTo>
                <a:cubicBezTo>
                  <a:pt x="1719263" y="182880"/>
                  <a:pt x="1746885" y="154305"/>
                  <a:pt x="1746885" y="119063"/>
                </a:cubicBezTo>
                <a:close/>
                <a:moveTo>
                  <a:pt x="1637348" y="119063"/>
                </a:moveTo>
                <a:cubicBezTo>
                  <a:pt x="1637348" y="92393"/>
                  <a:pt x="1656398" y="72390"/>
                  <a:pt x="1682115" y="72390"/>
                </a:cubicBezTo>
                <a:cubicBezTo>
                  <a:pt x="1707833" y="72390"/>
                  <a:pt x="1727835" y="92393"/>
                  <a:pt x="1727835" y="119063"/>
                </a:cubicBezTo>
                <a:cubicBezTo>
                  <a:pt x="1727835" y="145733"/>
                  <a:pt x="1708785" y="165735"/>
                  <a:pt x="1682115" y="165735"/>
                </a:cubicBezTo>
                <a:cubicBezTo>
                  <a:pt x="1657350" y="164783"/>
                  <a:pt x="1637348" y="144780"/>
                  <a:pt x="1637348" y="119063"/>
                </a:cubicBezTo>
                <a:close/>
                <a:moveTo>
                  <a:pt x="1244918" y="328613"/>
                </a:moveTo>
                <a:cubicBezTo>
                  <a:pt x="1225868" y="328613"/>
                  <a:pt x="1210628" y="338138"/>
                  <a:pt x="1202055" y="351473"/>
                </a:cubicBezTo>
                <a:lnTo>
                  <a:pt x="1202055" y="330518"/>
                </a:lnTo>
                <a:lnTo>
                  <a:pt x="1183958" y="330518"/>
                </a:lnTo>
                <a:lnTo>
                  <a:pt x="1183958" y="454343"/>
                </a:lnTo>
                <a:lnTo>
                  <a:pt x="1203008" y="454343"/>
                </a:lnTo>
                <a:lnTo>
                  <a:pt x="1203008" y="385763"/>
                </a:lnTo>
                <a:cubicBezTo>
                  <a:pt x="1203008" y="361950"/>
                  <a:pt x="1220153" y="345758"/>
                  <a:pt x="1242060" y="345758"/>
                </a:cubicBezTo>
                <a:cubicBezTo>
                  <a:pt x="1265873" y="345758"/>
                  <a:pt x="1279208" y="360998"/>
                  <a:pt x="1279208" y="385763"/>
                </a:cubicBezTo>
                <a:lnTo>
                  <a:pt x="1279208" y="455295"/>
                </a:lnTo>
                <a:lnTo>
                  <a:pt x="1298258" y="455295"/>
                </a:lnTo>
                <a:lnTo>
                  <a:pt x="1298258" y="384810"/>
                </a:lnTo>
                <a:cubicBezTo>
                  <a:pt x="1297305" y="349568"/>
                  <a:pt x="1277303" y="328613"/>
                  <a:pt x="1244918" y="328613"/>
                </a:cubicBezTo>
                <a:close/>
                <a:moveTo>
                  <a:pt x="1374458" y="141923"/>
                </a:moveTo>
                <a:cubicBezTo>
                  <a:pt x="1365885" y="157163"/>
                  <a:pt x="1352550" y="165735"/>
                  <a:pt x="1333500" y="165735"/>
                </a:cubicBezTo>
                <a:cubicBezTo>
                  <a:pt x="1307783" y="165735"/>
                  <a:pt x="1289685" y="148590"/>
                  <a:pt x="1286828" y="125730"/>
                </a:cubicBezTo>
                <a:lnTo>
                  <a:pt x="1395413" y="125730"/>
                </a:lnTo>
                <a:lnTo>
                  <a:pt x="1395413" y="117158"/>
                </a:lnTo>
                <a:cubicBezTo>
                  <a:pt x="1395413" y="80963"/>
                  <a:pt x="1368743" y="54293"/>
                  <a:pt x="1332548" y="54293"/>
                </a:cubicBezTo>
                <a:cubicBezTo>
                  <a:pt x="1295400" y="54293"/>
                  <a:pt x="1267778" y="82868"/>
                  <a:pt x="1267778" y="119063"/>
                </a:cubicBezTo>
                <a:cubicBezTo>
                  <a:pt x="1267778" y="155258"/>
                  <a:pt x="1293495" y="182880"/>
                  <a:pt x="1332548" y="182880"/>
                </a:cubicBezTo>
                <a:cubicBezTo>
                  <a:pt x="1359218" y="182880"/>
                  <a:pt x="1377315" y="171450"/>
                  <a:pt x="1389698" y="151448"/>
                </a:cubicBezTo>
                <a:lnTo>
                  <a:pt x="1374458" y="141923"/>
                </a:lnTo>
                <a:close/>
                <a:moveTo>
                  <a:pt x="1332548" y="71438"/>
                </a:moveTo>
                <a:cubicBezTo>
                  <a:pt x="1356360" y="71438"/>
                  <a:pt x="1373505" y="86678"/>
                  <a:pt x="1376363" y="109538"/>
                </a:cubicBezTo>
                <a:lnTo>
                  <a:pt x="1286828" y="109538"/>
                </a:lnTo>
                <a:cubicBezTo>
                  <a:pt x="1291590" y="87630"/>
                  <a:pt x="1308735" y="71438"/>
                  <a:pt x="1332548" y="71438"/>
                </a:cubicBezTo>
                <a:close/>
                <a:moveTo>
                  <a:pt x="1091565" y="328613"/>
                </a:moveTo>
                <a:cubicBezTo>
                  <a:pt x="1055370" y="328613"/>
                  <a:pt x="1027748" y="357188"/>
                  <a:pt x="1027748" y="392430"/>
                </a:cubicBezTo>
                <a:cubicBezTo>
                  <a:pt x="1027748" y="428625"/>
                  <a:pt x="1055370" y="456248"/>
                  <a:pt x="1091565" y="456248"/>
                </a:cubicBezTo>
                <a:cubicBezTo>
                  <a:pt x="1127760" y="456248"/>
                  <a:pt x="1155383" y="427673"/>
                  <a:pt x="1155383" y="392430"/>
                </a:cubicBezTo>
                <a:cubicBezTo>
                  <a:pt x="1155383" y="357188"/>
                  <a:pt x="1127760" y="328613"/>
                  <a:pt x="1091565" y="328613"/>
                </a:cubicBezTo>
                <a:close/>
                <a:moveTo>
                  <a:pt x="1091565" y="439103"/>
                </a:moveTo>
                <a:cubicBezTo>
                  <a:pt x="1065848" y="439103"/>
                  <a:pt x="1046798" y="419100"/>
                  <a:pt x="1046798" y="392430"/>
                </a:cubicBezTo>
                <a:cubicBezTo>
                  <a:pt x="1046798" y="365760"/>
                  <a:pt x="1065848" y="345758"/>
                  <a:pt x="1091565" y="345758"/>
                </a:cubicBezTo>
                <a:cubicBezTo>
                  <a:pt x="1117283" y="345758"/>
                  <a:pt x="1137285" y="365760"/>
                  <a:pt x="1137285" y="392430"/>
                </a:cubicBezTo>
                <a:cubicBezTo>
                  <a:pt x="1137285" y="419100"/>
                  <a:pt x="1117283" y="439103"/>
                  <a:pt x="1091565" y="439103"/>
                </a:cubicBezTo>
                <a:close/>
                <a:moveTo>
                  <a:pt x="1222058" y="107633"/>
                </a:moveTo>
                <a:lnTo>
                  <a:pt x="1222058" y="180023"/>
                </a:lnTo>
                <a:lnTo>
                  <a:pt x="1241108" y="180023"/>
                </a:lnTo>
                <a:lnTo>
                  <a:pt x="1241108" y="107633"/>
                </a:lnTo>
                <a:cubicBezTo>
                  <a:pt x="1241108" y="75248"/>
                  <a:pt x="1223010" y="54293"/>
                  <a:pt x="1188720" y="54293"/>
                </a:cubicBezTo>
                <a:cubicBezTo>
                  <a:pt x="1167765" y="54293"/>
                  <a:pt x="1152525" y="64770"/>
                  <a:pt x="1143953" y="80010"/>
                </a:cubicBezTo>
                <a:cubicBezTo>
                  <a:pt x="1137285" y="64770"/>
                  <a:pt x="1122998" y="54293"/>
                  <a:pt x="1101090" y="54293"/>
                </a:cubicBezTo>
                <a:cubicBezTo>
                  <a:pt x="1082993" y="54293"/>
                  <a:pt x="1069658" y="61913"/>
                  <a:pt x="1061085" y="75248"/>
                </a:cubicBezTo>
                <a:lnTo>
                  <a:pt x="1061085" y="57150"/>
                </a:lnTo>
                <a:lnTo>
                  <a:pt x="1042988" y="57150"/>
                </a:lnTo>
                <a:lnTo>
                  <a:pt x="1042988" y="180975"/>
                </a:lnTo>
                <a:lnTo>
                  <a:pt x="1062038" y="180975"/>
                </a:lnTo>
                <a:lnTo>
                  <a:pt x="1062038" y="111443"/>
                </a:lnTo>
                <a:cubicBezTo>
                  <a:pt x="1062038" y="86678"/>
                  <a:pt x="1077278" y="71438"/>
                  <a:pt x="1098233" y="71438"/>
                </a:cubicBezTo>
                <a:cubicBezTo>
                  <a:pt x="1120140" y="71438"/>
                  <a:pt x="1132523" y="84773"/>
                  <a:pt x="1132523" y="106680"/>
                </a:cubicBezTo>
                <a:lnTo>
                  <a:pt x="1132523" y="180975"/>
                </a:lnTo>
                <a:lnTo>
                  <a:pt x="1151573" y="180975"/>
                </a:lnTo>
                <a:lnTo>
                  <a:pt x="1151573" y="109538"/>
                </a:lnTo>
                <a:cubicBezTo>
                  <a:pt x="1151573" y="85725"/>
                  <a:pt x="1166813" y="71438"/>
                  <a:pt x="1187768" y="71438"/>
                </a:cubicBezTo>
                <a:cubicBezTo>
                  <a:pt x="1209675" y="71438"/>
                  <a:pt x="1222058" y="85725"/>
                  <a:pt x="1222058" y="107633"/>
                </a:cubicBezTo>
                <a:close/>
                <a:moveTo>
                  <a:pt x="1583055" y="439103"/>
                </a:moveTo>
                <a:cubicBezTo>
                  <a:pt x="1572578" y="439103"/>
                  <a:pt x="1564958" y="433388"/>
                  <a:pt x="1564958" y="417195"/>
                </a:cubicBezTo>
                <a:lnTo>
                  <a:pt x="1564958" y="348615"/>
                </a:lnTo>
                <a:lnTo>
                  <a:pt x="1601153" y="348615"/>
                </a:lnTo>
                <a:lnTo>
                  <a:pt x="1601153" y="331470"/>
                </a:lnTo>
                <a:lnTo>
                  <a:pt x="1564958" y="331470"/>
                </a:lnTo>
                <a:lnTo>
                  <a:pt x="1564958" y="292418"/>
                </a:lnTo>
                <a:lnTo>
                  <a:pt x="1546860" y="303848"/>
                </a:lnTo>
                <a:lnTo>
                  <a:pt x="1546860" y="331470"/>
                </a:lnTo>
                <a:lnTo>
                  <a:pt x="1523048" y="331470"/>
                </a:lnTo>
                <a:lnTo>
                  <a:pt x="1523048" y="348615"/>
                </a:lnTo>
                <a:lnTo>
                  <a:pt x="1546860" y="348615"/>
                </a:lnTo>
                <a:lnTo>
                  <a:pt x="1546860" y="418148"/>
                </a:lnTo>
                <a:cubicBezTo>
                  <a:pt x="1546860" y="445770"/>
                  <a:pt x="1559243" y="457200"/>
                  <a:pt x="1582103" y="457200"/>
                </a:cubicBezTo>
                <a:cubicBezTo>
                  <a:pt x="1592580" y="457200"/>
                  <a:pt x="1600200" y="454343"/>
                  <a:pt x="1607820" y="448628"/>
                </a:cubicBezTo>
                <a:lnTo>
                  <a:pt x="1598295" y="433388"/>
                </a:lnTo>
                <a:cubicBezTo>
                  <a:pt x="1593533" y="437198"/>
                  <a:pt x="1588770" y="439103"/>
                  <a:pt x="1583055" y="439103"/>
                </a:cubicBezTo>
                <a:close/>
                <a:moveTo>
                  <a:pt x="1445895" y="328613"/>
                </a:moveTo>
                <a:cubicBezTo>
                  <a:pt x="1408748" y="328613"/>
                  <a:pt x="1381125" y="357188"/>
                  <a:pt x="1381125" y="393383"/>
                </a:cubicBezTo>
                <a:cubicBezTo>
                  <a:pt x="1381125" y="429578"/>
                  <a:pt x="1406843" y="457200"/>
                  <a:pt x="1445895" y="457200"/>
                </a:cubicBezTo>
                <a:cubicBezTo>
                  <a:pt x="1472565" y="457200"/>
                  <a:pt x="1490663" y="445770"/>
                  <a:pt x="1503045" y="425768"/>
                </a:cubicBezTo>
                <a:lnTo>
                  <a:pt x="1486853" y="416243"/>
                </a:lnTo>
                <a:cubicBezTo>
                  <a:pt x="1478280" y="431483"/>
                  <a:pt x="1464945" y="440055"/>
                  <a:pt x="1445895" y="440055"/>
                </a:cubicBezTo>
                <a:cubicBezTo>
                  <a:pt x="1420178" y="440055"/>
                  <a:pt x="1402080" y="422910"/>
                  <a:pt x="1399223" y="400050"/>
                </a:cubicBezTo>
                <a:lnTo>
                  <a:pt x="1507808" y="400050"/>
                </a:lnTo>
                <a:lnTo>
                  <a:pt x="1507808" y="391478"/>
                </a:lnTo>
                <a:cubicBezTo>
                  <a:pt x="1508760" y="355283"/>
                  <a:pt x="1482090" y="328613"/>
                  <a:pt x="1445895" y="328613"/>
                </a:cubicBezTo>
                <a:close/>
                <a:moveTo>
                  <a:pt x="1400175" y="383858"/>
                </a:moveTo>
                <a:cubicBezTo>
                  <a:pt x="1403985" y="361950"/>
                  <a:pt x="1422083" y="345758"/>
                  <a:pt x="1445895" y="345758"/>
                </a:cubicBezTo>
                <a:cubicBezTo>
                  <a:pt x="1469708" y="345758"/>
                  <a:pt x="1486853" y="360998"/>
                  <a:pt x="1489710" y="383858"/>
                </a:cubicBezTo>
                <a:lnTo>
                  <a:pt x="1400175" y="383858"/>
                </a:lnTo>
                <a:close/>
                <a:moveTo>
                  <a:pt x="818198" y="278130"/>
                </a:moveTo>
                <a:cubicBezTo>
                  <a:pt x="809625" y="278130"/>
                  <a:pt x="803910" y="284798"/>
                  <a:pt x="803910" y="293370"/>
                </a:cubicBezTo>
                <a:cubicBezTo>
                  <a:pt x="803910" y="301943"/>
                  <a:pt x="809625" y="308610"/>
                  <a:pt x="818198" y="308610"/>
                </a:cubicBezTo>
                <a:cubicBezTo>
                  <a:pt x="826770" y="308610"/>
                  <a:pt x="833438" y="301943"/>
                  <a:pt x="833438" y="293370"/>
                </a:cubicBezTo>
                <a:cubicBezTo>
                  <a:pt x="833438" y="284798"/>
                  <a:pt x="826770" y="278130"/>
                  <a:pt x="818198" y="278130"/>
                </a:cubicBezTo>
                <a:close/>
                <a:moveTo>
                  <a:pt x="6128385" y="315278"/>
                </a:moveTo>
                <a:lnTo>
                  <a:pt x="6143625" y="315278"/>
                </a:lnTo>
                <a:lnTo>
                  <a:pt x="6116955" y="278130"/>
                </a:lnTo>
                <a:lnTo>
                  <a:pt x="6096000" y="278130"/>
                </a:lnTo>
                <a:lnTo>
                  <a:pt x="6128385" y="315278"/>
                </a:lnTo>
                <a:close/>
                <a:moveTo>
                  <a:pt x="5686425" y="3810"/>
                </a:moveTo>
                <a:lnTo>
                  <a:pt x="5664518" y="3810"/>
                </a:lnTo>
                <a:lnTo>
                  <a:pt x="5637848" y="40005"/>
                </a:lnTo>
                <a:lnTo>
                  <a:pt x="5653088" y="40005"/>
                </a:lnTo>
                <a:lnTo>
                  <a:pt x="5686425" y="3810"/>
                </a:lnTo>
                <a:close/>
                <a:moveTo>
                  <a:pt x="5749290" y="142875"/>
                </a:moveTo>
                <a:cubicBezTo>
                  <a:pt x="5749290" y="170498"/>
                  <a:pt x="5761673" y="181928"/>
                  <a:pt x="5784533" y="181928"/>
                </a:cubicBezTo>
                <a:cubicBezTo>
                  <a:pt x="5795010" y="181928"/>
                  <a:pt x="5802630" y="179070"/>
                  <a:pt x="5810250" y="173355"/>
                </a:cubicBezTo>
                <a:lnTo>
                  <a:pt x="5800725" y="158115"/>
                </a:lnTo>
                <a:cubicBezTo>
                  <a:pt x="5796915" y="161925"/>
                  <a:pt x="5792153" y="163830"/>
                  <a:pt x="5786438" y="163830"/>
                </a:cubicBezTo>
                <a:cubicBezTo>
                  <a:pt x="5775960" y="163830"/>
                  <a:pt x="5768340" y="158115"/>
                  <a:pt x="5768340" y="141923"/>
                </a:cubicBezTo>
                <a:lnTo>
                  <a:pt x="5768340" y="73343"/>
                </a:lnTo>
                <a:lnTo>
                  <a:pt x="5804535" y="73343"/>
                </a:lnTo>
                <a:lnTo>
                  <a:pt x="5804535" y="57150"/>
                </a:lnTo>
                <a:lnTo>
                  <a:pt x="5768340" y="57150"/>
                </a:lnTo>
                <a:lnTo>
                  <a:pt x="5768340" y="18098"/>
                </a:lnTo>
                <a:lnTo>
                  <a:pt x="5750243" y="29528"/>
                </a:lnTo>
                <a:lnTo>
                  <a:pt x="5750243" y="57150"/>
                </a:lnTo>
                <a:lnTo>
                  <a:pt x="5724525" y="57150"/>
                </a:lnTo>
                <a:lnTo>
                  <a:pt x="5724525" y="74295"/>
                </a:lnTo>
                <a:lnTo>
                  <a:pt x="5748338" y="74295"/>
                </a:lnTo>
                <a:lnTo>
                  <a:pt x="5748338" y="142875"/>
                </a:lnTo>
                <a:close/>
                <a:moveTo>
                  <a:pt x="5093018" y="182880"/>
                </a:moveTo>
                <a:cubicBezTo>
                  <a:pt x="5119688" y="182880"/>
                  <a:pt x="5137785" y="171450"/>
                  <a:pt x="5150168" y="151448"/>
                </a:cubicBezTo>
                <a:lnTo>
                  <a:pt x="5133975" y="141923"/>
                </a:lnTo>
                <a:cubicBezTo>
                  <a:pt x="5125403" y="157163"/>
                  <a:pt x="5112068" y="165735"/>
                  <a:pt x="5093018" y="165735"/>
                </a:cubicBezTo>
                <a:cubicBezTo>
                  <a:pt x="5067300" y="165735"/>
                  <a:pt x="5049203" y="148590"/>
                  <a:pt x="5046345" y="125730"/>
                </a:cubicBezTo>
                <a:lnTo>
                  <a:pt x="5154930" y="125730"/>
                </a:lnTo>
                <a:lnTo>
                  <a:pt x="5154930" y="117158"/>
                </a:lnTo>
                <a:cubicBezTo>
                  <a:pt x="5154930" y="80963"/>
                  <a:pt x="5128260" y="54293"/>
                  <a:pt x="5092065" y="54293"/>
                </a:cubicBezTo>
                <a:cubicBezTo>
                  <a:pt x="5054918" y="54293"/>
                  <a:pt x="5027295" y="82868"/>
                  <a:pt x="5027295" y="119063"/>
                </a:cubicBezTo>
                <a:cubicBezTo>
                  <a:pt x="5028248" y="155258"/>
                  <a:pt x="5053965" y="182880"/>
                  <a:pt x="5093018" y="182880"/>
                </a:cubicBezTo>
                <a:close/>
                <a:moveTo>
                  <a:pt x="5092065" y="71438"/>
                </a:moveTo>
                <a:cubicBezTo>
                  <a:pt x="5115878" y="71438"/>
                  <a:pt x="5133023" y="86678"/>
                  <a:pt x="5135880" y="109538"/>
                </a:cubicBezTo>
                <a:lnTo>
                  <a:pt x="5046345" y="109538"/>
                </a:lnTo>
                <a:cubicBezTo>
                  <a:pt x="5051108" y="87630"/>
                  <a:pt x="5069205" y="71438"/>
                  <a:pt x="5092065" y="71438"/>
                </a:cubicBezTo>
                <a:close/>
                <a:moveTo>
                  <a:pt x="5942648" y="182880"/>
                </a:moveTo>
                <a:cubicBezTo>
                  <a:pt x="5969318" y="182880"/>
                  <a:pt x="5987415" y="171450"/>
                  <a:pt x="5999798" y="151448"/>
                </a:cubicBezTo>
                <a:lnTo>
                  <a:pt x="5983605" y="141923"/>
                </a:lnTo>
                <a:cubicBezTo>
                  <a:pt x="5975033" y="157163"/>
                  <a:pt x="5961698" y="165735"/>
                  <a:pt x="5942648" y="165735"/>
                </a:cubicBezTo>
                <a:cubicBezTo>
                  <a:pt x="5916930" y="165735"/>
                  <a:pt x="5898833" y="148590"/>
                  <a:pt x="5895975" y="125730"/>
                </a:cubicBezTo>
                <a:lnTo>
                  <a:pt x="6004560" y="125730"/>
                </a:lnTo>
                <a:lnTo>
                  <a:pt x="6004560" y="117158"/>
                </a:lnTo>
                <a:cubicBezTo>
                  <a:pt x="6004560" y="80963"/>
                  <a:pt x="5977890" y="54293"/>
                  <a:pt x="5941695" y="54293"/>
                </a:cubicBezTo>
                <a:cubicBezTo>
                  <a:pt x="5904548" y="54293"/>
                  <a:pt x="5876925" y="82868"/>
                  <a:pt x="5876925" y="119063"/>
                </a:cubicBezTo>
                <a:cubicBezTo>
                  <a:pt x="5877878" y="155258"/>
                  <a:pt x="5903595" y="182880"/>
                  <a:pt x="5942648" y="182880"/>
                </a:cubicBezTo>
                <a:close/>
                <a:moveTo>
                  <a:pt x="5942648" y="71438"/>
                </a:moveTo>
                <a:cubicBezTo>
                  <a:pt x="5966460" y="71438"/>
                  <a:pt x="5983605" y="86678"/>
                  <a:pt x="5986463" y="109538"/>
                </a:cubicBezTo>
                <a:lnTo>
                  <a:pt x="5895975" y="109538"/>
                </a:lnTo>
                <a:cubicBezTo>
                  <a:pt x="5900738" y="87630"/>
                  <a:pt x="5918835" y="71438"/>
                  <a:pt x="5942648" y="71438"/>
                </a:cubicBezTo>
                <a:close/>
                <a:moveTo>
                  <a:pt x="5229225" y="165735"/>
                </a:moveTo>
                <a:cubicBezTo>
                  <a:pt x="5210175" y="165735"/>
                  <a:pt x="5197793" y="158115"/>
                  <a:pt x="5189220" y="145733"/>
                </a:cubicBezTo>
                <a:lnTo>
                  <a:pt x="5173028" y="157163"/>
                </a:lnTo>
                <a:cubicBezTo>
                  <a:pt x="5184458" y="173355"/>
                  <a:pt x="5201603" y="182880"/>
                  <a:pt x="5228273" y="182880"/>
                </a:cubicBezTo>
                <a:cubicBezTo>
                  <a:pt x="5260658" y="182880"/>
                  <a:pt x="5276850" y="163830"/>
                  <a:pt x="5276850" y="144780"/>
                </a:cubicBezTo>
                <a:cubicBezTo>
                  <a:pt x="5276850" y="119063"/>
                  <a:pt x="5253990" y="113348"/>
                  <a:pt x="5232083" y="109538"/>
                </a:cubicBezTo>
                <a:cubicBezTo>
                  <a:pt x="5213033" y="105728"/>
                  <a:pt x="5197793" y="102870"/>
                  <a:pt x="5197793" y="90488"/>
                </a:cubicBezTo>
                <a:cubicBezTo>
                  <a:pt x="5197793" y="79058"/>
                  <a:pt x="5205413" y="70485"/>
                  <a:pt x="5224463" y="70485"/>
                </a:cubicBezTo>
                <a:cubicBezTo>
                  <a:pt x="5240655" y="70485"/>
                  <a:pt x="5251133" y="77153"/>
                  <a:pt x="5258753" y="86678"/>
                </a:cubicBezTo>
                <a:lnTo>
                  <a:pt x="5273993" y="76200"/>
                </a:lnTo>
                <a:cubicBezTo>
                  <a:pt x="5262563" y="62865"/>
                  <a:pt x="5247323" y="54293"/>
                  <a:pt x="5224463" y="54293"/>
                </a:cubicBezTo>
                <a:cubicBezTo>
                  <a:pt x="5194935" y="54293"/>
                  <a:pt x="5178743" y="71438"/>
                  <a:pt x="5178743" y="90488"/>
                </a:cubicBezTo>
                <a:cubicBezTo>
                  <a:pt x="5178743" y="115253"/>
                  <a:pt x="5201603" y="120968"/>
                  <a:pt x="5222558" y="124778"/>
                </a:cubicBezTo>
                <a:cubicBezTo>
                  <a:pt x="5240655" y="128588"/>
                  <a:pt x="5257800" y="131445"/>
                  <a:pt x="5257800" y="144780"/>
                </a:cubicBezTo>
                <a:cubicBezTo>
                  <a:pt x="5257800" y="157163"/>
                  <a:pt x="5248275" y="165735"/>
                  <a:pt x="5229225" y="165735"/>
                </a:cubicBezTo>
                <a:close/>
                <a:moveTo>
                  <a:pt x="3543300" y="3810"/>
                </a:moveTo>
                <a:lnTo>
                  <a:pt x="3521393" y="3810"/>
                </a:lnTo>
                <a:lnTo>
                  <a:pt x="3494723" y="40005"/>
                </a:lnTo>
                <a:lnTo>
                  <a:pt x="3509963" y="40005"/>
                </a:lnTo>
                <a:lnTo>
                  <a:pt x="3543300" y="3810"/>
                </a:lnTo>
                <a:close/>
                <a:moveTo>
                  <a:pt x="3614738" y="112395"/>
                </a:moveTo>
                <a:cubicBezTo>
                  <a:pt x="3614738" y="84773"/>
                  <a:pt x="3626168" y="73343"/>
                  <a:pt x="3647123" y="73343"/>
                </a:cubicBezTo>
                <a:cubicBezTo>
                  <a:pt x="3653790" y="73343"/>
                  <a:pt x="3658553" y="75248"/>
                  <a:pt x="3662363" y="77153"/>
                </a:cubicBezTo>
                <a:lnTo>
                  <a:pt x="3669983" y="59055"/>
                </a:lnTo>
                <a:cubicBezTo>
                  <a:pt x="3665220" y="56198"/>
                  <a:pt x="3657600" y="54293"/>
                  <a:pt x="3649028" y="54293"/>
                </a:cubicBezTo>
                <a:cubicBezTo>
                  <a:pt x="3631883" y="54293"/>
                  <a:pt x="3619500" y="62865"/>
                  <a:pt x="3613785" y="79058"/>
                </a:cubicBezTo>
                <a:lnTo>
                  <a:pt x="3613785" y="57150"/>
                </a:lnTo>
                <a:lnTo>
                  <a:pt x="3595688" y="57150"/>
                </a:lnTo>
                <a:lnTo>
                  <a:pt x="3595688" y="180975"/>
                </a:lnTo>
                <a:lnTo>
                  <a:pt x="3613785" y="180975"/>
                </a:lnTo>
                <a:lnTo>
                  <a:pt x="3613785" y="112395"/>
                </a:lnTo>
                <a:close/>
                <a:moveTo>
                  <a:pt x="4934903" y="182880"/>
                </a:moveTo>
                <a:cubicBezTo>
                  <a:pt x="4953000" y="182880"/>
                  <a:pt x="4971098" y="173355"/>
                  <a:pt x="4980623" y="158115"/>
                </a:cubicBezTo>
                <a:lnTo>
                  <a:pt x="4980623" y="180023"/>
                </a:lnTo>
                <a:lnTo>
                  <a:pt x="4998720" y="180023"/>
                </a:lnTo>
                <a:lnTo>
                  <a:pt x="4998720" y="0"/>
                </a:lnTo>
                <a:lnTo>
                  <a:pt x="4981575" y="0"/>
                </a:lnTo>
                <a:lnTo>
                  <a:pt x="4981575" y="78105"/>
                </a:lnTo>
                <a:cubicBezTo>
                  <a:pt x="4972050" y="62865"/>
                  <a:pt x="4953000" y="54293"/>
                  <a:pt x="4935855" y="54293"/>
                </a:cubicBezTo>
                <a:cubicBezTo>
                  <a:pt x="4901565" y="54293"/>
                  <a:pt x="4872990" y="80963"/>
                  <a:pt x="4872990" y="118110"/>
                </a:cubicBezTo>
                <a:cubicBezTo>
                  <a:pt x="4872990" y="155258"/>
                  <a:pt x="4899660" y="182880"/>
                  <a:pt x="4934903" y="182880"/>
                </a:cubicBezTo>
                <a:close/>
                <a:moveTo>
                  <a:pt x="4936808" y="71438"/>
                </a:moveTo>
                <a:cubicBezTo>
                  <a:pt x="4963478" y="71438"/>
                  <a:pt x="4982528" y="92393"/>
                  <a:pt x="4982528" y="118110"/>
                </a:cubicBezTo>
                <a:cubicBezTo>
                  <a:pt x="4982528" y="143828"/>
                  <a:pt x="4962525" y="164783"/>
                  <a:pt x="4936808" y="164783"/>
                </a:cubicBezTo>
                <a:cubicBezTo>
                  <a:pt x="4911090" y="164783"/>
                  <a:pt x="4891088" y="144780"/>
                  <a:pt x="4891088" y="118110"/>
                </a:cubicBezTo>
                <a:cubicBezTo>
                  <a:pt x="4891088" y="92393"/>
                  <a:pt x="4911090" y="71438"/>
                  <a:pt x="4936808" y="71438"/>
                </a:cubicBezTo>
                <a:close/>
                <a:moveTo>
                  <a:pt x="2991803" y="182880"/>
                </a:moveTo>
                <a:cubicBezTo>
                  <a:pt x="3018473" y="182880"/>
                  <a:pt x="3036570" y="171450"/>
                  <a:pt x="3048953" y="151448"/>
                </a:cubicBezTo>
                <a:lnTo>
                  <a:pt x="3032760" y="141923"/>
                </a:lnTo>
                <a:cubicBezTo>
                  <a:pt x="3024188" y="157163"/>
                  <a:pt x="3010853" y="165735"/>
                  <a:pt x="2991803" y="165735"/>
                </a:cubicBezTo>
                <a:cubicBezTo>
                  <a:pt x="2966085" y="165735"/>
                  <a:pt x="2947988" y="148590"/>
                  <a:pt x="2945130" y="125730"/>
                </a:cubicBezTo>
                <a:lnTo>
                  <a:pt x="3053715" y="125730"/>
                </a:lnTo>
                <a:lnTo>
                  <a:pt x="3053715" y="117158"/>
                </a:lnTo>
                <a:cubicBezTo>
                  <a:pt x="3053715" y="80963"/>
                  <a:pt x="3027045" y="54293"/>
                  <a:pt x="2990850" y="54293"/>
                </a:cubicBezTo>
                <a:cubicBezTo>
                  <a:pt x="2953703" y="54293"/>
                  <a:pt x="2926080" y="82868"/>
                  <a:pt x="2926080" y="119063"/>
                </a:cubicBezTo>
                <a:cubicBezTo>
                  <a:pt x="2926080" y="155258"/>
                  <a:pt x="2951798" y="182880"/>
                  <a:pt x="2991803" y="182880"/>
                </a:cubicBezTo>
                <a:close/>
                <a:moveTo>
                  <a:pt x="2990850" y="71438"/>
                </a:moveTo>
                <a:cubicBezTo>
                  <a:pt x="3014663" y="71438"/>
                  <a:pt x="3031808" y="86678"/>
                  <a:pt x="3034665" y="109538"/>
                </a:cubicBezTo>
                <a:lnTo>
                  <a:pt x="2945130" y="109538"/>
                </a:lnTo>
                <a:cubicBezTo>
                  <a:pt x="2948940" y="87630"/>
                  <a:pt x="2967038" y="71438"/>
                  <a:pt x="2990850" y="71438"/>
                </a:cubicBezTo>
                <a:close/>
                <a:moveTo>
                  <a:pt x="4730115" y="182880"/>
                </a:moveTo>
                <a:cubicBezTo>
                  <a:pt x="4756785" y="182880"/>
                  <a:pt x="4774883" y="171450"/>
                  <a:pt x="4787265" y="151448"/>
                </a:cubicBezTo>
                <a:lnTo>
                  <a:pt x="4771073" y="141923"/>
                </a:lnTo>
                <a:cubicBezTo>
                  <a:pt x="4762500" y="157163"/>
                  <a:pt x="4749165" y="165735"/>
                  <a:pt x="4730115" y="165735"/>
                </a:cubicBezTo>
                <a:cubicBezTo>
                  <a:pt x="4704398" y="165735"/>
                  <a:pt x="4686300" y="148590"/>
                  <a:pt x="4683443" y="125730"/>
                </a:cubicBezTo>
                <a:lnTo>
                  <a:pt x="4792028" y="125730"/>
                </a:lnTo>
                <a:lnTo>
                  <a:pt x="4792028" y="117158"/>
                </a:lnTo>
                <a:cubicBezTo>
                  <a:pt x="4792028" y="80963"/>
                  <a:pt x="4765358" y="54293"/>
                  <a:pt x="4729163" y="54293"/>
                </a:cubicBezTo>
                <a:cubicBezTo>
                  <a:pt x="4692015" y="54293"/>
                  <a:pt x="4664393" y="82868"/>
                  <a:pt x="4664393" y="119063"/>
                </a:cubicBezTo>
                <a:cubicBezTo>
                  <a:pt x="4665345" y="155258"/>
                  <a:pt x="4691063" y="182880"/>
                  <a:pt x="4730115" y="182880"/>
                </a:cubicBezTo>
                <a:close/>
                <a:moveTo>
                  <a:pt x="4730115" y="71438"/>
                </a:moveTo>
                <a:cubicBezTo>
                  <a:pt x="4753928" y="71438"/>
                  <a:pt x="4771073" y="86678"/>
                  <a:pt x="4773930" y="109538"/>
                </a:cubicBezTo>
                <a:lnTo>
                  <a:pt x="4684395" y="109538"/>
                </a:lnTo>
                <a:cubicBezTo>
                  <a:pt x="4688205" y="87630"/>
                  <a:pt x="4706303" y="71438"/>
                  <a:pt x="4730115" y="71438"/>
                </a:cubicBezTo>
                <a:close/>
                <a:moveTo>
                  <a:pt x="7761923" y="182880"/>
                </a:moveTo>
                <a:cubicBezTo>
                  <a:pt x="7790498" y="182880"/>
                  <a:pt x="7811453" y="166688"/>
                  <a:pt x="7820978" y="143828"/>
                </a:cubicBezTo>
                <a:lnTo>
                  <a:pt x="7803833" y="136208"/>
                </a:lnTo>
                <a:cubicBezTo>
                  <a:pt x="7797165" y="152400"/>
                  <a:pt x="7782878" y="164783"/>
                  <a:pt x="7762875" y="164783"/>
                </a:cubicBezTo>
                <a:cubicBezTo>
                  <a:pt x="7737158" y="164783"/>
                  <a:pt x="7717155" y="143828"/>
                  <a:pt x="7717155" y="118110"/>
                </a:cubicBezTo>
                <a:cubicBezTo>
                  <a:pt x="7717155" y="92393"/>
                  <a:pt x="7737158" y="71438"/>
                  <a:pt x="7762875" y="71438"/>
                </a:cubicBezTo>
                <a:cubicBezTo>
                  <a:pt x="7781925" y="71438"/>
                  <a:pt x="7797165" y="81915"/>
                  <a:pt x="7803833" y="99060"/>
                </a:cubicBezTo>
                <a:lnTo>
                  <a:pt x="7820978" y="91440"/>
                </a:lnTo>
                <a:cubicBezTo>
                  <a:pt x="7811453" y="69533"/>
                  <a:pt x="7789545" y="54293"/>
                  <a:pt x="7762875" y="54293"/>
                </a:cubicBezTo>
                <a:cubicBezTo>
                  <a:pt x="7726680" y="54293"/>
                  <a:pt x="7698105" y="81915"/>
                  <a:pt x="7698105" y="118110"/>
                </a:cubicBezTo>
                <a:cubicBezTo>
                  <a:pt x="7697153" y="154305"/>
                  <a:pt x="7724775" y="182880"/>
                  <a:pt x="7761923" y="182880"/>
                </a:cubicBezTo>
                <a:close/>
                <a:moveTo>
                  <a:pt x="7109460" y="165735"/>
                </a:moveTo>
                <a:cubicBezTo>
                  <a:pt x="7090410" y="165735"/>
                  <a:pt x="7078028" y="158115"/>
                  <a:pt x="7069455" y="145733"/>
                </a:cubicBezTo>
                <a:lnTo>
                  <a:pt x="7053263" y="157163"/>
                </a:lnTo>
                <a:cubicBezTo>
                  <a:pt x="7064693" y="173355"/>
                  <a:pt x="7081838" y="182880"/>
                  <a:pt x="7108508" y="182880"/>
                </a:cubicBezTo>
                <a:cubicBezTo>
                  <a:pt x="7140893" y="182880"/>
                  <a:pt x="7157085" y="163830"/>
                  <a:pt x="7157085" y="144780"/>
                </a:cubicBezTo>
                <a:cubicBezTo>
                  <a:pt x="7157085" y="119063"/>
                  <a:pt x="7134225" y="113348"/>
                  <a:pt x="7112318" y="109538"/>
                </a:cubicBezTo>
                <a:cubicBezTo>
                  <a:pt x="7093268" y="105728"/>
                  <a:pt x="7078028" y="102870"/>
                  <a:pt x="7078028" y="90488"/>
                </a:cubicBezTo>
                <a:cubicBezTo>
                  <a:pt x="7078028" y="79058"/>
                  <a:pt x="7085648" y="70485"/>
                  <a:pt x="7104698" y="70485"/>
                </a:cubicBezTo>
                <a:cubicBezTo>
                  <a:pt x="7120890" y="70485"/>
                  <a:pt x="7131368" y="77153"/>
                  <a:pt x="7138988" y="86678"/>
                </a:cubicBezTo>
                <a:lnTo>
                  <a:pt x="7154228" y="76200"/>
                </a:lnTo>
                <a:cubicBezTo>
                  <a:pt x="7142798" y="62865"/>
                  <a:pt x="7127558" y="54293"/>
                  <a:pt x="7104698" y="54293"/>
                </a:cubicBezTo>
                <a:cubicBezTo>
                  <a:pt x="7075170" y="54293"/>
                  <a:pt x="7058978" y="71438"/>
                  <a:pt x="7058978" y="90488"/>
                </a:cubicBezTo>
                <a:cubicBezTo>
                  <a:pt x="7058978" y="115253"/>
                  <a:pt x="7081838" y="120968"/>
                  <a:pt x="7102793" y="124778"/>
                </a:cubicBezTo>
                <a:cubicBezTo>
                  <a:pt x="7120890" y="128588"/>
                  <a:pt x="7138035" y="131445"/>
                  <a:pt x="7138035" y="144780"/>
                </a:cubicBezTo>
                <a:cubicBezTo>
                  <a:pt x="7138988" y="157163"/>
                  <a:pt x="7128510" y="165735"/>
                  <a:pt x="7109460" y="165735"/>
                </a:cubicBezTo>
                <a:close/>
                <a:moveTo>
                  <a:pt x="7343775" y="112395"/>
                </a:moveTo>
                <a:cubicBezTo>
                  <a:pt x="7343775" y="84773"/>
                  <a:pt x="7355205" y="73343"/>
                  <a:pt x="7376160" y="73343"/>
                </a:cubicBezTo>
                <a:cubicBezTo>
                  <a:pt x="7382828" y="73343"/>
                  <a:pt x="7387590" y="75248"/>
                  <a:pt x="7391400" y="77153"/>
                </a:cubicBezTo>
                <a:lnTo>
                  <a:pt x="7399020" y="59055"/>
                </a:lnTo>
                <a:cubicBezTo>
                  <a:pt x="7394258" y="56198"/>
                  <a:pt x="7386638" y="54293"/>
                  <a:pt x="7378065" y="54293"/>
                </a:cubicBezTo>
                <a:cubicBezTo>
                  <a:pt x="7360920" y="54293"/>
                  <a:pt x="7348538" y="62865"/>
                  <a:pt x="7342823" y="79058"/>
                </a:cubicBezTo>
                <a:lnTo>
                  <a:pt x="7342823" y="57150"/>
                </a:lnTo>
                <a:lnTo>
                  <a:pt x="7324725" y="57150"/>
                </a:lnTo>
                <a:lnTo>
                  <a:pt x="7324725" y="180975"/>
                </a:lnTo>
                <a:lnTo>
                  <a:pt x="7342823" y="180975"/>
                </a:lnTo>
                <a:lnTo>
                  <a:pt x="7342823" y="112395"/>
                </a:lnTo>
                <a:close/>
                <a:moveTo>
                  <a:pt x="849630" y="180023"/>
                </a:moveTo>
                <a:lnTo>
                  <a:pt x="868680" y="180023"/>
                </a:lnTo>
                <a:lnTo>
                  <a:pt x="868680" y="109538"/>
                </a:lnTo>
                <a:cubicBezTo>
                  <a:pt x="868680" y="75248"/>
                  <a:pt x="848678" y="54293"/>
                  <a:pt x="816293" y="54293"/>
                </a:cubicBezTo>
                <a:cubicBezTo>
                  <a:pt x="797243" y="54293"/>
                  <a:pt x="782003" y="63818"/>
                  <a:pt x="773430" y="77153"/>
                </a:cubicBezTo>
                <a:lnTo>
                  <a:pt x="773430" y="57150"/>
                </a:lnTo>
                <a:lnTo>
                  <a:pt x="755333" y="57150"/>
                </a:lnTo>
                <a:lnTo>
                  <a:pt x="755333" y="180975"/>
                </a:lnTo>
                <a:lnTo>
                  <a:pt x="774383" y="180975"/>
                </a:lnTo>
                <a:lnTo>
                  <a:pt x="774383" y="112395"/>
                </a:lnTo>
                <a:cubicBezTo>
                  <a:pt x="774383" y="88583"/>
                  <a:pt x="791528" y="72390"/>
                  <a:pt x="813435" y="72390"/>
                </a:cubicBezTo>
                <a:cubicBezTo>
                  <a:pt x="837248" y="72390"/>
                  <a:pt x="850583" y="87630"/>
                  <a:pt x="850583" y="112395"/>
                </a:cubicBezTo>
                <a:lnTo>
                  <a:pt x="850583" y="180023"/>
                </a:lnTo>
                <a:close/>
                <a:moveTo>
                  <a:pt x="6725603" y="40005"/>
                </a:moveTo>
                <a:cubicBezTo>
                  <a:pt x="6731318" y="40005"/>
                  <a:pt x="6735128" y="37148"/>
                  <a:pt x="6735128" y="31433"/>
                </a:cubicBezTo>
                <a:cubicBezTo>
                  <a:pt x="6735128" y="32385"/>
                  <a:pt x="6735128" y="33338"/>
                  <a:pt x="6735128" y="34290"/>
                </a:cubicBezTo>
                <a:cubicBezTo>
                  <a:pt x="6735128" y="43815"/>
                  <a:pt x="6728460" y="53340"/>
                  <a:pt x="6716078" y="60960"/>
                </a:cubicBezTo>
                <a:lnTo>
                  <a:pt x="6722745" y="69533"/>
                </a:lnTo>
                <a:cubicBezTo>
                  <a:pt x="6737033" y="60960"/>
                  <a:pt x="6747510" y="47625"/>
                  <a:pt x="6747510" y="32385"/>
                </a:cubicBezTo>
                <a:cubicBezTo>
                  <a:pt x="6747510" y="20955"/>
                  <a:pt x="6740843" y="12383"/>
                  <a:pt x="6729413" y="12383"/>
                </a:cubicBezTo>
                <a:cubicBezTo>
                  <a:pt x="6719888" y="12383"/>
                  <a:pt x="6714173" y="19050"/>
                  <a:pt x="6714173" y="27623"/>
                </a:cubicBezTo>
                <a:cubicBezTo>
                  <a:pt x="6714173" y="34290"/>
                  <a:pt x="6718935" y="40005"/>
                  <a:pt x="6725603" y="40005"/>
                </a:cubicBezTo>
                <a:close/>
                <a:moveTo>
                  <a:pt x="6051233" y="112395"/>
                </a:moveTo>
                <a:cubicBezTo>
                  <a:pt x="6051233" y="84773"/>
                  <a:pt x="6062663" y="73343"/>
                  <a:pt x="6083618" y="73343"/>
                </a:cubicBezTo>
                <a:cubicBezTo>
                  <a:pt x="6090285" y="73343"/>
                  <a:pt x="6095048" y="75248"/>
                  <a:pt x="6098858" y="77153"/>
                </a:cubicBezTo>
                <a:lnTo>
                  <a:pt x="6106478" y="59055"/>
                </a:lnTo>
                <a:cubicBezTo>
                  <a:pt x="6101715" y="56198"/>
                  <a:pt x="6094095" y="54293"/>
                  <a:pt x="6085523" y="54293"/>
                </a:cubicBezTo>
                <a:cubicBezTo>
                  <a:pt x="6068378" y="54293"/>
                  <a:pt x="6055995" y="62865"/>
                  <a:pt x="6050280" y="79058"/>
                </a:cubicBezTo>
                <a:lnTo>
                  <a:pt x="6050280" y="57150"/>
                </a:lnTo>
                <a:lnTo>
                  <a:pt x="6032183" y="57150"/>
                </a:lnTo>
                <a:lnTo>
                  <a:pt x="6032183" y="180975"/>
                </a:lnTo>
                <a:lnTo>
                  <a:pt x="6050280" y="180975"/>
                </a:lnTo>
                <a:lnTo>
                  <a:pt x="6050280" y="112395"/>
                </a:lnTo>
                <a:close/>
                <a:moveTo>
                  <a:pt x="6684645" y="0"/>
                </a:moveTo>
                <a:lnTo>
                  <a:pt x="6665595" y="0"/>
                </a:lnTo>
                <a:lnTo>
                  <a:pt x="6665595" y="180023"/>
                </a:lnTo>
                <a:lnTo>
                  <a:pt x="6684645" y="180023"/>
                </a:lnTo>
                <a:lnTo>
                  <a:pt x="6684645" y="0"/>
                </a:lnTo>
                <a:close/>
                <a:moveTo>
                  <a:pt x="6988493" y="165735"/>
                </a:moveTo>
                <a:cubicBezTo>
                  <a:pt x="6969443" y="165735"/>
                  <a:pt x="6957060" y="158115"/>
                  <a:pt x="6948488" y="145733"/>
                </a:cubicBezTo>
                <a:lnTo>
                  <a:pt x="6932295" y="157163"/>
                </a:lnTo>
                <a:cubicBezTo>
                  <a:pt x="6943725" y="173355"/>
                  <a:pt x="6960870" y="182880"/>
                  <a:pt x="6987540" y="182880"/>
                </a:cubicBezTo>
                <a:cubicBezTo>
                  <a:pt x="7019925" y="182880"/>
                  <a:pt x="7036118" y="163830"/>
                  <a:pt x="7036118" y="144780"/>
                </a:cubicBezTo>
                <a:cubicBezTo>
                  <a:pt x="7036118" y="119063"/>
                  <a:pt x="7013258" y="113348"/>
                  <a:pt x="6991350" y="109538"/>
                </a:cubicBezTo>
                <a:cubicBezTo>
                  <a:pt x="6972300" y="105728"/>
                  <a:pt x="6957060" y="102870"/>
                  <a:pt x="6957060" y="90488"/>
                </a:cubicBezTo>
                <a:cubicBezTo>
                  <a:pt x="6957060" y="79058"/>
                  <a:pt x="6964680" y="70485"/>
                  <a:pt x="6983730" y="70485"/>
                </a:cubicBezTo>
                <a:cubicBezTo>
                  <a:pt x="6999923" y="70485"/>
                  <a:pt x="7010400" y="77153"/>
                  <a:pt x="7018020" y="86678"/>
                </a:cubicBezTo>
                <a:lnTo>
                  <a:pt x="7033260" y="76200"/>
                </a:lnTo>
                <a:cubicBezTo>
                  <a:pt x="7021830" y="62865"/>
                  <a:pt x="7006590" y="54293"/>
                  <a:pt x="6983730" y="54293"/>
                </a:cubicBezTo>
                <a:cubicBezTo>
                  <a:pt x="6954203" y="54293"/>
                  <a:pt x="6938010" y="71438"/>
                  <a:pt x="6938010" y="90488"/>
                </a:cubicBezTo>
                <a:cubicBezTo>
                  <a:pt x="6938010" y="115253"/>
                  <a:pt x="6960870" y="120968"/>
                  <a:pt x="6981825" y="124778"/>
                </a:cubicBezTo>
                <a:cubicBezTo>
                  <a:pt x="6999923" y="128588"/>
                  <a:pt x="7017068" y="131445"/>
                  <a:pt x="7017068" y="144780"/>
                </a:cubicBezTo>
                <a:cubicBezTo>
                  <a:pt x="7017068" y="157163"/>
                  <a:pt x="7007543" y="165735"/>
                  <a:pt x="6988493" y="165735"/>
                </a:cubicBezTo>
                <a:close/>
                <a:moveTo>
                  <a:pt x="7151370" y="315278"/>
                </a:moveTo>
                <a:lnTo>
                  <a:pt x="7184708" y="279083"/>
                </a:lnTo>
                <a:lnTo>
                  <a:pt x="7162800" y="279083"/>
                </a:lnTo>
                <a:lnTo>
                  <a:pt x="7136130" y="315278"/>
                </a:lnTo>
                <a:lnTo>
                  <a:pt x="7151370" y="315278"/>
                </a:lnTo>
                <a:close/>
                <a:moveTo>
                  <a:pt x="7905750" y="182880"/>
                </a:moveTo>
                <a:cubicBezTo>
                  <a:pt x="7932420" y="182880"/>
                  <a:pt x="7950518" y="171450"/>
                  <a:pt x="7962900" y="151448"/>
                </a:cubicBezTo>
                <a:lnTo>
                  <a:pt x="7946708" y="141923"/>
                </a:lnTo>
                <a:cubicBezTo>
                  <a:pt x="7938135" y="157163"/>
                  <a:pt x="7924800" y="165735"/>
                  <a:pt x="7905750" y="165735"/>
                </a:cubicBezTo>
                <a:cubicBezTo>
                  <a:pt x="7880033" y="165735"/>
                  <a:pt x="7861935" y="148590"/>
                  <a:pt x="7859078" y="125730"/>
                </a:cubicBezTo>
                <a:lnTo>
                  <a:pt x="7967663" y="125730"/>
                </a:lnTo>
                <a:lnTo>
                  <a:pt x="7967663" y="117158"/>
                </a:lnTo>
                <a:cubicBezTo>
                  <a:pt x="7967663" y="80963"/>
                  <a:pt x="7940993" y="54293"/>
                  <a:pt x="7904798" y="54293"/>
                </a:cubicBezTo>
                <a:cubicBezTo>
                  <a:pt x="7867650" y="54293"/>
                  <a:pt x="7840028" y="82868"/>
                  <a:pt x="7840028" y="119063"/>
                </a:cubicBezTo>
                <a:cubicBezTo>
                  <a:pt x="7840980" y="155258"/>
                  <a:pt x="7866698" y="182880"/>
                  <a:pt x="7905750" y="182880"/>
                </a:cubicBezTo>
                <a:close/>
                <a:moveTo>
                  <a:pt x="7905750" y="71438"/>
                </a:moveTo>
                <a:cubicBezTo>
                  <a:pt x="7929563" y="71438"/>
                  <a:pt x="7946708" y="86678"/>
                  <a:pt x="7949565" y="109538"/>
                </a:cubicBezTo>
                <a:lnTo>
                  <a:pt x="7860030" y="109538"/>
                </a:lnTo>
                <a:cubicBezTo>
                  <a:pt x="7863840" y="87630"/>
                  <a:pt x="7881938" y="71438"/>
                  <a:pt x="7905750" y="71438"/>
                </a:cubicBezTo>
                <a:close/>
                <a:moveTo>
                  <a:pt x="530543" y="328613"/>
                </a:moveTo>
                <a:cubicBezTo>
                  <a:pt x="493395" y="328613"/>
                  <a:pt x="465773" y="357188"/>
                  <a:pt x="465773" y="393383"/>
                </a:cubicBezTo>
                <a:cubicBezTo>
                  <a:pt x="465773" y="429578"/>
                  <a:pt x="491490" y="457200"/>
                  <a:pt x="530543" y="457200"/>
                </a:cubicBezTo>
                <a:cubicBezTo>
                  <a:pt x="557213" y="457200"/>
                  <a:pt x="575310" y="445770"/>
                  <a:pt x="587693" y="425768"/>
                </a:cubicBezTo>
                <a:lnTo>
                  <a:pt x="571500" y="416243"/>
                </a:lnTo>
                <a:cubicBezTo>
                  <a:pt x="562928" y="431483"/>
                  <a:pt x="549593" y="440055"/>
                  <a:pt x="530543" y="440055"/>
                </a:cubicBezTo>
                <a:cubicBezTo>
                  <a:pt x="504825" y="440055"/>
                  <a:pt x="486728" y="422910"/>
                  <a:pt x="483870" y="400050"/>
                </a:cubicBezTo>
                <a:lnTo>
                  <a:pt x="592455" y="400050"/>
                </a:lnTo>
                <a:lnTo>
                  <a:pt x="592455" y="391478"/>
                </a:lnTo>
                <a:cubicBezTo>
                  <a:pt x="593408" y="355283"/>
                  <a:pt x="566738" y="328613"/>
                  <a:pt x="530543" y="328613"/>
                </a:cubicBezTo>
                <a:close/>
                <a:moveTo>
                  <a:pt x="484823" y="383858"/>
                </a:moveTo>
                <a:cubicBezTo>
                  <a:pt x="488633" y="361950"/>
                  <a:pt x="506730" y="345758"/>
                  <a:pt x="530543" y="345758"/>
                </a:cubicBezTo>
                <a:cubicBezTo>
                  <a:pt x="554355" y="345758"/>
                  <a:pt x="571500" y="360998"/>
                  <a:pt x="574358" y="383858"/>
                </a:cubicBezTo>
                <a:lnTo>
                  <a:pt x="484823" y="383858"/>
                </a:lnTo>
                <a:close/>
                <a:moveTo>
                  <a:pt x="403860" y="354330"/>
                </a:moveTo>
                <a:lnTo>
                  <a:pt x="403860" y="331470"/>
                </a:lnTo>
                <a:lnTo>
                  <a:pt x="385763" y="331470"/>
                </a:lnTo>
                <a:lnTo>
                  <a:pt x="385763" y="455295"/>
                </a:lnTo>
                <a:lnTo>
                  <a:pt x="403860" y="455295"/>
                </a:lnTo>
                <a:lnTo>
                  <a:pt x="403860" y="387668"/>
                </a:lnTo>
                <a:cubicBezTo>
                  <a:pt x="403860" y="360045"/>
                  <a:pt x="415290" y="348615"/>
                  <a:pt x="436245" y="348615"/>
                </a:cubicBezTo>
                <a:cubicBezTo>
                  <a:pt x="442913" y="348615"/>
                  <a:pt x="447675" y="350520"/>
                  <a:pt x="451485" y="352425"/>
                </a:cubicBezTo>
                <a:lnTo>
                  <a:pt x="459105" y="334328"/>
                </a:lnTo>
                <a:cubicBezTo>
                  <a:pt x="454343" y="331470"/>
                  <a:pt x="446723" y="329565"/>
                  <a:pt x="438150" y="329565"/>
                </a:cubicBezTo>
                <a:cubicBezTo>
                  <a:pt x="421005" y="329565"/>
                  <a:pt x="408623" y="338138"/>
                  <a:pt x="403860" y="354330"/>
                </a:cubicBezTo>
                <a:close/>
                <a:moveTo>
                  <a:pt x="483870" y="60008"/>
                </a:moveTo>
                <a:cubicBezTo>
                  <a:pt x="479108" y="57150"/>
                  <a:pt x="471488" y="55245"/>
                  <a:pt x="462915" y="55245"/>
                </a:cubicBezTo>
                <a:cubicBezTo>
                  <a:pt x="445770" y="55245"/>
                  <a:pt x="433388" y="63818"/>
                  <a:pt x="427673" y="80010"/>
                </a:cubicBezTo>
                <a:lnTo>
                  <a:pt x="427673" y="57150"/>
                </a:lnTo>
                <a:lnTo>
                  <a:pt x="409575" y="57150"/>
                </a:lnTo>
                <a:lnTo>
                  <a:pt x="409575" y="180975"/>
                </a:lnTo>
                <a:lnTo>
                  <a:pt x="428625" y="180975"/>
                </a:lnTo>
                <a:lnTo>
                  <a:pt x="428625" y="113348"/>
                </a:lnTo>
                <a:cubicBezTo>
                  <a:pt x="428625" y="85725"/>
                  <a:pt x="440055" y="74295"/>
                  <a:pt x="461010" y="74295"/>
                </a:cubicBezTo>
                <a:cubicBezTo>
                  <a:pt x="467678" y="74295"/>
                  <a:pt x="472440" y="76200"/>
                  <a:pt x="476250" y="78105"/>
                </a:cubicBezTo>
                <a:lnTo>
                  <a:pt x="483870" y="60008"/>
                </a:lnTo>
                <a:close/>
                <a:moveTo>
                  <a:pt x="229553" y="54293"/>
                </a:moveTo>
                <a:cubicBezTo>
                  <a:pt x="193358" y="54293"/>
                  <a:pt x="165735" y="82868"/>
                  <a:pt x="165735" y="118110"/>
                </a:cubicBezTo>
                <a:cubicBezTo>
                  <a:pt x="165735" y="154305"/>
                  <a:pt x="193358" y="181928"/>
                  <a:pt x="229553" y="181928"/>
                </a:cubicBezTo>
                <a:cubicBezTo>
                  <a:pt x="265748" y="181928"/>
                  <a:pt x="293370" y="153353"/>
                  <a:pt x="293370" y="118110"/>
                </a:cubicBezTo>
                <a:cubicBezTo>
                  <a:pt x="293370" y="82868"/>
                  <a:pt x="265748" y="54293"/>
                  <a:pt x="229553" y="54293"/>
                </a:cubicBezTo>
                <a:close/>
                <a:moveTo>
                  <a:pt x="229553" y="164783"/>
                </a:moveTo>
                <a:cubicBezTo>
                  <a:pt x="203835" y="164783"/>
                  <a:pt x="184785" y="144780"/>
                  <a:pt x="184785" y="118110"/>
                </a:cubicBezTo>
                <a:cubicBezTo>
                  <a:pt x="184785" y="91440"/>
                  <a:pt x="203835" y="71438"/>
                  <a:pt x="229553" y="71438"/>
                </a:cubicBezTo>
                <a:cubicBezTo>
                  <a:pt x="255270" y="71438"/>
                  <a:pt x="275273" y="91440"/>
                  <a:pt x="275273" y="118110"/>
                </a:cubicBezTo>
                <a:cubicBezTo>
                  <a:pt x="275273" y="144780"/>
                  <a:pt x="255270" y="164783"/>
                  <a:pt x="229553" y="164783"/>
                </a:cubicBezTo>
                <a:close/>
                <a:moveTo>
                  <a:pt x="340995" y="439103"/>
                </a:moveTo>
                <a:cubicBezTo>
                  <a:pt x="330518" y="439103"/>
                  <a:pt x="322898" y="433388"/>
                  <a:pt x="322898" y="417195"/>
                </a:cubicBezTo>
                <a:lnTo>
                  <a:pt x="322898" y="348615"/>
                </a:lnTo>
                <a:lnTo>
                  <a:pt x="359093" y="348615"/>
                </a:lnTo>
                <a:lnTo>
                  <a:pt x="359093" y="331470"/>
                </a:lnTo>
                <a:lnTo>
                  <a:pt x="322898" y="331470"/>
                </a:lnTo>
                <a:lnTo>
                  <a:pt x="322898" y="292418"/>
                </a:lnTo>
                <a:lnTo>
                  <a:pt x="304800" y="303848"/>
                </a:lnTo>
                <a:lnTo>
                  <a:pt x="304800" y="331470"/>
                </a:lnTo>
                <a:lnTo>
                  <a:pt x="280988" y="331470"/>
                </a:lnTo>
                <a:lnTo>
                  <a:pt x="280988" y="348615"/>
                </a:lnTo>
                <a:lnTo>
                  <a:pt x="304800" y="348615"/>
                </a:lnTo>
                <a:lnTo>
                  <a:pt x="304800" y="418148"/>
                </a:lnTo>
                <a:cubicBezTo>
                  <a:pt x="304800" y="445770"/>
                  <a:pt x="317183" y="457200"/>
                  <a:pt x="340043" y="457200"/>
                </a:cubicBezTo>
                <a:cubicBezTo>
                  <a:pt x="350520" y="457200"/>
                  <a:pt x="358140" y="454343"/>
                  <a:pt x="365760" y="448628"/>
                </a:cubicBezTo>
                <a:lnTo>
                  <a:pt x="356235" y="433388"/>
                </a:lnTo>
                <a:cubicBezTo>
                  <a:pt x="350520" y="437198"/>
                  <a:pt x="346710" y="439103"/>
                  <a:pt x="340995" y="439103"/>
                </a:cubicBezTo>
                <a:close/>
                <a:moveTo>
                  <a:pt x="204788" y="328613"/>
                </a:moveTo>
                <a:cubicBezTo>
                  <a:pt x="168593" y="328613"/>
                  <a:pt x="140970" y="357188"/>
                  <a:pt x="140970" y="392430"/>
                </a:cubicBezTo>
                <a:cubicBezTo>
                  <a:pt x="140970" y="428625"/>
                  <a:pt x="168593" y="456248"/>
                  <a:pt x="204788" y="456248"/>
                </a:cubicBezTo>
                <a:cubicBezTo>
                  <a:pt x="240983" y="456248"/>
                  <a:pt x="268605" y="427673"/>
                  <a:pt x="268605" y="392430"/>
                </a:cubicBezTo>
                <a:cubicBezTo>
                  <a:pt x="268605" y="357188"/>
                  <a:pt x="240983" y="328613"/>
                  <a:pt x="204788" y="328613"/>
                </a:cubicBezTo>
                <a:close/>
                <a:moveTo>
                  <a:pt x="204788" y="439103"/>
                </a:moveTo>
                <a:cubicBezTo>
                  <a:pt x="179070" y="439103"/>
                  <a:pt x="160020" y="419100"/>
                  <a:pt x="160020" y="392430"/>
                </a:cubicBezTo>
                <a:cubicBezTo>
                  <a:pt x="160020" y="365760"/>
                  <a:pt x="179070" y="345758"/>
                  <a:pt x="204788" y="345758"/>
                </a:cubicBezTo>
                <a:cubicBezTo>
                  <a:pt x="230505" y="345758"/>
                  <a:pt x="250508" y="365760"/>
                  <a:pt x="250508" y="392430"/>
                </a:cubicBezTo>
                <a:cubicBezTo>
                  <a:pt x="250508" y="419100"/>
                  <a:pt x="230505" y="439103"/>
                  <a:pt x="204788" y="439103"/>
                </a:cubicBezTo>
                <a:close/>
                <a:moveTo>
                  <a:pt x="808673" y="454343"/>
                </a:moveTo>
                <a:lnTo>
                  <a:pt x="827723" y="454343"/>
                </a:lnTo>
                <a:lnTo>
                  <a:pt x="827723" y="330518"/>
                </a:lnTo>
                <a:lnTo>
                  <a:pt x="808673" y="330518"/>
                </a:lnTo>
                <a:lnTo>
                  <a:pt x="808673" y="454343"/>
                </a:lnTo>
                <a:close/>
                <a:moveTo>
                  <a:pt x="2304098" y="354330"/>
                </a:moveTo>
                <a:lnTo>
                  <a:pt x="2304098" y="331470"/>
                </a:lnTo>
                <a:lnTo>
                  <a:pt x="2286000" y="331470"/>
                </a:lnTo>
                <a:lnTo>
                  <a:pt x="2286000" y="455295"/>
                </a:lnTo>
                <a:lnTo>
                  <a:pt x="2304098" y="455295"/>
                </a:lnTo>
                <a:lnTo>
                  <a:pt x="2304098" y="387668"/>
                </a:lnTo>
                <a:cubicBezTo>
                  <a:pt x="2304098" y="360045"/>
                  <a:pt x="2315528" y="348615"/>
                  <a:pt x="2336483" y="348615"/>
                </a:cubicBezTo>
                <a:cubicBezTo>
                  <a:pt x="2343150" y="348615"/>
                  <a:pt x="2347913" y="350520"/>
                  <a:pt x="2351723" y="352425"/>
                </a:cubicBezTo>
                <a:lnTo>
                  <a:pt x="2359343" y="334328"/>
                </a:lnTo>
                <a:cubicBezTo>
                  <a:pt x="2354580" y="331470"/>
                  <a:pt x="2346960" y="329565"/>
                  <a:pt x="2338388" y="329565"/>
                </a:cubicBezTo>
                <a:cubicBezTo>
                  <a:pt x="2322195" y="329565"/>
                  <a:pt x="2309813" y="338138"/>
                  <a:pt x="2304098" y="354330"/>
                </a:cubicBezTo>
                <a:close/>
                <a:moveTo>
                  <a:pt x="726758" y="431483"/>
                </a:moveTo>
                <a:lnTo>
                  <a:pt x="686753" y="330518"/>
                </a:lnTo>
                <a:lnTo>
                  <a:pt x="666750" y="330518"/>
                </a:lnTo>
                <a:lnTo>
                  <a:pt x="716280" y="454343"/>
                </a:lnTo>
                <a:lnTo>
                  <a:pt x="734378" y="454343"/>
                </a:lnTo>
                <a:lnTo>
                  <a:pt x="785813" y="330518"/>
                </a:lnTo>
                <a:lnTo>
                  <a:pt x="765810" y="330518"/>
                </a:lnTo>
                <a:lnTo>
                  <a:pt x="726758" y="431483"/>
                </a:lnTo>
                <a:close/>
                <a:moveTo>
                  <a:pt x="555308" y="54293"/>
                </a:moveTo>
                <a:cubicBezTo>
                  <a:pt x="518160" y="54293"/>
                  <a:pt x="490538" y="82868"/>
                  <a:pt x="490538" y="119063"/>
                </a:cubicBezTo>
                <a:cubicBezTo>
                  <a:pt x="490538" y="155258"/>
                  <a:pt x="516255" y="182880"/>
                  <a:pt x="555308" y="182880"/>
                </a:cubicBezTo>
                <a:cubicBezTo>
                  <a:pt x="581978" y="182880"/>
                  <a:pt x="600075" y="171450"/>
                  <a:pt x="612458" y="151448"/>
                </a:cubicBezTo>
                <a:lnTo>
                  <a:pt x="596265" y="141923"/>
                </a:lnTo>
                <a:cubicBezTo>
                  <a:pt x="587693" y="157163"/>
                  <a:pt x="574358" y="165735"/>
                  <a:pt x="555308" y="165735"/>
                </a:cubicBezTo>
                <a:cubicBezTo>
                  <a:pt x="529590" y="165735"/>
                  <a:pt x="511493" y="148590"/>
                  <a:pt x="508635" y="125730"/>
                </a:cubicBezTo>
                <a:lnTo>
                  <a:pt x="617220" y="125730"/>
                </a:lnTo>
                <a:lnTo>
                  <a:pt x="617220" y="117158"/>
                </a:lnTo>
                <a:cubicBezTo>
                  <a:pt x="618173" y="80963"/>
                  <a:pt x="591503" y="54293"/>
                  <a:pt x="555308" y="54293"/>
                </a:cubicBezTo>
                <a:close/>
                <a:moveTo>
                  <a:pt x="509588" y="109538"/>
                </a:moveTo>
                <a:cubicBezTo>
                  <a:pt x="513398" y="87630"/>
                  <a:pt x="531495" y="71438"/>
                  <a:pt x="555308" y="71438"/>
                </a:cubicBezTo>
                <a:cubicBezTo>
                  <a:pt x="579120" y="71438"/>
                  <a:pt x="596265" y="86678"/>
                  <a:pt x="599123" y="109538"/>
                </a:cubicBezTo>
                <a:lnTo>
                  <a:pt x="509588" y="109538"/>
                </a:lnTo>
                <a:close/>
                <a:moveTo>
                  <a:pt x="2216468" y="34290"/>
                </a:moveTo>
                <a:cubicBezTo>
                  <a:pt x="2225040" y="34290"/>
                  <a:pt x="2231708" y="27623"/>
                  <a:pt x="2231708" y="19050"/>
                </a:cubicBezTo>
                <a:cubicBezTo>
                  <a:pt x="2231708" y="10478"/>
                  <a:pt x="2225993" y="3810"/>
                  <a:pt x="2216468" y="3810"/>
                </a:cubicBezTo>
                <a:cubicBezTo>
                  <a:pt x="2207895" y="3810"/>
                  <a:pt x="2202180" y="10478"/>
                  <a:pt x="2202180" y="19050"/>
                </a:cubicBezTo>
                <a:cubicBezTo>
                  <a:pt x="2202180" y="27623"/>
                  <a:pt x="2207895" y="34290"/>
                  <a:pt x="2216468" y="34290"/>
                </a:cubicBezTo>
                <a:close/>
                <a:moveTo>
                  <a:pt x="2117408" y="106680"/>
                </a:moveTo>
                <a:cubicBezTo>
                  <a:pt x="2083118" y="106680"/>
                  <a:pt x="2061210" y="120968"/>
                  <a:pt x="2061210" y="146685"/>
                </a:cubicBezTo>
                <a:cubicBezTo>
                  <a:pt x="2061210" y="166688"/>
                  <a:pt x="2075498" y="182880"/>
                  <a:pt x="2105025" y="182880"/>
                </a:cubicBezTo>
                <a:cubicBezTo>
                  <a:pt x="2125980" y="182880"/>
                  <a:pt x="2145030" y="173355"/>
                  <a:pt x="2156460" y="159068"/>
                </a:cubicBezTo>
                <a:lnTo>
                  <a:pt x="2156460" y="180975"/>
                </a:lnTo>
                <a:lnTo>
                  <a:pt x="2174558" y="180975"/>
                </a:lnTo>
                <a:lnTo>
                  <a:pt x="2174558" y="101918"/>
                </a:lnTo>
                <a:cubicBezTo>
                  <a:pt x="2174558" y="74295"/>
                  <a:pt x="2155508" y="54293"/>
                  <a:pt x="2120265" y="54293"/>
                </a:cubicBezTo>
                <a:cubicBezTo>
                  <a:pt x="2094548" y="54293"/>
                  <a:pt x="2076450" y="64770"/>
                  <a:pt x="2064068" y="80963"/>
                </a:cubicBezTo>
                <a:lnTo>
                  <a:pt x="2080260" y="91440"/>
                </a:lnTo>
                <a:cubicBezTo>
                  <a:pt x="2088833" y="78105"/>
                  <a:pt x="2101215" y="70485"/>
                  <a:pt x="2119313" y="70485"/>
                </a:cubicBezTo>
                <a:cubicBezTo>
                  <a:pt x="2143125" y="70485"/>
                  <a:pt x="2155508" y="82868"/>
                  <a:pt x="2155508" y="101918"/>
                </a:cubicBezTo>
                <a:lnTo>
                  <a:pt x="2155508" y="106680"/>
                </a:lnTo>
                <a:lnTo>
                  <a:pt x="2117408" y="106680"/>
                </a:lnTo>
                <a:close/>
                <a:moveTo>
                  <a:pt x="2156460" y="138113"/>
                </a:moveTo>
                <a:cubicBezTo>
                  <a:pt x="2146935" y="156210"/>
                  <a:pt x="2126933" y="165735"/>
                  <a:pt x="2108835" y="165735"/>
                </a:cubicBezTo>
                <a:cubicBezTo>
                  <a:pt x="2089785" y="165735"/>
                  <a:pt x="2080260" y="156210"/>
                  <a:pt x="2080260" y="144780"/>
                </a:cubicBezTo>
                <a:cubicBezTo>
                  <a:pt x="2080260" y="129540"/>
                  <a:pt x="2092643" y="120968"/>
                  <a:pt x="2118360" y="120968"/>
                </a:cubicBezTo>
                <a:lnTo>
                  <a:pt x="2156460" y="120968"/>
                </a:lnTo>
                <a:lnTo>
                  <a:pt x="2156460" y="138113"/>
                </a:lnTo>
                <a:close/>
                <a:moveTo>
                  <a:pt x="2206943" y="180023"/>
                </a:moveTo>
                <a:lnTo>
                  <a:pt x="2225993" y="180023"/>
                </a:lnTo>
                <a:lnTo>
                  <a:pt x="2225993" y="57150"/>
                </a:lnTo>
                <a:lnTo>
                  <a:pt x="2206943" y="57150"/>
                </a:lnTo>
                <a:lnTo>
                  <a:pt x="2206943" y="180023"/>
                </a:lnTo>
                <a:close/>
                <a:moveTo>
                  <a:pt x="2304098" y="165735"/>
                </a:moveTo>
                <a:cubicBezTo>
                  <a:pt x="2285048" y="165735"/>
                  <a:pt x="2272665" y="158115"/>
                  <a:pt x="2264093" y="145733"/>
                </a:cubicBezTo>
                <a:lnTo>
                  <a:pt x="2247900" y="157163"/>
                </a:lnTo>
                <a:cubicBezTo>
                  <a:pt x="2259330" y="173355"/>
                  <a:pt x="2276475" y="182880"/>
                  <a:pt x="2303145" y="182880"/>
                </a:cubicBezTo>
                <a:cubicBezTo>
                  <a:pt x="2335530" y="182880"/>
                  <a:pt x="2351723" y="163830"/>
                  <a:pt x="2351723" y="144780"/>
                </a:cubicBezTo>
                <a:cubicBezTo>
                  <a:pt x="2351723" y="119063"/>
                  <a:pt x="2328863" y="113348"/>
                  <a:pt x="2306955" y="109538"/>
                </a:cubicBezTo>
                <a:cubicBezTo>
                  <a:pt x="2287905" y="105728"/>
                  <a:pt x="2272665" y="102870"/>
                  <a:pt x="2272665" y="90488"/>
                </a:cubicBezTo>
                <a:cubicBezTo>
                  <a:pt x="2272665" y="79058"/>
                  <a:pt x="2280285" y="70485"/>
                  <a:pt x="2299335" y="70485"/>
                </a:cubicBezTo>
                <a:cubicBezTo>
                  <a:pt x="2315528" y="70485"/>
                  <a:pt x="2326005" y="77153"/>
                  <a:pt x="2333625" y="86678"/>
                </a:cubicBezTo>
                <a:lnTo>
                  <a:pt x="2348865" y="76200"/>
                </a:lnTo>
                <a:cubicBezTo>
                  <a:pt x="2337435" y="62865"/>
                  <a:pt x="2322195" y="54293"/>
                  <a:pt x="2299335" y="54293"/>
                </a:cubicBezTo>
                <a:cubicBezTo>
                  <a:pt x="2269808" y="54293"/>
                  <a:pt x="2253615" y="71438"/>
                  <a:pt x="2253615" y="90488"/>
                </a:cubicBezTo>
                <a:cubicBezTo>
                  <a:pt x="2253615" y="115253"/>
                  <a:pt x="2276475" y="120968"/>
                  <a:pt x="2297430" y="124778"/>
                </a:cubicBezTo>
                <a:cubicBezTo>
                  <a:pt x="2315528" y="128588"/>
                  <a:pt x="2332673" y="131445"/>
                  <a:pt x="2332673" y="144780"/>
                </a:cubicBezTo>
                <a:cubicBezTo>
                  <a:pt x="2333625" y="157163"/>
                  <a:pt x="2324100" y="165735"/>
                  <a:pt x="2304098" y="165735"/>
                </a:cubicBezTo>
                <a:close/>
                <a:moveTo>
                  <a:pt x="1540193" y="182880"/>
                </a:moveTo>
                <a:cubicBezTo>
                  <a:pt x="1568768" y="182880"/>
                  <a:pt x="1589723" y="166688"/>
                  <a:pt x="1599248" y="143828"/>
                </a:cubicBezTo>
                <a:lnTo>
                  <a:pt x="1582103" y="136208"/>
                </a:lnTo>
                <a:cubicBezTo>
                  <a:pt x="1575435" y="152400"/>
                  <a:pt x="1561148" y="164783"/>
                  <a:pt x="1541145" y="164783"/>
                </a:cubicBezTo>
                <a:cubicBezTo>
                  <a:pt x="1515428" y="164783"/>
                  <a:pt x="1495425" y="143828"/>
                  <a:pt x="1495425" y="118110"/>
                </a:cubicBezTo>
                <a:cubicBezTo>
                  <a:pt x="1495425" y="92393"/>
                  <a:pt x="1515428" y="71438"/>
                  <a:pt x="1541145" y="71438"/>
                </a:cubicBezTo>
                <a:cubicBezTo>
                  <a:pt x="1560195" y="71438"/>
                  <a:pt x="1575435" y="81915"/>
                  <a:pt x="1582103" y="99060"/>
                </a:cubicBezTo>
                <a:lnTo>
                  <a:pt x="1599248" y="91440"/>
                </a:lnTo>
                <a:cubicBezTo>
                  <a:pt x="1589723" y="69533"/>
                  <a:pt x="1567815" y="54293"/>
                  <a:pt x="1541145" y="54293"/>
                </a:cubicBezTo>
                <a:cubicBezTo>
                  <a:pt x="1504950" y="54293"/>
                  <a:pt x="1476375" y="81915"/>
                  <a:pt x="1476375" y="118110"/>
                </a:cubicBezTo>
                <a:cubicBezTo>
                  <a:pt x="1475423" y="154305"/>
                  <a:pt x="1503045" y="182880"/>
                  <a:pt x="1540193" y="182880"/>
                </a:cubicBezTo>
                <a:close/>
                <a:moveTo>
                  <a:pt x="712470" y="34290"/>
                </a:moveTo>
                <a:cubicBezTo>
                  <a:pt x="721043" y="34290"/>
                  <a:pt x="727710" y="27623"/>
                  <a:pt x="727710" y="19050"/>
                </a:cubicBezTo>
                <a:cubicBezTo>
                  <a:pt x="727710" y="10478"/>
                  <a:pt x="721995" y="3810"/>
                  <a:pt x="712470" y="3810"/>
                </a:cubicBezTo>
                <a:cubicBezTo>
                  <a:pt x="703898" y="3810"/>
                  <a:pt x="698183" y="10478"/>
                  <a:pt x="698183" y="19050"/>
                </a:cubicBezTo>
                <a:cubicBezTo>
                  <a:pt x="697230" y="27623"/>
                  <a:pt x="703898" y="34290"/>
                  <a:pt x="712470" y="34290"/>
                </a:cubicBezTo>
                <a:close/>
                <a:moveTo>
                  <a:pt x="60960" y="328613"/>
                </a:moveTo>
                <a:cubicBezTo>
                  <a:pt x="41910" y="328613"/>
                  <a:pt x="26670" y="338138"/>
                  <a:pt x="18098" y="351473"/>
                </a:cubicBezTo>
                <a:lnTo>
                  <a:pt x="18098" y="330518"/>
                </a:lnTo>
                <a:lnTo>
                  <a:pt x="0" y="330518"/>
                </a:lnTo>
                <a:lnTo>
                  <a:pt x="0" y="454343"/>
                </a:lnTo>
                <a:lnTo>
                  <a:pt x="19050" y="454343"/>
                </a:lnTo>
                <a:lnTo>
                  <a:pt x="19050" y="385763"/>
                </a:lnTo>
                <a:cubicBezTo>
                  <a:pt x="19050" y="361950"/>
                  <a:pt x="35243" y="345758"/>
                  <a:pt x="57150" y="345758"/>
                </a:cubicBezTo>
                <a:cubicBezTo>
                  <a:pt x="80963" y="345758"/>
                  <a:pt x="94298" y="360998"/>
                  <a:pt x="94298" y="385763"/>
                </a:cubicBezTo>
                <a:lnTo>
                  <a:pt x="94298" y="455295"/>
                </a:lnTo>
                <a:lnTo>
                  <a:pt x="113348" y="455295"/>
                </a:lnTo>
                <a:lnTo>
                  <a:pt x="113348" y="384810"/>
                </a:lnTo>
                <a:cubicBezTo>
                  <a:pt x="114300" y="349568"/>
                  <a:pt x="93345" y="328613"/>
                  <a:pt x="60960" y="328613"/>
                </a:cubicBezTo>
                <a:close/>
                <a:moveTo>
                  <a:pt x="118110" y="150495"/>
                </a:moveTo>
                <a:lnTo>
                  <a:pt x="23813" y="13335"/>
                </a:lnTo>
                <a:lnTo>
                  <a:pt x="2858" y="13335"/>
                </a:lnTo>
                <a:lnTo>
                  <a:pt x="2858" y="180023"/>
                </a:lnTo>
                <a:lnTo>
                  <a:pt x="21908" y="180023"/>
                </a:lnTo>
                <a:lnTo>
                  <a:pt x="21908" y="41910"/>
                </a:lnTo>
                <a:lnTo>
                  <a:pt x="117158" y="180023"/>
                </a:lnTo>
                <a:lnTo>
                  <a:pt x="137160" y="180023"/>
                </a:lnTo>
                <a:lnTo>
                  <a:pt x="137160" y="13335"/>
                </a:lnTo>
                <a:lnTo>
                  <a:pt x="119063" y="13335"/>
                </a:lnTo>
                <a:lnTo>
                  <a:pt x="119063" y="150495"/>
                </a:lnTo>
                <a:close/>
                <a:moveTo>
                  <a:pt x="329565" y="142875"/>
                </a:moveTo>
                <a:cubicBezTo>
                  <a:pt x="329565" y="170498"/>
                  <a:pt x="341948" y="181928"/>
                  <a:pt x="364808" y="181928"/>
                </a:cubicBezTo>
                <a:cubicBezTo>
                  <a:pt x="375285" y="181928"/>
                  <a:pt x="382905" y="179070"/>
                  <a:pt x="390525" y="173355"/>
                </a:cubicBezTo>
                <a:lnTo>
                  <a:pt x="381000" y="158115"/>
                </a:lnTo>
                <a:cubicBezTo>
                  <a:pt x="377190" y="161925"/>
                  <a:pt x="372428" y="163830"/>
                  <a:pt x="366713" y="163830"/>
                </a:cubicBezTo>
                <a:cubicBezTo>
                  <a:pt x="356235" y="163830"/>
                  <a:pt x="348615" y="158115"/>
                  <a:pt x="348615" y="141923"/>
                </a:cubicBezTo>
                <a:lnTo>
                  <a:pt x="348615" y="73343"/>
                </a:lnTo>
                <a:lnTo>
                  <a:pt x="384810" y="73343"/>
                </a:lnTo>
                <a:lnTo>
                  <a:pt x="384810" y="57150"/>
                </a:lnTo>
                <a:lnTo>
                  <a:pt x="348615" y="57150"/>
                </a:lnTo>
                <a:lnTo>
                  <a:pt x="348615" y="18098"/>
                </a:lnTo>
                <a:lnTo>
                  <a:pt x="330518" y="29528"/>
                </a:lnTo>
                <a:lnTo>
                  <a:pt x="330518" y="57150"/>
                </a:lnTo>
                <a:lnTo>
                  <a:pt x="304800" y="57150"/>
                </a:lnTo>
                <a:lnTo>
                  <a:pt x="304800" y="74295"/>
                </a:lnTo>
                <a:lnTo>
                  <a:pt x="328613" y="74295"/>
                </a:lnTo>
                <a:lnTo>
                  <a:pt x="328613" y="142875"/>
                </a:lnTo>
                <a:close/>
                <a:moveTo>
                  <a:pt x="702945" y="180023"/>
                </a:moveTo>
                <a:lnTo>
                  <a:pt x="721995" y="180023"/>
                </a:lnTo>
                <a:lnTo>
                  <a:pt x="721995" y="57150"/>
                </a:lnTo>
                <a:lnTo>
                  <a:pt x="702945" y="57150"/>
                </a:lnTo>
                <a:lnTo>
                  <a:pt x="702945" y="180023"/>
                </a:lnTo>
                <a:close/>
                <a:moveTo>
                  <a:pt x="2438400" y="439103"/>
                </a:moveTo>
                <a:cubicBezTo>
                  <a:pt x="2427923" y="439103"/>
                  <a:pt x="2420303" y="433388"/>
                  <a:pt x="2420303" y="417195"/>
                </a:cubicBezTo>
                <a:lnTo>
                  <a:pt x="2420303" y="348615"/>
                </a:lnTo>
                <a:lnTo>
                  <a:pt x="2456498" y="348615"/>
                </a:lnTo>
                <a:lnTo>
                  <a:pt x="2456498" y="331470"/>
                </a:lnTo>
                <a:lnTo>
                  <a:pt x="2420303" y="331470"/>
                </a:lnTo>
                <a:lnTo>
                  <a:pt x="2420303" y="292418"/>
                </a:lnTo>
                <a:lnTo>
                  <a:pt x="2402205" y="303848"/>
                </a:lnTo>
                <a:lnTo>
                  <a:pt x="2402205" y="331470"/>
                </a:lnTo>
                <a:lnTo>
                  <a:pt x="2378393" y="331470"/>
                </a:lnTo>
                <a:lnTo>
                  <a:pt x="2378393" y="348615"/>
                </a:lnTo>
                <a:lnTo>
                  <a:pt x="2402205" y="348615"/>
                </a:lnTo>
                <a:lnTo>
                  <a:pt x="2402205" y="418148"/>
                </a:lnTo>
                <a:cubicBezTo>
                  <a:pt x="2402205" y="445770"/>
                  <a:pt x="2414588" y="457200"/>
                  <a:pt x="2437448" y="457200"/>
                </a:cubicBezTo>
                <a:cubicBezTo>
                  <a:pt x="2447925" y="457200"/>
                  <a:pt x="2455545" y="454343"/>
                  <a:pt x="2463165" y="448628"/>
                </a:cubicBezTo>
                <a:lnTo>
                  <a:pt x="2453640" y="433388"/>
                </a:lnTo>
                <a:cubicBezTo>
                  <a:pt x="2447925" y="437198"/>
                  <a:pt x="2444115" y="439103"/>
                  <a:pt x="2438400" y="439103"/>
                </a:cubicBezTo>
                <a:close/>
                <a:moveTo>
                  <a:pt x="6507480" y="382905"/>
                </a:moveTo>
                <a:cubicBezTo>
                  <a:pt x="6488430" y="379095"/>
                  <a:pt x="6473190" y="376238"/>
                  <a:pt x="6473190" y="363855"/>
                </a:cubicBezTo>
                <a:cubicBezTo>
                  <a:pt x="6473190" y="352425"/>
                  <a:pt x="6480810" y="343853"/>
                  <a:pt x="6499860" y="343853"/>
                </a:cubicBezTo>
                <a:cubicBezTo>
                  <a:pt x="6516053" y="343853"/>
                  <a:pt x="6526530" y="350520"/>
                  <a:pt x="6534150" y="360045"/>
                </a:cubicBezTo>
                <a:lnTo>
                  <a:pt x="6549390" y="349568"/>
                </a:lnTo>
                <a:cubicBezTo>
                  <a:pt x="6537960" y="336233"/>
                  <a:pt x="6522720" y="327660"/>
                  <a:pt x="6499860" y="327660"/>
                </a:cubicBezTo>
                <a:cubicBezTo>
                  <a:pt x="6470333" y="327660"/>
                  <a:pt x="6454140" y="344805"/>
                  <a:pt x="6454140" y="363855"/>
                </a:cubicBezTo>
                <a:cubicBezTo>
                  <a:pt x="6454140" y="388620"/>
                  <a:pt x="6477000" y="394335"/>
                  <a:pt x="6497955" y="398145"/>
                </a:cubicBezTo>
                <a:cubicBezTo>
                  <a:pt x="6516053" y="401955"/>
                  <a:pt x="6533198" y="404813"/>
                  <a:pt x="6533198" y="418148"/>
                </a:cubicBezTo>
                <a:cubicBezTo>
                  <a:pt x="6533198" y="430530"/>
                  <a:pt x="6522720" y="440055"/>
                  <a:pt x="6503670" y="440055"/>
                </a:cubicBezTo>
                <a:cubicBezTo>
                  <a:pt x="6484620" y="440055"/>
                  <a:pt x="6472238" y="432435"/>
                  <a:pt x="6463665" y="420053"/>
                </a:cubicBezTo>
                <a:lnTo>
                  <a:pt x="6447473" y="431483"/>
                </a:lnTo>
                <a:cubicBezTo>
                  <a:pt x="6458903" y="447675"/>
                  <a:pt x="6476048" y="457200"/>
                  <a:pt x="6502718" y="457200"/>
                </a:cubicBezTo>
                <a:cubicBezTo>
                  <a:pt x="6535103" y="457200"/>
                  <a:pt x="6551295" y="438150"/>
                  <a:pt x="6551295" y="419100"/>
                </a:cubicBezTo>
                <a:cubicBezTo>
                  <a:pt x="6551295" y="393383"/>
                  <a:pt x="6528435" y="387668"/>
                  <a:pt x="6507480" y="382905"/>
                </a:cubicBezTo>
                <a:close/>
                <a:moveTo>
                  <a:pt x="6366510" y="328613"/>
                </a:moveTo>
                <a:cubicBezTo>
                  <a:pt x="6329363" y="328613"/>
                  <a:pt x="6301740" y="357188"/>
                  <a:pt x="6301740" y="393383"/>
                </a:cubicBezTo>
                <a:cubicBezTo>
                  <a:pt x="6301740" y="429578"/>
                  <a:pt x="6327458" y="457200"/>
                  <a:pt x="6366510" y="457200"/>
                </a:cubicBezTo>
                <a:cubicBezTo>
                  <a:pt x="6393180" y="457200"/>
                  <a:pt x="6411278" y="445770"/>
                  <a:pt x="6423660" y="425768"/>
                </a:cubicBezTo>
                <a:lnTo>
                  <a:pt x="6407468" y="416243"/>
                </a:lnTo>
                <a:cubicBezTo>
                  <a:pt x="6398895" y="431483"/>
                  <a:pt x="6385560" y="440055"/>
                  <a:pt x="6366510" y="440055"/>
                </a:cubicBezTo>
                <a:cubicBezTo>
                  <a:pt x="6340793" y="440055"/>
                  <a:pt x="6322695" y="422910"/>
                  <a:pt x="6319838" y="400050"/>
                </a:cubicBezTo>
                <a:lnTo>
                  <a:pt x="6429375" y="400050"/>
                </a:lnTo>
                <a:lnTo>
                  <a:pt x="6429375" y="391478"/>
                </a:lnTo>
                <a:cubicBezTo>
                  <a:pt x="6429375" y="355283"/>
                  <a:pt x="6402705" y="328613"/>
                  <a:pt x="6366510" y="328613"/>
                </a:cubicBezTo>
                <a:close/>
                <a:moveTo>
                  <a:pt x="6320790" y="383858"/>
                </a:moveTo>
                <a:cubicBezTo>
                  <a:pt x="6324600" y="361950"/>
                  <a:pt x="6342698" y="345758"/>
                  <a:pt x="6366510" y="345758"/>
                </a:cubicBezTo>
                <a:cubicBezTo>
                  <a:pt x="6390323" y="345758"/>
                  <a:pt x="6407468" y="360998"/>
                  <a:pt x="6410325" y="383858"/>
                </a:cubicBezTo>
                <a:lnTo>
                  <a:pt x="6320790" y="383858"/>
                </a:lnTo>
                <a:close/>
                <a:moveTo>
                  <a:pt x="6360795" y="182880"/>
                </a:moveTo>
                <a:cubicBezTo>
                  <a:pt x="6378893" y="182880"/>
                  <a:pt x="6396990" y="173355"/>
                  <a:pt x="6406515" y="158115"/>
                </a:cubicBezTo>
                <a:lnTo>
                  <a:pt x="6406515" y="180023"/>
                </a:lnTo>
                <a:lnTo>
                  <a:pt x="6424613" y="180023"/>
                </a:lnTo>
                <a:lnTo>
                  <a:pt x="6424613" y="0"/>
                </a:lnTo>
                <a:lnTo>
                  <a:pt x="6406515" y="0"/>
                </a:lnTo>
                <a:lnTo>
                  <a:pt x="6406515" y="78105"/>
                </a:lnTo>
                <a:cubicBezTo>
                  <a:pt x="6396990" y="62865"/>
                  <a:pt x="6377940" y="54293"/>
                  <a:pt x="6360795" y="54293"/>
                </a:cubicBezTo>
                <a:cubicBezTo>
                  <a:pt x="6326505" y="54293"/>
                  <a:pt x="6297930" y="80963"/>
                  <a:pt x="6297930" y="118110"/>
                </a:cubicBezTo>
                <a:cubicBezTo>
                  <a:pt x="6297930" y="155258"/>
                  <a:pt x="6325553" y="182880"/>
                  <a:pt x="6360795" y="182880"/>
                </a:cubicBezTo>
                <a:close/>
                <a:moveTo>
                  <a:pt x="6362700" y="71438"/>
                </a:moveTo>
                <a:cubicBezTo>
                  <a:pt x="6389370" y="71438"/>
                  <a:pt x="6408420" y="92393"/>
                  <a:pt x="6408420" y="118110"/>
                </a:cubicBezTo>
                <a:cubicBezTo>
                  <a:pt x="6408420" y="143828"/>
                  <a:pt x="6388418" y="164783"/>
                  <a:pt x="6362700" y="164783"/>
                </a:cubicBezTo>
                <a:cubicBezTo>
                  <a:pt x="6336983" y="164783"/>
                  <a:pt x="6316980" y="144780"/>
                  <a:pt x="6316980" y="118110"/>
                </a:cubicBezTo>
                <a:cubicBezTo>
                  <a:pt x="6316980" y="92393"/>
                  <a:pt x="6336983" y="71438"/>
                  <a:pt x="6362700" y="71438"/>
                </a:cubicBezTo>
                <a:close/>
                <a:moveTo>
                  <a:pt x="6269355" y="439103"/>
                </a:moveTo>
                <a:cubicBezTo>
                  <a:pt x="6258878" y="439103"/>
                  <a:pt x="6251258" y="433388"/>
                  <a:pt x="6251258" y="417195"/>
                </a:cubicBezTo>
                <a:lnTo>
                  <a:pt x="6251258" y="348615"/>
                </a:lnTo>
                <a:lnTo>
                  <a:pt x="6287453" y="348615"/>
                </a:lnTo>
                <a:lnTo>
                  <a:pt x="6287453" y="331470"/>
                </a:lnTo>
                <a:lnTo>
                  <a:pt x="6251258" y="331470"/>
                </a:lnTo>
                <a:lnTo>
                  <a:pt x="6251258" y="292418"/>
                </a:lnTo>
                <a:lnTo>
                  <a:pt x="6233160" y="303848"/>
                </a:lnTo>
                <a:lnTo>
                  <a:pt x="6233160" y="331470"/>
                </a:lnTo>
                <a:lnTo>
                  <a:pt x="6209348" y="331470"/>
                </a:lnTo>
                <a:lnTo>
                  <a:pt x="6209348" y="348615"/>
                </a:lnTo>
                <a:lnTo>
                  <a:pt x="6233160" y="348615"/>
                </a:lnTo>
                <a:lnTo>
                  <a:pt x="6233160" y="418148"/>
                </a:lnTo>
                <a:cubicBezTo>
                  <a:pt x="6233160" y="445770"/>
                  <a:pt x="6245543" y="457200"/>
                  <a:pt x="6268403" y="457200"/>
                </a:cubicBezTo>
                <a:cubicBezTo>
                  <a:pt x="6278880" y="457200"/>
                  <a:pt x="6286500" y="454343"/>
                  <a:pt x="6294120" y="448628"/>
                </a:cubicBezTo>
                <a:lnTo>
                  <a:pt x="6284595" y="433388"/>
                </a:lnTo>
                <a:cubicBezTo>
                  <a:pt x="6279833" y="437198"/>
                  <a:pt x="6275070" y="439103"/>
                  <a:pt x="6269355" y="439103"/>
                </a:cubicBezTo>
                <a:close/>
                <a:moveTo>
                  <a:pt x="6176010" y="108585"/>
                </a:moveTo>
                <a:cubicBezTo>
                  <a:pt x="6156960" y="104775"/>
                  <a:pt x="6141720" y="101918"/>
                  <a:pt x="6141720" y="89535"/>
                </a:cubicBezTo>
                <a:cubicBezTo>
                  <a:pt x="6141720" y="78105"/>
                  <a:pt x="6149340" y="69533"/>
                  <a:pt x="6168390" y="69533"/>
                </a:cubicBezTo>
                <a:cubicBezTo>
                  <a:pt x="6184583" y="69533"/>
                  <a:pt x="6195060" y="76200"/>
                  <a:pt x="6202680" y="85725"/>
                </a:cubicBezTo>
                <a:lnTo>
                  <a:pt x="6217920" y="75248"/>
                </a:lnTo>
                <a:cubicBezTo>
                  <a:pt x="6206490" y="61913"/>
                  <a:pt x="6191250" y="53340"/>
                  <a:pt x="6168390" y="53340"/>
                </a:cubicBezTo>
                <a:cubicBezTo>
                  <a:pt x="6138863" y="53340"/>
                  <a:pt x="6122670" y="70485"/>
                  <a:pt x="6122670" y="89535"/>
                </a:cubicBezTo>
                <a:cubicBezTo>
                  <a:pt x="6122670" y="114300"/>
                  <a:pt x="6145530" y="120015"/>
                  <a:pt x="6166485" y="123825"/>
                </a:cubicBezTo>
                <a:cubicBezTo>
                  <a:pt x="6184583" y="127635"/>
                  <a:pt x="6201728" y="130493"/>
                  <a:pt x="6201728" y="143828"/>
                </a:cubicBezTo>
                <a:cubicBezTo>
                  <a:pt x="6201728" y="156210"/>
                  <a:pt x="6191250" y="165735"/>
                  <a:pt x="6172200" y="165735"/>
                </a:cubicBezTo>
                <a:cubicBezTo>
                  <a:pt x="6153150" y="165735"/>
                  <a:pt x="6140768" y="158115"/>
                  <a:pt x="6132195" y="145733"/>
                </a:cubicBezTo>
                <a:lnTo>
                  <a:pt x="6116003" y="157163"/>
                </a:lnTo>
                <a:cubicBezTo>
                  <a:pt x="6127433" y="173355"/>
                  <a:pt x="6144578" y="182880"/>
                  <a:pt x="6171248" y="182880"/>
                </a:cubicBezTo>
                <a:cubicBezTo>
                  <a:pt x="6203633" y="182880"/>
                  <a:pt x="6219825" y="163830"/>
                  <a:pt x="6219825" y="144780"/>
                </a:cubicBezTo>
                <a:cubicBezTo>
                  <a:pt x="6220778" y="119063"/>
                  <a:pt x="6197918" y="113348"/>
                  <a:pt x="6176010" y="108585"/>
                </a:cubicBezTo>
                <a:close/>
                <a:moveTo>
                  <a:pt x="6830378" y="439103"/>
                </a:moveTo>
                <a:cubicBezTo>
                  <a:pt x="6819900" y="439103"/>
                  <a:pt x="6812280" y="433388"/>
                  <a:pt x="6812280" y="417195"/>
                </a:cubicBezTo>
                <a:lnTo>
                  <a:pt x="6812280" y="348615"/>
                </a:lnTo>
                <a:lnTo>
                  <a:pt x="6848475" y="348615"/>
                </a:lnTo>
                <a:lnTo>
                  <a:pt x="6848475" y="331470"/>
                </a:lnTo>
                <a:lnTo>
                  <a:pt x="6812280" y="331470"/>
                </a:lnTo>
                <a:lnTo>
                  <a:pt x="6812280" y="292418"/>
                </a:lnTo>
                <a:lnTo>
                  <a:pt x="6794183" y="303848"/>
                </a:lnTo>
                <a:lnTo>
                  <a:pt x="6794183" y="331470"/>
                </a:lnTo>
                <a:lnTo>
                  <a:pt x="6770370" y="331470"/>
                </a:lnTo>
                <a:lnTo>
                  <a:pt x="6770370" y="348615"/>
                </a:lnTo>
                <a:lnTo>
                  <a:pt x="6794183" y="348615"/>
                </a:lnTo>
                <a:lnTo>
                  <a:pt x="6794183" y="418148"/>
                </a:lnTo>
                <a:cubicBezTo>
                  <a:pt x="6794183" y="445770"/>
                  <a:pt x="6806565" y="457200"/>
                  <a:pt x="6829425" y="457200"/>
                </a:cubicBezTo>
                <a:cubicBezTo>
                  <a:pt x="6839903" y="457200"/>
                  <a:pt x="6847523" y="454343"/>
                  <a:pt x="6855143" y="448628"/>
                </a:cubicBezTo>
                <a:lnTo>
                  <a:pt x="6845618" y="433388"/>
                </a:lnTo>
                <a:cubicBezTo>
                  <a:pt x="6839903" y="437198"/>
                  <a:pt x="6836093" y="439103"/>
                  <a:pt x="6830378" y="439103"/>
                </a:cubicBezTo>
                <a:close/>
                <a:moveTo>
                  <a:pt x="6518910" y="54293"/>
                </a:moveTo>
                <a:cubicBezTo>
                  <a:pt x="6481763" y="54293"/>
                  <a:pt x="6454140" y="82868"/>
                  <a:pt x="6454140" y="119063"/>
                </a:cubicBezTo>
                <a:cubicBezTo>
                  <a:pt x="6454140" y="155258"/>
                  <a:pt x="6479858" y="182880"/>
                  <a:pt x="6518910" y="182880"/>
                </a:cubicBezTo>
                <a:cubicBezTo>
                  <a:pt x="6545580" y="182880"/>
                  <a:pt x="6563678" y="171450"/>
                  <a:pt x="6576060" y="151448"/>
                </a:cubicBezTo>
                <a:lnTo>
                  <a:pt x="6559868" y="141923"/>
                </a:lnTo>
                <a:cubicBezTo>
                  <a:pt x="6551295" y="157163"/>
                  <a:pt x="6537960" y="165735"/>
                  <a:pt x="6518910" y="165735"/>
                </a:cubicBezTo>
                <a:cubicBezTo>
                  <a:pt x="6493193" y="165735"/>
                  <a:pt x="6475095" y="148590"/>
                  <a:pt x="6472238" y="125730"/>
                </a:cubicBezTo>
                <a:lnTo>
                  <a:pt x="6581775" y="125730"/>
                </a:lnTo>
                <a:lnTo>
                  <a:pt x="6581775" y="117158"/>
                </a:lnTo>
                <a:cubicBezTo>
                  <a:pt x="6581775" y="80963"/>
                  <a:pt x="6554153" y="54293"/>
                  <a:pt x="6518910" y="54293"/>
                </a:cubicBezTo>
                <a:close/>
                <a:moveTo>
                  <a:pt x="6473190" y="109538"/>
                </a:moveTo>
                <a:cubicBezTo>
                  <a:pt x="6477000" y="87630"/>
                  <a:pt x="6495098" y="71438"/>
                  <a:pt x="6518910" y="71438"/>
                </a:cubicBezTo>
                <a:cubicBezTo>
                  <a:pt x="6542723" y="71438"/>
                  <a:pt x="6559868" y="86678"/>
                  <a:pt x="6562725" y="109538"/>
                </a:cubicBezTo>
                <a:lnTo>
                  <a:pt x="6473190" y="109538"/>
                </a:lnTo>
                <a:close/>
                <a:moveTo>
                  <a:pt x="6833235" y="13335"/>
                </a:moveTo>
                <a:lnTo>
                  <a:pt x="6767513" y="180023"/>
                </a:lnTo>
                <a:lnTo>
                  <a:pt x="6787515" y="180023"/>
                </a:lnTo>
                <a:lnTo>
                  <a:pt x="6803708" y="138113"/>
                </a:lnTo>
                <a:lnTo>
                  <a:pt x="6883718" y="138113"/>
                </a:lnTo>
                <a:lnTo>
                  <a:pt x="6899910" y="180023"/>
                </a:lnTo>
                <a:lnTo>
                  <a:pt x="6919913" y="180023"/>
                </a:lnTo>
                <a:lnTo>
                  <a:pt x="6854190" y="13335"/>
                </a:lnTo>
                <a:lnTo>
                  <a:pt x="6833235" y="13335"/>
                </a:lnTo>
                <a:close/>
                <a:moveTo>
                  <a:pt x="6810375" y="120015"/>
                </a:moveTo>
                <a:lnTo>
                  <a:pt x="6842760" y="35243"/>
                </a:lnTo>
                <a:lnTo>
                  <a:pt x="6876098" y="120015"/>
                </a:lnTo>
                <a:lnTo>
                  <a:pt x="6810375" y="120015"/>
                </a:lnTo>
                <a:close/>
                <a:moveTo>
                  <a:pt x="6132195" y="328613"/>
                </a:moveTo>
                <a:cubicBezTo>
                  <a:pt x="6095048" y="328613"/>
                  <a:pt x="6067425" y="357188"/>
                  <a:pt x="6067425" y="393383"/>
                </a:cubicBezTo>
                <a:cubicBezTo>
                  <a:pt x="6067425" y="429578"/>
                  <a:pt x="6093143" y="457200"/>
                  <a:pt x="6132195" y="457200"/>
                </a:cubicBezTo>
                <a:cubicBezTo>
                  <a:pt x="6158865" y="457200"/>
                  <a:pt x="6176963" y="445770"/>
                  <a:pt x="6189345" y="425768"/>
                </a:cubicBezTo>
                <a:lnTo>
                  <a:pt x="6173153" y="416243"/>
                </a:lnTo>
                <a:cubicBezTo>
                  <a:pt x="6164580" y="431483"/>
                  <a:pt x="6151245" y="440055"/>
                  <a:pt x="6132195" y="440055"/>
                </a:cubicBezTo>
                <a:cubicBezTo>
                  <a:pt x="6106478" y="440055"/>
                  <a:pt x="6088380" y="422910"/>
                  <a:pt x="6085523" y="400050"/>
                </a:cubicBezTo>
                <a:lnTo>
                  <a:pt x="6194108" y="400050"/>
                </a:lnTo>
                <a:lnTo>
                  <a:pt x="6194108" y="391478"/>
                </a:lnTo>
                <a:cubicBezTo>
                  <a:pt x="6195060" y="355283"/>
                  <a:pt x="6168390" y="328613"/>
                  <a:pt x="6132195" y="328613"/>
                </a:cubicBezTo>
                <a:close/>
                <a:moveTo>
                  <a:pt x="6086475" y="383858"/>
                </a:moveTo>
                <a:cubicBezTo>
                  <a:pt x="6090285" y="361950"/>
                  <a:pt x="6108383" y="345758"/>
                  <a:pt x="6132195" y="345758"/>
                </a:cubicBezTo>
                <a:cubicBezTo>
                  <a:pt x="6156008" y="345758"/>
                  <a:pt x="6173153" y="360998"/>
                  <a:pt x="6176010" y="383858"/>
                </a:cubicBezTo>
                <a:lnTo>
                  <a:pt x="6086475" y="383858"/>
                </a:lnTo>
                <a:close/>
                <a:moveTo>
                  <a:pt x="6996113" y="328613"/>
                </a:moveTo>
                <a:cubicBezTo>
                  <a:pt x="6978015" y="328613"/>
                  <a:pt x="6958965" y="338138"/>
                  <a:pt x="6949440" y="353378"/>
                </a:cubicBezTo>
                <a:lnTo>
                  <a:pt x="6949440" y="330518"/>
                </a:lnTo>
                <a:lnTo>
                  <a:pt x="6931343" y="330518"/>
                </a:lnTo>
                <a:lnTo>
                  <a:pt x="6931343" y="501968"/>
                </a:lnTo>
                <a:lnTo>
                  <a:pt x="6949440" y="501968"/>
                </a:lnTo>
                <a:lnTo>
                  <a:pt x="6949440" y="433388"/>
                </a:lnTo>
                <a:cubicBezTo>
                  <a:pt x="6958965" y="448628"/>
                  <a:pt x="6977063" y="457200"/>
                  <a:pt x="6995160" y="457200"/>
                </a:cubicBezTo>
                <a:cubicBezTo>
                  <a:pt x="7030403" y="457200"/>
                  <a:pt x="7058025" y="430530"/>
                  <a:pt x="7058025" y="393383"/>
                </a:cubicBezTo>
                <a:cubicBezTo>
                  <a:pt x="7058025" y="356235"/>
                  <a:pt x="7030403" y="328613"/>
                  <a:pt x="6996113" y="328613"/>
                </a:cubicBezTo>
                <a:close/>
                <a:moveTo>
                  <a:pt x="6994208" y="440055"/>
                </a:moveTo>
                <a:cubicBezTo>
                  <a:pt x="6967538" y="440055"/>
                  <a:pt x="6948488" y="419100"/>
                  <a:pt x="6948488" y="393383"/>
                </a:cubicBezTo>
                <a:cubicBezTo>
                  <a:pt x="6948488" y="367665"/>
                  <a:pt x="6968490" y="346710"/>
                  <a:pt x="6994208" y="346710"/>
                </a:cubicBezTo>
                <a:cubicBezTo>
                  <a:pt x="7019925" y="346710"/>
                  <a:pt x="7039928" y="367665"/>
                  <a:pt x="7039928" y="393383"/>
                </a:cubicBezTo>
                <a:cubicBezTo>
                  <a:pt x="7039928" y="420053"/>
                  <a:pt x="7019925" y="440055"/>
                  <a:pt x="6994208" y="440055"/>
                </a:cubicBezTo>
                <a:close/>
                <a:moveTo>
                  <a:pt x="6693218" y="328613"/>
                </a:moveTo>
                <a:cubicBezTo>
                  <a:pt x="6656070" y="328613"/>
                  <a:pt x="6628448" y="357188"/>
                  <a:pt x="6628448" y="393383"/>
                </a:cubicBezTo>
                <a:cubicBezTo>
                  <a:pt x="6628448" y="429578"/>
                  <a:pt x="6654165" y="457200"/>
                  <a:pt x="6693218" y="457200"/>
                </a:cubicBezTo>
                <a:cubicBezTo>
                  <a:pt x="6719888" y="457200"/>
                  <a:pt x="6737985" y="445770"/>
                  <a:pt x="6750368" y="425768"/>
                </a:cubicBezTo>
                <a:lnTo>
                  <a:pt x="6734175" y="416243"/>
                </a:lnTo>
                <a:cubicBezTo>
                  <a:pt x="6725603" y="431483"/>
                  <a:pt x="6712268" y="440055"/>
                  <a:pt x="6693218" y="440055"/>
                </a:cubicBezTo>
                <a:cubicBezTo>
                  <a:pt x="6667500" y="440055"/>
                  <a:pt x="6649403" y="422910"/>
                  <a:pt x="6646545" y="400050"/>
                </a:cubicBezTo>
                <a:lnTo>
                  <a:pt x="6755130" y="400050"/>
                </a:lnTo>
                <a:lnTo>
                  <a:pt x="6755130" y="391478"/>
                </a:lnTo>
                <a:cubicBezTo>
                  <a:pt x="6756083" y="355283"/>
                  <a:pt x="6729413" y="328613"/>
                  <a:pt x="6693218" y="328613"/>
                </a:cubicBezTo>
                <a:close/>
                <a:moveTo>
                  <a:pt x="6647498" y="383858"/>
                </a:moveTo>
                <a:cubicBezTo>
                  <a:pt x="6651308" y="361950"/>
                  <a:pt x="6669405" y="345758"/>
                  <a:pt x="6693218" y="345758"/>
                </a:cubicBezTo>
                <a:cubicBezTo>
                  <a:pt x="6717030" y="345758"/>
                  <a:pt x="6734175" y="360998"/>
                  <a:pt x="6737033" y="383858"/>
                </a:cubicBezTo>
                <a:lnTo>
                  <a:pt x="6647498" y="383858"/>
                </a:lnTo>
                <a:close/>
                <a:moveTo>
                  <a:pt x="5556885" y="180023"/>
                </a:moveTo>
                <a:lnTo>
                  <a:pt x="5556885" y="107633"/>
                </a:lnTo>
                <a:cubicBezTo>
                  <a:pt x="5556885" y="75248"/>
                  <a:pt x="5538788" y="54293"/>
                  <a:pt x="5504498" y="54293"/>
                </a:cubicBezTo>
                <a:cubicBezTo>
                  <a:pt x="5483543" y="54293"/>
                  <a:pt x="5468303" y="64770"/>
                  <a:pt x="5459730" y="80010"/>
                </a:cubicBezTo>
                <a:cubicBezTo>
                  <a:pt x="5453063" y="64770"/>
                  <a:pt x="5438775" y="54293"/>
                  <a:pt x="5416868" y="54293"/>
                </a:cubicBezTo>
                <a:cubicBezTo>
                  <a:pt x="5398770" y="54293"/>
                  <a:pt x="5385435" y="61913"/>
                  <a:pt x="5376863" y="75248"/>
                </a:cubicBezTo>
                <a:lnTo>
                  <a:pt x="5376863" y="57150"/>
                </a:lnTo>
                <a:lnTo>
                  <a:pt x="5358765" y="57150"/>
                </a:lnTo>
                <a:lnTo>
                  <a:pt x="5358765" y="180975"/>
                </a:lnTo>
                <a:lnTo>
                  <a:pt x="5377815" y="180975"/>
                </a:lnTo>
                <a:lnTo>
                  <a:pt x="5377815" y="111443"/>
                </a:lnTo>
                <a:cubicBezTo>
                  <a:pt x="5377815" y="86678"/>
                  <a:pt x="5393055" y="71438"/>
                  <a:pt x="5414010" y="71438"/>
                </a:cubicBezTo>
                <a:cubicBezTo>
                  <a:pt x="5435918" y="71438"/>
                  <a:pt x="5448300" y="84773"/>
                  <a:pt x="5448300" y="106680"/>
                </a:cubicBezTo>
                <a:lnTo>
                  <a:pt x="5448300" y="180975"/>
                </a:lnTo>
                <a:lnTo>
                  <a:pt x="5467350" y="180975"/>
                </a:lnTo>
                <a:lnTo>
                  <a:pt x="5467350" y="109538"/>
                </a:lnTo>
                <a:cubicBezTo>
                  <a:pt x="5467350" y="85725"/>
                  <a:pt x="5482590" y="71438"/>
                  <a:pt x="5503545" y="71438"/>
                </a:cubicBezTo>
                <a:cubicBezTo>
                  <a:pt x="5526405" y="71438"/>
                  <a:pt x="5538788" y="86678"/>
                  <a:pt x="5538788" y="108585"/>
                </a:cubicBezTo>
                <a:lnTo>
                  <a:pt x="5538788" y="180975"/>
                </a:lnTo>
                <a:lnTo>
                  <a:pt x="5556885" y="180975"/>
                </a:lnTo>
                <a:close/>
                <a:moveTo>
                  <a:pt x="5604510" y="328613"/>
                </a:moveTo>
                <a:cubicBezTo>
                  <a:pt x="5568315" y="328613"/>
                  <a:pt x="5540693" y="357188"/>
                  <a:pt x="5540693" y="392430"/>
                </a:cubicBezTo>
                <a:cubicBezTo>
                  <a:pt x="5540693" y="428625"/>
                  <a:pt x="5568315" y="456248"/>
                  <a:pt x="5604510" y="456248"/>
                </a:cubicBezTo>
                <a:cubicBezTo>
                  <a:pt x="5640705" y="456248"/>
                  <a:pt x="5668328" y="427673"/>
                  <a:pt x="5668328" y="392430"/>
                </a:cubicBezTo>
                <a:cubicBezTo>
                  <a:pt x="5669280" y="357188"/>
                  <a:pt x="5640705" y="328613"/>
                  <a:pt x="5604510" y="328613"/>
                </a:cubicBezTo>
                <a:close/>
                <a:moveTo>
                  <a:pt x="5604510" y="439103"/>
                </a:moveTo>
                <a:cubicBezTo>
                  <a:pt x="5578793" y="439103"/>
                  <a:pt x="5559743" y="419100"/>
                  <a:pt x="5559743" y="392430"/>
                </a:cubicBezTo>
                <a:cubicBezTo>
                  <a:pt x="5559743" y="365760"/>
                  <a:pt x="5578793" y="345758"/>
                  <a:pt x="5604510" y="345758"/>
                </a:cubicBezTo>
                <a:cubicBezTo>
                  <a:pt x="5630228" y="345758"/>
                  <a:pt x="5650230" y="365760"/>
                  <a:pt x="5650230" y="392430"/>
                </a:cubicBezTo>
                <a:cubicBezTo>
                  <a:pt x="5650230" y="419100"/>
                  <a:pt x="5630228" y="439103"/>
                  <a:pt x="5604510" y="439103"/>
                </a:cubicBezTo>
                <a:close/>
                <a:moveTo>
                  <a:pt x="5690235" y="141923"/>
                </a:moveTo>
                <a:cubicBezTo>
                  <a:pt x="5681663" y="157163"/>
                  <a:pt x="5668328" y="165735"/>
                  <a:pt x="5649278" y="165735"/>
                </a:cubicBezTo>
                <a:cubicBezTo>
                  <a:pt x="5623560" y="165735"/>
                  <a:pt x="5605463" y="148590"/>
                  <a:pt x="5602605" y="125730"/>
                </a:cubicBezTo>
                <a:lnTo>
                  <a:pt x="5711190" y="125730"/>
                </a:lnTo>
                <a:lnTo>
                  <a:pt x="5711190" y="117158"/>
                </a:lnTo>
                <a:cubicBezTo>
                  <a:pt x="5711190" y="80963"/>
                  <a:pt x="5684520" y="54293"/>
                  <a:pt x="5648325" y="54293"/>
                </a:cubicBezTo>
                <a:cubicBezTo>
                  <a:pt x="5611178" y="54293"/>
                  <a:pt x="5583555" y="82868"/>
                  <a:pt x="5583555" y="119063"/>
                </a:cubicBezTo>
                <a:cubicBezTo>
                  <a:pt x="5583555" y="155258"/>
                  <a:pt x="5609273" y="182880"/>
                  <a:pt x="5648325" y="182880"/>
                </a:cubicBezTo>
                <a:cubicBezTo>
                  <a:pt x="5674995" y="182880"/>
                  <a:pt x="5693093" y="171450"/>
                  <a:pt x="5705475" y="151448"/>
                </a:cubicBezTo>
                <a:lnTo>
                  <a:pt x="5690235" y="141923"/>
                </a:lnTo>
                <a:close/>
                <a:moveTo>
                  <a:pt x="5648325" y="71438"/>
                </a:moveTo>
                <a:cubicBezTo>
                  <a:pt x="5672138" y="71438"/>
                  <a:pt x="5689283" y="86678"/>
                  <a:pt x="5692140" y="109538"/>
                </a:cubicBezTo>
                <a:lnTo>
                  <a:pt x="5602605" y="109538"/>
                </a:lnTo>
                <a:cubicBezTo>
                  <a:pt x="5606415" y="87630"/>
                  <a:pt x="5624513" y="71438"/>
                  <a:pt x="5648325" y="71438"/>
                </a:cubicBezTo>
                <a:close/>
                <a:moveTo>
                  <a:pt x="5274945" y="382905"/>
                </a:moveTo>
                <a:cubicBezTo>
                  <a:pt x="5255895" y="379095"/>
                  <a:pt x="5240655" y="376238"/>
                  <a:pt x="5240655" y="363855"/>
                </a:cubicBezTo>
                <a:cubicBezTo>
                  <a:pt x="5240655" y="352425"/>
                  <a:pt x="5248275" y="343853"/>
                  <a:pt x="5267325" y="343853"/>
                </a:cubicBezTo>
                <a:cubicBezTo>
                  <a:pt x="5283518" y="343853"/>
                  <a:pt x="5293995" y="350520"/>
                  <a:pt x="5301615" y="360045"/>
                </a:cubicBezTo>
                <a:lnTo>
                  <a:pt x="5316855" y="349568"/>
                </a:lnTo>
                <a:cubicBezTo>
                  <a:pt x="5305425" y="336233"/>
                  <a:pt x="5290185" y="327660"/>
                  <a:pt x="5267325" y="327660"/>
                </a:cubicBezTo>
                <a:cubicBezTo>
                  <a:pt x="5237798" y="327660"/>
                  <a:pt x="5221605" y="344805"/>
                  <a:pt x="5221605" y="363855"/>
                </a:cubicBezTo>
                <a:cubicBezTo>
                  <a:pt x="5221605" y="388620"/>
                  <a:pt x="5244465" y="394335"/>
                  <a:pt x="5265420" y="398145"/>
                </a:cubicBezTo>
                <a:cubicBezTo>
                  <a:pt x="5283518" y="401955"/>
                  <a:pt x="5300663" y="404813"/>
                  <a:pt x="5300663" y="418148"/>
                </a:cubicBezTo>
                <a:cubicBezTo>
                  <a:pt x="5300663" y="430530"/>
                  <a:pt x="5290185" y="440055"/>
                  <a:pt x="5271135" y="440055"/>
                </a:cubicBezTo>
                <a:cubicBezTo>
                  <a:pt x="5252085" y="440055"/>
                  <a:pt x="5239703" y="432435"/>
                  <a:pt x="5231130" y="420053"/>
                </a:cubicBezTo>
                <a:lnTo>
                  <a:pt x="5214938" y="431483"/>
                </a:lnTo>
                <a:cubicBezTo>
                  <a:pt x="5226368" y="447675"/>
                  <a:pt x="5243513" y="457200"/>
                  <a:pt x="5270183" y="457200"/>
                </a:cubicBezTo>
                <a:cubicBezTo>
                  <a:pt x="5302568" y="457200"/>
                  <a:pt x="5318760" y="438150"/>
                  <a:pt x="5318760" y="419100"/>
                </a:cubicBezTo>
                <a:cubicBezTo>
                  <a:pt x="5319713" y="393383"/>
                  <a:pt x="5296853" y="387668"/>
                  <a:pt x="5274945" y="382905"/>
                </a:cubicBezTo>
                <a:close/>
                <a:moveTo>
                  <a:pt x="5855018" y="19050"/>
                </a:moveTo>
                <a:cubicBezTo>
                  <a:pt x="5855018" y="10478"/>
                  <a:pt x="5849303" y="3810"/>
                  <a:pt x="5839778" y="3810"/>
                </a:cubicBezTo>
                <a:cubicBezTo>
                  <a:pt x="5831205" y="3810"/>
                  <a:pt x="5825490" y="10478"/>
                  <a:pt x="5825490" y="19050"/>
                </a:cubicBezTo>
                <a:cubicBezTo>
                  <a:pt x="5825490" y="27623"/>
                  <a:pt x="5831205" y="34290"/>
                  <a:pt x="5839778" y="34290"/>
                </a:cubicBezTo>
                <a:cubicBezTo>
                  <a:pt x="5848350" y="34290"/>
                  <a:pt x="5855018" y="27623"/>
                  <a:pt x="5855018" y="19050"/>
                </a:cubicBezTo>
                <a:close/>
                <a:moveTo>
                  <a:pt x="5902643" y="440055"/>
                </a:moveTo>
                <a:cubicBezTo>
                  <a:pt x="5876925" y="440055"/>
                  <a:pt x="5856923" y="419100"/>
                  <a:pt x="5856923" y="393383"/>
                </a:cubicBezTo>
                <a:cubicBezTo>
                  <a:pt x="5856923" y="367665"/>
                  <a:pt x="5876925" y="346710"/>
                  <a:pt x="5902643" y="346710"/>
                </a:cubicBezTo>
                <a:cubicBezTo>
                  <a:pt x="5921693" y="346710"/>
                  <a:pt x="5936933" y="357188"/>
                  <a:pt x="5943600" y="374333"/>
                </a:cubicBezTo>
                <a:lnTo>
                  <a:pt x="5960745" y="366713"/>
                </a:lnTo>
                <a:cubicBezTo>
                  <a:pt x="5951220" y="344805"/>
                  <a:pt x="5929313" y="329565"/>
                  <a:pt x="5902643" y="329565"/>
                </a:cubicBezTo>
                <a:cubicBezTo>
                  <a:pt x="5866448" y="329565"/>
                  <a:pt x="5837873" y="357188"/>
                  <a:pt x="5837873" y="393383"/>
                </a:cubicBezTo>
                <a:cubicBezTo>
                  <a:pt x="5837873" y="428625"/>
                  <a:pt x="5865495" y="457200"/>
                  <a:pt x="5902643" y="457200"/>
                </a:cubicBezTo>
                <a:cubicBezTo>
                  <a:pt x="5931218" y="457200"/>
                  <a:pt x="5952173" y="441008"/>
                  <a:pt x="5961698" y="418148"/>
                </a:cubicBezTo>
                <a:lnTo>
                  <a:pt x="5944553" y="410528"/>
                </a:lnTo>
                <a:cubicBezTo>
                  <a:pt x="5936933" y="427673"/>
                  <a:pt x="5922645" y="440055"/>
                  <a:pt x="5902643" y="440055"/>
                </a:cubicBezTo>
                <a:close/>
                <a:moveTo>
                  <a:pt x="5758815" y="328613"/>
                </a:moveTo>
                <a:cubicBezTo>
                  <a:pt x="5739765" y="328613"/>
                  <a:pt x="5724525" y="338138"/>
                  <a:pt x="5715953" y="351473"/>
                </a:cubicBezTo>
                <a:lnTo>
                  <a:pt x="5715953" y="330518"/>
                </a:lnTo>
                <a:lnTo>
                  <a:pt x="5697855" y="330518"/>
                </a:lnTo>
                <a:lnTo>
                  <a:pt x="5697855" y="454343"/>
                </a:lnTo>
                <a:lnTo>
                  <a:pt x="5716905" y="454343"/>
                </a:lnTo>
                <a:lnTo>
                  <a:pt x="5716905" y="385763"/>
                </a:lnTo>
                <a:cubicBezTo>
                  <a:pt x="5716905" y="361950"/>
                  <a:pt x="5734050" y="345758"/>
                  <a:pt x="5755958" y="345758"/>
                </a:cubicBezTo>
                <a:cubicBezTo>
                  <a:pt x="5779770" y="345758"/>
                  <a:pt x="5793105" y="360998"/>
                  <a:pt x="5793105" y="385763"/>
                </a:cubicBezTo>
                <a:lnTo>
                  <a:pt x="5793105" y="455295"/>
                </a:lnTo>
                <a:lnTo>
                  <a:pt x="5812155" y="455295"/>
                </a:lnTo>
                <a:lnTo>
                  <a:pt x="5812155" y="384810"/>
                </a:lnTo>
                <a:cubicBezTo>
                  <a:pt x="5811203" y="349568"/>
                  <a:pt x="5790248" y="328613"/>
                  <a:pt x="5758815" y="328613"/>
                </a:cubicBezTo>
                <a:close/>
                <a:moveTo>
                  <a:pt x="5849303" y="57150"/>
                </a:moveTo>
                <a:lnTo>
                  <a:pt x="5830253" y="57150"/>
                </a:lnTo>
                <a:lnTo>
                  <a:pt x="5830253" y="180975"/>
                </a:lnTo>
                <a:lnTo>
                  <a:pt x="5849303" y="180975"/>
                </a:lnTo>
                <a:lnTo>
                  <a:pt x="5849303" y="57150"/>
                </a:lnTo>
                <a:close/>
                <a:moveTo>
                  <a:pt x="6005513" y="354330"/>
                </a:moveTo>
                <a:lnTo>
                  <a:pt x="6005513" y="331470"/>
                </a:lnTo>
                <a:lnTo>
                  <a:pt x="5987415" y="331470"/>
                </a:lnTo>
                <a:lnTo>
                  <a:pt x="5987415" y="455295"/>
                </a:lnTo>
                <a:lnTo>
                  <a:pt x="6005513" y="455295"/>
                </a:lnTo>
                <a:lnTo>
                  <a:pt x="6005513" y="387668"/>
                </a:lnTo>
                <a:cubicBezTo>
                  <a:pt x="6005513" y="360045"/>
                  <a:pt x="6016943" y="348615"/>
                  <a:pt x="6037898" y="348615"/>
                </a:cubicBezTo>
                <a:cubicBezTo>
                  <a:pt x="6044565" y="348615"/>
                  <a:pt x="6049328" y="350520"/>
                  <a:pt x="6053138" y="352425"/>
                </a:cubicBezTo>
                <a:lnTo>
                  <a:pt x="6060758" y="334328"/>
                </a:lnTo>
                <a:cubicBezTo>
                  <a:pt x="6055995" y="331470"/>
                  <a:pt x="6048375" y="329565"/>
                  <a:pt x="6039803" y="329565"/>
                </a:cubicBezTo>
                <a:cubicBezTo>
                  <a:pt x="6023610" y="329565"/>
                  <a:pt x="6011228" y="338138"/>
                  <a:pt x="6005513" y="354330"/>
                </a:cubicBezTo>
                <a:close/>
                <a:moveTo>
                  <a:pt x="5461635" y="440055"/>
                </a:moveTo>
                <a:cubicBezTo>
                  <a:pt x="5435918" y="440055"/>
                  <a:pt x="5415915" y="419100"/>
                  <a:pt x="5415915" y="393383"/>
                </a:cubicBezTo>
                <a:cubicBezTo>
                  <a:pt x="5415915" y="367665"/>
                  <a:pt x="5435918" y="346710"/>
                  <a:pt x="5461635" y="346710"/>
                </a:cubicBezTo>
                <a:cubicBezTo>
                  <a:pt x="5480685" y="346710"/>
                  <a:pt x="5495925" y="357188"/>
                  <a:pt x="5502593" y="374333"/>
                </a:cubicBezTo>
                <a:lnTo>
                  <a:pt x="5519738" y="366713"/>
                </a:lnTo>
                <a:cubicBezTo>
                  <a:pt x="5510213" y="344805"/>
                  <a:pt x="5488305" y="329565"/>
                  <a:pt x="5461635" y="329565"/>
                </a:cubicBezTo>
                <a:cubicBezTo>
                  <a:pt x="5425440" y="329565"/>
                  <a:pt x="5396865" y="357188"/>
                  <a:pt x="5396865" y="393383"/>
                </a:cubicBezTo>
                <a:cubicBezTo>
                  <a:pt x="5396865" y="428625"/>
                  <a:pt x="5424488" y="457200"/>
                  <a:pt x="5461635" y="457200"/>
                </a:cubicBezTo>
                <a:cubicBezTo>
                  <a:pt x="5490210" y="457200"/>
                  <a:pt x="5511165" y="441008"/>
                  <a:pt x="5520690" y="418148"/>
                </a:cubicBezTo>
                <a:lnTo>
                  <a:pt x="5503545" y="410528"/>
                </a:lnTo>
                <a:cubicBezTo>
                  <a:pt x="5495925" y="427673"/>
                  <a:pt x="5481638" y="440055"/>
                  <a:pt x="5461635" y="440055"/>
                </a:cubicBezTo>
                <a:close/>
                <a:moveTo>
                  <a:pt x="8257223" y="54293"/>
                </a:moveTo>
                <a:cubicBezTo>
                  <a:pt x="8221028" y="54293"/>
                  <a:pt x="8193405" y="82868"/>
                  <a:pt x="8193405" y="118110"/>
                </a:cubicBezTo>
                <a:cubicBezTo>
                  <a:pt x="8193405" y="154305"/>
                  <a:pt x="8221028" y="181928"/>
                  <a:pt x="8257223" y="181928"/>
                </a:cubicBezTo>
                <a:cubicBezTo>
                  <a:pt x="8293418" y="181928"/>
                  <a:pt x="8321040" y="153353"/>
                  <a:pt x="8321040" y="118110"/>
                </a:cubicBezTo>
                <a:cubicBezTo>
                  <a:pt x="8321993" y="82868"/>
                  <a:pt x="8293418" y="54293"/>
                  <a:pt x="8257223" y="54293"/>
                </a:cubicBezTo>
                <a:close/>
                <a:moveTo>
                  <a:pt x="8257223" y="164783"/>
                </a:moveTo>
                <a:cubicBezTo>
                  <a:pt x="8231505" y="164783"/>
                  <a:pt x="8212455" y="144780"/>
                  <a:pt x="8212455" y="118110"/>
                </a:cubicBezTo>
                <a:cubicBezTo>
                  <a:pt x="8212455" y="91440"/>
                  <a:pt x="8231505" y="71438"/>
                  <a:pt x="8257223" y="71438"/>
                </a:cubicBezTo>
                <a:cubicBezTo>
                  <a:pt x="8282940" y="71438"/>
                  <a:pt x="8302943" y="91440"/>
                  <a:pt x="8302943" y="118110"/>
                </a:cubicBezTo>
                <a:cubicBezTo>
                  <a:pt x="8302943" y="144780"/>
                  <a:pt x="8282940" y="164783"/>
                  <a:pt x="8257223" y="164783"/>
                </a:cubicBezTo>
                <a:close/>
                <a:moveTo>
                  <a:pt x="8442007" y="125730"/>
                </a:moveTo>
                <a:cubicBezTo>
                  <a:pt x="8442007" y="149543"/>
                  <a:pt x="8425815" y="165735"/>
                  <a:pt x="8403907" y="165735"/>
                </a:cubicBezTo>
                <a:cubicBezTo>
                  <a:pt x="8380095" y="165735"/>
                  <a:pt x="8367713" y="150495"/>
                  <a:pt x="8367713" y="125730"/>
                </a:cubicBezTo>
                <a:lnTo>
                  <a:pt x="8367713" y="57150"/>
                </a:lnTo>
                <a:lnTo>
                  <a:pt x="8348663" y="57150"/>
                </a:lnTo>
                <a:lnTo>
                  <a:pt x="8348663" y="127635"/>
                </a:lnTo>
                <a:cubicBezTo>
                  <a:pt x="8348663" y="161925"/>
                  <a:pt x="8366760" y="183833"/>
                  <a:pt x="8400098" y="183833"/>
                </a:cubicBezTo>
                <a:cubicBezTo>
                  <a:pt x="8419148" y="183833"/>
                  <a:pt x="8433435" y="174308"/>
                  <a:pt x="8442007" y="160973"/>
                </a:cubicBezTo>
                <a:lnTo>
                  <a:pt x="8442007" y="180975"/>
                </a:lnTo>
                <a:lnTo>
                  <a:pt x="8460105" y="180975"/>
                </a:lnTo>
                <a:lnTo>
                  <a:pt x="8460105" y="57150"/>
                </a:lnTo>
                <a:lnTo>
                  <a:pt x="8441055" y="57150"/>
                </a:lnTo>
                <a:lnTo>
                  <a:pt x="8441055" y="125730"/>
                </a:lnTo>
                <a:close/>
                <a:moveTo>
                  <a:pt x="7146608" y="328613"/>
                </a:moveTo>
                <a:cubicBezTo>
                  <a:pt x="7109460" y="328613"/>
                  <a:pt x="7081838" y="357188"/>
                  <a:pt x="7081838" y="393383"/>
                </a:cubicBezTo>
                <a:cubicBezTo>
                  <a:pt x="7081838" y="429578"/>
                  <a:pt x="7107555" y="457200"/>
                  <a:pt x="7146608" y="457200"/>
                </a:cubicBezTo>
                <a:cubicBezTo>
                  <a:pt x="7173278" y="457200"/>
                  <a:pt x="7191375" y="445770"/>
                  <a:pt x="7203758" y="425768"/>
                </a:cubicBezTo>
                <a:lnTo>
                  <a:pt x="7187565" y="416243"/>
                </a:lnTo>
                <a:cubicBezTo>
                  <a:pt x="7178993" y="431483"/>
                  <a:pt x="7165658" y="440055"/>
                  <a:pt x="7146608" y="440055"/>
                </a:cubicBezTo>
                <a:cubicBezTo>
                  <a:pt x="7120890" y="440055"/>
                  <a:pt x="7102793" y="422910"/>
                  <a:pt x="7099935" y="400050"/>
                </a:cubicBezTo>
                <a:lnTo>
                  <a:pt x="7208520" y="400050"/>
                </a:lnTo>
                <a:lnTo>
                  <a:pt x="7208520" y="391478"/>
                </a:lnTo>
                <a:cubicBezTo>
                  <a:pt x="7209473" y="355283"/>
                  <a:pt x="7182803" y="328613"/>
                  <a:pt x="7146608" y="328613"/>
                </a:cubicBezTo>
                <a:close/>
                <a:moveTo>
                  <a:pt x="7100888" y="383858"/>
                </a:moveTo>
                <a:cubicBezTo>
                  <a:pt x="7104698" y="361950"/>
                  <a:pt x="7122795" y="345758"/>
                  <a:pt x="7146608" y="345758"/>
                </a:cubicBezTo>
                <a:cubicBezTo>
                  <a:pt x="7170420" y="345758"/>
                  <a:pt x="7187565" y="360998"/>
                  <a:pt x="7190423" y="383858"/>
                </a:cubicBezTo>
                <a:lnTo>
                  <a:pt x="7100888" y="383858"/>
                </a:lnTo>
                <a:close/>
                <a:moveTo>
                  <a:pt x="8046720" y="427673"/>
                </a:moveTo>
                <a:cubicBezTo>
                  <a:pt x="8038148" y="427673"/>
                  <a:pt x="8032433" y="434340"/>
                  <a:pt x="8032433" y="442913"/>
                </a:cubicBezTo>
                <a:cubicBezTo>
                  <a:pt x="8032433" y="451485"/>
                  <a:pt x="8038148" y="458153"/>
                  <a:pt x="8046720" y="458153"/>
                </a:cubicBezTo>
                <a:cubicBezTo>
                  <a:pt x="8055293" y="458153"/>
                  <a:pt x="8061960" y="451485"/>
                  <a:pt x="8061960" y="442913"/>
                </a:cubicBezTo>
                <a:cubicBezTo>
                  <a:pt x="8061960" y="434340"/>
                  <a:pt x="8055293" y="427673"/>
                  <a:pt x="8046720" y="427673"/>
                </a:cubicBezTo>
                <a:close/>
                <a:moveTo>
                  <a:pt x="8511540" y="80010"/>
                </a:moveTo>
                <a:lnTo>
                  <a:pt x="8511540" y="57150"/>
                </a:lnTo>
                <a:lnTo>
                  <a:pt x="8493443" y="57150"/>
                </a:lnTo>
                <a:lnTo>
                  <a:pt x="8493443" y="180975"/>
                </a:lnTo>
                <a:lnTo>
                  <a:pt x="8511540" y="180975"/>
                </a:lnTo>
                <a:lnTo>
                  <a:pt x="8511540" y="113348"/>
                </a:lnTo>
                <a:cubicBezTo>
                  <a:pt x="8511540" y="85725"/>
                  <a:pt x="8522970" y="74295"/>
                  <a:pt x="8543925" y="74295"/>
                </a:cubicBezTo>
                <a:cubicBezTo>
                  <a:pt x="8550593" y="74295"/>
                  <a:pt x="8555355" y="76200"/>
                  <a:pt x="8559165" y="78105"/>
                </a:cubicBezTo>
                <a:lnTo>
                  <a:pt x="8566785" y="60008"/>
                </a:lnTo>
                <a:cubicBezTo>
                  <a:pt x="8562023" y="57150"/>
                  <a:pt x="8554402" y="55245"/>
                  <a:pt x="8545830" y="55245"/>
                </a:cubicBezTo>
                <a:cubicBezTo>
                  <a:pt x="8529638" y="55245"/>
                  <a:pt x="8517255" y="63818"/>
                  <a:pt x="8511540" y="80010"/>
                </a:cubicBezTo>
                <a:close/>
                <a:moveTo>
                  <a:pt x="8696325" y="3810"/>
                </a:moveTo>
                <a:cubicBezTo>
                  <a:pt x="8687752" y="3810"/>
                  <a:pt x="8682038" y="10478"/>
                  <a:pt x="8682038" y="19050"/>
                </a:cubicBezTo>
                <a:cubicBezTo>
                  <a:pt x="8682038" y="27623"/>
                  <a:pt x="8687752" y="34290"/>
                  <a:pt x="8696325" y="34290"/>
                </a:cubicBezTo>
                <a:cubicBezTo>
                  <a:pt x="8704898" y="34290"/>
                  <a:pt x="8711565" y="27623"/>
                  <a:pt x="8711565" y="19050"/>
                </a:cubicBezTo>
                <a:cubicBezTo>
                  <a:pt x="8711565" y="10478"/>
                  <a:pt x="8704898" y="3810"/>
                  <a:pt x="8696325" y="3810"/>
                </a:cubicBezTo>
                <a:close/>
                <a:moveTo>
                  <a:pt x="8803957" y="159068"/>
                </a:moveTo>
                <a:cubicBezTo>
                  <a:pt x="8800148" y="162878"/>
                  <a:pt x="8795385" y="164783"/>
                  <a:pt x="8789670" y="164783"/>
                </a:cubicBezTo>
                <a:cubicBezTo>
                  <a:pt x="8779193" y="164783"/>
                  <a:pt x="8771573" y="159068"/>
                  <a:pt x="8771573" y="142875"/>
                </a:cubicBezTo>
                <a:lnTo>
                  <a:pt x="8771573" y="73343"/>
                </a:lnTo>
                <a:lnTo>
                  <a:pt x="8807768" y="73343"/>
                </a:lnTo>
                <a:lnTo>
                  <a:pt x="8807768" y="57150"/>
                </a:lnTo>
                <a:lnTo>
                  <a:pt x="8771573" y="57150"/>
                </a:lnTo>
                <a:lnTo>
                  <a:pt x="8771573" y="18098"/>
                </a:lnTo>
                <a:lnTo>
                  <a:pt x="8753475" y="29528"/>
                </a:lnTo>
                <a:lnTo>
                  <a:pt x="8753475" y="57150"/>
                </a:lnTo>
                <a:lnTo>
                  <a:pt x="8729662" y="57150"/>
                </a:lnTo>
                <a:lnTo>
                  <a:pt x="8729662" y="74295"/>
                </a:lnTo>
                <a:lnTo>
                  <a:pt x="8753475" y="74295"/>
                </a:lnTo>
                <a:lnTo>
                  <a:pt x="8753475" y="142875"/>
                </a:lnTo>
                <a:cubicBezTo>
                  <a:pt x="8753475" y="170498"/>
                  <a:pt x="8765857" y="181928"/>
                  <a:pt x="8788718" y="181928"/>
                </a:cubicBezTo>
                <a:cubicBezTo>
                  <a:pt x="8799195" y="181928"/>
                  <a:pt x="8806815" y="179070"/>
                  <a:pt x="8814435" y="173355"/>
                </a:cubicBezTo>
                <a:lnTo>
                  <a:pt x="8803957" y="159068"/>
                </a:lnTo>
                <a:close/>
                <a:moveTo>
                  <a:pt x="8608695" y="80010"/>
                </a:moveTo>
                <a:lnTo>
                  <a:pt x="8608695" y="57150"/>
                </a:lnTo>
                <a:lnTo>
                  <a:pt x="8590598" y="57150"/>
                </a:lnTo>
                <a:lnTo>
                  <a:pt x="8590598" y="180975"/>
                </a:lnTo>
                <a:lnTo>
                  <a:pt x="8608695" y="180975"/>
                </a:lnTo>
                <a:lnTo>
                  <a:pt x="8608695" y="113348"/>
                </a:lnTo>
                <a:cubicBezTo>
                  <a:pt x="8608695" y="85725"/>
                  <a:pt x="8620125" y="74295"/>
                  <a:pt x="8641080" y="74295"/>
                </a:cubicBezTo>
                <a:cubicBezTo>
                  <a:pt x="8647748" y="74295"/>
                  <a:pt x="8652510" y="76200"/>
                  <a:pt x="8656320" y="78105"/>
                </a:cubicBezTo>
                <a:lnTo>
                  <a:pt x="8663940" y="60008"/>
                </a:lnTo>
                <a:cubicBezTo>
                  <a:pt x="8659177" y="57150"/>
                  <a:pt x="8651557" y="55245"/>
                  <a:pt x="8642985" y="55245"/>
                </a:cubicBezTo>
                <a:cubicBezTo>
                  <a:pt x="8625840" y="55245"/>
                  <a:pt x="8613457" y="63818"/>
                  <a:pt x="8608695" y="80010"/>
                </a:cubicBezTo>
                <a:close/>
                <a:moveTo>
                  <a:pt x="8686800" y="180023"/>
                </a:moveTo>
                <a:lnTo>
                  <a:pt x="8705850" y="180023"/>
                </a:lnTo>
                <a:lnTo>
                  <a:pt x="8705850" y="57150"/>
                </a:lnTo>
                <a:lnTo>
                  <a:pt x="8686800" y="57150"/>
                </a:lnTo>
                <a:lnTo>
                  <a:pt x="8686800" y="180023"/>
                </a:lnTo>
                <a:close/>
                <a:moveTo>
                  <a:pt x="8113395" y="54293"/>
                </a:moveTo>
                <a:cubicBezTo>
                  <a:pt x="8094345" y="54293"/>
                  <a:pt x="8079105" y="63818"/>
                  <a:pt x="8070533" y="77153"/>
                </a:cubicBezTo>
                <a:lnTo>
                  <a:pt x="8070533" y="57150"/>
                </a:lnTo>
                <a:lnTo>
                  <a:pt x="8052435" y="57150"/>
                </a:lnTo>
                <a:lnTo>
                  <a:pt x="8052435" y="180975"/>
                </a:lnTo>
                <a:lnTo>
                  <a:pt x="8071485" y="180975"/>
                </a:lnTo>
                <a:lnTo>
                  <a:pt x="8071485" y="112395"/>
                </a:lnTo>
                <a:cubicBezTo>
                  <a:pt x="8071485" y="88583"/>
                  <a:pt x="8088630" y="72390"/>
                  <a:pt x="8110538" y="72390"/>
                </a:cubicBezTo>
                <a:cubicBezTo>
                  <a:pt x="8134350" y="72390"/>
                  <a:pt x="8147685" y="87630"/>
                  <a:pt x="8147685" y="112395"/>
                </a:cubicBezTo>
                <a:lnTo>
                  <a:pt x="8147685" y="181928"/>
                </a:lnTo>
                <a:lnTo>
                  <a:pt x="8166735" y="181928"/>
                </a:lnTo>
                <a:lnTo>
                  <a:pt x="8166735" y="111443"/>
                </a:lnTo>
                <a:cubicBezTo>
                  <a:pt x="8166735" y="75248"/>
                  <a:pt x="8145780" y="54293"/>
                  <a:pt x="8113395" y="54293"/>
                </a:cubicBezTo>
                <a:close/>
                <a:moveTo>
                  <a:pt x="7382828" y="328613"/>
                </a:moveTo>
                <a:cubicBezTo>
                  <a:pt x="7345680" y="328613"/>
                  <a:pt x="7318058" y="357188"/>
                  <a:pt x="7318058" y="393383"/>
                </a:cubicBezTo>
                <a:cubicBezTo>
                  <a:pt x="7318058" y="429578"/>
                  <a:pt x="7343775" y="457200"/>
                  <a:pt x="7382828" y="457200"/>
                </a:cubicBezTo>
                <a:cubicBezTo>
                  <a:pt x="7409498" y="457200"/>
                  <a:pt x="7427595" y="445770"/>
                  <a:pt x="7439978" y="425768"/>
                </a:cubicBezTo>
                <a:lnTo>
                  <a:pt x="7423785" y="416243"/>
                </a:lnTo>
                <a:cubicBezTo>
                  <a:pt x="7415213" y="431483"/>
                  <a:pt x="7401878" y="440055"/>
                  <a:pt x="7382828" y="440055"/>
                </a:cubicBezTo>
                <a:cubicBezTo>
                  <a:pt x="7357110" y="440055"/>
                  <a:pt x="7339013" y="422910"/>
                  <a:pt x="7336155" y="400050"/>
                </a:cubicBezTo>
                <a:lnTo>
                  <a:pt x="7444740" y="400050"/>
                </a:lnTo>
                <a:lnTo>
                  <a:pt x="7444740" y="391478"/>
                </a:lnTo>
                <a:cubicBezTo>
                  <a:pt x="7445693" y="355283"/>
                  <a:pt x="7419023" y="328613"/>
                  <a:pt x="7382828" y="328613"/>
                </a:cubicBezTo>
                <a:close/>
                <a:moveTo>
                  <a:pt x="7337108" y="383858"/>
                </a:moveTo>
                <a:cubicBezTo>
                  <a:pt x="7340918" y="361950"/>
                  <a:pt x="7359015" y="345758"/>
                  <a:pt x="7382828" y="345758"/>
                </a:cubicBezTo>
                <a:cubicBezTo>
                  <a:pt x="7406640" y="345758"/>
                  <a:pt x="7423785" y="360998"/>
                  <a:pt x="7426643" y="383858"/>
                </a:cubicBezTo>
                <a:lnTo>
                  <a:pt x="7337108" y="383858"/>
                </a:lnTo>
                <a:close/>
                <a:moveTo>
                  <a:pt x="7256145" y="354330"/>
                </a:moveTo>
                <a:lnTo>
                  <a:pt x="7256145" y="331470"/>
                </a:lnTo>
                <a:lnTo>
                  <a:pt x="7238048" y="331470"/>
                </a:lnTo>
                <a:lnTo>
                  <a:pt x="7238048" y="455295"/>
                </a:lnTo>
                <a:lnTo>
                  <a:pt x="7256145" y="455295"/>
                </a:lnTo>
                <a:lnTo>
                  <a:pt x="7256145" y="387668"/>
                </a:lnTo>
                <a:cubicBezTo>
                  <a:pt x="7256145" y="360045"/>
                  <a:pt x="7267575" y="348615"/>
                  <a:pt x="7288530" y="348615"/>
                </a:cubicBezTo>
                <a:cubicBezTo>
                  <a:pt x="7295198" y="348615"/>
                  <a:pt x="7299960" y="350520"/>
                  <a:pt x="7303770" y="352425"/>
                </a:cubicBezTo>
                <a:lnTo>
                  <a:pt x="7311390" y="334328"/>
                </a:lnTo>
                <a:cubicBezTo>
                  <a:pt x="7306628" y="331470"/>
                  <a:pt x="7299008" y="329565"/>
                  <a:pt x="7290435" y="329565"/>
                </a:cubicBezTo>
                <a:cubicBezTo>
                  <a:pt x="7273290" y="329565"/>
                  <a:pt x="7260908" y="338138"/>
                  <a:pt x="7256145" y="354330"/>
                </a:cubicBezTo>
                <a:close/>
                <a:moveTo>
                  <a:pt x="7505700" y="159068"/>
                </a:moveTo>
                <a:lnTo>
                  <a:pt x="7505700" y="180975"/>
                </a:lnTo>
                <a:lnTo>
                  <a:pt x="7523798" y="180975"/>
                </a:lnTo>
                <a:lnTo>
                  <a:pt x="7523798" y="101918"/>
                </a:lnTo>
                <a:cubicBezTo>
                  <a:pt x="7523798" y="74295"/>
                  <a:pt x="7504748" y="54293"/>
                  <a:pt x="7469505" y="54293"/>
                </a:cubicBezTo>
                <a:cubicBezTo>
                  <a:pt x="7443788" y="54293"/>
                  <a:pt x="7425690" y="64770"/>
                  <a:pt x="7413308" y="80963"/>
                </a:cubicBezTo>
                <a:lnTo>
                  <a:pt x="7429500" y="91440"/>
                </a:lnTo>
                <a:cubicBezTo>
                  <a:pt x="7438073" y="78105"/>
                  <a:pt x="7450455" y="70485"/>
                  <a:pt x="7468553" y="70485"/>
                </a:cubicBezTo>
                <a:cubicBezTo>
                  <a:pt x="7492365" y="70485"/>
                  <a:pt x="7504748" y="82868"/>
                  <a:pt x="7504748" y="101918"/>
                </a:cubicBezTo>
                <a:lnTo>
                  <a:pt x="7504748" y="106680"/>
                </a:lnTo>
                <a:lnTo>
                  <a:pt x="7465695" y="106680"/>
                </a:lnTo>
                <a:cubicBezTo>
                  <a:pt x="7431405" y="106680"/>
                  <a:pt x="7409498" y="120968"/>
                  <a:pt x="7409498" y="146685"/>
                </a:cubicBezTo>
                <a:cubicBezTo>
                  <a:pt x="7409498" y="166688"/>
                  <a:pt x="7423785" y="182880"/>
                  <a:pt x="7453313" y="182880"/>
                </a:cubicBezTo>
                <a:cubicBezTo>
                  <a:pt x="7476173" y="182880"/>
                  <a:pt x="7495223" y="173355"/>
                  <a:pt x="7505700" y="159068"/>
                </a:cubicBezTo>
                <a:close/>
                <a:moveTo>
                  <a:pt x="7458075" y="166688"/>
                </a:moveTo>
                <a:cubicBezTo>
                  <a:pt x="7439025" y="166688"/>
                  <a:pt x="7429500" y="157163"/>
                  <a:pt x="7429500" y="145733"/>
                </a:cubicBezTo>
                <a:cubicBezTo>
                  <a:pt x="7429500" y="130493"/>
                  <a:pt x="7441883" y="121920"/>
                  <a:pt x="7467600" y="121920"/>
                </a:cubicBezTo>
                <a:lnTo>
                  <a:pt x="7505700" y="121920"/>
                </a:lnTo>
                <a:lnTo>
                  <a:pt x="7505700" y="139065"/>
                </a:lnTo>
                <a:cubicBezTo>
                  <a:pt x="7496175" y="157163"/>
                  <a:pt x="7476173" y="166688"/>
                  <a:pt x="7458075" y="166688"/>
                </a:cubicBezTo>
                <a:close/>
                <a:moveTo>
                  <a:pt x="7274243" y="160020"/>
                </a:moveTo>
                <a:lnTo>
                  <a:pt x="7274243" y="180023"/>
                </a:lnTo>
                <a:lnTo>
                  <a:pt x="7292340" y="180023"/>
                </a:lnTo>
                <a:lnTo>
                  <a:pt x="7292340" y="57150"/>
                </a:lnTo>
                <a:lnTo>
                  <a:pt x="7273290" y="57150"/>
                </a:lnTo>
                <a:lnTo>
                  <a:pt x="7273290" y="125730"/>
                </a:lnTo>
                <a:cubicBezTo>
                  <a:pt x="7273290" y="149543"/>
                  <a:pt x="7257098" y="165735"/>
                  <a:pt x="7235190" y="165735"/>
                </a:cubicBezTo>
                <a:cubicBezTo>
                  <a:pt x="7211378" y="165735"/>
                  <a:pt x="7198995" y="150495"/>
                  <a:pt x="7198995" y="125730"/>
                </a:cubicBezTo>
                <a:lnTo>
                  <a:pt x="7198995" y="57150"/>
                </a:lnTo>
                <a:lnTo>
                  <a:pt x="7179945" y="57150"/>
                </a:lnTo>
                <a:lnTo>
                  <a:pt x="7179945" y="127635"/>
                </a:lnTo>
                <a:cubicBezTo>
                  <a:pt x="7179945" y="161925"/>
                  <a:pt x="7198043" y="183833"/>
                  <a:pt x="7231380" y="183833"/>
                </a:cubicBezTo>
                <a:cubicBezTo>
                  <a:pt x="7251383" y="182880"/>
                  <a:pt x="7265670" y="173355"/>
                  <a:pt x="7274243" y="160020"/>
                </a:cubicBezTo>
                <a:close/>
                <a:moveTo>
                  <a:pt x="7825740" y="328613"/>
                </a:moveTo>
                <a:cubicBezTo>
                  <a:pt x="7788593" y="328613"/>
                  <a:pt x="7760970" y="357188"/>
                  <a:pt x="7760970" y="393383"/>
                </a:cubicBezTo>
                <a:cubicBezTo>
                  <a:pt x="7760970" y="429578"/>
                  <a:pt x="7786688" y="457200"/>
                  <a:pt x="7825740" y="457200"/>
                </a:cubicBezTo>
                <a:cubicBezTo>
                  <a:pt x="7852410" y="457200"/>
                  <a:pt x="7870508" y="445770"/>
                  <a:pt x="7882890" y="425768"/>
                </a:cubicBezTo>
                <a:lnTo>
                  <a:pt x="7866698" y="416243"/>
                </a:lnTo>
                <a:cubicBezTo>
                  <a:pt x="7858125" y="431483"/>
                  <a:pt x="7844790" y="440055"/>
                  <a:pt x="7825740" y="440055"/>
                </a:cubicBezTo>
                <a:cubicBezTo>
                  <a:pt x="7800023" y="440055"/>
                  <a:pt x="7781925" y="422910"/>
                  <a:pt x="7779068" y="400050"/>
                </a:cubicBezTo>
                <a:lnTo>
                  <a:pt x="7887653" y="400050"/>
                </a:lnTo>
                <a:lnTo>
                  <a:pt x="7887653" y="391478"/>
                </a:lnTo>
                <a:cubicBezTo>
                  <a:pt x="7888605" y="355283"/>
                  <a:pt x="7861935" y="328613"/>
                  <a:pt x="7825740" y="328613"/>
                </a:cubicBezTo>
                <a:close/>
                <a:moveTo>
                  <a:pt x="7780020" y="383858"/>
                </a:moveTo>
                <a:cubicBezTo>
                  <a:pt x="7783830" y="361950"/>
                  <a:pt x="7801928" y="345758"/>
                  <a:pt x="7825740" y="345758"/>
                </a:cubicBezTo>
                <a:cubicBezTo>
                  <a:pt x="7849553" y="345758"/>
                  <a:pt x="7866698" y="360998"/>
                  <a:pt x="7869555" y="383858"/>
                </a:cubicBezTo>
                <a:lnTo>
                  <a:pt x="7780020" y="383858"/>
                </a:lnTo>
                <a:close/>
                <a:moveTo>
                  <a:pt x="7680960" y="328613"/>
                </a:moveTo>
                <a:cubicBezTo>
                  <a:pt x="7661910" y="328613"/>
                  <a:pt x="7646670" y="338138"/>
                  <a:pt x="7638098" y="351473"/>
                </a:cubicBezTo>
                <a:lnTo>
                  <a:pt x="7638098" y="330518"/>
                </a:lnTo>
                <a:lnTo>
                  <a:pt x="7620000" y="330518"/>
                </a:lnTo>
                <a:lnTo>
                  <a:pt x="7620000" y="454343"/>
                </a:lnTo>
                <a:lnTo>
                  <a:pt x="7639050" y="454343"/>
                </a:lnTo>
                <a:lnTo>
                  <a:pt x="7639050" y="385763"/>
                </a:lnTo>
                <a:cubicBezTo>
                  <a:pt x="7639050" y="361950"/>
                  <a:pt x="7656195" y="345758"/>
                  <a:pt x="7678103" y="345758"/>
                </a:cubicBezTo>
                <a:cubicBezTo>
                  <a:pt x="7701915" y="345758"/>
                  <a:pt x="7715250" y="360998"/>
                  <a:pt x="7715250" y="385763"/>
                </a:cubicBezTo>
                <a:lnTo>
                  <a:pt x="7715250" y="455295"/>
                </a:lnTo>
                <a:lnTo>
                  <a:pt x="7734300" y="455295"/>
                </a:lnTo>
                <a:lnTo>
                  <a:pt x="7734300" y="384810"/>
                </a:lnTo>
                <a:cubicBezTo>
                  <a:pt x="7734300" y="349568"/>
                  <a:pt x="7713345" y="328613"/>
                  <a:pt x="7680960" y="328613"/>
                </a:cubicBezTo>
                <a:close/>
                <a:moveTo>
                  <a:pt x="7535228" y="328613"/>
                </a:moveTo>
                <a:cubicBezTo>
                  <a:pt x="7516178" y="328613"/>
                  <a:pt x="7500938" y="338138"/>
                  <a:pt x="7492365" y="351473"/>
                </a:cubicBezTo>
                <a:lnTo>
                  <a:pt x="7492365" y="330518"/>
                </a:lnTo>
                <a:lnTo>
                  <a:pt x="7474268" y="330518"/>
                </a:lnTo>
                <a:lnTo>
                  <a:pt x="7474268" y="454343"/>
                </a:lnTo>
                <a:lnTo>
                  <a:pt x="7493318" y="454343"/>
                </a:lnTo>
                <a:lnTo>
                  <a:pt x="7493318" y="385763"/>
                </a:lnTo>
                <a:cubicBezTo>
                  <a:pt x="7493318" y="361950"/>
                  <a:pt x="7510463" y="345758"/>
                  <a:pt x="7532370" y="345758"/>
                </a:cubicBezTo>
                <a:cubicBezTo>
                  <a:pt x="7556183" y="345758"/>
                  <a:pt x="7569518" y="360998"/>
                  <a:pt x="7569518" y="385763"/>
                </a:cubicBezTo>
                <a:lnTo>
                  <a:pt x="7569518" y="455295"/>
                </a:lnTo>
                <a:lnTo>
                  <a:pt x="7588568" y="455295"/>
                </a:lnTo>
                <a:lnTo>
                  <a:pt x="7588568" y="384810"/>
                </a:lnTo>
                <a:cubicBezTo>
                  <a:pt x="7587615" y="349568"/>
                  <a:pt x="7567613" y="328613"/>
                  <a:pt x="7535228" y="328613"/>
                </a:cubicBezTo>
                <a:close/>
                <a:moveTo>
                  <a:pt x="7965758" y="382905"/>
                </a:moveTo>
                <a:cubicBezTo>
                  <a:pt x="7946708" y="379095"/>
                  <a:pt x="7931468" y="376238"/>
                  <a:pt x="7931468" y="363855"/>
                </a:cubicBezTo>
                <a:cubicBezTo>
                  <a:pt x="7931468" y="352425"/>
                  <a:pt x="7939088" y="343853"/>
                  <a:pt x="7958138" y="343853"/>
                </a:cubicBezTo>
                <a:cubicBezTo>
                  <a:pt x="7974330" y="343853"/>
                  <a:pt x="7984808" y="350520"/>
                  <a:pt x="7992428" y="360045"/>
                </a:cubicBezTo>
                <a:lnTo>
                  <a:pt x="8007668" y="349568"/>
                </a:lnTo>
                <a:cubicBezTo>
                  <a:pt x="7996238" y="336233"/>
                  <a:pt x="7980998" y="327660"/>
                  <a:pt x="7958138" y="327660"/>
                </a:cubicBezTo>
                <a:cubicBezTo>
                  <a:pt x="7928610" y="327660"/>
                  <a:pt x="7912418" y="344805"/>
                  <a:pt x="7912418" y="363855"/>
                </a:cubicBezTo>
                <a:cubicBezTo>
                  <a:pt x="7912418" y="388620"/>
                  <a:pt x="7935278" y="394335"/>
                  <a:pt x="7956233" y="398145"/>
                </a:cubicBezTo>
                <a:cubicBezTo>
                  <a:pt x="7974330" y="401955"/>
                  <a:pt x="7991475" y="404813"/>
                  <a:pt x="7991475" y="418148"/>
                </a:cubicBezTo>
                <a:cubicBezTo>
                  <a:pt x="7991475" y="430530"/>
                  <a:pt x="7980998" y="440055"/>
                  <a:pt x="7961948" y="440055"/>
                </a:cubicBezTo>
                <a:cubicBezTo>
                  <a:pt x="7942898" y="440055"/>
                  <a:pt x="7930515" y="432435"/>
                  <a:pt x="7921943" y="420053"/>
                </a:cubicBezTo>
                <a:lnTo>
                  <a:pt x="7905750" y="431483"/>
                </a:lnTo>
                <a:cubicBezTo>
                  <a:pt x="7917180" y="447675"/>
                  <a:pt x="7934325" y="457200"/>
                  <a:pt x="7960995" y="457200"/>
                </a:cubicBezTo>
                <a:cubicBezTo>
                  <a:pt x="7993380" y="457200"/>
                  <a:pt x="8009573" y="438150"/>
                  <a:pt x="8009573" y="419100"/>
                </a:cubicBezTo>
                <a:cubicBezTo>
                  <a:pt x="8010525" y="393383"/>
                  <a:pt x="7986713" y="387668"/>
                  <a:pt x="7965758" y="382905"/>
                </a:cubicBezTo>
                <a:close/>
                <a:moveTo>
                  <a:pt x="7651433" y="110490"/>
                </a:moveTo>
                <a:lnTo>
                  <a:pt x="7651433" y="180023"/>
                </a:lnTo>
                <a:lnTo>
                  <a:pt x="7670483" y="180023"/>
                </a:lnTo>
                <a:lnTo>
                  <a:pt x="7670483" y="109538"/>
                </a:lnTo>
                <a:cubicBezTo>
                  <a:pt x="7670483" y="75248"/>
                  <a:pt x="7650480" y="54293"/>
                  <a:pt x="7618095" y="54293"/>
                </a:cubicBezTo>
                <a:cubicBezTo>
                  <a:pt x="7599045" y="54293"/>
                  <a:pt x="7583805" y="63818"/>
                  <a:pt x="7575233" y="77153"/>
                </a:cubicBezTo>
                <a:lnTo>
                  <a:pt x="7575233" y="57150"/>
                </a:lnTo>
                <a:lnTo>
                  <a:pt x="7557135" y="57150"/>
                </a:lnTo>
                <a:lnTo>
                  <a:pt x="7557135" y="180975"/>
                </a:lnTo>
                <a:lnTo>
                  <a:pt x="7576185" y="180975"/>
                </a:lnTo>
                <a:lnTo>
                  <a:pt x="7576185" y="112395"/>
                </a:lnTo>
                <a:cubicBezTo>
                  <a:pt x="7576185" y="88583"/>
                  <a:pt x="7593330" y="72390"/>
                  <a:pt x="7615238" y="72390"/>
                </a:cubicBezTo>
                <a:cubicBezTo>
                  <a:pt x="7638098" y="71438"/>
                  <a:pt x="7651433" y="86678"/>
                  <a:pt x="7651433" y="110490"/>
                </a:cubicBezTo>
                <a:close/>
                <a:moveTo>
                  <a:pt x="3873818" y="164783"/>
                </a:moveTo>
                <a:cubicBezTo>
                  <a:pt x="3863340" y="164783"/>
                  <a:pt x="3855720" y="159068"/>
                  <a:pt x="3855720" y="142875"/>
                </a:cubicBezTo>
                <a:lnTo>
                  <a:pt x="3855720" y="73343"/>
                </a:lnTo>
                <a:lnTo>
                  <a:pt x="3891915" y="73343"/>
                </a:lnTo>
                <a:lnTo>
                  <a:pt x="3891915" y="57150"/>
                </a:lnTo>
                <a:lnTo>
                  <a:pt x="3855720" y="57150"/>
                </a:lnTo>
                <a:lnTo>
                  <a:pt x="3855720" y="18098"/>
                </a:lnTo>
                <a:lnTo>
                  <a:pt x="3837623" y="29528"/>
                </a:lnTo>
                <a:lnTo>
                  <a:pt x="3837623" y="57150"/>
                </a:lnTo>
                <a:lnTo>
                  <a:pt x="3813810" y="57150"/>
                </a:lnTo>
                <a:lnTo>
                  <a:pt x="3813810" y="74295"/>
                </a:lnTo>
                <a:lnTo>
                  <a:pt x="3837623" y="74295"/>
                </a:lnTo>
                <a:lnTo>
                  <a:pt x="3837623" y="142875"/>
                </a:lnTo>
                <a:cubicBezTo>
                  <a:pt x="3837623" y="170498"/>
                  <a:pt x="3850005" y="181928"/>
                  <a:pt x="3872865" y="181928"/>
                </a:cubicBezTo>
                <a:cubicBezTo>
                  <a:pt x="3883343" y="181928"/>
                  <a:pt x="3890963" y="179070"/>
                  <a:pt x="3898583" y="173355"/>
                </a:cubicBezTo>
                <a:lnTo>
                  <a:pt x="3889058" y="158115"/>
                </a:lnTo>
                <a:cubicBezTo>
                  <a:pt x="3884295" y="162878"/>
                  <a:pt x="3879533" y="164783"/>
                  <a:pt x="3873818" y="164783"/>
                </a:cubicBezTo>
                <a:close/>
                <a:moveTo>
                  <a:pt x="3369945" y="328613"/>
                </a:moveTo>
                <a:cubicBezTo>
                  <a:pt x="3344228" y="328613"/>
                  <a:pt x="3326130" y="339090"/>
                  <a:pt x="3313748" y="355283"/>
                </a:cubicBezTo>
                <a:lnTo>
                  <a:pt x="3329940" y="365760"/>
                </a:lnTo>
                <a:cubicBezTo>
                  <a:pt x="3338513" y="352425"/>
                  <a:pt x="3350895" y="344805"/>
                  <a:pt x="3368993" y="344805"/>
                </a:cubicBezTo>
                <a:cubicBezTo>
                  <a:pt x="3392805" y="344805"/>
                  <a:pt x="3405188" y="357188"/>
                  <a:pt x="3405188" y="376238"/>
                </a:cubicBezTo>
                <a:lnTo>
                  <a:pt x="3405188" y="381000"/>
                </a:lnTo>
                <a:lnTo>
                  <a:pt x="3366135" y="381000"/>
                </a:lnTo>
                <a:cubicBezTo>
                  <a:pt x="3331845" y="381000"/>
                  <a:pt x="3309938" y="395288"/>
                  <a:pt x="3309938" y="421005"/>
                </a:cubicBezTo>
                <a:cubicBezTo>
                  <a:pt x="3309938" y="441008"/>
                  <a:pt x="3324225" y="457200"/>
                  <a:pt x="3353753" y="457200"/>
                </a:cubicBezTo>
                <a:cubicBezTo>
                  <a:pt x="3374708" y="457200"/>
                  <a:pt x="3393758" y="447675"/>
                  <a:pt x="3405188" y="433388"/>
                </a:cubicBezTo>
                <a:lnTo>
                  <a:pt x="3405188" y="455295"/>
                </a:lnTo>
                <a:lnTo>
                  <a:pt x="3423285" y="455295"/>
                </a:lnTo>
                <a:lnTo>
                  <a:pt x="3423285" y="376238"/>
                </a:lnTo>
                <a:cubicBezTo>
                  <a:pt x="3424238" y="348615"/>
                  <a:pt x="3405188" y="328613"/>
                  <a:pt x="3369945" y="328613"/>
                </a:cubicBezTo>
                <a:close/>
                <a:moveTo>
                  <a:pt x="3406140" y="412433"/>
                </a:moveTo>
                <a:cubicBezTo>
                  <a:pt x="3396615" y="430530"/>
                  <a:pt x="3376613" y="440055"/>
                  <a:pt x="3358515" y="440055"/>
                </a:cubicBezTo>
                <a:cubicBezTo>
                  <a:pt x="3339465" y="440055"/>
                  <a:pt x="3329940" y="430530"/>
                  <a:pt x="3329940" y="419100"/>
                </a:cubicBezTo>
                <a:cubicBezTo>
                  <a:pt x="3329940" y="403860"/>
                  <a:pt x="3342323" y="395288"/>
                  <a:pt x="3368040" y="395288"/>
                </a:cubicBezTo>
                <a:lnTo>
                  <a:pt x="3406140" y="395288"/>
                </a:lnTo>
                <a:lnTo>
                  <a:pt x="3406140" y="412433"/>
                </a:lnTo>
                <a:close/>
                <a:moveTo>
                  <a:pt x="3506153" y="182880"/>
                </a:moveTo>
                <a:cubicBezTo>
                  <a:pt x="3532823" y="182880"/>
                  <a:pt x="3550920" y="171450"/>
                  <a:pt x="3563303" y="151448"/>
                </a:cubicBezTo>
                <a:lnTo>
                  <a:pt x="3547110" y="141923"/>
                </a:lnTo>
                <a:cubicBezTo>
                  <a:pt x="3538538" y="157163"/>
                  <a:pt x="3525203" y="165735"/>
                  <a:pt x="3506153" y="165735"/>
                </a:cubicBezTo>
                <a:cubicBezTo>
                  <a:pt x="3480435" y="165735"/>
                  <a:pt x="3462338" y="148590"/>
                  <a:pt x="3459480" y="125730"/>
                </a:cubicBezTo>
                <a:lnTo>
                  <a:pt x="3568065" y="125730"/>
                </a:lnTo>
                <a:lnTo>
                  <a:pt x="3568065" y="117158"/>
                </a:lnTo>
                <a:cubicBezTo>
                  <a:pt x="3568065" y="80963"/>
                  <a:pt x="3541395" y="54293"/>
                  <a:pt x="3505200" y="54293"/>
                </a:cubicBezTo>
                <a:cubicBezTo>
                  <a:pt x="3468053" y="54293"/>
                  <a:pt x="3440430" y="82868"/>
                  <a:pt x="3440430" y="119063"/>
                </a:cubicBezTo>
                <a:cubicBezTo>
                  <a:pt x="3440430" y="155258"/>
                  <a:pt x="3466148" y="182880"/>
                  <a:pt x="3506153" y="182880"/>
                </a:cubicBezTo>
                <a:close/>
                <a:moveTo>
                  <a:pt x="3505200" y="71438"/>
                </a:moveTo>
                <a:cubicBezTo>
                  <a:pt x="3529013" y="71438"/>
                  <a:pt x="3546158" y="86678"/>
                  <a:pt x="3549015" y="109538"/>
                </a:cubicBezTo>
                <a:lnTo>
                  <a:pt x="3459480" y="109538"/>
                </a:lnTo>
                <a:cubicBezTo>
                  <a:pt x="3463290" y="87630"/>
                  <a:pt x="3481388" y="71438"/>
                  <a:pt x="3505200" y="71438"/>
                </a:cubicBezTo>
                <a:close/>
                <a:moveTo>
                  <a:pt x="3517583" y="328613"/>
                </a:moveTo>
                <a:cubicBezTo>
                  <a:pt x="3498533" y="328613"/>
                  <a:pt x="3483293" y="338138"/>
                  <a:pt x="3474720" y="351473"/>
                </a:cubicBezTo>
                <a:lnTo>
                  <a:pt x="3474720" y="330518"/>
                </a:lnTo>
                <a:lnTo>
                  <a:pt x="3456623" y="330518"/>
                </a:lnTo>
                <a:lnTo>
                  <a:pt x="3456623" y="454343"/>
                </a:lnTo>
                <a:lnTo>
                  <a:pt x="3475673" y="454343"/>
                </a:lnTo>
                <a:lnTo>
                  <a:pt x="3475673" y="385763"/>
                </a:lnTo>
                <a:cubicBezTo>
                  <a:pt x="3475673" y="361950"/>
                  <a:pt x="3492818" y="345758"/>
                  <a:pt x="3514725" y="345758"/>
                </a:cubicBezTo>
                <a:cubicBezTo>
                  <a:pt x="3538538" y="345758"/>
                  <a:pt x="3551873" y="360998"/>
                  <a:pt x="3551873" y="385763"/>
                </a:cubicBezTo>
                <a:lnTo>
                  <a:pt x="3551873" y="455295"/>
                </a:lnTo>
                <a:lnTo>
                  <a:pt x="3570923" y="455295"/>
                </a:lnTo>
                <a:lnTo>
                  <a:pt x="3570923" y="384810"/>
                </a:lnTo>
                <a:cubicBezTo>
                  <a:pt x="3570923" y="349568"/>
                  <a:pt x="3549968" y="328613"/>
                  <a:pt x="3517583" y="328613"/>
                </a:cubicBezTo>
                <a:close/>
                <a:moveTo>
                  <a:pt x="3354705" y="182880"/>
                </a:moveTo>
                <a:cubicBezTo>
                  <a:pt x="3389948" y="182880"/>
                  <a:pt x="3417570" y="156210"/>
                  <a:pt x="3417570" y="119063"/>
                </a:cubicBezTo>
                <a:cubicBezTo>
                  <a:pt x="3417570" y="81915"/>
                  <a:pt x="3388995" y="55245"/>
                  <a:pt x="3354705" y="55245"/>
                </a:cubicBezTo>
                <a:cubicBezTo>
                  <a:pt x="3336608" y="55245"/>
                  <a:pt x="3317558" y="64770"/>
                  <a:pt x="3308033" y="80010"/>
                </a:cubicBezTo>
                <a:lnTo>
                  <a:pt x="3308033" y="57150"/>
                </a:lnTo>
                <a:lnTo>
                  <a:pt x="3289935" y="57150"/>
                </a:lnTo>
                <a:lnTo>
                  <a:pt x="3289935" y="228600"/>
                </a:lnTo>
                <a:lnTo>
                  <a:pt x="3308033" y="228600"/>
                </a:lnTo>
                <a:lnTo>
                  <a:pt x="3308033" y="160020"/>
                </a:lnTo>
                <a:cubicBezTo>
                  <a:pt x="3317558" y="174308"/>
                  <a:pt x="3336608" y="182880"/>
                  <a:pt x="3354705" y="182880"/>
                </a:cubicBezTo>
                <a:close/>
                <a:moveTo>
                  <a:pt x="3307080" y="118110"/>
                </a:moveTo>
                <a:cubicBezTo>
                  <a:pt x="3307080" y="92393"/>
                  <a:pt x="3327083" y="71438"/>
                  <a:pt x="3352800" y="71438"/>
                </a:cubicBezTo>
                <a:cubicBezTo>
                  <a:pt x="3378518" y="71438"/>
                  <a:pt x="3398520" y="92393"/>
                  <a:pt x="3398520" y="118110"/>
                </a:cubicBezTo>
                <a:cubicBezTo>
                  <a:pt x="3398520" y="144780"/>
                  <a:pt x="3378518" y="164783"/>
                  <a:pt x="3352800" y="164783"/>
                </a:cubicBezTo>
                <a:cubicBezTo>
                  <a:pt x="3326130" y="165735"/>
                  <a:pt x="3307080" y="144780"/>
                  <a:pt x="3307080" y="118110"/>
                </a:cubicBezTo>
                <a:close/>
                <a:moveTo>
                  <a:pt x="3776663" y="159068"/>
                </a:moveTo>
                <a:lnTo>
                  <a:pt x="3776663" y="180975"/>
                </a:lnTo>
                <a:lnTo>
                  <a:pt x="3794760" y="180975"/>
                </a:lnTo>
                <a:lnTo>
                  <a:pt x="3794760" y="101918"/>
                </a:lnTo>
                <a:cubicBezTo>
                  <a:pt x="3794760" y="74295"/>
                  <a:pt x="3775710" y="54293"/>
                  <a:pt x="3740468" y="54293"/>
                </a:cubicBezTo>
                <a:cubicBezTo>
                  <a:pt x="3714750" y="54293"/>
                  <a:pt x="3696653" y="64770"/>
                  <a:pt x="3684270" y="80963"/>
                </a:cubicBezTo>
                <a:lnTo>
                  <a:pt x="3700463" y="91440"/>
                </a:lnTo>
                <a:cubicBezTo>
                  <a:pt x="3709035" y="78105"/>
                  <a:pt x="3721418" y="70485"/>
                  <a:pt x="3739515" y="70485"/>
                </a:cubicBezTo>
                <a:cubicBezTo>
                  <a:pt x="3763328" y="70485"/>
                  <a:pt x="3775710" y="82868"/>
                  <a:pt x="3775710" y="101918"/>
                </a:cubicBezTo>
                <a:lnTo>
                  <a:pt x="3775710" y="106680"/>
                </a:lnTo>
                <a:lnTo>
                  <a:pt x="3736658" y="106680"/>
                </a:lnTo>
                <a:cubicBezTo>
                  <a:pt x="3702368" y="106680"/>
                  <a:pt x="3680460" y="120968"/>
                  <a:pt x="3680460" y="146685"/>
                </a:cubicBezTo>
                <a:cubicBezTo>
                  <a:pt x="3680460" y="166688"/>
                  <a:pt x="3694748" y="182880"/>
                  <a:pt x="3724275" y="182880"/>
                </a:cubicBezTo>
                <a:cubicBezTo>
                  <a:pt x="3746183" y="182880"/>
                  <a:pt x="3765233" y="173355"/>
                  <a:pt x="3776663" y="159068"/>
                </a:cubicBezTo>
                <a:close/>
                <a:moveTo>
                  <a:pt x="3729038" y="166688"/>
                </a:moveTo>
                <a:cubicBezTo>
                  <a:pt x="3709988" y="166688"/>
                  <a:pt x="3700463" y="157163"/>
                  <a:pt x="3700463" y="145733"/>
                </a:cubicBezTo>
                <a:cubicBezTo>
                  <a:pt x="3700463" y="130493"/>
                  <a:pt x="3712845" y="121920"/>
                  <a:pt x="3738563" y="121920"/>
                </a:cubicBezTo>
                <a:lnTo>
                  <a:pt x="3776663" y="121920"/>
                </a:lnTo>
                <a:lnTo>
                  <a:pt x="3776663" y="139065"/>
                </a:lnTo>
                <a:cubicBezTo>
                  <a:pt x="3766185" y="157163"/>
                  <a:pt x="3747135" y="166688"/>
                  <a:pt x="3729038" y="166688"/>
                </a:cubicBezTo>
                <a:close/>
                <a:moveTo>
                  <a:pt x="3244215" y="354330"/>
                </a:moveTo>
                <a:lnTo>
                  <a:pt x="3244215" y="331470"/>
                </a:lnTo>
                <a:lnTo>
                  <a:pt x="3226118" y="331470"/>
                </a:lnTo>
                <a:lnTo>
                  <a:pt x="3226118" y="455295"/>
                </a:lnTo>
                <a:lnTo>
                  <a:pt x="3244215" y="455295"/>
                </a:lnTo>
                <a:lnTo>
                  <a:pt x="3244215" y="387668"/>
                </a:lnTo>
                <a:cubicBezTo>
                  <a:pt x="3244215" y="360045"/>
                  <a:pt x="3255645" y="348615"/>
                  <a:pt x="3276600" y="348615"/>
                </a:cubicBezTo>
                <a:cubicBezTo>
                  <a:pt x="3283268" y="348615"/>
                  <a:pt x="3288030" y="350520"/>
                  <a:pt x="3291840" y="352425"/>
                </a:cubicBezTo>
                <a:lnTo>
                  <a:pt x="3299460" y="334328"/>
                </a:lnTo>
                <a:cubicBezTo>
                  <a:pt x="3294698" y="331470"/>
                  <a:pt x="3287078" y="329565"/>
                  <a:pt x="3278505" y="329565"/>
                </a:cubicBezTo>
                <a:cubicBezTo>
                  <a:pt x="3261360" y="329565"/>
                  <a:pt x="3248978" y="338138"/>
                  <a:pt x="3244215" y="354330"/>
                </a:cubicBezTo>
                <a:close/>
                <a:moveTo>
                  <a:pt x="3648075" y="439103"/>
                </a:moveTo>
                <a:cubicBezTo>
                  <a:pt x="3637598" y="439103"/>
                  <a:pt x="3629978" y="433388"/>
                  <a:pt x="3629978" y="417195"/>
                </a:cubicBezTo>
                <a:lnTo>
                  <a:pt x="3629978" y="348615"/>
                </a:lnTo>
                <a:lnTo>
                  <a:pt x="3666173" y="348615"/>
                </a:lnTo>
                <a:lnTo>
                  <a:pt x="3666173" y="331470"/>
                </a:lnTo>
                <a:lnTo>
                  <a:pt x="3629978" y="331470"/>
                </a:lnTo>
                <a:lnTo>
                  <a:pt x="3629978" y="292418"/>
                </a:lnTo>
                <a:lnTo>
                  <a:pt x="3611880" y="303848"/>
                </a:lnTo>
                <a:lnTo>
                  <a:pt x="3611880" y="331470"/>
                </a:lnTo>
                <a:lnTo>
                  <a:pt x="3588068" y="331470"/>
                </a:lnTo>
                <a:lnTo>
                  <a:pt x="3588068" y="348615"/>
                </a:lnTo>
                <a:lnTo>
                  <a:pt x="3611880" y="348615"/>
                </a:lnTo>
                <a:lnTo>
                  <a:pt x="3611880" y="418148"/>
                </a:lnTo>
                <a:cubicBezTo>
                  <a:pt x="3611880" y="445770"/>
                  <a:pt x="3624263" y="457200"/>
                  <a:pt x="3647123" y="457200"/>
                </a:cubicBezTo>
                <a:cubicBezTo>
                  <a:pt x="3657600" y="457200"/>
                  <a:pt x="3665220" y="454343"/>
                  <a:pt x="3672840" y="448628"/>
                </a:cubicBezTo>
                <a:lnTo>
                  <a:pt x="3663315" y="433388"/>
                </a:lnTo>
                <a:cubicBezTo>
                  <a:pt x="3657600" y="437198"/>
                  <a:pt x="3652838" y="439103"/>
                  <a:pt x="3648075" y="439103"/>
                </a:cubicBezTo>
                <a:close/>
                <a:moveTo>
                  <a:pt x="3702368" y="278130"/>
                </a:moveTo>
                <a:cubicBezTo>
                  <a:pt x="3693795" y="278130"/>
                  <a:pt x="3688080" y="284798"/>
                  <a:pt x="3688080" y="293370"/>
                </a:cubicBezTo>
                <a:cubicBezTo>
                  <a:pt x="3688080" y="301943"/>
                  <a:pt x="3693795" y="308610"/>
                  <a:pt x="3702368" y="308610"/>
                </a:cubicBezTo>
                <a:cubicBezTo>
                  <a:pt x="3710940" y="308610"/>
                  <a:pt x="3717608" y="301943"/>
                  <a:pt x="3717608" y="293370"/>
                </a:cubicBezTo>
                <a:cubicBezTo>
                  <a:pt x="3716655" y="284798"/>
                  <a:pt x="3710940" y="278130"/>
                  <a:pt x="3702368" y="278130"/>
                </a:cubicBezTo>
                <a:close/>
                <a:moveTo>
                  <a:pt x="3692843" y="454343"/>
                </a:moveTo>
                <a:lnTo>
                  <a:pt x="3711893" y="454343"/>
                </a:lnTo>
                <a:lnTo>
                  <a:pt x="3711893" y="330518"/>
                </a:lnTo>
                <a:lnTo>
                  <a:pt x="3692843" y="330518"/>
                </a:lnTo>
                <a:lnTo>
                  <a:pt x="3692843" y="454343"/>
                </a:lnTo>
                <a:close/>
                <a:moveTo>
                  <a:pt x="3139440" y="328613"/>
                </a:moveTo>
                <a:cubicBezTo>
                  <a:pt x="3113723" y="328613"/>
                  <a:pt x="3095625" y="339090"/>
                  <a:pt x="3083243" y="355283"/>
                </a:cubicBezTo>
                <a:lnTo>
                  <a:pt x="3099435" y="365760"/>
                </a:lnTo>
                <a:cubicBezTo>
                  <a:pt x="3108008" y="352425"/>
                  <a:pt x="3120390" y="344805"/>
                  <a:pt x="3138488" y="344805"/>
                </a:cubicBezTo>
                <a:cubicBezTo>
                  <a:pt x="3162300" y="344805"/>
                  <a:pt x="3174683" y="357188"/>
                  <a:pt x="3174683" y="376238"/>
                </a:cubicBezTo>
                <a:lnTo>
                  <a:pt x="3174683" y="381000"/>
                </a:lnTo>
                <a:lnTo>
                  <a:pt x="3135630" y="381000"/>
                </a:lnTo>
                <a:cubicBezTo>
                  <a:pt x="3101340" y="381000"/>
                  <a:pt x="3079433" y="395288"/>
                  <a:pt x="3079433" y="421005"/>
                </a:cubicBezTo>
                <a:cubicBezTo>
                  <a:pt x="3079433" y="441008"/>
                  <a:pt x="3093720" y="457200"/>
                  <a:pt x="3123248" y="457200"/>
                </a:cubicBezTo>
                <a:cubicBezTo>
                  <a:pt x="3144203" y="457200"/>
                  <a:pt x="3163253" y="447675"/>
                  <a:pt x="3174683" y="433388"/>
                </a:cubicBezTo>
                <a:lnTo>
                  <a:pt x="3174683" y="455295"/>
                </a:lnTo>
                <a:lnTo>
                  <a:pt x="3192780" y="455295"/>
                </a:lnTo>
                <a:lnTo>
                  <a:pt x="3192780" y="376238"/>
                </a:lnTo>
                <a:cubicBezTo>
                  <a:pt x="3193733" y="348615"/>
                  <a:pt x="3174683" y="328613"/>
                  <a:pt x="3139440" y="328613"/>
                </a:cubicBezTo>
                <a:close/>
                <a:moveTo>
                  <a:pt x="3174683" y="412433"/>
                </a:moveTo>
                <a:cubicBezTo>
                  <a:pt x="3165158" y="430530"/>
                  <a:pt x="3145155" y="440055"/>
                  <a:pt x="3127058" y="440055"/>
                </a:cubicBezTo>
                <a:cubicBezTo>
                  <a:pt x="3108008" y="440055"/>
                  <a:pt x="3098483" y="430530"/>
                  <a:pt x="3098483" y="419100"/>
                </a:cubicBezTo>
                <a:cubicBezTo>
                  <a:pt x="3098483" y="403860"/>
                  <a:pt x="3110865" y="395288"/>
                  <a:pt x="3136583" y="395288"/>
                </a:cubicBezTo>
                <a:lnTo>
                  <a:pt x="3174683" y="395288"/>
                </a:lnTo>
                <a:lnTo>
                  <a:pt x="3174683" y="412433"/>
                </a:lnTo>
                <a:close/>
                <a:moveTo>
                  <a:pt x="2736533" y="180023"/>
                </a:moveTo>
                <a:lnTo>
                  <a:pt x="2755583" y="180023"/>
                </a:lnTo>
                <a:lnTo>
                  <a:pt x="2755583" y="109538"/>
                </a:lnTo>
                <a:cubicBezTo>
                  <a:pt x="2755583" y="75248"/>
                  <a:pt x="2735580" y="54293"/>
                  <a:pt x="2703195" y="54293"/>
                </a:cubicBezTo>
                <a:cubicBezTo>
                  <a:pt x="2684145" y="54293"/>
                  <a:pt x="2668905" y="63818"/>
                  <a:pt x="2660333" y="77153"/>
                </a:cubicBezTo>
                <a:lnTo>
                  <a:pt x="2660333" y="57150"/>
                </a:lnTo>
                <a:lnTo>
                  <a:pt x="2642235" y="57150"/>
                </a:lnTo>
                <a:lnTo>
                  <a:pt x="2642235" y="180975"/>
                </a:lnTo>
                <a:lnTo>
                  <a:pt x="2661285" y="180975"/>
                </a:lnTo>
                <a:lnTo>
                  <a:pt x="2661285" y="112395"/>
                </a:lnTo>
                <a:cubicBezTo>
                  <a:pt x="2661285" y="88583"/>
                  <a:pt x="2678430" y="72390"/>
                  <a:pt x="2700338" y="72390"/>
                </a:cubicBezTo>
                <a:cubicBezTo>
                  <a:pt x="2724150" y="72390"/>
                  <a:pt x="2737485" y="87630"/>
                  <a:pt x="2737485" y="112395"/>
                </a:cubicBezTo>
                <a:lnTo>
                  <a:pt x="2737485" y="180023"/>
                </a:lnTo>
                <a:close/>
                <a:moveTo>
                  <a:pt x="2683193" y="454343"/>
                </a:moveTo>
                <a:lnTo>
                  <a:pt x="2702243" y="454343"/>
                </a:lnTo>
                <a:lnTo>
                  <a:pt x="2702243" y="274320"/>
                </a:lnTo>
                <a:lnTo>
                  <a:pt x="2683193" y="274320"/>
                </a:lnTo>
                <a:lnTo>
                  <a:pt x="2683193" y="454343"/>
                </a:lnTo>
                <a:close/>
                <a:moveTo>
                  <a:pt x="2555558" y="54293"/>
                </a:moveTo>
                <a:cubicBezTo>
                  <a:pt x="2529840" y="54293"/>
                  <a:pt x="2511743" y="64770"/>
                  <a:pt x="2499360" y="80963"/>
                </a:cubicBezTo>
                <a:lnTo>
                  <a:pt x="2515553" y="91440"/>
                </a:lnTo>
                <a:cubicBezTo>
                  <a:pt x="2524125" y="78105"/>
                  <a:pt x="2536508" y="70485"/>
                  <a:pt x="2554605" y="70485"/>
                </a:cubicBezTo>
                <a:cubicBezTo>
                  <a:pt x="2578418" y="70485"/>
                  <a:pt x="2590800" y="82868"/>
                  <a:pt x="2590800" y="101918"/>
                </a:cubicBezTo>
                <a:lnTo>
                  <a:pt x="2590800" y="106680"/>
                </a:lnTo>
                <a:lnTo>
                  <a:pt x="2552700" y="106680"/>
                </a:lnTo>
                <a:cubicBezTo>
                  <a:pt x="2518410" y="106680"/>
                  <a:pt x="2496503" y="120968"/>
                  <a:pt x="2496503" y="146685"/>
                </a:cubicBezTo>
                <a:cubicBezTo>
                  <a:pt x="2496503" y="166688"/>
                  <a:pt x="2510790" y="182880"/>
                  <a:pt x="2540318" y="182880"/>
                </a:cubicBezTo>
                <a:cubicBezTo>
                  <a:pt x="2561273" y="182880"/>
                  <a:pt x="2580323" y="173355"/>
                  <a:pt x="2591753" y="159068"/>
                </a:cubicBezTo>
                <a:lnTo>
                  <a:pt x="2591753" y="180975"/>
                </a:lnTo>
                <a:lnTo>
                  <a:pt x="2609850" y="180975"/>
                </a:lnTo>
                <a:lnTo>
                  <a:pt x="2609850" y="101918"/>
                </a:lnTo>
                <a:cubicBezTo>
                  <a:pt x="2609850" y="74295"/>
                  <a:pt x="2590800" y="54293"/>
                  <a:pt x="2555558" y="54293"/>
                </a:cubicBezTo>
                <a:close/>
                <a:moveTo>
                  <a:pt x="2591753" y="138113"/>
                </a:moveTo>
                <a:cubicBezTo>
                  <a:pt x="2582228" y="156210"/>
                  <a:pt x="2562225" y="165735"/>
                  <a:pt x="2544128" y="165735"/>
                </a:cubicBezTo>
                <a:cubicBezTo>
                  <a:pt x="2525078" y="165735"/>
                  <a:pt x="2515553" y="156210"/>
                  <a:pt x="2515553" y="144780"/>
                </a:cubicBezTo>
                <a:cubicBezTo>
                  <a:pt x="2515553" y="129540"/>
                  <a:pt x="2527935" y="120968"/>
                  <a:pt x="2553653" y="120968"/>
                </a:cubicBezTo>
                <a:lnTo>
                  <a:pt x="2591753" y="120968"/>
                </a:lnTo>
                <a:lnTo>
                  <a:pt x="2591753" y="138113"/>
                </a:lnTo>
                <a:close/>
                <a:moveTo>
                  <a:pt x="2535555" y="328613"/>
                </a:moveTo>
                <a:cubicBezTo>
                  <a:pt x="2498408" y="328613"/>
                  <a:pt x="2470785" y="357188"/>
                  <a:pt x="2470785" y="393383"/>
                </a:cubicBezTo>
                <a:cubicBezTo>
                  <a:pt x="2470785" y="429578"/>
                  <a:pt x="2496503" y="457200"/>
                  <a:pt x="2535555" y="457200"/>
                </a:cubicBezTo>
                <a:cubicBezTo>
                  <a:pt x="2562225" y="457200"/>
                  <a:pt x="2580323" y="445770"/>
                  <a:pt x="2592705" y="425768"/>
                </a:cubicBezTo>
                <a:lnTo>
                  <a:pt x="2576513" y="416243"/>
                </a:lnTo>
                <a:cubicBezTo>
                  <a:pt x="2567940" y="431483"/>
                  <a:pt x="2554605" y="440055"/>
                  <a:pt x="2535555" y="440055"/>
                </a:cubicBezTo>
                <a:cubicBezTo>
                  <a:pt x="2509838" y="440055"/>
                  <a:pt x="2491740" y="422910"/>
                  <a:pt x="2488883" y="400050"/>
                </a:cubicBezTo>
                <a:lnTo>
                  <a:pt x="2597468" y="400050"/>
                </a:lnTo>
                <a:lnTo>
                  <a:pt x="2597468" y="391478"/>
                </a:lnTo>
                <a:cubicBezTo>
                  <a:pt x="2598420" y="355283"/>
                  <a:pt x="2571750" y="328613"/>
                  <a:pt x="2535555" y="328613"/>
                </a:cubicBezTo>
                <a:close/>
                <a:moveTo>
                  <a:pt x="2489835" y="383858"/>
                </a:moveTo>
                <a:cubicBezTo>
                  <a:pt x="2493645" y="361950"/>
                  <a:pt x="2511743" y="345758"/>
                  <a:pt x="2535555" y="345758"/>
                </a:cubicBezTo>
                <a:cubicBezTo>
                  <a:pt x="2559368" y="345758"/>
                  <a:pt x="2576513" y="360998"/>
                  <a:pt x="2579370" y="383858"/>
                </a:cubicBezTo>
                <a:lnTo>
                  <a:pt x="2489835" y="383858"/>
                </a:lnTo>
                <a:close/>
                <a:moveTo>
                  <a:pt x="3261360" y="119063"/>
                </a:moveTo>
                <a:cubicBezTo>
                  <a:pt x="3261360" y="82868"/>
                  <a:pt x="3232785" y="55245"/>
                  <a:pt x="3197543" y="55245"/>
                </a:cubicBezTo>
                <a:cubicBezTo>
                  <a:pt x="3161348" y="55245"/>
                  <a:pt x="3133725" y="83820"/>
                  <a:pt x="3133725" y="119063"/>
                </a:cubicBezTo>
                <a:cubicBezTo>
                  <a:pt x="3133725" y="155258"/>
                  <a:pt x="3161348" y="182880"/>
                  <a:pt x="3197543" y="182880"/>
                </a:cubicBezTo>
                <a:cubicBezTo>
                  <a:pt x="3233738" y="182880"/>
                  <a:pt x="3261360" y="154305"/>
                  <a:pt x="3261360" y="119063"/>
                </a:cubicBezTo>
                <a:close/>
                <a:moveTo>
                  <a:pt x="3197543" y="164783"/>
                </a:moveTo>
                <a:cubicBezTo>
                  <a:pt x="3171825" y="164783"/>
                  <a:pt x="3152775" y="144780"/>
                  <a:pt x="3152775" y="118110"/>
                </a:cubicBezTo>
                <a:cubicBezTo>
                  <a:pt x="3152775" y="91440"/>
                  <a:pt x="3171825" y="71438"/>
                  <a:pt x="3197543" y="71438"/>
                </a:cubicBezTo>
                <a:cubicBezTo>
                  <a:pt x="3223260" y="71438"/>
                  <a:pt x="3243263" y="91440"/>
                  <a:pt x="3243263" y="118110"/>
                </a:cubicBezTo>
                <a:cubicBezTo>
                  <a:pt x="3243263" y="144780"/>
                  <a:pt x="3223260" y="164783"/>
                  <a:pt x="3197543" y="164783"/>
                </a:cubicBezTo>
                <a:close/>
                <a:moveTo>
                  <a:pt x="3035618" y="353378"/>
                </a:moveTo>
                <a:cubicBezTo>
                  <a:pt x="3026093" y="338138"/>
                  <a:pt x="3007043" y="328613"/>
                  <a:pt x="2989898" y="328613"/>
                </a:cubicBezTo>
                <a:cubicBezTo>
                  <a:pt x="2955608" y="328613"/>
                  <a:pt x="2927033" y="355283"/>
                  <a:pt x="2927033" y="392430"/>
                </a:cubicBezTo>
                <a:cubicBezTo>
                  <a:pt x="2927033" y="429578"/>
                  <a:pt x="2954655" y="456248"/>
                  <a:pt x="2989898" y="456248"/>
                </a:cubicBezTo>
                <a:cubicBezTo>
                  <a:pt x="3007995" y="456248"/>
                  <a:pt x="3027045" y="446723"/>
                  <a:pt x="3036570" y="431483"/>
                </a:cubicBezTo>
                <a:lnTo>
                  <a:pt x="3036570" y="443865"/>
                </a:lnTo>
                <a:cubicBezTo>
                  <a:pt x="3036570" y="471488"/>
                  <a:pt x="3019425" y="489585"/>
                  <a:pt x="2991803" y="489585"/>
                </a:cubicBezTo>
                <a:cubicBezTo>
                  <a:pt x="2969895" y="489585"/>
                  <a:pt x="2958465" y="482918"/>
                  <a:pt x="2948940" y="468630"/>
                </a:cubicBezTo>
                <a:lnTo>
                  <a:pt x="2933700" y="481013"/>
                </a:lnTo>
                <a:cubicBezTo>
                  <a:pt x="2946083" y="497205"/>
                  <a:pt x="2964180" y="506730"/>
                  <a:pt x="2992755" y="506730"/>
                </a:cubicBezTo>
                <a:cubicBezTo>
                  <a:pt x="3029903" y="506730"/>
                  <a:pt x="3055620" y="481965"/>
                  <a:pt x="3055620" y="443865"/>
                </a:cubicBezTo>
                <a:lnTo>
                  <a:pt x="3055620" y="331470"/>
                </a:lnTo>
                <a:lnTo>
                  <a:pt x="3036570" y="331470"/>
                </a:lnTo>
                <a:lnTo>
                  <a:pt x="3036570" y="353378"/>
                </a:lnTo>
                <a:close/>
                <a:moveTo>
                  <a:pt x="2990850" y="440055"/>
                </a:moveTo>
                <a:cubicBezTo>
                  <a:pt x="2965133" y="440055"/>
                  <a:pt x="2945130" y="420053"/>
                  <a:pt x="2945130" y="393383"/>
                </a:cubicBezTo>
                <a:cubicBezTo>
                  <a:pt x="2945130" y="366713"/>
                  <a:pt x="2965133" y="346710"/>
                  <a:pt x="2990850" y="346710"/>
                </a:cubicBezTo>
                <a:cubicBezTo>
                  <a:pt x="3017520" y="346710"/>
                  <a:pt x="3036570" y="367665"/>
                  <a:pt x="3036570" y="393383"/>
                </a:cubicBezTo>
                <a:cubicBezTo>
                  <a:pt x="3036570" y="419100"/>
                  <a:pt x="3016568" y="440055"/>
                  <a:pt x="2990850" y="440055"/>
                </a:cubicBezTo>
                <a:close/>
                <a:moveTo>
                  <a:pt x="3804285" y="328613"/>
                </a:moveTo>
                <a:cubicBezTo>
                  <a:pt x="3767138" y="328613"/>
                  <a:pt x="3739515" y="357188"/>
                  <a:pt x="3739515" y="393383"/>
                </a:cubicBezTo>
                <a:cubicBezTo>
                  <a:pt x="3739515" y="429578"/>
                  <a:pt x="3765233" y="457200"/>
                  <a:pt x="3804285" y="457200"/>
                </a:cubicBezTo>
                <a:cubicBezTo>
                  <a:pt x="3830955" y="457200"/>
                  <a:pt x="3849053" y="445770"/>
                  <a:pt x="3861435" y="425768"/>
                </a:cubicBezTo>
                <a:lnTo>
                  <a:pt x="3845243" y="416243"/>
                </a:lnTo>
                <a:cubicBezTo>
                  <a:pt x="3836670" y="431483"/>
                  <a:pt x="3823335" y="440055"/>
                  <a:pt x="3804285" y="440055"/>
                </a:cubicBezTo>
                <a:cubicBezTo>
                  <a:pt x="3778568" y="440055"/>
                  <a:pt x="3760470" y="422910"/>
                  <a:pt x="3757613" y="400050"/>
                </a:cubicBezTo>
                <a:lnTo>
                  <a:pt x="3867150" y="400050"/>
                </a:lnTo>
                <a:lnTo>
                  <a:pt x="3867150" y="391478"/>
                </a:lnTo>
                <a:cubicBezTo>
                  <a:pt x="3867150" y="355283"/>
                  <a:pt x="3840480" y="328613"/>
                  <a:pt x="3804285" y="328613"/>
                </a:cubicBezTo>
                <a:close/>
                <a:moveTo>
                  <a:pt x="3758565" y="383858"/>
                </a:moveTo>
                <a:cubicBezTo>
                  <a:pt x="3762375" y="361950"/>
                  <a:pt x="3780473" y="345758"/>
                  <a:pt x="3804285" y="345758"/>
                </a:cubicBezTo>
                <a:cubicBezTo>
                  <a:pt x="3828098" y="345758"/>
                  <a:pt x="3845243" y="360998"/>
                  <a:pt x="3848100" y="383858"/>
                </a:cubicBezTo>
                <a:lnTo>
                  <a:pt x="3758565" y="383858"/>
                </a:lnTo>
                <a:close/>
                <a:moveTo>
                  <a:pt x="2847975" y="165735"/>
                </a:moveTo>
                <a:cubicBezTo>
                  <a:pt x="2822258" y="165735"/>
                  <a:pt x="2802255" y="144780"/>
                  <a:pt x="2802255" y="119063"/>
                </a:cubicBezTo>
                <a:cubicBezTo>
                  <a:pt x="2802255" y="93345"/>
                  <a:pt x="2822258" y="72390"/>
                  <a:pt x="2847975" y="72390"/>
                </a:cubicBezTo>
                <a:cubicBezTo>
                  <a:pt x="2867025" y="72390"/>
                  <a:pt x="2882265" y="82868"/>
                  <a:pt x="2888933" y="100013"/>
                </a:cubicBezTo>
                <a:lnTo>
                  <a:pt x="2906078" y="92393"/>
                </a:lnTo>
                <a:cubicBezTo>
                  <a:pt x="2896553" y="70485"/>
                  <a:pt x="2874645" y="55245"/>
                  <a:pt x="2847975" y="55245"/>
                </a:cubicBezTo>
                <a:cubicBezTo>
                  <a:pt x="2811780" y="55245"/>
                  <a:pt x="2783205" y="82868"/>
                  <a:pt x="2783205" y="119063"/>
                </a:cubicBezTo>
                <a:cubicBezTo>
                  <a:pt x="2783205" y="154305"/>
                  <a:pt x="2810828" y="182880"/>
                  <a:pt x="2847975" y="182880"/>
                </a:cubicBezTo>
                <a:cubicBezTo>
                  <a:pt x="2876550" y="182880"/>
                  <a:pt x="2897505" y="166688"/>
                  <a:pt x="2907030" y="143828"/>
                </a:cubicBezTo>
                <a:lnTo>
                  <a:pt x="2889885" y="136208"/>
                </a:lnTo>
                <a:cubicBezTo>
                  <a:pt x="2882265" y="153353"/>
                  <a:pt x="2867978" y="165735"/>
                  <a:pt x="2847975" y="165735"/>
                </a:cubicBezTo>
                <a:close/>
                <a:moveTo>
                  <a:pt x="2787968" y="328613"/>
                </a:moveTo>
                <a:cubicBezTo>
                  <a:pt x="2762250" y="328613"/>
                  <a:pt x="2744153" y="339090"/>
                  <a:pt x="2731770" y="355283"/>
                </a:cubicBezTo>
                <a:lnTo>
                  <a:pt x="2747963" y="365760"/>
                </a:lnTo>
                <a:cubicBezTo>
                  <a:pt x="2756535" y="352425"/>
                  <a:pt x="2768918" y="344805"/>
                  <a:pt x="2787015" y="344805"/>
                </a:cubicBezTo>
                <a:cubicBezTo>
                  <a:pt x="2810828" y="344805"/>
                  <a:pt x="2823210" y="357188"/>
                  <a:pt x="2823210" y="376238"/>
                </a:cubicBezTo>
                <a:lnTo>
                  <a:pt x="2823210" y="381000"/>
                </a:lnTo>
                <a:lnTo>
                  <a:pt x="2784158" y="381000"/>
                </a:lnTo>
                <a:cubicBezTo>
                  <a:pt x="2749868" y="381000"/>
                  <a:pt x="2727960" y="395288"/>
                  <a:pt x="2727960" y="421005"/>
                </a:cubicBezTo>
                <a:cubicBezTo>
                  <a:pt x="2727960" y="441008"/>
                  <a:pt x="2742248" y="457200"/>
                  <a:pt x="2771775" y="457200"/>
                </a:cubicBezTo>
                <a:cubicBezTo>
                  <a:pt x="2792730" y="457200"/>
                  <a:pt x="2811780" y="447675"/>
                  <a:pt x="2823210" y="433388"/>
                </a:cubicBezTo>
                <a:lnTo>
                  <a:pt x="2823210" y="455295"/>
                </a:lnTo>
                <a:lnTo>
                  <a:pt x="2841308" y="455295"/>
                </a:lnTo>
                <a:lnTo>
                  <a:pt x="2841308" y="376238"/>
                </a:lnTo>
                <a:cubicBezTo>
                  <a:pt x="2842260" y="348615"/>
                  <a:pt x="2823210" y="328613"/>
                  <a:pt x="2787968" y="328613"/>
                </a:cubicBezTo>
                <a:close/>
                <a:moveTo>
                  <a:pt x="2824163" y="412433"/>
                </a:moveTo>
                <a:cubicBezTo>
                  <a:pt x="2814638" y="430530"/>
                  <a:pt x="2794635" y="440055"/>
                  <a:pt x="2776538" y="440055"/>
                </a:cubicBezTo>
                <a:cubicBezTo>
                  <a:pt x="2757488" y="440055"/>
                  <a:pt x="2747963" y="430530"/>
                  <a:pt x="2747963" y="419100"/>
                </a:cubicBezTo>
                <a:cubicBezTo>
                  <a:pt x="2747963" y="403860"/>
                  <a:pt x="2760345" y="395288"/>
                  <a:pt x="2786063" y="395288"/>
                </a:cubicBezTo>
                <a:lnTo>
                  <a:pt x="2824163" y="395288"/>
                </a:lnTo>
                <a:lnTo>
                  <a:pt x="2824163" y="412433"/>
                </a:lnTo>
                <a:close/>
                <a:moveTo>
                  <a:pt x="4363403" y="382905"/>
                </a:moveTo>
                <a:cubicBezTo>
                  <a:pt x="4344353" y="379095"/>
                  <a:pt x="4329113" y="376238"/>
                  <a:pt x="4329113" y="363855"/>
                </a:cubicBezTo>
                <a:cubicBezTo>
                  <a:pt x="4329113" y="352425"/>
                  <a:pt x="4336733" y="343853"/>
                  <a:pt x="4355783" y="343853"/>
                </a:cubicBezTo>
                <a:cubicBezTo>
                  <a:pt x="4371975" y="343853"/>
                  <a:pt x="4382453" y="350520"/>
                  <a:pt x="4390073" y="360045"/>
                </a:cubicBezTo>
                <a:lnTo>
                  <a:pt x="4405313" y="349568"/>
                </a:lnTo>
                <a:cubicBezTo>
                  <a:pt x="4393883" y="336233"/>
                  <a:pt x="4378643" y="327660"/>
                  <a:pt x="4355783" y="327660"/>
                </a:cubicBezTo>
                <a:cubicBezTo>
                  <a:pt x="4326255" y="327660"/>
                  <a:pt x="4310063" y="344805"/>
                  <a:pt x="4310063" y="363855"/>
                </a:cubicBezTo>
                <a:cubicBezTo>
                  <a:pt x="4310063" y="388620"/>
                  <a:pt x="4332923" y="394335"/>
                  <a:pt x="4353878" y="398145"/>
                </a:cubicBezTo>
                <a:cubicBezTo>
                  <a:pt x="4371975" y="401955"/>
                  <a:pt x="4389120" y="404813"/>
                  <a:pt x="4389120" y="418148"/>
                </a:cubicBezTo>
                <a:cubicBezTo>
                  <a:pt x="4389120" y="430530"/>
                  <a:pt x="4378643" y="440055"/>
                  <a:pt x="4359593" y="440055"/>
                </a:cubicBezTo>
                <a:cubicBezTo>
                  <a:pt x="4340543" y="440055"/>
                  <a:pt x="4328160" y="432435"/>
                  <a:pt x="4319588" y="420053"/>
                </a:cubicBezTo>
                <a:lnTo>
                  <a:pt x="4303395" y="431483"/>
                </a:lnTo>
                <a:cubicBezTo>
                  <a:pt x="4314825" y="447675"/>
                  <a:pt x="4331970" y="457200"/>
                  <a:pt x="4358640" y="457200"/>
                </a:cubicBezTo>
                <a:cubicBezTo>
                  <a:pt x="4391025" y="457200"/>
                  <a:pt x="4407218" y="438150"/>
                  <a:pt x="4407218" y="419100"/>
                </a:cubicBezTo>
                <a:cubicBezTo>
                  <a:pt x="4408170" y="393383"/>
                  <a:pt x="4384358" y="387668"/>
                  <a:pt x="4363403" y="382905"/>
                </a:cubicBezTo>
                <a:close/>
                <a:moveTo>
                  <a:pt x="4585335" y="454343"/>
                </a:moveTo>
                <a:lnTo>
                  <a:pt x="4604385" y="454343"/>
                </a:lnTo>
                <a:lnTo>
                  <a:pt x="4604385" y="274320"/>
                </a:lnTo>
                <a:lnTo>
                  <a:pt x="4585335" y="274320"/>
                </a:lnTo>
                <a:lnTo>
                  <a:pt x="4585335" y="454343"/>
                </a:lnTo>
                <a:close/>
                <a:moveTo>
                  <a:pt x="4636770" y="0"/>
                </a:moveTo>
                <a:lnTo>
                  <a:pt x="4617720" y="0"/>
                </a:lnTo>
                <a:lnTo>
                  <a:pt x="4617720" y="180023"/>
                </a:lnTo>
                <a:lnTo>
                  <a:pt x="4636770" y="180023"/>
                </a:lnTo>
                <a:lnTo>
                  <a:pt x="4636770" y="0"/>
                </a:lnTo>
                <a:close/>
                <a:moveTo>
                  <a:pt x="4729163" y="400050"/>
                </a:moveTo>
                <a:cubicBezTo>
                  <a:pt x="4729163" y="423863"/>
                  <a:pt x="4712970" y="440055"/>
                  <a:pt x="4691063" y="440055"/>
                </a:cubicBezTo>
                <a:cubicBezTo>
                  <a:pt x="4667250" y="440055"/>
                  <a:pt x="4654868" y="424815"/>
                  <a:pt x="4654868" y="400050"/>
                </a:cubicBezTo>
                <a:lnTo>
                  <a:pt x="4654868" y="330518"/>
                </a:lnTo>
                <a:lnTo>
                  <a:pt x="4635818" y="330518"/>
                </a:lnTo>
                <a:lnTo>
                  <a:pt x="4635818" y="401003"/>
                </a:lnTo>
                <a:cubicBezTo>
                  <a:pt x="4635818" y="435293"/>
                  <a:pt x="4653915" y="457200"/>
                  <a:pt x="4687253" y="457200"/>
                </a:cubicBezTo>
                <a:cubicBezTo>
                  <a:pt x="4706303" y="457200"/>
                  <a:pt x="4720590" y="447675"/>
                  <a:pt x="4729163" y="434340"/>
                </a:cubicBezTo>
                <a:lnTo>
                  <a:pt x="4729163" y="454343"/>
                </a:lnTo>
                <a:lnTo>
                  <a:pt x="4747260" y="454343"/>
                </a:lnTo>
                <a:lnTo>
                  <a:pt x="4747260" y="330518"/>
                </a:lnTo>
                <a:lnTo>
                  <a:pt x="4728210" y="330518"/>
                </a:lnTo>
                <a:lnTo>
                  <a:pt x="4728210" y="400050"/>
                </a:lnTo>
                <a:close/>
                <a:moveTo>
                  <a:pt x="4492943" y="328613"/>
                </a:moveTo>
                <a:cubicBezTo>
                  <a:pt x="4456748" y="328613"/>
                  <a:pt x="4429125" y="357188"/>
                  <a:pt x="4429125" y="392430"/>
                </a:cubicBezTo>
                <a:cubicBezTo>
                  <a:pt x="4429125" y="428625"/>
                  <a:pt x="4456748" y="456248"/>
                  <a:pt x="4492943" y="456248"/>
                </a:cubicBezTo>
                <a:cubicBezTo>
                  <a:pt x="4529138" y="456248"/>
                  <a:pt x="4556760" y="427673"/>
                  <a:pt x="4556760" y="392430"/>
                </a:cubicBezTo>
                <a:cubicBezTo>
                  <a:pt x="4556760" y="357188"/>
                  <a:pt x="4529138" y="328613"/>
                  <a:pt x="4492943" y="328613"/>
                </a:cubicBezTo>
                <a:close/>
                <a:moveTo>
                  <a:pt x="4492943" y="439103"/>
                </a:moveTo>
                <a:cubicBezTo>
                  <a:pt x="4467225" y="439103"/>
                  <a:pt x="4448175" y="419100"/>
                  <a:pt x="4448175" y="392430"/>
                </a:cubicBezTo>
                <a:cubicBezTo>
                  <a:pt x="4448175" y="365760"/>
                  <a:pt x="4467225" y="345758"/>
                  <a:pt x="4492943" y="345758"/>
                </a:cubicBezTo>
                <a:cubicBezTo>
                  <a:pt x="4518660" y="345758"/>
                  <a:pt x="4538663" y="365760"/>
                  <a:pt x="4538663" y="392430"/>
                </a:cubicBezTo>
                <a:cubicBezTo>
                  <a:pt x="4538663" y="419100"/>
                  <a:pt x="4518660" y="439103"/>
                  <a:pt x="4492943" y="439103"/>
                </a:cubicBezTo>
                <a:close/>
                <a:moveTo>
                  <a:pt x="4565333" y="180023"/>
                </a:moveTo>
                <a:lnTo>
                  <a:pt x="4584383" y="180023"/>
                </a:lnTo>
                <a:lnTo>
                  <a:pt x="4584383" y="0"/>
                </a:lnTo>
                <a:lnTo>
                  <a:pt x="4565333" y="0"/>
                </a:lnTo>
                <a:lnTo>
                  <a:pt x="4565333" y="180023"/>
                </a:lnTo>
                <a:close/>
                <a:moveTo>
                  <a:pt x="4886325" y="278130"/>
                </a:moveTo>
                <a:cubicBezTo>
                  <a:pt x="4877753" y="278130"/>
                  <a:pt x="4872038" y="284798"/>
                  <a:pt x="4872038" y="293370"/>
                </a:cubicBezTo>
                <a:cubicBezTo>
                  <a:pt x="4872038" y="301943"/>
                  <a:pt x="4877753" y="308610"/>
                  <a:pt x="4886325" y="308610"/>
                </a:cubicBezTo>
                <a:cubicBezTo>
                  <a:pt x="4894898" y="308610"/>
                  <a:pt x="4901565" y="301943"/>
                  <a:pt x="4901565" y="293370"/>
                </a:cubicBezTo>
                <a:cubicBezTo>
                  <a:pt x="4900613" y="284798"/>
                  <a:pt x="4894898" y="278130"/>
                  <a:pt x="4886325" y="278130"/>
                </a:cubicBezTo>
                <a:close/>
                <a:moveTo>
                  <a:pt x="4988243" y="328613"/>
                </a:moveTo>
                <a:cubicBezTo>
                  <a:pt x="4952048" y="328613"/>
                  <a:pt x="4924425" y="357188"/>
                  <a:pt x="4924425" y="392430"/>
                </a:cubicBezTo>
                <a:cubicBezTo>
                  <a:pt x="4924425" y="428625"/>
                  <a:pt x="4952048" y="456248"/>
                  <a:pt x="4988243" y="456248"/>
                </a:cubicBezTo>
                <a:cubicBezTo>
                  <a:pt x="5024438" y="456248"/>
                  <a:pt x="5052060" y="427673"/>
                  <a:pt x="5052060" y="392430"/>
                </a:cubicBezTo>
                <a:cubicBezTo>
                  <a:pt x="5052060" y="357188"/>
                  <a:pt x="5024438" y="328613"/>
                  <a:pt x="4988243" y="328613"/>
                </a:cubicBezTo>
                <a:close/>
                <a:moveTo>
                  <a:pt x="4988243" y="439103"/>
                </a:moveTo>
                <a:cubicBezTo>
                  <a:pt x="4962525" y="439103"/>
                  <a:pt x="4943475" y="419100"/>
                  <a:pt x="4943475" y="392430"/>
                </a:cubicBezTo>
                <a:cubicBezTo>
                  <a:pt x="4943475" y="365760"/>
                  <a:pt x="4962525" y="345758"/>
                  <a:pt x="4988243" y="345758"/>
                </a:cubicBezTo>
                <a:cubicBezTo>
                  <a:pt x="5013960" y="345758"/>
                  <a:pt x="5033963" y="365760"/>
                  <a:pt x="5033963" y="392430"/>
                </a:cubicBezTo>
                <a:cubicBezTo>
                  <a:pt x="5033963" y="419100"/>
                  <a:pt x="5013960" y="439103"/>
                  <a:pt x="4988243" y="439103"/>
                </a:cubicBezTo>
                <a:close/>
                <a:moveTo>
                  <a:pt x="4832033" y="439103"/>
                </a:moveTo>
                <a:cubicBezTo>
                  <a:pt x="4821555" y="439103"/>
                  <a:pt x="4813935" y="433388"/>
                  <a:pt x="4813935" y="417195"/>
                </a:cubicBezTo>
                <a:lnTo>
                  <a:pt x="4813935" y="348615"/>
                </a:lnTo>
                <a:lnTo>
                  <a:pt x="4850130" y="348615"/>
                </a:lnTo>
                <a:lnTo>
                  <a:pt x="4850130" y="331470"/>
                </a:lnTo>
                <a:lnTo>
                  <a:pt x="4813935" y="331470"/>
                </a:lnTo>
                <a:lnTo>
                  <a:pt x="4813935" y="292418"/>
                </a:lnTo>
                <a:lnTo>
                  <a:pt x="4795838" y="303848"/>
                </a:lnTo>
                <a:lnTo>
                  <a:pt x="4795838" y="331470"/>
                </a:lnTo>
                <a:lnTo>
                  <a:pt x="4772025" y="331470"/>
                </a:lnTo>
                <a:lnTo>
                  <a:pt x="4772025" y="348615"/>
                </a:lnTo>
                <a:lnTo>
                  <a:pt x="4795838" y="348615"/>
                </a:lnTo>
                <a:lnTo>
                  <a:pt x="4795838" y="418148"/>
                </a:lnTo>
                <a:cubicBezTo>
                  <a:pt x="4795838" y="445770"/>
                  <a:pt x="4808220" y="457200"/>
                  <a:pt x="4831080" y="457200"/>
                </a:cubicBezTo>
                <a:cubicBezTo>
                  <a:pt x="4841558" y="457200"/>
                  <a:pt x="4849178" y="454343"/>
                  <a:pt x="4856798" y="448628"/>
                </a:cubicBezTo>
                <a:lnTo>
                  <a:pt x="4847273" y="433388"/>
                </a:lnTo>
                <a:cubicBezTo>
                  <a:pt x="4841558" y="437198"/>
                  <a:pt x="4836795" y="439103"/>
                  <a:pt x="4832033" y="439103"/>
                </a:cubicBezTo>
                <a:close/>
                <a:moveTo>
                  <a:pt x="4876800" y="454343"/>
                </a:moveTo>
                <a:lnTo>
                  <a:pt x="4895850" y="454343"/>
                </a:lnTo>
                <a:lnTo>
                  <a:pt x="4895850" y="330518"/>
                </a:lnTo>
                <a:lnTo>
                  <a:pt x="4876800" y="330518"/>
                </a:lnTo>
                <a:lnTo>
                  <a:pt x="4876800" y="454343"/>
                </a:lnTo>
                <a:close/>
                <a:moveTo>
                  <a:pt x="4167188" y="328613"/>
                </a:moveTo>
                <a:cubicBezTo>
                  <a:pt x="4130040" y="328613"/>
                  <a:pt x="4102418" y="357188"/>
                  <a:pt x="4102418" y="393383"/>
                </a:cubicBezTo>
                <a:cubicBezTo>
                  <a:pt x="4102418" y="429578"/>
                  <a:pt x="4128135" y="457200"/>
                  <a:pt x="4167188" y="457200"/>
                </a:cubicBezTo>
                <a:cubicBezTo>
                  <a:pt x="4193858" y="457200"/>
                  <a:pt x="4211955" y="445770"/>
                  <a:pt x="4224338" y="425768"/>
                </a:cubicBezTo>
                <a:lnTo>
                  <a:pt x="4208145" y="416243"/>
                </a:lnTo>
                <a:cubicBezTo>
                  <a:pt x="4199573" y="431483"/>
                  <a:pt x="4186238" y="440055"/>
                  <a:pt x="4167188" y="440055"/>
                </a:cubicBezTo>
                <a:cubicBezTo>
                  <a:pt x="4141470" y="440055"/>
                  <a:pt x="4123373" y="422910"/>
                  <a:pt x="4120515" y="400050"/>
                </a:cubicBezTo>
                <a:lnTo>
                  <a:pt x="4229100" y="400050"/>
                </a:lnTo>
                <a:lnTo>
                  <a:pt x="4229100" y="391478"/>
                </a:lnTo>
                <a:cubicBezTo>
                  <a:pt x="4230053" y="355283"/>
                  <a:pt x="4203383" y="328613"/>
                  <a:pt x="4167188" y="328613"/>
                </a:cubicBezTo>
                <a:close/>
                <a:moveTo>
                  <a:pt x="4121468" y="383858"/>
                </a:moveTo>
                <a:cubicBezTo>
                  <a:pt x="4125278" y="361950"/>
                  <a:pt x="4143375" y="345758"/>
                  <a:pt x="4167188" y="345758"/>
                </a:cubicBezTo>
                <a:cubicBezTo>
                  <a:pt x="4191000" y="345758"/>
                  <a:pt x="4208145" y="360998"/>
                  <a:pt x="4211003" y="383858"/>
                </a:cubicBezTo>
                <a:lnTo>
                  <a:pt x="4121468" y="383858"/>
                </a:lnTo>
                <a:close/>
                <a:moveTo>
                  <a:pt x="3928110" y="3810"/>
                </a:moveTo>
                <a:cubicBezTo>
                  <a:pt x="3919538" y="3810"/>
                  <a:pt x="3913823" y="10478"/>
                  <a:pt x="3913823" y="19050"/>
                </a:cubicBezTo>
                <a:cubicBezTo>
                  <a:pt x="3913823" y="27623"/>
                  <a:pt x="3919538" y="34290"/>
                  <a:pt x="3928110" y="34290"/>
                </a:cubicBezTo>
                <a:cubicBezTo>
                  <a:pt x="3936683" y="34290"/>
                  <a:pt x="3943350" y="27623"/>
                  <a:pt x="3943350" y="19050"/>
                </a:cubicBezTo>
                <a:cubicBezTo>
                  <a:pt x="3943350" y="10478"/>
                  <a:pt x="3936683" y="3810"/>
                  <a:pt x="3928110" y="3810"/>
                </a:cubicBezTo>
                <a:close/>
                <a:moveTo>
                  <a:pt x="4055745" y="352425"/>
                </a:moveTo>
                <a:cubicBezTo>
                  <a:pt x="4046220" y="337185"/>
                  <a:pt x="4027170" y="328613"/>
                  <a:pt x="4010025" y="328613"/>
                </a:cubicBezTo>
                <a:cubicBezTo>
                  <a:pt x="3975735" y="328613"/>
                  <a:pt x="3947160" y="355283"/>
                  <a:pt x="3947160" y="392430"/>
                </a:cubicBezTo>
                <a:cubicBezTo>
                  <a:pt x="3947160" y="429578"/>
                  <a:pt x="3974783" y="456248"/>
                  <a:pt x="4010025" y="456248"/>
                </a:cubicBezTo>
                <a:cubicBezTo>
                  <a:pt x="4028123" y="456248"/>
                  <a:pt x="4046220" y="446723"/>
                  <a:pt x="4055745" y="431483"/>
                </a:cubicBezTo>
                <a:lnTo>
                  <a:pt x="4055745" y="453390"/>
                </a:lnTo>
                <a:lnTo>
                  <a:pt x="4073843" y="453390"/>
                </a:lnTo>
                <a:lnTo>
                  <a:pt x="4073843" y="274320"/>
                </a:lnTo>
                <a:lnTo>
                  <a:pt x="4055745" y="274320"/>
                </a:lnTo>
                <a:lnTo>
                  <a:pt x="4055745" y="352425"/>
                </a:lnTo>
                <a:close/>
                <a:moveTo>
                  <a:pt x="4010978" y="440055"/>
                </a:moveTo>
                <a:cubicBezTo>
                  <a:pt x="3985260" y="440055"/>
                  <a:pt x="3965258" y="420053"/>
                  <a:pt x="3965258" y="393383"/>
                </a:cubicBezTo>
                <a:cubicBezTo>
                  <a:pt x="3965258" y="366713"/>
                  <a:pt x="3985260" y="346710"/>
                  <a:pt x="4010978" y="346710"/>
                </a:cubicBezTo>
                <a:cubicBezTo>
                  <a:pt x="4037648" y="346710"/>
                  <a:pt x="4056698" y="367665"/>
                  <a:pt x="4056698" y="393383"/>
                </a:cubicBezTo>
                <a:cubicBezTo>
                  <a:pt x="4057650" y="419100"/>
                  <a:pt x="4037648" y="440055"/>
                  <a:pt x="4010978" y="440055"/>
                </a:cubicBezTo>
                <a:close/>
                <a:moveTo>
                  <a:pt x="4030028" y="54293"/>
                </a:moveTo>
                <a:cubicBezTo>
                  <a:pt x="3993833" y="54293"/>
                  <a:pt x="3966210" y="82868"/>
                  <a:pt x="3966210" y="118110"/>
                </a:cubicBezTo>
                <a:cubicBezTo>
                  <a:pt x="3966210" y="154305"/>
                  <a:pt x="3993833" y="181928"/>
                  <a:pt x="4030028" y="181928"/>
                </a:cubicBezTo>
                <a:cubicBezTo>
                  <a:pt x="4066223" y="181928"/>
                  <a:pt x="4093845" y="153353"/>
                  <a:pt x="4093845" y="118110"/>
                </a:cubicBezTo>
                <a:cubicBezTo>
                  <a:pt x="4094798" y="82868"/>
                  <a:pt x="4066223" y="54293"/>
                  <a:pt x="4030028" y="54293"/>
                </a:cubicBezTo>
                <a:close/>
                <a:moveTo>
                  <a:pt x="4030028" y="164783"/>
                </a:moveTo>
                <a:cubicBezTo>
                  <a:pt x="4004310" y="164783"/>
                  <a:pt x="3985260" y="144780"/>
                  <a:pt x="3985260" y="118110"/>
                </a:cubicBezTo>
                <a:cubicBezTo>
                  <a:pt x="3985260" y="91440"/>
                  <a:pt x="4004310" y="71438"/>
                  <a:pt x="4030028" y="71438"/>
                </a:cubicBezTo>
                <a:cubicBezTo>
                  <a:pt x="4055745" y="71438"/>
                  <a:pt x="4075748" y="91440"/>
                  <a:pt x="4075748" y="118110"/>
                </a:cubicBezTo>
                <a:cubicBezTo>
                  <a:pt x="4075748" y="144780"/>
                  <a:pt x="4056698" y="164783"/>
                  <a:pt x="4030028" y="164783"/>
                </a:cubicBezTo>
                <a:close/>
                <a:moveTo>
                  <a:pt x="3919538" y="180023"/>
                </a:moveTo>
                <a:lnTo>
                  <a:pt x="3938588" y="180023"/>
                </a:lnTo>
                <a:lnTo>
                  <a:pt x="3938588" y="57150"/>
                </a:lnTo>
                <a:lnTo>
                  <a:pt x="3919538" y="57150"/>
                </a:lnTo>
                <a:lnTo>
                  <a:pt x="3919538" y="180023"/>
                </a:lnTo>
                <a:close/>
                <a:moveTo>
                  <a:pt x="4364355" y="110490"/>
                </a:moveTo>
                <a:lnTo>
                  <a:pt x="4364355" y="180023"/>
                </a:lnTo>
                <a:lnTo>
                  <a:pt x="4383405" y="180023"/>
                </a:lnTo>
                <a:lnTo>
                  <a:pt x="4383405" y="109538"/>
                </a:lnTo>
                <a:cubicBezTo>
                  <a:pt x="4383405" y="75248"/>
                  <a:pt x="4363403" y="54293"/>
                  <a:pt x="4331018" y="54293"/>
                </a:cubicBezTo>
                <a:cubicBezTo>
                  <a:pt x="4311968" y="54293"/>
                  <a:pt x="4296728" y="63818"/>
                  <a:pt x="4288155" y="77153"/>
                </a:cubicBezTo>
                <a:lnTo>
                  <a:pt x="4288155" y="57150"/>
                </a:lnTo>
                <a:lnTo>
                  <a:pt x="4270058" y="57150"/>
                </a:lnTo>
                <a:lnTo>
                  <a:pt x="4270058" y="180975"/>
                </a:lnTo>
                <a:lnTo>
                  <a:pt x="4289108" y="180975"/>
                </a:lnTo>
                <a:lnTo>
                  <a:pt x="4289108" y="112395"/>
                </a:lnTo>
                <a:cubicBezTo>
                  <a:pt x="4289108" y="88583"/>
                  <a:pt x="4306253" y="72390"/>
                  <a:pt x="4328160" y="72390"/>
                </a:cubicBezTo>
                <a:cubicBezTo>
                  <a:pt x="4351020" y="71438"/>
                  <a:pt x="4364355" y="86678"/>
                  <a:pt x="4364355" y="110490"/>
                </a:cubicBezTo>
                <a:close/>
                <a:moveTo>
                  <a:pt x="4531995" y="151448"/>
                </a:moveTo>
                <a:lnTo>
                  <a:pt x="4515803" y="141923"/>
                </a:lnTo>
                <a:cubicBezTo>
                  <a:pt x="4507230" y="157163"/>
                  <a:pt x="4493895" y="165735"/>
                  <a:pt x="4474845" y="165735"/>
                </a:cubicBezTo>
                <a:cubicBezTo>
                  <a:pt x="4449128" y="165735"/>
                  <a:pt x="4431030" y="148590"/>
                  <a:pt x="4428173" y="125730"/>
                </a:cubicBezTo>
                <a:lnTo>
                  <a:pt x="4536758" y="125730"/>
                </a:lnTo>
                <a:lnTo>
                  <a:pt x="4536758" y="117158"/>
                </a:lnTo>
                <a:cubicBezTo>
                  <a:pt x="4536758" y="80963"/>
                  <a:pt x="4510088" y="54293"/>
                  <a:pt x="4473893" y="54293"/>
                </a:cubicBezTo>
                <a:cubicBezTo>
                  <a:pt x="4436745" y="54293"/>
                  <a:pt x="4409123" y="82868"/>
                  <a:pt x="4409123" y="119063"/>
                </a:cubicBezTo>
                <a:cubicBezTo>
                  <a:pt x="4409123" y="155258"/>
                  <a:pt x="4434840" y="182880"/>
                  <a:pt x="4473893" y="182880"/>
                </a:cubicBezTo>
                <a:cubicBezTo>
                  <a:pt x="4502468" y="182880"/>
                  <a:pt x="4519613" y="171450"/>
                  <a:pt x="4531995" y="151448"/>
                </a:cubicBezTo>
                <a:close/>
                <a:moveTo>
                  <a:pt x="4473893" y="71438"/>
                </a:moveTo>
                <a:cubicBezTo>
                  <a:pt x="4497705" y="71438"/>
                  <a:pt x="4514850" y="86678"/>
                  <a:pt x="4517708" y="109538"/>
                </a:cubicBezTo>
                <a:lnTo>
                  <a:pt x="4428173" y="109538"/>
                </a:lnTo>
                <a:cubicBezTo>
                  <a:pt x="4432935" y="87630"/>
                  <a:pt x="4451033" y="71438"/>
                  <a:pt x="4473893" y="71438"/>
                </a:cubicBezTo>
                <a:close/>
                <a:moveTo>
                  <a:pt x="5141595" y="328613"/>
                </a:moveTo>
                <a:cubicBezTo>
                  <a:pt x="5122545" y="328613"/>
                  <a:pt x="5107305" y="338138"/>
                  <a:pt x="5098733" y="351473"/>
                </a:cubicBezTo>
                <a:lnTo>
                  <a:pt x="5098733" y="330518"/>
                </a:lnTo>
                <a:lnTo>
                  <a:pt x="5080635" y="330518"/>
                </a:lnTo>
                <a:lnTo>
                  <a:pt x="5080635" y="454343"/>
                </a:lnTo>
                <a:lnTo>
                  <a:pt x="5099685" y="454343"/>
                </a:lnTo>
                <a:lnTo>
                  <a:pt x="5099685" y="385763"/>
                </a:lnTo>
                <a:cubicBezTo>
                  <a:pt x="5099685" y="361950"/>
                  <a:pt x="5116830" y="345758"/>
                  <a:pt x="5138738" y="345758"/>
                </a:cubicBezTo>
                <a:cubicBezTo>
                  <a:pt x="5162550" y="345758"/>
                  <a:pt x="5175885" y="360998"/>
                  <a:pt x="5175885" y="385763"/>
                </a:cubicBezTo>
                <a:lnTo>
                  <a:pt x="5175885" y="455295"/>
                </a:lnTo>
                <a:lnTo>
                  <a:pt x="5194935" y="455295"/>
                </a:lnTo>
                <a:lnTo>
                  <a:pt x="5194935" y="384810"/>
                </a:lnTo>
                <a:cubicBezTo>
                  <a:pt x="5193983" y="349568"/>
                  <a:pt x="5173980" y="328613"/>
                  <a:pt x="5141595" y="328613"/>
                </a:cubicBezTo>
                <a:close/>
                <a:moveTo>
                  <a:pt x="4184333" y="54293"/>
                </a:moveTo>
                <a:cubicBezTo>
                  <a:pt x="4165283" y="54293"/>
                  <a:pt x="4150043" y="63818"/>
                  <a:pt x="4141470" y="77153"/>
                </a:cubicBezTo>
                <a:lnTo>
                  <a:pt x="4141470" y="57150"/>
                </a:lnTo>
                <a:lnTo>
                  <a:pt x="4123373" y="57150"/>
                </a:lnTo>
                <a:lnTo>
                  <a:pt x="4123373" y="180975"/>
                </a:lnTo>
                <a:lnTo>
                  <a:pt x="4142423" y="180975"/>
                </a:lnTo>
                <a:lnTo>
                  <a:pt x="4142423" y="112395"/>
                </a:lnTo>
                <a:cubicBezTo>
                  <a:pt x="4142423" y="88583"/>
                  <a:pt x="4159568" y="72390"/>
                  <a:pt x="4181475" y="72390"/>
                </a:cubicBezTo>
                <a:cubicBezTo>
                  <a:pt x="4205288" y="72390"/>
                  <a:pt x="4218623" y="87630"/>
                  <a:pt x="4218623" y="112395"/>
                </a:cubicBezTo>
                <a:lnTo>
                  <a:pt x="4218623" y="181928"/>
                </a:lnTo>
                <a:lnTo>
                  <a:pt x="4237673" y="181928"/>
                </a:lnTo>
                <a:lnTo>
                  <a:pt x="4237673" y="111443"/>
                </a:lnTo>
                <a:cubicBezTo>
                  <a:pt x="4236720" y="75248"/>
                  <a:pt x="4216718" y="54293"/>
                  <a:pt x="4184333" y="54293"/>
                </a:cubicBezTo>
                <a:close/>
                <a:moveTo>
                  <a:pt x="2473643" y="144780"/>
                </a:moveTo>
                <a:cubicBezTo>
                  <a:pt x="2473643" y="119063"/>
                  <a:pt x="2450783" y="113348"/>
                  <a:pt x="2428875" y="109538"/>
                </a:cubicBezTo>
                <a:cubicBezTo>
                  <a:pt x="2409825" y="105728"/>
                  <a:pt x="2394585" y="102870"/>
                  <a:pt x="2394585" y="90488"/>
                </a:cubicBezTo>
                <a:cubicBezTo>
                  <a:pt x="2394585" y="79058"/>
                  <a:pt x="2402205" y="70485"/>
                  <a:pt x="2421255" y="70485"/>
                </a:cubicBezTo>
                <a:cubicBezTo>
                  <a:pt x="2437448" y="70485"/>
                  <a:pt x="2447925" y="77153"/>
                  <a:pt x="2455545" y="86678"/>
                </a:cubicBezTo>
                <a:lnTo>
                  <a:pt x="2470785" y="76200"/>
                </a:lnTo>
                <a:cubicBezTo>
                  <a:pt x="2459355" y="62865"/>
                  <a:pt x="2444115" y="54293"/>
                  <a:pt x="2421255" y="54293"/>
                </a:cubicBezTo>
                <a:cubicBezTo>
                  <a:pt x="2391728" y="54293"/>
                  <a:pt x="2375535" y="71438"/>
                  <a:pt x="2375535" y="90488"/>
                </a:cubicBezTo>
                <a:cubicBezTo>
                  <a:pt x="2375535" y="115253"/>
                  <a:pt x="2398395" y="120968"/>
                  <a:pt x="2419350" y="124778"/>
                </a:cubicBezTo>
                <a:cubicBezTo>
                  <a:pt x="2437448" y="128588"/>
                  <a:pt x="2454593" y="131445"/>
                  <a:pt x="2454593" y="144780"/>
                </a:cubicBezTo>
                <a:cubicBezTo>
                  <a:pt x="2454593" y="157163"/>
                  <a:pt x="2444115" y="166688"/>
                  <a:pt x="2425065" y="166688"/>
                </a:cubicBezTo>
                <a:cubicBezTo>
                  <a:pt x="2406015" y="166688"/>
                  <a:pt x="2393633" y="159068"/>
                  <a:pt x="2385060" y="146685"/>
                </a:cubicBezTo>
                <a:lnTo>
                  <a:pt x="2368868" y="158115"/>
                </a:lnTo>
                <a:cubicBezTo>
                  <a:pt x="2380298" y="174308"/>
                  <a:pt x="2397443" y="183833"/>
                  <a:pt x="2424113" y="183833"/>
                </a:cubicBezTo>
                <a:cubicBezTo>
                  <a:pt x="2457450" y="182880"/>
                  <a:pt x="2473643" y="163830"/>
                  <a:pt x="2473643" y="144780"/>
                </a:cubicBezTo>
                <a:close/>
              </a:path>
            </a:pathLst>
          </a:custGeom>
          <a:solidFill>
            <a:srgbClr val="000000"/>
          </a:solidFill>
          <a:ln w="9525" cap="flat">
            <a:noFill/>
            <a:prstDash val="solid"/>
            <a:miter/>
          </a:ln>
        </p:spPr>
        <p:txBody>
          <a:bodyPr rtlCol="0" anchor="ctr"/>
          <a:lstStyle/>
          <a:p>
            <a:endParaRPr lang="en-US" sz="1431"/>
          </a:p>
        </p:txBody>
      </p:sp>
    </p:spTree>
    <p:extLst>
      <p:ext uri="{BB962C8B-B14F-4D97-AF65-F5344CB8AC3E}">
        <p14:creationId xmlns:p14="http://schemas.microsoft.com/office/powerpoint/2010/main" val="14664368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Libre">
    <p:spTree>
      <p:nvGrpSpPr>
        <p:cNvPr id="1" name=""/>
        <p:cNvGrpSpPr/>
        <p:nvPr/>
      </p:nvGrpSpPr>
      <p:grpSpPr>
        <a:xfrm>
          <a:off x="0" y="0"/>
          <a:ext cx="0" cy="0"/>
          <a:chOff x="0" y="0"/>
          <a:chExt cx="0" cy="0"/>
        </a:xfrm>
      </p:grpSpPr>
      <p:pic>
        <p:nvPicPr>
          <p:cNvPr id="4" name="Graphic 3">
            <a:extLst>
              <a:ext uri="{FF2B5EF4-FFF2-40B4-BE49-F238E27FC236}">
                <a16:creationId xmlns:a16="http://schemas.microsoft.com/office/drawing/2014/main" id="{004CA1A5-3B70-4E88-BCBA-58D429422E4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780629" y="463156"/>
            <a:ext cx="985680" cy="134254"/>
          </a:xfrm>
          <a:prstGeom prst="rect">
            <a:avLst/>
          </a:prstGeom>
        </p:spPr>
      </p:pic>
      <p:sp>
        <p:nvSpPr>
          <p:cNvPr id="6" name="TextBox 5">
            <a:extLst>
              <a:ext uri="{FF2B5EF4-FFF2-40B4-BE49-F238E27FC236}">
                <a16:creationId xmlns:a16="http://schemas.microsoft.com/office/drawing/2014/main" id="{26AB52B7-24E5-4C2F-B755-35C61C311DAD}"/>
              </a:ext>
            </a:extLst>
          </p:cNvPr>
          <p:cNvSpPr txBox="1"/>
          <p:nvPr/>
        </p:nvSpPr>
        <p:spPr>
          <a:xfrm>
            <a:off x="11602803" y="6256345"/>
            <a:ext cx="163506" cy="110030"/>
          </a:xfrm>
          <a:prstGeom prst="rect">
            <a:avLst/>
          </a:prstGeom>
          <a:noFill/>
        </p:spPr>
        <p:txBody>
          <a:bodyPr wrap="none" lIns="0" tIns="0" rIns="0" bIns="0" rtlCol="0">
            <a:spAutoFit/>
          </a:bodyPr>
          <a:lstStyle/>
          <a:p>
            <a:pPr algn="r"/>
            <a:fld id="{F29A7B74-24C6-4C1D-AC24-988B454BF4AA}" type="slidenum">
              <a:rPr lang="fr-FR" sz="715" noProof="0" smtClean="0">
                <a:solidFill>
                  <a:schemeClr val="tx1"/>
                </a:solidFill>
              </a:rPr>
              <a:pPr algn="r"/>
              <a:t>‹N°›</a:t>
            </a:fld>
            <a:endParaRPr lang="fr-FR" sz="715" noProof="0">
              <a:solidFill>
                <a:schemeClr val="tx1"/>
              </a:solidFill>
            </a:endParaRPr>
          </a:p>
        </p:txBody>
      </p:sp>
      <p:cxnSp>
        <p:nvCxnSpPr>
          <p:cNvPr id="7" name="Straight Connector 6">
            <a:extLst>
              <a:ext uri="{FF2B5EF4-FFF2-40B4-BE49-F238E27FC236}">
                <a16:creationId xmlns:a16="http://schemas.microsoft.com/office/drawing/2014/main" id="{282E5A9E-E516-48DA-B76A-4B17CC6B14DC}"/>
              </a:ext>
            </a:extLst>
          </p:cNvPr>
          <p:cNvCxnSpPr>
            <a:cxnSpLocks/>
          </p:cNvCxnSpPr>
          <p:nvPr/>
        </p:nvCxnSpPr>
        <p:spPr>
          <a:xfrm>
            <a:off x="11867999" y="6325594"/>
            <a:ext cx="324001" cy="0"/>
          </a:xfrm>
          <a:prstGeom prst="line">
            <a:avLst/>
          </a:prstGeom>
          <a:ln cap="flat">
            <a:solidFill>
              <a:schemeClr val="accent1"/>
            </a:solidFill>
            <a:round/>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B09DBBA-1389-40AE-89C8-E26343DBF215}"/>
              </a:ext>
            </a:extLst>
          </p:cNvPr>
          <p:cNvSpPr>
            <a:spLocks noGrp="1"/>
          </p:cNvSpPr>
          <p:nvPr>
            <p:ph type="title" hasCustomPrompt="1"/>
          </p:nvPr>
        </p:nvSpPr>
        <p:spPr>
          <a:xfrm>
            <a:off x="1055691" y="746438"/>
            <a:ext cx="10080620" cy="360000"/>
          </a:xfrm>
          <a:prstGeom prst="rect">
            <a:avLst/>
          </a:prstGeom>
        </p:spPr>
        <p:txBody>
          <a:bodyPr lIns="0" tIns="0" rIns="0" bIns="0" anchor="t">
            <a:noAutofit/>
          </a:bodyPr>
          <a:lstStyle>
            <a:lvl1pPr>
              <a:lnSpc>
                <a:spcPct val="100000"/>
              </a:lnSpc>
              <a:defRPr sz="1908" b="1"/>
            </a:lvl1pPr>
          </a:lstStyle>
          <a:p>
            <a:r>
              <a:rPr lang="fr-FR" noProof="0"/>
              <a:t>Titre de slide</a:t>
            </a:r>
          </a:p>
        </p:txBody>
      </p:sp>
      <p:grpSp>
        <p:nvGrpSpPr>
          <p:cNvPr id="10" name="Group 9">
            <a:extLst>
              <a:ext uri="{FF2B5EF4-FFF2-40B4-BE49-F238E27FC236}">
                <a16:creationId xmlns:a16="http://schemas.microsoft.com/office/drawing/2014/main" id="{67503CDD-6CF7-431D-BDFD-F7E4F0CBBA43}"/>
              </a:ext>
            </a:extLst>
          </p:cNvPr>
          <p:cNvGrpSpPr/>
          <p:nvPr/>
        </p:nvGrpSpPr>
        <p:grpSpPr>
          <a:xfrm>
            <a:off x="580257" y="814999"/>
            <a:ext cx="270334" cy="228942"/>
            <a:chOff x="5052510" y="-13119"/>
            <a:chExt cx="546136" cy="462515"/>
          </a:xfrm>
        </p:grpSpPr>
        <p:sp>
          <p:nvSpPr>
            <p:cNvPr id="11" name="Graphic 85">
              <a:extLst>
                <a:ext uri="{FF2B5EF4-FFF2-40B4-BE49-F238E27FC236}">
                  <a16:creationId xmlns:a16="http://schemas.microsoft.com/office/drawing/2014/main" id="{099B2403-935D-4EA7-82D7-A1FD4832B581}"/>
                </a:ext>
              </a:extLst>
            </p:cNvPr>
            <p:cNvSpPr/>
            <p:nvPr/>
          </p:nvSpPr>
          <p:spPr>
            <a:xfrm>
              <a:off x="5092752" y="-13119"/>
              <a:ext cx="505894" cy="104523"/>
            </a:xfrm>
            <a:custGeom>
              <a:avLst/>
              <a:gdLst>
                <a:gd name="connsiteX0" fmla="*/ 453633 w 505894"/>
                <a:gd name="connsiteY0" fmla="*/ 104523 h 104523"/>
                <a:gd name="connsiteX1" fmla="*/ 114976 w 505894"/>
                <a:gd name="connsiteY1" fmla="*/ 104523 h 104523"/>
                <a:gd name="connsiteX2" fmla="*/ 0 w 505894"/>
                <a:gd name="connsiteY2" fmla="*/ 0 h 104523"/>
                <a:gd name="connsiteX3" fmla="*/ 453633 w 505894"/>
                <a:gd name="connsiteY3" fmla="*/ 0 h 104523"/>
                <a:gd name="connsiteX4" fmla="*/ 505895 w 505894"/>
                <a:gd name="connsiteY4" fmla="*/ 52262 h 104523"/>
                <a:gd name="connsiteX5" fmla="*/ 453633 w 505894"/>
                <a:gd name="connsiteY5" fmla="*/ 104523 h 1045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5894" h="104523">
                  <a:moveTo>
                    <a:pt x="453633" y="104523"/>
                  </a:moveTo>
                  <a:lnTo>
                    <a:pt x="114976" y="104523"/>
                  </a:lnTo>
                  <a:lnTo>
                    <a:pt x="0" y="0"/>
                  </a:lnTo>
                  <a:lnTo>
                    <a:pt x="453633" y="0"/>
                  </a:lnTo>
                  <a:cubicBezTo>
                    <a:pt x="482377" y="0"/>
                    <a:pt x="505895" y="23518"/>
                    <a:pt x="505895" y="52262"/>
                  </a:cubicBezTo>
                  <a:cubicBezTo>
                    <a:pt x="505895" y="81528"/>
                    <a:pt x="482377" y="104523"/>
                    <a:pt x="453633" y="104523"/>
                  </a:cubicBezTo>
                </a:path>
              </a:pathLst>
            </a:custGeom>
            <a:solidFill>
              <a:schemeClr val="accent1"/>
            </a:solidFill>
            <a:ln w="5223" cap="flat">
              <a:noFill/>
              <a:prstDash val="solid"/>
              <a:miter/>
            </a:ln>
          </p:spPr>
          <p:txBody>
            <a:bodyPr rtlCol="0" anchor="ctr"/>
            <a:lstStyle/>
            <a:p>
              <a:endParaRPr lang="fr-FR" sz="1670" noProof="0"/>
            </a:p>
          </p:txBody>
        </p:sp>
        <p:sp>
          <p:nvSpPr>
            <p:cNvPr id="12" name="Graphic 85">
              <a:extLst>
                <a:ext uri="{FF2B5EF4-FFF2-40B4-BE49-F238E27FC236}">
                  <a16:creationId xmlns:a16="http://schemas.microsoft.com/office/drawing/2014/main" id="{4A66EB96-B8EA-41AB-9A1E-0172F29DCB13}"/>
                </a:ext>
              </a:extLst>
            </p:cNvPr>
            <p:cNvSpPr/>
            <p:nvPr/>
          </p:nvSpPr>
          <p:spPr>
            <a:xfrm>
              <a:off x="5067666" y="173454"/>
              <a:ext cx="460426" cy="104523"/>
            </a:xfrm>
            <a:custGeom>
              <a:avLst/>
              <a:gdLst>
                <a:gd name="connsiteX0" fmla="*/ 407643 w 460426"/>
                <a:gd name="connsiteY0" fmla="*/ 104523 h 104523"/>
                <a:gd name="connsiteX1" fmla="*/ 114976 w 460426"/>
                <a:gd name="connsiteY1" fmla="*/ 104523 h 104523"/>
                <a:gd name="connsiteX2" fmla="*/ 0 w 460426"/>
                <a:gd name="connsiteY2" fmla="*/ 0 h 104523"/>
                <a:gd name="connsiteX3" fmla="*/ 408165 w 460426"/>
                <a:gd name="connsiteY3" fmla="*/ 0 h 104523"/>
                <a:gd name="connsiteX4" fmla="*/ 460427 w 460426"/>
                <a:gd name="connsiteY4" fmla="*/ 52262 h 104523"/>
                <a:gd name="connsiteX5" fmla="*/ 407643 w 460426"/>
                <a:gd name="connsiteY5" fmla="*/ 104523 h 1045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0426" h="104523">
                  <a:moveTo>
                    <a:pt x="407643" y="104523"/>
                  </a:moveTo>
                  <a:lnTo>
                    <a:pt x="114976" y="104523"/>
                  </a:lnTo>
                  <a:lnTo>
                    <a:pt x="0" y="0"/>
                  </a:lnTo>
                  <a:lnTo>
                    <a:pt x="408165" y="0"/>
                  </a:lnTo>
                  <a:cubicBezTo>
                    <a:pt x="436909" y="0"/>
                    <a:pt x="460427" y="23518"/>
                    <a:pt x="460427" y="52262"/>
                  </a:cubicBezTo>
                  <a:cubicBezTo>
                    <a:pt x="459905" y="81006"/>
                    <a:pt x="436387" y="104523"/>
                    <a:pt x="407643" y="104523"/>
                  </a:cubicBezTo>
                </a:path>
              </a:pathLst>
            </a:custGeom>
            <a:solidFill>
              <a:schemeClr val="accent1"/>
            </a:solidFill>
            <a:ln w="5223" cap="flat">
              <a:noFill/>
              <a:prstDash val="solid"/>
              <a:miter/>
            </a:ln>
          </p:spPr>
          <p:txBody>
            <a:bodyPr rtlCol="0" anchor="ctr"/>
            <a:lstStyle/>
            <a:p>
              <a:endParaRPr lang="fr-FR" sz="1670" noProof="0"/>
            </a:p>
          </p:txBody>
        </p:sp>
        <p:sp>
          <p:nvSpPr>
            <p:cNvPr id="13" name="Graphic 85">
              <a:extLst>
                <a:ext uri="{FF2B5EF4-FFF2-40B4-BE49-F238E27FC236}">
                  <a16:creationId xmlns:a16="http://schemas.microsoft.com/office/drawing/2014/main" id="{D9D38D96-605C-4F3D-B017-AEE1B3786870}"/>
                </a:ext>
              </a:extLst>
            </p:cNvPr>
            <p:cNvSpPr/>
            <p:nvPr/>
          </p:nvSpPr>
          <p:spPr>
            <a:xfrm>
              <a:off x="5052510" y="344873"/>
              <a:ext cx="391964" cy="104523"/>
            </a:xfrm>
            <a:custGeom>
              <a:avLst/>
              <a:gdLst>
                <a:gd name="connsiteX0" fmla="*/ 339702 w 391964"/>
                <a:gd name="connsiteY0" fmla="*/ 104523 h 104523"/>
                <a:gd name="connsiteX1" fmla="*/ 114976 w 391964"/>
                <a:gd name="connsiteY1" fmla="*/ 104523 h 104523"/>
                <a:gd name="connsiteX2" fmla="*/ 0 w 391964"/>
                <a:gd name="connsiteY2" fmla="*/ 0 h 104523"/>
                <a:gd name="connsiteX3" fmla="*/ 339702 w 391964"/>
                <a:gd name="connsiteY3" fmla="*/ 0 h 104523"/>
                <a:gd name="connsiteX4" fmla="*/ 391964 w 391964"/>
                <a:gd name="connsiteY4" fmla="*/ 52262 h 104523"/>
                <a:gd name="connsiteX5" fmla="*/ 339702 w 391964"/>
                <a:gd name="connsiteY5" fmla="*/ 104523 h 1045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1964" h="104523">
                  <a:moveTo>
                    <a:pt x="339702" y="104523"/>
                  </a:moveTo>
                  <a:lnTo>
                    <a:pt x="114976" y="104523"/>
                  </a:lnTo>
                  <a:lnTo>
                    <a:pt x="0" y="0"/>
                  </a:lnTo>
                  <a:lnTo>
                    <a:pt x="339702" y="0"/>
                  </a:lnTo>
                  <a:cubicBezTo>
                    <a:pt x="368446" y="0"/>
                    <a:pt x="391964" y="23518"/>
                    <a:pt x="391964" y="52262"/>
                  </a:cubicBezTo>
                  <a:cubicBezTo>
                    <a:pt x="391964" y="81006"/>
                    <a:pt x="368446" y="104523"/>
                    <a:pt x="339702" y="104523"/>
                  </a:cubicBezTo>
                </a:path>
              </a:pathLst>
            </a:custGeom>
            <a:solidFill>
              <a:schemeClr val="accent1"/>
            </a:solidFill>
            <a:ln w="5223" cap="flat">
              <a:noFill/>
              <a:prstDash val="solid"/>
              <a:miter/>
            </a:ln>
          </p:spPr>
          <p:txBody>
            <a:bodyPr rtlCol="0" anchor="ctr"/>
            <a:lstStyle/>
            <a:p>
              <a:endParaRPr lang="fr-FR" sz="1670" noProof="0"/>
            </a:p>
          </p:txBody>
        </p:sp>
      </p:grpSp>
    </p:spTree>
    <p:extLst>
      <p:ext uri="{BB962C8B-B14F-4D97-AF65-F5344CB8AC3E}">
        <p14:creationId xmlns:p14="http://schemas.microsoft.com/office/powerpoint/2010/main" val="25339082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Ouverture">
    <p:spTree>
      <p:nvGrpSpPr>
        <p:cNvPr id="1" name=""/>
        <p:cNvGrpSpPr/>
        <p:nvPr/>
      </p:nvGrpSpPr>
      <p:grpSpPr>
        <a:xfrm>
          <a:off x="0" y="0"/>
          <a:ext cx="0" cy="0"/>
          <a:chOff x="0" y="0"/>
          <a:chExt cx="0" cy="0"/>
        </a:xfrm>
      </p:grpSpPr>
      <p:pic>
        <p:nvPicPr>
          <p:cNvPr id="6" name="Graphic 5">
            <a:extLst>
              <a:ext uri="{FF2B5EF4-FFF2-40B4-BE49-F238E27FC236}">
                <a16:creationId xmlns:a16="http://schemas.microsoft.com/office/drawing/2014/main" id="{EC9ACB10-D681-46FC-8356-41A9D5DB7D2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636781" y="2144484"/>
            <a:ext cx="3793520" cy="516690"/>
          </a:xfrm>
          <a:prstGeom prst="rect">
            <a:avLst/>
          </a:prstGeom>
        </p:spPr>
      </p:pic>
      <p:grpSp>
        <p:nvGrpSpPr>
          <p:cNvPr id="7" name="Group 6">
            <a:extLst>
              <a:ext uri="{FF2B5EF4-FFF2-40B4-BE49-F238E27FC236}">
                <a16:creationId xmlns:a16="http://schemas.microsoft.com/office/drawing/2014/main" id="{97D3E21E-4D4B-4A63-9545-F7C7F8947384}"/>
              </a:ext>
            </a:extLst>
          </p:cNvPr>
          <p:cNvGrpSpPr/>
          <p:nvPr/>
        </p:nvGrpSpPr>
        <p:grpSpPr>
          <a:xfrm>
            <a:off x="5916930" y="2267721"/>
            <a:ext cx="358140" cy="358140"/>
            <a:chOff x="5808000" y="3141000"/>
            <a:chExt cx="576000" cy="576000"/>
          </a:xfrm>
        </p:grpSpPr>
        <p:cxnSp>
          <p:nvCxnSpPr>
            <p:cNvPr id="8" name="Straight Connector 7">
              <a:extLst>
                <a:ext uri="{FF2B5EF4-FFF2-40B4-BE49-F238E27FC236}">
                  <a16:creationId xmlns:a16="http://schemas.microsoft.com/office/drawing/2014/main" id="{B3DD420D-0FC3-4115-BA97-CE05EC7A90F0}"/>
                </a:ext>
              </a:extLst>
            </p:cNvPr>
            <p:cNvCxnSpPr>
              <a:cxnSpLocks/>
            </p:cNvCxnSpPr>
            <p:nvPr/>
          </p:nvCxnSpPr>
          <p:spPr>
            <a:xfrm>
              <a:off x="5808000" y="3141000"/>
              <a:ext cx="576000" cy="576000"/>
            </a:xfrm>
            <a:prstGeom prst="line">
              <a:avLst/>
            </a:prstGeom>
            <a:ln w="19050" cap="rnd">
              <a:solidFill>
                <a:schemeClr val="accent4">
                  <a:lumMod val="75000"/>
                </a:schemeClr>
              </a:solidFill>
              <a:round/>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CE27EABE-3E40-49D4-9221-9266BB9B2973}"/>
                </a:ext>
              </a:extLst>
            </p:cNvPr>
            <p:cNvCxnSpPr>
              <a:cxnSpLocks/>
            </p:cNvCxnSpPr>
            <p:nvPr/>
          </p:nvCxnSpPr>
          <p:spPr>
            <a:xfrm flipV="1">
              <a:off x="5808000" y="3141000"/>
              <a:ext cx="576000" cy="576000"/>
            </a:xfrm>
            <a:prstGeom prst="line">
              <a:avLst/>
            </a:prstGeom>
            <a:ln w="19050" cap="rnd">
              <a:solidFill>
                <a:schemeClr val="accent4">
                  <a:lumMod val="75000"/>
                </a:schemeClr>
              </a:solidFill>
              <a:round/>
            </a:ln>
          </p:spPr>
          <p:style>
            <a:lnRef idx="1">
              <a:schemeClr val="accent1"/>
            </a:lnRef>
            <a:fillRef idx="0">
              <a:schemeClr val="accent1"/>
            </a:fillRef>
            <a:effectRef idx="0">
              <a:schemeClr val="accent1"/>
            </a:effectRef>
            <a:fontRef idx="minor">
              <a:schemeClr val="tx1"/>
            </a:fontRef>
          </p:style>
        </p:cxnSp>
      </p:grpSp>
      <p:sp>
        <p:nvSpPr>
          <p:cNvPr id="3" name="Rectangle 2">
            <a:extLst>
              <a:ext uri="{FF2B5EF4-FFF2-40B4-BE49-F238E27FC236}">
                <a16:creationId xmlns:a16="http://schemas.microsoft.com/office/drawing/2014/main" id="{E93AEA5C-666C-41FE-AD8B-8880BE5AA463}"/>
              </a:ext>
            </a:extLst>
          </p:cNvPr>
          <p:cNvSpPr/>
          <p:nvPr/>
        </p:nvSpPr>
        <p:spPr>
          <a:xfrm>
            <a:off x="0" y="4896003"/>
            <a:ext cx="12192000" cy="19619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670" noProof="0"/>
          </a:p>
        </p:txBody>
      </p:sp>
      <p:sp>
        <p:nvSpPr>
          <p:cNvPr id="13" name="Text Placeholder 11">
            <a:extLst>
              <a:ext uri="{FF2B5EF4-FFF2-40B4-BE49-F238E27FC236}">
                <a16:creationId xmlns:a16="http://schemas.microsoft.com/office/drawing/2014/main" id="{751E7CC2-E3D6-41C8-A1F9-2B89060073AD}"/>
              </a:ext>
            </a:extLst>
          </p:cNvPr>
          <p:cNvSpPr>
            <a:spLocks noGrp="1"/>
          </p:cNvSpPr>
          <p:nvPr>
            <p:ph type="body" sz="quarter" idx="11" hasCustomPrompt="1"/>
          </p:nvPr>
        </p:nvSpPr>
        <p:spPr>
          <a:xfrm>
            <a:off x="9336310" y="6024352"/>
            <a:ext cx="1800000" cy="146763"/>
          </a:xfrm>
          <a:prstGeom prst="rect">
            <a:avLst/>
          </a:prstGeom>
        </p:spPr>
        <p:txBody>
          <a:bodyPr wrap="square" lIns="0" tIns="0" rIns="0" bIns="0" anchor="t">
            <a:spAutoFit/>
          </a:bodyPr>
          <a:lstStyle>
            <a:lvl1pPr marL="0" indent="0" algn="r">
              <a:lnSpc>
                <a:spcPct val="100000"/>
              </a:lnSpc>
              <a:spcBef>
                <a:spcPts val="318"/>
              </a:spcBef>
              <a:buNone/>
              <a:defRPr sz="954" b="0" cap="none" spc="0" baseline="0">
                <a:solidFill>
                  <a:schemeClr val="tx1"/>
                </a:solidFill>
              </a:defRPr>
            </a:lvl1pPr>
            <a:lvl5pPr>
              <a:defRPr/>
            </a:lvl5pPr>
          </a:lstStyle>
          <a:p>
            <a:pPr lvl="0"/>
            <a:r>
              <a:rPr lang="fr-FR" noProof="0"/>
              <a:t>JJ/MM/AAAA</a:t>
            </a:r>
          </a:p>
        </p:txBody>
      </p:sp>
      <p:sp>
        <p:nvSpPr>
          <p:cNvPr id="16" name="Isosceles Triangle 15">
            <a:extLst>
              <a:ext uri="{FF2B5EF4-FFF2-40B4-BE49-F238E27FC236}">
                <a16:creationId xmlns:a16="http://schemas.microsoft.com/office/drawing/2014/main" id="{4371CD77-5225-4C25-AB32-C3AB7E6143A2}"/>
              </a:ext>
            </a:extLst>
          </p:cNvPr>
          <p:cNvSpPr/>
          <p:nvPr/>
        </p:nvSpPr>
        <p:spPr>
          <a:xfrm rot="10800000">
            <a:off x="6024001" y="6463621"/>
            <a:ext cx="144000" cy="72000"/>
          </a:xfrm>
          <a:custGeom>
            <a:avLst/>
            <a:gdLst>
              <a:gd name="connsiteX0" fmla="*/ 0 w 864000"/>
              <a:gd name="connsiteY0" fmla="*/ 432000 h 432000"/>
              <a:gd name="connsiteX1" fmla="*/ 432000 w 864000"/>
              <a:gd name="connsiteY1" fmla="*/ 0 h 432000"/>
              <a:gd name="connsiteX2" fmla="*/ 864000 w 864000"/>
              <a:gd name="connsiteY2" fmla="*/ 432000 h 432000"/>
              <a:gd name="connsiteX3" fmla="*/ 0 w 864000"/>
              <a:gd name="connsiteY3" fmla="*/ 432000 h 432000"/>
              <a:gd name="connsiteX0" fmla="*/ 0 w 864000"/>
              <a:gd name="connsiteY0" fmla="*/ 432000 h 476079"/>
              <a:gd name="connsiteX1" fmla="*/ 432000 w 864000"/>
              <a:gd name="connsiteY1" fmla="*/ 0 h 476079"/>
              <a:gd name="connsiteX2" fmla="*/ 864000 w 864000"/>
              <a:gd name="connsiteY2" fmla="*/ 432000 h 476079"/>
              <a:gd name="connsiteX3" fmla="*/ 384375 w 864000"/>
              <a:gd name="connsiteY3" fmla="*/ 476079 h 476079"/>
              <a:gd name="connsiteX4" fmla="*/ 0 w 864000"/>
              <a:gd name="connsiteY4" fmla="*/ 432000 h 476079"/>
              <a:gd name="connsiteX0" fmla="*/ 384375 w 864000"/>
              <a:gd name="connsiteY0" fmla="*/ 476079 h 567519"/>
              <a:gd name="connsiteX1" fmla="*/ 0 w 864000"/>
              <a:gd name="connsiteY1" fmla="*/ 432000 h 567519"/>
              <a:gd name="connsiteX2" fmla="*/ 432000 w 864000"/>
              <a:gd name="connsiteY2" fmla="*/ 0 h 567519"/>
              <a:gd name="connsiteX3" fmla="*/ 864000 w 864000"/>
              <a:gd name="connsiteY3" fmla="*/ 432000 h 567519"/>
              <a:gd name="connsiteX4" fmla="*/ 475815 w 864000"/>
              <a:gd name="connsiteY4" fmla="*/ 567519 h 567519"/>
              <a:gd name="connsiteX0" fmla="*/ 0 w 864000"/>
              <a:gd name="connsiteY0" fmla="*/ 432000 h 567519"/>
              <a:gd name="connsiteX1" fmla="*/ 432000 w 864000"/>
              <a:gd name="connsiteY1" fmla="*/ 0 h 567519"/>
              <a:gd name="connsiteX2" fmla="*/ 864000 w 864000"/>
              <a:gd name="connsiteY2" fmla="*/ 432000 h 567519"/>
              <a:gd name="connsiteX3" fmla="*/ 475815 w 864000"/>
              <a:gd name="connsiteY3" fmla="*/ 567519 h 567519"/>
              <a:gd name="connsiteX0" fmla="*/ 0 w 864000"/>
              <a:gd name="connsiteY0" fmla="*/ 432000 h 432000"/>
              <a:gd name="connsiteX1" fmla="*/ 432000 w 864000"/>
              <a:gd name="connsiteY1" fmla="*/ 0 h 432000"/>
              <a:gd name="connsiteX2" fmla="*/ 864000 w 864000"/>
              <a:gd name="connsiteY2" fmla="*/ 432000 h 432000"/>
            </a:gdLst>
            <a:ahLst/>
            <a:cxnLst>
              <a:cxn ang="0">
                <a:pos x="connsiteX0" y="connsiteY0"/>
              </a:cxn>
              <a:cxn ang="0">
                <a:pos x="connsiteX1" y="connsiteY1"/>
              </a:cxn>
              <a:cxn ang="0">
                <a:pos x="connsiteX2" y="connsiteY2"/>
              </a:cxn>
            </a:cxnLst>
            <a:rect l="l" t="t" r="r" b="b"/>
            <a:pathLst>
              <a:path w="864000" h="432000">
                <a:moveTo>
                  <a:pt x="0" y="432000"/>
                </a:moveTo>
                <a:lnTo>
                  <a:pt x="432000" y="0"/>
                </a:lnTo>
                <a:lnTo>
                  <a:pt x="864000" y="432000"/>
                </a:ln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670" noProof="0"/>
          </a:p>
        </p:txBody>
      </p:sp>
      <p:sp>
        <p:nvSpPr>
          <p:cNvPr id="18" name="Isosceles Triangle 15">
            <a:extLst>
              <a:ext uri="{FF2B5EF4-FFF2-40B4-BE49-F238E27FC236}">
                <a16:creationId xmlns:a16="http://schemas.microsoft.com/office/drawing/2014/main" id="{AECB2828-8826-455B-B528-97A8A971C7F7}"/>
              </a:ext>
            </a:extLst>
          </p:cNvPr>
          <p:cNvSpPr/>
          <p:nvPr/>
        </p:nvSpPr>
        <p:spPr>
          <a:xfrm rot="10800000">
            <a:off x="6024001" y="6383611"/>
            <a:ext cx="144000" cy="72000"/>
          </a:xfrm>
          <a:custGeom>
            <a:avLst/>
            <a:gdLst>
              <a:gd name="connsiteX0" fmla="*/ 0 w 864000"/>
              <a:gd name="connsiteY0" fmla="*/ 432000 h 432000"/>
              <a:gd name="connsiteX1" fmla="*/ 432000 w 864000"/>
              <a:gd name="connsiteY1" fmla="*/ 0 h 432000"/>
              <a:gd name="connsiteX2" fmla="*/ 864000 w 864000"/>
              <a:gd name="connsiteY2" fmla="*/ 432000 h 432000"/>
              <a:gd name="connsiteX3" fmla="*/ 0 w 864000"/>
              <a:gd name="connsiteY3" fmla="*/ 432000 h 432000"/>
              <a:gd name="connsiteX0" fmla="*/ 0 w 864000"/>
              <a:gd name="connsiteY0" fmla="*/ 432000 h 476079"/>
              <a:gd name="connsiteX1" fmla="*/ 432000 w 864000"/>
              <a:gd name="connsiteY1" fmla="*/ 0 h 476079"/>
              <a:gd name="connsiteX2" fmla="*/ 864000 w 864000"/>
              <a:gd name="connsiteY2" fmla="*/ 432000 h 476079"/>
              <a:gd name="connsiteX3" fmla="*/ 384375 w 864000"/>
              <a:gd name="connsiteY3" fmla="*/ 476079 h 476079"/>
              <a:gd name="connsiteX4" fmla="*/ 0 w 864000"/>
              <a:gd name="connsiteY4" fmla="*/ 432000 h 476079"/>
              <a:gd name="connsiteX0" fmla="*/ 384375 w 864000"/>
              <a:gd name="connsiteY0" fmla="*/ 476079 h 567519"/>
              <a:gd name="connsiteX1" fmla="*/ 0 w 864000"/>
              <a:gd name="connsiteY1" fmla="*/ 432000 h 567519"/>
              <a:gd name="connsiteX2" fmla="*/ 432000 w 864000"/>
              <a:gd name="connsiteY2" fmla="*/ 0 h 567519"/>
              <a:gd name="connsiteX3" fmla="*/ 864000 w 864000"/>
              <a:gd name="connsiteY3" fmla="*/ 432000 h 567519"/>
              <a:gd name="connsiteX4" fmla="*/ 475815 w 864000"/>
              <a:gd name="connsiteY4" fmla="*/ 567519 h 567519"/>
              <a:gd name="connsiteX0" fmla="*/ 0 w 864000"/>
              <a:gd name="connsiteY0" fmla="*/ 432000 h 567519"/>
              <a:gd name="connsiteX1" fmla="*/ 432000 w 864000"/>
              <a:gd name="connsiteY1" fmla="*/ 0 h 567519"/>
              <a:gd name="connsiteX2" fmla="*/ 864000 w 864000"/>
              <a:gd name="connsiteY2" fmla="*/ 432000 h 567519"/>
              <a:gd name="connsiteX3" fmla="*/ 475815 w 864000"/>
              <a:gd name="connsiteY3" fmla="*/ 567519 h 567519"/>
              <a:gd name="connsiteX0" fmla="*/ 0 w 864000"/>
              <a:gd name="connsiteY0" fmla="*/ 432000 h 432000"/>
              <a:gd name="connsiteX1" fmla="*/ 432000 w 864000"/>
              <a:gd name="connsiteY1" fmla="*/ 0 h 432000"/>
              <a:gd name="connsiteX2" fmla="*/ 864000 w 864000"/>
              <a:gd name="connsiteY2" fmla="*/ 432000 h 432000"/>
            </a:gdLst>
            <a:ahLst/>
            <a:cxnLst>
              <a:cxn ang="0">
                <a:pos x="connsiteX0" y="connsiteY0"/>
              </a:cxn>
              <a:cxn ang="0">
                <a:pos x="connsiteX1" y="connsiteY1"/>
              </a:cxn>
              <a:cxn ang="0">
                <a:pos x="connsiteX2" y="connsiteY2"/>
              </a:cxn>
            </a:cxnLst>
            <a:rect l="l" t="t" r="r" b="b"/>
            <a:pathLst>
              <a:path w="864000" h="432000">
                <a:moveTo>
                  <a:pt x="0" y="432000"/>
                </a:moveTo>
                <a:lnTo>
                  <a:pt x="432000" y="0"/>
                </a:lnTo>
                <a:lnTo>
                  <a:pt x="864000" y="432000"/>
                </a:ln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670" noProof="0"/>
          </a:p>
        </p:txBody>
      </p:sp>
      <p:sp>
        <p:nvSpPr>
          <p:cNvPr id="2" name="Title 1">
            <a:extLst>
              <a:ext uri="{FF2B5EF4-FFF2-40B4-BE49-F238E27FC236}">
                <a16:creationId xmlns:a16="http://schemas.microsoft.com/office/drawing/2014/main" id="{8F5A5E35-5B47-4A5A-80D6-FFA3E176CEE1}"/>
              </a:ext>
            </a:extLst>
          </p:cNvPr>
          <p:cNvSpPr>
            <a:spLocks noGrp="1"/>
          </p:cNvSpPr>
          <p:nvPr>
            <p:ph type="title" hasCustomPrompt="1"/>
          </p:nvPr>
        </p:nvSpPr>
        <p:spPr>
          <a:xfrm>
            <a:off x="1055692" y="5201760"/>
            <a:ext cx="10080618" cy="648000"/>
          </a:xfrm>
          <a:prstGeom prst="rect">
            <a:avLst/>
          </a:prstGeom>
        </p:spPr>
        <p:txBody>
          <a:bodyPr lIns="0" tIns="0" rIns="0" bIns="0">
            <a:noAutofit/>
          </a:bodyPr>
          <a:lstStyle>
            <a:lvl1pPr algn="ctr">
              <a:lnSpc>
                <a:spcPct val="100000"/>
              </a:lnSpc>
              <a:defRPr sz="3180" b="1"/>
            </a:lvl1pPr>
          </a:lstStyle>
          <a:p>
            <a:r>
              <a:rPr lang="fr-FR" noProof="0"/>
              <a:t>Titre du projet</a:t>
            </a:r>
          </a:p>
        </p:txBody>
      </p:sp>
      <p:sp>
        <p:nvSpPr>
          <p:cNvPr id="12" name="Text Placeholder 11">
            <a:extLst>
              <a:ext uri="{FF2B5EF4-FFF2-40B4-BE49-F238E27FC236}">
                <a16:creationId xmlns:a16="http://schemas.microsoft.com/office/drawing/2014/main" id="{BA4EB2D2-CE21-454A-9166-DA827F88B85E}"/>
              </a:ext>
            </a:extLst>
          </p:cNvPr>
          <p:cNvSpPr>
            <a:spLocks noGrp="1"/>
          </p:cNvSpPr>
          <p:nvPr>
            <p:ph type="body" sz="quarter" idx="12" hasCustomPrompt="1"/>
          </p:nvPr>
        </p:nvSpPr>
        <p:spPr>
          <a:xfrm>
            <a:off x="1055692" y="4570918"/>
            <a:ext cx="10080618" cy="146763"/>
          </a:xfrm>
          <a:prstGeom prst="rect">
            <a:avLst/>
          </a:prstGeom>
        </p:spPr>
        <p:txBody>
          <a:bodyPr wrap="square" lIns="36000" tIns="0" rIns="0" bIns="0" anchor="t">
            <a:spAutoFit/>
          </a:bodyPr>
          <a:lstStyle>
            <a:lvl1pPr marL="0" indent="0" algn="ctr">
              <a:lnSpc>
                <a:spcPct val="100000"/>
              </a:lnSpc>
              <a:spcBef>
                <a:spcPts val="318"/>
              </a:spcBef>
              <a:buNone/>
              <a:defRPr sz="954" b="0" cap="all" spc="239" baseline="0">
                <a:solidFill>
                  <a:schemeClr val="tx1"/>
                </a:solidFill>
              </a:defRPr>
            </a:lvl1pPr>
            <a:lvl5pPr>
              <a:defRPr/>
            </a:lvl5pPr>
          </a:lstStyle>
          <a:p>
            <a:pPr lvl="0"/>
            <a:r>
              <a:rPr lang="fr-FR" noProof="0"/>
              <a:t>Surtitre</a:t>
            </a:r>
          </a:p>
        </p:txBody>
      </p:sp>
    </p:spTree>
    <p:extLst>
      <p:ext uri="{BB962C8B-B14F-4D97-AF65-F5344CB8AC3E}">
        <p14:creationId xmlns:p14="http://schemas.microsoft.com/office/powerpoint/2010/main" val="35985412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cSld name="Libre">
    <p:spTree>
      <p:nvGrpSpPr>
        <p:cNvPr id="1" name=""/>
        <p:cNvGrpSpPr/>
        <p:nvPr/>
      </p:nvGrpSpPr>
      <p:grpSpPr>
        <a:xfrm>
          <a:off x="0" y="0"/>
          <a:ext cx="0" cy="0"/>
          <a:chOff x="0" y="0"/>
          <a:chExt cx="0" cy="0"/>
        </a:xfrm>
      </p:grpSpPr>
      <p:pic>
        <p:nvPicPr>
          <p:cNvPr id="4" name="Graphic 3">
            <a:extLst>
              <a:ext uri="{FF2B5EF4-FFF2-40B4-BE49-F238E27FC236}">
                <a16:creationId xmlns:a16="http://schemas.microsoft.com/office/drawing/2014/main" id="{004CA1A5-3B70-4E88-BCBA-58D429422E4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780629" y="463156"/>
            <a:ext cx="985680" cy="134254"/>
          </a:xfrm>
          <a:prstGeom prst="rect">
            <a:avLst/>
          </a:prstGeom>
        </p:spPr>
      </p:pic>
      <p:sp>
        <p:nvSpPr>
          <p:cNvPr id="6" name="TextBox 5">
            <a:extLst>
              <a:ext uri="{FF2B5EF4-FFF2-40B4-BE49-F238E27FC236}">
                <a16:creationId xmlns:a16="http://schemas.microsoft.com/office/drawing/2014/main" id="{26AB52B7-24E5-4C2F-B755-35C61C311DAD}"/>
              </a:ext>
            </a:extLst>
          </p:cNvPr>
          <p:cNvSpPr txBox="1"/>
          <p:nvPr/>
        </p:nvSpPr>
        <p:spPr>
          <a:xfrm>
            <a:off x="11602803" y="6256345"/>
            <a:ext cx="163506" cy="110030"/>
          </a:xfrm>
          <a:prstGeom prst="rect">
            <a:avLst/>
          </a:prstGeom>
          <a:noFill/>
        </p:spPr>
        <p:txBody>
          <a:bodyPr wrap="none" lIns="0" tIns="0" rIns="0" bIns="0" rtlCol="0">
            <a:spAutoFit/>
          </a:bodyPr>
          <a:lstStyle/>
          <a:p>
            <a:pPr algn="r"/>
            <a:fld id="{F29A7B74-24C6-4C1D-AC24-988B454BF4AA}" type="slidenum">
              <a:rPr lang="fr-FR" sz="715" noProof="0" smtClean="0">
                <a:solidFill>
                  <a:schemeClr val="tx1"/>
                </a:solidFill>
              </a:rPr>
              <a:pPr algn="r"/>
              <a:t>‹N°›</a:t>
            </a:fld>
            <a:endParaRPr lang="fr-FR" sz="715" noProof="0">
              <a:solidFill>
                <a:schemeClr val="tx1"/>
              </a:solidFill>
            </a:endParaRPr>
          </a:p>
        </p:txBody>
      </p:sp>
      <p:cxnSp>
        <p:nvCxnSpPr>
          <p:cNvPr id="7" name="Straight Connector 6">
            <a:extLst>
              <a:ext uri="{FF2B5EF4-FFF2-40B4-BE49-F238E27FC236}">
                <a16:creationId xmlns:a16="http://schemas.microsoft.com/office/drawing/2014/main" id="{282E5A9E-E516-48DA-B76A-4B17CC6B14DC}"/>
              </a:ext>
            </a:extLst>
          </p:cNvPr>
          <p:cNvCxnSpPr>
            <a:cxnSpLocks/>
          </p:cNvCxnSpPr>
          <p:nvPr/>
        </p:nvCxnSpPr>
        <p:spPr>
          <a:xfrm>
            <a:off x="11867999" y="6325594"/>
            <a:ext cx="324001" cy="0"/>
          </a:xfrm>
          <a:prstGeom prst="line">
            <a:avLst/>
          </a:prstGeom>
          <a:ln cap="flat">
            <a:solidFill>
              <a:schemeClr val="accent1"/>
            </a:solidFill>
            <a:round/>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B09DBBA-1389-40AE-89C8-E26343DBF215}"/>
              </a:ext>
            </a:extLst>
          </p:cNvPr>
          <p:cNvSpPr>
            <a:spLocks noGrp="1"/>
          </p:cNvSpPr>
          <p:nvPr>
            <p:ph type="title" hasCustomPrompt="1"/>
          </p:nvPr>
        </p:nvSpPr>
        <p:spPr>
          <a:xfrm>
            <a:off x="1055691" y="746438"/>
            <a:ext cx="10080620" cy="360000"/>
          </a:xfrm>
          <a:prstGeom prst="rect">
            <a:avLst/>
          </a:prstGeom>
        </p:spPr>
        <p:txBody>
          <a:bodyPr lIns="0" tIns="0" rIns="0" bIns="0" anchor="t">
            <a:noAutofit/>
          </a:bodyPr>
          <a:lstStyle>
            <a:lvl1pPr>
              <a:lnSpc>
                <a:spcPct val="100000"/>
              </a:lnSpc>
              <a:defRPr sz="1908" b="1"/>
            </a:lvl1pPr>
          </a:lstStyle>
          <a:p>
            <a:r>
              <a:rPr lang="fr-FR" noProof="0"/>
              <a:t>Titre de slide</a:t>
            </a:r>
          </a:p>
        </p:txBody>
      </p:sp>
      <p:grpSp>
        <p:nvGrpSpPr>
          <p:cNvPr id="10" name="Group 9">
            <a:extLst>
              <a:ext uri="{FF2B5EF4-FFF2-40B4-BE49-F238E27FC236}">
                <a16:creationId xmlns:a16="http://schemas.microsoft.com/office/drawing/2014/main" id="{67503CDD-6CF7-431D-BDFD-F7E4F0CBBA43}"/>
              </a:ext>
            </a:extLst>
          </p:cNvPr>
          <p:cNvGrpSpPr/>
          <p:nvPr/>
        </p:nvGrpSpPr>
        <p:grpSpPr>
          <a:xfrm>
            <a:off x="580257" y="814999"/>
            <a:ext cx="270334" cy="228942"/>
            <a:chOff x="5052510" y="-13119"/>
            <a:chExt cx="546136" cy="462515"/>
          </a:xfrm>
        </p:grpSpPr>
        <p:sp>
          <p:nvSpPr>
            <p:cNvPr id="11" name="Graphic 85">
              <a:extLst>
                <a:ext uri="{FF2B5EF4-FFF2-40B4-BE49-F238E27FC236}">
                  <a16:creationId xmlns:a16="http://schemas.microsoft.com/office/drawing/2014/main" id="{099B2403-935D-4EA7-82D7-A1FD4832B581}"/>
                </a:ext>
              </a:extLst>
            </p:cNvPr>
            <p:cNvSpPr/>
            <p:nvPr/>
          </p:nvSpPr>
          <p:spPr>
            <a:xfrm>
              <a:off x="5092752" y="-13119"/>
              <a:ext cx="505894" cy="104523"/>
            </a:xfrm>
            <a:custGeom>
              <a:avLst/>
              <a:gdLst>
                <a:gd name="connsiteX0" fmla="*/ 453633 w 505894"/>
                <a:gd name="connsiteY0" fmla="*/ 104523 h 104523"/>
                <a:gd name="connsiteX1" fmla="*/ 114976 w 505894"/>
                <a:gd name="connsiteY1" fmla="*/ 104523 h 104523"/>
                <a:gd name="connsiteX2" fmla="*/ 0 w 505894"/>
                <a:gd name="connsiteY2" fmla="*/ 0 h 104523"/>
                <a:gd name="connsiteX3" fmla="*/ 453633 w 505894"/>
                <a:gd name="connsiteY3" fmla="*/ 0 h 104523"/>
                <a:gd name="connsiteX4" fmla="*/ 505895 w 505894"/>
                <a:gd name="connsiteY4" fmla="*/ 52262 h 104523"/>
                <a:gd name="connsiteX5" fmla="*/ 453633 w 505894"/>
                <a:gd name="connsiteY5" fmla="*/ 104523 h 1045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5894" h="104523">
                  <a:moveTo>
                    <a:pt x="453633" y="104523"/>
                  </a:moveTo>
                  <a:lnTo>
                    <a:pt x="114976" y="104523"/>
                  </a:lnTo>
                  <a:lnTo>
                    <a:pt x="0" y="0"/>
                  </a:lnTo>
                  <a:lnTo>
                    <a:pt x="453633" y="0"/>
                  </a:lnTo>
                  <a:cubicBezTo>
                    <a:pt x="482377" y="0"/>
                    <a:pt x="505895" y="23518"/>
                    <a:pt x="505895" y="52262"/>
                  </a:cubicBezTo>
                  <a:cubicBezTo>
                    <a:pt x="505895" y="81528"/>
                    <a:pt x="482377" y="104523"/>
                    <a:pt x="453633" y="104523"/>
                  </a:cubicBezTo>
                </a:path>
              </a:pathLst>
            </a:custGeom>
            <a:solidFill>
              <a:schemeClr val="accent1"/>
            </a:solidFill>
            <a:ln w="5223" cap="flat">
              <a:noFill/>
              <a:prstDash val="solid"/>
              <a:miter/>
            </a:ln>
          </p:spPr>
          <p:txBody>
            <a:bodyPr rtlCol="0" anchor="ctr"/>
            <a:lstStyle/>
            <a:p>
              <a:endParaRPr lang="fr-FR" sz="1670" noProof="0"/>
            </a:p>
          </p:txBody>
        </p:sp>
        <p:sp>
          <p:nvSpPr>
            <p:cNvPr id="12" name="Graphic 85">
              <a:extLst>
                <a:ext uri="{FF2B5EF4-FFF2-40B4-BE49-F238E27FC236}">
                  <a16:creationId xmlns:a16="http://schemas.microsoft.com/office/drawing/2014/main" id="{4A66EB96-B8EA-41AB-9A1E-0172F29DCB13}"/>
                </a:ext>
              </a:extLst>
            </p:cNvPr>
            <p:cNvSpPr/>
            <p:nvPr/>
          </p:nvSpPr>
          <p:spPr>
            <a:xfrm>
              <a:off x="5067666" y="173454"/>
              <a:ext cx="460426" cy="104523"/>
            </a:xfrm>
            <a:custGeom>
              <a:avLst/>
              <a:gdLst>
                <a:gd name="connsiteX0" fmla="*/ 407643 w 460426"/>
                <a:gd name="connsiteY0" fmla="*/ 104523 h 104523"/>
                <a:gd name="connsiteX1" fmla="*/ 114976 w 460426"/>
                <a:gd name="connsiteY1" fmla="*/ 104523 h 104523"/>
                <a:gd name="connsiteX2" fmla="*/ 0 w 460426"/>
                <a:gd name="connsiteY2" fmla="*/ 0 h 104523"/>
                <a:gd name="connsiteX3" fmla="*/ 408165 w 460426"/>
                <a:gd name="connsiteY3" fmla="*/ 0 h 104523"/>
                <a:gd name="connsiteX4" fmla="*/ 460427 w 460426"/>
                <a:gd name="connsiteY4" fmla="*/ 52262 h 104523"/>
                <a:gd name="connsiteX5" fmla="*/ 407643 w 460426"/>
                <a:gd name="connsiteY5" fmla="*/ 104523 h 1045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0426" h="104523">
                  <a:moveTo>
                    <a:pt x="407643" y="104523"/>
                  </a:moveTo>
                  <a:lnTo>
                    <a:pt x="114976" y="104523"/>
                  </a:lnTo>
                  <a:lnTo>
                    <a:pt x="0" y="0"/>
                  </a:lnTo>
                  <a:lnTo>
                    <a:pt x="408165" y="0"/>
                  </a:lnTo>
                  <a:cubicBezTo>
                    <a:pt x="436909" y="0"/>
                    <a:pt x="460427" y="23518"/>
                    <a:pt x="460427" y="52262"/>
                  </a:cubicBezTo>
                  <a:cubicBezTo>
                    <a:pt x="459905" y="81006"/>
                    <a:pt x="436387" y="104523"/>
                    <a:pt x="407643" y="104523"/>
                  </a:cubicBezTo>
                </a:path>
              </a:pathLst>
            </a:custGeom>
            <a:solidFill>
              <a:schemeClr val="accent1"/>
            </a:solidFill>
            <a:ln w="5223" cap="flat">
              <a:noFill/>
              <a:prstDash val="solid"/>
              <a:miter/>
            </a:ln>
          </p:spPr>
          <p:txBody>
            <a:bodyPr rtlCol="0" anchor="ctr"/>
            <a:lstStyle/>
            <a:p>
              <a:endParaRPr lang="fr-FR" sz="1670" noProof="0"/>
            </a:p>
          </p:txBody>
        </p:sp>
        <p:sp>
          <p:nvSpPr>
            <p:cNvPr id="13" name="Graphic 85">
              <a:extLst>
                <a:ext uri="{FF2B5EF4-FFF2-40B4-BE49-F238E27FC236}">
                  <a16:creationId xmlns:a16="http://schemas.microsoft.com/office/drawing/2014/main" id="{D9D38D96-605C-4F3D-B017-AEE1B3786870}"/>
                </a:ext>
              </a:extLst>
            </p:cNvPr>
            <p:cNvSpPr/>
            <p:nvPr/>
          </p:nvSpPr>
          <p:spPr>
            <a:xfrm>
              <a:off x="5052510" y="344873"/>
              <a:ext cx="391964" cy="104523"/>
            </a:xfrm>
            <a:custGeom>
              <a:avLst/>
              <a:gdLst>
                <a:gd name="connsiteX0" fmla="*/ 339702 w 391964"/>
                <a:gd name="connsiteY0" fmla="*/ 104523 h 104523"/>
                <a:gd name="connsiteX1" fmla="*/ 114976 w 391964"/>
                <a:gd name="connsiteY1" fmla="*/ 104523 h 104523"/>
                <a:gd name="connsiteX2" fmla="*/ 0 w 391964"/>
                <a:gd name="connsiteY2" fmla="*/ 0 h 104523"/>
                <a:gd name="connsiteX3" fmla="*/ 339702 w 391964"/>
                <a:gd name="connsiteY3" fmla="*/ 0 h 104523"/>
                <a:gd name="connsiteX4" fmla="*/ 391964 w 391964"/>
                <a:gd name="connsiteY4" fmla="*/ 52262 h 104523"/>
                <a:gd name="connsiteX5" fmla="*/ 339702 w 391964"/>
                <a:gd name="connsiteY5" fmla="*/ 104523 h 1045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1964" h="104523">
                  <a:moveTo>
                    <a:pt x="339702" y="104523"/>
                  </a:moveTo>
                  <a:lnTo>
                    <a:pt x="114976" y="104523"/>
                  </a:lnTo>
                  <a:lnTo>
                    <a:pt x="0" y="0"/>
                  </a:lnTo>
                  <a:lnTo>
                    <a:pt x="339702" y="0"/>
                  </a:lnTo>
                  <a:cubicBezTo>
                    <a:pt x="368446" y="0"/>
                    <a:pt x="391964" y="23518"/>
                    <a:pt x="391964" y="52262"/>
                  </a:cubicBezTo>
                  <a:cubicBezTo>
                    <a:pt x="391964" y="81006"/>
                    <a:pt x="368446" y="104523"/>
                    <a:pt x="339702" y="104523"/>
                  </a:cubicBezTo>
                </a:path>
              </a:pathLst>
            </a:custGeom>
            <a:solidFill>
              <a:schemeClr val="accent1"/>
            </a:solidFill>
            <a:ln w="5223" cap="flat">
              <a:noFill/>
              <a:prstDash val="solid"/>
              <a:miter/>
            </a:ln>
          </p:spPr>
          <p:txBody>
            <a:bodyPr rtlCol="0" anchor="ctr"/>
            <a:lstStyle/>
            <a:p>
              <a:endParaRPr lang="fr-FR" sz="1670" noProof="0"/>
            </a:p>
          </p:txBody>
        </p:sp>
      </p:grpSp>
    </p:spTree>
    <p:extLst>
      <p:ext uri="{BB962C8B-B14F-4D97-AF65-F5344CB8AC3E}">
        <p14:creationId xmlns:p14="http://schemas.microsoft.com/office/powerpoint/2010/main" val="34706660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title">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8BAB244-D5D2-0364-E0EE-CAFFCEEAD901}"/>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70C7C0A6-B55D-B792-795E-D1A8FCB9227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24E9E8DB-32B0-9D87-F15B-F5F4D4B51BB6}"/>
              </a:ext>
            </a:extLst>
          </p:cNvPr>
          <p:cNvSpPr>
            <a:spLocks noGrp="1"/>
          </p:cNvSpPr>
          <p:nvPr>
            <p:ph type="dt" sz="half" idx="10"/>
          </p:nvPr>
        </p:nvSpPr>
        <p:spPr/>
        <p:txBody>
          <a:bodyPr/>
          <a:lstStyle/>
          <a:p>
            <a:fld id="{2D3BE209-DBD4-4492-9077-E38C7E5B6B43}" type="datetimeFigureOut">
              <a:rPr lang="fr-FR" smtClean="0"/>
              <a:t>15/12/2023</a:t>
            </a:fld>
            <a:endParaRPr lang="fr-FR"/>
          </a:p>
        </p:txBody>
      </p:sp>
      <p:sp>
        <p:nvSpPr>
          <p:cNvPr id="5" name="Espace réservé du pied de page 4">
            <a:extLst>
              <a:ext uri="{FF2B5EF4-FFF2-40B4-BE49-F238E27FC236}">
                <a16:creationId xmlns:a16="http://schemas.microsoft.com/office/drawing/2014/main" id="{F1A6D222-467F-16B1-6C2C-F65C0C45AC73}"/>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A4D6F9F3-BF82-1BA6-9C44-088E65628430}"/>
              </a:ext>
            </a:extLst>
          </p:cNvPr>
          <p:cNvSpPr>
            <a:spLocks noGrp="1"/>
          </p:cNvSpPr>
          <p:nvPr>
            <p:ph type="sldNum" sz="quarter" idx="12"/>
          </p:nvPr>
        </p:nvSpPr>
        <p:spPr/>
        <p:txBody>
          <a:bodyPr/>
          <a:lstStyle/>
          <a:p>
            <a:fld id="{A85F7885-98D8-4EB7-8A71-E3C67C99826C}" type="slidenum">
              <a:rPr lang="fr-FR" smtClean="0"/>
              <a:t>‹N°›</a:t>
            </a:fld>
            <a:endParaRPr lang="fr-FR"/>
          </a:p>
        </p:txBody>
      </p:sp>
    </p:spTree>
    <p:extLst>
      <p:ext uri="{BB962C8B-B14F-4D97-AF65-F5344CB8AC3E}">
        <p14:creationId xmlns:p14="http://schemas.microsoft.com/office/powerpoint/2010/main" val="425032030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Démarche (double)">
    <p:spTree>
      <p:nvGrpSpPr>
        <p:cNvPr id="1" name=""/>
        <p:cNvGrpSpPr/>
        <p:nvPr/>
      </p:nvGrpSpPr>
      <p:grpSpPr>
        <a:xfrm>
          <a:off x="0" y="0"/>
          <a:ext cx="0" cy="0"/>
          <a:chOff x="0" y="0"/>
          <a:chExt cx="0" cy="0"/>
        </a:xfrm>
      </p:grpSpPr>
      <p:pic>
        <p:nvPicPr>
          <p:cNvPr id="4" name="Graphic 3">
            <a:extLst>
              <a:ext uri="{FF2B5EF4-FFF2-40B4-BE49-F238E27FC236}">
                <a16:creationId xmlns:a16="http://schemas.microsoft.com/office/drawing/2014/main" id="{004CA1A5-3B70-4E88-BCBA-58D429422E4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780629" y="463156"/>
            <a:ext cx="985680" cy="134254"/>
          </a:xfrm>
          <a:prstGeom prst="rect">
            <a:avLst/>
          </a:prstGeom>
        </p:spPr>
      </p:pic>
      <p:sp>
        <p:nvSpPr>
          <p:cNvPr id="6" name="TextBox 5">
            <a:extLst>
              <a:ext uri="{FF2B5EF4-FFF2-40B4-BE49-F238E27FC236}">
                <a16:creationId xmlns:a16="http://schemas.microsoft.com/office/drawing/2014/main" id="{26AB52B7-24E5-4C2F-B755-35C61C311DAD}"/>
              </a:ext>
            </a:extLst>
          </p:cNvPr>
          <p:cNvSpPr txBox="1"/>
          <p:nvPr/>
        </p:nvSpPr>
        <p:spPr>
          <a:xfrm>
            <a:off x="11625245" y="6256346"/>
            <a:ext cx="141064" cy="220060"/>
          </a:xfrm>
          <a:prstGeom prst="rect">
            <a:avLst/>
          </a:prstGeom>
          <a:noFill/>
        </p:spPr>
        <p:txBody>
          <a:bodyPr wrap="square" lIns="0" tIns="0" rIns="0" bIns="0" rtlCol="0">
            <a:spAutoFit/>
          </a:bodyPr>
          <a:lstStyle/>
          <a:p>
            <a:pPr algn="r"/>
            <a:fld id="{F29A7B74-24C6-4C1D-AC24-988B454BF4AA}" type="slidenum">
              <a:rPr lang="fr-FR" sz="715" noProof="0" smtClean="0">
                <a:solidFill>
                  <a:schemeClr val="tx1"/>
                </a:solidFill>
              </a:rPr>
              <a:pPr algn="r"/>
              <a:t>‹N°›</a:t>
            </a:fld>
            <a:endParaRPr lang="fr-FR" sz="715" noProof="0">
              <a:solidFill>
                <a:schemeClr val="tx1"/>
              </a:solidFill>
            </a:endParaRPr>
          </a:p>
        </p:txBody>
      </p:sp>
      <p:cxnSp>
        <p:nvCxnSpPr>
          <p:cNvPr id="7" name="Straight Connector 6">
            <a:extLst>
              <a:ext uri="{FF2B5EF4-FFF2-40B4-BE49-F238E27FC236}">
                <a16:creationId xmlns:a16="http://schemas.microsoft.com/office/drawing/2014/main" id="{282E5A9E-E516-48DA-B76A-4B17CC6B14DC}"/>
              </a:ext>
            </a:extLst>
          </p:cNvPr>
          <p:cNvCxnSpPr>
            <a:cxnSpLocks/>
          </p:cNvCxnSpPr>
          <p:nvPr/>
        </p:nvCxnSpPr>
        <p:spPr>
          <a:xfrm>
            <a:off x="11867999" y="6325594"/>
            <a:ext cx="324001" cy="0"/>
          </a:xfrm>
          <a:prstGeom prst="line">
            <a:avLst/>
          </a:prstGeom>
          <a:ln cap="flat">
            <a:solidFill>
              <a:schemeClr val="accent1"/>
            </a:solidFill>
            <a:round/>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B09DBBA-1389-40AE-89C8-E26343DBF215}"/>
              </a:ext>
            </a:extLst>
          </p:cNvPr>
          <p:cNvSpPr>
            <a:spLocks noGrp="1"/>
          </p:cNvSpPr>
          <p:nvPr>
            <p:ph type="title" hasCustomPrompt="1"/>
          </p:nvPr>
        </p:nvSpPr>
        <p:spPr>
          <a:xfrm>
            <a:off x="1055691" y="746438"/>
            <a:ext cx="10080620" cy="360000"/>
          </a:xfrm>
          <a:prstGeom prst="rect">
            <a:avLst/>
          </a:prstGeom>
        </p:spPr>
        <p:txBody>
          <a:bodyPr lIns="0" tIns="0" rIns="0" bIns="0" anchor="t">
            <a:noAutofit/>
          </a:bodyPr>
          <a:lstStyle>
            <a:lvl1pPr>
              <a:lnSpc>
                <a:spcPct val="100000"/>
              </a:lnSpc>
              <a:defRPr sz="1908" b="1"/>
            </a:lvl1pPr>
          </a:lstStyle>
          <a:p>
            <a:r>
              <a:rPr lang="fr-FR" noProof="0"/>
              <a:t>Titre de slide</a:t>
            </a:r>
          </a:p>
        </p:txBody>
      </p:sp>
      <p:sp>
        <p:nvSpPr>
          <p:cNvPr id="11" name="Text Placeholder 10">
            <a:extLst>
              <a:ext uri="{FF2B5EF4-FFF2-40B4-BE49-F238E27FC236}">
                <a16:creationId xmlns:a16="http://schemas.microsoft.com/office/drawing/2014/main" id="{0C563CF6-50A6-48C4-A29C-1D45B197FE72}"/>
              </a:ext>
            </a:extLst>
          </p:cNvPr>
          <p:cNvSpPr>
            <a:spLocks noGrp="1"/>
          </p:cNvSpPr>
          <p:nvPr>
            <p:ph type="body" sz="quarter" idx="10"/>
          </p:nvPr>
        </p:nvSpPr>
        <p:spPr>
          <a:xfrm>
            <a:off x="884488" y="1902386"/>
            <a:ext cx="3168000" cy="900000"/>
          </a:xfrm>
          <a:solidFill>
            <a:schemeClr val="accent3">
              <a:lumMod val="20000"/>
              <a:lumOff val="80000"/>
            </a:schemeClr>
          </a:solidFill>
        </p:spPr>
        <p:txBody>
          <a:bodyPr lIns="180000" tIns="144000" rIns="180000" bIns="144000">
            <a:noAutofit/>
          </a:bodyPr>
          <a:lstStyle>
            <a:lvl1pPr marL="0" indent="0">
              <a:buNone/>
              <a:defRPr sz="715">
                <a:solidFill>
                  <a:schemeClr val="accent3">
                    <a:lumMod val="50000"/>
                  </a:schemeClr>
                </a:solidFill>
              </a:defRPr>
            </a:lvl1pPr>
            <a:lvl2pPr marL="363500" indent="0">
              <a:buNone/>
              <a:defRPr/>
            </a:lvl2pPr>
            <a:lvl3pPr marL="727000" indent="0">
              <a:buNone/>
              <a:defRPr/>
            </a:lvl3pPr>
            <a:lvl4pPr marL="1090501" indent="0">
              <a:buNone/>
              <a:defRPr/>
            </a:lvl4pPr>
            <a:lvl5pPr marL="1454002" indent="0">
              <a:buNone/>
              <a:defRPr/>
            </a:lvl5pPr>
          </a:lstStyle>
          <a:p>
            <a:pPr lvl="0"/>
            <a:r>
              <a:rPr lang="fr-FR" noProof="0"/>
              <a:t>Cliquez pour modifier les styles du texte du masque</a:t>
            </a:r>
          </a:p>
        </p:txBody>
      </p:sp>
      <p:sp>
        <p:nvSpPr>
          <p:cNvPr id="45" name="Text Placeholder 10">
            <a:extLst>
              <a:ext uri="{FF2B5EF4-FFF2-40B4-BE49-F238E27FC236}">
                <a16:creationId xmlns:a16="http://schemas.microsoft.com/office/drawing/2014/main" id="{0FB6A1ED-A43C-42BE-9DEC-CACB146207F0}"/>
              </a:ext>
            </a:extLst>
          </p:cNvPr>
          <p:cNvSpPr>
            <a:spLocks noGrp="1"/>
          </p:cNvSpPr>
          <p:nvPr>
            <p:ph type="body" sz="quarter" idx="13"/>
          </p:nvPr>
        </p:nvSpPr>
        <p:spPr>
          <a:xfrm>
            <a:off x="825088" y="2802386"/>
            <a:ext cx="3286800" cy="900000"/>
          </a:xfrm>
          <a:prstGeom prst="roundRect">
            <a:avLst>
              <a:gd name="adj" fmla="val 3843"/>
            </a:avLst>
          </a:prstGeom>
          <a:solidFill>
            <a:schemeClr val="bg1"/>
          </a:solidFill>
          <a:effectLst>
            <a:outerShdw blurRad="254000" algn="ctr" rotWithShape="0">
              <a:prstClr val="black">
                <a:alpha val="15000"/>
              </a:prstClr>
            </a:outerShdw>
          </a:effectLst>
        </p:spPr>
        <p:txBody>
          <a:bodyPr lIns="216000" tIns="144000" rIns="216000" bIns="144000">
            <a:noAutofit/>
          </a:bodyPr>
          <a:lstStyle>
            <a:lvl1pPr marL="0" indent="0">
              <a:buNone/>
              <a:defRPr sz="715">
                <a:solidFill>
                  <a:schemeClr val="accent2"/>
                </a:solidFill>
              </a:defRPr>
            </a:lvl1pPr>
            <a:lvl2pPr marL="363500" indent="0">
              <a:buNone/>
              <a:defRPr/>
            </a:lvl2pPr>
            <a:lvl3pPr marL="727000" indent="0">
              <a:buNone/>
              <a:defRPr/>
            </a:lvl3pPr>
            <a:lvl4pPr marL="1090501" indent="0">
              <a:buNone/>
              <a:defRPr/>
            </a:lvl4pPr>
            <a:lvl5pPr marL="1454002" indent="0">
              <a:buNone/>
              <a:defRPr/>
            </a:lvl5pPr>
          </a:lstStyle>
          <a:p>
            <a:pPr lvl="0"/>
            <a:r>
              <a:rPr lang="fr-FR" noProof="0"/>
              <a:t>Cliquez pour modifier les styles du texte du masque</a:t>
            </a:r>
          </a:p>
        </p:txBody>
      </p:sp>
      <p:sp>
        <p:nvSpPr>
          <p:cNvPr id="167" name="Freeform: Shape 166">
            <a:extLst>
              <a:ext uri="{FF2B5EF4-FFF2-40B4-BE49-F238E27FC236}">
                <a16:creationId xmlns:a16="http://schemas.microsoft.com/office/drawing/2014/main" id="{B4F4E6F7-2F9A-413A-ACF9-5A15227B20D7}"/>
              </a:ext>
            </a:extLst>
          </p:cNvPr>
          <p:cNvSpPr/>
          <p:nvPr/>
        </p:nvSpPr>
        <p:spPr>
          <a:xfrm>
            <a:off x="2" y="3554582"/>
            <a:ext cx="11991817" cy="1041864"/>
          </a:xfrm>
          <a:custGeom>
            <a:avLst/>
            <a:gdLst>
              <a:gd name="connsiteX0" fmla="*/ 11381017 w 11991817"/>
              <a:gd name="connsiteY0" fmla="*/ 0 h 1041864"/>
              <a:gd name="connsiteX1" fmla="*/ 11989920 w 11991817"/>
              <a:gd name="connsiteY1" fmla="*/ 520122 h 1041864"/>
              <a:gd name="connsiteX2" fmla="*/ 11991817 w 11991817"/>
              <a:gd name="connsiteY2" fmla="*/ 520122 h 1041864"/>
              <a:gd name="connsiteX3" fmla="*/ 11990869 w 11991817"/>
              <a:gd name="connsiteY3" fmla="*/ 520932 h 1041864"/>
              <a:gd name="connsiteX4" fmla="*/ 11991817 w 11991817"/>
              <a:gd name="connsiteY4" fmla="*/ 521742 h 1041864"/>
              <a:gd name="connsiteX5" fmla="*/ 11989920 w 11991817"/>
              <a:gd name="connsiteY5" fmla="*/ 521742 h 1041864"/>
              <a:gd name="connsiteX6" fmla="*/ 11381017 w 11991817"/>
              <a:gd name="connsiteY6" fmla="*/ 1041864 h 1041864"/>
              <a:gd name="connsiteX7" fmla="*/ 11455908 w 11991817"/>
              <a:gd name="connsiteY7" fmla="*/ 795371 h 1041864"/>
              <a:gd name="connsiteX8" fmla="*/ 1 w 11991817"/>
              <a:gd name="connsiteY8" fmla="*/ 795371 h 1041864"/>
              <a:gd name="connsiteX9" fmla="*/ 1 w 11991817"/>
              <a:gd name="connsiteY9" fmla="*/ 712491 h 1041864"/>
              <a:gd name="connsiteX10" fmla="*/ 0 w 11991817"/>
              <a:gd name="connsiteY10" fmla="*/ 712491 h 1041864"/>
              <a:gd name="connsiteX11" fmla="*/ 0 w 11991817"/>
              <a:gd name="connsiteY11" fmla="*/ 521742 h 1041864"/>
              <a:gd name="connsiteX12" fmla="*/ 0 w 11991817"/>
              <a:gd name="connsiteY12" fmla="*/ 520122 h 1041864"/>
              <a:gd name="connsiteX13" fmla="*/ 0 w 11991817"/>
              <a:gd name="connsiteY13" fmla="*/ 329373 h 1041864"/>
              <a:gd name="connsiteX14" fmla="*/ 1 w 11991817"/>
              <a:gd name="connsiteY14" fmla="*/ 329373 h 1041864"/>
              <a:gd name="connsiteX15" fmla="*/ 1 w 11991817"/>
              <a:gd name="connsiteY15" fmla="*/ 246493 h 1041864"/>
              <a:gd name="connsiteX16" fmla="*/ 11455908 w 11991817"/>
              <a:gd name="connsiteY16" fmla="*/ 246493 h 10418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1991817" h="1041864">
                <a:moveTo>
                  <a:pt x="11381017" y="0"/>
                </a:moveTo>
                <a:lnTo>
                  <a:pt x="11989920" y="520122"/>
                </a:lnTo>
                <a:lnTo>
                  <a:pt x="11991817" y="520122"/>
                </a:lnTo>
                <a:lnTo>
                  <a:pt x="11990869" y="520932"/>
                </a:lnTo>
                <a:lnTo>
                  <a:pt x="11991817" y="521742"/>
                </a:lnTo>
                <a:lnTo>
                  <a:pt x="11989920" y="521742"/>
                </a:lnTo>
                <a:lnTo>
                  <a:pt x="11381017" y="1041864"/>
                </a:lnTo>
                <a:lnTo>
                  <a:pt x="11455908" y="795371"/>
                </a:lnTo>
                <a:lnTo>
                  <a:pt x="1" y="795371"/>
                </a:lnTo>
                <a:lnTo>
                  <a:pt x="1" y="712491"/>
                </a:lnTo>
                <a:lnTo>
                  <a:pt x="0" y="712491"/>
                </a:lnTo>
                <a:lnTo>
                  <a:pt x="0" y="521742"/>
                </a:lnTo>
                <a:lnTo>
                  <a:pt x="0" y="520122"/>
                </a:lnTo>
                <a:lnTo>
                  <a:pt x="0" y="329373"/>
                </a:lnTo>
                <a:lnTo>
                  <a:pt x="1" y="329373"/>
                </a:lnTo>
                <a:lnTo>
                  <a:pt x="1" y="246493"/>
                </a:lnTo>
                <a:lnTo>
                  <a:pt x="11455908" y="24649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fr-FR" sz="1431" noProof="0"/>
          </a:p>
        </p:txBody>
      </p:sp>
      <p:grpSp>
        <p:nvGrpSpPr>
          <p:cNvPr id="10" name="Group 9">
            <a:extLst>
              <a:ext uri="{FF2B5EF4-FFF2-40B4-BE49-F238E27FC236}">
                <a16:creationId xmlns:a16="http://schemas.microsoft.com/office/drawing/2014/main" id="{A3C9F703-A0E9-43FB-9E17-7811F6752133}"/>
              </a:ext>
            </a:extLst>
          </p:cNvPr>
          <p:cNvGrpSpPr/>
          <p:nvPr/>
        </p:nvGrpSpPr>
        <p:grpSpPr>
          <a:xfrm>
            <a:off x="1" y="3859862"/>
            <a:ext cx="11558015" cy="431307"/>
            <a:chOff x="0" y="5745974"/>
            <a:chExt cx="11558015" cy="431307"/>
          </a:xfrm>
        </p:grpSpPr>
        <p:sp>
          <p:nvSpPr>
            <p:cNvPr id="68" name="Isosceles Triangle 67">
              <a:extLst>
                <a:ext uri="{FF2B5EF4-FFF2-40B4-BE49-F238E27FC236}">
                  <a16:creationId xmlns:a16="http://schemas.microsoft.com/office/drawing/2014/main" id="{B1AEF7B8-8B93-4A79-AFEA-6ACDBFA4CA38}"/>
                </a:ext>
              </a:extLst>
            </p:cNvPr>
            <p:cNvSpPr/>
            <p:nvPr/>
          </p:nvSpPr>
          <p:spPr>
            <a:xfrm rot="5400000">
              <a:off x="-83977" y="5829951"/>
              <a:ext cx="431302" cy="263347"/>
            </a:xfrm>
            <a:prstGeom prst="triangle">
              <a:avLst/>
            </a:prstGeom>
            <a:gradFill>
              <a:gsLst>
                <a:gs pos="0">
                  <a:schemeClr val="bg1">
                    <a:alpha val="15000"/>
                  </a:schemeClr>
                </a:gs>
                <a:gs pos="100000">
                  <a:schemeClr val="bg1">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31" noProof="0"/>
            </a:p>
          </p:txBody>
        </p:sp>
        <p:sp>
          <p:nvSpPr>
            <p:cNvPr id="69" name="Isosceles Triangle 68">
              <a:extLst>
                <a:ext uri="{FF2B5EF4-FFF2-40B4-BE49-F238E27FC236}">
                  <a16:creationId xmlns:a16="http://schemas.microsoft.com/office/drawing/2014/main" id="{86C99DA9-000C-4743-A4BA-9D2F3C814C81}"/>
                </a:ext>
              </a:extLst>
            </p:cNvPr>
            <p:cNvSpPr/>
            <p:nvPr/>
          </p:nvSpPr>
          <p:spPr>
            <a:xfrm rot="5400000">
              <a:off x="98195" y="5829952"/>
              <a:ext cx="431302" cy="263347"/>
            </a:xfrm>
            <a:prstGeom prst="triangle">
              <a:avLst/>
            </a:prstGeom>
            <a:gradFill>
              <a:gsLst>
                <a:gs pos="0">
                  <a:schemeClr val="bg1">
                    <a:alpha val="15000"/>
                  </a:schemeClr>
                </a:gs>
                <a:gs pos="100000">
                  <a:schemeClr val="bg1">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31" noProof="0"/>
            </a:p>
          </p:txBody>
        </p:sp>
        <p:sp>
          <p:nvSpPr>
            <p:cNvPr id="70" name="Isosceles Triangle 69">
              <a:extLst>
                <a:ext uri="{FF2B5EF4-FFF2-40B4-BE49-F238E27FC236}">
                  <a16:creationId xmlns:a16="http://schemas.microsoft.com/office/drawing/2014/main" id="{78D61411-0015-4940-A0A6-CA7DB3E93BCB}"/>
                </a:ext>
              </a:extLst>
            </p:cNvPr>
            <p:cNvSpPr/>
            <p:nvPr/>
          </p:nvSpPr>
          <p:spPr>
            <a:xfrm rot="5400000">
              <a:off x="280368" y="5829952"/>
              <a:ext cx="431302" cy="263347"/>
            </a:xfrm>
            <a:prstGeom prst="triangle">
              <a:avLst/>
            </a:prstGeom>
            <a:gradFill>
              <a:gsLst>
                <a:gs pos="0">
                  <a:schemeClr val="bg1">
                    <a:alpha val="15000"/>
                  </a:schemeClr>
                </a:gs>
                <a:gs pos="100000">
                  <a:schemeClr val="bg1">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31" noProof="0"/>
            </a:p>
          </p:txBody>
        </p:sp>
        <p:sp>
          <p:nvSpPr>
            <p:cNvPr id="71" name="Isosceles Triangle 70">
              <a:extLst>
                <a:ext uri="{FF2B5EF4-FFF2-40B4-BE49-F238E27FC236}">
                  <a16:creationId xmlns:a16="http://schemas.microsoft.com/office/drawing/2014/main" id="{C661740B-C835-4ED1-93D9-12B1CF64966C}"/>
                </a:ext>
              </a:extLst>
            </p:cNvPr>
            <p:cNvSpPr/>
            <p:nvPr/>
          </p:nvSpPr>
          <p:spPr>
            <a:xfrm rot="5400000">
              <a:off x="462540" y="5829953"/>
              <a:ext cx="431302" cy="263347"/>
            </a:xfrm>
            <a:prstGeom prst="triangle">
              <a:avLst/>
            </a:prstGeom>
            <a:gradFill>
              <a:gsLst>
                <a:gs pos="0">
                  <a:schemeClr val="bg1">
                    <a:alpha val="15000"/>
                  </a:schemeClr>
                </a:gs>
                <a:gs pos="100000">
                  <a:schemeClr val="bg1">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31" noProof="0"/>
            </a:p>
          </p:txBody>
        </p:sp>
        <p:sp>
          <p:nvSpPr>
            <p:cNvPr id="72" name="Isosceles Triangle 71">
              <a:extLst>
                <a:ext uri="{FF2B5EF4-FFF2-40B4-BE49-F238E27FC236}">
                  <a16:creationId xmlns:a16="http://schemas.microsoft.com/office/drawing/2014/main" id="{C0F3C33F-5335-4D03-BA4E-41CD643714C9}"/>
                </a:ext>
              </a:extLst>
            </p:cNvPr>
            <p:cNvSpPr/>
            <p:nvPr/>
          </p:nvSpPr>
          <p:spPr>
            <a:xfrm rot="5400000">
              <a:off x="644713" y="5829951"/>
              <a:ext cx="431302" cy="263347"/>
            </a:xfrm>
            <a:prstGeom prst="triangle">
              <a:avLst/>
            </a:prstGeom>
            <a:gradFill>
              <a:gsLst>
                <a:gs pos="0">
                  <a:schemeClr val="bg1">
                    <a:alpha val="15000"/>
                  </a:schemeClr>
                </a:gs>
                <a:gs pos="100000">
                  <a:schemeClr val="bg1">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31" noProof="0"/>
            </a:p>
          </p:txBody>
        </p:sp>
        <p:sp>
          <p:nvSpPr>
            <p:cNvPr id="73" name="Isosceles Triangle 72">
              <a:extLst>
                <a:ext uri="{FF2B5EF4-FFF2-40B4-BE49-F238E27FC236}">
                  <a16:creationId xmlns:a16="http://schemas.microsoft.com/office/drawing/2014/main" id="{2299950D-ACDB-4AB9-9578-0AE0B9F5717A}"/>
                </a:ext>
              </a:extLst>
            </p:cNvPr>
            <p:cNvSpPr/>
            <p:nvPr/>
          </p:nvSpPr>
          <p:spPr>
            <a:xfrm rot="5400000">
              <a:off x="826885" y="5829953"/>
              <a:ext cx="431302" cy="263347"/>
            </a:xfrm>
            <a:prstGeom prst="triangle">
              <a:avLst/>
            </a:prstGeom>
            <a:gradFill>
              <a:gsLst>
                <a:gs pos="0">
                  <a:schemeClr val="bg1">
                    <a:alpha val="15000"/>
                  </a:schemeClr>
                </a:gs>
                <a:gs pos="100000">
                  <a:schemeClr val="bg1">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31" noProof="0"/>
            </a:p>
          </p:txBody>
        </p:sp>
        <p:sp>
          <p:nvSpPr>
            <p:cNvPr id="74" name="Isosceles Triangle 73">
              <a:extLst>
                <a:ext uri="{FF2B5EF4-FFF2-40B4-BE49-F238E27FC236}">
                  <a16:creationId xmlns:a16="http://schemas.microsoft.com/office/drawing/2014/main" id="{B36F10E0-0D9B-4252-9ACD-142B0770B290}"/>
                </a:ext>
              </a:extLst>
            </p:cNvPr>
            <p:cNvSpPr/>
            <p:nvPr/>
          </p:nvSpPr>
          <p:spPr>
            <a:xfrm rot="5400000">
              <a:off x="1009057" y="5829953"/>
              <a:ext cx="431302" cy="263347"/>
            </a:xfrm>
            <a:prstGeom prst="triangle">
              <a:avLst/>
            </a:prstGeom>
            <a:gradFill>
              <a:gsLst>
                <a:gs pos="0">
                  <a:schemeClr val="bg1">
                    <a:alpha val="15000"/>
                  </a:schemeClr>
                </a:gs>
                <a:gs pos="100000">
                  <a:schemeClr val="bg1">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31" noProof="0"/>
            </a:p>
          </p:txBody>
        </p:sp>
        <p:sp>
          <p:nvSpPr>
            <p:cNvPr id="75" name="Isosceles Triangle 74">
              <a:extLst>
                <a:ext uri="{FF2B5EF4-FFF2-40B4-BE49-F238E27FC236}">
                  <a16:creationId xmlns:a16="http://schemas.microsoft.com/office/drawing/2014/main" id="{A949441D-CE06-44D2-A1AF-F75C3068E0F0}"/>
                </a:ext>
              </a:extLst>
            </p:cNvPr>
            <p:cNvSpPr/>
            <p:nvPr/>
          </p:nvSpPr>
          <p:spPr>
            <a:xfrm rot="5400000">
              <a:off x="1191230" y="5829953"/>
              <a:ext cx="431302" cy="263347"/>
            </a:xfrm>
            <a:prstGeom prst="triangle">
              <a:avLst/>
            </a:prstGeom>
            <a:gradFill>
              <a:gsLst>
                <a:gs pos="0">
                  <a:schemeClr val="bg1">
                    <a:alpha val="15000"/>
                  </a:schemeClr>
                </a:gs>
                <a:gs pos="100000">
                  <a:schemeClr val="bg1">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31" noProof="0"/>
            </a:p>
          </p:txBody>
        </p:sp>
        <p:sp>
          <p:nvSpPr>
            <p:cNvPr id="76" name="Isosceles Triangle 75">
              <a:extLst>
                <a:ext uri="{FF2B5EF4-FFF2-40B4-BE49-F238E27FC236}">
                  <a16:creationId xmlns:a16="http://schemas.microsoft.com/office/drawing/2014/main" id="{B1385E46-9C8A-4865-943C-1FBFE216697D}"/>
                </a:ext>
              </a:extLst>
            </p:cNvPr>
            <p:cNvSpPr/>
            <p:nvPr/>
          </p:nvSpPr>
          <p:spPr>
            <a:xfrm rot="5400000">
              <a:off x="1373402" y="5829952"/>
              <a:ext cx="431302" cy="263347"/>
            </a:xfrm>
            <a:prstGeom prst="triangle">
              <a:avLst/>
            </a:prstGeom>
            <a:gradFill>
              <a:gsLst>
                <a:gs pos="0">
                  <a:schemeClr val="bg1">
                    <a:alpha val="15000"/>
                  </a:schemeClr>
                </a:gs>
                <a:gs pos="100000">
                  <a:schemeClr val="bg1">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31" noProof="0"/>
            </a:p>
          </p:txBody>
        </p:sp>
        <p:sp>
          <p:nvSpPr>
            <p:cNvPr id="77" name="Isosceles Triangle 76">
              <a:extLst>
                <a:ext uri="{FF2B5EF4-FFF2-40B4-BE49-F238E27FC236}">
                  <a16:creationId xmlns:a16="http://schemas.microsoft.com/office/drawing/2014/main" id="{4E11FB68-F86C-43B7-8A5E-B020A38AC6A1}"/>
                </a:ext>
              </a:extLst>
            </p:cNvPr>
            <p:cNvSpPr/>
            <p:nvPr/>
          </p:nvSpPr>
          <p:spPr>
            <a:xfrm rot="5400000">
              <a:off x="1555575" y="5829953"/>
              <a:ext cx="431302" cy="263347"/>
            </a:xfrm>
            <a:prstGeom prst="triangle">
              <a:avLst/>
            </a:prstGeom>
            <a:gradFill>
              <a:gsLst>
                <a:gs pos="0">
                  <a:schemeClr val="bg1">
                    <a:alpha val="15000"/>
                  </a:schemeClr>
                </a:gs>
                <a:gs pos="100000">
                  <a:schemeClr val="bg1">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31" noProof="0"/>
            </a:p>
          </p:txBody>
        </p:sp>
        <p:sp>
          <p:nvSpPr>
            <p:cNvPr id="78" name="Isosceles Triangle 77">
              <a:extLst>
                <a:ext uri="{FF2B5EF4-FFF2-40B4-BE49-F238E27FC236}">
                  <a16:creationId xmlns:a16="http://schemas.microsoft.com/office/drawing/2014/main" id="{16F4DA81-06DA-4537-8730-F42404FC6AE1}"/>
                </a:ext>
              </a:extLst>
            </p:cNvPr>
            <p:cNvSpPr/>
            <p:nvPr/>
          </p:nvSpPr>
          <p:spPr>
            <a:xfrm rot="5400000">
              <a:off x="1737747" y="5829953"/>
              <a:ext cx="431302" cy="263347"/>
            </a:xfrm>
            <a:prstGeom prst="triangle">
              <a:avLst/>
            </a:prstGeom>
            <a:gradFill>
              <a:gsLst>
                <a:gs pos="0">
                  <a:schemeClr val="bg1">
                    <a:alpha val="15000"/>
                  </a:schemeClr>
                </a:gs>
                <a:gs pos="100000">
                  <a:schemeClr val="bg1">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31" noProof="0"/>
            </a:p>
          </p:txBody>
        </p:sp>
        <p:sp>
          <p:nvSpPr>
            <p:cNvPr id="79" name="Isosceles Triangle 78">
              <a:extLst>
                <a:ext uri="{FF2B5EF4-FFF2-40B4-BE49-F238E27FC236}">
                  <a16:creationId xmlns:a16="http://schemas.microsoft.com/office/drawing/2014/main" id="{BBFF73C7-0F80-4705-8015-1C7766DF77B1}"/>
                </a:ext>
              </a:extLst>
            </p:cNvPr>
            <p:cNvSpPr/>
            <p:nvPr/>
          </p:nvSpPr>
          <p:spPr>
            <a:xfrm rot="5400000">
              <a:off x="1919920" y="5829954"/>
              <a:ext cx="431302" cy="263347"/>
            </a:xfrm>
            <a:prstGeom prst="triangle">
              <a:avLst/>
            </a:prstGeom>
            <a:gradFill>
              <a:gsLst>
                <a:gs pos="0">
                  <a:schemeClr val="bg1">
                    <a:alpha val="15000"/>
                  </a:schemeClr>
                </a:gs>
                <a:gs pos="100000">
                  <a:schemeClr val="bg1">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31" noProof="0"/>
            </a:p>
          </p:txBody>
        </p:sp>
        <p:sp>
          <p:nvSpPr>
            <p:cNvPr id="80" name="Isosceles Triangle 79">
              <a:extLst>
                <a:ext uri="{FF2B5EF4-FFF2-40B4-BE49-F238E27FC236}">
                  <a16:creationId xmlns:a16="http://schemas.microsoft.com/office/drawing/2014/main" id="{1961CF33-1F63-457E-BA85-D087195A8F89}"/>
                </a:ext>
              </a:extLst>
            </p:cNvPr>
            <p:cNvSpPr/>
            <p:nvPr/>
          </p:nvSpPr>
          <p:spPr>
            <a:xfrm rot="5400000">
              <a:off x="2102092" y="5829951"/>
              <a:ext cx="431302" cy="263347"/>
            </a:xfrm>
            <a:prstGeom prst="triangle">
              <a:avLst/>
            </a:prstGeom>
            <a:gradFill>
              <a:gsLst>
                <a:gs pos="0">
                  <a:schemeClr val="bg1">
                    <a:alpha val="15000"/>
                  </a:schemeClr>
                </a:gs>
                <a:gs pos="100000">
                  <a:schemeClr val="bg1">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31" noProof="0"/>
            </a:p>
          </p:txBody>
        </p:sp>
        <p:sp>
          <p:nvSpPr>
            <p:cNvPr id="81" name="Isosceles Triangle 80">
              <a:extLst>
                <a:ext uri="{FF2B5EF4-FFF2-40B4-BE49-F238E27FC236}">
                  <a16:creationId xmlns:a16="http://schemas.microsoft.com/office/drawing/2014/main" id="{B7F21C0F-08AF-4863-A5CC-0D4B872D2BDE}"/>
                </a:ext>
              </a:extLst>
            </p:cNvPr>
            <p:cNvSpPr/>
            <p:nvPr/>
          </p:nvSpPr>
          <p:spPr>
            <a:xfrm rot="5400000">
              <a:off x="2284264" y="5829953"/>
              <a:ext cx="431302" cy="263347"/>
            </a:xfrm>
            <a:prstGeom prst="triangle">
              <a:avLst/>
            </a:prstGeom>
            <a:gradFill>
              <a:gsLst>
                <a:gs pos="0">
                  <a:schemeClr val="bg1">
                    <a:alpha val="15000"/>
                  </a:schemeClr>
                </a:gs>
                <a:gs pos="100000">
                  <a:schemeClr val="bg1">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31" noProof="0"/>
            </a:p>
          </p:txBody>
        </p:sp>
        <p:sp>
          <p:nvSpPr>
            <p:cNvPr id="82" name="Isosceles Triangle 81">
              <a:extLst>
                <a:ext uri="{FF2B5EF4-FFF2-40B4-BE49-F238E27FC236}">
                  <a16:creationId xmlns:a16="http://schemas.microsoft.com/office/drawing/2014/main" id="{779AC345-37E0-4656-AED3-C74199D801F3}"/>
                </a:ext>
              </a:extLst>
            </p:cNvPr>
            <p:cNvSpPr/>
            <p:nvPr/>
          </p:nvSpPr>
          <p:spPr>
            <a:xfrm rot="5400000">
              <a:off x="2466437" y="5829953"/>
              <a:ext cx="431302" cy="263347"/>
            </a:xfrm>
            <a:prstGeom prst="triangle">
              <a:avLst/>
            </a:prstGeom>
            <a:gradFill>
              <a:gsLst>
                <a:gs pos="0">
                  <a:schemeClr val="bg1">
                    <a:alpha val="15000"/>
                  </a:schemeClr>
                </a:gs>
                <a:gs pos="100000">
                  <a:schemeClr val="bg1">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31" noProof="0"/>
            </a:p>
          </p:txBody>
        </p:sp>
        <p:sp>
          <p:nvSpPr>
            <p:cNvPr id="83" name="Isosceles Triangle 82">
              <a:extLst>
                <a:ext uri="{FF2B5EF4-FFF2-40B4-BE49-F238E27FC236}">
                  <a16:creationId xmlns:a16="http://schemas.microsoft.com/office/drawing/2014/main" id="{261A54EE-7E23-477A-A808-00CA4D19A2F0}"/>
                </a:ext>
              </a:extLst>
            </p:cNvPr>
            <p:cNvSpPr/>
            <p:nvPr/>
          </p:nvSpPr>
          <p:spPr>
            <a:xfrm rot="5400000">
              <a:off x="2648609" y="5829953"/>
              <a:ext cx="431302" cy="263347"/>
            </a:xfrm>
            <a:prstGeom prst="triangle">
              <a:avLst/>
            </a:prstGeom>
            <a:gradFill>
              <a:gsLst>
                <a:gs pos="0">
                  <a:schemeClr val="bg1">
                    <a:alpha val="15000"/>
                  </a:schemeClr>
                </a:gs>
                <a:gs pos="100000">
                  <a:schemeClr val="bg1">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31" noProof="0"/>
            </a:p>
          </p:txBody>
        </p:sp>
        <p:sp>
          <p:nvSpPr>
            <p:cNvPr id="84" name="Isosceles Triangle 83">
              <a:extLst>
                <a:ext uri="{FF2B5EF4-FFF2-40B4-BE49-F238E27FC236}">
                  <a16:creationId xmlns:a16="http://schemas.microsoft.com/office/drawing/2014/main" id="{D58D9F9A-055C-4634-9ABD-BE0CD95AF1E1}"/>
                </a:ext>
              </a:extLst>
            </p:cNvPr>
            <p:cNvSpPr/>
            <p:nvPr/>
          </p:nvSpPr>
          <p:spPr>
            <a:xfrm rot="5400000">
              <a:off x="2830782" y="5829952"/>
              <a:ext cx="431302" cy="263347"/>
            </a:xfrm>
            <a:prstGeom prst="triangle">
              <a:avLst/>
            </a:prstGeom>
            <a:gradFill>
              <a:gsLst>
                <a:gs pos="0">
                  <a:schemeClr val="bg1">
                    <a:alpha val="15000"/>
                  </a:schemeClr>
                </a:gs>
                <a:gs pos="100000">
                  <a:schemeClr val="bg1">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31" noProof="0"/>
            </a:p>
          </p:txBody>
        </p:sp>
        <p:sp>
          <p:nvSpPr>
            <p:cNvPr id="85" name="Isosceles Triangle 84">
              <a:extLst>
                <a:ext uri="{FF2B5EF4-FFF2-40B4-BE49-F238E27FC236}">
                  <a16:creationId xmlns:a16="http://schemas.microsoft.com/office/drawing/2014/main" id="{A5EF537B-794F-4AE2-A1F6-034DE75876C7}"/>
                </a:ext>
              </a:extLst>
            </p:cNvPr>
            <p:cNvSpPr/>
            <p:nvPr/>
          </p:nvSpPr>
          <p:spPr>
            <a:xfrm rot="5400000">
              <a:off x="3012954" y="5829953"/>
              <a:ext cx="431302" cy="263347"/>
            </a:xfrm>
            <a:prstGeom prst="triangle">
              <a:avLst/>
            </a:prstGeom>
            <a:gradFill>
              <a:gsLst>
                <a:gs pos="0">
                  <a:schemeClr val="bg1">
                    <a:alpha val="15000"/>
                  </a:schemeClr>
                </a:gs>
                <a:gs pos="100000">
                  <a:schemeClr val="bg1">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31" noProof="0"/>
            </a:p>
          </p:txBody>
        </p:sp>
        <p:sp>
          <p:nvSpPr>
            <p:cNvPr id="86" name="Isosceles Triangle 85">
              <a:extLst>
                <a:ext uri="{FF2B5EF4-FFF2-40B4-BE49-F238E27FC236}">
                  <a16:creationId xmlns:a16="http://schemas.microsoft.com/office/drawing/2014/main" id="{09A7F1AE-822F-4BF3-A50F-18B3813C3F9C}"/>
                </a:ext>
              </a:extLst>
            </p:cNvPr>
            <p:cNvSpPr/>
            <p:nvPr/>
          </p:nvSpPr>
          <p:spPr>
            <a:xfrm rot="5400000">
              <a:off x="3195127" y="5829953"/>
              <a:ext cx="431302" cy="263347"/>
            </a:xfrm>
            <a:prstGeom prst="triangle">
              <a:avLst/>
            </a:prstGeom>
            <a:gradFill>
              <a:gsLst>
                <a:gs pos="0">
                  <a:schemeClr val="bg1">
                    <a:alpha val="15000"/>
                  </a:schemeClr>
                </a:gs>
                <a:gs pos="100000">
                  <a:schemeClr val="bg1">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31" noProof="0"/>
            </a:p>
          </p:txBody>
        </p:sp>
        <p:sp>
          <p:nvSpPr>
            <p:cNvPr id="87" name="Isosceles Triangle 86">
              <a:extLst>
                <a:ext uri="{FF2B5EF4-FFF2-40B4-BE49-F238E27FC236}">
                  <a16:creationId xmlns:a16="http://schemas.microsoft.com/office/drawing/2014/main" id="{17FC0BD4-12AC-44EF-8ED1-97755F6009B6}"/>
                </a:ext>
              </a:extLst>
            </p:cNvPr>
            <p:cNvSpPr/>
            <p:nvPr/>
          </p:nvSpPr>
          <p:spPr>
            <a:xfrm rot="5400000">
              <a:off x="3377299" y="5829954"/>
              <a:ext cx="431302" cy="263347"/>
            </a:xfrm>
            <a:prstGeom prst="triangle">
              <a:avLst/>
            </a:prstGeom>
            <a:gradFill>
              <a:gsLst>
                <a:gs pos="0">
                  <a:schemeClr val="bg1">
                    <a:alpha val="15000"/>
                  </a:schemeClr>
                </a:gs>
                <a:gs pos="100000">
                  <a:schemeClr val="bg1">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31" noProof="0"/>
            </a:p>
          </p:txBody>
        </p:sp>
        <p:sp>
          <p:nvSpPr>
            <p:cNvPr id="88" name="Isosceles Triangle 87">
              <a:extLst>
                <a:ext uri="{FF2B5EF4-FFF2-40B4-BE49-F238E27FC236}">
                  <a16:creationId xmlns:a16="http://schemas.microsoft.com/office/drawing/2014/main" id="{FAFCE9AA-2E6E-4EDA-9E40-BADBDE323DB8}"/>
                </a:ext>
              </a:extLst>
            </p:cNvPr>
            <p:cNvSpPr/>
            <p:nvPr/>
          </p:nvSpPr>
          <p:spPr>
            <a:xfrm rot="5400000">
              <a:off x="3559471" y="5829952"/>
              <a:ext cx="431302" cy="263347"/>
            </a:xfrm>
            <a:prstGeom prst="triangle">
              <a:avLst/>
            </a:prstGeom>
            <a:gradFill>
              <a:gsLst>
                <a:gs pos="0">
                  <a:schemeClr val="bg1">
                    <a:alpha val="15000"/>
                  </a:schemeClr>
                </a:gs>
                <a:gs pos="100000">
                  <a:schemeClr val="bg1">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31" noProof="0"/>
            </a:p>
          </p:txBody>
        </p:sp>
        <p:sp>
          <p:nvSpPr>
            <p:cNvPr id="89" name="Isosceles Triangle 88">
              <a:extLst>
                <a:ext uri="{FF2B5EF4-FFF2-40B4-BE49-F238E27FC236}">
                  <a16:creationId xmlns:a16="http://schemas.microsoft.com/office/drawing/2014/main" id="{C53C79B7-6E7C-46E2-AA2F-B887DD996D37}"/>
                </a:ext>
              </a:extLst>
            </p:cNvPr>
            <p:cNvSpPr/>
            <p:nvPr/>
          </p:nvSpPr>
          <p:spPr>
            <a:xfrm rot="5400000">
              <a:off x="3741644" y="5829954"/>
              <a:ext cx="431302" cy="263347"/>
            </a:xfrm>
            <a:prstGeom prst="triangle">
              <a:avLst/>
            </a:prstGeom>
            <a:gradFill>
              <a:gsLst>
                <a:gs pos="0">
                  <a:schemeClr val="bg1">
                    <a:alpha val="15000"/>
                  </a:schemeClr>
                </a:gs>
                <a:gs pos="100000">
                  <a:schemeClr val="bg1">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31" noProof="0"/>
            </a:p>
          </p:txBody>
        </p:sp>
        <p:sp>
          <p:nvSpPr>
            <p:cNvPr id="90" name="Isosceles Triangle 89">
              <a:extLst>
                <a:ext uri="{FF2B5EF4-FFF2-40B4-BE49-F238E27FC236}">
                  <a16:creationId xmlns:a16="http://schemas.microsoft.com/office/drawing/2014/main" id="{FEB3F589-1C03-4631-AB23-2DF38CBB58D8}"/>
                </a:ext>
              </a:extLst>
            </p:cNvPr>
            <p:cNvSpPr/>
            <p:nvPr/>
          </p:nvSpPr>
          <p:spPr>
            <a:xfrm rot="5400000">
              <a:off x="3923816" y="5829954"/>
              <a:ext cx="431302" cy="263347"/>
            </a:xfrm>
            <a:prstGeom prst="triangle">
              <a:avLst/>
            </a:prstGeom>
            <a:gradFill>
              <a:gsLst>
                <a:gs pos="0">
                  <a:schemeClr val="bg1">
                    <a:alpha val="15000"/>
                  </a:schemeClr>
                </a:gs>
                <a:gs pos="100000">
                  <a:schemeClr val="bg1">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31" noProof="0"/>
            </a:p>
          </p:txBody>
        </p:sp>
        <p:sp>
          <p:nvSpPr>
            <p:cNvPr id="91" name="Isosceles Triangle 90">
              <a:extLst>
                <a:ext uri="{FF2B5EF4-FFF2-40B4-BE49-F238E27FC236}">
                  <a16:creationId xmlns:a16="http://schemas.microsoft.com/office/drawing/2014/main" id="{4228D679-583A-46E7-ADD3-EB980DDB42C3}"/>
                </a:ext>
              </a:extLst>
            </p:cNvPr>
            <p:cNvSpPr/>
            <p:nvPr/>
          </p:nvSpPr>
          <p:spPr>
            <a:xfrm rot="5400000">
              <a:off x="4105989" y="5829954"/>
              <a:ext cx="431302" cy="263347"/>
            </a:xfrm>
            <a:prstGeom prst="triangle">
              <a:avLst/>
            </a:prstGeom>
            <a:gradFill>
              <a:gsLst>
                <a:gs pos="0">
                  <a:schemeClr val="bg1">
                    <a:alpha val="15000"/>
                  </a:schemeClr>
                </a:gs>
                <a:gs pos="100000">
                  <a:schemeClr val="bg1">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31" noProof="0"/>
            </a:p>
          </p:txBody>
        </p:sp>
        <p:sp>
          <p:nvSpPr>
            <p:cNvPr id="92" name="Isosceles Triangle 91">
              <a:extLst>
                <a:ext uri="{FF2B5EF4-FFF2-40B4-BE49-F238E27FC236}">
                  <a16:creationId xmlns:a16="http://schemas.microsoft.com/office/drawing/2014/main" id="{049E719F-1409-4D71-97B4-4A415845063A}"/>
                </a:ext>
              </a:extLst>
            </p:cNvPr>
            <p:cNvSpPr/>
            <p:nvPr/>
          </p:nvSpPr>
          <p:spPr>
            <a:xfrm rot="5400000">
              <a:off x="4288161" y="5829952"/>
              <a:ext cx="431302" cy="263347"/>
            </a:xfrm>
            <a:prstGeom prst="triangle">
              <a:avLst/>
            </a:prstGeom>
            <a:gradFill>
              <a:gsLst>
                <a:gs pos="0">
                  <a:schemeClr val="bg1">
                    <a:alpha val="15000"/>
                  </a:schemeClr>
                </a:gs>
                <a:gs pos="100000">
                  <a:schemeClr val="bg1">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31" noProof="0"/>
            </a:p>
          </p:txBody>
        </p:sp>
        <p:sp>
          <p:nvSpPr>
            <p:cNvPr id="93" name="Isosceles Triangle 92">
              <a:extLst>
                <a:ext uri="{FF2B5EF4-FFF2-40B4-BE49-F238E27FC236}">
                  <a16:creationId xmlns:a16="http://schemas.microsoft.com/office/drawing/2014/main" id="{60F4C87B-3CA8-475B-A84E-5BD67976BA53}"/>
                </a:ext>
              </a:extLst>
            </p:cNvPr>
            <p:cNvSpPr/>
            <p:nvPr/>
          </p:nvSpPr>
          <p:spPr>
            <a:xfrm rot="5400000">
              <a:off x="4470333" y="5829953"/>
              <a:ext cx="431302" cy="263347"/>
            </a:xfrm>
            <a:prstGeom prst="triangle">
              <a:avLst/>
            </a:prstGeom>
            <a:gradFill>
              <a:gsLst>
                <a:gs pos="0">
                  <a:schemeClr val="bg1">
                    <a:alpha val="15000"/>
                  </a:schemeClr>
                </a:gs>
                <a:gs pos="100000">
                  <a:schemeClr val="bg1">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31" noProof="0"/>
            </a:p>
          </p:txBody>
        </p:sp>
        <p:sp>
          <p:nvSpPr>
            <p:cNvPr id="94" name="Isosceles Triangle 93">
              <a:extLst>
                <a:ext uri="{FF2B5EF4-FFF2-40B4-BE49-F238E27FC236}">
                  <a16:creationId xmlns:a16="http://schemas.microsoft.com/office/drawing/2014/main" id="{D95D989C-DD50-4789-B391-58A44328147D}"/>
                </a:ext>
              </a:extLst>
            </p:cNvPr>
            <p:cNvSpPr/>
            <p:nvPr/>
          </p:nvSpPr>
          <p:spPr>
            <a:xfrm rot="5400000">
              <a:off x="4652506" y="5829953"/>
              <a:ext cx="431302" cy="263347"/>
            </a:xfrm>
            <a:prstGeom prst="triangle">
              <a:avLst/>
            </a:prstGeom>
            <a:gradFill>
              <a:gsLst>
                <a:gs pos="0">
                  <a:schemeClr val="bg1">
                    <a:alpha val="15000"/>
                  </a:schemeClr>
                </a:gs>
                <a:gs pos="100000">
                  <a:schemeClr val="bg1">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31" noProof="0"/>
            </a:p>
          </p:txBody>
        </p:sp>
        <p:sp>
          <p:nvSpPr>
            <p:cNvPr id="95" name="Isosceles Triangle 94">
              <a:extLst>
                <a:ext uri="{FF2B5EF4-FFF2-40B4-BE49-F238E27FC236}">
                  <a16:creationId xmlns:a16="http://schemas.microsoft.com/office/drawing/2014/main" id="{01002A4D-37AF-43C3-A80A-55AB4538D270}"/>
                </a:ext>
              </a:extLst>
            </p:cNvPr>
            <p:cNvSpPr/>
            <p:nvPr/>
          </p:nvSpPr>
          <p:spPr>
            <a:xfrm rot="5400000">
              <a:off x="4834678" y="5829954"/>
              <a:ext cx="431302" cy="263347"/>
            </a:xfrm>
            <a:prstGeom prst="triangle">
              <a:avLst/>
            </a:prstGeom>
            <a:gradFill>
              <a:gsLst>
                <a:gs pos="0">
                  <a:schemeClr val="bg1">
                    <a:alpha val="15000"/>
                  </a:schemeClr>
                </a:gs>
                <a:gs pos="100000">
                  <a:schemeClr val="bg1">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31" noProof="0"/>
            </a:p>
          </p:txBody>
        </p:sp>
        <p:sp>
          <p:nvSpPr>
            <p:cNvPr id="96" name="Isosceles Triangle 95">
              <a:extLst>
                <a:ext uri="{FF2B5EF4-FFF2-40B4-BE49-F238E27FC236}">
                  <a16:creationId xmlns:a16="http://schemas.microsoft.com/office/drawing/2014/main" id="{268F18F8-A8AD-45ED-80DF-FC4EF25BF24B}"/>
                </a:ext>
              </a:extLst>
            </p:cNvPr>
            <p:cNvSpPr/>
            <p:nvPr/>
          </p:nvSpPr>
          <p:spPr>
            <a:xfrm rot="5400000">
              <a:off x="5016851" y="5829952"/>
              <a:ext cx="431302" cy="263347"/>
            </a:xfrm>
            <a:prstGeom prst="triangle">
              <a:avLst/>
            </a:prstGeom>
            <a:gradFill>
              <a:gsLst>
                <a:gs pos="0">
                  <a:schemeClr val="bg1">
                    <a:alpha val="15000"/>
                  </a:schemeClr>
                </a:gs>
                <a:gs pos="100000">
                  <a:schemeClr val="bg1">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31" noProof="0"/>
            </a:p>
          </p:txBody>
        </p:sp>
        <p:sp>
          <p:nvSpPr>
            <p:cNvPr id="97" name="Isosceles Triangle 96">
              <a:extLst>
                <a:ext uri="{FF2B5EF4-FFF2-40B4-BE49-F238E27FC236}">
                  <a16:creationId xmlns:a16="http://schemas.microsoft.com/office/drawing/2014/main" id="{C36D7497-60ED-4AD1-8492-20153188F553}"/>
                </a:ext>
              </a:extLst>
            </p:cNvPr>
            <p:cNvSpPr/>
            <p:nvPr/>
          </p:nvSpPr>
          <p:spPr>
            <a:xfrm rot="5400000">
              <a:off x="5199023" y="5829954"/>
              <a:ext cx="431302" cy="263347"/>
            </a:xfrm>
            <a:prstGeom prst="triangle">
              <a:avLst/>
            </a:prstGeom>
            <a:gradFill>
              <a:gsLst>
                <a:gs pos="0">
                  <a:schemeClr val="bg1">
                    <a:alpha val="15000"/>
                  </a:schemeClr>
                </a:gs>
                <a:gs pos="100000">
                  <a:schemeClr val="bg1">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31" noProof="0"/>
            </a:p>
          </p:txBody>
        </p:sp>
        <p:sp>
          <p:nvSpPr>
            <p:cNvPr id="98" name="Isosceles Triangle 97">
              <a:extLst>
                <a:ext uri="{FF2B5EF4-FFF2-40B4-BE49-F238E27FC236}">
                  <a16:creationId xmlns:a16="http://schemas.microsoft.com/office/drawing/2014/main" id="{EED186DB-6634-46BB-96BD-0A5DE08284FE}"/>
                </a:ext>
              </a:extLst>
            </p:cNvPr>
            <p:cNvSpPr/>
            <p:nvPr/>
          </p:nvSpPr>
          <p:spPr>
            <a:xfrm rot="5400000">
              <a:off x="5381196" y="5829954"/>
              <a:ext cx="431302" cy="263347"/>
            </a:xfrm>
            <a:prstGeom prst="triangle">
              <a:avLst/>
            </a:prstGeom>
            <a:gradFill>
              <a:gsLst>
                <a:gs pos="0">
                  <a:schemeClr val="bg1">
                    <a:alpha val="15000"/>
                  </a:schemeClr>
                </a:gs>
                <a:gs pos="100000">
                  <a:schemeClr val="bg1">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31" noProof="0"/>
            </a:p>
          </p:txBody>
        </p:sp>
        <p:sp>
          <p:nvSpPr>
            <p:cNvPr id="99" name="Isosceles Triangle 98">
              <a:extLst>
                <a:ext uri="{FF2B5EF4-FFF2-40B4-BE49-F238E27FC236}">
                  <a16:creationId xmlns:a16="http://schemas.microsoft.com/office/drawing/2014/main" id="{8704F5DF-C8BA-4158-B20B-3F8DAB950CE1}"/>
                </a:ext>
              </a:extLst>
            </p:cNvPr>
            <p:cNvSpPr/>
            <p:nvPr/>
          </p:nvSpPr>
          <p:spPr>
            <a:xfrm rot="5400000">
              <a:off x="5563368" y="5829954"/>
              <a:ext cx="431302" cy="263347"/>
            </a:xfrm>
            <a:prstGeom prst="triangle">
              <a:avLst/>
            </a:prstGeom>
            <a:gradFill>
              <a:gsLst>
                <a:gs pos="0">
                  <a:schemeClr val="bg1">
                    <a:alpha val="15000"/>
                  </a:schemeClr>
                </a:gs>
                <a:gs pos="100000">
                  <a:schemeClr val="bg1">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31" noProof="0"/>
            </a:p>
          </p:txBody>
        </p:sp>
        <p:sp>
          <p:nvSpPr>
            <p:cNvPr id="100" name="Isosceles Triangle 99">
              <a:extLst>
                <a:ext uri="{FF2B5EF4-FFF2-40B4-BE49-F238E27FC236}">
                  <a16:creationId xmlns:a16="http://schemas.microsoft.com/office/drawing/2014/main" id="{4BF86D7F-A748-4393-80DE-870DD3B7F2E1}"/>
                </a:ext>
              </a:extLst>
            </p:cNvPr>
            <p:cNvSpPr/>
            <p:nvPr/>
          </p:nvSpPr>
          <p:spPr>
            <a:xfrm rot="5400000">
              <a:off x="5745540" y="5829953"/>
              <a:ext cx="431302" cy="263347"/>
            </a:xfrm>
            <a:prstGeom prst="triangle">
              <a:avLst/>
            </a:prstGeom>
            <a:gradFill>
              <a:gsLst>
                <a:gs pos="0">
                  <a:schemeClr val="bg1">
                    <a:alpha val="15000"/>
                  </a:schemeClr>
                </a:gs>
                <a:gs pos="100000">
                  <a:schemeClr val="bg1">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31" noProof="0"/>
            </a:p>
          </p:txBody>
        </p:sp>
        <p:sp>
          <p:nvSpPr>
            <p:cNvPr id="101" name="Isosceles Triangle 100">
              <a:extLst>
                <a:ext uri="{FF2B5EF4-FFF2-40B4-BE49-F238E27FC236}">
                  <a16:creationId xmlns:a16="http://schemas.microsoft.com/office/drawing/2014/main" id="{11A4213C-767A-4407-9E77-C6C9A831F3FB}"/>
                </a:ext>
              </a:extLst>
            </p:cNvPr>
            <p:cNvSpPr/>
            <p:nvPr/>
          </p:nvSpPr>
          <p:spPr>
            <a:xfrm rot="5400000">
              <a:off x="5927713" y="5829954"/>
              <a:ext cx="431302" cy="263347"/>
            </a:xfrm>
            <a:prstGeom prst="triangle">
              <a:avLst/>
            </a:prstGeom>
            <a:gradFill>
              <a:gsLst>
                <a:gs pos="0">
                  <a:schemeClr val="bg1">
                    <a:alpha val="15000"/>
                  </a:schemeClr>
                </a:gs>
                <a:gs pos="100000">
                  <a:schemeClr val="bg1">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31" noProof="0"/>
            </a:p>
          </p:txBody>
        </p:sp>
        <p:sp>
          <p:nvSpPr>
            <p:cNvPr id="102" name="Isosceles Triangle 101">
              <a:extLst>
                <a:ext uri="{FF2B5EF4-FFF2-40B4-BE49-F238E27FC236}">
                  <a16:creationId xmlns:a16="http://schemas.microsoft.com/office/drawing/2014/main" id="{DEEC6933-D885-4E96-A785-6DD9EECF070E}"/>
                </a:ext>
              </a:extLst>
            </p:cNvPr>
            <p:cNvSpPr/>
            <p:nvPr/>
          </p:nvSpPr>
          <p:spPr>
            <a:xfrm rot="5400000">
              <a:off x="6109885" y="5829954"/>
              <a:ext cx="431302" cy="263347"/>
            </a:xfrm>
            <a:prstGeom prst="triangle">
              <a:avLst/>
            </a:prstGeom>
            <a:gradFill>
              <a:gsLst>
                <a:gs pos="0">
                  <a:schemeClr val="bg1">
                    <a:alpha val="15000"/>
                  </a:schemeClr>
                </a:gs>
                <a:gs pos="100000">
                  <a:schemeClr val="bg1">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31" noProof="0"/>
            </a:p>
          </p:txBody>
        </p:sp>
        <p:sp>
          <p:nvSpPr>
            <p:cNvPr id="103" name="Isosceles Triangle 102">
              <a:extLst>
                <a:ext uri="{FF2B5EF4-FFF2-40B4-BE49-F238E27FC236}">
                  <a16:creationId xmlns:a16="http://schemas.microsoft.com/office/drawing/2014/main" id="{8ED57737-7755-4D6C-ABE6-FBD45C5F80D5}"/>
                </a:ext>
              </a:extLst>
            </p:cNvPr>
            <p:cNvSpPr/>
            <p:nvPr/>
          </p:nvSpPr>
          <p:spPr>
            <a:xfrm rot="5400000">
              <a:off x="6292058" y="5829954"/>
              <a:ext cx="431302" cy="263347"/>
            </a:xfrm>
            <a:prstGeom prst="triangle">
              <a:avLst/>
            </a:prstGeom>
            <a:gradFill>
              <a:gsLst>
                <a:gs pos="0">
                  <a:schemeClr val="bg1">
                    <a:alpha val="15000"/>
                  </a:schemeClr>
                </a:gs>
                <a:gs pos="100000">
                  <a:schemeClr val="bg1">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31" noProof="0"/>
            </a:p>
          </p:txBody>
        </p:sp>
        <p:sp>
          <p:nvSpPr>
            <p:cNvPr id="104" name="Isosceles Triangle 103">
              <a:extLst>
                <a:ext uri="{FF2B5EF4-FFF2-40B4-BE49-F238E27FC236}">
                  <a16:creationId xmlns:a16="http://schemas.microsoft.com/office/drawing/2014/main" id="{EA8B0596-FA89-4C7D-A329-B65715287E40}"/>
                </a:ext>
              </a:extLst>
            </p:cNvPr>
            <p:cNvSpPr/>
            <p:nvPr/>
          </p:nvSpPr>
          <p:spPr>
            <a:xfrm rot="5400000">
              <a:off x="6474230" y="5829952"/>
              <a:ext cx="431302" cy="263347"/>
            </a:xfrm>
            <a:prstGeom prst="triangle">
              <a:avLst/>
            </a:prstGeom>
            <a:gradFill>
              <a:gsLst>
                <a:gs pos="0">
                  <a:schemeClr val="bg1">
                    <a:alpha val="15000"/>
                  </a:schemeClr>
                </a:gs>
                <a:gs pos="100000">
                  <a:schemeClr val="bg1">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31" noProof="0"/>
            </a:p>
          </p:txBody>
        </p:sp>
        <p:sp>
          <p:nvSpPr>
            <p:cNvPr id="105" name="Isosceles Triangle 104">
              <a:extLst>
                <a:ext uri="{FF2B5EF4-FFF2-40B4-BE49-F238E27FC236}">
                  <a16:creationId xmlns:a16="http://schemas.microsoft.com/office/drawing/2014/main" id="{DDA90577-9212-420F-B02D-434F8FDEFB15}"/>
                </a:ext>
              </a:extLst>
            </p:cNvPr>
            <p:cNvSpPr/>
            <p:nvPr/>
          </p:nvSpPr>
          <p:spPr>
            <a:xfrm rot="5400000">
              <a:off x="6656402" y="5829954"/>
              <a:ext cx="431302" cy="263347"/>
            </a:xfrm>
            <a:prstGeom prst="triangle">
              <a:avLst/>
            </a:prstGeom>
            <a:gradFill>
              <a:gsLst>
                <a:gs pos="0">
                  <a:schemeClr val="bg1">
                    <a:alpha val="15000"/>
                  </a:schemeClr>
                </a:gs>
                <a:gs pos="100000">
                  <a:schemeClr val="bg1">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31" noProof="0"/>
            </a:p>
          </p:txBody>
        </p:sp>
        <p:sp>
          <p:nvSpPr>
            <p:cNvPr id="106" name="Isosceles Triangle 105">
              <a:extLst>
                <a:ext uri="{FF2B5EF4-FFF2-40B4-BE49-F238E27FC236}">
                  <a16:creationId xmlns:a16="http://schemas.microsoft.com/office/drawing/2014/main" id="{A6315F0D-A39B-44F6-806B-8C65E5BF8443}"/>
                </a:ext>
              </a:extLst>
            </p:cNvPr>
            <p:cNvSpPr/>
            <p:nvPr/>
          </p:nvSpPr>
          <p:spPr>
            <a:xfrm rot="5400000">
              <a:off x="6838575" y="5829954"/>
              <a:ext cx="431302" cy="263347"/>
            </a:xfrm>
            <a:prstGeom prst="triangle">
              <a:avLst/>
            </a:prstGeom>
            <a:gradFill>
              <a:gsLst>
                <a:gs pos="0">
                  <a:schemeClr val="bg1">
                    <a:alpha val="15000"/>
                  </a:schemeClr>
                </a:gs>
                <a:gs pos="100000">
                  <a:schemeClr val="bg1">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31" noProof="0"/>
            </a:p>
          </p:txBody>
        </p:sp>
        <p:sp>
          <p:nvSpPr>
            <p:cNvPr id="107" name="Isosceles Triangle 106">
              <a:extLst>
                <a:ext uri="{FF2B5EF4-FFF2-40B4-BE49-F238E27FC236}">
                  <a16:creationId xmlns:a16="http://schemas.microsoft.com/office/drawing/2014/main" id="{7BF056E8-7AE0-4E7F-9E0F-877D4A842D97}"/>
                </a:ext>
              </a:extLst>
            </p:cNvPr>
            <p:cNvSpPr/>
            <p:nvPr/>
          </p:nvSpPr>
          <p:spPr>
            <a:xfrm rot="5400000">
              <a:off x="7020747" y="5829954"/>
              <a:ext cx="431302" cy="263347"/>
            </a:xfrm>
            <a:prstGeom prst="triangle">
              <a:avLst/>
            </a:prstGeom>
            <a:gradFill>
              <a:gsLst>
                <a:gs pos="0">
                  <a:schemeClr val="bg1">
                    <a:alpha val="15000"/>
                  </a:schemeClr>
                </a:gs>
                <a:gs pos="100000">
                  <a:schemeClr val="bg1">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31" noProof="0"/>
            </a:p>
          </p:txBody>
        </p:sp>
        <p:sp>
          <p:nvSpPr>
            <p:cNvPr id="108" name="Isosceles Triangle 107">
              <a:extLst>
                <a:ext uri="{FF2B5EF4-FFF2-40B4-BE49-F238E27FC236}">
                  <a16:creationId xmlns:a16="http://schemas.microsoft.com/office/drawing/2014/main" id="{777A41E6-8CAC-43CD-8061-03C202D62D63}"/>
                </a:ext>
              </a:extLst>
            </p:cNvPr>
            <p:cNvSpPr/>
            <p:nvPr/>
          </p:nvSpPr>
          <p:spPr>
            <a:xfrm rot="5400000">
              <a:off x="7202920" y="5829953"/>
              <a:ext cx="431302" cy="263347"/>
            </a:xfrm>
            <a:prstGeom prst="triangle">
              <a:avLst/>
            </a:prstGeom>
            <a:gradFill>
              <a:gsLst>
                <a:gs pos="0">
                  <a:schemeClr val="bg1">
                    <a:alpha val="15000"/>
                  </a:schemeClr>
                </a:gs>
                <a:gs pos="100000">
                  <a:schemeClr val="bg1">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31" noProof="0"/>
            </a:p>
          </p:txBody>
        </p:sp>
        <p:sp>
          <p:nvSpPr>
            <p:cNvPr id="109" name="Isosceles Triangle 108">
              <a:extLst>
                <a:ext uri="{FF2B5EF4-FFF2-40B4-BE49-F238E27FC236}">
                  <a16:creationId xmlns:a16="http://schemas.microsoft.com/office/drawing/2014/main" id="{DF0305F6-D37B-42F0-81CB-8336826F06BD}"/>
                </a:ext>
              </a:extLst>
            </p:cNvPr>
            <p:cNvSpPr/>
            <p:nvPr/>
          </p:nvSpPr>
          <p:spPr>
            <a:xfrm rot="5400000">
              <a:off x="7385092" y="5829954"/>
              <a:ext cx="431302" cy="263347"/>
            </a:xfrm>
            <a:prstGeom prst="triangle">
              <a:avLst/>
            </a:prstGeom>
            <a:gradFill>
              <a:gsLst>
                <a:gs pos="0">
                  <a:schemeClr val="bg1">
                    <a:alpha val="15000"/>
                  </a:schemeClr>
                </a:gs>
                <a:gs pos="100000">
                  <a:schemeClr val="bg1">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31" noProof="0"/>
            </a:p>
          </p:txBody>
        </p:sp>
        <p:sp>
          <p:nvSpPr>
            <p:cNvPr id="110" name="Isosceles Triangle 109">
              <a:extLst>
                <a:ext uri="{FF2B5EF4-FFF2-40B4-BE49-F238E27FC236}">
                  <a16:creationId xmlns:a16="http://schemas.microsoft.com/office/drawing/2014/main" id="{D5A7B287-3BFC-4606-975E-CF063996DA89}"/>
                </a:ext>
              </a:extLst>
            </p:cNvPr>
            <p:cNvSpPr/>
            <p:nvPr/>
          </p:nvSpPr>
          <p:spPr>
            <a:xfrm rot="5400000">
              <a:off x="7567265" y="5829954"/>
              <a:ext cx="431302" cy="263347"/>
            </a:xfrm>
            <a:prstGeom prst="triangle">
              <a:avLst/>
            </a:prstGeom>
            <a:gradFill>
              <a:gsLst>
                <a:gs pos="0">
                  <a:schemeClr val="bg1">
                    <a:alpha val="15000"/>
                  </a:schemeClr>
                </a:gs>
                <a:gs pos="100000">
                  <a:schemeClr val="bg1">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31" noProof="0"/>
            </a:p>
          </p:txBody>
        </p:sp>
        <p:sp>
          <p:nvSpPr>
            <p:cNvPr id="111" name="Isosceles Triangle 110">
              <a:extLst>
                <a:ext uri="{FF2B5EF4-FFF2-40B4-BE49-F238E27FC236}">
                  <a16:creationId xmlns:a16="http://schemas.microsoft.com/office/drawing/2014/main" id="{4E70C720-3213-410D-8F75-3BF5F6D24D5D}"/>
                </a:ext>
              </a:extLst>
            </p:cNvPr>
            <p:cNvSpPr/>
            <p:nvPr/>
          </p:nvSpPr>
          <p:spPr>
            <a:xfrm rot="5400000">
              <a:off x="7749437" y="5829954"/>
              <a:ext cx="431302" cy="263347"/>
            </a:xfrm>
            <a:prstGeom prst="triangle">
              <a:avLst/>
            </a:prstGeom>
            <a:gradFill>
              <a:gsLst>
                <a:gs pos="0">
                  <a:schemeClr val="bg1">
                    <a:alpha val="15000"/>
                  </a:schemeClr>
                </a:gs>
                <a:gs pos="100000">
                  <a:schemeClr val="bg1">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31" noProof="0"/>
            </a:p>
          </p:txBody>
        </p:sp>
        <p:sp>
          <p:nvSpPr>
            <p:cNvPr id="112" name="Isosceles Triangle 111">
              <a:extLst>
                <a:ext uri="{FF2B5EF4-FFF2-40B4-BE49-F238E27FC236}">
                  <a16:creationId xmlns:a16="http://schemas.microsoft.com/office/drawing/2014/main" id="{3DE1785F-2041-4EE8-8050-2BD2719BE631}"/>
                </a:ext>
              </a:extLst>
            </p:cNvPr>
            <p:cNvSpPr/>
            <p:nvPr/>
          </p:nvSpPr>
          <p:spPr>
            <a:xfrm rot="5400000">
              <a:off x="7931609" y="5829953"/>
              <a:ext cx="431302" cy="263347"/>
            </a:xfrm>
            <a:prstGeom prst="triangle">
              <a:avLst/>
            </a:prstGeom>
            <a:gradFill>
              <a:gsLst>
                <a:gs pos="0">
                  <a:schemeClr val="bg1">
                    <a:alpha val="15000"/>
                  </a:schemeClr>
                </a:gs>
                <a:gs pos="100000">
                  <a:schemeClr val="bg1">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31" noProof="0"/>
            </a:p>
          </p:txBody>
        </p:sp>
        <p:sp>
          <p:nvSpPr>
            <p:cNvPr id="113" name="Isosceles Triangle 112">
              <a:extLst>
                <a:ext uri="{FF2B5EF4-FFF2-40B4-BE49-F238E27FC236}">
                  <a16:creationId xmlns:a16="http://schemas.microsoft.com/office/drawing/2014/main" id="{58A08260-F758-444D-A291-20FA55FE3EFC}"/>
                </a:ext>
              </a:extLst>
            </p:cNvPr>
            <p:cNvSpPr/>
            <p:nvPr/>
          </p:nvSpPr>
          <p:spPr>
            <a:xfrm rot="5400000">
              <a:off x="8113782" y="5829954"/>
              <a:ext cx="431302" cy="263347"/>
            </a:xfrm>
            <a:prstGeom prst="triangle">
              <a:avLst/>
            </a:prstGeom>
            <a:gradFill>
              <a:gsLst>
                <a:gs pos="0">
                  <a:schemeClr val="bg1">
                    <a:alpha val="15000"/>
                  </a:schemeClr>
                </a:gs>
                <a:gs pos="100000">
                  <a:schemeClr val="bg1">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31" noProof="0"/>
            </a:p>
          </p:txBody>
        </p:sp>
        <p:sp>
          <p:nvSpPr>
            <p:cNvPr id="114" name="Isosceles Triangle 113">
              <a:extLst>
                <a:ext uri="{FF2B5EF4-FFF2-40B4-BE49-F238E27FC236}">
                  <a16:creationId xmlns:a16="http://schemas.microsoft.com/office/drawing/2014/main" id="{DC68DF14-FF65-4393-9D30-81664AE21B18}"/>
                </a:ext>
              </a:extLst>
            </p:cNvPr>
            <p:cNvSpPr/>
            <p:nvPr/>
          </p:nvSpPr>
          <p:spPr>
            <a:xfrm rot="5400000">
              <a:off x="8295954" y="5829954"/>
              <a:ext cx="431302" cy="263347"/>
            </a:xfrm>
            <a:prstGeom prst="triangle">
              <a:avLst/>
            </a:prstGeom>
            <a:gradFill>
              <a:gsLst>
                <a:gs pos="0">
                  <a:schemeClr val="bg1">
                    <a:alpha val="15000"/>
                  </a:schemeClr>
                </a:gs>
                <a:gs pos="100000">
                  <a:schemeClr val="bg1">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31" noProof="0"/>
            </a:p>
          </p:txBody>
        </p:sp>
        <p:sp>
          <p:nvSpPr>
            <p:cNvPr id="115" name="Isosceles Triangle 114">
              <a:extLst>
                <a:ext uri="{FF2B5EF4-FFF2-40B4-BE49-F238E27FC236}">
                  <a16:creationId xmlns:a16="http://schemas.microsoft.com/office/drawing/2014/main" id="{7A8777E9-E1F3-447B-A2A2-EA877CC7C14E}"/>
                </a:ext>
              </a:extLst>
            </p:cNvPr>
            <p:cNvSpPr/>
            <p:nvPr/>
          </p:nvSpPr>
          <p:spPr>
            <a:xfrm rot="5400000">
              <a:off x="8478127" y="5829955"/>
              <a:ext cx="431302" cy="263347"/>
            </a:xfrm>
            <a:prstGeom prst="triangle">
              <a:avLst/>
            </a:prstGeom>
            <a:gradFill>
              <a:gsLst>
                <a:gs pos="0">
                  <a:schemeClr val="bg1">
                    <a:alpha val="15000"/>
                  </a:schemeClr>
                </a:gs>
                <a:gs pos="100000">
                  <a:schemeClr val="bg1">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31" noProof="0"/>
            </a:p>
          </p:txBody>
        </p:sp>
        <p:sp>
          <p:nvSpPr>
            <p:cNvPr id="116" name="Isosceles Triangle 115">
              <a:extLst>
                <a:ext uri="{FF2B5EF4-FFF2-40B4-BE49-F238E27FC236}">
                  <a16:creationId xmlns:a16="http://schemas.microsoft.com/office/drawing/2014/main" id="{0ABC7950-7FF6-44BA-BBF3-5D6653839CD8}"/>
                </a:ext>
              </a:extLst>
            </p:cNvPr>
            <p:cNvSpPr/>
            <p:nvPr/>
          </p:nvSpPr>
          <p:spPr>
            <a:xfrm rot="5400000">
              <a:off x="8660299" y="5829953"/>
              <a:ext cx="431302" cy="263347"/>
            </a:xfrm>
            <a:prstGeom prst="triangle">
              <a:avLst/>
            </a:prstGeom>
            <a:gradFill>
              <a:gsLst>
                <a:gs pos="0">
                  <a:schemeClr val="bg1">
                    <a:alpha val="15000"/>
                  </a:schemeClr>
                </a:gs>
                <a:gs pos="100000">
                  <a:schemeClr val="bg1">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31" noProof="0"/>
            </a:p>
          </p:txBody>
        </p:sp>
        <p:sp>
          <p:nvSpPr>
            <p:cNvPr id="117" name="Isosceles Triangle 116">
              <a:extLst>
                <a:ext uri="{FF2B5EF4-FFF2-40B4-BE49-F238E27FC236}">
                  <a16:creationId xmlns:a16="http://schemas.microsoft.com/office/drawing/2014/main" id="{AEC784B2-DF25-4242-B56A-3B3735F52345}"/>
                </a:ext>
              </a:extLst>
            </p:cNvPr>
            <p:cNvSpPr/>
            <p:nvPr/>
          </p:nvSpPr>
          <p:spPr>
            <a:xfrm rot="5400000">
              <a:off x="8842472" y="5829954"/>
              <a:ext cx="431302" cy="263347"/>
            </a:xfrm>
            <a:prstGeom prst="triangle">
              <a:avLst/>
            </a:prstGeom>
            <a:gradFill>
              <a:gsLst>
                <a:gs pos="0">
                  <a:schemeClr val="bg1">
                    <a:alpha val="15000"/>
                  </a:schemeClr>
                </a:gs>
                <a:gs pos="100000">
                  <a:schemeClr val="bg1">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31" noProof="0"/>
            </a:p>
          </p:txBody>
        </p:sp>
        <p:sp>
          <p:nvSpPr>
            <p:cNvPr id="118" name="Isosceles Triangle 117">
              <a:extLst>
                <a:ext uri="{FF2B5EF4-FFF2-40B4-BE49-F238E27FC236}">
                  <a16:creationId xmlns:a16="http://schemas.microsoft.com/office/drawing/2014/main" id="{423F2381-A0EB-4B86-8194-0D9236362E68}"/>
                </a:ext>
              </a:extLst>
            </p:cNvPr>
            <p:cNvSpPr/>
            <p:nvPr/>
          </p:nvSpPr>
          <p:spPr>
            <a:xfrm rot="5400000">
              <a:off x="9024644" y="5829954"/>
              <a:ext cx="431302" cy="263347"/>
            </a:xfrm>
            <a:prstGeom prst="triangle">
              <a:avLst/>
            </a:prstGeom>
            <a:gradFill>
              <a:gsLst>
                <a:gs pos="0">
                  <a:schemeClr val="bg1">
                    <a:alpha val="15000"/>
                  </a:schemeClr>
                </a:gs>
                <a:gs pos="100000">
                  <a:schemeClr val="bg1">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31" noProof="0"/>
            </a:p>
          </p:txBody>
        </p:sp>
        <p:sp>
          <p:nvSpPr>
            <p:cNvPr id="119" name="Isosceles Triangle 118">
              <a:extLst>
                <a:ext uri="{FF2B5EF4-FFF2-40B4-BE49-F238E27FC236}">
                  <a16:creationId xmlns:a16="http://schemas.microsoft.com/office/drawing/2014/main" id="{0F231286-A5EA-4DC1-84EA-C24D072FE988}"/>
                </a:ext>
              </a:extLst>
            </p:cNvPr>
            <p:cNvSpPr/>
            <p:nvPr/>
          </p:nvSpPr>
          <p:spPr>
            <a:xfrm rot="5400000">
              <a:off x="9206816" y="5829954"/>
              <a:ext cx="431302" cy="263347"/>
            </a:xfrm>
            <a:prstGeom prst="triangle">
              <a:avLst/>
            </a:prstGeom>
            <a:gradFill>
              <a:gsLst>
                <a:gs pos="0">
                  <a:schemeClr val="bg1">
                    <a:alpha val="15000"/>
                  </a:schemeClr>
                </a:gs>
                <a:gs pos="100000">
                  <a:schemeClr val="bg1">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31" noProof="0"/>
            </a:p>
          </p:txBody>
        </p:sp>
        <p:sp>
          <p:nvSpPr>
            <p:cNvPr id="120" name="Isosceles Triangle 119">
              <a:extLst>
                <a:ext uri="{FF2B5EF4-FFF2-40B4-BE49-F238E27FC236}">
                  <a16:creationId xmlns:a16="http://schemas.microsoft.com/office/drawing/2014/main" id="{EA087DE5-4AEE-4551-8687-F13B80E549A2}"/>
                </a:ext>
              </a:extLst>
            </p:cNvPr>
            <p:cNvSpPr/>
            <p:nvPr/>
          </p:nvSpPr>
          <p:spPr>
            <a:xfrm rot="5400000">
              <a:off x="9388989" y="5829953"/>
              <a:ext cx="431302" cy="263347"/>
            </a:xfrm>
            <a:prstGeom prst="triangle">
              <a:avLst/>
            </a:prstGeom>
            <a:gradFill>
              <a:gsLst>
                <a:gs pos="0">
                  <a:schemeClr val="bg1">
                    <a:alpha val="15000"/>
                  </a:schemeClr>
                </a:gs>
                <a:gs pos="100000">
                  <a:schemeClr val="bg1">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31" noProof="0"/>
            </a:p>
          </p:txBody>
        </p:sp>
        <p:sp>
          <p:nvSpPr>
            <p:cNvPr id="121" name="Isosceles Triangle 120">
              <a:extLst>
                <a:ext uri="{FF2B5EF4-FFF2-40B4-BE49-F238E27FC236}">
                  <a16:creationId xmlns:a16="http://schemas.microsoft.com/office/drawing/2014/main" id="{618D6B41-B273-437C-864C-34131CDB03C7}"/>
                </a:ext>
              </a:extLst>
            </p:cNvPr>
            <p:cNvSpPr/>
            <p:nvPr/>
          </p:nvSpPr>
          <p:spPr>
            <a:xfrm rot="5400000">
              <a:off x="9571161" y="5829954"/>
              <a:ext cx="431302" cy="263347"/>
            </a:xfrm>
            <a:prstGeom prst="triangle">
              <a:avLst/>
            </a:prstGeom>
            <a:gradFill>
              <a:gsLst>
                <a:gs pos="0">
                  <a:schemeClr val="bg1">
                    <a:alpha val="15000"/>
                  </a:schemeClr>
                </a:gs>
                <a:gs pos="100000">
                  <a:schemeClr val="bg1">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31" noProof="0"/>
            </a:p>
          </p:txBody>
        </p:sp>
        <p:sp>
          <p:nvSpPr>
            <p:cNvPr id="122" name="Isosceles Triangle 121">
              <a:extLst>
                <a:ext uri="{FF2B5EF4-FFF2-40B4-BE49-F238E27FC236}">
                  <a16:creationId xmlns:a16="http://schemas.microsoft.com/office/drawing/2014/main" id="{4E55BD77-F992-4B84-A16A-936A98C6D25F}"/>
                </a:ext>
              </a:extLst>
            </p:cNvPr>
            <p:cNvSpPr/>
            <p:nvPr/>
          </p:nvSpPr>
          <p:spPr>
            <a:xfrm rot="5400000">
              <a:off x="9753334" y="5829954"/>
              <a:ext cx="431302" cy="263347"/>
            </a:xfrm>
            <a:prstGeom prst="triangle">
              <a:avLst/>
            </a:prstGeom>
            <a:gradFill>
              <a:gsLst>
                <a:gs pos="0">
                  <a:schemeClr val="bg1">
                    <a:alpha val="15000"/>
                  </a:schemeClr>
                </a:gs>
                <a:gs pos="100000">
                  <a:schemeClr val="bg1">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31" noProof="0"/>
            </a:p>
          </p:txBody>
        </p:sp>
        <p:sp>
          <p:nvSpPr>
            <p:cNvPr id="123" name="Isosceles Triangle 122">
              <a:extLst>
                <a:ext uri="{FF2B5EF4-FFF2-40B4-BE49-F238E27FC236}">
                  <a16:creationId xmlns:a16="http://schemas.microsoft.com/office/drawing/2014/main" id="{AD80A13E-1903-4104-8289-CB257C18809F}"/>
                </a:ext>
              </a:extLst>
            </p:cNvPr>
            <p:cNvSpPr/>
            <p:nvPr/>
          </p:nvSpPr>
          <p:spPr>
            <a:xfrm rot="5400000">
              <a:off x="9935506" y="5829955"/>
              <a:ext cx="431302" cy="263347"/>
            </a:xfrm>
            <a:prstGeom prst="triangle">
              <a:avLst/>
            </a:prstGeom>
            <a:gradFill>
              <a:gsLst>
                <a:gs pos="0">
                  <a:schemeClr val="bg1">
                    <a:alpha val="15000"/>
                  </a:schemeClr>
                </a:gs>
                <a:gs pos="100000">
                  <a:schemeClr val="bg1">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31" noProof="0"/>
            </a:p>
          </p:txBody>
        </p:sp>
        <p:sp>
          <p:nvSpPr>
            <p:cNvPr id="124" name="Isosceles Triangle 123">
              <a:extLst>
                <a:ext uri="{FF2B5EF4-FFF2-40B4-BE49-F238E27FC236}">
                  <a16:creationId xmlns:a16="http://schemas.microsoft.com/office/drawing/2014/main" id="{A3C5EC58-554A-4E3B-AA65-14C1BBCD3365}"/>
                </a:ext>
              </a:extLst>
            </p:cNvPr>
            <p:cNvSpPr/>
            <p:nvPr/>
          </p:nvSpPr>
          <p:spPr>
            <a:xfrm rot="5400000">
              <a:off x="10117678" y="5829954"/>
              <a:ext cx="431302" cy="263347"/>
            </a:xfrm>
            <a:prstGeom prst="triangle">
              <a:avLst/>
            </a:prstGeom>
            <a:gradFill>
              <a:gsLst>
                <a:gs pos="0">
                  <a:schemeClr val="bg1">
                    <a:alpha val="15000"/>
                  </a:schemeClr>
                </a:gs>
                <a:gs pos="100000">
                  <a:schemeClr val="bg1">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31" noProof="0"/>
            </a:p>
          </p:txBody>
        </p:sp>
        <p:sp>
          <p:nvSpPr>
            <p:cNvPr id="125" name="Isosceles Triangle 124">
              <a:extLst>
                <a:ext uri="{FF2B5EF4-FFF2-40B4-BE49-F238E27FC236}">
                  <a16:creationId xmlns:a16="http://schemas.microsoft.com/office/drawing/2014/main" id="{7645F881-7407-41C8-ABFC-D8B02B4ACCCE}"/>
                </a:ext>
              </a:extLst>
            </p:cNvPr>
            <p:cNvSpPr/>
            <p:nvPr/>
          </p:nvSpPr>
          <p:spPr>
            <a:xfrm rot="5400000">
              <a:off x="10299851" y="5829955"/>
              <a:ext cx="431302" cy="263347"/>
            </a:xfrm>
            <a:prstGeom prst="triangle">
              <a:avLst/>
            </a:prstGeom>
            <a:gradFill>
              <a:gsLst>
                <a:gs pos="0">
                  <a:schemeClr val="bg1">
                    <a:alpha val="15000"/>
                  </a:schemeClr>
                </a:gs>
                <a:gs pos="100000">
                  <a:schemeClr val="bg1">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31" noProof="0"/>
            </a:p>
          </p:txBody>
        </p:sp>
        <p:sp>
          <p:nvSpPr>
            <p:cNvPr id="126" name="Isosceles Triangle 125">
              <a:extLst>
                <a:ext uri="{FF2B5EF4-FFF2-40B4-BE49-F238E27FC236}">
                  <a16:creationId xmlns:a16="http://schemas.microsoft.com/office/drawing/2014/main" id="{C77638E6-9847-4A4E-A06A-D4785BE1B7F3}"/>
                </a:ext>
              </a:extLst>
            </p:cNvPr>
            <p:cNvSpPr/>
            <p:nvPr/>
          </p:nvSpPr>
          <p:spPr>
            <a:xfrm rot="5400000">
              <a:off x="10482023" y="5829955"/>
              <a:ext cx="431302" cy="263347"/>
            </a:xfrm>
            <a:prstGeom prst="triangle">
              <a:avLst/>
            </a:prstGeom>
            <a:gradFill>
              <a:gsLst>
                <a:gs pos="0">
                  <a:schemeClr val="bg1">
                    <a:alpha val="15000"/>
                  </a:schemeClr>
                </a:gs>
                <a:gs pos="100000">
                  <a:schemeClr val="bg1">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31" noProof="0"/>
            </a:p>
          </p:txBody>
        </p:sp>
        <p:sp>
          <p:nvSpPr>
            <p:cNvPr id="127" name="Isosceles Triangle 126">
              <a:extLst>
                <a:ext uri="{FF2B5EF4-FFF2-40B4-BE49-F238E27FC236}">
                  <a16:creationId xmlns:a16="http://schemas.microsoft.com/office/drawing/2014/main" id="{9480571E-082F-4E56-B5EB-CA1391D05D66}"/>
                </a:ext>
              </a:extLst>
            </p:cNvPr>
            <p:cNvSpPr/>
            <p:nvPr/>
          </p:nvSpPr>
          <p:spPr>
            <a:xfrm rot="5400000">
              <a:off x="10664196" y="5829955"/>
              <a:ext cx="431302" cy="263347"/>
            </a:xfrm>
            <a:prstGeom prst="triangle">
              <a:avLst/>
            </a:prstGeom>
            <a:gradFill>
              <a:gsLst>
                <a:gs pos="0">
                  <a:schemeClr val="bg1">
                    <a:alpha val="15000"/>
                  </a:schemeClr>
                </a:gs>
                <a:gs pos="100000">
                  <a:schemeClr val="bg1">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31" noProof="0"/>
            </a:p>
          </p:txBody>
        </p:sp>
        <p:sp>
          <p:nvSpPr>
            <p:cNvPr id="128" name="Isosceles Triangle 127">
              <a:extLst>
                <a:ext uri="{FF2B5EF4-FFF2-40B4-BE49-F238E27FC236}">
                  <a16:creationId xmlns:a16="http://schemas.microsoft.com/office/drawing/2014/main" id="{626A2530-747C-4C31-8400-FD6D69D56252}"/>
                </a:ext>
              </a:extLst>
            </p:cNvPr>
            <p:cNvSpPr/>
            <p:nvPr/>
          </p:nvSpPr>
          <p:spPr>
            <a:xfrm rot="5400000">
              <a:off x="10846368" y="5829955"/>
              <a:ext cx="431302" cy="263347"/>
            </a:xfrm>
            <a:prstGeom prst="triangle">
              <a:avLst/>
            </a:prstGeom>
            <a:gradFill>
              <a:gsLst>
                <a:gs pos="0">
                  <a:schemeClr val="bg1">
                    <a:alpha val="15000"/>
                  </a:schemeClr>
                </a:gs>
                <a:gs pos="100000">
                  <a:schemeClr val="bg1">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31" noProof="0"/>
            </a:p>
          </p:txBody>
        </p:sp>
        <p:sp>
          <p:nvSpPr>
            <p:cNvPr id="129" name="Isosceles Triangle 128">
              <a:extLst>
                <a:ext uri="{FF2B5EF4-FFF2-40B4-BE49-F238E27FC236}">
                  <a16:creationId xmlns:a16="http://schemas.microsoft.com/office/drawing/2014/main" id="{C8C998D9-D14D-484B-B001-23AE5AD1C3F4}"/>
                </a:ext>
              </a:extLst>
            </p:cNvPr>
            <p:cNvSpPr/>
            <p:nvPr/>
          </p:nvSpPr>
          <p:spPr>
            <a:xfrm rot="5400000">
              <a:off x="11028541" y="5829955"/>
              <a:ext cx="431302" cy="263347"/>
            </a:xfrm>
            <a:prstGeom prst="triangle">
              <a:avLst/>
            </a:prstGeom>
            <a:gradFill>
              <a:gsLst>
                <a:gs pos="0">
                  <a:schemeClr val="bg1">
                    <a:alpha val="15000"/>
                  </a:schemeClr>
                </a:gs>
                <a:gs pos="100000">
                  <a:schemeClr val="bg1">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31" noProof="0"/>
            </a:p>
          </p:txBody>
        </p:sp>
        <p:sp>
          <p:nvSpPr>
            <p:cNvPr id="130" name="Isosceles Triangle 129">
              <a:extLst>
                <a:ext uri="{FF2B5EF4-FFF2-40B4-BE49-F238E27FC236}">
                  <a16:creationId xmlns:a16="http://schemas.microsoft.com/office/drawing/2014/main" id="{EF128992-83B4-4E6B-971E-2A9C67D71D9A}"/>
                </a:ext>
              </a:extLst>
            </p:cNvPr>
            <p:cNvSpPr/>
            <p:nvPr/>
          </p:nvSpPr>
          <p:spPr>
            <a:xfrm rot="5400000">
              <a:off x="11210691" y="5829956"/>
              <a:ext cx="431302" cy="263347"/>
            </a:xfrm>
            <a:prstGeom prst="triangle">
              <a:avLst/>
            </a:prstGeom>
            <a:gradFill>
              <a:gsLst>
                <a:gs pos="0">
                  <a:schemeClr val="bg1">
                    <a:alpha val="15000"/>
                  </a:schemeClr>
                </a:gs>
                <a:gs pos="100000">
                  <a:schemeClr val="bg1">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31" noProof="0"/>
            </a:p>
          </p:txBody>
        </p:sp>
      </p:grpSp>
      <p:sp>
        <p:nvSpPr>
          <p:cNvPr id="44" name="Text Placeholder 35">
            <a:extLst>
              <a:ext uri="{FF2B5EF4-FFF2-40B4-BE49-F238E27FC236}">
                <a16:creationId xmlns:a16="http://schemas.microsoft.com/office/drawing/2014/main" id="{5AA94A8E-7EEF-49B4-A398-24EB529F1747}"/>
              </a:ext>
            </a:extLst>
          </p:cNvPr>
          <p:cNvSpPr>
            <a:spLocks noGrp="1"/>
          </p:cNvSpPr>
          <p:nvPr>
            <p:ph type="body" sz="quarter" idx="12" hasCustomPrompt="1"/>
          </p:nvPr>
        </p:nvSpPr>
        <p:spPr>
          <a:xfrm>
            <a:off x="193500" y="4014354"/>
            <a:ext cx="900001" cy="122321"/>
          </a:xfrm>
        </p:spPr>
        <p:txBody>
          <a:bodyPr wrap="square" anchor="ctr">
            <a:spAutoFit/>
          </a:bodyPr>
          <a:lstStyle>
            <a:lvl1pPr marL="0" indent="0" algn="l">
              <a:lnSpc>
                <a:spcPct val="100000"/>
              </a:lnSpc>
              <a:spcBef>
                <a:spcPts val="0"/>
              </a:spcBef>
              <a:buNone/>
              <a:defRPr sz="795" b="1" i="0">
                <a:solidFill>
                  <a:schemeClr val="bg1"/>
                </a:solidFill>
              </a:defRPr>
            </a:lvl1pPr>
          </a:lstStyle>
          <a:p>
            <a:pPr lvl="0"/>
            <a:r>
              <a:rPr lang="fr-FR" noProof="0"/>
              <a:t>Durée</a:t>
            </a:r>
          </a:p>
        </p:txBody>
      </p:sp>
      <p:grpSp>
        <p:nvGrpSpPr>
          <p:cNvPr id="131" name="Group 130">
            <a:extLst>
              <a:ext uri="{FF2B5EF4-FFF2-40B4-BE49-F238E27FC236}">
                <a16:creationId xmlns:a16="http://schemas.microsoft.com/office/drawing/2014/main" id="{74F0BE31-8198-4E4E-A5A1-A2EE100F1A96}"/>
              </a:ext>
            </a:extLst>
          </p:cNvPr>
          <p:cNvGrpSpPr/>
          <p:nvPr/>
        </p:nvGrpSpPr>
        <p:grpSpPr>
          <a:xfrm>
            <a:off x="580257" y="814999"/>
            <a:ext cx="270334" cy="228942"/>
            <a:chOff x="5052510" y="-13119"/>
            <a:chExt cx="546136" cy="462515"/>
          </a:xfrm>
        </p:grpSpPr>
        <p:sp>
          <p:nvSpPr>
            <p:cNvPr id="132" name="Graphic 85">
              <a:extLst>
                <a:ext uri="{FF2B5EF4-FFF2-40B4-BE49-F238E27FC236}">
                  <a16:creationId xmlns:a16="http://schemas.microsoft.com/office/drawing/2014/main" id="{E8E944E9-F120-4725-A7D0-0CCBAD63CE9E}"/>
                </a:ext>
              </a:extLst>
            </p:cNvPr>
            <p:cNvSpPr/>
            <p:nvPr/>
          </p:nvSpPr>
          <p:spPr>
            <a:xfrm>
              <a:off x="5092752" y="-13119"/>
              <a:ext cx="505894" cy="104523"/>
            </a:xfrm>
            <a:custGeom>
              <a:avLst/>
              <a:gdLst>
                <a:gd name="connsiteX0" fmla="*/ 453633 w 505894"/>
                <a:gd name="connsiteY0" fmla="*/ 104523 h 104523"/>
                <a:gd name="connsiteX1" fmla="*/ 114976 w 505894"/>
                <a:gd name="connsiteY1" fmla="*/ 104523 h 104523"/>
                <a:gd name="connsiteX2" fmla="*/ 0 w 505894"/>
                <a:gd name="connsiteY2" fmla="*/ 0 h 104523"/>
                <a:gd name="connsiteX3" fmla="*/ 453633 w 505894"/>
                <a:gd name="connsiteY3" fmla="*/ 0 h 104523"/>
                <a:gd name="connsiteX4" fmla="*/ 505895 w 505894"/>
                <a:gd name="connsiteY4" fmla="*/ 52262 h 104523"/>
                <a:gd name="connsiteX5" fmla="*/ 453633 w 505894"/>
                <a:gd name="connsiteY5" fmla="*/ 104523 h 1045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5894" h="104523">
                  <a:moveTo>
                    <a:pt x="453633" y="104523"/>
                  </a:moveTo>
                  <a:lnTo>
                    <a:pt x="114976" y="104523"/>
                  </a:lnTo>
                  <a:lnTo>
                    <a:pt x="0" y="0"/>
                  </a:lnTo>
                  <a:lnTo>
                    <a:pt x="453633" y="0"/>
                  </a:lnTo>
                  <a:cubicBezTo>
                    <a:pt x="482377" y="0"/>
                    <a:pt x="505895" y="23518"/>
                    <a:pt x="505895" y="52262"/>
                  </a:cubicBezTo>
                  <a:cubicBezTo>
                    <a:pt x="505895" y="81528"/>
                    <a:pt x="482377" y="104523"/>
                    <a:pt x="453633" y="104523"/>
                  </a:cubicBezTo>
                </a:path>
              </a:pathLst>
            </a:custGeom>
            <a:solidFill>
              <a:schemeClr val="accent1"/>
            </a:solidFill>
            <a:ln w="5223" cap="flat">
              <a:noFill/>
              <a:prstDash val="solid"/>
              <a:miter/>
            </a:ln>
          </p:spPr>
          <p:txBody>
            <a:bodyPr rtlCol="0" anchor="ctr"/>
            <a:lstStyle/>
            <a:p>
              <a:endParaRPr lang="fr-FR" sz="1431" noProof="0"/>
            </a:p>
          </p:txBody>
        </p:sp>
        <p:sp>
          <p:nvSpPr>
            <p:cNvPr id="133" name="Graphic 85">
              <a:extLst>
                <a:ext uri="{FF2B5EF4-FFF2-40B4-BE49-F238E27FC236}">
                  <a16:creationId xmlns:a16="http://schemas.microsoft.com/office/drawing/2014/main" id="{CE408E01-F7C0-469A-9236-95E7B0EBC806}"/>
                </a:ext>
              </a:extLst>
            </p:cNvPr>
            <p:cNvSpPr/>
            <p:nvPr/>
          </p:nvSpPr>
          <p:spPr>
            <a:xfrm>
              <a:off x="5067666" y="173454"/>
              <a:ext cx="460426" cy="104523"/>
            </a:xfrm>
            <a:custGeom>
              <a:avLst/>
              <a:gdLst>
                <a:gd name="connsiteX0" fmla="*/ 407643 w 460426"/>
                <a:gd name="connsiteY0" fmla="*/ 104523 h 104523"/>
                <a:gd name="connsiteX1" fmla="*/ 114976 w 460426"/>
                <a:gd name="connsiteY1" fmla="*/ 104523 h 104523"/>
                <a:gd name="connsiteX2" fmla="*/ 0 w 460426"/>
                <a:gd name="connsiteY2" fmla="*/ 0 h 104523"/>
                <a:gd name="connsiteX3" fmla="*/ 408165 w 460426"/>
                <a:gd name="connsiteY3" fmla="*/ 0 h 104523"/>
                <a:gd name="connsiteX4" fmla="*/ 460427 w 460426"/>
                <a:gd name="connsiteY4" fmla="*/ 52262 h 104523"/>
                <a:gd name="connsiteX5" fmla="*/ 407643 w 460426"/>
                <a:gd name="connsiteY5" fmla="*/ 104523 h 1045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0426" h="104523">
                  <a:moveTo>
                    <a:pt x="407643" y="104523"/>
                  </a:moveTo>
                  <a:lnTo>
                    <a:pt x="114976" y="104523"/>
                  </a:lnTo>
                  <a:lnTo>
                    <a:pt x="0" y="0"/>
                  </a:lnTo>
                  <a:lnTo>
                    <a:pt x="408165" y="0"/>
                  </a:lnTo>
                  <a:cubicBezTo>
                    <a:pt x="436909" y="0"/>
                    <a:pt x="460427" y="23518"/>
                    <a:pt x="460427" y="52262"/>
                  </a:cubicBezTo>
                  <a:cubicBezTo>
                    <a:pt x="459905" y="81006"/>
                    <a:pt x="436387" y="104523"/>
                    <a:pt x="407643" y="104523"/>
                  </a:cubicBezTo>
                </a:path>
              </a:pathLst>
            </a:custGeom>
            <a:solidFill>
              <a:schemeClr val="accent1"/>
            </a:solidFill>
            <a:ln w="5223" cap="flat">
              <a:noFill/>
              <a:prstDash val="solid"/>
              <a:miter/>
            </a:ln>
          </p:spPr>
          <p:txBody>
            <a:bodyPr rtlCol="0" anchor="ctr"/>
            <a:lstStyle/>
            <a:p>
              <a:endParaRPr lang="fr-FR" sz="1431" noProof="0"/>
            </a:p>
          </p:txBody>
        </p:sp>
        <p:sp>
          <p:nvSpPr>
            <p:cNvPr id="134" name="Graphic 85">
              <a:extLst>
                <a:ext uri="{FF2B5EF4-FFF2-40B4-BE49-F238E27FC236}">
                  <a16:creationId xmlns:a16="http://schemas.microsoft.com/office/drawing/2014/main" id="{86455040-BADB-4B5E-AB25-5AEB58C4A9FD}"/>
                </a:ext>
              </a:extLst>
            </p:cNvPr>
            <p:cNvSpPr/>
            <p:nvPr/>
          </p:nvSpPr>
          <p:spPr>
            <a:xfrm>
              <a:off x="5052510" y="344873"/>
              <a:ext cx="391964" cy="104523"/>
            </a:xfrm>
            <a:custGeom>
              <a:avLst/>
              <a:gdLst>
                <a:gd name="connsiteX0" fmla="*/ 339702 w 391964"/>
                <a:gd name="connsiteY0" fmla="*/ 104523 h 104523"/>
                <a:gd name="connsiteX1" fmla="*/ 114976 w 391964"/>
                <a:gd name="connsiteY1" fmla="*/ 104523 h 104523"/>
                <a:gd name="connsiteX2" fmla="*/ 0 w 391964"/>
                <a:gd name="connsiteY2" fmla="*/ 0 h 104523"/>
                <a:gd name="connsiteX3" fmla="*/ 339702 w 391964"/>
                <a:gd name="connsiteY3" fmla="*/ 0 h 104523"/>
                <a:gd name="connsiteX4" fmla="*/ 391964 w 391964"/>
                <a:gd name="connsiteY4" fmla="*/ 52262 h 104523"/>
                <a:gd name="connsiteX5" fmla="*/ 339702 w 391964"/>
                <a:gd name="connsiteY5" fmla="*/ 104523 h 1045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1964" h="104523">
                  <a:moveTo>
                    <a:pt x="339702" y="104523"/>
                  </a:moveTo>
                  <a:lnTo>
                    <a:pt x="114976" y="104523"/>
                  </a:lnTo>
                  <a:lnTo>
                    <a:pt x="0" y="0"/>
                  </a:lnTo>
                  <a:lnTo>
                    <a:pt x="339702" y="0"/>
                  </a:lnTo>
                  <a:cubicBezTo>
                    <a:pt x="368446" y="0"/>
                    <a:pt x="391964" y="23518"/>
                    <a:pt x="391964" y="52262"/>
                  </a:cubicBezTo>
                  <a:cubicBezTo>
                    <a:pt x="391964" y="81006"/>
                    <a:pt x="368446" y="104523"/>
                    <a:pt x="339702" y="104523"/>
                  </a:cubicBezTo>
                </a:path>
              </a:pathLst>
            </a:custGeom>
            <a:solidFill>
              <a:schemeClr val="accent1"/>
            </a:solidFill>
            <a:ln w="5223" cap="flat">
              <a:noFill/>
              <a:prstDash val="solid"/>
              <a:miter/>
            </a:ln>
          </p:spPr>
          <p:txBody>
            <a:bodyPr rtlCol="0" anchor="ctr"/>
            <a:lstStyle/>
            <a:p>
              <a:endParaRPr lang="fr-FR" sz="1431" noProof="0"/>
            </a:p>
          </p:txBody>
        </p:sp>
      </p:grpSp>
      <p:sp>
        <p:nvSpPr>
          <p:cNvPr id="140" name="Text Placeholder 35">
            <a:extLst>
              <a:ext uri="{FF2B5EF4-FFF2-40B4-BE49-F238E27FC236}">
                <a16:creationId xmlns:a16="http://schemas.microsoft.com/office/drawing/2014/main" id="{F8E7545C-EE35-4A85-8FCC-4D69C33E70B5}"/>
              </a:ext>
            </a:extLst>
          </p:cNvPr>
          <p:cNvSpPr>
            <a:spLocks noGrp="1"/>
          </p:cNvSpPr>
          <p:nvPr>
            <p:ph type="body" sz="quarter" idx="27" hasCustomPrompt="1"/>
          </p:nvPr>
        </p:nvSpPr>
        <p:spPr>
          <a:xfrm>
            <a:off x="1568489" y="4014354"/>
            <a:ext cx="1800000" cy="122321"/>
          </a:xfrm>
        </p:spPr>
        <p:txBody>
          <a:bodyPr wrap="square" anchor="ctr">
            <a:spAutoFit/>
          </a:bodyPr>
          <a:lstStyle>
            <a:lvl1pPr marL="0" indent="0" algn="ctr">
              <a:lnSpc>
                <a:spcPct val="100000"/>
              </a:lnSpc>
              <a:spcBef>
                <a:spcPts val="0"/>
              </a:spcBef>
              <a:buNone/>
              <a:defRPr sz="795" b="1" i="0">
                <a:solidFill>
                  <a:schemeClr val="bg1"/>
                </a:solidFill>
              </a:defRPr>
            </a:lvl1pPr>
          </a:lstStyle>
          <a:p>
            <a:pPr lvl="0"/>
            <a:r>
              <a:rPr lang="fr-FR" noProof="0"/>
              <a:t>Durée</a:t>
            </a:r>
          </a:p>
        </p:txBody>
      </p:sp>
      <p:sp>
        <p:nvSpPr>
          <p:cNvPr id="141" name="Text Placeholder 35">
            <a:extLst>
              <a:ext uri="{FF2B5EF4-FFF2-40B4-BE49-F238E27FC236}">
                <a16:creationId xmlns:a16="http://schemas.microsoft.com/office/drawing/2014/main" id="{D153AB3F-DD55-4F44-8504-A69F4963259D}"/>
              </a:ext>
            </a:extLst>
          </p:cNvPr>
          <p:cNvSpPr>
            <a:spLocks noGrp="1"/>
          </p:cNvSpPr>
          <p:nvPr>
            <p:ph type="body" sz="quarter" idx="28" hasCustomPrompt="1"/>
          </p:nvPr>
        </p:nvSpPr>
        <p:spPr>
          <a:xfrm>
            <a:off x="3382245" y="4014354"/>
            <a:ext cx="1800000" cy="122321"/>
          </a:xfrm>
        </p:spPr>
        <p:txBody>
          <a:bodyPr wrap="square" anchor="ctr">
            <a:spAutoFit/>
          </a:bodyPr>
          <a:lstStyle>
            <a:lvl1pPr marL="0" indent="0" algn="ctr">
              <a:lnSpc>
                <a:spcPct val="100000"/>
              </a:lnSpc>
              <a:spcBef>
                <a:spcPts val="0"/>
              </a:spcBef>
              <a:buNone/>
              <a:defRPr sz="795" b="1" i="0">
                <a:solidFill>
                  <a:schemeClr val="bg1"/>
                </a:solidFill>
              </a:defRPr>
            </a:lvl1pPr>
          </a:lstStyle>
          <a:p>
            <a:pPr lvl="0"/>
            <a:r>
              <a:rPr lang="fr-FR" noProof="0"/>
              <a:t>Durée</a:t>
            </a:r>
          </a:p>
        </p:txBody>
      </p:sp>
      <p:sp>
        <p:nvSpPr>
          <p:cNvPr id="142" name="Text Placeholder 35">
            <a:extLst>
              <a:ext uri="{FF2B5EF4-FFF2-40B4-BE49-F238E27FC236}">
                <a16:creationId xmlns:a16="http://schemas.microsoft.com/office/drawing/2014/main" id="{8CD0DB7F-2A22-466F-89CB-5A895431A599}"/>
              </a:ext>
            </a:extLst>
          </p:cNvPr>
          <p:cNvSpPr>
            <a:spLocks noGrp="1"/>
          </p:cNvSpPr>
          <p:nvPr>
            <p:ph type="body" sz="quarter" idx="29" hasCustomPrompt="1"/>
          </p:nvPr>
        </p:nvSpPr>
        <p:spPr>
          <a:xfrm>
            <a:off x="5196001" y="4014354"/>
            <a:ext cx="1800000" cy="122321"/>
          </a:xfrm>
        </p:spPr>
        <p:txBody>
          <a:bodyPr wrap="square" anchor="ctr">
            <a:spAutoFit/>
          </a:bodyPr>
          <a:lstStyle>
            <a:lvl1pPr marL="0" indent="0" algn="ctr">
              <a:lnSpc>
                <a:spcPct val="100000"/>
              </a:lnSpc>
              <a:spcBef>
                <a:spcPts val="0"/>
              </a:spcBef>
              <a:buNone/>
              <a:defRPr sz="795" b="1" i="0">
                <a:solidFill>
                  <a:schemeClr val="bg1"/>
                </a:solidFill>
              </a:defRPr>
            </a:lvl1pPr>
          </a:lstStyle>
          <a:p>
            <a:pPr lvl="0"/>
            <a:r>
              <a:rPr lang="fr-FR" noProof="0"/>
              <a:t>Durée</a:t>
            </a:r>
          </a:p>
        </p:txBody>
      </p:sp>
      <p:sp>
        <p:nvSpPr>
          <p:cNvPr id="143" name="Text Placeholder 35">
            <a:extLst>
              <a:ext uri="{FF2B5EF4-FFF2-40B4-BE49-F238E27FC236}">
                <a16:creationId xmlns:a16="http://schemas.microsoft.com/office/drawing/2014/main" id="{5E2D0E5F-7A64-4CD5-88E0-32407F138DA8}"/>
              </a:ext>
            </a:extLst>
          </p:cNvPr>
          <p:cNvSpPr>
            <a:spLocks noGrp="1"/>
          </p:cNvSpPr>
          <p:nvPr>
            <p:ph type="body" sz="quarter" idx="30" hasCustomPrompt="1"/>
          </p:nvPr>
        </p:nvSpPr>
        <p:spPr>
          <a:xfrm>
            <a:off x="7009756" y="4014354"/>
            <a:ext cx="1800000" cy="122321"/>
          </a:xfrm>
        </p:spPr>
        <p:txBody>
          <a:bodyPr wrap="square" anchor="ctr">
            <a:spAutoFit/>
          </a:bodyPr>
          <a:lstStyle>
            <a:lvl1pPr marL="0" indent="0" algn="ctr">
              <a:lnSpc>
                <a:spcPct val="100000"/>
              </a:lnSpc>
              <a:spcBef>
                <a:spcPts val="0"/>
              </a:spcBef>
              <a:buNone/>
              <a:defRPr sz="795" b="1" i="0">
                <a:solidFill>
                  <a:schemeClr val="bg1"/>
                </a:solidFill>
              </a:defRPr>
            </a:lvl1pPr>
          </a:lstStyle>
          <a:p>
            <a:pPr lvl="0"/>
            <a:r>
              <a:rPr lang="fr-FR" noProof="0"/>
              <a:t>Durée</a:t>
            </a:r>
          </a:p>
        </p:txBody>
      </p:sp>
      <p:sp>
        <p:nvSpPr>
          <p:cNvPr id="144" name="Text Placeholder 35">
            <a:extLst>
              <a:ext uri="{FF2B5EF4-FFF2-40B4-BE49-F238E27FC236}">
                <a16:creationId xmlns:a16="http://schemas.microsoft.com/office/drawing/2014/main" id="{864E37A0-92B7-4F07-91D9-CAF437025C43}"/>
              </a:ext>
            </a:extLst>
          </p:cNvPr>
          <p:cNvSpPr>
            <a:spLocks noGrp="1"/>
          </p:cNvSpPr>
          <p:nvPr>
            <p:ph type="body" sz="quarter" idx="31" hasCustomPrompt="1"/>
          </p:nvPr>
        </p:nvSpPr>
        <p:spPr>
          <a:xfrm>
            <a:off x="8823512" y="4014354"/>
            <a:ext cx="1800000" cy="122321"/>
          </a:xfrm>
        </p:spPr>
        <p:txBody>
          <a:bodyPr wrap="square" anchor="ctr">
            <a:spAutoFit/>
          </a:bodyPr>
          <a:lstStyle>
            <a:lvl1pPr marL="0" indent="0" algn="ctr">
              <a:lnSpc>
                <a:spcPct val="100000"/>
              </a:lnSpc>
              <a:spcBef>
                <a:spcPts val="0"/>
              </a:spcBef>
              <a:buNone/>
              <a:defRPr sz="795" b="1" i="0">
                <a:solidFill>
                  <a:schemeClr val="bg1"/>
                </a:solidFill>
              </a:defRPr>
            </a:lvl1pPr>
          </a:lstStyle>
          <a:p>
            <a:pPr lvl="0"/>
            <a:r>
              <a:rPr lang="fr-FR" noProof="0"/>
              <a:t>Durée</a:t>
            </a:r>
          </a:p>
        </p:txBody>
      </p:sp>
      <p:sp>
        <p:nvSpPr>
          <p:cNvPr id="153" name="Text Placeholder 10">
            <a:extLst>
              <a:ext uri="{FF2B5EF4-FFF2-40B4-BE49-F238E27FC236}">
                <a16:creationId xmlns:a16="http://schemas.microsoft.com/office/drawing/2014/main" id="{DCF528AE-7562-48D7-9CFA-7FFF0A77349E}"/>
              </a:ext>
            </a:extLst>
          </p:cNvPr>
          <p:cNvSpPr>
            <a:spLocks noGrp="1"/>
          </p:cNvSpPr>
          <p:nvPr>
            <p:ph type="body" sz="quarter" idx="33"/>
          </p:nvPr>
        </p:nvSpPr>
        <p:spPr>
          <a:xfrm>
            <a:off x="4512000" y="1902386"/>
            <a:ext cx="3168000" cy="900000"/>
          </a:xfrm>
          <a:solidFill>
            <a:schemeClr val="accent3">
              <a:lumMod val="20000"/>
              <a:lumOff val="80000"/>
            </a:schemeClr>
          </a:solidFill>
        </p:spPr>
        <p:txBody>
          <a:bodyPr lIns="180000" tIns="144000" rIns="180000" bIns="144000">
            <a:noAutofit/>
          </a:bodyPr>
          <a:lstStyle>
            <a:lvl1pPr marL="0" indent="0">
              <a:buNone/>
              <a:defRPr sz="715">
                <a:solidFill>
                  <a:schemeClr val="accent3">
                    <a:lumMod val="50000"/>
                  </a:schemeClr>
                </a:solidFill>
              </a:defRPr>
            </a:lvl1pPr>
            <a:lvl2pPr marL="363500" indent="0">
              <a:buNone/>
              <a:defRPr/>
            </a:lvl2pPr>
            <a:lvl3pPr marL="727000" indent="0">
              <a:buNone/>
              <a:defRPr/>
            </a:lvl3pPr>
            <a:lvl4pPr marL="1090501" indent="0">
              <a:buNone/>
              <a:defRPr/>
            </a:lvl4pPr>
            <a:lvl5pPr marL="1454002" indent="0">
              <a:buNone/>
              <a:defRPr/>
            </a:lvl5pPr>
          </a:lstStyle>
          <a:p>
            <a:pPr lvl="0"/>
            <a:r>
              <a:rPr lang="fr-FR" noProof="0"/>
              <a:t>Cliquez pour modifier les styles du texte du masque</a:t>
            </a:r>
          </a:p>
        </p:txBody>
      </p:sp>
      <p:sp>
        <p:nvSpPr>
          <p:cNvPr id="154" name="Text Placeholder 10">
            <a:extLst>
              <a:ext uri="{FF2B5EF4-FFF2-40B4-BE49-F238E27FC236}">
                <a16:creationId xmlns:a16="http://schemas.microsoft.com/office/drawing/2014/main" id="{95754720-DF96-48AD-BEB8-29077F341312}"/>
              </a:ext>
            </a:extLst>
          </p:cNvPr>
          <p:cNvSpPr>
            <a:spLocks noGrp="1"/>
          </p:cNvSpPr>
          <p:nvPr>
            <p:ph type="body" sz="quarter" idx="34"/>
          </p:nvPr>
        </p:nvSpPr>
        <p:spPr>
          <a:xfrm>
            <a:off x="4452600" y="2802386"/>
            <a:ext cx="3286800" cy="900000"/>
          </a:xfrm>
          <a:prstGeom prst="roundRect">
            <a:avLst>
              <a:gd name="adj" fmla="val 3843"/>
            </a:avLst>
          </a:prstGeom>
          <a:solidFill>
            <a:schemeClr val="bg1"/>
          </a:solidFill>
          <a:effectLst>
            <a:outerShdw blurRad="254000" algn="ctr" rotWithShape="0">
              <a:prstClr val="black">
                <a:alpha val="15000"/>
              </a:prstClr>
            </a:outerShdw>
          </a:effectLst>
        </p:spPr>
        <p:txBody>
          <a:bodyPr lIns="216000" tIns="144000" rIns="216000" bIns="144000">
            <a:noAutofit/>
          </a:bodyPr>
          <a:lstStyle>
            <a:lvl1pPr marL="0" indent="0">
              <a:buNone/>
              <a:defRPr sz="715">
                <a:solidFill>
                  <a:schemeClr val="accent2"/>
                </a:solidFill>
              </a:defRPr>
            </a:lvl1pPr>
            <a:lvl2pPr marL="363500" indent="0">
              <a:buNone/>
              <a:defRPr/>
            </a:lvl2pPr>
            <a:lvl3pPr marL="727000" indent="0">
              <a:buNone/>
              <a:defRPr/>
            </a:lvl3pPr>
            <a:lvl4pPr marL="1090501" indent="0">
              <a:buNone/>
              <a:defRPr/>
            </a:lvl4pPr>
            <a:lvl5pPr marL="1454002" indent="0">
              <a:buNone/>
              <a:defRPr/>
            </a:lvl5pPr>
          </a:lstStyle>
          <a:p>
            <a:pPr lvl="0"/>
            <a:r>
              <a:rPr lang="fr-FR" noProof="0"/>
              <a:t>Cliquez pour modifier les styles du texte du masque</a:t>
            </a:r>
          </a:p>
        </p:txBody>
      </p:sp>
      <p:sp>
        <p:nvSpPr>
          <p:cNvPr id="138" name="Text Placeholder 10">
            <a:extLst>
              <a:ext uri="{FF2B5EF4-FFF2-40B4-BE49-F238E27FC236}">
                <a16:creationId xmlns:a16="http://schemas.microsoft.com/office/drawing/2014/main" id="{65B5F821-2514-47C3-99B0-043219631958}"/>
              </a:ext>
            </a:extLst>
          </p:cNvPr>
          <p:cNvSpPr>
            <a:spLocks noGrp="1"/>
          </p:cNvSpPr>
          <p:nvPr>
            <p:ph type="body" sz="quarter" idx="26" hasCustomPrompt="1"/>
          </p:nvPr>
        </p:nvSpPr>
        <p:spPr>
          <a:xfrm>
            <a:off x="596488" y="1542388"/>
            <a:ext cx="3744000" cy="360000"/>
          </a:xfrm>
          <a:prstGeom prst="chevron">
            <a:avLst/>
          </a:prstGeom>
          <a:solidFill>
            <a:schemeClr val="accent2"/>
          </a:solidFill>
        </p:spPr>
        <p:txBody>
          <a:bodyPr lIns="180000" tIns="180000" rIns="180000" bIns="180000" anchor="ctr">
            <a:noAutofit/>
          </a:bodyPr>
          <a:lstStyle>
            <a:lvl1pPr marL="0" indent="0" algn="ctr">
              <a:buNone/>
              <a:defRPr sz="1113" b="1">
                <a:solidFill>
                  <a:schemeClr val="bg1"/>
                </a:solidFill>
              </a:defRPr>
            </a:lvl1pPr>
            <a:lvl2pPr marL="363500" indent="0">
              <a:buNone/>
              <a:defRPr/>
            </a:lvl2pPr>
            <a:lvl3pPr marL="727000" indent="0">
              <a:buNone/>
              <a:defRPr/>
            </a:lvl3pPr>
            <a:lvl4pPr marL="1090501" indent="0">
              <a:buNone/>
              <a:defRPr/>
            </a:lvl4pPr>
            <a:lvl5pPr marL="1454002" indent="0">
              <a:buNone/>
              <a:defRPr/>
            </a:lvl5pPr>
          </a:lstStyle>
          <a:p>
            <a:pPr lvl="0"/>
            <a:r>
              <a:rPr lang="fr-FR" noProof="0"/>
              <a:t>Phase</a:t>
            </a:r>
          </a:p>
        </p:txBody>
      </p:sp>
      <p:sp>
        <p:nvSpPr>
          <p:cNvPr id="152" name="Text Placeholder 10">
            <a:extLst>
              <a:ext uri="{FF2B5EF4-FFF2-40B4-BE49-F238E27FC236}">
                <a16:creationId xmlns:a16="http://schemas.microsoft.com/office/drawing/2014/main" id="{927E196E-4768-4324-9394-7114B60D53F5}"/>
              </a:ext>
            </a:extLst>
          </p:cNvPr>
          <p:cNvSpPr>
            <a:spLocks noGrp="1"/>
          </p:cNvSpPr>
          <p:nvPr>
            <p:ph type="body" sz="quarter" idx="32" hasCustomPrompt="1"/>
          </p:nvPr>
        </p:nvSpPr>
        <p:spPr>
          <a:xfrm>
            <a:off x="4224000" y="1542388"/>
            <a:ext cx="3744000" cy="360000"/>
          </a:xfrm>
          <a:prstGeom prst="chevron">
            <a:avLst/>
          </a:prstGeom>
          <a:solidFill>
            <a:schemeClr val="accent2"/>
          </a:solidFill>
        </p:spPr>
        <p:txBody>
          <a:bodyPr lIns="180000" tIns="180000" rIns="180000" bIns="180000" anchor="ctr">
            <a:noAutofit/>
          </a:bodyPr>
          <a:lstStyle>
            <a:lvl1pPr marL="0" indent="0" algn="ctr">
              <a:buNone/>
              <a:defRPr sz="1113" b="1">
                <a:solidFill>
                  <a:schemeClr val="bg1"/>
                </a:solidFill>
              </a:defRPr>
            </a:lvl1pPr>
            <a:lvl2pPr marL="363500" indent="0">
              <a:buNone/>
              <a:defRPr/>
            </a:lvl2pPr>
            <a:lvl3pPr marL="727000" indent="0">
              <a:buNone/>
              <a:defRPr/>
            </a:lvl3pPr>
            <a:lvl4pPr marL="1090501" indent="0">
              <a:buNone/>
              <a:defRPr/>
            </a:lvl4pPr>
            <a:lvl5pPr marL="1454002" indent="0">
              <a:buNone/>
              <a:defRPr/>
            </a:lvl5pPr>
          </a:lstStyle>
          <a:p>
            <a:pPr lvl="0"/>
            <a:r>
              <a:rPr lang="fr-FR" noProof="0"/>
              <a:t>Phase</a:t>
            </a:r>
          </a:p>
        </p:txBody>
      </p:sp>
      <p:sp>
        <p:nvSpPr>
          <p:cNvPr id="155" name="Text Placeholder 10">
            <a:extLst>
              <a:ext uri="{FF2B5EF4-FFF2-40B4-BE49-F238E27FC236}">
                <a16:creationId xmlns:a16="http://schemas.microsoft.com/office/drawing/2014/main" id="{96EB8EF5-78EE-470E-ABC1-CABA1A01F581}"/>
              </a:ext>
            </a:extLst>
          </p:cNvPr>
          <p:cNvSpPr>
            <a:spLocks noGrp="1"/>
          </p:cNvSpPr>
          <p:nvPr>
            <p:ph type="body" sz="quarter" idx="35"/>
          </p:nvPr>
        </p:nvSpPr>
        <p:spPr>
          <a:xfrm>
            <a:off x="8139512" y="1902386"/>
            <a:ext cx="3168000" cy="900000"/>
          </a:xfrm>
          <a:solidFill>
            <a:schemeClr val="accent3">
              <a:lumMod val="20000"/>
              <a:lumOff val="80000"/>
            </a:schemeClr>
          </a:solidFill>
        </p:spPr>
        <p:txBody>
          <a:bodyPr lIns="180000" tIns="144000" rIns="180000" bIns="144000">
            <a:noAutofit/>
          </a:bodyPr>
          <a:lstStyle>
            <a:lvl1pPr marL="0" indent="0">
              <a:buNone/>
              <a:defRPr sz="715">
                <a:solidFill>
                  <a:schemeClr val="accent3">
                    <a:lumMod val="50000"/>
                  </a:schemeClr>
                </a:solidFill>
              </a:defRPr>
            </a:lvl1pPr>
            <a:lvl2pPr marL="363500" indent="0">
              <a:buNone/>
              <a:defRPr/>
            </a:lvl2pPr>
            <a:lvl3pPr marL="727000" indent="0">
              <a:buNone/>
              <a:defRPr/>
            </a:lvl3pPr>
            <a:lvl4pPr marL="1090501" indent="0">
              <a:buNone/>
              <a:defRPr/>
            </a:lvl4pPr>
            <a:lvl5pPr marL="1454002" indent="0">
              <a:buNone/>
              <a:defRPr/>
            </a:lvl5pPr>
          </a:lstStyle>
          <a:p>
            <a:pPr lvl="0"/>
            <a:r>
              <a:rPr lang="fr-FR" noProof="0"/>
              <a:t>Cliquez pour modifier les styles du texte du masque</a:t>
            </a:r>
          </a:p>
        </p:txBody>
      </p:sp>
      <p:sp>
        <p:nvSpPr>
          <p:cNvPr id="156" name="Text Placeholder 10">
            <a:extLst>
              <a:ext uri="{FF2B5EF4-FFF2-40B4-BE49-F238E27FC236}">
                <a16:creationId xmlns:a16="http://schemas.microsoft.com/office/drawing/2014/main" id="{29118E51-0B1B-465C-A666-DC78E3ED91CB}"/>
              </a:ext>
            </a:extLst>
          </p:cNvPr>
          <p:cNvSpPr>
            <a:spLocks noGrp="1"/>
          </p:cNvSpPr>
          <p:nvPr>
            <p:ph type="body" sz="quarter" idx="36"/>
          </p:nvPr>
        </p:nvSpPr>
        <p:spPr>
          <a:xfrm>
            <a:off x="8080112" y="2802386"/>
            <a:ext cx="3286800" cy="900000"/>
          </a:xfrm>
          <a:prstGeom prst="roundRect">
            <a:avLst>
              <a:gd name="adj" fmla="val 3843"/>
            </a:avLst>
          </a:prstGeom>
          <a:solidFill>
            <a:schemeClr val="bg1"/>
          </a:solidFill>
          <a:effectLst>
            <a:outerShdw blurRad="254000" algn="ctr" rotWithShape="0">
              <a:prstClr val="black">
                <a:alpha val="15000"/>
              </a:prstClr>
            </a:outerShdw>
          </a:effectLst>
        </p:spPr>
        <p:txBody>
          <a:bodyPr lIns="216000" tIns="144000" rIns="216000" bIns="144000">
            <a:noAutofit/>
          </a:bodyPr>
          <a:lstStyle>
            <a:lvl1pPr marL="0" indent="0">
              <a:buNone/>
              <a:defRPr sz="715">
                <a:solidFill>
                  <a:schemeClr val="accent2"/>
                </a:solidFill>
              </a:defRPr>
            </a:lvl1pPr>
            <a:lvl2pPr marL="363500" indent="0">
              <a:buNone/>
              <a:defRPr/>
            </a:lvl2pPr>
            <a:lvl3pPr marL="727000" indent="0">
              <a:buNone/>
              <a:defRPr/>
            </a:lvl3pPr>
            <a:lvl4pPr marL="1090501" indent="0">
              <a:buNone/>
              <a:defRPr/>
            </a:lvl4pPr>
            <a:lvl5pPr marL="1454002" indent="0">
              <a:buNone/>
              <a:defRPr/>
            </a:lvl5pPr>
          </a:lstStyle>
          <a:p>
            <a:pPr lvl="0"/>
            <a:r>
              <a:rPr lang="fr-FR" noProof="0"/>
              <a:t>Cliquez pour modifier les styles du texte du masque</a:t>
            </a:r>
          </a:p>
        </p:txBody>
      </p:sp>
      <p:sp>
        <p:nvSpPr>
          <p:cNvPr id="157" name="Text Placeholder 10">
            <a:extLst>
              <a:ext uri="{FF2B5EF4-FFF2-40B4-BE49-F238E27FC236}">
                <a16:creationId xmlns:a16="http://schemas.microsoft.com/office/drawing/2014/main" id="{6D2BE1F7-950B-47ED-B7BE-5F83290CD3E8}"/>
              </a:ext>
            </a:extLst>
          </p:cNvPr>
          <p:cNvSpPr>
            <a:spLocks noGrp="1"/>
          </p:cNvSpPr>
          <p:nvPr>
            <p:ph type="body" sz="quarter" idx="37" hasCustomPrompt="1"/>
          </p:nvPr>
        </p:nvSpPr>
        <p:spPr>
          <a:xfrm>
            <a:off x="7851512" y="1542388"/>
            <a:ext cx="3744000" cy="360000"/>
          </a:xfrm>
          <a:prstGeom prst="chevron">
            <a:avLst/>
          </a:prstGeom>
          <a:solidFill>
            <a:schemeClr val="accent2"/>
          </a:solidFill>
        </p:spPr>
        <p:txBody>
          <a:bodyPr lIns="180000" tIns="180000" rIns="180000" bIns="180000" anchor="ctr">
            <a:noAutofit/>
          </a:bodyPr>
          <a:lstStyle>
            <a:lvl1pPr marL="0" indent="0" algn="ctr">
              <a:buNone/>
              <a:defRPr sz="1113" b="1">
                <a:solidFill>
                  <a:schemeClr val="bg1"/>
                </a:solidFill>
              </a:defRPr>
            </a:lvl1pPr>
            <a:lvl2pPr marL="363500" indent="0">
              <a:buNone/>
              <a:defRPr/>
            </a:lvl2pPr>
            <a:lvl3pPr marL="727000" indent="0">
              <a:buNone/>
              <a:defRPr/>
            </a:lvl3pPr>
            <a:lvl4pPr marL="1090501" indent="0">
              <a:buNone/>
              <a:defRPr/>
            </a:lvl4pPr>
            <a:lvl5pPr marL="1454002" indent="0">
              <a:buNone/>
              <a:defRPr/>
            </a:lvl5pPr>
          </a:lstStyle>
          <a:p>
            <a:pPr lvl="0"/>
            <a:r>
              <a:rPr lang="fr-FR" noProof="0"/>
              <a:t>Phase</a:t>
            </a:r>
          </a:p>
        </p:txBody>
      </p:sp>
      <p:sp>
        <p:nvSpPr>
          <p:cNvPr id="158" name="Text Placeholder 10">
            <a:extLst>
              <a:ext uri="{FF2B5EF4-FFF2-40B4-BE49-F238E27FC236}">
                <a16:creationId xmlns:a16="http://schemas.microsoft.com/office/drawing/2014/main" id="{3F0471A3-8A88-4B65-8047-0AB8E3D2408F}"/>
              </a:ext>
            </a:extLst>
          </p:cNvPr>
          <p:cNvSpPr>
            <a:spLocks noGrp="1"/>
          </p:cNvSpPr>
          <p:nvPr>
            <p:ph type="body" sz="quarter" idx="38"/>
          </p:nvPr>
        </p:nvSpPr>
        <p:spPr>
          <a:xfrm>
            <a:off x="2698244" y="5313454"/>
            <a:ext cx="3168000" cy="900000"/>
          </a:xfrm>
          <a:solidFill>
            <a:schemeClr val="accent3">
              <a:lumMod val="20000"/>
              <a:lumOff val="80000"/>
            </a:schemeClr>
          </a:solidFill>
        </p:spPr>
        <p:txBody>
          <a:bodyPr lIns="180000" tIns="144000" rIns="180000" bIns="144000">
            <a:noAutofit/>
          </a:bodyPr>
          <a:lstStyle>
            <a:lvl1pPr marL="0" indent="0">
              <a:buNone/>
              <a:defRPr sz="715">
                <a:solidFill>
                  <a:schemeClr val="accent3">
                    <a:lumMod val="50000"/>
                  </a:schemeClr>
                </a:solidFill>
              </a:defRPr>
            </a:lvl1pPr>
            <a:lvl2pPr marL="363500" indent="0">
              <a:buNone/>
              <a:defRPr/>
            </a:lvl2pPr>
            <a:lvl3pPr marL="727000" indent="0">
              <a:buNone/>
              <a:defRPr/>
            </a:lvl3pPr>
            <a:lvl4pPr marL="1090501" indent="0">
              <a:buNone/>
              <a:defRPr/>
            </a:lvl4pPr>
            <a:lvl5pPr marL="1454002" indent="0">
              <a:buNone/>
              <a:defRPr/>
            </a:lvl5pPr>
          </a:lstStyle>
          <a:p>
            <a:pPr lvl="0"/>
            <a:r>
              <a:rPr lang="fr-FR" noProof="0"/>
              <a:t>Cliquez pour modifier les styles du texte du masque</a:t>
            </a:r>
          </a:p>
        </p:txBody>
      </p:sp>
      <p:sp>
        <p:nvSpPr>
          <p:cNvPr id="159" name="Text Placeholder 10">
            <a:extLst>
              <a:ext uri="{FF2B5EF4-FFF2-40B4-BE49-F238E27FC236}">
                <a16:creationId xmlns:a16="http://schemas.microsoft.com/office/drawing/2014/main" id="{82D56A7E-AC04-4CE2-BDBF-BFB26875A13F}"/>
              </a:ext>
            </a:extLst>
          </p:cNvPr>
          <p:cNvSpPr>
            <a:spLocks noGrp="1"/>
          </p:cNvSpPr>
          <p:nvPr>
            <p:ph type="body" sz="quarter" idx="39"/>
          </p:nvPr>
        </p:nvSpPr>
        <p:spPr>
          <a:xfrm>
            <a:off x="2638844" y="4413453"/>
            <a:ext cx="3286800" cy="900000"/>
          </a:xfrm>
          <a:prstGeom prst="roundRect">
            <a:avLst>
              <a:gd name="adj" fmla="val 3843"/>
            </a:avLst>
          </a:prstGeom>
          <a:solidFill>
            <a:schemeClr val="bg1"/>
          </a:solidFill>
          <a:effectLst>
            <a:outerShdw blurRad="254000" algn="ctr" rotWithShape="0">
              <a:prstClr val="black">
                <a:alpha val="15000"/>
              </a:prstClr>
            </a:outerShdw>
          </a:effectLst>
        </p:spPr>
        <p:txBody>
          <a:bodyPr lIns="216000" tIns="144000" rIns="216000" bIns="144000">
            <a:noAutofit/>
          </a:bodyPr>
          <a:lstStyle>
            <a:lvl1pPr marL="0" indent="0">
              <a:buNone/>
              <a:defRPr sz="715">
                <a:solidFill>
                  <a:schemeClr val="accent2"/>
                </a:solidFill>
              </a:defRPr>
            </a:lvl1pPr>
            <a:lvl2pPr marL="363500" indent="0">
              <a:buNone/>
              <a:defRPr/>
            </a:lvl2pPr>
            <a:lvl3pPr marL="727000" indent="0">
              <a:buNone/>
              <a:defRPr/>
            </a:lvl3pPr>
            <a:lvl4pPr marL="1090501" indent="0">
              <a:buNone/>
              <a:defRPr/>
            </a:lvl4pPr>
            <a:lvl5pPr marL="1454002" indent="0">
              <a:buNone/>
              <a:defRPr/>
            </a:lvl5pPr>
          </a:lstStyle>
          <a:p>
            <a:pPr lvl="0"/>
            <a:r>
              <a:rPr lang="fr-FR" noProof="0"/>
              <a:t>Cliquez pour modifier les styles du texte du masque</a:t>
            </a:r>
          </a:p>
        </p:txBody>
      </p:sp>
      <p:sp>
        <p:nvSpPr>
          <p:cNvPr id="160" name="Text Placeholder 10">
            <a:extLst>
              <a:ext uri="{FF2B5EF4-FFF2-40B4-BE49-F238E27FC236}">
                <a16:creationId xmlns:a16="http://schemas.microsoft.com/office/drawing/2014/main" id="{A245B5E7-50B1-4596-9AA3-A4EECE191A5E}"/>
              </a:ext>
            </a:extLst>
          </p:cNvPr>
          <p:cNvSpPr>
            <a:spLocks noGrp="1"/>
          </p:cNvSpPr>
          <p:nvPr>
            <p:ph type="body" sz="quarter" idx="40" hasCustomPrompt="1"/>
          </p:nvPr>
        </p:nvSpPr>
        <p:spPr>
          <a:xfrm>
            <a:off x="2410244" y="6213454"/>
            <a:ext cx="3744000" cy="360000"/>
          </a:xfrm>
          <a:prstGeom prst="chevron">
            <a:avLst/>
          </a:prstGeom>
          <a:solidFill>
            <a:schemeClr val="accent2"/>
          </a:solidFill>
        </p:spPr>
        <p:txBody>
          <a:bodyPr lIns="180000" tIns="180000" rIns="180000" bIns="180000" anchor="ctr">
            <a:noAutofit/>
          </a:bodyPr>
          <a:lstStyle>
            <a:lvl1pPr marL="0" indent="0" algn="ctr">
              <a:buNone/>
              <a:defRPr sz="1113" b="1">
                <a:solidFill>
                  <a:schemeClr val="bg1"/>
                </a:solidFill>
              </a:defRPr>
            </a:lvl1pPr>
            <a:lvl2pPr marL="363500" indent="0">
              <a:buNone/>
              <a:defRPr/>
            </a:lvl2pPr>
            <a:lvl3pPr marL="727000" indent="0">
              <a:buNone/>
              <a:defRPr/>
            </a:lvl3pPr>
            <a:lvl4pPr marL="1090501" indent="0">
              <a:buNone/>
              <a:defRPr/>
            </a:lvl4pPr>
            <a:lvl5pPr marL="1454002" indent="0">
              <a:buNone/>
              <a:defRPr/>
            </a:lvl5pPr>
          </a:lstStyle>
          <a:p>
            <a:pPr lvl="0"/>
            <a:r>
              <a:rPr lang="fr-FR" noProof="0"/>
              <a:t>Phase</a:t>
            </a:r>
          </a:p>
        </p:txBody>
      </p:sp>
      <p:sp>
        <p:nvSpPr>
          <p:cNvPr id="161" name="Text Placeholder 10">
            <a:extLst>
              <a:ext uri="{FF2B5EF4-FFF2-40B4-BE49-F238E27FC236}">
                <a16:creationId xmlns:a16="http://schemas.microsoft.com/office/drawing/2014/main" id="{3B005057-D670-4234-9254-F5B46B39C6A1}"/>
              </a:ext>
            </a:extLst>
          </p:cNvPr>
          <p:cNvSpPr>
            <a:spLocks noGrp="1"/>
          </p:cNvSpPr>
          <p:nvPr>
            <p:ph type="body" sz="quarter" idx="41"/>
          </p:nvPr>
        </p:nvSpPr>
        <p:spPr>
          <a:xfrm>
            <a:off x="6325756" y="5313454"/>
            <a:ext cx="3168000" cy="900000"/>
          </a:xfrm>
          <a:solidFill>
            <a:schemeClr val="accent3">
              <a:lumMod val="20000"/>
              <a:lumOff val="80000"/>
            </a:schemeClr>
          </a:solidFill>
        </p:spPr>
        <p:txBody>
          <a:bodyPr lIns="180000" tIns="144000" rIns="180000" bIns="144000">
            <a:noAutofit/>
          </a:bodyPr>
          <a:lstStyle>
            <a:lvl1pPr marL="0" indent="0">
              <a:buNone/>
              <a:defRPr sz="715">
                <a:solidFill>
                  <a:schemeClr val="accent3">
                    <a:lumMod val="50000"/>
                  </a:schemeClr>
                </a:solidFill>
              </a:defRPr>
            </a:lvl1pPr>
            <a:lvl2pPr marL="363500" indent="0">
              <a:buNone/>
              <a:defRPr/>
            </a:lvl2pPr>
            <a:lvl3pPr marL="727000" indent="0">
              <a:buNone/>
              <a:defRPr/>
            </a:lvl3pPr>
            <a:lvl4pPr marL="1090501" indent="0">
              <a:buNone/>
              <a:defRPr/>
            </a:lvl4pPr>
            <a:lvl5pPr marL="1454002" indent="0">
              <a:buNone/>
              <a:defRPr/>
            </a:lvl5pPr>
          </a:lstStyle>
          <a:p>
            <a:pPr lvl="0"/>
            <a:r>
              <a:rPr lang="fr-FR" noProof="0"/>
              <a:t>Cliquez pour modifier les styles du texte du masque</a:t>
            </a:r>
          </a:p>
        </p:txBody>
      </p:sp>
      <p:sp>
        <p:nvSpPr>
          <p:cNvPr id="162" name="Text Placeholder 10">
            <a:extLst>
              <a:ext uri="{FF2B5EF4-FFF2-40B4-BE49-F238E27FC236}">
                <a16:creationId xmlns:a16="http://schemas.microsoft.com/office/drawing/2014/main" id="{58DEA02D-617F-4297-963F-5C37DCF72AC4}"/>
              </a:ext>
            </a:extLst>
          </p:cNvPr>
          <p:cNvSpPr>
            <a:spLocks noGrp="1"/>
          </p:cNvSpPr>
          <p:nvPr>
            <p:ph type="body" sz="quarter" idx="42"/>
          </p:nvPr>
        </p:nvSpPr>
        <p:spPr>
          <a:xfrm>
            <a:off x="6266356" y="4413453"/>
            <a:ext cx="3286800" cy="900000"/>
          </a:xfrm>
          <a:prstGeom prst="roundRect">
            <a:avLst>
              <a:gd name="adj" fmla="val 3843"/>
            </a:avLst>
          </a:prstGeom>
          <a:solidFill>
            <a:schemeClr val="bg1"/>
          </a:solidFill>
          <a:effectLst>
            <a:outerShdw blurRad="254000" algn="ctr" rotWithShape="0">
              <a:prstClr val="black">
                <a:alpha val="15000"/>
              </a:prstClr>
            </a:outerShdw>
          </a:effectLst>
        </p:spPr>
        <p:txBody>
          <a:bodyPr lIns="216000" tIns="144000" rIns="216000" bIns="144000">
            <a:noAutofit/>
          </a:bodyPr>
          <a:lstStyle>
            <a:lvl1pPr marL="0" indent="0">
              <a:buNone/>
              <a:defRPr sz="715">
                <a:solidFill>
                  <a:schemeClr val="accent2"/>
                </a:solidFill>
              </a:defRPr>
            </a:lvl1pPr>
            <a:lvl2pPr marL="363500" indent="0">
              <a:buNone/>
              <a:defRPr/>
            </a:lvl2pPr>
            <a:lvl3pPr marL="727000" indent="0">
              <a:buNone/>
              <a:defRPr/>
            </a:lvl3pPr>
            <a:lvl4pPr marL="1090501" indent="0">
              <a:buNone/>
              <a:defRPr/>
            </a:lvl4pPr>
            <a:lvl5pPr marL="1454002" indent="0">
              <a:buNone/>
              <a:defRPr/>
            </a:lvl5pPr>
          </a:lstStyle>
          <a:p>
            <a:pPr lvl="0"/>
            <a:r>
              <a:rPr lang="fr-FR" noProof="0"/>
              <a:t>Cliquez pour modifier les styles du texte du masque</a:t>
            </a:r>
          </a:p>
        </p:txBody>
      </p:sp>
      <p:sp>
        <p:nvSpPr>
          <p:cNvPr id="163" name="Text Placeholder 10">
            <a:extLst>
              <a:ext uri="{FF2B5EF4-FFF2-40B4-BE49-F238E27FC236}">
                <a16:creationId xmlns:a16="http://schemas.microsoft.com/office/drawing/2014/main" id="{8A55B73C-EE75-4C8D-A193-70290B7F3929}"/>
              </a:ext>
            </a:extLst>
          </p:cNvPr>
          <p:cNvSpPr>
            <a:spLocks noGrp="1"/>
          </p:cNvSpPr>
          <p:nvPr>
            <p:ph type="body" sz="quarter" idx="43" hasCustomPrompt="1"/>
          </p:nvPr>
        </p:nvSpPr>
        <p:spPr>
          <a:xfrm>
            <a:off x="6037756" y="6213454"/>
            <a:ext cx="3744000" cy="360000"/>
          </a:xfrm>
          <a:prstGeom prst="chevron">
            <a:avLst/>
          </a:prstGeom>
          <a:solidFill>
            <a:schemeClr val="accent2"/>
          </a:solidFill>
        </p:spPr>
        <p:txBody>
          <a:bodyPr lIns="180000" tIns="180000" rIns="180000" bIns="180000" anchor="ctr">
            <a:noAutofit/>
          </a:bodyPr>
          <a:lstStyle>
            <a:lvl1pPr marL="0" indent="0" algn="ctr">
              <a:buNone/>
              <a:defRPr sz="1113" b="1">
                <a:solidFill>
                  <a:schemeClr val="bg1"/>
                </a:solidFill>
              </a:defRPr>
            </a:lvl1pPr>
            <a:lvl2pPr marL="363500" indent="0">
              <a:buNone/>
              <a:defRPr/>
            </a:lvl2pPr>
            <a:lvl3pPr marL="727000" indent="0">
              <a:buNone/>
              <a:defRPr/>
            </a:lvl3pPr>
            <a:lvl4pPr marL="1090501" indent="0">
              <a:buNone/>
              <a:defRPr/>
            </a:lvl4pPr>
            <a:lvl5pPr marL="1454002" indent="0">
              <a:buNone/>
              <a:defRPr/>
            </a:lvl5pPr>
          </a:lstStyle>
          <a:p>
            <a:pPr lvl="0"/>
            <a:r>
              <a:rPr lang="fr-FR" noProof="0"/>
              <a:t>Phase</a:t>
            </a:r>
          </a:p>
        </p:txBody>
      </p:sp>
      <p:sp>
        <p:nvSpPr>
          <p:cNvPr id="176" name="TextBox 175">
            <a:extLst>
              <a:ext uri="{FF2B5EF4-FFF2-40B4-BE49-F238E27FC236}">
                <a16:creationId xmlns:a16="http://schemas.microsoft.com/office/drawing/2014/main" id="{A254678C-6B53-4997-A2B3-CC59DF2F2B1F}"/>
              </a:ext>
            </a:extLst>
          </p:cNvPr>
          <p:cNvSpPr txBox="1"/>
          <p:nvPr/>
        </p:nvSpPr>
        <p:spPr>
          <a:xfrm>
            <a:off x="193501" y="5609566"/>
            <a:ext cx="784503" cy="244682"/>
          </a:xfrm>
          <a:prstGeom prst="rect">
            <a:avLst/>
          </a:prstGeom>
          <a:noFill/>
        </p:spPr>
        <p:txBody>
          <a:bodyPr wrap="square" lIns="0" tIns="0" rIns="0" bIns="0" rtlCol="0" anchor="t">
            <a:spAutoFit/>
          </a:bodyPr>
          <a:lstStyle/>
          <a:p>
            <a:pPr algn="l"/>
            <a:r>
              <a:rPr lang="fr-FR" sz="795" b="1" noProof="0">
                <a:solidFill>
                  <a:schemeClr val="accent3"/>
                </a:solidFill>
                <a:latin typeface="+mn-lt"/>
              </a:rPr>
              <a:t>Enjeux/</a:t>
            </a:r>
            <a:br>
              <a:rPr lang="fr-FR" sz="795" b="1" noProof="0">
                <a:solidFill>
                  <a:schemeClr val="accent3"/>
                </a:solidFill>
                <a:latin typeface="+mn-lt"/>
              </a:rPr>
            </a:br>
            <a:r>
              <a:rPr lang="fr-FR" sz="795" b="1" noProof="0">
                <a:solidFill>
                  <a:schemeClr val="accent3"/>
                </a:solidFill>
                <a:latin typeface="+mn-lt"/>
              </a:rPr>
              <a:t>Objectifs</a:t>
            </a:r>
          </a:p>
        </p:txBody>
      </p:sp>
      <p:sp>
        <p:nvSpPr>
          <p:cNvPr id="177" name="TextBox 176">
            <a:extLst>
              <a:ext uri="{FF2B5EF4-FFF2-40B4-BE49-F238E27FC236}">
                <a16:creationId xmlns:a16="http://schemas.microsoft.com/office/drawing/2014/main" id="{EED98FB8-376E-4EC2-A3F7-4D6C7273843B}"/>
              </a:ext>
            </a:extLst>
          </p:cNvPr>
          <p:cNvSpPr txBox="1"/>
          <p:nvPr/>
        </p:nvSpPr>
        <p:spPr>
          <a:xfrm>
            <a:off x="193501" y="4786510"/>
            <a:ext cx="784503" cy="122341"/>
          </a:xfrm>
          <a:prstGeom prst="rect">
            <a:avLst/>
          </a:prstGeom>
          <a:noFill/>
        </p:spPr>
        <p:txBody>
          <a:bodyPr wrap="square" lIns="0" tIns="0" rIns="0" bIns="0" rtlCol="0" anchor="t">
            <a:spAutoFit/>
          </a:bodyPr>
          <a:lstStyle/>
          <a:p>
            <a:pPr algn="l"/>
            <a:r>
              <a:rPr lang="fr-FR" sz="795" b="1" noProof="0">
                <a:solidFill>
                  <a:schemeClr val="accent2"/>
                </a:solidFill>
                <a:latin typeface="+mn-lt"/>
              </a:rPr>
              <a:t>Livrables </a:t>
            </a:r>
          </a:p>
        </p:txBody>
      </p:sp>
      <p:sp>
        <p:nvSpPr>
          <p:cNvPr id="180" name="TextBox 179">
            <a:extLst>
              <a:ext uri="{FF2B5EF4-FFF2-40B4-BE49-F238E27FC236}">
                <a16:creationId xmlns:a16="http://schemas.microsoft.com/office/drawing/2014/main" id="{4BE80FF4-E966-4067-9F58-65D1572F8768}"/>
              </a:ext>
            </a:extLst>
          </p:cNvPr>
          <p:cNvSpPr txBox="1"/>
          <p:nvPr/>
        </p:nvSpPr>
        <p:spPr>
          <a:xfrm>
            <a:off x="193501" y="2197100"/>
            <a:ext cx="784503" cy="244682"/>
          </a:xfrm>
          <a:prstGeom prst="rect">
            <a:avLst/>
          </a:prstGeom>
          <a:noFill/>
        </p:spPr>
        <p:txBody>
          <a:bodyPr wrap="square" lIns="0" tIns="0" rIns="0" bIns="0" rtlCol="0" anchor="t">
            <a:spAutoFit/>
          </a:bodyPr>
          <a:lstStyle/>
          <a:p>
            <a:pPr algn="l"/>
            <a:r>
              <a:rPr lang="fr-FR" sz="795" b="1" noProof="0">
                <a:solidFill>
                  <a:schemeClr val="accent3"/>
                </a:solidFill>
                <a:latin typeface="+mn-lt"/>
              </a:rPr>
              <a:t>Enjeux/</a:t>
            </a:r>
            <a:br>
              <a:rPr lang="fr-FR" sz="795" b="1" noProof="0">
                <a:solidFill>
                  <a:schemeClr val="accent3"/>
                </a:solidFill>
                <a:latin typeface="+mn-lt"/>
              </a:rPr>
            </a:br>
            <a:r>
              <a:rPr lang="fr-FR" sz="795" b="1" noProof="0">
                <a:solidFill>
                  <a:schemeClr val="accent3"/>
                </a:solidFill>
                <a:latin typeface="+mn-lt"/>
              </a:rPr>
              <a:t>Objectifs</a:t>
            </a:r>
          </a:p>
        </p:txBody>
      </p:sp>
      <p:sp>
        <p:nvSpPr>
          <p:cNvPr id="181" name="TextBox 180">
            <a:extLst>
              <a:ext uri="{FF2B5EF4-FFF2-40B4-BE49-F238E27FC236}">
                <a16:creationId xmlns:a16="http://schemas.microsoft.com/office/drawing/2014/main" id="{5A5C3C54-0402-4568-AB6A-C51CF282E2F5}"/>
              </a:ext>
            </a:extLst>
          </p:cNvPr>
          <p:cNvSpPr txBox="1"/>
          <p:nvPr/>
        </p:nvSpPr>
        <p:spPr>
          <a:xfrm>
            <a:off x="193501" y="3173806"/>
            <a:ext cx="784503" cy="122341"/>
          </a:xfrm>
          <a:prstGeom prst="rect">
            <a:avLst/>
          </a:prstGeom>
          <a:noFill/>
        </p:spPr>
        <p:txBody>
          <a:bodyPr wrap="square" lIns="0" tIns="0" rIns="0" bIns="0" rtlCol="0" anchor="t">
            <a:spAutoFit/>
          </a:bodyPr>
          <a:lstStyle/>
          <a:p>
            <a:pPr algn="l"/>
            <a:r>
              <a:rPr lang="fr-FR" sz="795" b="1" noProof="0">
                <a:solidFill>
                  <a:schemeClr val="accent2"/>
                </a:solidFill>
                <a:latin typeface="+mn-lt"/>
              </a:rPr>
              <a:t>Livrables </a:t>
            </a:r>
          </a:p>
        </p:txBody>
      </p:sp>
    </p:spTree>
    <p:extLst>
      <p:ext uri="{BB962C8B-B14F-4D97-AF65-F5344CB8AC3E}">
        <p14:creationId xmlns:p14="http://schemas.microsoft.com/office/powerpoint/2010/main" val="3942028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exte 2 colonnes [A]">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CA7ED68D-6F9A-4480-BD6F-14C394199240}"/>
              </a:ext>
            </a:extLst>
          </p:cNvPr>
          <p:cNvSpPr/>
          <p:nvPr/>
        </p:nvSpPr>
        <p:spPr>
          <a:xfrm>
            <a:off x="6096000" y="0"/>
            <a:ext cx="60960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31" noProof="0"/>
          </a:p>
        </p:txBody>
      </p:sp>
      <p:pic>
        <p:nvPicPr>
          <p:cNvPr id="4" name="Graphic 3">
            <a:extLst>
              <a:ext uri="{FF2B5EF4-FFF2-40B4-BE49-F238E27FC236}">
                <a16:creationId xmlns:a16="http://schemas.microsoft.com/office/drawing/2014/main" id="{004CA1A5-3B70-4E88-BCBA-58D429422E4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780629" y="463156"/>
            <a:ext cx="985680" cy="134254"/>
          </a:xfrm>
          <a:prstGeom prst="rect">
            <a:avLst/>
          </a:prstGeom>
        </p:spPr>
      </p:pic>
      <p:sp>
        <p:nvSpPr>
          <p:cNvPr id="6" name="TextBox 5">
            <a:extLst>
              <a:ext uri="{FF2B5EF4-FFF2-40B4-BE49-F238E27FC236}">
                <a16:creationId xmlns:a16="http://schemas.microsoft.com/office/drawing/2014/main" id="{26AB52B7-24E5-4C2F-B755-35C61C311DAD}"/>
              </a:ext>
            </a:extLst>
          </p:cNvPr>
          <p:cNvSpPr txBox="1"/>
          <p:nvPr/>
        </p:nvSpPr>
        <p:spPr>
          <a:xfrm>
            <a:off x="11625245" y="6256346"/>
            <a:ext cx="141064" cy="220060"/>
          </a:xfrm>
          <a:prstGeom prst="rect">
            <a:avLst/>
          </a:prstGeom>
          <a:noFill/>
        </p:spPr>
        <p:txBody>
          <a:bodyPr wrap="square" lIns="0" tIns="0" rIns="0" bIns="0" rtlCol="0">
            <a:spAutoFit/>
          </a:bodyPr>
          <a:lstStyle/>
          <a:p>
            <a:pPr algn="r"/>
            <a:fld id="{F29A7B74-24C6-4C1D-AC24-988B454BF4AA}" type="slidenum">
              <a:rPr lang="fr-FR" sz="715" noProof="0" smtClean="0">
                <a:solidFill>
                  <a:schemeClr val="bg1"/>
                </a:solidFill>
              </a:rPr>
              <a:pPr algn="r"/>
              <a:t>‹N°›</a:t>
            </a:fld>
            <a:endParaRPr lang="fr-FR" sz="715" noProof="0">
              <a:solidFill>
                <a:schemeClr val="bg1"/>
              </a:solidFill>
            </a:endParaRPr>
          </a:p>
        </p:txBody>
      </p:sp>
      <p:cxnSp>
        <p:nvCxnSpPr>
          <p:cNvPr id="7" name="Straight Connector 6">
            <a:extLst>
              <a:ext uri="{FF2B5EF4-FFF2-40B4-BE49-F238E27FC236}">
                <a16:creationId xmlns:a16="http://schemas.microsoft.com/office/drawing/2014/main" id="{282E5A9E-E516-48DA-B76A-4B17CC6B14DC}"/>
              </a:ext>
            </a:extLst>
          </p:cNvPr>
          <p:cNvCxnSpPr>
            <a:cxnSpLocks/>
          </p:cNvCxnSpPr>
          <p:nvPr/>
        </p:nvCxnSpPr>
        <p:spPr>
          <a:xfrm>
            <a:off x="11867999" y="6325594"/>
            <a:ext cx="324001" cy="0"/>
          </a:xfrm>
          <a:prstGeom prst="line">
            <a:avLst/>
          </a:prstGeom>
          <a:ln cap="flat">
            <a:solidFill>
              <a:schemeClr val="bg1"/>
            </a:solidFill>
            <a:round/>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B09DBBA-1389-40AE-89C8-E26343DBF215}"/>
              </a:ext>
            </a:extLst>
          </p:cNvPr>
          <p:cNvSpPr>
            <a:spLocks noGrp="1"/>
          </p:cNvSpPr>
          <p:nvPr>
            <p:ph type="title" hasCustomPrompt="1"/>
          </p:nvPr>
        </p:nvSpPr>
        <p:spPr>
          <a:xfrm>
            <a:off x="1055690" y="746438"/>
            <a:ext cx="4608000" cy="360000"/>
          </a:xfrm>
          <a:prstGeom prst="rect">
            <a:avLst/>
          </a:prstGeom>
        </p:spPr>
        <p:txBody>
          <a:bodyPr lIns="0" tIns="0" rIns="0" bIns="0" anchor="t">
            <a:noAutofit/>
          </a:bodyPr>
          <a:lstStyle>
            <a:lvl1pPr>
              <a:lnSpc>
                <a:spcPct val="100000"/>
              </a:lnSpc>
              <a:defRPr sz="1908" b="1"/>
            </a:lvl1pPr>
          </a:lstStyle>
          <a:p>
            <a:r>
              <a:rPr lang="fr-FR" noProof="0"/>
              <a:t>Titre de slide</a:t>
            </a:r>
          </a:p>
        </p:txBody>
      </p:sp>
      <p:grpSp>
        <p:nvGrpSpPr>
          <p:cNvPr id="13" name="Group 12">
            <a:extLst>
              <a:ext uri="{FF2B5EF4-FFF2-40B4-BE49-F238E27FC236}">
                <a16:creationId xmlns:a16="http://schemas.microsoft.com/office/drawing/2014/main" id="{B580FEE5-DFDB-4713-B767-BCD26FE981BA}"/>
              </a:ext>
            </a:extLst>
          </p:cNvPr>
          <p:cNvGrpSpPr/>
          <p:nvPr/>
        </p:nvGrpSpPr>
        <p:grpSpPr>
          <a:xfrm>
            <a:off x="580257" y="814999"/>
            <a:ext cx="270334" cy="228942"/>
            <a:chOff x="5052510" y="-13119"/>
            <a:chExt cx="546136" cy="462515"/>
          </a:xfrm>
        </p:grpSpPr>
        <p:sp>
          <p:nvSpPr>
            <p:cNvPr id="14" name="Graphic 85">
              <a:extLst>
                <a:ext uri="{FF2B5EF4-FFF2-40B4-BE49-F238E27FC236}">
                  <a16:creationId xmlns:a16="http://schemas.microsoft.com/office/drawing/2014/main" id="{86CEDBE7-C650-45DE-9E8E-DE112745DF03}"/>
                </a:ext>
              </a:extLst>
            </p:cNvPr>
            <p:cNvSpPr/>
            <p:nvPr/>
          </p:nvSpPr>
          <p:spPr>
            <a:xfrm>
              <a:off x="5092752" y="-13119"/>
              <a:ext cx="505894" cy="104523"/>
            </a:xfrm>
            <a:custGeom>
              <a:avLst/>
              <a:gdLst>
                <a:gd name="connsiteX0" fmla="*/ 453633 w 505894"/>
                <a:gd name="connsiteY0" fmla="*/ 104523 h 104523"/>
                <a:gd name="connsiteX1" fmla="*/ 114976 w 505894"/>
                <a:gd name="connsiteY1" fmla="*/ 104523 h 104523"/>
                <a:gd name="connsiteX2" fmla="*/ 0 w 505894"/>
                <a:gd name="connsiteY2" fmla="*/ 0 h 104523"/>
                <a:gd name="connsiteX3" fmla="*/ 453633 w 505894"/>
                <a:gd name="connsiteY3" fmla="*/ 0 h 104523"/>
                <a:gd name="connsiteX4" fmla="*/ 505895 w 505894"/>
                <a:gd name="connsiteY4" fmla="*/ 52262 h 104523"/>
                <a:gd name="connsiteX5" fmla="*/ 453633 w 505894"/>
                <a:gd name="connsiteY5" fmla="*/ 104523 h 1045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5894" h="104523">
                  <a:moveTo>
                    <a:pt x="453633" y="104523"/>
                  </a:moveTo>
                  <a:lnTo>
                    <a:pt x="114976" y="104523"/>
                  </a:lnTo>
                  <a:lnTo>
                    <a:pt x="0" y="0"/>
                  </a:lnTo>
                  <a:lnTo>
                    <a:pt x="453633" y="0"/>
                  </a:lnTo>
                  <a:cubicBezTo>
                    <a:pt x="482377" y="0"/>
                    <a:pt x="505895" y="23518"/>
                    <a:pt x="505895" y="52262"/>
                  </a:cubicBezTo>
                  <a:cubicBezTo>
                    <a:pt x="505895" y="81528"/>
                    <a:pt x="482377" y="104523"/>
                    <a:pt x="453633" y="104523"/>
                  </a:cubicBezTo>
                </a:path>
              </a:pathLst>
            </a:custGeom>
            <a:solidFill>
              <a:schemeClr val="accent1"/>
            </a:solidFill>
            <a:ln w="5223" cap="flat">
              <a:noFill/>
              <a:prstDash val="solid"/>
              <a:miter/>
            </a:ln>
          </p:spPr>
          <p:txBody>
            <a:bodyPr rtlCol="0" anchor="ctr"/>
            <a:lstStyle/>
            <a:p>
              <a:endParaRPr lang="fr-FR" sz="1431" noProof="0"/>
            </a:p>
          </p:txBody>
        </p:sp>
        <p:sp>
          <p:nvSpPr>
            <p:cNvPr id="15" name="Graphic 85">
              <a:extLst>
                <a:ext uri="{FF2B5EF4-FFF2-40B4-BE49-F238E27FC236}">
                  <a16:creationId xmlns:a16="http://schemas.microsoft.com/office/drawing/2014/main" id="{46F98606-6462-4893-85F8-6507271A18CC}"/>
                </a:ext>
              </a:extLst>
            </p:cNvPr>
            <p:cNvSpPr/>
            <p:nvPr/>
          </p:nvSpPr>
          <p:spPr>
            <a:xfrm>
              <a:off x="5067666" y="173454"/>
              <a:ext cx="460426" cy="104523"/>
            </a:xfrm>
            <a:custGeom>
              <a:avLst/>
              <a:gdLst>
                <a:gd name="connsiteX0" fmla="*/ 407643 w 460426"/>
                <a:gd name="connsiteY0" fmla="*/ 104523 h 104523"/>
                <a:gd name="connsiteX1" fmla="*/ 114976 w 460426"/>
                <a:gd name="connsiteY1" fmla="*/ 104523 h 104523"/>
                <a:gd name="connsiteX2" fmla="*/ 0 w 460426"/>
                <a:gd name="connsiteY2" fmla="*/ 0 h 104523"/>
                <a:gd name="connsiteX3" fmla="*/ 408165 w 460426"/>
                <a:gd name="connsiteY3" fmla="*/ 0 h 104523"/>
                <a:gd name="connsiteX4" fmla="*/ 460427 w 460426"/>
                <a:gd name="connsiteY4" fmla="*/ 52262 h 104523"/>
                <a:gd name="connsiteX5" fmla="*/ 407643 w 460426"/>
                <a:gd name="connsiteY5" fmla="*/ 104523 h 1045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0426" h="104523">
                  <a:moveTo>
                    <a:pt x="407643" y="104523"/>
                  </a:moveTo>
                  <a:lnTo>
                    <a:pt x="114976" y="104523"/>
                  </a:lnTo>
                  <a:lnTo>
                    <a:pt x="0" y="0"/>
                  </a:lnTo>
                  <a:lnTo>
                    <a:pt x="408165" y="0"/>
                  </a:lnTo>
                  <a:cubicBezTo>
                    <a:pt x="436909" y="0"/>
                    <a:pt x="460427" y="23518"/>
                    <a:pt x="460427" y="52262"/>
                  </a:cubicBezTo>
                  <a:cubicBezTo>
                    <a:pt x="459905" y="81006"/>
                    <a:pt x="436387" y="104523"/>
                    <a:pt x="407643" y="104523"/>
                  </a:cubicBezTo>
                </a:path>
              </a:pathLst>
            </a:custGeom>
            <a:solidFill>
              <a:schemeClr val="accent1"/>
            </a:solidFill>
            <a:ln w="5223" cap="flat">
              <a:noFill/>
              <a:prstDash val="solid"/>
              <a:miter/>
            </a:ln>
          </p:spPr>
          <p:txBody>
            <a:bodyPr rtlCol="0" anchor="ctr"/>
            <a:lstStyle/>
            <a:p>
              <a:endParaRPr lang="fr-FR" sz="1431" noProof="0"/>
            </a:p>
          </p:txBody>
        </p:sp>
        <p:sp>
          <p:nvSpPr>
            <p:cNvPr id="16" name="Graphic 85">
              <a:extLst>
                <a:ext uri="{FF2B5EF4-FFF2-40B4-BE49-F238E27FC236}">
                  <a16:creationId xmlns:a16="http://schemas.microsoft.com/office/drawing/2014/main" id="{72E8DE79-1423-47EE-99FD-47D0E97076D8}"/>
                </a:ext>
              </a:extLst>
            </p:cNvPr>
            <p:cNvSpPr/>
            <p:nvPr/>
          </p:nvSpPr>
          <p:spPr>
            <a:xfrm>
              <a:off x="5052510" y="344873"/>
              <a:ext cx="391964" cy="104523"/>
            </a:xfrm>
            <a:custGeom>
              <a:avLst/>
              <a:gdLst>
                <a:gd name="connsiteX0" fmla="*/ 339702 w 391964"/>
                <a:gd name="connsiteY0" fmla="*/ 104523 h 104523"/>
                <a:gd name="connsiteX1" fmla="*/ 114976 w 391964"/>
                <a:gd name="connsiteY1" fmla="*/ 104523 h 104523"/>
                <a:gd name="connsiteX2" fmla="*/ 0 w 391964"/>
                <a:gd name="connsiteY2" fmla="*/ 0 h 104523"/>
                <a:gd name="connsiteX3" fmla="*/ 339702 w 391964"/>
                <a:gd name="connsiteY3" fmla="*/ 0 h 104523"/>
                <a:gd name="connsiteX4" fmla="*/ 391964 w 391964"/>
                <a:gd name="connsiteY4" fmla="*/ 52262 h 104523"/>
                <a:gd name="connsiteX5" fmla="*/ 339702 w 391964"/>
                <a:gd name="connsiteY5" fmla="*/ 104523 h 1045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1964" h="104523">
                  <a:moveTo>
                    <a:pt x="339702" y="104523"/>
                  </a:moveTo>
                  <a:lnTo>
                    <a:pt x="114976" y="104523"/>
                  </a:lnTo>
                  <a:lnTo>
                    <a:pt x="0" y="0"/>
                  </a:lnTo>
                  <a:lnTo>
                    <a:pt x="339702" y="0"/>
                  </a:lnTo>
                  <a:cubicBezTo>
                    <a:pt x="368446" y="0"/>
                    <a:pt x="391964" y="23518"/>
                    <a:pt x="391964" y="52262"/>
                  </a:cubicBezTo>
                  <a:cubicBezTo>
                    <a:pt x="391964" y="81006"/>
                    <a:pt x="368446" y="104523"/>
                    <a:pt x="339702" y="104523"/>
                  </a:cubicBezTo>
                </a:path>
              </a:pathLst>
            </a:custGeom>
            <a:solidFill>
              <a:schemeClr val="accent1"/>
            </a:solidFill>
            <a:ln w="5223" cap="flat">
              <a:noFill/>
              <a:prstDash val="solid"/>
              <a:miter/>
            </a:ln>
          </p:spPr>
          <p:txBody>
            <a:bodyPr rtlCol="0" anchor="ctr"/>
            <a:lstStyle/>
            <a:p>
              <a:endParaRPr lang="fr-FR" sz="1431" noProof="0"/>
            </a:p>
          </p:txBody>
        </p:sp>
      </p:grpSp>
      <p:sp>
        <p:nvSpPr>
          <p:cNvPr id="18" name="Text Placeholder 4">
            <a:extLst>
              <a:ext uri="{FF2B5EF4-FFF2-40B4-BE49-F238E27FC236}">
                <a16:creationId xmlns:a16="http://schemas.microsoft.com/office/drawing/2014/main" id="{8CE181A4-E96D-4CBF-948F-C4900CD7B792}"/>
              </a:ext>
            </a:extLst>
          </p:cNvPr>
          <p:cNvSpPr>
            <a:spLocks noGrp="1"/>
          </p:cNvSpPr>
          <p:nvPr>
            <p:ph type="body" sz="quarter" idx="12"/>
          </p:nvPr>
        </p:nvSpPr>
        <p:spPr>
          <a:xfrm>
            <a:off x="1055692" y="1435260"/>
            <a:ext cx="4607999" cy="4320000"/>
          </a:xfrm>
        </p:spPr>
        <p:txBody>
          <a:bodyPr>
            <a:noAutofit/>
          </a:bodyPr>
          <a:lstStyle>
            <a:lvl1pPr marL="0" indent="0">
              <a:lnSpc>
                <a:spcPct val="125000"/>
              </a:lnSpc>
              <a:buNone/>
              <a:defRPr sz="1431" b="0" cap="none" spc="0" baseline="0">
                <a:solidFill>
                  <a:schemeClr val="accent1"/>
                </a:solidFill>
              </a:defRPr>
            </a:lvl1pPr>
            <a:lvl2pPr marL="0" indent="0">
              <a:lnSpc>
                <a:spcPct val="125000"/>
              </a:lnSpc>
              <a:buNone/>
              <a:defRPr sz="1113" b="1">
                <a:solidFill>
                  <a:schemeClr val="accent3"/>
                </a:solidFill>
              </a:defRPr>
            </a:lvl2pPr>
            <a:lvl3pPr marL="0" indent="0">
              <a:lnSpc>
                <a:spcPct val="125000"/>
              </a:lnSpc>
              <a:buNone/>
              <a:defRPr sz="1113" b="0">
                <a:solidFill>
                  <a:schemeClr val="tx1"/>
                </a:solidFill>
              </a:defRPr>
            </a:lvl3pPr>
            <a:lvl4pPr marL="186043" indent="-186043">
              <a:lnSpc>
                <a:spcPct val="125000"/>
              </a:lnSpc>
              <a:buClr>
                <a:schemeClr val="accent1"/>
              </a:buClr>
              <a:buFont typeface="Arial" panose="020B0604020202020204" pitchFamily="34" charset="0"/>
              <a:buChar char="›"/>
              <a:defRPr>
                <a:solidFill>
                  <a:schemeClr val="tx1">
                    <a:lumMod val="75000"/>
                    <a:lumOff val="25000"/>
                  </a:schemeClr>
                </a:solidFill>
              </a:defRPr>
            </a:lvl4pPr>
            <a:lvl5pPr marL="343465" indent="-157421">
              <a:lnSpc>
                <a:spcPct val="125000"/>
              </a:lnSpc>
              <a:spcBef>
                <a:spcPts val="239"/>
              </a:spcBef>
              <a:buClrTx/>
              <a:buFont typeface="Wingdings" panose="05000000000000000000" pitchFamily="2" charset="2"/>
              <a:buChar char="§"/>
              <a:defRPr sz="954" i="0">
                <a:solidFill>
                  <a:schemeClr val="tx1">
                    <a:lumMod val="75000"/>
                    <a:lumOff val="25000"/>
                  </a:schemeClr>
                </a:solidFill>
              </a:defRPr>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19" name="Text Placeholder 4">
            <a:extLst>
              <a:ext uri="{FF2B5EF4-FFF2-40B4-BE49-F238E27FC236}">
                <a16:creationId xmlns:a16="http://schemas.microsoft.com/office/drawing/2014/main" id="{60D8F948-86AB-482C-A1FA-D97C272B1619}"/>
              </a:ext>
            </a:extLst>
          </p:cNvPr>
          <p:cNvSpPr>
            <a:spLocks noGrp="1"/>
          </p:cNvSpPr>
          <p:nvPr>
            <p:ph type="body" sz="quarter" idx="10"/>
          </p:nvPr>
        </p:nvSpPr>
        <p:spPr>
          <a:xfrm>
            <a:off x="6528310" y="1435260"/>
            <a:ext cx="4608001" cy="4320000"/>
          </a:xfrm>
        </p:spPr>
        <p:txBody>
          <a:bodyPr>
            <a:noAutofit/>
          </a:bodyPr>
          <a:lstStyle>
            <a:lvl1pPr marL="0" indent="0">
              <a:lnSpc>
                <a:spcPct val="125000"/>
              </a:lnSpc>
              <a:buNone/>
              <a:defRPr sz="1431" b="0" cap="none" spc="0" baseline="0">
                <a:solidFill>
                  <a:schemeClr val="accent5"/>
                </a:solidFill>
              </a:defRPr>
            </a:lvl1pPr>
            <a:lvl2pPr marL="0" indent="0">
              <a:lnSpc>
                <a:spcPct val="125000"/>
              </a:lnSpc>
              <a:buNone/>
              <a:defRPr sz="1113" b="1">
                <a:solidFill>
                  <a:schemeClr val="tx1"/>
                </a:solidFill>
              </a:defRPr>
            </a:lvl2pPr>
            <a:lvl3pPr marL="0" indent="0">
              <a:lnSpc>
                <a:spcPct val="125000"/>
              </a:lnSpc>
              <a:buNone/>
              <a:defRPr sz="1113" b="0">
                <a:solidFill>
                  <a:schemeClr val="bg1"/>
                </a:solidFill>
              </a:defRPr>
            </a:lvl3pPr>
            <a:lvl4pPr marL="186043" indent="-186043">
              <a:lnSpc>
                <a:spcPct val="125000"/>
              </a:lnSpc>
              <a:buClrTx/>
              <a:buFont typeface="Arial" panose="020B0604020202020204" pitchFamily="34" charset="0"/>
              <a:buChar char="›"/>
              <a:defRPr>
                <a:solidFill>
                  <a:schemeClr val="bg1"/>
                </a:solidFill>
              </a:defRPr>
            </a:lvl4pPr>
            <a:lvl5pPr marL="343465" indent="-157421">
              <a:lnSpc>
                <a:spcPct val="125000"/>
              </a:lnSpc>
              <a:spcBef>
                <a:spcPts val="239"/>
              </a:spcBef>
              <a:buClrTx/>
              <a:buFont typeface="Wingdings" panose="05000000000000000000" pitchFamily="2" charset="2"/>
              <a:buChar char="§"/>
              <a:defRPr sz="954" i="0">
                <a:solidFill>
                  <a:schemeClr val="bg1"/>
                </a:solidFill>
              </a:defRPr>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Tree>
    <p:extLst>
      <p:ext uri="{BB962C8B-B14F-4D97-AF65-F5344CB8AC3E}">
        <p14:creationId xmlns:p14="http://schemas.microsoft.com/office/powerpoint/2010/main" val="33272018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exte 1 colonne + Image">
    <p:spTree>
      <p:nvGrpSpPr>
        <p:cNvPr id="1" name=""/>
        <p:cNvGrpSpPr/>
        <p:nvPr/>
      </p:nvGrpSpPr>
      <p:grpSpPr>
        <a:xfrm>
          <a:off x="0" y="0"/>
          <a:ext cx="0" cy="0"/>
          <a:chOff x="0" y="0"/>
          <a:chExt cx="0" cy="0"/>
        </a:xfrm>
      </p:grpSpPr>
      <p:pic>
        <p:nvPicPr>
          <p:cNvPr id="28" name="Graphic 27">
            <a:extLst>
              <a:ext uri="{FF2B5EF4-FFF2-40B4-BE49-F238E27FC236}">
                <a16:creationId xmlns:a16="http://schemas.microsoft.com/office/drawing/2014/main" id="{E41D4339-247D-4AB6-B215-4E020379194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780629" y="463156"/>
            <a:ext cx="985680" cy="134254"/>
          </a:xfrm>
          <a:prstGeom prst="rect">
            <a:avLst/>
          </a:prstGeom>
        </p:spPr>
      </p:pic>
      <p:sp>
        <p:nvSpPr>
          <p:cNvPr id="27" name="Picture Placeholder 26">
            <a:extLst>
              <a:ext uri="{FF2B5EF4-FFF2-40B4-BE49-F238E27FC236}">
                <a16:creationId xmlns:a16="http://schemas.microsoft.com/office/drawing/2014/main" id="{0B532112-8515-41F9-A7FA-6A541D0066F8}"/>
              </a:ext>
            </a:extLst>
          </p:cNvPr>
          <p:cNvSpPr>
            <a:spLocks noGrp="1"/>
          </p:cNvSpPr>
          <p:nvPr>
            <p:ph type="pic" sz="quarter" idx="11"/>
          </p:nvPr>
        </p:nvSpPr>
        <p:spPr>
          <a:xfrm>
            <a:off x="6096001" y="3"/>
            <a:ext cx="6096000" cy="6857999"/>
          </a:xfrm>
          <a:prstGeom prst="rect">
            <a:avLst/>
          </a:prstGeom>
          <a:solidFill>
            <a:schemeClr val="accent1"/>
          </a:solidFill>
        </p:spPr>
        <p:txBody>
          <a:bodyPr wrap="square" tIns="360000" bIns="360000" anchor="b">
            <a:noAutofit/>
          </a:bodyPr>
          <a:lstStyle>
            <a:lvl1pPr marL="0" indent="0" algn="ctr">
              <a:buNone/>
              <a:defRPr sz="1431" b="0" i="1">
                <a:solidFill>
                  <a:schemeClr val="bg1"/>
                </a:solidFill>
              </a:defRPr>
            </a:lvl1pPr>
          </a:lstStyle>
          <a:p>
            <a:r>
              <a:rPr lang="fr-FR"/>
              <a:t>Cliquez sur l'icône pour ajouter une image</a:t>
            </a:r>
            <a:endParaRPr lang="en-US"/>
          </a:p>
        </p:txBody>
      </p:sp>
      <p:sp>
        <p:nvSpPr>
          <p:cNvPr id="2" name="Title 1">
            <a:extLst>
              <a:ext uri="{FF2B5EF4-FFF2-40B4-BE49-F238E27FC236}">
                <a16:creationId xmlns:a16="http://schemas.microsoft.com/office/drawing/2014/main" id="{AB09DBBA-1389-40AE-89C8-E26343DBF215}"/>
              </a:ext>
            </a:extLst>
          </p:cNvPr>
          <p:cNvSpPr>
            <a:spLocks noGrp="1"/>
          </p:cNvSpPr>
          <p:nvPr>
            <p:ph type="title" hasCustomPrompt="1"/>
          </p:nvPr>
        </p:nvSpPr>
        <p:spPr>
          <a:xfrm>
            <a:off x="1055690" y="746438"/>
            <a:ext cx="4608000" cy="360000"/>
          </a:xfrm>
          <a:prstGeom prst="rect">
            <a:avLst/>
          </a:prstGeom>
        </p:spPr>
        <p:txBody>
          <a:bodyPr lIns="0" tIns="0" rIns="0" bIns="0" anchor="t">
            <a:noAutofit/>
          </a:bodyPr>
          <a:lstStyle>
            <a:lvl1pPr>
              <a:lnSpc>
                <a:spcPct val="100000"/>
              </a:lnSpc>
              <a:defRPr sz="1908" b="1"/>
            </a:lvl1pPr>
          </a:lstStyle>
          <a:p>
            <a:r>
              <a:rPr lang="fr-FR" noProof="0"/>
              <a:t>Titre de slide</a:t>
            </a:r>
          </a:p>
        </p:txBody>
      </p:sp>
      <p:grpSp>
        <p:nvGrpSpPr>
          <p:cNvPr id="10" name="Group 9">
            <a:extLst>
              <a:ext uri="{FF2B5EF4-FFF2-40B4-BE49-F238E27FC236}">
                <a16:creationId xmlns:a16="http://schemas.microsoft.com/office/drawing/2014/main" id="{8272D30D-93BE-4897-9F79-B35E231CBD8E}"/>
              </a:ext>
            </a:extLst>
          </p:cNvPr>
          <p:cNvGrpSpPr/>
          <p:nvPr/>
        </p:nvGrpSpPr>
        <p:grpSpPr>
          <a:xfrm>
            <a:off x="580257" y="814999"/>
            <a:ext cx="270334" cy="228942"/>
            <a:chOff x="5052510" y="-13119"/>
            <a:chExt cx="546136" cy="462515"/>
          </a:xfrm>
        </p:grpSpPr>
        <p:sp>
          <p:nvSpPr>
            <p:cNvPr id="11" name="Graphic 85">
              <a:extLst>
                <a:ext uri="{FF2B5EF4-FFF2-40B4-BE49-F238E27FC236}">
                  <a16:creationId xmlns:a16="http://schemas.microsoft.com/office/drawing/2014/main" id="{DDF3A659-25ED-43E6-9CD4-2C5B8694DA01}"/>
                </a:ext>
              </a:extLst>
            </p:cNvPr>
            <p:cNvSpPr/>
            <p:nvPr/>
          </p:nvSpPr>
          <p:spPr>
            <a:xfrm>
              <a:off x="5092752" y="-13119"/>
              <a:ext cx="505894" cy="104523"/>
            </a:xfrm>
            <a:custGeom>
              <a:avLst/>
              <a:gdLst>
                <a:gd name="connsiteX0" fmla="*/ 453633 w 505894"/>
                <a:gd name="connsiteY0" fmla="*/ 104523 h 104523"/>
                <a:gd name="connsiteX1" fmla="*/ 114976 w 505894"/>
                <a:gd name="connsiteY1" fmla="*/ 104523 h 104523"/>
                <a:gd name="connsiteX2" fmla="*/ 0 w 505894"/>
                <a:gd name="connsiteY2" fmla="*/ 0 h 104523"/>
                <a:gd name="connsiteX3" fmla="*/ 453633 w 505894"/>
                <a:gd name="connsiteY3" fmla="*/ 0 h 104523"/>
                <a:gd name="connsiteX4" fmla="*/ 505895 w 505894"/>
                <a:gd name="connsiteY4" fmla="*/ 52262 h 104523"/>
                <a:gd name="connsiteX5" fmla="*/ 453633 w 505894"/>
                <a:gd name="connsiteY5" fmla="*/ 104523 h 1045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5894" h="104523">
                  <a:moveTo>
                    <a:pt x="453633" y="104523"/>
                  </a:moveTo>
                  <a:lnTo>
                    <a:pt x="114976" y="104523"/>
                  </a:lnTo>
                  <a:lnTo>
                    <a:pt x="0" y="0"/>
                  </a:lnTo>
                  <a:lnTo>
                    <a:pt x="453633" y="0"/>
                  </a:lnTo>
                  <a:cubicBezTo>
                    <a:pt x="482377" y="0"/>
                    <a:pt x="505895" y="23518"/>
                    <a:pt x="505895" y="52262"/>
                  </a:cubicBezTo>
                  <a:cubicBezTo>
                    <a:pt x="505895" y="81528"/>
                    <a:pt x="482377" y="104523"/>
                    <a:pt x="453633" y="104523"/>
                  </a:cubicBezTo>
                </a:path>
              </a:pathLst>
            </a:custGeom>
            <a:solidFill>
              <a:schemeClr val="accent1"/>
            </a:solidFill>
            <a:ln w="5223" cap="flat">
              <a:noFill/>
              <a:prstDash val="solid"/>
              <a:miter/>
            </a:ln>
          </p:spPr>
          <p:txBody>
            <a:bodyPr rtlCol="0" anchor="ctr"/>
            <a:lstStyle/>
            <a:p>
              <a:endParaRPr lang="fr-FR" sz="1431" noProof="0"/>
            </a:p>
          </p:txBody>
        </p:sp>
        <p:sp>
          <p:nvSpPr>
            <p:cNvPr id="12" name="Graphic 85">
              <a:extLst>
                <a:ext uri="{FF2B5EF4-FFF2-40B4-BE49-F238E27FC236}">
                  <a16:creationId xmlns:a16="http://schemas.microsoft.com/office/drawing/2014/main" id="{E4F06DD6-EB95-45C0-81C6-66E9CA319CF6}"/>
                </a:ext>
              </a:extLst>
            </p:cNvPr>
            <p:cNvSpPr/>
            <p:nvPr/>
          </p:nvSpPr>
          <p:spPr>
            <a:xfrm>
              <a:off x="5067666" y="173454"/>
              <a:ext cx="460426" cy="104523"/>
            </a:xfrm>
            <a:custGeom>
              <a:avLst/>
              <a:gdLst>
                <a:gd name="connsiteX0" fmla="*/ 407643 w 460426"/>
                <a:gd name="connsiteY0" fmla="*/ 104523 h 104523"/>
                <a:gd name="connsiteX1" fmla="*/ 114976 w 460426"/>
                <a:gd name="connsiteY1" fmla="*/ 104523 h 104523"/>
                <a:gd name="connsiteX2" fmla="*/ 0 w 460426"/>
                <a:gd name="connsiteY2" fmla="*/ 0 h 104523"/>
                <a:gd name="connsiteX3" fmla="*/ 408165 w 460426"/>
                <a:gd name="connsiteY3" fmla="*/ 0 h 104523"/>
                <a:gd name="connsiteX4" fmla="*/ 460427 w 460426"/>
                <a:gd name="connsiteY4" fmla="*/ 52262 h 104523"/>
                <a:gd name="connsiteX5" fmla="*/ 407643 w 460426"/>
                <a:gd name="connsiteY5" fmla="*/ 104523 h 1045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0426" h="104523">
                  <a:moveTo>
                    <a:pt x="407643" y="104523"/>
                  </a:moveTo>
                  <a:lnTo>
                    <a:pt x="114976" y="104523"/>
                  </a:lnTo>
                  <a:lnTo>
                    <a:pt x="0" y="0"/>
                  </a:lnTo>
                  <a:lnTo>
                    <a:pt x="408165" y="0"/>
                  </a:lnTo>
                  <a:cubicBezTo>
                    <a:pt x="436909" y="0"/>
                    <a:pt x="460427" y="23518"/>
                    <a:pt x="460427" y="52262"/>
                  </a:cubicBezTo>
                  <a:cubicBezTo>
                    <a:pt x="459905" y="81006"/>
                    <a:pt x="436387" y="104523"/>
                    <a:pt x="407643" y="104523"/>
                  </a:cubicBezTo>
                </a:path>
              </a:pathLst>
            </a:custGeom>
            <a:solidFill>
              <a:schemeClr val="accent1"/>
            </a:solidFill>
            <a:ln w="5223" cap="flat">
              <a:noFill/>
              <a:prstDash val="solid"/>
              <a:miter/>
            </a:ln>
          </p:spPr>
          <p:txBody>
            <a:bodyPr rtlCol="0" anchor="ctr"/>
            <a:lstStyle/>
            <a:p>
              <a:endParaRPr lang="fr-FR" sz="1431" noProof="0"/>
            </a:p>
          </p:txBody>
        </p:sp>
        <p:sp>
          <p:nvSpPr>
            <p:cNvPr id="13" name="Graphic 85">
              <a:extLst>
                <a:ext uri="{FF2B5EF4-FFF2-40B4-BE49-F238E27FC236}">
                  <a16:creationId xmlns:a16="http://schemas.microsoft.com/office/drawing/2014/main" id="{FA19F7CE-9905-4D8F-A328-9FC24E0D21C7}"/>
                </a:ext>
              </a:extLst>
            </p:cNvPr>
            <p:cNvSpPr/>
            <p:nvPr/>
          </p:nvSpPr>
          <p:spPr>
            <a:xfrm>
              <a:off x="5052510" y="344873"/>
              <a:ext cx="391964" cy="104523"/>
            </a:xfrm>
            <a:custGeom>
              <a:avLst/>
              <a:gdLst>
                <a:gd name="connsiteX0" fmla="*/ 339702 w 391964"/>
                <a:gd name="connsiteY0" fmla="*/ 104523 h 104523"/>
                <a:gd name="connsiteX1" fmla="*/ 114976 w 391964"/>
                <a:gd name="connsiteY1" fmla="*/ 104523 h 104523"/>
                <a:gd name="connsiteX2" fmla="*/ 0 w 391964"/>
                <a:gd name="connsiteY2" fmla="*/ 0 h 104523"/>
                <a:gd name="connsiteX3" fmla="*/ 339702 w 391964"/>
                <a:gd name="connsiteY3" fmla="*/ 0 h 104523"/>
                <a:gd name="connsiteX4" fmla="*/ 391964 w 391964"/>
                <a:gd name="connsiteY4" fmla="*/ 52262 h 104523"/>
                <a:gd name="connsiteX5" fmla="*/ 339702 w 391964"/>
                <a:gd name="connsiteY5" fmla="*/ 104523 h 1045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1964" h="104523">
                  <a:moveTo>
                    <a:pt x="339702" y="104523"/>
                  </a:moveTo>
                  <a:lnTo>
                    <a:pt x="114976" y="104523"/>
                  </a:lnTo>
                  <a:lnTo>
                    <a:pt x="0" y="0"/>
                  </a:lnTo>
                  <a:lnTo>
                    <a:pt x="339702" y="0"/>
                  </a:lnTo>
                  <a:cubicBezTo>
                    <a:pt x="368446" y="0"/>
                    <a:pt x="391964" y="23518"/>
                    <a:pt x="391964" y="52262"/>
                  </a:cubicBezTo>
                  <a:cubicBezTo>
                    <a:pt x="391964" y="81006"/>
                    <a:pt x="368446" y="104523"/>
                    <a:pt x="339702" y="104523"/>
                  </a:cubicBezTo>
                </a:path>
              </a:pathLst>
            </a:custGeom>
            <a:solidFill>
              <a:schemeClr val="accent1"/>
            </a:solidFill>
            <a:ln w="5223" cap="flat">
              <a:noFill/>
              <a:prstDash val="solid"/>
              <a:miter/>
            </a:ln>
          </p:spPr>
          <p:txBody>
            <a:bodyPr rtlCol="0" anchor="ctr"/>
            <a:lstStyle/>
            <a:p>
              <a:endParaRPr lang="fr-FR" sz="1431" noProof="0"/>
            </a:p>
          </p:txBody>
        </p:sp>
      </p:grpSp>
      <p:sp>
        <p:nvSpPr>
          <p:cNvPr id="14" name="Text Placeholder 4">
            <a:extLst>
              <a:ext uri="{FF2B5EF4-FFF2-40B4-BE49-F238E27FC236}">
                <a16:creationId xmlns:a16="http://schemas.microsoft.com/office/drawing/2014/main" id="{FC4D4657-0867-4314-9C5E-E033CD2208D1}"/>
              </a:ext>
            </a:extLst>
          </p:cNvPr>
          <p:cNvSpPr>
            <a:spLocks noGrp="1"/>
          </p:cNvSpPr>
          <p:nvPr>
            <p:ph type="body" sz="quarter" idx="12"/>
          </p:nvPr>
        </p:nvSpPr>
        <p:spPr>
          <a:xfrm>
            <a:off x="1055692" y="1435260"/>
            <a:ext cx="4607999" cy="4320000"/>
          </a:xfrm>
        </p:spPr>
        <p:txBody>
          <a:bodyPr>
            <a:noAutofit/>
          </a:bodyPr>
          <a:lstStyle>
            <a:lvl1pPr marL="0" indent="0">
              <a:lnSpc>
                <a:spcPct val="125000"/>
              </a:lnSpc>
              <a:buNone/>
              <a:defRPr sz="1431" b="0" cap="none" spc="0" baseline="0">
                <a:solidFill>
                  <a:schemeClr val="accent1"/>
                </a:solidFill>
              </a:defRPr>
            </a:lvl1pPr>
            <a:lvl2pPr marL="0" indent="0">
              <a:lnSpc>
                <a:spcPct val="125000"/>
              </a:lnSpc>
              <a:buNone/>
              <a:defRPr sz="1113" b="1">
                <a:solidFill>
                  <a:schemeClr val="accent3"/>
                </a:solidFill>
              </a:defRPr>
            </a:lvl2pPr>
            <a:lvl3pPr marL="0" indent="0">
              <a:lnSpc>
                <a:spcPct val="125000"/>
              </a:lnSpc>
              <a:buNone/>
              <a:defRPr sz="1113" b="0">
                <a:solidFill>
                  <a:schemeClr val="tx1"/>
                </a:solidFill>
              </a:defRPr>
            </a:lvl3pPr>
            <a:lvl4pPr marL="186043" indent="-186043">
              <a:lnSpc>
                <a:spcPct val="125000"/>
              </a:lnSpc>
              <a:buClr>
                <a:schemeClr val="accent1"/>
              </a:buClr>
              <a:buFont typeface="Arial" panose="020B0604020202020204" pitchFamily="34" charset="0"/>
              <a:buChar char="›"/>
              <a:defRPr>
                <a:solidFill>
                  <a:schemeClr val="tx1">
                    <a:lumMod val="75000"/>
                    <a:lumOff val="25000"/>
                  </a:schemeClr>
                </a:solidFill>
              </a:defRPr>
            </a:lvl4pPr>
            <a:lvl5pPr marL="343465" indent="-157421">
              <a:lnSpc>
                <a:spcPct val="125000"/>
              </a:lnSpc>
              <a:spcBef>
                <a:spcPts val="239"/>
              </a:spcBef>
              <a:buClrTx/>
              <a:buFont typeface="Wingdings" panose="05000000000000000000" pitchFamily="2" charset="2"/>
              <a:buChar char="§"/>
              <a:defRPr sz="954" i="0">
                <a:solidFill>
                  <a:schemeClr val="tx1">
                    <a:lumMod val="75000"/>
                    <a:lumOff val="25000"/>
                  </a:schemeClr>
                </a:solidFill>
              </a:defRPr>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Tree>
    <p:extLst>
      <p:ext uri="{BB962C8B-B14F-4D97-AF65-F5344CB8AC3E}">
        <p14:creationId xmlns:p14="http://schemas.microsoft.com/office/powerpoint/2010/main" val="38126942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Texte 1 colonne">
    <p:spTree>
      <p:nvGrpSpPr>
        <p:cNvPr id="1" name=""/>
        <p:cNvGrpSpPr/>
        <p:nvPr/>
      </p:nvGrpSpPr>
      <p:grpSpPr>
        <a:xfrm>
          <a:off x="0" y="0"/>
          <a:ext cx="0" cy="0"/>
          <a:chOff x="0" y="0"/>
          <a:chExt cx="0" cy="0"/>
        </a:xfrm>
      </p:grpSpPr>
      <p:pic>
        <p:nvPicPr>
          <p:cNvPr id="4" name="Graphic 3">
            <a:extLst>
              <a:ext uri="{FF2B5EF4-FFF2-40B4-BE49-F238E27FC236}">
                <a16:creationId xmlns:a16="http://schemas.microsoft.com/office/drawing/2014/main" id="{004CA1A5-3B70-4E88-BCBA-58D429422E4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780629" y="463156"/>
            <a:ext cx="985680" cy="134254"/>
          </a:xfrm>
          <a:prstGeom prst="rect">
            <a:avLst/>
          </a:prstGeom>
        </p:spPr>
      </p:pic>
      <p:sp>
        <p:nvSpPr>
          <p:cNvPr id="6" name="TextBox 5">
            <a:extLst>
              <a:ext uri="{FF2B5EF4-FFF2-40B4-BE49-F238E27FC236}">
                <a16:creationId xmlns:a16="http://schemas.microsoft.com/office/drawing/2014/main" id="{26AB52B7-24E5-4C2F-B755-35C61C311DAD}"/>
              </a:ext>
            </a:extLst>
          </p:cNvPr>
          <p:cNvSpPr txBox="1"/>
          <p:nvPr/>
        </p:nvSpPr>
        <p:spPr>
          <a:xfrm>
            <a:off x="11625245" y="6256346"/>
            <a:ext cx="141064" cy="220060"/>
          </a:xfrm>
          <a:prstGeom prst="rect">
            <a:avLst/>
          </a:prstGeom>
          <a:noFill/>
        </p:spPr>
        <p:txBody>
          <a:bodyPr wrap="square" lIns="0" tIns="0" rIns="0" bIns="0" rtlCol="0">
            <a:spAutoFit/>
          </a:bodyPr>
          <a:lstStyle/>
          <a:p>
            <a:pPr algn="r"/>
            <a:fld id="{F29A7B74-24C6-4C1D-AC24-988B454BF4AA}" type="slidenum">
              <a:rPr lang="fr-FR" sz="715" noProof="0" smtClean="0">
                <a:solidFill>
                  <a:schemeClr val="tx1"/>
                </a:solidFill>
              </a:rPr>
              <a:pPr algn="r"/>
              <a:t>‹N°›</a:t>
            </a:fld>
            <a:endParaRPr lang="fr-FR" sz="715" noProof="0">
              <a:solidFill>
                <a:schemeClr val="tx1"/>
              </a:solidFill>
            </a:endParaRPr>
          </a:p>
        </p:txBody>
      </p:sp>
      <p:cxnSp>
        <p:nvCxnSpPr>
          <p:cNvPr id="7" name="Straight Connector 6">
            <a:extLst>
              <a:ext uri="{FF2B5EF4-FFF2-40B4-BE49-F238E27FC236}">
                <a16:creationId xmlns:a16="http://schemas.microsoft.com/office/drawing/2014/main" id="{282E5A9E-E516-48DA-B76A-4B17CC6B14DC}"/>
              </a:ext>
            </a:extLst>
          </p:cNvPr>
          <p:cNvCxnSpPr>
            <a:cxnSpLocks/>
          </p:cNvCxnSpPr>
          <p:nvPr/>
        </p:nvCxnSpPr>
        <p:spPr>
          <a:xfrm>
            <a:off x="11867999" y="6325594"/>
            <a:ext cx="324001" cy="0"/>
          </a:xfrm>
          <a:prstGeom prst="line">
            <a:avLst/>
          </a:prstGeom>
          <a:ln cap="flat">
            <a:solidFill>
              <a:schemeClr val="accent1"/>
            </a:solidFill>
            <a:round/>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B09DBBA-1389-40AE-89C8-E26343DBF215}"/>
              </a:ext>
            </a:extLst>
          </p:cNvPr>
          <p:cNvSpPr>
            <a:spLocks noGrp="1"/>
          </p:cNvSpPr>
          <p:nvPr>
            <p:ph type="title" hasCustomPrompt="1"/>
          </p:nvPr>
        </p:nvSpPr>
        <p:spPr>
          <a:xfrm>
            <a:off x="1055691" y="746438"/>
            <a:ext cx="10080620" cy="360000"/>
          </a:xfrm>
          <a:prstGeom prst="rect">
            <a:avLst/>
          </a:prstGeom>
        </p:spPr>
        <p:txBody>
          <a:bodyPr lIns="0" tIns="0" rIns="0" bIns="0" anchor="t">
            <a:noAutofit/>
          </a:bodyPr>
          <a:lstStyle>
            <a:lvl1pPr>
              <a:lnSpc>
                <a:spcPct val="100000"/>
              </a:lnSpc>
              <a:defRPr sz="1908" b="1"/>
            </a:lvl1pPr>
          </a:lstStyle>
          <a:p>
            <a:r>
              <a:rPr lang="fr-FR" noProof="0"/>
              <a:t>Titre de slide</a:t>
            </a:r>
          </a:p>
        </p:txBody>
      </p:sp>
      <p:grpSp>
        <p:nvGrpSpPr>
          <p:cNvPr id="18" name="Group 17">
            <a:extLst>
              <a:ext uri="{FF2B5EF4-FFF2-40B4-BE49-F238E27FC236}">
                <a16:creationId xmlns:a16="http://schemas.microsoft.com/office/drawing/2014/main" id="{EB67A83E-19E8-45E4-BF3F-8A481E2D2BB3}"/>
              </a:ext>
            </a:extLst>
          </p:cNvPr>
          <p:cNvGrpSpPr/>
          <p:nvPr/>
        </p:nvGrpSpPr>
        <p:grpSpPr>
          <a:xfrm>
            <a:off x="580257" y="814999"/>
            <a:ext cx="270334" cy="228942"/>
            <a:chOff x="5052510" y="-13119"/>
            <a:chExt cx="546136" cy="462515"/>
          </a:xfrm>
        </p:grpSpPr>
        <p:sp>
          <p:nvSpPr>
            <p:cNvPr id="19" name="Graphic 85">
              <a:extLst>
                <a:ext uri="{FF2B5EF4-FFF2-40B4-BE49-F238E27FC236}">
                  <a16:creationId xmlns:a16="http://schemas.microsoft.com/office/drawing/2014/main" id="{C7B3D791-A143-4490-B8C2-A3D6A3B364DE}"/>
                </a:ext>
              </a:extLst>
            </p:cNvPr>
            <p:cNvSpPr/>
            <p:nvPr/>
          </p:nvSpPr>
          <p:spPr>
            <a:xfrm>
              <a:off x="5092752" y="-13119"/>
              <a:ext cx="505894" cy="104523"/>
            </a:xfrm>
            <a:custGeom>
              <a:avLst/>
              <a:gdLst>
                <a:gd name="connsiteX0" fmla="*/ 453633 w 505894"/>
                <a:gd name="connsiteY0" fmla="*/ 104523 h 104523"/>
                <a:gd name="connsiteX1" fmla="*/ 114976 w 505894"/>
                <a:gd name="connsiteY1" fmla="*/ 104523 h 104523"/>
                <a:gd name="connsiteX2" fmla="*/ 0 w 505894"/>
                <a:gd name="connsiteY2" fmla="*/ 0 h 104523"/>
                <a:gd name="connsiteX3" fmla="*/ 453633 w 505894"/>
                <a:gd name="connsiteY3" fmla="*/ 0 h 104523"/>
                <a:gd name="connsiteX4" fmla="*/ 505895 w 505894"/>
                <a:gd name="connsiteY4" fmla="*/ 52262 h 104523"/>
                <a:gd name="connsiteX5" fmla="*/ 453633 w 505894"/>
                <a:gd name="connsiteY5" fmla="*/ 104523 h 1045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5894" h="104523">
                  <a:moveTo>
                    <a:pt x="453633" y="104523"/>
                  </a:moveTo>
                  <a:lnTo>
                    <a:pt x="114976" y="104523"/>
                  </a:lnTo>
                  <a:lnTo>
                    <a:pt x="0" y="0"/>
                  </a:lnTo>
                  <a:lnTo>
                    <a:pt x="453633" y="0"/>
                  </a:lnTo>
                  <a:cubicBezTo>
                    <a:pt x="482377" y="0"/>
                    <a:pt x="505895" y="23518"/>
                    <a:pt x="505895" y="52262"/>
                  </a:cubicBezTo>
                  <a:cubicBezTo>
                    <a:pt x="505895" y="81528"/>
                    <a:pt x="482377" y="104523"/>
                    <a:pt x="453633" y="104523"/>
                  </a:cubicBezTo>
                </a:path>
              </a:pathLst>
            </a:custGeom>
            <a:solidFill>
              <a:schemeClr val="accent1"/>
            </a:solidFill>
            <a:ln w="5223" cap="flat">
              <a:noFill/>
              <a:prstDash val="solid"/>
              <a:miter/>
            </a:ln>
          </p:spPr>
          <p:txBody>
            <a:bodyPr rtlCol="0" anchor="ctr"/>
            <a:lstStyle/>
            <a:p>
              <a:endParaRPr lang="fr-FR" sz="1431" noProof="0"/>
            </a:p>
          </p:txBody>
        </p:sp>
        <p:sp>
          <p:nvSpPr>
            <p:cNvPr id="20" name="Graphic 85">
              <a:extLst>
                <a:ext uri="{FF2B5EF4-FFF2-40B4-BE49-F238E27FC236}">
                  <a16:creationId xmlns:a16="http://schemas.microsoft.com/office/drawing/2014/main" id="{22E93F66-7B21-4281-BED6-9AB4A20EB50C}"/>
                </a:ext>
              </a:extLst>
            </p:cNvPr>
            <p:cNvSpPr/>
            <p:nvPr/>
          </p:nvSpPr>
          <p:spPr>
            <a:xfrm>
              <a:off x="5067666" y="173454"/>
              <a:ext cx="460426" cy="104523"/>
            </a:xfrm>
            <a:custGeom>
              <a:avLst/>
              <a:gdLst>
                <a:gd name="connsiteX0" fmla="*/ 407643 w 460426"/>
                <a:gd name="connsiteY0" fmla="*/ 104523 h 104523"/>
                <a:gd name="connsiteX1" fmla="*/ 114976 w 460426"/>
                <a:gd name="connsiteY1" fmla="*/ 104523 h 104523"/>
                <a:gd name="connsiteX2" fmla="*/ 0 w 460426"/>
                <a:gd name="connsiteY2" fmla="*/ 0 h 104523"/>
                <a:gd name="connsiteX3" fmla="*/ 408165 w 460426"/>
                <a:gd name="connsiteY3" fmla="*/ 0 h 104523"/>
                <a:gd name="connsiteX4" fmla="*/ 460427 w 460426"/>
                <a:gd name="connsiteY4" fmla="*/ 52262 h 104523"/>
                <a:gd name="connsiteX5" fmla="*/ 407643 w 460426"/>
                <a:gd name="connsiteY5" fmla="*/ 104523 h 1045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0426" h="104523">
                  <a:moveTo>
                    <a:pt x="407643" y="104523"/>
                  </a:moveTo>
                  <a:lnTo>
                    <a:pt x="114976" y="104523"/>
                  </a:lnTo>
                  <a:lnTo>
                    <a:pt x="0" y="0"/>
                  </a:lnTo>
                  <a:lnTo>
                    <a:pt x="408165" y="0"/>
                  </a:lnTo>
                  <a:cubicBezTo>
                    <a:pt x="436909" y="0"/>
                    <a:pt x="460427" y="23518"/>
                    <a:pt x="460427" y="52262"/>
                  </a:cubicBezTo>
                  <a:cubicBezTo>
                    <a:pt x="459905" y="81006"/>
                    <a:pt x="436387" y="104523"/>
                    <a:pt x="407643" y="104523"/>
                  </a:cubicBezTo>
                </a:path>
              </a:pathLst>
            </a:custGeom>
            <a:solidFill>
              <a:schemeClr val="accent1"/>
            </a:solidFill>
            <a:ln w="5223" cap="flat">
              <a:noFill/>
              <a:prstDash val="solid"/>
              <a:miter/>
            </a:ln>
          </p:spPr>
          <p:txBody>
            <a:bodyPr rtlCol="0" anchor="ctr"/>
            <a:lstStyle/>
            <a:p>
              <a:endParaRPr lang="fr-FR" sz="1431" noProof="0"/>
            </a:p>
          </p:txBody>
        </p:sp>
        <p:sp>
          <p:nvSpPr>
            <p:cNvPr id="21" name="Graphic 85">
              <a:extLst>
                <a:ext uri="{FF2B5EF4-FFF2-40B4-BE49-F238E27FC236}">
                  <a16:creationId xmlns:a16="http://schemas.microsoft.com/office/drawing/2014/main" id="{BC07C6AB-4D6A-4DF9-ACEF-C4B7A65EB596}"/>
                </a:ext>
              </a:extLst>
            </p:cNvPr>
            <p:cNvSpPr/>
            <p:nvPr/>
          </p:nvSpPr>
          <p:spPr>
            <a:xfrm>
              <a:off x="5052510" y="344873"/>
              <a:ext cx="391964" cy="104523"/>
            </a:xfrm>
            <a:custGeom>
              <a:avLst/>
              <a:gdLst>
                <a:gd name="connsiteX0" fmla="*/ 339702 w 391964"/>
                <a:gd name="connsiteY0" fmla="*/ 104523 h 104523"/>
                <a:gd name="connsiteX1" fmla="*/ 114976 w 391964"/>
                <a:gd name="connsiteY1" fmla="*/ 104523 h 104523"/>
                <a:gd name="connsiteX2" fmla="*/ 0 w 391964"/>
                <a:gd name="connsiteY2" fmla="*/ 0 h 104523"/>
                <a:gd name="connsiteX3" fmla="*/ 339702 w 391964"/>
                <a:gd name="connsiteY3" fmla="*/ 0 h 104523"/>
                <a:gd name="connsiteX4" fmla="*/ 391964 w 391964"/>
                <a:gd name="connsiteY4" fmla="*/ 52262 h 104523"/>
                <a:gd name="connsiteX5" fmla="*/ 339702 w 391964"/>
                <a:gd name="connsiteY5" fmla="*/ 104523 h 1045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1964" h="104523">
                  <a:moveTo>
                    <a:pt x="339702" y="104523"/>
                  </a:moveTo>
                  <a:lnTo>
                    <a:pt x="114976" y="104523"/>
                  </a:lnTo>
                  <a:lnTo>
                    <a:pt x="0" y="0"/>
                  </a:lnTo>
                  <a:lnTo>
                    <a:pt x="339702" y="0"/>
                  </a:lnTo>
                  <a:cubicBezTo>
                    <a:pt x="368446" y="0"/>
                    <a:pt x="391964" y="23518"/>
                    <a:pt x="391964" y="52262"/>
                  </a:cubicBezTo>
                  <a:cubicBezTo>
                    <a:pt x="391964" y="81006"/>
                    <a:pt x="368446" y="104523"/>
                    <a:pt x="339702" y="104523"/>
                  </a:cubicBezTo>
                </a:path>
              </a:pathLst>
            </a:custGeom>
            <a:solidFill>
              <a:schemeClr val="accent1"/>
            </a:solidFill>
            <a:ln w="5223" cap="flat">
              <a:noFill/>
              <a:prstDash val="solid"/>
              <a:miter/>
            </a:ln>
          </p:spPr>
          <p:txBody>
            <a:bodyPr rtlCol="0" anchor="ctr"/>
            <a:lstStyle/>
            <a:p>
              <a:endParaRPr lang="fr-FR" sz="1431" noProof="0"/>
            </a:p>
          </p:txBody>
        </p:sp>
      </p:grpSp>
      <p:sp>
        <p:nvSpPr>
          <p:cNvPr id="5" name="Text Placeholder 4">
            <a:extLst>
              <a:ext uri="{FF2B5EF4-FFF2-40B4-BE49-F238E27FC236}">
                <a16:creationId xmlns:a16="http://schemas.microsoft.com/office/drawing/2014/main" id="{8A347632-E9C0-4274-B320-D5F6A9079496}"/>
              </a:ext>
            </a:extLst>
          </p:cNvPr>
          <p:cNvSpPr>
            <a:spLocks noGrp="1"/>
          </p:cNvSpPr>
          <p:nvPr>
            <p:ph type="body" sz="quarter" idx="10"/>
          </p:nvPr>
        </p:nvSpPr>
        <p:spPr>
          <a:xfrm>
            <a:off x="1055692" y="1435260"/>
            <a:ext cx="10080619" cy="4320000"/>
          </a:xfrm>
        </p:spPr>
        <p:txBody>
          <a:bodyPr>
            <a:noAutofit/>
          </a:bodyPr>
          <a:lstStyle>
            <a:lvl1pPr marL="0" indent="0">
              <a:lnSpc>
                <a:spcPct val="125000"/>
              </a:lnSpc>
              <a:buNone/>
              <a:defRPr sz="1431" b="0" cap="none" spc="0" baseline="0">
                <a:solidFill>
                  <a:schemeClr val="accent1"/>
                </a:solidFill>
              </a:defRPr>
            </a:lvl1pPr>
            <a:lvl2pPr marL="0" indent="0">
              <a:lnSpc>
                <a:spcPct val="125000"/>
              </a:lnSpc>
              <a:buNone/>
              <a:defRPr sz="1113" b="1">
                <a:solidFill>
                  <a:schemeClr val="accent3"/>
                </a:solidFill>
              </a:defRPr>
            </a:lvl2pPr>
            <a:lvl3pPr marL="0" indent="0">
              <a:lnSpc>
                <a:spcPct val="125000"/>
              </a:lnSpc>
              <a:buNone/>
              <a:defRPr sz="1113" b="0">
                <a:solidFill>
                  <a:schemeClr val="tx1"/>
                </a:solidFill>
              </a:defRPr>
            </a:lvl3pPr>
            <a:lvl4pPr marL="186043" indent="-186043">
              <a:lnSpc>
                <a:spcPct val="125000"/>
              </a:lnSpc>
              <a:buClr>
                <a:schemeClr val="accent1"/>
              </a:buClr>
              <a:buFont typeface="Arial" panose="020B0604020202020204" pitchFamily="34" charset="0"/>
              <a:buChar char="›"/>
              <a:defRPr>
                <a:solidFill>
                  <a:schemeClr val="tx1">
                    <a:lumMod val="75000"/>
                    <a:lumOff val="25000"/>
                  </a:schemeClr>
                </a:solidFill>
              </a:defRPr>
            </a:lvl4pPr>
            <a:lvl5pPr marL="343465" indent="-157421">
              <a:lnSpc>
                <a:spcPct val="125000"/>
              </a:lnSpc>
              <a:spcBef>
                <a:spcPts val="239"/>
              </a:spcBef>
              <a:buClrTx/>
              <a:buFont typeface="Wingdings" panose="05000000000000000000" pitchFamily="2" charset="2"/>
              <a:buChar char="§"/>
              <a:defRPr sz="954" i="0">
                <a:solidFill>
                  <a:schemeClr val="tx1">
                    <a:lumMod val="75000"/>
                    <a:lumOff val="25000"/>
                  </a:schemeClr>
                </a:solidFill>
              </a:defRPr>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Tree>
    <p:extLst>
      <p:ext uri="{BB962C8B-B14F-4D97-AF65-F5344CB8AC3E}">
        <p14:creationId xmlns:p14="http://schemas.microsoft.com/office/powerpoint/2010/main" val="30239602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1_Sommaire [B]">
    <p:spTree>
      <p:nvGrpSpPr>
        <p:cNvPr id="1" name=""/>
        <p:cNvGrpSpPr/>
        <p:nvPr/>
      </p:nvGrpSpPr>
      <p:grpSpPr>
        <a:xfrm>
          <a:off x="0" y="0"/>
          <a:ext cx="0" cy="0"/>
          <a:chOff x="0" y="0"/>
          <a:chExt cx="0" cy="0"/>
        </a:xfrm>
      </p:grpSpPr>
      <p:sp>
        <p:nvSpPr>
          <p:cNvPr id="45" name="Rectangle 44">
            <a:extLst>
              <a:ext uri="{FF2B5EF4-FFF2-40B4-BE49-F238E27FC236}">
                <a16:creationId xmlns:a16="http://schemas.microsoft.com/office/drawing/2014/main" id="{A03FBEE9-616E-4488-B94E-F3CE832ED010}"/>
              </a:ext>
            </a:extLst>
          </p:cNvPr>
          <p:cNvSpPr/>
          <p:nvPr/>
        </p:nvSpPr>
        <p:spPr>
          <a:xfrm>
            <a:off x="0" y="0"/>
            <a:ext cx="12192000" cy="18589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31" noProof="0"/>
          </a:p>
        </p:txBody>
      </p:sp>
      <p:sp>
        <p:nvSpPr>
          <p:cNvPr id="3" name="Graphic 2">
            <a:extLst>
              <a:ext uri="{FF2B5EF4-FFF2-40B4-BE49-F238E27FC236}">
                <a16:creationId xmlns:a16="http://schemas.microsoft.com/office/drawing/2014/main" id="{6A899E79-E20C-4C1B-A7D9-5D118BB73578}"/>
              </a:ext>
            </a:extLst>
          </p:cNvPr>
          <p:cNvSpPr/>
          <p:nvPr/>
        </p:nvSpPr>
        <p:spPr>
          <a:xfrm>
            <a:off x="1055692" y="810232"/>
            <a:ext cx="1518295" cy="241328"/>
          </a:xfrm>
          <a:custGeom>
            <a:avLst/>
            <a:gdLst>
              <a:gd name="connsiteX0" fmla="*/ 1116330 w 2858452"/>
              <a:gd name="connsiteY0" fmla="*/ 132398 h 454342"/>
              <a:gd name="connsiteX1" fmla="*/ 1020128 w 2858452"/>
              <a:gd name="connsiteY1" fmla="*/ 184785 h 454342"/>
              <a:gd name="connsiteX2" fmla="*/ 925830 w 2858452"/>
              <a:gd name="connsiteY2" fmla="*/ 132398 h 454342"/>
              <a:gd name="connsiteX3" fmla="*/ 840105 w 2858452"/>
              <a:gd name="connsiteY3" fmla="*/ 175260 h 454342"/>
              <a:gd name="connsiteX4" fmla="*/ 840105 w 2858452"/>
              <a:gd name="connsiteY4" fmla="*/ 139065 h 454342"/>
              <a:gd name="connsiteX5" fmla="*/ 761048 w 2858452"/>
              <a:gd name="connsiteY5" fmla="*/ 139065 h 454342"/>
              <a:gd name="connsiteX6" fmla="*/ 761048 w 2858452"/>
              <a:gd name="connsiteY6" fmla="*/ 447675 h 454342"/>
              <a:gd name="connsiteX7" fmla="*/ 840105 w 2858452"/>
              <a:gd name="connsiteY7" fmla="*/ 447675 h 454342"/>
              <a:gd name="connsiteX8" fmla="*/ 840105 w 2858452"/>
              <a:gd name="connsiteY8" fmla="*/ 276225 h 454342"/>
              <a:gd name="connsiteX9" fmla="*/ 901065 w 2858452"/>
              <a:gd name="connsiteY9" fmla="*/ 201930 h 454342"/>
              <a:gd name="connsiteX10" fmla="*/ 956310 w 2858452"/>
              <a:gd name="connsiteY10" fmla="*/ 266700 h 454342"/>
              <a:gd name="connsiteX11" fmla="*/ 956310 w 2858452"/>
              <a:gd name="connsiteY11" fmla="*/ 447675 h 454342"/>
              <a:gd name="connsiteX12" fmla="*/ 1037273 w 2858452"/>
              <a:gd name="connsiteY12" fmla="*/ 447675 h 454342"/>
              <a:gd name="connsiteX13" fmla="*/ 1037273 w 2858452"/>
              <a:gd name="connsiteY13" fmla="*/ 273368 h 454342"/>
              <a:gd name="connsiteX14" fmla="*/ 1096328 w 2858452"/>
              <a:gd name="connsiteY14" fmla="*/ 200978 h 454342"/>
              <a:gd name="connsiteX15" fmla="*/ 1153478 w 2858452"/>
              <a:gd name="connsiteY15" fmla="*/ 268605 h 454342"/>
              <a:gd name="connsiteX16" fmla="*/ 1153478 w 2858452"/>
              <a:gd name="connsiteY16" fmla="*/ 446723 h 454342"/>
              <a:gd name="connsiteX17" fmla="*/ 1234440 w 2858452"/>
              <a:gd name="connsiteY17" fmla="*/ 446723 h 454342"/>
              <a:gd name="connsiteX18" fmla="*/ 1234440 w 2858452"/>
              <a:gd name="connsiteY18" fmla="*/ 257175 h 454342"/>
              <a:gd name="connsiteX19" fmla="*/ 1116330 w 2858452"/>
              <a:gd name="connsiteY19" fmla="*/ 132398 h 454342"/>
              <a:gd name="connsiteX20" fmla="*/ 545783 w 2858452"/>
              <a:gd name="connsiteY20" fmla="*/ 132398 h 454342"/>
              <a:gd name="connsiteX21" fmla="*/ 382905 w 2858452"/>
              <a:gd name="connsiteY21" fmla="*/ 293370 h 454342"/>
              <a:gd name="connsiteX22" fmla="*/ 545783 w 2858452"/>
              <a:gd name="connsiteY22" fmla="*/ 454343 h 454342"/>
              <a:gd name="connsiteX23" fmla="*/ 709613 w 2858452"/>
              <a:gd name="connsiteY23" fmla="*/ 293370 h 454342"/>
              <a:gd name="connsiteX24" fmla="*/ 545783 w 2858452"/>
              <a:gd name="connsiteY24" fmla="*/ 132398 h 454342"/>
              <a:gd name="connsiteX25" fmla="*/ 546735 w 2858452"/>
              <a:gd name="connsiteY25" fmla="*/ 378143 h 454342"/>
              <a:gd name="connsiteX26" fmla="*/ 461963 w 2858452"/>
              <a:gd name="connsiteY26" fmla="*/ 291465 h 454342"/>
              <a:gd name="connsiteX27" fmla="*/ 546735 w 2858452"/>
              <a:gd name="connsiteY27" fmla="*/ 204788 h 454342"/>
              <a:gd name="connsiteX28" fmla="*/ 631508 w 2858452"/>
              <a:gd name="connsiteY28" fmla="*/ 291465 h 454342"/>
              <a:gd name="connsiteX29" fmla="*/ 546735 w 2858452"/>
              <a:gd name="connsiteY29" fmla="*/ 378143 h 454342"/>
              <a:gd name="connsiteX30" fmla="*/ 1650683 w 2858452"/>
              <a:gd name="connsiteY30" fmla="*/ 132398 h 454342"/>
              <a:gd name="connsiteX31" fmla="*/ 1554480 w 2858452"/>
              <a:gd name="connsiteY31" fmla="*/ 184785 h 454342"/>
              <a:gd name="connsiteX32" fmla="*/ 1460183 w 2858452"/>
              <a:gd name="connsiteY32" fmla="*/ 132398 h 454342"/>
              <a:gd name="connsiteX33" fmla="*/ 1374458 w 2858452"/>
              <a:gd name="connsiteY33" fmla="*/ 175260 h 454342"/>
              <a:gd name="connsiteX34" fmla="*/ 1374458 w 2858452"/>
              <a:gd name="connsiteY34" fmla="*/ 139065 h 454342"/>
              <a:gd name="connsiteX35" fmla="*/ 1295400 w 2858452"/>
              <a:gd name="connsiteY35" fmla="*/ 139065 h 454342"/>
              <a:gd name="connsiteX36" fmla="*/ 1295400 w 2858452"/>
              <a:gd name="connsiteY36" fmla="*/ 447675 h 454342"/>
              <a:gd name="connsiteX37" fmla="*/ 1374458 w 2858452"/>
              <a:gd name="connsiteY37" fmla="*/ 447675 h 454342"/>
              <a:gd name="connsiteX38" fmla="*/ 1374458 w 2858452"/>
              <a:gd name="connsiteY38" fmla="*/ 276225 h 454342"/>
              <a:gd name="connsiteX39" fmla="*/ 1435418 w 2858452"/>
              <a:gd name="connsiteY39" fmla="*/ 201930 h 454342"/>
              <a:gd name="connsiteX40" fmla="*/ 1490663 w 2858452"/>
              <a:gd name="connsiteY40" fmla="*/ 266700 h 454342"/>
              <a:gd name="connsiteX41" fmla="*/ 1490663 w 2858452"/>
              <a:gd name="connsiteY41" fmla="*/ 447675 h 454342"/>
              <a:gd name="connsiteX42" fmla="*/ 1571625 w 2858452"/>
              <a:gd name="connsiteY42" fmla="*/ 447675 h 454342"/>
              <a:gd name="connsiteX43" fmla="*/ 1571625 w 2858452"/>
              <a:gd name="connsiteY43" fmla="*/ 273368 h 454342"/>
              <a:gd name="connsiteX44" fmla="*/ 1630680 w 2858452"/>
              <a:gd name="connsiteY44" fmla="*/ 200978 h 454342"/>
              <a:gd name="connsiteX45" fmla="*/ 1687830 w 2858452"/>
              <a:gd name="connsiteY45" fmla="*/ 268605 h 454342"/>
              <a:gd name="connsiteX46" fmla="*/ 1687830 w 2858452"/>
              <a:gd name="connsiteY46" fmla="*/ 446723 h 454342"/>
              <a:gd name="connsiteX47" fmla="*/ 1768793 w 2858452"/>
              <a:gd name="connsiteY47" fmla="*/ 446723 h 454342"/>
              <a:gd name="connsiteX48" fmla="*/ 1768793 w 2858452"/>
              <a:gd name="connsiteY48" fmla="*/ 257175 h 454342"/>
              <a:gd name="connsiteX49" fmla="*/ 1650683 w 2858452"/>
              <a:gd name="connsiteY49" fmla="*/ 132398 h 454342"/>
              <a:gd name="connsiteX50" fmla="*/ 199073 w 2858452"/>
              <a:gd name="connsiteY50" fmla="*/ 197168 h 454342"/>
              <a:gd name="connsiteX51" fmla="*/ 105728 w 2858452"/>
              <a:gd name="connsiteY51" fmla="*/ 144780 h 454342"/>
              <a:gd name="connsiteX52" fmla="*/ 170498 w 2858452"/>
              <a:gd name="connsiteY52" fmla="*/ 95250 h 454342"/>
              <a:gd name="connsiteX53" fmla="*/ 268605 w 2858452"/>
              <a:gd name="connsiteY53" fmla="*/ 147638 h 454342"/>
              <a:gd name="connsiteX54" fmla="*/ 334328 w 2858452"/>
              <a:gd name="connsiteY54" fmla="*/ 96203 h 454342"/>
              <a:gd name="connsiteX55" fmla="*/ 172403 w 2858452"/>
              <a:gd name="connsiteY55" fmla="*/ 23813 h 454342"/>
              <a:gd name="connsiteX56" fmla="*/ 24765 w 2858452"/>
              <a:gd name="connsiteY56" fmla="*/ 147638 h 454342"/>
              <a:gd name="connsiteX57" fmla="*/ 157163 w 2858452"/>
              <a:gd name="connsiteY57" fmla="*/ 265748 h 454342"/>
              <a:gd name="connsiteX58" fmla="*/ 255270 w 2858452"/>
              <a:gd name="connsiteY58" fmla="*/ 325755 h 454342"/>
              <a:gd name="connsiteX59" fmla="*/ 186690 w 2858452"/>
              <a:gd name="connsiteY59" fmla="*/ 378143 h 454342"/>
              <a:gd name="connsiteX60" fmla="*/ 72390 w 2858452"/>
              <a:gd name="connsiteY60" fmla="*/ 312420 h 454342"/>
              <a:gd name="connsiteX61" fmla="*/ 0 w 2858452"/>
              <a:gd name="connsiteY61" fmla="*/ 366713 h 454342"/>
              <a:gd name="connsiteX62" fmla="*/ 183833 w 2858452"/>
              <a:gd name="connsiteY62" fmla="*/ 452438 h 454342"/>
              <a:gd name="connsiteX63" fmla="*/ 337185 w 2858452"/>
              <a:gd name="connsiteY63" fmla="*/ 321945 h 454342"/>
              <a:gd name="connsiteX64" fmla="*/ 199073 w 2858452"/>
              <a:gd name="connsiteY64" fmla="*/ 197168 h 454342"/>
              <a:gd name="connsiteX65" fmla="*/ 2173605 w 2858452"/>
              <a:gd name="connsiteY65" fmla="*/ 446723 h 454342"/>
              <a:gd name="connsiteX66" fmla="*/ 2254568 w 2858452"/>
              <a:gd name="connsiteY66" fmla="*/ 446723 h 454342"/>
              <a:gd name="connsiteX67" fmla="*/ 2254568 w 2858452"/>
              <a:gd name="connsiteY67" fmla="*/ 138113 h 454342"/>
              <a:gd name="connsiteX68" fmla="*/ 2173605 w 2858452"/>
              <a:gd name="connsiteY68" fmla="*/ 138113 h 454342"/>
              <a:gd name="connsiteX69" fmla="*/ 2173605 w 2858452"/>
              <a:gd name="connsiteY69" fmla="*/ 446723 h 454342"/>
              <a:gd name="connsiteX70" fmla="*/ 2395538 w 2858452"/>
              <a:gd name="connsiteY70" fmla="*/ 185738 h 454342"/>
              <a:gd name="connsiteX71" fmla="*/ 2395538 w 2858452"/>
              <a:gd name="connsiteY71" fmla="*/ 138113 h 454342"/>
              <a:gd name="connsiteX72" fmla="*/ 2317433 w 2858452"/>
              <a:gd name="connsiteY72" fmla="*/ 138113 h 454342"/>
              <a:gd name="connsiteX73" fmla="*/ 2317433 w 2858452"/>
              <a:gd name="connsiteY73" fmla="*/ 446723 h 454342"/>
              <a:gd name="connsiteX74" fmla="*/ 2395538 w 2858452"/>
              <a:gd name="connsiteY74" fmla="*/ 446723 h 454342"/>
              <a:gd name="connsiteX75" fmla="*/ 2395538 w 2858452"/>
              <a:gd name="connsiteY75" fmla="*/ 283845 h 454342"/>
              <a:gd name="connsiteX76" fmla="*/ 2462213 w 2858452"/>
              <a:gd name="connsiteY76" fmla="*/ 211455 h 454342"/>
              <a:gd name="connsiteX77" fmla="*/ 2503170 w 2858452"/>
              <a:gd name="connsiteY77" fmla="*/ 221933 h 454342"/>
              <a:gd name="connsiteX78" fmla="*/ 2531745 w 2858452"/>
              <a:gd name="connsiteY78" fmla="*/ 143828 h 454342"/>
              <a:gd name="connsiteX79" fmla="*/ 2479358 w 2858452"/>
              <a:gd name="connsiteY79" fmla="*/ 131445 h 454342"/>
              <a:gd name="connsiteX80" fmla="*/ 2395538 w 2858452"/>
              <a:gd name="connsiteY80" fmla="*/ 185738 h 454342"/>
              <a:gd name="connsiteX81" fmla="*/ 2858453 w 2858452"/>
              <a:gd name="connsiteY81" fmla="*/ 290513 h 454342"/>
              <a:gd name="connsiteX82" fmla="*/ 2699385 w 2858452"/>
              <a:gd name="connsiteY82" fmla="*/ 132398 h 454342"/>
              <a:gd name="connsiteX83" fmla="*/ 2537460 w 2858452"/>
              <a:gd name="connsiteY83" fmla="*/ 293370 h 454342"/>
              <a:gd name="connsiteX84" fmla="*/ 2701290 w 2858452"/>
              <a:gd name="connsiteY84" fmla="*/ 453390 h 454342"/>
              <a:gd name="connsiteX85" fmla="*/ 2843213 w 2858452"/>
              <a:gd name="connsiteY85" fmla="*/ 381953 h 454342"/>
              <a:gd name="connsiteX86" fmla="*/ 2778443 w 2858452"/>
              <a:gd name="connsiteY86" fmla="*/ 343853 h 454342"/>
              <a:gd name="connsiteX87" fmla="*/ 2702243 w 2858452"/>
              <a:gd name="connsiteY87" fmla="*/ 384810 h 454342"/>
              <a:gd name="connsiteX88" fmla="*/ 2613660 w 2858452"/>
              <a:gd name="connsiteY88" fmla="*/ 320040 h 454342"/>
              <a:gd name="connsiteX89" fmla="*/ 2858453 w 2858452"/>
              <a:gd name="connsiteY89" fmla="*/ 320040 h 454342"/>
              <a:gd name="connsiteX90" fmla="*/ 2858453 w 2858452"/>
              <a:gd name="connsiteY90" fmla="*/ 290513 h 454342"/>
              <a:gd name="connsiteX91" fmla="*/ 2615565 w 2858452"/>
              <a:gd name="connsiteY91" fmla="*/ 258128 h 454342"/>
              <a:gd name="connsiteX92" fmla="*/ 2699385 w 2858452"/>
              <a:gd name="connsiteY92" fmla="*/ 199073 h 454342"/>
              <a:gd name="connsiteX93" fmla="*/ 2780348 w 2858452"/>
              <a:gd name="connsiteY93" fmla="*/ 258128 h 454342"/>
              <a:gd name="connsiteX94" fmla="*/ 2615565 w 2858452"/>
              <a:gd name="connsiteY94" fmla="*/ 258128 h 454342"/>
              <a:gd name="connsiteX95" fmla="*/ 2213610 w 2858452"/>
              <a:gd name="connsiteY95" fmla="*/ 0 h 454342"/>
              <a:gd name="connsiteX96" fmla="*/ 2163128 w 2858452"/>
              <a:gd name="connsiteY96" fmla="*/ 51435 h 454342"/>
              <a:gd name="connsiteX97" fmla="*/ 2213610 w 2858452"/>
              <a:gd name="connsiteY97" fmla="*/ 101918 h 454342"/>
              <a:gd name="connsiteX98" fmla="*/ 2264093 w 2858452"/>
              <a:gd name="connsiteY98" fmla="*/ 51435 h 454342"/>
              <a:gd name="connsiteX99" fmla="*/ 2213610 w 2858452"/>
              <a:gd name="connsiteY99" fmla="*/ 0 h 454342"/>
              <a:gd name="connsiteX100" fmla="*/ 1970723 w 2858452"/>
              <a:gd name="connsiteY100" fmla="*/ 132398 h 454342"/>
              <a:gd name="connsiteX101" fmla="*/ 1824990 w 2858452"/>
              <a:gd name="connsiteY101" fmla="*/ 202883 h 454342"/>
              <a:gd name="connsiteX102" fmla="*/ 1897380 w 2858452"/>
              <a:gd name="connsiteY102" fmla="*/ 239078 h 454342"/>
              <a:gd name="connsiteX103" fmla="*/ 1969770 w 2858452"/>
              <a:gd name="connsiteY103" fmla="*/ 198120 h 454342"/>
              <a:gd name="connsiteX104" fmla="*/ 2036445 w 2858452"/>
              <a:gd name="connsiteY104" fmla="*/ 254318 h 454342"/>
              <a:gd name="connsiteX105" fmla="*/ 2036445 w 2858452"/>
              <a:gd name="connsiteY105" fmla="*/ 258128 h 454342"/>
              <a:gd name="connsiteX106" fmla="*/ 1955483 w 2858452"/>
              <a:gd name="connsiteY106" fmla="*/ 258128 h 454342"/>
              <a:gd name="connsiteX107" fmla="*/ 1816418 w 2858452"/>
              <a:gd name="connsiteY107" fmla="*/ 361950 h 454342"/>
              <a:gd name="connsiteX108" fmla="*/ 1924050 w 2858452"/>
              <a:gd name="connsiteY108" fmla="*/ 454343 h 454342"/>
              <a:gd name="connsiteX109" fmla="*/ 2037398 w 2858452"/>
              <a:gd name="connsiteY109" fmla="*/ 401003 h 454342"/>
              <a:gd name="connsiteX110" fmla="*/ 2037398 w 2858452"/>
              <a:gd name="connsiteY110" fmla="*/ 448628 h 454342"/>
              <a:gd name="connsiteX111" fmla="*/ 2113598 w 2858452"/>
              <a:gd name="connsiteY111" fmla="*/ 448628 h 454342"/>
              <a:gd name="connsiteX112" fmla="*/ 2113598 w 2858452"/>
              <a:gd name="connsiteY112" fmla="*/ 257175 h 454342"/>
              <a:gd name="connsiteX113" fmla="*/ 1970723 w 2858452"/>
              <a:gd name="connsiteY113" fmla="*/ 132398 h 454342"/>
              <a:gd name="connsiteX114" fmla="*/ 2037398 w 2858452"/>
              <a:gd name="connsiteY114" fmla="*/ 332423 h 454342"/>
              <a:gd name="connsiteX115" fmla="*/ 1946910 w 2858452"/>
              <a:gd name="connsiteY115" fmla="*/ 388620 h 454342"/>
              <a:gd name="connsiteX116" fmla="*/ 1899285 w 2858452"/>
              <a:gd name="connsiteY116" fmla="*/ 355283 h 454342"/>
              <a:gd name="connsiteX117" fmla="*/ 1965008 w 2858452"/>
              <a:gd name="connsiteY117" fmla="*/ 316230 h 454342"/>
              <a:gd name="connsiteX118" fmla="*/ 2037398 w 2858452"/>
              <a:gd name="connsiteY118" fmla="*/ 316230 h 454342"/>
              <a:gd name="connsiteX119" fmla="*/ 2037398 w 2858452"/>
              <a:gd name="connsiteY119" fmla="*/ 332423 h 454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Lst>
            <a:rect l="l" t="t" r="r" b="b"/>
            <a:pathLst>
              <a:path w="2858452" h="454342">
                <a:moveTo>
                  <a:pt x="1116330" y="132398"/>
                </a:moveTo>
                <a:cubicBezTo>
                  <a:pt x="1074420" y="132398"/>
                  <a:pt x="1039178" y="152400"/>
                  <a:pt x="1020128" y="184785"/>
                </a:cubicBezTo>
                <a:cubicBezTo>
                  <a:pt x="1003935" y="151448"/>
                  <a:pt x="972503" y="132398"/>
                  <a:pt x="925830" y="132398"/>
                </a:cubicBezTo>
                <a:cubicBezTo>
                  <a:pt x="888683" y="132398"/>
                  <a:pt x="859155" y="148590"/>
                  <a:pt x="840105" y="175260"/>
                </a:cubicBezTo>
                <a:lnTo>
                  <a:pt x="840105" y="139065"/>
                </a:lnTo>
                <a:lnTo>
                  <a:pt x="761048" y="139065"/>
                </a:lnTo>
                <a:lnTo>
                  <a:pt x="761048" y="447675"/>
                </a:lnTo>
                <a:lnTo>
                  <a:pt x="840105" y="447675"/>
                </a:lnTo>
                <a:lnTo>
                  <a:pt x="840105" y="276225"/>
                </a:lnTo>
                <a:cubicBezTo>
                  <a:pt x="840105" y="226695"/>
                  <a:pt x="863918" y="201930"/>
                  <a:pt x="901065" y="201930"/>
                </a:cubicBezTo>
                <a:cubicBezTo>
                  <a:pt x="939165" y="201930"/>
                  <a:pt x="956310" y="225743"/>
                  <a:pt x="956310" y="266700"/>
                </a:cubicBezTo>
                <a:lnTo>
                  <a:pt x="956310" y="447675"/>
                </a:lnTo>
                <a:lnTo>
                  <a:pt x="1037273" y="447675"/>
                </a:lnTo>
                <a:lnTo>
                  <a:pt x="1037273" y="273368"/>
                </a:lnTo>
                <a:cubicBezTo>
                  <a:pt x="1037273" y="224790"/>
                  <a:pt x="1061085" y="200978"/>
                  <a:pt x="1096328" y="200978"/>
                </a:cubicBezTo>
                <a:cubicBezTo>
                  <a:pt x="1136333" y="200978"/>
                  <a:pt x="1153478" y="226695"/>
                  <a:pt x="1153478" y="268605"/>
                </a:cubicBezTo>
                <a:lnTo>
                  <a:pt x="1153478" y="446723"/>
                </a:lnTo>
                <a:lnTo>
                  <a:pt x="1234440" y="446723"/>
                </a:lnTo>
                <a:lnTo>
                  <a:pt x="1234440" y="257175"/>
                </a:lnTo>
                <a:cubicBezTo>
                  <a:pt x="1234440" y="180023"/>
                  <a:pt x="1195388" y="132398"/>
                  <a:pt x="1116330" y="132398"/>
                </a:cubicBezTo>
                <a:close/>
                <a:moveTo>
                  <a:pt x="545783" y="132398"/>
                </a:moveTo>
                <a:cubicBezTo>
                  <a:pt x="453390" y="132398"/>
                  <a:pt x="382905" y="203835"/>
                  <a:pt x="382905" y="293370"/>
                </a:cubicBezTo>
                <a:cubicBezTo>
                  <a:pt x="382905" y="381953"/>
                  <a:pt x="453390" y="454343"/>
                  <a:pt x="545783" y="454343"/>
                </a:cubicBezTo>
                <a:cubicBezTo>
                  <a:pt x="639128" y="454343"/>
                  <a:pt x="709613" y="381953"/>
                  <a:pt x="709613" y="293370"/>
                </a:cubicBezTo>
                <a:cubicBezTo>
                  <a:pt x="709613" y="203835"/>
                  <a:pt x="638175" y="132398"/>
                  <a:pt x="545783" y="132398"/>
                </a:cubicBezTo>
                <a:close/>
                <a:moveTo>
                  <a:pt x="546735" y="378143"/>
                </a:moveTo>
                <a:cubicBezTo>
                  <a:pt x="499110" y="378143"/>
                  <a:pt x="461963" y="340043"/>
                  <a:pt x="461963" y="291465"/>
                </a:cubicBezTo>
                <a:cubicBezTo>
                  <a:pt x="461963" y="243840"/>
                  <a:pt x="499110" y="204788"/>
                  <a:pt x="546735" y="204788"/>
                </a:cubicBezTo>
                <a:cubicBezTo>
                  <a:pt x="593408" y="204788"/>
                  <a:pt x="631508" y="242888"/>
                  <a:pt x="631508" y="291465"/>
                </a:cubicBezTo>
                <a:cubicBezTo>
                  <a:pt x="630555" y="340043"/>
                  <a:pt x="593408" y="378143"/>
                  <a:pt x="546735" y="378143"/>
                </a:cubicBezTo>
                <a:close/>
                <a:moveTo>
                  <a:pt x="1650683" y="132398"/>
                </a:moveTo>
                <a:cubicBezTo>
                  <a:pt x="1608773" y="132398"/>
                  <a:pt x="1573530" y="152400"/>
                  <a:pt x="1554480" y="184785"/>
                </a:cubicBezTo>
                <a:cubicBezTo>
                  <a:pt x="1538288" y="151448"/>
                  <a:pt x="1506855" y="132398"/>
                  <a:pt x="1460183" y="132398"/>
                </a:cubicBezTo>
                <a:cubicBezTo>
                  <a:pt x="1423035" y="132398"/>
                  <a:pt x="1393508" y="148590"/>
                  <a:pt x="1374458" y="175260"/>
                </a:cubicBezTo>
                <a:lnTo>
                  <a:pt x="1374458" y="139065"/>
                </a:lnTo>
                <a:lnTo>
                  <a:pt x="1295400" y="139065"/>
                </a:lnTo>
                <a:lnTo>
                  <a:pt x="1295400" y="447675"/>
                </a:lnTo>
                <a:lnTo>
                  <a:pt x="1374458" y="447675"/>
                </a:lnTo>
                <a:lnTo>
                  <a:pt x="1374458" y="276225"/>
                </a:lnTo>
                <a:cubicBezTo>
                  <a:pt x="1374458" y="226695"/>
                  <a:pt x="1398270" y="201930"/>
                  <a:pt x="1435418" y="201930"/>
                </a:cubicBezTo>
                <a:cubicBezTo>
                  <a:pt x="1473518" y="201930"/>
                  <a:pt x="1490663" y="225743"/>
                  <a:pt x="1490663" y="266700"/>
                </a:cubicBezTo>
                <a:lnTo>
                  <a:pt x="1490663" y="447675"/>
                </a:lnTo>
                <a:lnTo>
                  <a:pt x="1571625" y="447675"/>
                </a:lnTo>
                <a:lnTo>
                  <a:pt x="1571625" y="273368"/>
                </a:lnTo>
                <a:cubicBezTo>
                  <a:pt x="1571625" y="224790"/>
                  <a:pt x="1595438" y="200978"/>
                  <a:pt x="1630680" y="200978"/>
                </a:cubicBezTo>
                <a:cubicBezTo>
                  <a:pt x="1670685" y="200978"/>
                  <a:pt x="1687830" y="226695"/>
                  <a:pt x="1687830" y="268605"/>
                </a:cubicBezTo>
                <a:lnTo>
                  <a:pt x="1687830" y="446723"/>
                </a:lnTo>
                <a:lnTo>
                  <a:pt x="1768793" y="446723"/>
                </a:lnTo>
                <a:lnTo>
                  <a:pt x="1768793" y="257175"/>
                </a:lnTo>
                <a:cubicBezTo>
                  <a:pt x="1767840" y="180023"/>
                  <a:pt x="1728788" y="132398"/>
                  <a:pt x="1650683" y="132398"/>
                </a:cubicBezTo>
                <a:close/>
                <a:moveTo>
                  <a:pt x="199073" y="197168"/>
                </a:moveTo>
                <a:cubicBezTo>
                  <a:pt x="146685" y="184785"/>
                  <a:pt x="105728" y="179070"/>
                  <a:pt x="105728" y="144780"/>
                </a:cubicBezTo>
                <a:cubicBezTo>
                  <a:pt x="105728" y="117158"/>
                  <a:pt x="124778" y="95250"/>
                  <a:pt x="170498" y="95250"/>
                </a:cubicBezTo>
                <a:cubicBezTo>
                  <a:pt x="218123" y="95250"/>
                  <a:pt x="246698" y="115253"/>
                  <a:pt x="268605" y="147638"/>
                </a:cubicBezTo>
                <a:lnTo>
                  <a:pt x="334328" y="96203"/>
                </a:lnTo>
                <a:cubicBezTo>
                  <a:pt x="292418" y="49530"/>
                  <a:pt x="245745" y="23813"/>
                  <a:pt x="172403" y="23813"/>
                </a:cubicBezTo>
                <a:cubicBezTo>
                  <a:pt x="85725" y="23813"/>
                  <a:pt x="24765" y="79058"/>
                  <a:pt x="24765" y="147638"/>
                </a:cubicBezTo>
                <a:cubicBezTo>
                  <a:pt x="24765" y="232410"/>
                  <a:pt x="94298" y="252413"/>
                  <a:pt x="157163" y="265748"/>
                </a:cubicBezTo>
                <a:cubicBezTo>
                  <a:pt x="215265" y="279083"/>
                  <a:pt x="255270" y="286703"/>
                  <a:pt x="255270" y="325755"/>
                </a:cubicBezTo>
                <a:cubicBezTo>
                  <a:pt x="255270" y="356235"/>
                  <a:pt x="231458" y="378143"/>
                  <a:pt x="186690" y="378143"/>
                </a:cubicBezTo>
                <a:cubicBezTo>
                  <a:pt x="137160" y="378143"/>
                  <a:pt x="100013" y="356235"/>
                  <a:pt x="72390" y="312420"/>
                </a:cubicBezTo>
                <a:lnTo>
                  <a:pt x="0" y="366713"/>
                </a:lnTo>
                <a:cubicBezTo>
                  <a:pt x="39053" y="417195"/>
                  <a:pt x="94298" y="452438"/>
                  <a:pt x="183833" y="452438"/>
                </a:cubicBezTo>
                <a:cubicBezTo>
                  <a:pt x="277178" y="452438"/>
                  <a:pt x="337185" y="393383"/>
                  <a:pt x="337185" y="321945"/>
                </a:cubicBezTo>
                <a:cubicBezTo>
                  <a:pt x="337185" y="231458"/>
                  <a:pt x="263843" y="210503"/>
                  <a:pt x="199073" y="197168"/>
                </a:cubicBezTo>
                <a:close/>
                <a:moveTo>
                  <a:pt x="2173605" y="446723"/>
                </a:moveTo>
                <a:lnTo>
                  <a:pt x="2254568" y="446723"/>
                </a:lnTo>
                <a:lnTo>
                  <a:pt x="2254568" y="138113"/>
                </a:lnTo>
                <a:lnTo>
                  <a:pt x="2173605" y="138113"/>
                </a:lnTo>
                <a:lnTo>
                  <a:pt x="2173605" y="446723"/>
                </a:lnTo>
                <a:close/>
                <a:moveTo>
                  <a:pt x="2395538" y="185738"/>
                </a:moveTo>
                <a:lnTo>
                  <a:pt x="2395538" y="138113"/>
                </a:lnTo>
                <a:lnTo>
                  <a:pt x="2317433" y="138113"/>
                </a:lnTo>
                <a:lnTo>
                  <a:pt x="2317433" y="446723"/>
                </a:lnTo>
                <a:lnTo>
                  <a:pt x="2395538" y="446723"/>
                </a:lnTo>
                <a:lnTo>
                  <a:pt x="2395538" y="283845"/>
                </a:lnTo>
                <a:cubicBezTo>
                  <a:pt x="2395538" y="231458"/>
                  <a:pt x="2422208" y="211455"/>
                  <a:pt x="2462213" y="211455"/>
                </a:cubicBezTo>
                <a:cubicBezTo>
                  <a:pt x="2480310" y="211455"/>
                  <a:pt x="2494598" y="216218"/>
                  <a:pt x="2503170" y="221933"/>
                </a:cubicBezTo>
                <a:lnTo>
                  <a:pt x="2531745" y="143828"/>
                </a:lnTo>
                <a:cubicBezTo>
                  <a:pt x="2518410" y="137160"/>
                  <a:pt x="2500313" y="131445"/>
                  <a:pt x="2479358" y="131445"/>
                </a:cubicBezTo>
                <a:cubicBezTo>
                  <a:pt x="2441258" y="132398"/>
                  <a:pt x="2409825" y="149543"/>
                  <a:pt x="2395538" y="185738"/>
                </a:cubicBezTo>
                <a:close/>
                <a:moveTo>
                  <a:pt x="2858453" y="290513"/>
                </a:moveTo>
                <a:cubicBezTo>
                  <a:pt x="2858453" y="199073"/>
                  <a:pt x="2791778" y="132398"/>
                  <a:pt x="2699385" y="132398"/>
                </a:cubicBezTo>
                <a:cubicBezTo>
                  <a:pt x="2606993" y="132398"/>
                  <a:pt x="2537460" y="203835"/>
                  <a:pt x="2537460" y="293370"/>
                </a:cubicBezTo>
                <a:cubicBezTo>
                  <a:pt x="2537460" y="382905"/>
                  <a:pt x="2601278" y="453390"/>
                  <a:pt x="2701290" y="453390"/>
                </a:cubicBezTo>
                <a:cubicBezTo>
                  <a:pt x="2768918" y="453390"/>
                  <a:pt x="2812733" y="425768"/>
                  <a:pt x="2843213" y="381953"/>
                </a:cubicBezTo>
                <a:lnTo>
                  <a:pt x="2778443" y="343853"/>
                </a:lnTo>
                <a:cubicBezTo>
                  <a:pt x="2763203" y="368618"/>
                  <a:pt x="2738438" y="384810"/>
                  <a:pt x="2702243" y="384810"/>
                </a:cubicBezTo>
                <a:cubicBezTo>
                  <a:pt x="2656523" y="384810"/>
                  <a:pt x="2624138" y="360045"/>
                  <a:pt x="2613660" y="320040"/>
                </a:cubicBezTo>
                <a:lnTo>
                  <a:pt x="2858453" y="320040"/>
                </a:lnTo>
                <a:lnTo>
                  <a:pt x="2858453" y="290513"/>
                </a:lnTo>
                <a:close/>
                <a:moveTo>
                  <a:pt x="2615565" y="258128"/>
                </a:moveTo>
                <a:cubicBezTo>
                  <a:pt x="2627948" y="221933"/>
                  <a:pt x="2659380" y="199073"/>
                  <a:pt x="2699385" y="199073"/>
                </a:cubicBezTo>
                <a:cubicBezTo>
                  <a:pt x="2740343" y="199073"/>
                  <a:pt x="2769870" y="220028"/>
                  <a:pt x="2780348" y="258128"/>
                </a:cubicBezTo>
                <a:lnTo>
                  <a:pt x="2615565" y="258128"/>
                </a:lnTo>
                <a:close/>
                <a:moveTo>
                  <a:pt x="2213610" y="0"/>
                </a:moveTo>
                <a:cubicBezTo>
                  <a:pt x="2184083" y="0"/>
                  <a:pt x="2163128" y="21908"/>
                  <a:pt x="2163128" y="51435"/>
                </a:cubicBezTo>
                <a:cubicBezTo>
                  <a:pt x="2163128" y="80963"/>
                  <a:pt x="2184083" y="101918"/>
                  <a:pt x="2213610" y="101918"/>
                </a:cubicBezTo>
                <a:cubicBezTo>
                  <a:pt x="2244090" y="101918"/>
                  <a:pt x="2264093" y="80963"/>
                  <a:pt x="2264093" y="51435"/>
                </a:cubicBezTo>
                <a:cubicBezTo>
                  <a:pt x="2265045" y="21908"/>
                  <a:pt x="2244090" y="0"/>
                  <a:pt x="2213610" y="0"/>
                </a:cubicBezTo>
                <a:close/>
                <a:moveTo>
                  <a:pt x="1970723" y="132398"/>
                </a:moveTo>
                <a:cubicBezTo>
                  <a:pt x="1901190" y="132398"/>
                  <a:pt x="1856423" y="161925"/>
                  <a:pt x="1824990" y="202883"/>
                </a:cubicBezTo>
                <a:lnTo>
                  <a:pt x="1897380" y="239078"/>
                </a:lnTo>
                <a:cubicBezTo>
                  <a:pt x="1911668" y="213360"/>
                  <a:pt x="1935480" y="198120"/>
                  <a:pt x="1969770" y="198120"/>
                </a:cubicBezTo>
                <a:cubicBezTo>
                  <a:pt x="2014538" y="198120"/>
                  <a:pt x="2036445" y="220980"/>
                  <a:pt x="2036445" y="254318"/>
                </a:cubicBezTo>
                <a:lnTo>
                  <a:pt x="2036445" y="258128"/>
                </a:lnTo>
                <a:lnTo>
                  <a:pt x="1955483" y="258128"/>
                </a:lnTo>
                <a:cubicBezTo>
                  <a:pt x="1869758" y="258128"/>
                  <a:pt x="1816418" y="297180"/>
                  <a:pt x="1816418" y="361950"/>
                </a:cubicBezTo>
                <a:cubicBezTo>
                  <a:pt x="1816418" y="416243"/>
                  <a:pt x="1856423" y="454343"/>
                  <a:pt x="1924050" y="454343"/>
                </a:cubicBezTo>
                <a:cubicBezTo>
                  <a:pt x="1972628" y="454343"/>
                  <a:pt x="2014538" y="432435"/>
                  <a:pt x="2037398" y="401003"/>
                </a:cubicBezTo>
                <a:lnTo>
                  <a:pt x="2037398" y="448628"/>
                </a:lnTo>
                <a:lnTo>
                  <a:pt x="2113598" y="448628"/>
                </a:lnTo>
                <a:lnTo>
                  <a:pt x="2113598" y="257175"/>
                </a:lnTo>
                <a:cubicBezTo>
                  <a:pt x="2113598" y="179070"/>
                  <a:pt x="2061210" y="132398"/>
                  <a:pt x="1970723" y="132398"/>
                </a:cubicBezTo>
                <a:close/>
                <a:moveTo>
                  <a:pt x="2037398" y="332423"/>
                </a:moveTo>
                <a:cubicBezTo>
                  <a:pt x="2022158" y="365760"/>
                  <a:pt x="1985010" y="388620"/>
                  <a:pt x="1946910" y="388620"/>
                </a:cubicBezTo>
                <a:cubicBezTo>
                  <a:pt x="1914525" y="388620"/>
                  <a:pt x="1899285" y="377190"/>
                  <a:pt x="1899285" y="355283"/>
                </a:cubicBezTo>
                <a:cubicBezTo>
                  <a:pt x="1899285" y="331470"/>
                  <a:pt x="1918335" y="316230"/>
                  <a:pt x="1965008" y="316230"/>
                </a:cubicBezTo>
                <a:lnTo>
                  <a:pt x="2037398" y="316230"/>
                </a:lnTo>
                <a:lnTo>
                  <a:pt x="2037398" y="332423"/>
                </a:lnTo>
                <a:close/>
              </a:path>
            </a:pathLst>
          </a:custGeom>
          <a:solidFill>
            <a:schemeClr val="tx1"/>
          </a:solidFill>
          <a:ln w="9525" cap="flat">
            <a:noFill/>
            <a:prstDash val="solid"/>
            <a:miter/>
          </a:ln>
        </p:spPr>
        <p:txBody>
          <a:bodyPr rtlCol="0" anchor="ctr"/>
          <a:lstStyle/>
          <a:p>
            <a:endParaRPr lang="fr-FR" sz="1431" noProof="0"/>
          </a:p>
        </p:txBody>
      </p:sp>
      <p:pic>
        <p:nvPicPr>
          <p:cNvPr id="4" name="Graphic 3">
            <a:extLst>
              <a:ext uri="{FF2B5EF4-FFF2-40B4-BE49-F238E27FC236}">
                <a16:creationId xmlns:a16="http://schemas.microsoft.com/office/drawing/2014/main" id="{D22E6CE2-BED8-4C39-8D6D-DBA35BB4008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780629" y="463156"/>
            <a:ext cx="985680" cy="134254"/>
          </a:xfrm>
          <a:prstGeom prst="rect">
            <a:avLst/>
          </a:prstGeom>
        </p:spPr>
      </p:pic>
      <p:sp>
        <p:nvSpPr>
          <p:cNvPr id="35" name="TextBox 34">
            <a:extLst>
              <a:ext uri="{FF2B5EF4-FFF2-40B4-BE49-F238E27FC236}">
                <a16:creationId xmlns:a16="http://schemas.microsoft.com/office/drawing/2014/main" id="{CBC13DC6-000F-42C6-82B6-12B5FBD4068A}"/>
              </a:ext>
            </a:extLst>
          </p:cNvPr>
          <p:cNvSpPr txBox="1"/>
          <p:nvPr/>
        </p:nvSpPr>
        <p:spPr>
          <a:xfrm>
            <a:off x="11625245" y="6256346"/>
            <a:ext cx="141064" cy="220060"/>
          </a:xfrm>
          <a:prstGeom prst="rect">
            <a:avLst/>
          </a:prstGeom>
          <a:noFill/>
        </p:spPr>
        <p:txBody>
          <a:bodyPr wrap="square" lIns="0" tIns="0" rIns="0" bIns="0" rtlCol="0">
            <a:spAutoFit/>
          </a:bodyPr>
          <a:lstStyle/>
          <a:p>
            <a:pPr algn="r"/>
            <a:fld id="{F29A7B74-24C6-4C1D-AC24-988B454BF4AA}" type="slidenum">
              <a:rPr lang="fr-FR" sz="715" noProof="0" smtClean="0"/>
              <a:pPr algn="r"/>
              <a:t>‹N°›</a:t>
            </a:fld>
            <a:endParaRPr lang="fr-FR" sz="715" noProof="0"/>
          </a:p>
        </p:txBody>
      </p:sp>
      <p:cxnSp>
        <p:nvCxnSpPr>
          <p:cNvPr id="36" name="Straight Connector 35">
            <a:extLst>
              <a:ext uri="{FF2B5EF4-FFF2-40B4-BE49-F238E27FC236}">
                <a16:creationId xmlns:a16="http://schemas.microsoft.com/office/drawing/2014/main" id="{ACBE2812-360D-4B46-B484-0DDA297D8240}"/>
              </a:ext>
            </a:extLst>
          </p:cNvPr>
          <p:cNvCxnSpPr>
            <a:cxnSpLocks/>
          </p:cNvCxnSpPr>
          <p:nvPr/>
        </p:nvCxnSpPr>
        <p:spPr>
          <a:xfrm>
            <a:off x="11867999" y="6325594"/>
            <a:ext cx="324001" cy="0"/>
          </a:xfrm>
          <a:prstGeom prst="line">
            <a:avLst/>
          </a:prstGeom>
          <a:ln cap="flat">
            <a:solidFill>
              <a:schemeClr val="accent1"/>
            </a:solidFill>
            <a:round/>
          </a:ln>
        </p:spPr>
        <p:style>
          <a:lnRef idx="1">
            <a:schemeClr val="accent1"/>
          </a:lnRef>
          <a:fillRef idx="0">
            <a:schemeClr val="accent1"/>
          </a:fillRef>
          <a:effectRef idx="0">
            <a:schemeClr val="accent1"/>
          </a:effectRef>
          <a:fontRef idx="minor">
            <a:schemeClr val="tx1"/>
          </a:fontRef>
        </p:style>
      </p:cxnSp>
      <p:sp>
        <p:nvSpPr>
          <p:cNvPr id="80" name="Text Placeholder 79">
            <a:extLst>
              <a:ext uri="{FF2B5EF4-FFF2-40B4-BE49-F238E27FC236}">
                <a16:creationId xmlns:a16="http://schemas.microsoft.com/office/drawing/2014/main" id="{72073AD9-6AB6-449F-8876-4D2A89F03AA3}"/>
              </a:ext>
            </a:extLst>
          </p:cNvPr>
          <p:cNvSpPr>
            <a:spLocks noGrp="1"/>
          </p:cNvSpPr>
          <p:nvPr>
            <p:ph type="body" sz="quarter" idx="10" hasCustomPrompt="1"/>
          </p:nvPr>
        </p:nvSpPr>
        <p:spPr>
          <a:xfrm>
            <a:off x="1055691" y="2513809"/>
            <a:ext cx="4320000" cy="2396972"/>
          </a:xfrm>
          <a:prstGeom prst="rect">
            <a:avLst/>
          </a:prstGeom>
        </p:spPr>
        <p:txBody>
          <a:bodyPr wrap="square" lIns="0" tIns="0" rIns="0" bIns="0" anchor="t">
            <a:spAutoFit/>
          </a:bodyPr>
          <a:lstStyle>
            <a:lvl1pPr marL="0" indent="0">
              <a:lnSpc>
                <a:spcPct val="100000"/>
              </a:lnSpc>
              <a:spcBef>
                <a:spcPts val="1908"/>
              </a:spcBef>
              <a:buFont typeface="+mj-lt"/>
              <a:buNone/>
              <a:tabLst>
                <a:tab pos="355927" algn="l"/>
              </a:tabLst>
              <a:defRPr sz="1272" b="1"/>
            </a:lvl1pPr>
            <a:lvl2pPr marL="363500" indent="0">
              <a:buNone/>
              <a:defRPr/>
            </a:lvl2pPr>
            <a:lvl3pPr marL="727000" indent="0">
              <a:buNone/>
              <a:defRPr/>
            </a:lvl3pPr>
            <a:lvl4pPr marL="1090501" indent="0">
              <a:buNone/>
              <a:defRPr/>
            </a:lvl4pPr>
            <a:lvl5pPr marL="1454002" indent="0">
              <a:buNone/>
              <a:defRPr/>
            </a:lvl5pPr>
          </a:lstStyle>
          <a:p>
            <a:pPr lvl="0"/>
            <a:r>
              <a:rPr lang="fr-FR" noProof="0"/>
              <a:t>Partie 1</a:t>
            </a:r>
          </a:p>
          <a:p>
            <a:pPr lvl="0"/>
            <a:r>
              <a:rPr lang="fr-FR" noProof="0"/>
              <a:t>Partie 2</a:t>
            </a:r>
          </a:p>
          <a:p>
            <a:pPr lvl="0"/>
            <a:r>
              <a:rPr lang="fr-FR" noProof="0"/>
              <a:t>Partie 3</a:t>
            </a:r>
          </a:p>
          <a:p>
            <a:pPr lvl="0"/>
            <a:r>
              <a:rPr lang="fr-FR" noProof="0"/>
              <a:t>Partie 4</a:t>
            </a:r>
          </a:p>
          <a:p>
            <a:pPr lvl="0"/>
            <a:r>
              <a:rPr lang="fr-FR" noProof="0"/>
              <a:t>Partie 5</a:t>
            </a:r>
          </a:p>
          <a:p>
            <a:pPr lvl="0"/>
            <a:r>
              <a:rPr lang="fr-FR" noProof="0"/>
              <a:t>Partie 6</a:t>
            </a:r>
          </a:p>
        </p:txBody>
      </p:sp>
      <p:grpSp>
        <p:nvGrpSpPr>
          <p:cNvPr id="46" name="Group 45">
            <a:extLst>
              <a:ext uri="{FF2B5EF4-FFF2-40B4-BE49-F238E27FC236}">
                <a16:creationId xmlns:a16="http://schemas.microsoft.com/office/drawing/2014/main" id="{CB429F85-6641-4824-8940-DFA93BCBE412}"/>
              </a:ext>
            </a:extLst>
          </p:cNvPr>
          <p:cNvGrpSpPr/>
          <p:nvPr/>
        </p:nvGrpSpPr>
        <p:grpSpPr>
          <a:xfrm>
            <a:off x="580257" y="814999"/>
            <a:ext cx="270334" cy="228942"/>
            <a:chOff x="5052510" y="-13119"/>
            <a:chExt cx="546136" cy="462515"/>
          </a:xfrm>
        </p:grpSpPr>
        <p:sp>
          <p:nvSpPr>
            <p:cNvPr id="47" name="Graphic 85">
              <a:extLst>
                <a:ext uri="{FF2B5EF4-FFF2-40B4-BE49-F238E27FC236}">
                  <a16:creationId xmlns:a16="http://schemas.microsoft.com/office/drawing/2014/main" id="{4E138C26-7F82-4BFF-8698-1DABFA3FC25A}"/>
                </a:ext>
              </a:extLst>
            </p:cNvPr>
            <p:cNvSpPr/>
            <p:nvPr/>
          </p:nvSpPr>
          <p:spPr>
            <a:xfrm>
              <a:off x="5092752" y="-13119"/>
              <a:ext cx="505894" cy="104523"/>
            </a:xfrm>
            <a:custGeom>
              <a:avLst/>
              <a:gdLst>
                <a:gd name="connsiteX0" fmla="*/ 453633 w 505894"/>
                <a:gd name="connsiteY0" fmla="*/ 104523 h 104523"/>
                <a:gd name="connsiteX1" fmla="*/ 114976 w 505894"/>
                <a:gd name="connsiteY1" fmla="*/ 104523 h 104523"/>
                <a:gd name="connsiteX2" fmla="*/ 0 w 505894"/>
                <a:gd name="connsiteY2" fmla="*/ 0 h 104523"/>
                <a:gd name="connsiteX3" fmla="*/ 453633 w 505894"/>
                <a:gd name="connsiteY3" fmla="*/ 0 h 104523"/>
                <a:gd name="connsiteX4" fmla="*/ 505895 w 505894"/>
                <a:gd name="connsiteY4" fmla="*/ 52262 h 104523"/>
                <a:gd name="connsiteX5" fmla="*/ 453633 w 505894"/>
                <a:gd name="connsiteY5" fmla="*/ 104523 h 1045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5894" h="104523">
                  <a:moveTo>
                    <a:pt x="453633" y="104523"/>
                  </a:moveTo>
                  <a:lnTo>
                    <a:pt x="114976" y="104523"/>
                  </a:lnTo>
                  <a:lnTo>
                    <a:pt x="0" y="0"/>
                  </a:lnTo>
                  <a:lnTo>
                    <a:pt x="453633" y="0"/>
                  </a:lnTo>
                  <a:cubicBezTo>
                    <a:pt x="482377" y="0"/>
                    <a:pt x="505895" y="23518"/>
                    <a:pt x="505895" y="52262"/>
                  </a:cubicBezTo>
                  <a:cubicBezTo>
                    <a:pt x="505895" y="81528"/>
                    <a:pt x="482377" y="104523"/>
                    <a:pt x="453633" y="104523"/>
                  </a:cubicBezTo>
                </a:path>
              </a:pathLst>
            </a:custGeom>
            <a:solidFill>
              <a:schemeClr val="accent1"/>
            </a:solidFill>
            <a:ln w="5223" cap="flat">
              <a:noFill/>
              <a:prstDash val="solid"/>
              <a:miter/>
            </a:ln>
          </p:spPr>
          <p:txBody>
            <a:bodyPr rtlCol="0" anchor="ctr"/>
            <a:lstStyle/>
            <a:p>
              <a:endParaRPr lang="fr-FR" sz="1431" noProof="0"/>
            </a:p>
          </p:txBody>
        </p:sp>
        <p:sp>
          <p:nvSpPr>
            <p:cNvPr id="48" name="Graphic 85">
              <a:extLst>
                <a:ext uri="{FF2B5EF4-FFF2-40B4-BE49-F238E27FC236}">
                  <a16:creationId xmlns:a16="http://schemas.microsoft.com/office/drawing/2014/main" id="{713A331B-46FD-422C-B1A8-8D9C72443DFE}"/>
                </a:ext>
              </a:extLst>
            </p:cNvPr>
            <p:cNvSpPr/>
            <p:nvPr/>
          </p:nvSpPr>
          <p:spPr>
            <a:xfrm>
              <a:off x="5067666" y="173454"/>
              <a:ext cx="460426" cy="104523"/>
            </a:xfrm>
            <a:custGeom>
              <a:avLst/>
              <a:gdLst>
                <a:gd name="connsiteX0" fmla="*/ 407643 w 460426"/>
                <a:gd name="connsiteY0" fmla="*/ 104523 h 104523"/>
                <a:gd name="connsiteX1" fmla="*/ 114976 w 460426"/>
                <a:gd name="connsiteY1" fmla="*/ 104523 h 104523"/>
                <a:gd name="connsiteX2" fmla="*/ 0 w 460426"/>
                <a:gd name="connsiteY2" fmla="*/ 0 h 104523"/>
                <a:gd name="connsiteX3" fmla="*/ 408165 w 460426"/>
                <a:gd name="connsiteY3" fmla="*/ 0 h 104523"/>
                <a:gd name="connsiteX4" fmla="*/ 460427 w 460426"/>
                <a:gd name="connsiteY4" fmla="*/ 52262 h 104523"/>
                <a:gd name="connsiteX5" fmla="*/ 407643 w 460426"/>
                <a:gd name="connsiteY5" fmla="*/ 104523 h 1045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0426" h="104523">
                  <a:moveTo>
                    <a:pt x="407643" y="104523"/>
                  </a:moveTo>
                  <a:lnTo>
                    <a:pt x="114976" y="104523"/>
                  </a:lnTo>
                  <a:lnTo>
                    <a:pt x="0" y="0"/>
                  </a:lnTo>
                  <a:lnTo>
                    <a:pt x="408165" y="0"/>
                  </a:lnTo>
                  <a:cubicBezTo>
                    <a:pt x="436909" y="0"/>
                    <a:pt x="460427" y="23518"/>
                    <a:pt x="460427" y="52262"/>
                  </a:cubicBezTo>
                  <a:cubicBezTo>
                    <a:pt x="459905" y="81006"/>
                    <a:pt x="436387" y="104523"/>
                    <a:pt x="407643" y="104523"/>
                  </a:cubicBezTo>
                </a:path>
              </a:pathLst>
            </a:custGeom>
            <a:solidFill>
              <a:schemeClr val="accent1"/>
            </a:solidFill>
            <a:ln w="5223" cap="flat">
              <a:noFill/>
              <a:prstDash val="solid"/>
              <a:miter/>
            </a:ln>
          </p:spPr>
          <p:txBody>
            <a:bodyPr rtlCol="0" anchor="ctr"/>
            <a:lstStyle/>
            <a:p>
              <a:endParaRPr lang="fr-FR" sz="1431" noProof="0"/>
            </a:p>
          </p:txBody>
        </p:sp>
        <p:sp>
          <p:nvSpPr>
            <p:cNvPr id="49" name="Graphic 85">
              <a:extLst>
                <a:ext uri="{FF2B5EF4-FFF2-40B4-BE49-F238E27FC236}">
                  <a16:creationId xmlns:a16="http://schemas.microsoft.com/office/drawing/2014/main" id="{C2100D42-0A24-44AB-BEE9-17925B0E6C9E}"/>
                </a:ext>
              </a:extLst>
            </p:cNvPr>
            <p:cNvSpPr/>
            <p:nvPr/>
          </p:nvSpPr>
          <p:spPr>
            <a:xfrm>
              <a:off x="5052510" y="344873"/>
              <a:ext cx="391964" cy="104523"/>
            </a:xfrm>
            <a:custGeom>
              <a:avLst/>
              <a:gdLst>
                <a:gd name="connsiteX0" fmla="*/ 339702 w 391964"/>
                <a:gd name="connsiteY0" fmla="*/ 104523 h 104523"/>
                <a:gd name="connsiteX1" fmla="*/ 114976 w 391964"/>
                <a:gd name="connsiteY1" fmla="*/ 104523 h 104523"/>
                <a:gd name="connsiteX2" fmla="*/ 0 w 391964"/>
                <a:gd name="connsiteY2" fmla="*/ 0 h 104523"/>
                <a:gd name="connsiteX3" fmla="*/ 339702 w 391964"/>
                <a:gd name="connsiteY3" fmla="*/ 0 h 104523"/>
                <a:gd name="connsiteX4" fmla="*/ 391964 w 391964"/>
                <a:gd name="connsiteY4" fmla="*/ 52262 h 104523"/>
                <a:gd name="connsiteX5" fmla="*/ 339702 w 391964"/>
                <a:gd name="connsiteY5" fmla="*/ 104523 h 1045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1964" h="104523">
                  <a:moveTo>
                    <a:pt x="339702" y="104523"/>
                  </a:moveTo>
                  <a:lnTo>
                    <a:pt x="114976" y="104523"/>
                  </a:lnTo>
                  <a:lnTo>
                    <a:pt x="0" y="0"/>
                  </a:lnTo>
                  <a:lnTo>
                    <a:pt x="339702" y="0"/>
                  </a:lnTo>
                  <a:cubicBezTo>
                    <a:pt x="368446" y="0"/>
                    <a:pt x="391964" y="23518"/>
                    <a:pt x="391964" y="52262"/>
                  </a:cubicBezTo>
                  <a:cubicBezTo>
                    <a:pt x="391964" y="81006"/>
                    <a:pt x="368446" y="104523"/>
                    <a:pt x="339702" y="104523"/>
                  </a:cubicBezTo>
                </a:path>
              </a:pathLst>
            </a:custGeom>
            <a:solidFill>
              <a:schemeClr val="accent1"/>
            </a:solidFill>
            <a:ln w="5223" cap="flat">
              <a:noFill/>
              <a:prstDash val="solid"/>
              <a:miter/>
            </a:ln>
          </p:spPr>
          <p:txBody>
            <a:bodyPr rtlCol="0" anchor="ctr"/>
            <a:lstStyle/>
            <a:p>
              <a:endParaRPr lang="fr-FR" sz="1431" noProof="0"/>
            </a:p>
          </p:txBody>
        </p:sp>
      </p:grpSp>
      <p:grpSp>
        <p:nvGrpSpPr>
          <p:cNvPr id="38" name="Group 37">
            <a:extLst>
              <a:ext uri="{FF2B5EF4-FFF2-40B4-BE49-F238E27FC236}">
                <a16:creationId xmlns:a16="http://schemas.microsoft.com/office/drawing/2014/main" id="{5103C4AF-39FF-4E7B-897C-7D366FC7F3C9}"/>
              </a:ext>
            </a:extLst>
          </p:cNvPr>
          <p:cNvGrpSpPr/>
          <p:nvPr/>
        </p:nvGrpSpPr>
        <p:grpSpPr>
          <a:xfrm>
            <a:off x="5882640" y="2566991"/>
            <a:ext cx="5533068" cy="3386937"/>
            <a:chOff x="5882640" y="2566990"/>
            <a:chExt cx="5533068" cy="3386937"/>
          </a:xfrm>
        </p:grpSpPr>
        <p:sp>
          <p:nvSpPr>
            <p:cNvPr id="39" name="Freeform: Shape 38">
              <a:extLst>
                <a:ext uri="{FF2B5EF4-FFF2-40B4-BE49-F238E27FC236}">
                  <a16:creationId xmlns:a16="http://schemas.microsoft.com/office/drawing/2014/main" id="{1DA98DCB-5C88-4686-A17F-B8B35B266A5E}"/>
                </a:ext>
              </a:extLst>
            </p:cNvPr>
            <p:cNvSpPr/>
            <p:nvPr/>
          </p:nvSpPr>
          <p:spPr>
            <a:xfrm>
              <a:off x="5882640" y="3001332"/>
              <a:ext cx="5533068" cy="2952595"/>
            </a:xfrm>
            <a:custGeom>
              <a:avLst/>
              <a:gdLst>
                <a:gd name="connsiteX0" fmla="*/ 8937107 w 12189784"/>
                <a:gd name="connsiteY0" fmla="*/ 6504801 h 6504801"/>
                <a:gd name="connsiteX1" fmla="*/ 7162316 w 12189784"/>
                <a:gd name="connsiteY1" fmla="*/ 6504801 h 6504801"/>
                <a:gd name="connsiteX2" fmla="*/ 0 w 12189784"/>
                <a:gd name="connsiteY2" fmla="*/ 0 h 6504801"/>
                <a:gd name="connsiteX3" fmla="*/ 8937107 w 12189784"/>
                <a:gd name="connsiteY3" fmla="*/ 0 h 6504801"/>
                <a:gd name="connsiteX4" fmla="*/ 12189785 w 12189784"/>
                <a:gd name="connsiteY4" fmla="*/ 3252678 h 6504801"/>
                <a:gd name="connsiteX5" fmla="*/ 8937107 w 12189784"/>
                <a:gd name="connsiteY5" fmla="*/ 6504801 h 6504801"/>
                <a:gd name="connsiteX6" fmla="*/ 7248175 w 12189784"/>
                <a:gd name="connsiteY6" fmla="*/ 6282675 h 6504801"/>
                <a:gd name="connsiteX7" fmla="*/ 8936553 w 12189784"/>
                <a:gd name="connsiteY7" fmla="*/ 6282675 h 6504801"/>
                <a:gd name="connsiteX8" fmla="*/ 11966551 w 12189784"/>
                <a:gd name="connsiteY8" fmla="*/ 3252678 h 6504801"/>
                <a:gd name="connsiteX9" fmla="*/ 8936553 w 12189784"/>
                <a:gd name="connsiteY9" fmla="*/ 222680 h 6504801"/>
                <a:gd name="connsiteX10" fmla="*/ 576087 w 12189784"/>
                <a:gd name="connsiteY10" fmla="*/ 222680 h 6504801"/>
                <a:gd name="connsiteX11" fmla="*/ 7248175 w 12189784"/>
                <a:gd name="connsiteY11" fmla="*/ 6282675 h 65048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89784" h="6504801">
                  <a:moveTo>
                    <a:pt x="8937107" y="6504801"/>
                  </a:moveTo>
                  <a:lnTo>
                    <a:pt x="7162316" y="6504801"/>
                  </a:lnTo>
                  <a:lnTo>
                    <a:pt x="0" y="0"/>
                  </a:lnTo>
                  <a:lnTo>
                    <a:pt x="8937107" y="0"/>
                  </a:lnTo>
                  <a:cubicBezTo>
                    <a:pt x="10730732" y="0"/>
                    <a:pt x="12189785" y="1459052"/>
                    <a:pt x="12189785" y="3252678"/>
                  </a:cubicBezTo>
                  <a:cubicBezTo>
                    <a:pt x="12189785" y="5046303"/>
                    <a:pt x="10730179" y="6504801"/>
                    <a:pt x="8937107" y="6504801"/>
                  </a:cubicBezTo>
                  <a:close/>
                  <a:moveTo>
                    <a:pt x="7248175" y="6282675"/>
                  </a:moveTo>
                  <a:lnTo>
                    <a:pt x="8936553" y="6282675"/>
                  </a:lnTo>
                  <a:cubicBezTo>
                    <a:pt x="10607206" y="6282675"/>
                    <a:pt x="11966551" y="4923331"/>
                    <a:pt x="11966551" y="3252678"/>
                  </a:cubicBezTo>
                  <a:cubicBezTo>
                    <a:pt x="11966551" y="1582024"/>
                    <a:pt x="10607206" y="222680"/>
                    <a:pt x="8936553" y="222680"/>
                  </a:cubicBezTo>
                  <a:lnTo>
                    <a:pt x="576087" y="222680"/>
                  </a:lnTo>
                  <a:lnTo>
                    <a:pt x="7248175" y="6282675"/>
                  </a:lnTo>
                  <a:close/>
                </a:path>
              </a:pathLst>
            </a:custGeom>
            <a:solidFill>
              <a:schemeClr val="accent3"/>
            </a:solidFill>
            <a:ln w="5539" cap="flat">
              <a:noFill/>
              <a:prstDash val="solid"/>
              <a:miter/>
            </a:ln>
          </p:spPr>
          <p:txBody>
            <a:bodyPr rtlCol="0" anchor="ctr"/>
            <a:lstStyle/>
            <a:p>
              <a:endParaRPr lang="fr-FR" sz="1431" noProof="0"/>
            </a:p>
          </p:txBody>
        </p:sp>
        <p:pic>
          <p:nvPicPr>
            <p:cNvPr id="40" name="Picture 39" descr="A close-up of a compass&#10;&#10;Description automatically generated">
              <a:extLst>
                <a:ext uri="{FF2B5EF4-FFF2-40B4-BE49-F238E27FC236}">
                  <a16:creationId xmlns:a16="http://schemas.microsoft.com/office/drawing/2014/main" id="{249DD64E-5A3A-4EC4-B8A3-D33A35A8CE22}"/>
                </a:ext>
              </a:extLst>
            </p:cNvPr>
            <p:cNvPicPr>
              <a:picLocks noChangeAspect="1"/>
            </p:cNvPicPr>
            <p:nvPr/>
          </p:nvPicPr>
          <p:blipFill rotWithShape="1">
            <a:blip r:embed="rId4"/>
            <a:srcRect l="8624" t="7741" r="7398" b="7504"/>
            <a:stretch/>
          </p:blipFill>
          <p:spPr>
            <a:xfrm>
              <a:off x="7505701" y="2566990"/>
              <a:ext cx="3157538" cy="3157536"/>
            </a:xfrm>
            <a:prstGeom prst="ellipse">
              <a:avLst/>
            </a:prstGeom>
            <a:ln w="95250">
              <a:noFill/>
            </a:ln>
          </p:spPr>
        </p:pic>
        <p:sp>
          <p:nvSpPr>
            <p:cNvPr id="42" name="Freeform: Shape 41">
              <a:extLst>
                <a:ext uri="{FF2B5EF4-FFF2-40B4-BE49-F238E27FC236}">
                  <a16:creationId xmlns:a16="http://schemas.microsoft.com/office/drawing/2014/main" id="{64912527-7621-47DC-9733-3F0530796335}"/>
                </a:ext>
              </a:extLst>
            </p:cNvPr>
            <p:cNvSpPr/>
            <p:nvPr/>
          </p:nvSpPr>
          <p:spPr>
            <a:xfrm>
              <a:off x="6669170" y="3715656"/>
              <a:ext cx="2474832" cy="2238271"/>
            </a:xfrm>
            <a:custGeom>
              <a:avLst/>
              <a:gdLst>
                <a:gd name="connsiteX0" fmla="*/ 0 w 2474832"/>
                <a:gd name="connsiteY0" fmla="*/ 0 h 2238271"/>
                <a:gd name="connsiteX1" fmla="*/ 150151 w 2474832"/>
                <a:gd name="connsiteY1" fmla="*/ 0 h 2238271"/>
                <a:gd name="connsiteX2" fmla="*/ 2474832 w 2474832"/>
                <a:gd name="connsiteY2" fmla="*/ 2111416 h 2238271"/>
                <a:gd name="connsiteX3" fmla="*/ 2474832 w 2474832"/>
                <a:gd name="connsiteY3" fmla="*/ 2238271 h 2238271"/>
                <a:gd name="connsiteX4" fmla="*/ 2464519 w 2474832"/>
                <a:gd name="connsiteY4" fmla="*/ 2238271 h 22382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74832" h="2238271">
                  <a:moveTo>
                    <a:pt x="0" y="0"/>
                  </a:moveTo>
                  <a:lnTo>
                    <a:pt x="150151" y="0"/>
                  </a:lnTo>
                  <a:lnTo>
                    <a:pt x="2474832" y="2111416"/>
                  </a:lnTo>
                  <a:lnTo>
                    <a:pt x="2474832" y="2238271"/>
                  </a:lnTo>
                  <a:lnTo>
                    <a:pt x="2464519" y="2238271"/>
                  </a:lnTo>
                  <a:close/>
                </a:path>
              </a:pathLst>
            </a:custGeom>
            <a:solidFill>
              <a:schemeClr val="accent3"/>
            </a:solidFill>
            <a:ln w="5539" cap="flat">
              <a:noFill/>
              <a:prstDash val="solid"/>
              <a:miter/>
            </a:ln>
          </p:spPr>
          <p:txBody>
            <a:bodyPr rtlCol="0" anchor="ctr"/>
            <a:lstStyle/>
            <a:p>
              <a:pPr lvl="0"/>
              <a:endParaRPr lang="fr-FR" sz="1431" noProof="0"/>
            </a:p>
          </p:txBody>
        </p:sp>
      </p:grpSp>
    </p:spTree>
    <p:extLst>
      <p:ext uri="{BB962C8B-B14F-4D97-AF65-F5344CB8AC3E}">
        <p14:creationId xmlns:p14="http://schemas.microsoft.com/office/powerpoint/2010/main" val="18282568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Contact">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75ABA90-F5A0-4649-9E37-F531FF565E3F}"/>
              </a:ext>
            </a:extLst>
          </p:cNvPr>
          <p:cNvSpPr txBox="1"/>
          <p:nvPr/>
        </p:nvSpPr>
        <p:spPr>
          <a:xfrm>
            <a:off x="11602802" y="6256345"/>
            <a:ext cx="163506" cy="110030"/>
          </a:xfrm>
          <a:prstGeom prst="rect">
            <a:avLst/>
          </a:prstGeom>
          <a:noFill/>
        </p:spPr>
        <p:txBody>
          <a:bodyPr wrap="none" lIns="0" tIns="0" rIns="0" bIns="0" rtlCol="0">
            <a:spAutoFit/>
          </a:bodyPr>
          <a:lstStyle/>
          <a:p>
            <a:pPr algn="r"/>
            <a:fld id="{F29A7B74-24C6-4C1D-AC24-988B454BF4AA}" type="slidenum">
              <a:rPr lang="fr-FR" sz="715" noProof="0" smtClean="0">
                <a:solidFill>
                  <a:schemeClr val="tx1"/>
                </a:solidFill>
              </a:rPr>
              <a:pPr algn="r"/>
              <a:t>‹N°›</a:t>
            </a:fld>
            <a:endParaRPr lang="fr-FR" sz="715" noProof="0">
              <a:solidFill>
                <a:schemeClr val="tx1"/>
              </a:solidFill>
            </a:endParaRPr>
          </a:p>
        </p:txBody>
      </p:sp>
      <p:cxnSp>
        <p:nvCxnSpPr>
          <p:cNvPr id="5" name="Straight Connector 4">
            <a:extLst>
              <a:ext uri="{FF2B5EF4-FFF2-40B4-BE49-F238E27FC236}">
                <a16:creationId xmlns:a16="http://schemas.microsoft.com/office/drawing/2014/main" id="{80D4E62E-FD87-4738-A910-4EB4EB86D0B5}"/>
              </a:ext>
            </a:extLst>
          </p:cNvPr>
          <p:cNvCxnSpPr>
            <a:cxnSpLocks/>
          </p:cNvCxnSpPr>
          <p:nvPr/>
        </p:nvCxnSpPr>
        <p:spPr>
          <a:xfrm>
            <a:off x="11867999" y="6325594"/>
            <a:ext cx="324001" cy="0"/>
          </a:xfrm>
          <a:prstGeom prst="line">
            <a:avLst/>
          </a:prstGeom>
          <a:ln cap="flat">
            <a:solidFill>
              <a:schemeClr val="accent1"/>
            </a:solidFill>
            <a:round/>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C89898EC-F817-4A8D-A675-80DFEE9E927D}"/>
              </a:ext>
            </a:extLst>
          </p:cNvPr>
          <p:cNvSpPr/>
          <p:nvPr/>
        </p:nvSpPr>
        <p:spPr>
          <a:xfrm>
            <a:off x="0" y="0"/>
            <a:ext cx="6096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670" noProof="0"/>
          </a:p>
        </p:txBody>
      </p:sp>
      <p:pic>
        <p:nvPicPr>
          <p:cNvPr id="7" name="Graphic 6">
            <a:extLst>
              <a:ext uri="{FF2B5EF4-FFF2-40B4-BE49-F238E27FC236}">
                <a16:creationId xmlns:a16="http://schemas.microsoft.com/office/drawing/2014/main" id="{8EC71D79-4247-40FA-ACAD-D7690EB1759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400227" y="1769499"/>
            <a:ext cx="3295546" cy="448868"/>
          </a:xfrm>
          <a:prstGeom prst="rect">
            <a:avLst/>
          </a:prstGeom>
        </p:spPr>
      </p:pic>
      <p:pic>
        <p:nvPicPr>
          <p:cNvPr id="9" name="Graphic 8">
            <a:extLst>
              <a:ext uri="{FF2B5EF4-FFF2-40B4-BE49-F238E27FC236}">
                <a16:creationId xmlns:a16="http://schemas.microsoft.com/office/drawing/2014/main" id="{D0181C88-2541-495A-9432-98805328E8F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737361" y="2505087"/>
            <a:ext cx="2621281" cy="213870"/>
          </a:xfrm>
          <a:prstGeom prst="rect">
            <a:avLst/>
          </a:prstGeom>
        </p:spPr>
      </p:pic>
      <p:pic>
        <p:nvPicPr>
          <p:cNvPr id="50" name="Graphic 49">
            <a:extLst>
              <a:ext uri="{FF2B5EF4-FFF2-40B4-BE49-F238E27FC236}">
                <a16:creationId xmlns:a16="http://schemas.microsoft.com/office/drawing/2014/main" id="{B3CC9E86-9979-459A-8030-1DF10E20B49B}"/>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871021" y="5294376"/>
            <a:ext cx="2353960" cy="109352"/>
          </a:xfrm>
          <a:prstGeom prst="rect">
            <a:avLst/>
          </a:prstGeom>
        </p:spPr>
      </p:pic>
      <p:pic>
        <p:nvPicPr>
          <p:cNvPr id="52" name="Graphic 51">
            <a:extLst>
              <a:ext uri="{FF2B5EF4-FFF2-40B4-BE49-F238E27FC236}">
                <a16:creationId xmlns:a16="http://schemas.microsoft.com/office/drawing/2014/main" id="{3112E110-F811-4A10-B91C-6A4C112149DB}"/>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2279654" y="5525744"/>
            <a:ext cx="1536692" cy="143885"/>
          </a:xfrm>
          <a:prstGeom prst="rect">
            <a:avLst/>
          </a:prstGeom>
        </p:spPr>
      </p:pic>
      <p:sp>
        <p:nvSpPr>
          <p:cNvPr id="57" name="Freeform: Shape 56">
            <a:hlinkClick r:id="rId10"/>
            <a:extLst>
              <a:ext uri="{FF2B5EF4-FFF2-40B4-BE49-F238E27FC236}">
                <a16:creationId xmlns:a16="http://schemas.microsoft.com/office/drawing/2014/main" id="{B57EC1FC-F07C-4F85-BECA-06943B340B40}"/>
              </a:ext>
            </a:extLst>
          </p:cNvPr>
          <p:cNvSpPr/>
          <p:nvPr/>
        </p:nvSpPr>
        <p:spPr>
          <a:xfrm>
            <a:off x="2121663" y="4235115"/>
            <a:ext cx="253779" cy="253225"/>
          </a:xfrm>
          <a:custGeom>
            <a:avLst/>
            <a:gdLst>
              <a:gd name="connsiteX0" fmla="*/ 583883 w 610552"/>
              <a:gd name="connsiteY0" fmla="*/ 0 h 609600"/>
              <a:gd name="connsiteX1" fmla="*/ 25718 w 610552"/>
              <a:gd name="connsiteY1" fmla="*/ 0 h 609600"/>
              <a:gd name="connsiteX2" fmla="*/ 0 w 610552"/>
              <a:gd name="connsiteY2" fmla="*/ 25718 h 609600"/>
              <a:gd name="connsiteX3" fmla="*/ 0 w 610552"/>
              <a:gd name="connsiteY3" fmla="*/ 584835 h 609600"/>
              <a:gd name="connsiteX4" fmla="*/ 25718 w 610552"/>
              <a:gd name="connsiteY4" fmla="*/ 609600 h 609600"/>
              <a:gd name="connsiteX5" fmla="*/ 584835 w 610552"/>
              <a:gd name="connsiteY5" fmla="*/ 609600 h 609600"/>
              <a:gd name="connsiteX6" fmla="*/ 610553 w 610552"/>
              <a:gd name="connsiteY6" fmla="*/ 583883 h 609600"/>
              <a:gd name="connsiteX7" fmla="*/ 610553 w 610552"/>
              <a:gd name="connsiteY7" fmla="*/ 25718 h 609600"/>
              <a:gd name="connsiteX8" fmla="*/ 583883 w 610552"/>
              <a:gd name="connsiteY8" fmla="*/ 0 h 609600"/>
              <a:gd name="connsiteX9" fmla="*/ 180975 w 610552"/>
              <a:gd name="connsiteY9" fmla="*/ 519113 h 609600"/>
              <a:gd name="connsiteX10" fmla="*/ 90488 w 610552"/>
              <a:gd name="connsiteY10" fmla="*/ 519113 h 609600"/>
              <a:gd name="connsiteX11" fmla="*/ 90488 w 610552"/>
              <a:gd name="connsiteY11" fmla="*/ 228600 h 609600"/>
              <a:gd name="connsiteX12" fmla="*/ 180975 w 610552"/>
              <a:gd name="connsiteY12" fmla="*/ 228600 h 609600"/>
              <a:gd name="connsiteX13" fmla="*/ 180975 w 610552"/>
              <a:gd name="connsiteY13" fmla="*/ 519113 h 609600"/>
              <a:gd name="connsiteX14" fmla="*/ 135255 w 610552"/>
              <a:gd name="connsiteY14" fmla="*/ 188595 h 609600"/>
              <a:gd name="connsiteX15" fmla="*/ 82868 w 610552"/>
              <a:gd name="connsiteY15" fmla="*/ 136208 h 609600"/>
              <a:gd name="connsiteX16" fmla="*/ 135255 w 610552"/>
              <a:gd name="connsiteY16" fmla="*/ 83820 h 609600"/>
              <a:gd name="connsiteX17" fmla="*/ 187643 w 610552"/>
              <a:gd name="connsiteY17" fmla="*/ 136208 h 609600"/>
              <a:gd name="connsiteX18" fmla="*/ 135255 w 610552"/>
              <a:gd name="connsiteY18" fmla="*/ 188595 h 609600"/>
              <a:gd name="connsiteX19" fmla="*/ 519113 w 610552"/>
              <a:gd name="connsiteY19" fmla="*/ 519113 h 609600"/>
              <a:gd name="connsiteX20" fmla="*/ 428625 w 610552"/>
              <a:gd name="connsiteY20" fmla="*/ 519113 h 609600"/>
              <a:gd name="connsiteX21" fmla="*/ 428625 w 610552"/>
              <a:gd name="connsiteY21" fmla="*/ 378143 h 609600"/>
              <a:gd name="connsiteX22" fmla="*/ 381953 w 610552"/>
              <a:gd name="connsiteY22" fmla="*/ 300990 h 609600"/>
              <a:gd name="connsiteX23" fmla="*/ 327660 w 610552"/>
              <a:gd name="connsiteY23" fmla="*/ 375285 h 609600"/>
              <a:gd name="connsiteX24" fmla="*/ 327660 w 610552"/>
              <a:gd name="connsiteY24" fmla="*/ 519113 h 609600"/>
              <a:gd name="connsiteX25" fmla="*/ 237173 w 610552"/>
              <a:gd name="connsiteY25" fmla="*/ 519113 h 609600"/>
              <a:gd name="connsiteX26" fmla="*/ 237173 w 610552"/>
              <a:gd name="connsiteY26" fmla="*/ 228600 h 609600"/>
              <a:gd name="connsiteX27" fmla="*/ 323850 w 610552"/>
              <a:gd name="connsiteY27" fmla="*/ 228600 h 609600"/>
              <a:gd name="connsiteX28" fmla="*/ 323850 w 610552"/>
              <a:gd name="connsiteY28" fmla="*/ 268605 h 609600"/>
              <a:gd name="connsiteX29" fmla="*/ 324803 w 610552"/>
              <a:gd name="connsiteY29" fmla="*/ 268605 h 609600"/>
              <a:gd name="connsiteX30" fmla="*/ 410528 w 610552"/>
              <a:gd name="connsiteY30" fmla="*/ 221933 h 609600"/>
              <a:gd name="connsiteX31" fmla="*/ 519113 w 610552"/>
              <a:gd name="connsiteY31" fmla="*/ 360045 h 609600"/>
              <a:gd name="connsiteX32" fmla="*/ 519113 w 610552"/>
              <a:gd name="connsiteY32" fmla="*/ 519113 h 609600"/>
              <a:gd name="connsiteX0" fmla="*/ 610553 w 610553"/>
              <a:gd name="connsiteY0" fmla="*/ 51096 h 634978"/>
              <a:gd name="connsiteX1" fmla="*/ 25718 w 610553"/>
              <a:gd name="connsiteY1" fmla="*/ 25378 h 634978"/>
              <a:gd name="connsiteX2" fmla="*/ 0 w 610553"/>
              <a:gd name="connsiteY2" fmla="*/ 51096 h 634978"/>
              <a:gd name="connsiteX3" fmla="*/ 0 w 610553"/>
              <a:gd name="connsiteY3" fmla="*/ 610213 h 634978"/>
              <a:gd name="connsiteX4" fmla="*/ 25718 w 610553"/>
              <a:gd name="connsiteY4" fmla="*/ 634978 h 634978"/>
              <a:gd name="connsiteX5" fmla="*/ 584835 w 610553"/>
              <a:gd name="connsiteY5" fmla="*/ 634978 h 634978"/>
              <a:gd name="connsiteX6" fmla="*/ 610553 w 610553"/>
              <a:gd name="connsiteY6" fmla="*/ 609261 h 634978"/>
              <a:gd name="connsiteX7" fmla="*/ 610553 w 610553"/>
              <a:gd name="connsiteY7" fmla="*/ 51096 h 634978"/>
              <a:gd name="connsiteX8" fmla="*/ 180975 w 610553"/>
              <a:gd name="connsiteY8" fmla="*/ 544491 h 634978"/>
              <a:gd name="connsiteX9" fmla="*/ 90488 w 610553"/>
              <a:gd name="connsiteY9" fmla="*/ 544491 h 634978"/>
              <a:gd name="connsiteX10" fmla="*/ 90488 w 610553"/>
              <a:gd name="connsiteY10" fmla="*/ 253978 h 634978"/>
              <a:gd name="connsiteX11" fmla="*/ 180975 w 610553"/>
              <a:gd name="connsiteY11" fmla="*/ 253978 h 634978"/>
              <a:gd name="connsiteX12" fmla="*/ 180975 w 610553"/>
              <a:gd name="connsiteY12" fmla="*/ 544491 h 634978"/>
              <a:gd name="connsiteX13" fmla="*/ 135255 w 610553"/>
              <a:gd name="connsiteY13" fmla="*/ 213973 h 634978"/>
              <a:gd name="connsiteX14" fmla="*/ 82868 w 610553"/>
              <a:gd name="connsiteY14" fmla="*/ 161586 h 634978"/>
              <a:gd name="connsiteX15" fmla="*/ 135255 w 610553"/>
              <a:gd name="connsiteY15" fmla="*/ 109198 h 634978"/>
              <a:gd name="connsiteX16" fmla="*/ 187643 w 610553"/>
              <a:gd name="connsiteY16" fmla="*/ 161586 h 634978"/>
              <a:gd name="connsiteX17" fmla="*/ 135255 w 610553"/>
              <a:gd name="connsiteY17" fmla="*/ 213973 h 634978"/>
              <a:gd name="connsiteX18" fmla="*/ 519113 w 610553"/>
              <a:gd name="connsiteY18" fmla="*/ 544491 h 634978"/>
              <a:gd name="connsiteX19" fmla="*/ 428625 w 610553"/>
              <a:gd name="connsiteY19" fmla="*/ 544491 h 634978"/>
              <a:gd name="connsiteX20" fmla="*/ 428625 w 610553"/>
              <a:gd name="connsiteY20" fmla="*/ 403521 h 634978"/>
              <a:gd name="connsiteX21" fmla="*/ 381953 w 610553"/>
              <a:gd name="connsiteY21" fmla="*/ 326368 h 634978"/>
              <a:gd name="connsiteX22" fmla="*/ 327660 w 610553"/>
              <a:gd name="connsiteY22" fmla="*/ 400663 h 634978"/>
              <a:gd name="connsiteX23" fmla="*/ 327660 w 610553"/>
              <a:gd name="connsiteY23" fmla="*/ 544491 h 634978"/>
              <a:gd name="connsiteX24" fmla="*/ 237173 w 610553"/>
              <a:gd name="connsiteY24" fmla="*/ 544491 h 634978"/>
              <a:gd name="connsiteX25" fmla="*/ 237173 w 610553"/>
              <a:gd name="connsiteY25" fmla="*/ 253978 h 634978"/>
              <a:gd name="connsiteX26" fmla="*/ 323850 w 610553"/>
              <a:gd name="connsiteY26" fmla="*/ 253978 h 634978"/>
              <a:gd name="connsiteX27" fmla="*/ 323850 w 610553"/>
              <a:gd name="connsiteY27" fmla="*/ 293983 h 634978"/>
              <a:gd name="connsiteX28" fmla="*/ 324803 w 610553"/>
              <a:gd name="connsiteY28" fmla="*/ 293983 h 634978"/>
              <a:gd name="connsiteX29" fmla="*/ 410528 w 610553"/>
              <a:gd name="connsiteY29" fmla="*/ 247311 h 634978"/>
              <a:gd name="connsiteX30" fmla="*/ 519113 w 610553"/>
              <a:gd name="connsiteY30" fmla="*/ 385423 h 634978"/>
              <a:gd name="connsiteX31" fmla="*/ 519113 w 610553"/>
              <a:gd name="connsiteY31" fmla="*/ 544491 h 634978"/>
              <a:gd name="connsiteX0" fmla="*/ 610553 w 610553"/>
              <a:gd name="connsiteY0" fmla="*/ 583883 h 609600"/>
              <a:gd name="connsiteX1" fmla="*/ 25718 w 610553"/>
              <a:gd name="connsiteY1" fmla="*/ 0 h 609600"/>
              <a:gd name="connsiteX2" fmla="*/ 0 w 610553"/>
              <a:gd name="connsiteY2" fmla="*/ 25718 h 609600"/>
              <a:gd name="connsiteX3" fmla="*/ 0 w 610553"/>
              <a:gd name="connsiteY3" fmla="*/ 584835 h 609600"/>
              <a:gd name="connsiteX4" fmla="*/ 25718 w 610553"/>
              <a:gd name="connsiteY4" fmla="*/ 609600 h 609600"/>
              <a:gd name="connsiteX5" fmla="*/ 584835 w 610553"/>
              <a:gd name="connsiteY5" fmla="*/ 609600 h 609600"/>
              <a:gd name="connsiteX6" fmla="*/ 610553 w 610553"/>
              <a:gd name="connsiteY6" fmla="*/ 583883 h 609600"/>
              <a:gd name="connsiteX7" fmla="*/ 180975 w 610553"/>
              <a:gd name="connsiteY7" fmla="*/ 519113 h 609600"/>
              <a:gd name="connsiteX8" fmla="*/ 90488 w 610553"/>
              <a:gd name="connsiteY8" fmla="*/ 519113 h 609600"/>
              <a:gd name="connsiteX9" fmla="*/ 90488 w 610553"/>
              <a:gd name="connsiteY9" fmla="*/ 228600 h 609600"/>
              <a:gd name="connsiteX10" fmla="*/ 180975 w 610553"/>
              <a:gd name="connsiteY10" fmla="*/ 228600 h 609600"/>
              <a:gd name="connsiteX11" fmla="*/ 180975 w 610553"/>
              <a:gd name="connsiteY11" fmla="*/ 519113 h 609600"/>
              <a:gd name="connsiteX12" fmla="*/ 135255 w 610553"/>
              <a:gd name="connsiteY12" fmla="*/ 188595 h 609600"/>
              <a:gd name="connsiteX13" fmla="*/ 82868 w 610553"/>
              <a:gd name="connsiteY13" fmla="*/ 136208 h 609600"/>
              <a:gd name="connsiteX14" fmla="*/ 135255 w 610553"/>
              <a:gd name="connsiteY14" fmla="*/ 83820 h 609600"/>
              <a:gd name="connsiteX15" fmla="*/ 187643 w 610553"/>
              <a:gd name="connsiteY15" fmla="*/ 136208 h 609600"/>
              <a:gd name="connsiteX16" fmla="*/ 135255 w 610553"/>
              <a:gd name="connsiteY16" fmla="*/ 188595 h 609600"/>
              <a:gd name="connsiteX17" fmla="*/ 519113 w 610553"/>
              <a:gd name="connsiteY17" fmla="*/ 519113 h 609600"/>
              <a:gd name="connsiteX18" fmla="*/ 428625 w 610553"/>
              <a:gd name="connsiteY18" fmla="*/ 519113 h 609600"/>
              <a:gd name="connsiteX19" fmla="*/ 428625 w 610553"/>
              <a:gd name="connsiteY19" fmla="*/ 378143 h 609600"/>
              <a:gd name="connsiteX20" fmla="*/ 381953 w 610553"/>
              <a:gd name="connsiteY20" fmla="*/ 300990 h 609600"/>
              <a:gd name="connsiteX21" fmla="*/ 327660 w 610553"/>
              <a:gd name="connsiteY21" fmla="*/ 375285 h 609600"/>
              <a:gd name="connsiteX22" fmla="*/ 327660 w 610553"/>
              <a:gd name="connsiteY22" fmla="*/ 519113 h 609600"/>
              <a:gd name="connsiteX23" fmla="*/ 237173 w 610553"/>
              <a:gd name="connsiteY23" fmla="*/ 519113 h 609600"/>
              <a:gd name="connsiteX24" fmla="*/ 237173 w 610553"/>
              <a:gd name="connsiteY24" fmla="*/ 228600 h 609600"/>
              <a:gd name="connsiteX25" fmla="*/ 323850 w 610553"/>
              <a:gd name="connsiteY25" fmla="*/ 228600 h 609600"/>
              <a:gd name="connsiteX26" fmla="*/ 323850 w 610553"/>
              <a:gd name="connsiteY26" fmla="*/ 268605 h 609600"/>
              <a:gd name="connsiteX27" fmla="*/ 324803 w 610553"/>
              <a:gd name="connsiteY27" fmla="*/ 268605 h 609600"/>
              <a:gd name="connsiteX28" fmla="*/ 410528 w 610553"/>
              <a:gd name="connsiteY28" fmla="*/ 221933 h 609600"/>
              <a:gd name="connsiteX29" fmla="*/ 519113 w 610553"/>
              <a:gd name="connsiteY29" fmla="*/ 360045 h 609600"/>
              <a:gd name="connsiteX30" fmla="*/ 519113 w 610553"/>
              <a:gd name="connsiteY30" fmla="*/ 519113 h 609600"/>
              <a:gd name="connsiteX0" fmla="*/ 610553 w 610553"/>
              <a:gd name="connsiteY0" fmla="*/ 558165 h 583882"/>
              <a:gd name="connsiteX1" fmla="*/ 0 w 610553"/>
              <a:gd name="connsiteY1" fmla="*/ 0 h 583882"/>
              <a:gd name="connsiteX2" fmla="*/ 0 w 610553"/>
              <a:gd name="connsiteY2" fmla="*/ 559117 h 583882"/>
              <a:gd name="connsiteX3" fmla="*/ 25718 w 610553"/>
              <a:gd name="connsiteY3" fmla="*/ 583882 h 583882"/>
              <a:gd name="connsiteX4" fmla="*/ 584835 w 610553"/>
              <a:gd name="connsiteY4" fmla="*/ 583882 h 583882"/>
              <a:gd name="connsiteX5" fmla="*/ 610553 w 610553"/>
              <a:gd name="connsiteY5" fmla="*/ 558165 h 583882"/>
              <a:gd name="connsiteX6" fmla="*/ 180975 w 610553"/>
              <a:gd name="connsiteY6" fmla="*/ 493395 h 583882"/>
              <a:gd name="connsiteX7" fmla="*/ 90488 w 610553"/>
              <a:gd name="connsiteY7" fmla="*/ 493395 h 583882"/>
              <a:gd name="connsiteX8" fmla="*/ 90488 w 610553"/>
              <a:gd name="connsiteY8" fmla="*/ 202882 h 583882"/>
              <a:gd name="connsiteX9" fmla="*/ 180975 w 610553"/>
              <a:gd name="connsiteY9" fmla="*/ 202882 h 583882"/>
              <a:gd name="connsiteX10" fmla="*/ 180975 w 610553"/>
              <a:gd name="connsiteY10" fmla="*/ 493395 h 583882"/>
              <a:gd name="connsiteX11" fmla="*/ 135255 w 610553"/>
              <a:gd name="connsiteY11" fmla="*/ 162877 h 583882"/>
              <a:gd name="connsiteX12" fmla="*/ 82868 w 610553"/>
              <a:gd name="connsiteY12" fmla="*/ 110490 h 583882"/>
              <a:gd name="connsiteX13" fmla="*/ 135255 w 610553"/>
              <a:gd name="connsiteY13" fmla="*/ 58102 h 583882"/>
              <a:gd name="connsiteX14" fmla="*/ 187643 w 610553"/>
              <a:gd name="connsiteY14" fmla="*/ 110490 h 583882"/>
              <a:gd name="connsiteX15" fmla="*/ 135255 w 610553"/>
              <a:gd name="connsiteY15" fmla="*/ 162877 h 583882"/>
              <a:gd name="connsiteX16" fmla="*/ 519113 w 610553"/>
              <a:gd name="connsiteY16" fmla="*/ 493395 h 583882"/>
              <a:gd name="connsiteX17" fmla="*/ 428625 w 610553"/>
              <a:gd name="connsiteY17" fmla="*/ 493395 h 583882"/>
              <a:gd name="connsiteX18" fmla="*/ 428625 w 610553"/>
              <a:gd name="connsiteY18" fmla="*/ 352425 h 583882"/>
              <a:gd name="connsiteX19" fmla="*/ 381953 w 610553"/>
              <a:gd name="connsiteY19" fmla="*/ 275272 h 583882"/>
              <a:gd name="connsiteX20" fmla="*/ 327660 w 610553"/>
              <a:gd name="connsiteY20" fmla="*/ 349567 h 583882"/>
              <a:gd name="connsiteX21" fmla="*/ 327660 w 610553"/>
              <a:gd name="connsiteY21" fmla="*/ 493395 h 583882"/>
              <a:gd name="connsiteX22" fmla="*/ 237173 w 610553"/>
              <a:gd name="connsiteY22" fmla="*/ 493395 h 583882"/>
              <a:gd name="connsiteX23" fmla="*/ 237173 w 610553"/>
              <a:gd name="connsiteY23" fmla="*/ 202882 h 583882"/>
              <a:gd name="connsiteX24" fmla="*/ 323850 w 610553"/>
              <a:gd name="connsiteY24" fmla="*/ 202882 h 583882"/>
              <a:gd name="connsiteX25" fmla="*/ 323850 w 610553"/>
              <a:gd name="connsiteY25" fmla="*/ 242887 h 583882"/>
              <a:gd name="connsiteX26" fmla="*/ 324803 w 610553"/>
              <a:gd name="connsiteY26" fmla="*/ 242887 h 583882"/>
              <a:gd name="connsiteX27" fmla="*/ 410528 w 610553"/>
              <a:gd name="connsiteY27" fmla="*/ 196215 h 583882"/>
              <a:gd name="connsiteX28" fmla="*/ 519113 w 610553"/>
              <a:gd name="connsiteY28" fmla="*/ 334327 h 583882"/>
              <a:gd name="connsiteX29" fmla="*/ 519113 w 610553"/>
              <a:gd name="connsiteY29" fmla="*/ 493395 h 583882"/>
              <a:gd name="connsiteX0" fmla="*/ 610553 w 610553"/>
              <a:gd name="connsiteY0" fmla="*/ 500063 h 525780"/>
              <a:gd name="connsiteX1" fmla="*/ 0 w 610553"/>
              <a:gd name="connsiteY1" fmla="*/ 501015 h 525780"/>
              <a:gd name="connsiteX2" fmla="*/ 25718 w 610553"/>
              <a:gd name="connsiteY2" fmla="*/ 525780 h 525780"/>
              <a:gd name="connsiteX3" fmla="*/ 584835 w 610553"/>
              <a:gd name="connsiteY3" fmla="*/ 525780 h 525780"/>
              <a:gd name="connsiteX4" fmla="*/ 610553 w 610553"/>
              <a:gd name="connsiteY4" fmla="*/ 500063 h 525780"/>
              <a:gd name="connsiteX5" fmla="*/ 180975 w 610553"/>
              <a:gd name="connsiteY5" fmla="*/ 435293 h 525780"/>
              <a:gd name="connsiteX6" fmla="*/ 90488 w 610553"/>
              <a:gd name="connsiteY6" fmla="*/ 435293 h 525780"/>
              <a:gd name="connsiteX7" fmla="*/ 90488 w 610553"/>
              <a:gd name="connsiteY7" fmla="*/ 144780 h 525780"/>
              <a:gd name="connsiteX8" fmla="*/ 180975 w 610553"/>
              <a:gd name="connsiteY8" fmla="*/ 144780 h 525780"/>
              <a:gd name="connsiteX9" fmla="*/ 180975 w 610553"/>
              <a:gd name="connsiteY9" fmla="*/ 435293 h 525780"/>
              <a:gd name="connsiteX10" fmla="*/ 135255 w 610553"/>
              <a:gd name="connsiteY10" fmla="*/ 104775 h 525780"/>
              <a:gd name="connsiteX11" fmla="*/ 82868 w 610553"/>
              <a:gd name="connsiteY11" fmla="*/ 52388 h 525780"/>
              <a:gd name="connsiteX12" fmla="*/ 135255 w 610553"/>
              <a:gd name="connsiteY12" fmla="*/ 0 h 525780"/>
              <a:gd name="connsiteX13" fmla="*/ 187643 w 610553"/>
              <a:gd name="connsiteY13" fmla="*/ 52388 h 525780"/>
              <a:gd name="connsiteX14" fmla="*/ 135255 w 610553"/>
              <a:gd name="connsiteY14" fmla="*/ 104775 h 525780"/>
              <a:gd name="connsiteX15" fmla="*/ 519113 w 610553"/>
              <a:gd name="connsiteY15" fmla="*/ 435293 h 525780"/>
              <a:gd name="connsiteX16" fmla="*/ 428625 w 610553"/>
              <a:gd name="connsiteY16" fmla="*/ 435293 h 525780"/>
              <a:gd name="connsiteX17" fmla="*/ 428625 w 610553"/>
              <a:gd name="connsiteY17" fmla="*/ 294323 h 525780"/>
              <a:gd name="connsiteX18" fmla="*/ 381953 w 610553"/>
              <a:gd name="connsiteY18" fmla="*/ 217170 h 525780"/>
              <a:gd name="connsiteX19" fmla="*/ 327660 w 610553"/>
              <a:gd name="connsiteY19" fmla="*/ 291465 h 525780"/>
              <a:gd name="connsiteX20" fmla="*/ 327660 w 610553"/>
              <a:gd name="connsiteY20" fmla="*/ 435293 h 525780"/>
              <a:gd name="connsiteX21" fmla="*/ 237173 w 610553"/>
              <a:gd name="connsiteY21" fmla="*/ 435293 h 525780"/>
              <a:gd name="connsiteX22" fmla="*/ 237173 w 610553"/>
              <a:gd name="connsiteY22" fmla="*/ 144780 h 525780"/>
              <a:gd name="connsiteX23" fmla="*/ 323850 w 610553"/>
              <a:gd name="connsiteY23" fmla="*/ 144780 h 525780"/>
              <a:gd name="connsiteX24" fmla="*/ 323850 w 610553"/>
              <a:gd name="connsiteY24" fmla="*/ 184785 h 525780"/>
              <a:gd name="connsiteX25" fmla="*/ 324803 w 610553"/>
              <a:gd name="connsiteY25" fmla="*/ 184785 h 525780"/>
              <a:gd name="connsiteX26" fmla="*/ 410528 w 610553"/>
              <a:gd name="connsiteY26" fmla="*/ 138113 h 525780"/>
              <a:gd name="connsiteX27" fmla="*/ 519113 w 610553"/>
              <a:gd name="connsiteY27" fmla="*/ 276225 h 525780"/>
              <a:gd name="connsiteX28" fmla="*/ 519113 w 610553"/>
              <a:gd name="connsiteY28" fmla="*/ 435293 h 525780"/>
              <a:gd name="connsiteX0" fmla="*/ 584835 w 584835"/>
              <a:gd name="connsiteY0" fmla="*/ 500063 h 525780"/>
              <a:gd name="connsiteX1" fmla="*/ 0 w 584835"/>
              <a:gd name="connsiteY1" fmla="*/ 525780 h 525780"/>
              <a:gd name="connsiteX2" fmla="*/ 559117 w 584835"/>
              <a:gd name="connsiteY2" fmla="*/ 525780 h 525780"/>
              <a:gd name="connsiteX3" fmla="*/ 584835 w 584835"/>
              <a:gd name="connsiteY3" fmla="*/ 500063 h 525780"/>
              <a:gd name="connsiteX4" fmla="*/ 155257 w 584835"/>
              <a:gd name="connsiteY4" fmla="*/ 435293 h 525780"/>
              <a:gd name="connsiteX5" fmla="*/ 64770 w 584835"/>
              <a:gd name="connsiteY5" fmla="*/ 435293 h 525780"/>
              <a:gd name="connsiteX6" fmla="*/ 64770 w 584835"/>
              <a:gd name="connsiteY6" fmla="*/ 144780 h 525780"/>
              <a:gd name="connsiteX7" fmla="*/ 155257 w 584835"/>
              <a:gd name="connsiteY7" fmla="*/ 144780 h 525780"/>
              <a:gd name="connsiteX8" fmla="*/ 155257 w 584835"/>
              <a:gd name="connsiteY8" fmla="*/ 435293 h 525780"/>
              <a:gd name="connsiteX9" fmla="*/ 109537 w 584835"/>
              <a:gd name="connsiteY9" fmla="*/ 104775 h 525780"/>
              <a:gd name="connsiteX10" fmla="*/ 57150 w 584835"/>
              <a:gd name="connsiteY10" fmla="*/ 52388 h 525780"/>
              <a:gd name="connsiteX11" fmla="*/ 109537 w 584835"/>
              <a:gd name="connsiteY11" fmla="*/ 0 h 525780"/>
              <a:gd name="connsiteX12" fmla="*/ 161925 w 584835"/>
              <a:gd name="connsiteY12" fmla="*/ 52388 h 525780"/>
              <a:gd name="connsiteX13" fmla="*/ 109537 w 584835"/>
              <a:gd name="connsiteY13" fmla="*/ 104775 h 525780"/>
              <a:gd name="connsiteX14" fmla="*/ 493395 w 584835"/>
              <a:gd name="connsiteY14" fmla="*/ 435293 h 525780"/>
              <a:gd name="connsiteX15" fmla="*/ 402907 w 584835"/>
              <a:gd name="connsiteY15" fmla="*/ 435293 h 525780"/>
              <a:gd name="connsiteX16" fmla="*/ 402907 w 584835"/>
              <a:gd name="connsiteY16" fmla="*/ 294323 h 525780"/>
              <a:gd name="connsiteX17" fmla="*/ 356235 w 584835"/>
              <a:gd name="connsiteY17" fmla="*/ 217170 h 525780"/>
              <a:gd name="connsiteX18" fmla="*/ 301942 w 584835"/>
              <a:gd name="connsiteY18" fmla="*/ 291465 h 525780"/>
              <a:gd name="connsiteX19" fmla="*/ 301942 w 584835"/>
              <a:gd name="connsiteY19" fmla="*/ 435293 h 525780"/>
              <a:gd name="connsiteX20" fmla="*/ 211455 w 584835"/>
              <a:gd name="connsiteY20" fmla="*/ 435293 h 525780"/>
              <a:gd name="connsiteX21" fmla="*/ 211455 w 584835"/>
              <a:gd name="connsiteY21" fmla="*/ 144780 h 525780"/>
              <a:gd name="connsiteX22" fmla="*/ 298132 w 584835"/>
              <a:gd name="connsiteY22" fmla="*/ 144780 h 525780"/>
              <a:gd name="connsiteX23" fmla="*/ 298132 w 584835"/>
              <a:gd name="connsiteY23" fmla="*/ 184785 h 525780"/>
              <a:gd name="connsiteX24" fmla="*/ 299085 w 584835"/>
              <a:gd name="connsiteY24" fmla="*/ 184785 h 525780"/>
              <a:gd name="connsiteX25" fmla="*/ 384810 w 584835"/>
              <a:gd name="connsiteY25" fmla="*/ 138113 h 525780"/>
              <a:gd name="connsiteX26" fmla="*/ 493395 w 584835"/>
              <a:gd name="connsiteY26" fmla="*/ 276225 h 525780"/>
              <a:gd name="connsiteX27" fmla="*/ 493395 w 584835"/>
              <a:gd name="connsiteY27" fmla="*/ 435293 h 525780"/>
              <a:gd name="connsiteX0" fmla="*/ 527685 w 527685"/>
              <a:gd name="connsiteY0" fmla="*/ 500063 h 525780"/>
              <a:gd name="connsiteX1" fmla="*/ 501967 w 527685"/>
              <a:gd name="connsiteY1" fmla="*/ 525780 h 525780"/>
              <a:gd name="connsiteX2" fmla="*/ 527685 w 527685"/>
              <a:gd name="connsiteY2" fmla="*/ 500063 h 525780"/>
              <a:gd name="connsiteX3" fmla="*/ 98107 w 527685"/>
              <a:gd name="connsiteY3" fmla="*/ 435293 h 525780"/>
              <a:gd name="connsiteX4" fmla="*/ 7620 w 527685"/>
              <a:gd name="connsiteY4" fmla="*/ 435293 h 525780"/>
              <a:gd name="connsiteX5" fmla="*/ 7620 w 527685"/>
              <a:gd name="connsiteY5" fmla="*/ 144780 h 525780"/>
              <a:gd name="connsiteX6" fmla="*/ 98107 w 527685"/>
              <a:gd name="connsiteY6" fmla="*/ 144780 h 525780"/>
              <a:gd name="connsiteX7" fmla="*/ 98107 w 527685"/>
              <a:gd name="connsiteY7" fmla="*/ 435293 h 525780"/>
              <a:gd name="connsiteX8" fmla="*/ 52387 w 527685"/>
              <a:gd name="connsiteY8" fmla="*/ 104775 h 525780"/>
              <a:gd name="connsiteX9" fmla="*/ 0 w 527685"/>
              <a:gd name="connsiteY9" fmla="*/ 52388 h 525780"/>
              <a:gd name="connsiteX10" fmla="*/ 52387 w 527685"/>
              <a:gd name="connsiteY10" fmla="*/ 0 h 525780"/>
              <a:gd name="connsiteX11" fmla="*/ 104775 w 527685"/>
              <a:gd name="connsiteY11" fmla="*/ 52388 h 525780"/>
              <a:gd name="connsiteX12" fmla="*/ 52387 w 527685"/>
              <a:gd name="connsiteY12" fmla="*/ 104775 h 525780"/>
              <a:gd name="connsiteX13" fmla="*/ 436245 w 527685"/>
              <a:gd name="connsiteY13" fmla="*/ 435293 h 525780"/>
              <a:gd name="connsiteX14" fmla="*/ 345757 w 527685"/>
              <a:gd name="connsiteY14" fmla="*/ 435293 h 525780"/>
              <a:gd name="connsiteX15" fmla="*/ 345757 w 527685"/>
              <a:gd name="connsiteY15" fmla="*/ 294323 h 525780"/>
              <a:gd name="connsiteX16" fmla="*/ 299085 w 527685"/>
              <a:gd name="connsiteY16" fmla="*/ 217170 h 525780"/>
              <a:gd name="connsiteX17" fmla="*/ 244792 w 527685"/>
              <a:gd name="connsiteY17" fmla="*/ 291465 h 525780"/>
              <a:gd name="connsiteX18" fmla="*/ 244792 w 527685"/>
              <a:gd name="connsiteY18" fmla="*/ 435293 h 525780"/>
              <a:gd name="connsiteX19" fmla="*/ 154305 w 527685"/>
              <a:gd name="connsiteY19" fmla="*/ 435293 h 525780"/>
              <a:gd name="connsiteX20" fmla="*/ 154305 w 527685"/>
              <a:gd name="connsiteY20" fmla="*/ 144780 h 525780"/>
              <a:gd name="connsiteX21" fmla="*/ 240982 w 527685"/>
              <a:gd name="connsiteY21" fmla="*/ 144780 h 525780"/>
              <a:gd name="connsiteX22" fmla="*/ 240982 w 527685"/>
              <a:gd name="connsiteY22" fmla="*/ 184785 h 525780"/>
              <a:gd name="connsiteX23" fmla="*/ 241935 w 527685"/>
              <a:gd name="connsiteY23" fmla="*/ 184785 h 525780"/>
              <a:gd name="connsiteX24" fmla="*/ 327660 w 527685"/>
              <a:gd name="connsiteY24" fmla="*/ 138113 h 525780"/>
              <a:gd name="connsiteX25" fmla="*/ 436245 w 527685"/>
              <a:gd name="connsiteY25" fmla="*/ 276225 h 525780"/>
              <a:gd name="connsiteX26" fmla="*/ 436245 w 527685"/>
              <a:gd name="connsiteY26" fmla="*/ 435293 h 525780"/>
              <a:gd name="connsiteX0" fmla="*/ 98107 w 436245"/>
              <a:gd name="connsiteY0" fmla="*/ 435293 h 435293"/>
              <a:gd name="connsiteX1" fmla="*/ 7620 w 436245"/>
              <a:gd name="connsiteY1" fmla="*/ 435293 h 435293"/>
              <a:gd name="connsiteX2" fmla="*/ 7620 w 436245"/>
              <a:gd name="connsiteY2" fmla="*/ 144780 h 435293"/>
              <a:gd name="connsiteX3" fmla="*/ 98107 w 436245"/>
              <a:gd name="connsiteY3" fmla="*/ 144780 h 435293"/>
              <a:gd name="connsiteX4" fmla="*/ 98107 w 436245"/>
              <a:gd name="connsiteY4" fmla="*/ 435293 h 435293"/>
              <a:gd name="connsiteX5" fmla="*/ 52387 w 436245"/>
              <a:gd name="connsiteY5" fmla="*/ 104775 h 435293"/>
              <a:gd name="connsiteX6" fmla="*/ 0 w 436245"/>
              <a:gd name="connsiteY6" fmla="*/ 52388 h 435293"/>
              <a:gd name="connsiteX7" fmla="*/ 52387 w 436245"/>
              <a:gd name="connsiteY7" fmla="*/ 0 h 435293"/>
              <a:gd name="connsiteX8" fmla="*/ 104775 w 436245"/>
              <a:gd name="connsiteY8" fmla="*/ 52388 h 435293"/>
              <a:gd name="connsiteX9" fmla="*/ 52387 w 436245"/>
              <a:gd name="connsiteY9" fmla="*/ 104775 h 435293"/>
              <a:gd name="connsiteX10" fmla="*/ 436245 w 436245"/>
              <a:gd name="connsiteY10" fmla="*/ 435293 h 435293"/>
              <a:gd name="connsiteX11" fmla="*/ 345757 w 436245"/>
              <a:gd name="connsiteY11" fmla="*/ 435293 h 435293"/>
              <a:gd name="connsiteX12" fmla="*/ 345757 w 436245"/>
              <a:gd name="connsiteY12" fmla="*/ 294323 h 435293"/>
              <a:gd name="connsiteX13" fmla="*/ 299085 w 436245"/>
              <a:gd name="connsiteY13" fmla="*/ 217170 h 435293"/>
              <a:gd name="connsiteX14" fmla="*/ 244792 w 436245"/>
              <a:gd name="connsiteY14" fmla="*/ 291465 h 435293"/>
              <a:gd name="connsiteX15" fmla="*/ 244792 w 436245"/>
              <a:gd name="connsiteY15" fmla="*/ 435293 h 435293"/>
              <a:gd name="connsiteX16" fmla="*/ 154305 w 436245"/>
              <a:gd name="connsiteY16" fmla="*/ 435293 h 435293"/>
              <a:gd name="connsiteX17" fmla="*/ 154305 w 436245"/>
              <a:gd name="connsiteY17" fmla="*/ 144780 h 435293"/>
              <a:gd name="connsiteX18" fmla="*/ 240982 w 436245"/>
              <a:gd name="connsiteY18" fmla="*/ 144780 h 435293"/>
              <a:gd name="connsiteX19" fmla="*/ 240982 w 436245"/>
              <a:gd name="connsiteY19" fmla="*/ 184785 h 435293"/>
              <a:gd name="connsiteX20" fmla="*/ 241935 w 436245"/>
              <a:gd name="connsiteY20" fmla="*/ 184785 h 435293"/>
              <a:gd name="connsiteX21" fmla="*/ 327660 w 436245"/>
              <a:gd name="connsiteY21" fmla="*/ 138113 h 435293"/>
              <a:gd name="connsiteX22" fmla="*/ 436245 w 436245"/>
              <a:gd name="connsiteY22" fmla="*/ 276225 h 435293"/>
              <a:gd name="connsiteX23" fmla="*/ 436245 w 436245"/>
              <a:gd name="connsiteY23" fmla="*/ 435293 h 4352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436245" h="435293">
                <a:moveTo>
                  <a:pt x="98107" y="435293"/>
                </a:moveTo>
                <a:lnTo>
                  <a:pt x="7620" y="435293"/>
                </a:lnTo>
                <a:lnTo>
                  <a:pt x="7620" y="144780"/>
                </a:lnTo>
                <a:lnTo>
                  <a:pt x="98107" y="144780"/>
                </a:lnTo>
                <a:lnTo>
                  <a:pt x="98107" y="435293"/>
                </a:lnTo>
                <a:close/>
                <a:moveTo>
                  <a:pt x="52387" y="104775"/>
                </a:moveTo>
                <a:cubicBezTo>
                  <a:pt x="23812" y="104775"/>
                  <a:pt x="0" y="80963"/>
                  <a:pt x="0" y="52388"/>
                </a:cubicBezTo>
                <a:cubicBezTo>
                  <a:pt x="0" y="23813"/>
                  <a:pt x="23812" y="0"/>
                  <a:pt x="52387" y="0"/>
                </a:cubicBezTo>
                <a:cubicBezTo>
                  <a:pt x="80962" y="0"/>
                  <a:pt x="104775" y="23813"/>
                  <a:pt x="104775" y="52388"/>
                </a:cubicBezTo>
                <a:cubicBezTo>
                  <a:pt x="104775" y="81915"/>
                  <a:pt x="81915" y="104775"/>
                  <a:pt x="52387" y="104775"/>
                </a:cubicBezTo>
                <a:close/>
                <a:moveTo>
                  <a:pt x="436245" y="435293"/>
                </a:moveTo>
                <a:lnTo>
                  <a:pt x="345757" y="435293"/>
                </a:lnTo>
                <a:lnTo>
                  <a:pt x="345757" y="294323"/>
                </a:lnTo>
                <a:cubicBezTo>
                  <a:pt x="345757" y="260985"/>
                  <a:pt x="344805" y="217170"/>
                  <a:pt x="299085" y="217170"/>
                </a:cubicBezTo>
                <a:cubicBezTo>
                  <a:pt x="252412" y="217170"/>
                  <a:pt x="244792" y="254318"/>
                  <a:pt x="244792" y="291465"/>
                </a:cubicBezTo>
                <a:lnTo>
                  <a:pt x="244792" y="435293"/>
                </a:lnTo>
                <a:lnTo>
                  <a:pt x="154305" y="435293"/>
                </a:lnTo>
                <a:lnTo>
                  <a:pt x="154305" y="144780"/>
                </a:lnTo>
                <a:lnTo>
                  <a:pt x="240982" y="144780"/>
                </a:lnTo>
                <a:lnTo>
                  <a:pt x="240982" y="184785"/>
                </a:lnTo>
                <a:lnTo>
                  <a:pt x="241935" y="184785"/>
                </a:lnTo>
                <a:cubicBezTo>
                  <a:pt x="254317" y="161925"/>
                  <a:pt x="283845" y="138113"/>
                  <a:pt x="327660" y="138113"/>
                </a:cubicBezTo>
                <a:cubicBezTo>
                  <a:pt x="419100" y="138113"/>
                  <a:pt x="436245" y="198120"/>
                  <a:pt x="436245" y="276225"/>
                </a:cubicBezTo>
                <a:lnTo>
                  <a:pt x="436245" y="435293"/>
                </a:lnTo>
                <a:close/>
              </a:path>
            </a:pathLst>
          </a:custGeom>
          <a:solidFill>
            <a:schemeClr val="bg1"/>
          </a:solidFill>
          <a:ln w="9525" cap="flat">
            <a:noFill/>
            <a:prstDash val="solid"/>
            <a:miter/>
          </a:ln>
        </p:spPr>
        <p:txBody>
          <a:bodyPr rtlCol="0" anchor="ctr"/>
          <a:lstStyle/>
          <a:p>
            <a:endParaRPr lang="fr-FR" sz="1670" noProof="0"/>
          </a:p>
        </p:txBody>
      </p:sp>
      <p:pic>
        <p:nvPicPr>
          <p:cNvPr id="59" name="Graphic 58">
            <a:hlinkClick r:id="rId11"/>
            <a:extLst>
              <a:ext uri="{FF2B5EF4-FFF2-40B4-BE49-F238E27FC236}">
                <a16:creationId xmlns:a16="http://schemas.microsoft.com/office/drawing/2014/main" id="{EE329630-12CB-415A-9C71-156DF7B8720E}"/>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2553782" y="4184413"/>
            <a:ext cx="354626" cy="354626"/>
          </a:xfrm>
          <a:prstGeom prst="rect">
            <a:avLst/>
          </a:prstGeom>
        </p:spPr>
      </p:pic>
      <p:pic>
        <p:nvPicPr>
          <p:cNvPr id="61" name="Graphic 60">
            <a:hlinkClick r:id="rId14"/>
            <a:extLst>
              <a:ext uri="{FF2B5EF4-FFF2-40B4-BE49-F238E27FC236}">
                <a16:creationId xmlns:a16="http://schemas.microsoft.com/office/drawing/2014/main" id="{DC1727D3-E5A5-4C21-9AAA-E6A20451EF28}"/>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3086746" y="4184413"/>
            <a:ext cx="354626" cy="354626"/>
          </a:xfrm>
          <a:prstGeom prst="rect">
            <a:avLst/>
          </a:prstGeom>
        </p:spPr>
      </p:pic>
      <p:pic>
        <p:nvPicPr>
          <p:cNvPr id="63" name="Graphic 62">
            <a:hlinkClick r:id="rId17"/>
            <a:extLst>
              <a:ext uri="{FF2B5EF4-FFF2-40B4-BE49-F238E27FC236}">
                <a16:creationId xmlns:a16="http://schemas.microsoft.com/office/drawing/2014/main" id="{2421AFFA-E049-4E5D-AF9A-ED0FC685491F}"/>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3619713" y="4184413"/>
            <a:ext cx="354626" cy="354626"/>
          </a:xfrm>
          <a:prstGeom prst="rect">
            <a:avLst/>
          </a:prstGeom>
        </p:spPr>
      </p:pic>
      <p:pic>
        <p:nvPicPr>
          <p:cNvPr id="74" name="Graphic 73">
            <a:hlinkClick r:id="rId20"/>
            <a:extLst>
              <a:ext uri="{FF2B5EF4-FFF2-40B4-BE49-F238E27FC236}">
                <a16:creationId xmlns:a16="http://schemas.microsoft.com/office/drawing/2014/main" id="{1ACDA0FB-F2EC-46DB-BD8B-8F4FE49F6215}"/>
              </a:ext>
            </a:extLst>
          </p:cNvPr>
          <p:cNvPicPr>
            <a:picLocks noChangeAspect="1"/>
          </p:cNvPicPr>
          <p:nvPr/>
        </p:nvPicPr>
        <p:blipFill>
          <a:blip r:embed="rId21">
            <a:extLst>
              <a:ext uri="{96DAC541-7B7A-43D3-8B79-37D633B846F1}">
                <asvg:svgBlip xmlns:asvg="http://schemas.microsoft.com/office/drawing/2016/SVG/main" r:embed="rId22"/>
              </a:ext>
            </a:extLst>
          </a:blip>
          <a:stretch>
            <a:fillRect/>
          </a:stretch>
        </p:blipFill>
        <p:spPr>
          <a:xfrm>
            <a:off x="1400227" y="4656599"/>
            <a:ext cx="3295546" cy="208716"/>
          </a:xfrm>
          <a:prstGeom prst="rect">
            <a:avLst/>
          </a:prstGeom>
        </p:spPr>
      </p:pic>
      <p:sp>
        <p:nvSpPr>
          <p:cNvPr id="76" name="Title 1">
            <a:extLst>
              <a:ext uri="{FF2B5EF4-FFF2-40B4-BE49-F238E27FC236}">
                <a16:creationId xmlns:a16="http://schemas.microsoft.com/office/drawing/2014/main" id="{CEEF67B0-ED5F-47E7-B8A8-43A4AE3E62E0}"/>
              </a:ext>
            </a:extLst>
          </p:cNvPr>
          <p:cNvSpPr>
            <a:spLocks noGrp="1"/>
          </p:cNvSpPr>
          <p:nvPr>
            <p:ph type="title" hasCustomPrompt="1"/>
          </p:nvPr>
        </p:nvSpPr>
        <p:spPr>
          <a:xfrm>
            <a:off x="7176311" y="746438"/>
            <a:ext cx="3960000" cy="360000"/>
          </a:xfrm>
          <a:prstGeom prst="rect">
            <a:avLst/>
          </a:prstGeom>
        </p:spPr>
        <p:txBody>
          <a:bodyPr lIns="0" tIns="0" rIns="0" bIns="0" anchor="t">
            <a:noAutofit/>
          </a:bodyPr>
          <a:lstStyle>
            <a:lvl1pPr>
              <a:lnSpc>
                <a:spcPct val="100000"/>
              </a:lnSpc>
              <a:defRPr sz="1908" b="1"/>
            </a:lvl1pPr>
          </a:lstStyle>
          <a:p>
            <a:r>
              <a:rPr lang="fr-FR" noProof="0"/>
              <a:t>Titre de slide</a:t>
            </a:r>
          </a:p>
        </p:txBody>
      </p:sp>
      <p:sp>
        <p:nvSpPr>
          <p:cNvPr id="78" name="Text Placeholder 7">
            <a:extLst>
              <a:ext uri="{FF2B5EF4-FFF2-40B4-BE49-F238E27FC236}">
                <a16:creationId xmlns:a16="http://schemas.microsoft.com/office/drawing/2014/main" id="{79286416-099E-49EC-88B8-F484214AC633}"/>
              </a:ext>
            </a:extLst>
          </p:cNvPr>
          <p:cNvSpPr>
            <a:spLocks noGrp="1"/>
          </p:cNvSpPr>
          <p:nvPr>
            <p:ph type="body" sz="quarter" idx="13" hasCustomPrompt="1"/>
          </p:nvPr>
        </p:nvSpPr>
        <p:spPr>
          <a:xfrm>
            <a:off x="7176311" y="1764213"/>
            <a:ext cx="3960000" cy="244703"/>
          </a:xfrm>
        </p:spPr>
        <p:txBody>
          <a:bodyPr wrap="square">
            <a:spAutoFit/>
          </a:bodyPr>
          <a:lstStyle>
            <a:lvl1pPr marL="0" indent="0">
              <a:buNone/>
              <a:defRPr sz="1590" b="1">
                <a:solidFill>
                  <a:schemeClr val="tx1"/>
                </a:solidFill>
              </a:defRPr>
            </a:lvl1pPr>
            <a:lvl2pPr marL="363500" indent="0">
              <a:buNone/>
              <a:defRPr/>
            </a:lvl2pPr>
          </a:lstStyle>
          <a:p>
            <a:pPr lvl="0"/>
            <a:r>
              <a:rPr lang="fr-FR" noProof="0"/>
              <a:t>Prénom Nom</a:t>
            </a:r>
          </a:p>
        </p:txBody>
      </p:sp>
      <p:sp>
        <p:nvSpPr>
          <p:cNvPr id="79" name="Text Placeholder 7">
            <a:extLst>
              <a:ext uri="{FF2B5EF4-FFF2-40B4-BE49-F238E27FC236}">
                <a16:creationId xmlns:a16="http://schemas.microsoft.com/office/drawing/2014/main" id="{4CD4ADD8-DD6F-4DD3-A268-86859AE62EFC}"/>
              </a:ext>
            </a:extLst>
          </p:cNvPr>
          <p:cNvSpPr>
            <a:spLocks noGrp="1"/>
          </p:cNvSpPr>
          <p:nvPr>
            <p:ph type="body" sz="quarter" idx="14" hasCustomPrompt="1"/>
          </p:nvPr>
        </p:nvSpPr>
        <p:spPr>
          <a:xfrm>
            <a:off x="7176311" y="2114335"/>
            <a:ext cx="3960000" cy="171204"/>
          </a:xfrm>
        </p:spPr>
        <p:txBody>
          <a:bodyPr wrap="square">
            <a:spAutoFit/>
          </a:bodyPr>
          <a:lstStyle>
            <a:lvl1pPr marL="0" indent="0">
              <a:buNone/>
              <a:defRPr sz="1113" b="1">
                <a:solidFill>
                  <a:schemeClr val="accent1"/>
                </a:solidFill>
              </a:defRPr>
            </a:lvl1pPr>
            <a:lvl2pPr marL="363500" indent="0">
              <a:buNone/>
              <a:defRPr/>
            </a:lvl2pPr>
          </a:lstStyle>
          <a:p>
            <a:pPr lvl="0"/>
            <a:r>
              <a:rPr lang="fr-FR" noProof="0"/>
              <a:t>Intitulé de poste</a:t>
            </a:r>
          </a:p>
        </p:txBody>
      </p:sp>
      <p:sp>
        <p:nvSpPr>
          <p:cNvPr id="80" name="Text Placeholder 7">
            <a:extLst>
              <a:ext uri="{FF2B5EF4-FFF2-40B4-BE49-F238E27FC236}">
                <a16:creationId xmlns:a16="http://schemas.microsoft.com/office/drawing/2014/main" id="{EFAF2707-CD12-4AF8-9B22-FEC878C3D108}"/>
              </a:ext>
            </a:extLst>
          </p:cNvPr>
          <p:cNvSpPr>
            <a:spLocks noGrp="1"/>
          </p:cNvSpPr>
          <p:nvPr>
            <p:ph type="body" sz="quarter" idx="15" hasCustomPrompt="1"/>
          </p:nvPr>
        </p:nvSpPr>
        <p:spPr>
          <a:xfrm>
            <a:off x="7176311" y="2449434"/>
            <a:ext cx="3960000" cy="165443"/>
          </a:xfrm>
        </p:spPr>
        <p:txBody>
          <a:bodyPr wrap="square">
            <a:spAutoFit/>
          </a:bodyPr>
          <a:lstStyle>
            <a:lvl1pPr marL="0" indent="0">
              <a:lnSpc>
                <a:spcPct val="125000"/>
              </a:lnSpc>
              <a:spcBef>
                <a:spcPts val="0"/>
              </a:spcBef>
              <a:buNone/>
              <a:defRPr sz="954" b="0">
                <a:solidFill>
                  <a:schemeClr val="tx1"/>
                </a:solidFill>
              </a:defRPr>
            </a:lvl1pPr>
            <a:lvl2pPr marL="363500" indent="0">
              <a:buNone/>
              <a:defRPr/>
            </a:lvl2pPr>
          </a:lstStyle>
          <a:p>
            <a:pPr lvl="0"/>
            <a:r>
              <a:rPr lang="fr-FR" noProof="0"/>
              <a:t>Coordonnées</a:t>
            </a:r>
          </a:p>
        </p:txBody>
      </p:sp>
      <p:sp>
        <p:nvSpPr>
          <p:cNvPr id="81" name="Text Placeholder 7">
            <a:extLst>
              <a:ext uri="{FF2B5EF4-FFF2-40B4-BE49-F238E27FC236}">
                <a16:creationId xmlns:a16="http://schemas.microsoft.com/office/drawing/2014/main" id="{AA74BD5D-CB17-4CE7-A8EE-63D6E6103323}"/>
              </a:ext>
            </a:extLst>
          </p:cNvPr>
          <p:cNvSpPr>
            <a:spLocks noGrp="1"/>
          </p:cNvSpPr>
          <p:nvPr>
            <p:ph type="body" sz="quarter" idx="16" hasCustomPrompt="1"/>
          </p:nvPr>
        </p:nvSpPr>
        <p:spPr>
          <a:xfrm>
            <a:off x="7176311" y="3234566"/>
            <a:ext cx="3960000" cy="244703"/>
          </a:xfrm>
        </p:spPr>
        <p:txBody>
          <a:bodyPr wrap="square">
            <a:spAutoFit/>
          </a:bodyPr>
          <a:lstStyle>
            <a:lvl1pPr marL="0" indent="0">
              <a:buNone/>
              <a:defRPr sz="1590" b="1">
                <a:solidFill>
                  <a:schemeClr val="tx1"/>
                </a:solidFill>
              </a:defRPr>
            </a:lvl1pPr>
            <a:lvl2pPr marL="363500" indent="0">
              <a:buNone/>
              <a:defRPr/>
            </a:lvl2pPr>
          </a:lstStyle>
          <a:p>
            <a:pPr lvl="0"/>
            <a:r>
              <a:rPr lang="fr-FR" noProof="0"/>
              <a:t>Prénom Nom</a:t>
            </a:r>
          </a:p>
        </p:txBody>
      </p:sp>
      <p:sp>
        <p:nvSpPr>
          <p:cNvPr id="82" name="Text Placeholder 7">
            <a:extLst>
              <a:ext uri="{FF2B5EF4-FFF2-40B4-BE49-F238E27FC236}">
                <a16:creationId xmlns:a16="http://schemas.microsoft.com/office/drawing/2014/main" id="{0ADA255A-6707-4A1D-9125-3B8CFF8A7C12}"/>
              </a:ext>
            </a:extLst>
          </p:cNvPr>
          <p:cNvSpPr>
            <a:spLocks noGrp="1"/>
          </p:cNvSpPr>
          <p:nvPr>
            <p:ph type="body" sz="quarter" idx="17" hasCustomPrompt="1"/>
          </p:nvPr>
        </p:nvSpPr>
        <p:spPr>
          <a:xfrm>
            <a:off x="7176311" y="3584688"/>
            <a:ext cx="3960000" cy="171204"/>
          </a:xfrm>
        </p:spPr>
        <p:txBody>
          <a:bodyPr wrap="square">
            <a:spAutoFit/>
          </a:bodyPr>
          <a:lstStyle>
            <a:lvl1pPr marL="0" indent="0">
              <a:buNone/>
              <a:defRPr sz="1113" b="1">
                <a:solidFill>
                  <a:schemeClr val="accent1"/>
                </a:solidFill>
              </a:defRPr>
            </a:lvl1pPr>
            <a:lvl2pPr marL="363500" indent="0">
              <a:buNone/>
              <a:defRPr/>
            </a:lvl2pPr>
          </a:lstStyle>
          <a:p>
            <a:pPr lvl="0"/>
            <a:r>
              <a:rPr lang="fr-FR" noProof="0"/>
              <a:t>Intitulé de poste</a:t>
            </a:r>
          </a:p>
        </p:txBody>
      </p:sp>
      <p:sp>
        <p:nvSpPr>
          <p:cNvPr id="83" name="Text Placeholder 7">
            <a:extLst>
              <a:ext uri="{FF2B5EF4-FFF2-40B4-BE49-F238E27FC236}">
                <a16:creationId xmlns:a16="http://schemas.microsoft.com/office/drawing/2014/main" id="{C06AD5FD-6A5B-41D1-9D53-186C1D1E8DDD}"/>
              </a:ext>
            </a:extLst>
          </p:cNvPr>
          <p:cNvSpPr>
            <a:spLocks noGrp="1"/>
          </p:cNvSpPr>
          <p:nvPr>
            <p:ph type="body" sz="quarter" idx="18" hasCustomPrompt="1"/>
          </p:nvPr>
        </p:nvSpPr>
        <p:spPr>
          <a:xfrm>
            <a:off x="7176311" y="3919787"/>
            <a:ext cx="3960000" cy="165443"/>
          </a:xfrm>
        </p:spPr>
        <p:txBody>
          <a:bodyPr wrap="square">
            <a:spAutoFit/>
          </a:bodyPr>
          <a:lstStyle>
            <a:lvl1pPr marL="0" indent="0">
              <a:lnSpc>
                <a:spcPct val="125000"/>
              </a:lnSpc>
              <a:spcBef>
                <a:spcPts val="0"/>
              </a:spcBef>
              <a:buNone/>
              <a:defRPr sz="954" b="0">
                <a:solidFill>
                  <a:schemeClr val="tx1"/>
                </a:solidFill>
              </a:defRPr>
            </a:lvl1pPr>
            <a:lvl2pPr marL="363500" indent="0">
              <a:buNone/>
              <a:defRPr/>
            </a:lvl2pPr>
          </a:lstStyle>
          <a:p>
            <a:pPr lvl="0"/>
            <a:r>
              <a:rPr lang="fr-FR" noProof="0"/>
              <a:t>Coordonnées</a:t>
            </a:r>
          </a:p>
        </p:txBody>
      </p:sp>
      <p:sp>
        <p:nvSpPr>
          <p:cNvPr id="84" name="Text Placeholder 7">
            <a:extLst>
              <a:ext uri="{FF2B5EF4-FFF2-40B4-BE49-F238E27FC236}">
                <a16:creationId xmlns:a16="http://schemas.microsoft.com/office/drawing/2014/main" id="{5E526DFE-A0FD-43D1-B649-A0284B88400C}"/>
              </a:ext>
            </a:extLst>
          </p:cNvPr>
          <p:cNvSpPr>
            <a:spLocks noGrp="1"/>
          </p:cNvSpPr>
          <p:nvPr>
            <p:ph type="body" sz="quarter" idx="19" hasCustomPrompt="1"/>
          </p:nvPr>
        </p:nvSpPr>
        <p:spPr>
          <a:xfrm>
            <a:off x="7176311" y="4704919"/>
            <a:ext cx="3960000" cy="244703"/>
          </a:xfrm>
        </p:spPr>
        <p:txBody>
          <a:bodyPr wrap="square">
            <a:spAutoFit/>
          </a:bodyPr>
          <a:lstStyle>
            <a:lvl1pPr marL="0" indent="0">
              <a:buNone/>
              <a:defRPr sz="1590" b="1">
                <a:solidFill>
                  <a:schemeClr val="tx1"/>
                </a:solidFill>
              </a:defRPr>
            </a:lvl1pPr>
            <a:lvl2pPr marL="363500" indent="0">
              <a:buNone/>
              <a:defRPr/>
            </a:lvl2pPr>
          </a:lstStyle>
          <a:p>
            <a:pPr lvl="0"/>
            <a:r>
              <a:rPr lang="fr-FR" noProof="0"/>
              <a:t>Prénom Nom</a:t>
            </a:r>
          </a:p>
        </p:txBody>
      </p:sp>
      <p:sp>
        <p:nvSpPr>
          <p:cNvPr id="85" name="Text Placeholder 7">
            <a:extLst>
              <a:ext uri="{FF2B5EF4-FFF2-40B4-BE49-F238E27FC236}">
                <a16:creationId xmlns:a16="http://schemas.microsoft.com/office/drawing/2014/main" id="{231EFEB6-1988-424B-B2F1-29A44CDC53BB}"/>
              </a:ext>
            </a:extLst>
          </p:cNvPr>
          <p:cNvSpPr>
            <a:spLocks noGrp="1"/>
          </p:cNvSpPr>
          <p:nvPr>
            <p:ph type="body" sz="quarter" idx="20" hasCustomPrompt="1"/>
          </p:nvPr>
        </p:nvSpPr>
        <p:spPr>
          <a:xfrm>
            <a:off x="7176311" y="5055041"/>
            <a:ext cx="3960000" cy="171204"/>
          </a:xfrm>
        </p:spPr>
        <p:txBody>
          <a:bodyPr wrap="square">
            <a:spAutoFit/>
          </a:bodyPr>
          <a:lstStyle>
            <a:lvl1pPr marL="0" indent="0">
              <a:buNone/>
              <a:defRPr sz="1113" b="1">
                <a:solidFill>
                  <a:schemeClr val="accent1"/>
                </a:solidFill>
              </a:defRPr>
            </a:lvl1pPr>
            <a:lvl2pPr marL="363500" indent="0">
              <a:buNone/>
              <a:defRPr/>
            </a:lvl2pPr>
          </a:lstStyle>
          <a:p>
            <a:pPr lvl="0"/>
            <a:r>
              <a:rPr lang="fr-FR" noProof="0"/>
              <a:t>Intitulé de poste</a:t>
            </a:r>
          </a:p>
        </p:txBody>
      </p:sp>
      <p:sp>
        <p:nvSpPr>
          <p:cNvPr id="86" name="Text Placeholder 7">
            <a:extLst>
              <a:ext uri="{FF2B5EF4-FFF2-40B4-BE49-F238E27FC236}">
                <a16:creationId xmlns:a16="http://schemas.microsoft.com/office/drawing/2014/main" id="{0673B915-E1F9-46EC-8D64-EC8A12E10E41}"/>
              </a:ext>
            </a:extLst>
          </p:cNvPr>
          <p:cNvSpPr>
            <a:spLocks noGrp="1"/>
          </p:cNvSpPr>
          <p:nvPr>
            <p:ph type="body" sz="quarter" idx="21" hasCustomPrompt="1"/>
          </p:nvPr>
        </p:nvSpPr>
        <p:spPr>
          <a:xfrm>
            <a:off x="7176311" y="5390139"/>
            <a:ext cx="3960000" cy="165443"/>
          </a:xfrm>
        </p:spPr>
        <p:txBody>
          <a:bodyPr wrap="square">
            <a:spAutoFit/>
          </a:bodyPr>
          <a:lstStyle>
            <a:lvl1pPr marL="0" indent="0">
              <a:lnSpc>
                <a:spcPct val="125000"/>
              </a:lnSpc>
              <a:spcBef>
                <a:spcPts val="0"/>
              </a:spcBef>
              <a:buNone/>
              <a:defRPr sz="954" b="0">
                <a:solidFill>
                  <a:schemeClr val="tx1"/>
                </a:solidFill>
              </a:defRPr>
            </a:lvl1pPr>
            <a:lvl2pPr marL="363500" indent="0">
              <a:buNone/>
              <a:defRPr/>
            </a:lvl2pPr>
          </a:lstStyle>
          <a:p>
            <a:pPr lvl="0"/>
            <a:r>
              <a:rPr lang="fr-FR" noProof="0"/>
              <a:t>Coordonnées</a:t>
            </a:r>
          </a:p>
        </p:txBody>
      </p:sp>
      <p:sp>
        <p:nvSpPr>
          <p:cNvPr id="88" name="Picture Placeholder 42">
            <a:extLst>
              <a:ext uri="{FF2B5EF4-FFF2-40B4-BE49-F238E27FC236}">
                <a16:creationId xmlns:a16="http://schemas.microsoft.com/office/drawing/2014/main" id="{AB4EA393-8F29-465F-A9C1-4B7C2459BDA3}"/>
              </a:ext>
            </a:extLst>
          </p:cNvPr>
          <p:cNvSpPr>
            <a:spLocks noGrp="1"/>
          </p:cNvSpPr>
          <p:nvPr>
            <p:ph type="pic" sz="quarter" idx="22" hasCustomPrompt="1"/>
          </p:nvPr>
        </p:nvSpPr>
        <p:spPr>
          <a:xfrm>
            <a:off x="5509180" y="1764211"/>
            <a:ext cx="1369088" cy="1102188"/>
          </a:xfrm>
          <a:custGeom>
            <a:avLst/>
            <a:gdLst>
              <a:gd name="connsiteX0" fmla="*/ 0 w 1897718"/>
              <a:gd name="connsiteY0" fmla="*/ 0 h 1527765"/>
              <a:gd name="connsiteX1" fmla="*/ 1134366 w 1897718"/>
              <a:gd name="connsiteY1" fmla="*/ 0 h 1527765"/>
              <a:gd name="connsiteX2" fmla="*/ 1882736 w 1897718"/>
              <a:gd name="connsiteY2" fmla="*/ 609887 h 1527765"/>
              <a:gd name="connsiteX3" fmla="*/ 1897718 w 1897718"/>
              <a:gd name="connsiteY3" fmla="*/ 758621 h 1527765"/>
              <a:gd name="connsiteX4" fmla="*/ 1897718 w 1897718"/>
              <a:gd name="connsiteY4" fmla="*/ 769144 h 1527765"/>
              <a:gd name="connsiteX5" fmla="*/ 1882736 w 1897718"/>
              <a:gd name="connsiteY5" fmla="*/ 917879 h 1527765"/>
              <a:gd name="connsiteX6" fmla="*/ 1134366 w 1897718"/>
              <a:gd name="connsiteY6" fmla="*/ 1527765 h 1527765"/>
              <a:gd name="connsiteX7" fmla="*/ 813535 w 1897718"/>
              <a:gd name="connsiteY7" fmla="*/ 1527765 h 15277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97718" h="1527765">
                <a:moveTo>
                  <a:pt x="0" y="0"/>
                </a:moveTo>
                <a:lnTo>
                  <a:pt x="1134366" y="0"/>
                </a:lnTo>
                <a:cubicBezTo>
                  <a:pt x="1503655" y="0"/>
                  <a:pt x="1811536" y="261720"/>
                  <a:pt x="1882736" y="609887"/>
                </a:cubicBezTo>
                <a:lnTo>
                  <a:pt x="1897718" y="758621"/>
                </a:lnTo>
                <a:lnTo>
                  <a:pt x="1897718" y="769144"/>
                </a:lnTo>
                <a:lnTo>
                  <a:pt x="1882736" y="917879"/>
                </a:lnTo>
                <a:cubicBezTo>
                  <a:pt x="1811536" y="1266046"/>
                  <a:pt x="1503655" y="1527765"/>
                  <a:pt x="1134366" y="1527765"/>
                </a:cubicBezTo>
                <a:lnTo>
                  <a:pt x="813535" y="1527765"/>
                </a:lnTo>
                <a:close/>
              </a:path>
            </a:pathLst>
          </a:custGeom>
          <a:solidFill>
            <a:schemeClr val="accent3">
              <a:lumMod val="20000"/>
              <a:lumOff val="80000"/>
            </a:schemeClr>
          </a:solidFill>
        </p:spPr>
        <p:txBody>
          <a:bodyPr wrap="square" lIns="36000" tIns="108000" rIns="36000" bIns="108000">
            <a:noAutofit/>
          </a:bodyPr>
          <a:lstStyle>
            <a:lvl1pPr marL="0" indent="0" algn="ctr">
              <a:buNone/>
              <a:defRPr sz="954" b="0" i="1">
                <a:solidFill>
                  <a:schemeClr val="accent3"/>
                </a:solidFill>
              </a:defRPr>
            </a:lvl1pPr>
          </a:lstStyle>
          <a:p>
            <a:r>
              <a:rPr lang="fr-FR" noProof="0"/>
              <a:t>Image</a:t>
            </a:r>
          </a:p>
        </p:txBody>
      </p:sp>
      <p:sp>
        <p:nvSpPr>
          <p:cNvPr id="89" name="Picture Placeholder 42">
            <a:extLst>
              <a:ext uri="{FF2B5EF4-FFF2-40B4-BE49-F238E27FC236}">
                <a16:creationId xmlns:a16="http://schemas.microsoft.com/office/drawing/2014/main" id="{76901E56-6085-4006-A70F-F11B062A7AB8}"/>
              </a:ext>
            </a:extLst>
          </p:cNvPr>
          <p:cNvSpPr>
            <a:spLocks noGrp="1"/>
          </p:cNvSpPr>
          <p:nvPr>
            <p:ph type="pic" sz="quarter" idx="23" hasCustomPrompt="1"/>
          </p:nvPr>
        </p:nvSpPr>
        <p:spPr>
          <a:xfrm>
            <a:off x="5509180" y="3234565"/>
            <a:ext cx="1369088" cy="1102188"/>
          </a:xfrm>
          <a:custGeom>
            <a:avLst/>
            <a:gdLst>
              <a:gd name="connsiteX0" fmla="*/ 0 w 1897718"/>
              <a:gd name="connsiteY0" fmla="*/ 0 h 1527765"/>
              <a:gd name="connsiteX1" fmla="*/ 1134366 w 1897718"/>
              <a:gd name="connsiteY1" fmla="*/ 0 h 1527765"/>
              <a:gd name="connsiteX2" fmla="*/ 1882736 w 1897718"/>
              <a:gd name="connsiteY2" fmla="*/ 609887 h 1527765"/>
              <a:gd name="connsiteX3" fmla="*/ 1897718 w 1897718"/>
              <a:gd name="connsiteY3" fmla="*/ 758621 h 1527765"/>
              <a:gd name="connsiteX4" fmla="*/ 1897718 w 1897718"/>
              <a:gd name="connsiteY4" fmla="*/ 769144 h 1527765"/>
              <a:gd name="connsiteX5" fmla="*/ 1882736 w 1897718"/>
              <a:gd name="connsiteY5" fmla="*/ 917879 h 1527765"/>
              <a:gd name="connsiteX6" fmla="*/ 1134366 w 1897718"/>
              <a:gd name="connsiteY6" fmla="*/ 1527765 h 1527765"/>
              <a:gd name="connsiteX7" fmla="*/ 813535 w 1897718"/>
              <a:gd name="connsiteY7" fmla="*/ 1527765 h 15277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97718" h="1527765">
                <a:moveTo>
                  <a:pt x="0" y="0"/>
                </a:moveTo>
                <a:lnTo>
                  <a:pt x="1134366" y="0"/>
                </a:lnTo>
                <a:cubicBezTo>
                  <a:pt x="1503655" y="0"/>
                  <a:pt x="1811536" y="261720"/>
                  <a:pt x="1882736" y="609887"/>
                </a:cubicBezTo>
                <a:lnTo>
                  <a:pt x="1897718" y="758621"/>
                </a:lnTo>
                <a:lnTo>
                  <a:pt x="1897718" y="769144"/>
                </a:lnTo>
                <a:lnTo>
                  <a:pt x="1882736" y="917879"/>
                </a:lnTo>
                <a:cubicBezTo>
                  <a:pt x="1811536" y="1266046"/>
                  <a:pt x="1503655" y="1527765"/>
                  <a:pt x="1134366" y="1527765"/>
                </a:cubicBezTo>
                <a:lnTo>
                  <a:pt x="813535" y="1527765"/>
                </a:lnTo>
                <a:close/>
              </a:path>
            </a:pathLst>
          </a:custGeom>
          <a:solidFill>
            <a:schemeClr val="accent3">
              <a:lumMod val="20000"/>
              <a:lumOff val="80000"/>
            </a:schemeClr>
          </a:solidFill>
        </p:spPr>
        <p:txBody>
          <a:bodyPr wrap="square" lIns="36000" tIns="108000" rIns="36000" bIns="108000">
            <a:noAutofit/>
          </a:bodyPr>
          <a:lstStyle>
            <a:lvl1pPr marL="0" indent="0" algn="ctr">
              <a:buNone/>
              <a:defRPr sz="954" b="0" i="1">
                <a:solidFill>
                  <a:schemeClr val="accent3"/>
                </a:solidFill>
              </a:defRPr>
            </a:lvl1pPr>
          </a:lstStyle>
          <a:p>
            <a:r>
              <a:rPr lang="fr-FR" noProof="0"/>
              <a:t>Image</a:t>
            </a:r>
          </a:p>
        </p:txBody>
      </p:sp>
      <p:sp>
        <p:nvSpPr>
          <p:cNvPr id="90" name="Picture Placeholder 42">
            <a:extLst>
              <a:ext uri="{FF2B5EF4-FFF2-40B4-BE49-F238E27FC236}">
                <a16:creationId xmlns:a16="http://schemas.microsoft.com/office/drawing/2014/main" id="{A4AEE352-2E81-421D-A4C8-E55E5042D4B1}"/>
              </a:ext>
            </a:extLst>
          </p:cNvPr>
          <p:cNvSpPr>
            <a:spLocks noGrp="1"/>
          </p:cNvSpPr>
          <p:nvPr>
            <p:ph type="pic" sz="quarter" idx="24" hasCustomPrompt="1"/>
          </p:nvPr>
        </p:nvSpPr>
        <p:spPr>
          <a:xfrm>
            <a:off x="5509180" y="4704918"/>
            <a:ext cx="1369088" cy="1102188"/>
          </a:xfrm>
          <a:custGeom>
            <a:avLst/>
            <a:gdLst>
              <a:gd name="connsiteX0" fmla="*/ 0 w 1897718"/>
              <a:gd name="connsiteY0" fmla="*/ 0 h 1527765"/>
              <a:gd name="connsiteX1" fmla="*/ 1134366 w 1897718"/>
              <a:gd name="connsiteY1" fmla="*/ 0 h 1527765"/>
              <a:gd name="connsiteX2" fmla="*/ 1882736 w 1897718"/>
              <a:gd name="connsiteY2" fmla="*/ 609887 h 1527765"/>
              <a:gd name="connsiteX3" fmla="*/ 1897718 w 1897718"/>
              <a:gd name="connsiteY3" fmla="*/ 758621 h 1527765"/>
              <a:gd name="connsiteX4" fmla="*/ 1897718 w 1897718"/>
              <a:gd name="connsiteY4" fmla="*/ 769144 h 1527765"/>
              <a:gd name="connsiteX5" fmla="*/ 1882736 w 1897718"/>
              <a:gd name="connsiteY5" fmla="*/ 917879 h 1527765"/>
              <a:gd name="connsiteX6" fmla="*/ 1134366 w 1897718"/>
              <a:gd name="connsiteY6" fmla="*/ 1527765 h 1527765"/>
              <a:gd name="connsiteX7" fmla="*/ 813535 w 1897718"/>
              <a:gd name="connsiteY7" fmla="*/ 1527765 h 15277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97718" h="1527765">
                <a:moveTo>
                  <a:pt x="0" y="0"/>
                </a:moveTo>
                <a:lnTo>
                  <a:pt x="1134366" y="0"/>
                </a:lnTo>
                <a:cubicBezTo>
                  <a:pt x="1503655" y="0"/>
                  <a:pt x="1811536" y="261720"/>
                  <a:pt x="1882736" y="609887"/>
                </a:cubicBezTo>
                <a:lnTo>
                  <a:pt x="1897718" y="758621"/>
                </a:lnTo>
                <a:lnTo>
                  <a:pt x="1897718" y="769144"/>
                </a:lnTo>
                <a:lnTo>
                  <a:pt x="1882736" y="917879"/>
                </a:lnTo>
                <a:cubicBezTo>
                  <a:pt x="1811536" y="1266046"/>
                  <a:pt x="1503655" y="1527765"/>
                  <a:pt x="1134366" y="1527765"/>
                </a:cubicBezTo>
                <a:lnTo>
                  <a:pt x="813535" y="1527765"/>
                </a:lnTo>
                <a:close/>
              </a:path>
            </a:pathLst>
          </a:custGeom>
          <a:solidFill>
            <a:schemeClr val="accent3">
              <a:lumMod val="20000"/>
              <a:lumOff val="80000"/>
            </a:schemeClr>
          </a:solidFill>
        </p:spPr>
        <p:txBody>
          <a:bodyPr wrap="square" lIns="36000" tIns="108000" rIns="36000" bIns="108000">
            <a:noAutofit/>
          </a:bodyPr>
          <a:lstStyle>
            <a:lvl1pPr marL="0" indent="0" algn="ctr">
              <a:buNone/>
              <a:defRPr sz="954" b="0" i="1">
                <a:solidFill>
                  <a:schemeClr val="accent3"/>
                </a:solidFill>
              </a:defRPr>
            </a:lvl1pPr>
          </a:lstStyle>
          <a:p>
            <a:r>
              <a:rPr lang="fr-FR" noProof="0"/>
              <a:t>Image</a:t>
            </a:r>
          </a:p>
        </p:txBody>
      </p:sp>
    </p:spTree>
    <p:extLst>
      <p:ext uri="{BB962C8B-B14F-4D97-AF65-F5344CB8AC3E}">
        <p14:creationId xmlns:p14="http://schemas.microsoft.com/office/powerpoint/2010/main" val="14800038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Libre">
    <p:spTree>
      <p:nvGrpSpPr>
        <p:cNvPr id="1" name=""/>
        <p:cNvGrpSpPr/>
        <p:nvPr/>
      </p:nvGrpSpPr>
      <p:grpSpPr>
        <a:xfrm>
          <a:off x="0" y="0"/>
          <a:ext cx="0" cy="0"/>
          <a:chOff x="0" y="0"/>
          <a:chExt cx="0" cy="0"/>
        </a:xfrm>
      </p:grpSpPr>
      <p:pic>
        <p:nvPicPr>
          <p:cNvPr id="4" name="Graphic 3">
            <a:extLst>
              <a:ext uri="{FF2B5EF4-FFF2-40B4-BE49-F238E27FC236}">
                <a16:creationId xmlns:a16="http://schemas.microsoft.com/office/drawing/2014/main" id="{004CA1A5-3B70-4E88-BCBA-58D429422E4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780629" y="463156"/>
            <a:ext cx="985680" cy="134254"/>
          </a:xfrm>
          <a:prstGeom prst="rect">
            <a:avLst/>
          </a:prstGeom>
        </p:spPr>
      </p:pic>
      <p:sp>
        <p:nvSpPr>
          <p:cNvPr id="6" name="TextBox 5">
            <a:extLst>
              <a:ext uri="{FF2B5EF4-FFF2-40B4-BE49-F238E27FC236}">
                <a16:creationId xmlns:a16="http://schemas.microsoft.com/office/drawing/2014/main" id="{26AB52B7-24E5-4C2F-B755-35C61C311DAD}"/>
              </a:ext>
            </a:extLst>
          </p:cNvPr>
          <p:cNvSpPr txBox="1"/>
          <p:nvPr/>
        </p:nvSpPr>
        <p:spPr>
          <a:xfrm>
            <a:off x="11602803" y="6256345"/>
            <a:ext cx="163506" cy="110030"/>
          </a:xfrm>
          <a:prstGeom prst="rect">
            <a:avLst/>
          </a:prstGeom>
          <a:noFill/>
        </p:spPr>
        <p:txBody>
          <a:bodyPr wrap="none" lIns="0" tIns="0" rIns="0" bIns="0" rtlCol="0">
            <a:spAutoFit/>
          </a:bodyPr>
          <a:lstStyle/>
          <a:p>
            <a:pPr algn="r"/>
            <a:fld id="{F29A7B74-24C6-4C1D-AC24-988B454BF4AA}" type="slidenum">
              <a:rPr lang="fr-FR" sz="715" noProof="0" smtClean="0">
                <a:solidFill>
                  <a:schemeClr val="tx1"/>
                </a:solidFill>
              </a:rPr>
              <a:pPr algn="r"/>
              <a:t>‹N°›</a:t>
            </a:fld>
            <a:endParaRPr lang="fr-FR" sz="715" noProof="0">
              <a:solidFill>
                <a:schemeClr val="tx1"/>
              </a:solidFill>
            </a:endParaRPr>
          </a:p>
        </p:txBody>
      </p:sp>
      <p:cxnSp>
        <p:nvCxnSpPr>
          <p:cNvPr id="7" name="Straight Connector 6">
            <a:extLst>
              <a:ext uri="{FF2B5EF4-FFF2-40B4-BE49-F238E27FC236}">
                <a16:creationId xmlns:a16="http://schemas.microsoft.com/office/drawing/2014/main" id="{282E5A9E-E516-48DA-B76A-4B17CC6B14DC}"/>
              </a:ext>
            </a:extLst>
          </p:cNvPr>
          <p:cNvCxnSpPr>
            <a:cxnSpLocks/>
          </p:cNvCxnSpPr>
          <p:nvPr/>
        </p:nvCxnSpPr>
        <p:spPr>
          <a:xfrm>
            <a:off x="11867999" y="6325594"/>
            <a:ext cx="324001" cy="0"/>
          </a:xfrm>
          <a:prstGeom prst="line">
            <a:avLst/>
          </a:prstGeom>
          <a:ln cap="flat">
            <a:solidFill>
              <a:schemeClr val="accent1"/>
            </a:solidFill>
            <a:round/>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B09DBBA-1389-40AE-89C8-E26343DBF215}"/>
              </a:ext>
            </a:extLst>
          </p:cNvPr>
          <p:cNvSpPr>
            <a:spLocks noGrp="1"/>
          </p:cNvSpPr>
          <p:nvPr>
            <p:ph type="title" hasCustomPrompt="1"/>
          </p:nvPr>
        </p:nvSpPr>
        <p:spPr>
          <a:xfrm>
            <a:off x="1055691" y="746438"/>
            <a:ext cx="10080620" cy="360000"/>
          </a:xfrm>
          <a:prstGeom prst="rect">
            <a:avLst/>
          </a:prstGeom>
        </p:spPr>
        <p:txBody>
          <a:bodyPr lIns="0" tIns="0" rIns="0" bIns="0" anchor="t">
            <a:noAutofit/>
          </a:bodyPr>
          <a:lstStyle>
            <a:lvl1pPr>
              <a:lnSpc>
                <a:spcPct val="100000"/>
              </a:lnSpc>
              <a:defRPr sz="1908" b="1"/>
            </a:lvl1pPr>
          </a:lstStyle>
          <a:p>
            <a:r>
              <a:rPr lang="fr-FR" noProof="0"/>
              <a:t>Titre de slide</a:t>
            </a:r>
          </a:p>
        </p:txBody>
      </p:sp>
      <p:grpSp>
        <p:nvGrpSpPr>
          <p:cNvPr id="10" name="Group 9">
            <a:extLst>
              <a:ext uri="{FF2B5EF4-FFF2-40B4-BE49-F238E27FC236}">
                <a16:creationId xmlns:a16="http://schemas.microsoft.com/office/drawing/2014/main" id="{67503CDD-6CF7-431D-BDFD-F7E4F0CBBA43}"/>
              </a:ext>
            </a:extLst>
          </p:cNvPr>
          <p:cNvGrpSpPr/>
          <p:nvPr/>
        </p:nvGrpSpPr>
        <p:grpSpPr>
          <a:xfrm>
            <a:off x="580257" y="814999"/>
            <a:ext cx="270334" cy="228942"/>
            <a:chOff x="5052510" y="-13119"/>
            <a:chExt cx="546136" cy="462515"/>
          </a:xfrm>
        </p:grpSpPr>
        <p:sp>
          <p:nvSpPr>
            <p:cNvPr id="11" name="Graphic 85">
              <a:extLst>
                <a:ext uri="{FF2B5EF4-FFF2-40B4-BE49-F238E27FC236}">
                  <a16:creationId xmlns:a16="http://schemas.microsoft.com/office/drawing/2014/main" id="{099B2403-935D-4EA7-82D7-A1FD4832B581}"/>
                </a:ext>
              </a:extLst>
            </p:cNvPr>
            <p:cNvSpPr/>
            <p:nvPr/>
          </p:nvSpPr>
          <p:spPr>
            <a:xfrm>
              <a:off x="5092752" y="-13119"/>
              <a:ext cx="505894" cy="104523"/>
            </a:xfrm>
            <a:custGeom>
              <a:avLst/>
              <a:gdLst>
                <a:gd name="connsiteX0" fmla="*/ 453633 w 505894"/>
                <a:gd name="connsiteY0" fmla="*/ 104523 h 104523"/>
                <a:gd name="connsiteX1" fmla="*/ 114976 w 505894"/>
                <a:gd name="connsiteY1" fmla="*/ 104523 h 104523"/>
                <a:gd name="connsiteX2" fmla="*/ 0 w 505894"/>
                <a:gd name="connsiteY2" fmla="*/ 0 h 104523"/>
                <a:gd name="connsiteX3" fmla="*/ 453633 w 505894"/>
                <a:gd name="connsiteY3" fmla="*/ 0 h 104523"/>
                <a:gd name="connsiteX4" fmla="*/ 505895 w 505894"/>
                <a:gd name="connsiteY4" fmla="*/ 52262 h 104523"/>
                <a:gd name="connsiteX5" fmla="*/ 453633 w 505894"/>
                <a:gd name="connsiteY5" fmla="*/ 104523 h 1045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5894" h="104523">
                  <a:moveTo>
                    <a:pt x="453633" y="104523"/>
                  </a:moveTo>
                  <a:lnTo>
                    <a:pt x="114976" y="104523"/>
                  </a:lnTo>
                  <a:lnTo>
                    <a:pt x="0" y="0"/>
                  </a:lnTo>
                  <a:lnTo>
                    <a:pt x="453633" y="0"/>
                  </a:lnTo>
                  <a:cubicBezTo>
                    <a:pt x="482377" y="0"/>
                    <a:pt x="505895" y="23518"/>
                    <a:pt x="505895" y="52262"/>
                  </a:cubicBezTo>
                  <a:cubicBezTo>
                    <a:pt x="505895" y="81528"/>
                    <a:pt x="482377" y="104523"/>
                    <a:pt x="453633" y="104523"/>
                  </a:cubicBezTo>
                </a:path>
              </a:pathLst>
            </a:custGeom>
            <a:solidFill>
              <a:schemeClr val="accent1"/>
            </a:solidFill>
            <a:ln w="5223" cap="flat">
              <a:noFill/>
              <a:prstDash val="solid"/>
              <a:miter/>
            </a:ln>
          </p:spPr>
          <p:txBody>
            <a:bodyPr rtlCol="0" anchor="ctr"/>
            <a:lstStyle/>
            <a:p>
              <a:endParaRPr lang="fr-FR" sz="1670" noProof="0"/>
            </a:p>
          </p:txBody>
        </p:sp>
        <p:sp>
          <p:nvSpPr>
            <p:cNvPr id="12" name="Graphic 85">
              <a:extLst>
                <a:ext uri="{FF2B5EF4-FFF2-40B4-BE49-F238E27FC236}">
                  <a16:creationId xmlns:a16="http://schemas.microsoft.com/office/drawing/2014/main" id="{4A66EB96-B8EA-41AB-9A1E-0172F29DCB13}"/>
                </a:ext>
              </a:extLst>
            </p:cNvPr>
            <p:cNvSpPr/>
            <p:nvPr/>
          </p:nvSpPr>
          <p:spPr>
            <a:xfrm>
              <a:off x="5067666" y="173454"/>
              <a:ext cx="460426" cy="104523"/>
            </a:xfrm>
            <a:custGeom>
              <a:avLst/>
              <a:gdLst>
                <a:gd name="connsiteX0" fmla="*/ 407643 w 460426"/>
                <a:gd name="connsiteY0" fmla="*/ 104523 h 104523"/>
                <a:gd name="connsiteX1" fmla="*/ 114976 w 460426"/>
                <a:gd name="connsiteY1" fmla="*/ 104523 h 104523"/>
                <a:gd name="connsiteX2" fmla="*/ 0 w 460426"/>
                <a:gd name="connsiteY2" fmla="*/ 0 h 104523"/>
                <a:gd name="connsiteX3" fmla="*/ 408165 w 460426"/>
                <a:gd name="connsiteY3" fmla="*/ 0 h 104523"/>
                <a:gd name="connsiteX4" fmla="*/ 460427 w 460426"/>
                <a:gd name="connsiteY4" fmla="*/ 52262 h 104523"/>
                <a:gd name="connsiteX5" fmla="*/ 407643 w 460426"/>
                <a:gd name="connsiteY5" fmla="*/ 104523 h 1045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0426" h="104523">
                  <a:moveTo>
                    <a:pt x="407643" y="104523"/>
                  </a:moveTo>
                  <a:lnTo>
                    <a:pt x="114976" y="104523"/>
                  </a:lnTo>
                  <a:lnTo>
                    <a:pt x="0" y="0"/>
                  </a:lnTo>
                  <a:lnTo>
                    <a:pt x="408165" y="0"/>
                  </a:lnTo>
                  <a:cubicBezTo>
                    <a:pt x="436909" y="0"/>
                    <a:pt x="460427" y="23518"/>
                    <a:pt x="460427" y="52262"/>
                  </a:cubicBezTo>
                  <a:cubicBezTo>
                    <a:pt x="459905" y="81006"/>
                    <a:pt x="436387" y="104523"/>
                    <a:pt x="407643" y="104523"/>
                  </a:cubicBezTo>
                </a:path>
              </a:pathLst>
            </a:custGeom>
            <a:solidFill>
              <a:schemeClr val="accent1"/>
            </a:solidFill>
            <a:ln w="5223" cap="flat">
              <a:noFill/>
              <a:prstDash val="solid"/>
              <a:miter/>
            </a:ln>
          </p:spPr>
          <p:txBody>
            <a:bodyPr rtlCol="0" anchor="ctr"/>
            <a:lstStyle/>
            <a:p>
              <a:endParaRPr lang="fr-FR" sz="1670" noProof="0"/>
            </a:p>
          </p:txBody>
        </p:sp>
        <p:sp>
          <p:nvSpPr>
            <p:cNvPr id="13" name="Graphic 85">
              <a:extLst>
                <a:ext uri="{FF2B5EF4-FFF2-40B4-BE49-F238E27FC236}">
                  <a16:creationId xmlns:a16="http://schemas.microsoft.com/office/drawing/2014/main" id="{D9D38D96-605C-4F3D-B017-AEE1B3786870}"/>
                </a:ext>
              </a:extLst>
            </p:cNvPr>
            <p:cNvSpPr/>
            <p:nvPr/>
          </p:nvSpPr>
          <p:spPr>
            <a:xfrm>
              <a:off x="5052510" y="344873"/>
              <a:ext cx="391964" cy="104523"/>
            </a:xfrm>
            <a:custGeom>
              <a:avLst/>
              <a:gdLst>
                <a:gd name="connsiteX0" fmla="*/ 339702 w 391964"/>
                <a:gd name="connsiteY0" fmla="*/ 104523 h 104523"/>
                <a:gd name="connsiteX1" fmla="*/ 114976 w 391964"/>
                <a:gd name="connsiteY1" fmla="*/ 104523 h 104523"/>
                <a:gd name="connsiteX2" fmla="*/ 0 w 391964"/>
                <a:gd name="connsiteY2" fmla="*/ 0 h 104523"/>
                <a:gd name="connsiteX3" fmla="*/ 339702 w 391964"/>
                <a:gd name="connsiteY3" fmla="*/ 0 h 104523"/>
                <a:gd name="connsiteX4" fmla="*/ 391964 w 391964"/>
                <a:gd name="connsiteY4" fmla="*/ 52262 h 104523"/>
                <a:gd name="connsiteX5" fmla="*/ 339702 w 391964"/>
                <a:gd name="connsiteY5" fmla="*/ 104523 h 1045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1964" h="104523">
                  <a:moveTo>
                    <a:pt x="339702" y="104523"/>
                  </a:moveTo>
                  <a:lnTo>
                    <a:pt x="114976" y="104523"/>
                  </a:lnTo>
                  <a:lnTo>
                    <a:pt x="0" y="0"/>
                  </a:lnTo>
                  <a:lnTo>
                    <a:pt x="339702" y="0"/>
                  </a:lnTo>
                  <a:cubicBezTo>
                    <a:pt x="368446" y="0"/>
                    <a:pt x="391964" y="23518"/>
                    <a:pt x="391964" y="52262"/>
                  </a:cubicBezTo>
                  <a:cubicBezTo>
                    <a:pt x="391964" y="81006"/>
                    <a:pt x="368446" y="104523"/>
                    <a:pt x="339702" y="104523"/>
                  </a:cubicBezTo>
                </a:path>
              </a:pathLst>
            </a:custGeom>
            <a:solidFill>
              <a:schemeClr val="accent1"/>
            </a:solidFill>
            <a:ln w="5223" cap="flat">
              <a:noFill/>
              <a:prstDash val="solid"/>
              <a:miter/>
            </a:ln>
          </p:spPr>
          <p:txBody>
            <a:bodyPr rtlCol="0" anchor="ctr"/>
            <a:lstStyle/>
            <a:p>
              <a:endParaRPr lang="fr-FR" sz="1670" noProof="0"/>
            </a:p>
          </p:txBody>
        </p:sp>
      </p:grpSp>
    </p:spTree>
    <p:extLst>
      <p:ext uri="{BB962C8B-B14F-4D97-AF65-F5344CB8AC3E}">
        <p14:creationId xmlns:p14="http://schemas.microsoft.com/office/powerpoint/2010/main" val="40010263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exte 2 colonnes [B]">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CA7ED68D-6F9A-4480-BD6F-14C394199240}"/>
              </a:ext>
            </a:extLst>
          </p:cNvPr>
          <p:cNvSpPr/>
          <p:nvPr/>
        </p:nvSpPr>
        <p:spPr>
          <a:xfrm>
            <a:off x="6096000" y="0"/>
            <a:ext cx="6096000" cy="6858000"/>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670" noProof="0"/>
          </a:p>
        </p:txBody>
      </p:sp>
      <p:pic>
        <p:nvPicPr>
          <p:cNvPr id="4" name="Graphic 3">
            <a:extLst>
              <a:ext uri="{FF2B5EF4-FFF2-40B4-BE49-F238E27FC236}">
                <a16:creationId xmlns:a16="http://schemas.microsoft.com/office/drawing/2014/main" id="{004CA1A5-3B70-4E88-BCBA-58D429422E4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780629" y="463156"/>
            <a:ext cx="985680" cy="134254"/>
          </a:xfrm>
          <a:prstGeom prst="rect">
            <a:avLst/>
          </a:prstGeom>
        </p:spPr>
      </p:pic>
      <p:sp>
        <p:nvSpPr>
          <p:cNvPr id="6" name="TextBox 5">
            <a:extLst>
              <a:ext uri="{FF2B5EF4-FFF2-40B4-BE49-F238E27FC236}">
                <a16:creationId xmlns:a16="http://schemas.microsoft.com/office/drawing/2014/main" id="{26AB52B7-24E5-4C2F-B755-35C61C311DAD}"/>
              </a:ext>
            </a:extLst>
          </p:cNvPr>
          <p:cNvSpPr txBox="1"/>
          <p:nvPr/>
        </p:nvSpPr>
        <p:spPr>
          <a:xfrm>
            <a:off x="11602803" y="6256345"/>
            <a:ext cx="163506" cy="110030"/>
          </a:xfrm>
          <a:prstGeom prst="rect">
            <a:avLst/>
          </a:prstGeom>
          <a:noFill/>
        </p:spPr>
        <p:txBody>
          <a:bodyPr wrap="none" lIns="0" tIns="0" rIns="0" bIns="0" rtlCol="0">
            <a:spAutoFit/>
          </a:bodyPr>
          <a:lstStyle/>
          <a:p>
            <a:pPr algn="r"/>
            <a:fld id="{F29A7B74-24C6-4C1D-AC24-988B454BF4AA}" type="slidenum">
              <a:rPr lang="fr-FR" sz="715" noProof="0" smtClean="0">
                <a:solidFill>
                  <a:schemeClr val="tx1"/>
                </a:solidFill>
              </a:rPr>
              <a:pPr algn="r"/>
              <a:t>‹N°›</a:t>
            </a:fld>
            <a:endParaRPr lang="fr-FR" sz="715" noProof="0">
              <a:solidFill>
                <a:schemeClr val="tx1"/>
              </a:solidFill>
            </a:endParaRPr>
          </a:p>
        </p:txBody>
      </p:sp>
      <p:cxnSp>
        <p:nvCxnSpPr>
          <p:cNvPr id="7" name="Straight Connector 6">
            <a:extLst>
              <a:ext uri="{FF2B5EF4-FFF2-40B4-BE49-F238E27FC236}">
                <a16:creationId xmlns:a16="http://schemas.microsoft.com/office/drawing/2014/main" id="{282E5A9E-E516-48DA-B76A-4B17CC6B14DC}"/>
              </a:ext>
            </a:extLst>
          </p:cNvPr>
          <p:cNvCxnSpPr>
            <a:cxnSpLocks/>
          </p:cNvCxnSpPr>
          <p:nvPr/>
        </p:nvCxnSpPr>
        <p:spPr>
          <a:xfrm>
            <a:off x="11867999" y="6325594"/>
            <a:ext cx="324001" cy="0"/>
          </a:xfrm>
          <a:prstGeom prst="line">
            <a:avLst/>
          </a:prstGeom>
          <a:ln cap="flat">
            <a:solidFill>
              <a:schemeClr val="accent1"/>
            </a:solidFill>
            <a:round/>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B09DBBA-1389-40AE-89C8-E26343DBF215}"/>
              </a:ext>
            </a:extLst>
          </p:cNvPr>
          <p:cNvSpPr>
            <a:spLocks noGrp="1"/>
          </p:cNvSpPr>
          <p:nvPr>
            <p:ph type="title" hasCustomPrompt="1"/>
          </p:nvPr>
        </p:nvSpPr>
        <p:spPr>
          <a:xfrm>
            <a:off x="1055690" y="746438"/>
            <a:ext cx="4608000" cy="360000"/>
          </a:xfrm>
          <a:prstGeom prst="rect">
            <a:avLst/>
          </a:prstGeom>
        </p:spPr>
        <p:txBody>
          <a:bodyPr lIns="0" tIns="0" rIns="0" bIns="0" anchor="t">
            <a:noAutofit/>
          </a:bodyPr>
          <a:lstStyle>
            <a:lvl1pPr>
              <a:lnSpc>
                <a:spcPct val="100000"/>
              </a:lnSpc>
              <a:defRPr sz="1908" b="1"/>
            </a:lvl1pPr>
          </a:lstStyle>
          <a:p>
            <a:r>
              <a:rPr lang="fr-FR" noProof="0"/>
              <a:t>Titre de slide</a:t>
            </a:r>
          </a:p>
        </p:txBody>
      </p:sp>
      <p:grpSp>
        <p:nvGrpSpPr>
          <p:cNvPr id="13" name="Group 12">
            <a:extLst>
              <a:ext uri="{FF2B5EF4-FFF2-40B4-BE49-F238E27FC236}">
                <a16:creationId xmlns:a16="http://schemas.microsoft.com/office/drawing/2014/main" id="{B580FEE5-DFDB-4713-B767-BCD26FE981BA}"/>
              </a:ext>
            </a:extLst>
          </p:cNvPr>
          <p:cNvGrpSpPr/>
          <p:nvPr/>
        </p:nvGrpSpPr>
        <p:grpSpPr>
          <a:xfrm>
            <a:off x="580257" y="814999"/>
            <a:ext cx="270334" cy="228942"/>
            <a:chOff x="5052510" y="-13119"/>
            <a:chExt cx="546136" cy="462515"/>
          </a:xfrm>
        </p:grpSpPr>
        <p:sp>
          <p:nvSpPr>
            <p:cNvPr id="14" name="Graphic 85">
              <a:extLst>
                <a:ext uri="{FF2B5EF4-FFF2-40B4-BE49-F238E27FC236}">
                  <a16:creationId xmlns:a16="http://schemas.microsoft.com/office/drawing/2014/main" id="{86CEDBE7-C650-45DE-9E8E-DE112745DF03}"/>
                </a:ext>
              </a:extLst>
            </p:cNvPr>
            <p:cNvSpPr/>
            <p:nvPr/>
          </p:nvSpPr>
          <p:spPr>
            <a:xfrm>
              <a:off x="5092752" y="-13119"/>
              <a:ext cx="505894" cy="104523"/>
            </a:xfrm>
            <a:custGeom>
              <a:avLst/>
              <a:gdLst>
                <a:gd name="connsiteX0" fmla="*/ 453633 w 505894"/>
                <a:gd name="connsiteY0" fmla="*/ 104523 h 104523"/>
                <a:gd name="connsiteX1" fmla="*/ 114976 w 505894"/>
                <a:gd name="connsiteY1" fmla="*/ 104523 h 104523"/>
                <a:gd name="connsiteX2" fmla="*/ 0 w 505894"/>
                <a:gd name="connsiteY2" fmla="*/ 0 h 104523"/>
                <a:gd name="connsiteX3" fmla="*/ 453633 w 505894"/>
                <a:gd name="connsiteY3" fmla="*/ 0 h 104523"/>
                <a:gd name="connsiteX4" fmla="*/ 505895 w 505894"/>
                <a:gd name="connsiteY4" fmla="*/ 52262 h 104523"/>
                <a:gd name="connsiteX5" fmla="*/ 453633 w 505894"/>
                <a:gd name="connsiteY5" fmla="*/ 104523 h 1045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5894" h="104523">
                  <a:moveTo>
                    <a:pt x="453633" y="104523"/>
                  </a:moveTo>
                  <a:lnTo>
                    <a:pt x="114976" y="104523"/>
                  </a:lnTo>
                  <a:lnTo>
                    <a:pt x="0" y="0"/>
                  </a:lnTo>
                  <a:lnTo>
                    <a:pt x="453633" y="0"/>
                  </a:lnTo>
                  <a:cubicBezTo>
                    <a:pt x="482377" y="0"/>
                    <a:pt x="505895" y="23518"/>
                    <a:pt x="505895" y="52262"/>
                  </a:cubicBezTo>
                  <a:cubicBezTo>
                    <a:pt x="505895" y="81528"/>
                    <a:pt x="482377" y="104523"/>
                    <a:pt x="453633" y="104523"/>
                  </a:cubicBezTo>
                </a:path>
              </a:pathLst>
            </a:custGeom>
            <a:solidFill>
              <a:schemeClr val="accent1"/>
            </a:solidFill>
            <a:ln w="5223" cap="flat">
              <a:noFill/>
              <a:prstDash val="solid"/>
              <a:miter/>
            </a:ln>
          </p:spPr>
          <p:txBody>
            <a:bodyPr rtlCol="0" anchor="ctr"/>
            <a:lstStyle/>
            <a:p>
              <a:endParaRPr lang="fr-FR" sz="1670" noProof="0"/>
            </a:p>
          </p:txBody>
        </p:sp>
        <p:sp>
          <p:nvSpPr>
            <p:cNvPr id="15" name="Graphic 85">
              <a:extLst>
                <a:ext uri="{FF2B5EF4-FFF2-40B4-BE49-F238E27FC236}">
                  <a16:creationId xmlns:a16="http://schemas.microsoft.com/office/drawing/2014/main" id="{46F98606-6462-4893-85F8-6507271A18CC}"/>
                </a:ext>
              </a:extLst>
            </p:cNvPr>
            <p:cNvSpPr/>
            <p:nvPr/>
          </p:nvSpPr>
          <p:spPr>
            <a:xfrm>
              <a:off x="5067666" y="173454"/>
              <a:ext cx="460426" cy="104523"/>
            </a:xfrm>
            <a:custGeom>
              <a:avLst/>
              <a:gdLst>
                <a:gd name="connsiteX0" fmla="*/ 407643 w 460426"/>
                <a:gd name="connsiteY0" fmla="*/ 104523 h 104523"/>
                <a:gd name="connsiteX1" fmla="*/ 114976 w 460426"/>
                <a:gd name="connsiteY1" fmla="*/ 104523 h 104523"/>
                <a:gd name="connsiteX2" fmla="*/ 0 w 460426"/>
                <a:gd name="connsiteY2" fmla="*/ 0 h 104523"/>
                <a:gd name="connsiteX3" fmla="*/ 408165 w 460426"/>
                <a:gd name="connsiteY3" fmla="*/ 0 h 104523"/>
                <a:gd name="connsiteX4" fmla="*/ 460427 w 460426"/>
                <a:gd name="connsiteY4" fmla="*/ 52262 h 104523"/>
                <a:gd name="connsiteX5" fmla="*/ 407643 w 460426"/>
                <a:gd name="connsiteY5" fmla="*/ 104523 h 1045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0426" h="104523">
                  <a:moveTo>
                    <a:pt x="407643" y="104523"/>
                  </a:moveTo>
                  <a:lnTo>
                    <a:pt x="114976" y="104523"/>
                  </a:lnTo>
                  <a:lnTo>
                    <a:pt x="0" y="0"/>
                  </a:lnTo>
                  <a:lnTo>
                    <a:pt x="408165" y="0"/>
                  </a:lnTo>
                  <a:cubicBezTo>
                    <a:pt x="436909" y="0"/>
                    <a:pt x="460427" y="23518"/>
                    <a:pt x="460427" y="52262"/>
                  </a:cubicBezTo>
                  <a:cubicBezTo>
                    <a:pt x="459905" y="81006"/>
                    <a:pt x="436387" y="104523"/>
                    <a:pt x="407643" y="104523"/>
                  </a:cubicBezTo>
                </a:path>
              </a:pathLst>
            </a:custGeom>
            <a:solidFill>
              <a:schemeClr val="accent1"/>
            </a:solidFill>
            <a:ln w="5223" cap="flat">
              <a:noFill/>
              <a:prstDash val="solid"/>
              <a:miter/>
            </a:ln>
          </p:spPr>
          <p:txBody>
            <a:bodyPr rtlCol="0" anchor="ctr"/>
            <a:lstStyle/>
            <a:p>
              <a:endParaRPr lang="fr-FR" sz="1670" noProof="0"/>
            </a:p>
          </p:txBody>
        </p:sp>
        <p:sp>
          <p:nvSpPr>
            <p:cNvPr id="16" name="Graphic 85">
              <a:extLst>
                <a:ext uri="{FF2B5EF4-FFF2-40B4-BE49-F238E27FC236}">
                  <a16:creationId xmlns:a16="http://schemas.microsoft.com/office/drawing/2014/main" id="{72E8DE79-1423-47EE-99FD-47D0E97076D8}"/>
                </a:ext>
              </a:extLst>
            </p:cNvPr>
            <p:cNvSpPr/>
            <p:nvPr/>
          </p:nvSpPr>
          <p:spPr>
            <a:xfrm>
              <a:off x="5052510" y="344873"/>
              <a:ext cx="391964" cy="104523"/>
            </a:xfrm>
            <a:custGeom>
              <a:avLst/>
              <a:gdLst>
                <a:gd name="connsiteX0" fmla="*/ 339702 w 391964"/>
                <a:gd name="connsiteY0" fmla="*/ 104523 h 104523"/>
                <a:gd name="connsiteX1" fmla="*/ 114976 w 391964"/>
                <a:gd name="connsiteY1" fmla="*/ 104523 h 104523"/>
                <a:gd name="connsiteX2" fmla="*/ 0 w 391964"/>
                <a:gd name="connsiteY2" fmla="*/ 0 h 104523"/>
                <a:gd name="connsiteX3" fmla="*/ 339702 w 391964"/>
                <a:gd name="connsiteY3" fmla="*/ 0 h 104523"/>
                <a:gd name="connsiteX4" fmla="*/ 391964 w 391964"/>
                <a:gd name="connsiteY4" fmla="*/ 52262 h 104523"/>
                <a:gd name="connsiteX5" fmla="*/ 339702 w 391964"/>
                <a:gd name="connsiteY5" fmla="*/ 104523 h 1045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1964" h="104523">
                  <a:moveTo>
                    <a:pt x="339702" y="104523"/>
                  </a:moveTo>
                  <a:lnTo>
                    <a:pt x="114976" y="104523"/>
                  </a:lnTo>
                  <a:lnTo>
                    <a:pt x="0" y="0"/>
                  </a:lnTo>
                  <a:lnTo>
                    <a:pt x="339702" y="0"/>
                  </a:lnTo>
                  <a:cubicBezTo>
                    <a:pt x="368446" y="0"/>
                    <a:pt x="391964" y="23518"/>
                    <a:pt x="391964" y="52262"/>
                  </a:cubicBezTo>
                  <a:cubicBezTo>
                    <a:pt x="391964" y="81006"/>
                    <a:pt x="368446" y="104523"/>
                    <a:pt x="339702" y="104523"/>
                  </a:cubicBezTo>
                </a:path>
              </a:pathLst>
            </a:custGeom>
            <a:solidFill>
              <a:schemeClr val="accent1"/>
            </a:solidFill>
            <a:ln w="5223" cap="flat">
              <a:noFill/>
              <a:prstDash val="solid"/>
              <a:miter/>
            </a:ln>
          </p:spPr>
          <p:txBody>
            <a:bodyPr rtlCol="0" anchor="ctr"/>
            <a:lstStyle/>
            <a:p>
              <a:endParaRPr lang="fr-FR" sz="1670" noProof="0"/>
            </a:p>
          </p:txBody>
        </p:sp>
      </p:grpSp>
      <p:sp>
        <p:nvSpPr>
          <p:cNvPr id="17" name="Text Placeholder 4">
            <a:extLst>
              <a:ext uri="{FF2B5EF4-FFF2-40B4-BE49-F238E27FC236}">
                <a16:creationId xmlns:a16="http://schemas.microsoft.com/office/drawing/2014/main" id="{21BFB505-0204-4615-B3EE-C4A8B72F1455}"/>
              </a:ext>
            </a:extLst>
          </p:cNvPr>
          <p:cNvSpPr>
            <a:spLocks noGrp="1"/>
          </p:cNvSpPr>
          <p:nvPr>
            <p:ph type="body" sz="quarter" idx="12"/>
          </p:nvPr>
        </p:nvSpPr>
        <p:spPr>
          <a:xfrm>
            <a:off x="1055692" y="1435260"/>
            <a:ext cx="4607999" cy="4320000"/>
          </a:xfrm>
        </p:spPr>
        <p:txBody>
          <a:bodyPr>
            <a:noAutofit/>
          </a:bodyPr>
          <a:lstStyle>
            <a:lvl1pPr marL="0" indent="0">
              <a:lnSpc>
                <a:spcPct val="125000"/>
              </a:lnSpc>
              <a:buNone/>
              <a:defRPr sz="1431" b="0" cap="none" spc="0" baseline="0">
                <a:solidFill>
                  <a:schemeClr val="accent1"/>
                </a:solidFill>
              </a:defRPr>
            </a:lvl1pPr>
            <a:lvl2pPr marL="0" indent="0">
              <a:lnSpc>
                <a:spcPct val="125000"/>
              </a:lnSpc>
              <a:buNone/>
              <a:defRPr sz="1113" b="1">
                <a:solidFill>
                  <a:schemeClr val="accent3"/>
                </a:solidFill>
              </a:defRPr>
            </a:lvl2pPr>
            <a:lvl3pPr marL="0" indent="0">
              <a:lnSpc>
                <a:spcPct val="125000"/>
              </a:lnSpc>
              <a:buNone/>
              <a:defRPr sz="1113" b="0">
                <a:solidFill>
                  <a:schemeClr val="tx1"/>
                </a:solidFill>
              </a:defRPr>
            </a:lvl3pPr>
            <a:lvl4pPr marL="186043" indent="-186043">
              <a:lnSpc>
                <a:spcPct val="125000"/>
              </a:lnSpc>
              <a:buClr>
                <a:schemeClr val="accent1"/>
              </a:buClr>
              <a:buFont typeface="Arial" panose="020B0604020202020204" pitchFamily="34" charset="0"/>
              <a:buChar char="›"/>
              <a:defRPr>
                <a:solidFill>
                  <a:schemeClr val="tx1">
                    <a:lumMod val="75000"/>
                    <a:lumOff val="25000"/>
                  </a:schemeClr>
                </a:solidFill>
              </a:defRPr>
            </a:lvl4pPr>
            <a:lvl5pPr marL="343465" indent="-157421">
              <a:lnSpc>
                <a:spcPct val="125000"/>
              </a:lnSpc>
              <a:spcBef>
                <a:spcPts val="239"/>
              </a:spcBef>
              <a:buClrTx/>
              <a:buFont typeface="Wingdings" panose="05000000000000000000" pitchFamily="2" charset="2"/>
              <a:buChar char="§"/>
              <a:defRPr sz="954" i="0">
                <a:solidFill>
                  <a:schemeClr val="tx1">
                    <a:lumMod val="75000"/>
                    <a:lumOff val="25000"/>
                  </a:schemeClr>
                </a:solidFill>
              </a:defRPr>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19" name="Text Placeholder 4">
            <a:extLst>
              <a:ext uri="{FF2B5EF4-FFF2-40B4-BE49-F238E27FC236}">
                <a16:creationId xmlns:a16="http://schemas.microsoft.com/office/drawing/2014/main" id="{D5522DA2-1BAE-4B16-BDC2-43DA7F12A799}"/>
              </a:ext>
            </a:extLst>
          </p:cNvPr>
          <p:cNvSpPr>
            <a:spLocks noGrp="1"/>
          </p:cNvSpPr>
          <p:nvPr>
            <p:ph type="body" sz="quarter" idx="13"/>
          </p:nvPr>
        </p:nvSpPr>
        <p:spPr>
          <a:xfrm>
            <a:off x="6528311" y="1435260"/>
            <a:ext cx="4607999" cy="4320000"/>
          </a:xfrm>
        </p:spPr>
        <p:txBody>
          <a:bodyPr>
            <a:noAutofit/>
          </a:bodyPr>
          <a:lstStyle>
            <a:lvl1pPr marL="0" indent="0">
              <a:lnSpc>
                <a:spcPct val="125000"/>
              </a:lnSpc>
              <a:buNone/>
              <a:defRPr sz="1431" b="0" cap="none" spc="0" baseline="0">
                <a:solidFill>
                  <a:schemeClr val="accent1"/>
                </a:solidFill>
              </a:defRPr>
            </a:lvl1pPr>
            <a:lvl2pPr marL="0" indent="0">
              <a:lnSpc>
                <a:spcPct val="125000"/>
              </a:lnSpc>
              <a:buNone/>
              <a:defRPr sz="1113" b="1">
                <a:solidFill>
                  <a:schemeClr val="accent3"/>
                </a:solidFill>
              </a:defRPr>
            </a:lvl2pPr>
            <a:lvl3pPr marL="0" indent="0">
              <a:lnSpc>
                <a:spcPct val="125000"/>
              </a:lnSpc>
              <a:buNone/>
              <a:defRPr sz="1113" b="0">
                <a:solidFill>
                  <a:schemeClr val="tx1"/>
                </a:solidFill>
              </a:defRPr>
            </a:lvl3pPr>
            <a:lvl4pPr marL="186043" indent="-186043">
              <a:lnSpc>
                <a:spcPct val="125000"/>
              </a:lnSpc>
              <a:buClr>
                <a:schemeClr val="accent1"/>
              </a:buClr>
              <a:buFont typeface="Arial" panose="020B0604020202020204" pitchFamily="34" charset="0"/>
              <a:buChar char="›"/>
              <a:defRPr>
                <a:solidFill>
                  <a:schemeClr val="tx1">
                    <a:lumMod val="75000"/>
                    <a:lumOff val="25000"/>
                  </a:schemeClr>
                </a:solidFill>
              </a:defRPr>
            </a:lvl4pPr>
            <a:lvl5pPr marL="343465" indent="-157421">
              <a:lnSpc>
                <a:spcPct val="125000"/>
              </a:lnSpc>
              <a:spcBef>
                <a:spcPts val="239"/>
              </a:spcBef>
              <a:buClrTx/>
              <a:buFont typeface="Wingdings" panose="05000000000000000000" pitchFamily="2" charset="2"/>
              <a:buChar char="§"/>
              <a:defRPr sz="954" i="0">
                <a:solidFill>
                  <a:schemeClr val="tx1">
                    <a:lumMod val="75000"/>
                    <a:lumOff val="25000"/>
                  </a:schemeClr>
                </a:solidFill>
              </a:defRPr>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Tree>
    <p:extLst>
      <p:ext uri="{BB962C8B-B14F-4D97-AF65-F5344CB8AC3E}">
        <p14:creationId xmlns:p14="http://schemas.microsoft.com/office/powerpoint/2010/main" val="32677840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Dispositif (6 personnes)">
    <p:spTree>
      <p:nvGrpSpPr>
        <p:cNvPr id="1" name=""/>
        <p:cNvGrpSpPr/>
        <p:nvPr/>
      </p:nvGrpSpPr>
      <p:grpSpPr>
        <a:xfrm>
          <a:off x="0" y="0"/>
          <a:ext cx="0" cy="0"/>
          <a:chOff x="0" y="0"/>
          <a:chExt cx="0" cy="0"/>
        </a:xfrm>
      </p:grpSpPr>
      <p:pic>
        <p:nvPicPr>
          <p:cNvPr id="4" name="Graphic 3">
            <a:extLst>
              <a:ext uri="{FF2B5EF4-FFF2-40B4-BE49-F238E27FC236}">
                <a16:creationId xmlns:a16="http://schemas.microsoft.com/office/drawing/2014/main" id="{004CA1A5-3B70-4E88-BCBA-58D429422E4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780629" y="463156"/>
            <a:ext cx="985680" cy="134254"/>
          </a:xfrm>
          <a:prstGeom prst="rect">
            <a:avLst/>
          </a:prstGeom>
        </p:spPr>
      </p:pic>
      <p:sp>
        <p:nvSpPr>
          <p:cNvPr id="6" name="TextBox 5">
            <a:extLst>
              <a:ext uri="{FF2B5EF4-FFF2-40B4-BE49-F238E27FC236}">
                <a16:creationId xmlns:a16="http://schemas.microsoft.com/office/drawing/2014/main" id="{26AB52B7-24E5-4C2F-B755-35C61C311DAD}"/>
              </a:ext>
            </a:extLst>
          </p:cNvPr>
          <p:cNvSpPr txBox="1"/>
          <p:nvPr/>
        </p:nvSpPr>
        <p:spPr>
          <a:xfrm>
            <a:off x="11602803" y="6256345"/>
            <a:ext cx="163506" cy="110030"/>
          </a:xfrm>
          <a:prstGeom prst="rect">
            <a:avLst/>
          </a:prstGeom>
          <a:noFill/>
        </p:spPr>
        <p:txBody>
          <a:bodyPr wrap="none" lIns="0" tIns="0" rIns="0" bIns="0" rtlCol="0">
            <a:spAutoFit/>
          </a:bodyPr>
          <a:lstStyle/>
          <a:p>
            <a:pPr algn="r"/>
            <a:fld id="{F29A7B74-24C6-4C1D-AC24-988B454BF4AA}" type="slidenum">
              <a:rPr lang="fr-FR" sz="715" noProof="0" smtClean="0">
                <a:solidFill>
                  <a:schemeClr val="tx1"/>
                </a:solidFill>
              </a:rPr>
              <a:pPr algn="r"/>
              <a:t>‹N°›</a:t>
            </a:fld>
            <a:endParaRPr lang="fr-FR" sz="715" noProof="0">
              <a:solidFill>
                <a:schemeClr val="tx1"/>
              </a:solidFill>
            </a:endParaRPr>
          </a:p>
        </p:txBody>
      </p:sp>
      <p:cxnSp>
        <p:nvCxnSpPr>
          <p:cNvPr id="7" name="Straight Connector 6">
            <a:extLst>
              <a:ext uri="{FF2B5EF4-FFF2-40B4-BE49-F238E27FC236}">
                <a16:creationId xmlns:a16="http://schemas.microsoft.com/office/drawing/2014/main" id="{282E5A9E-E516-48DA-B76A-4B17CC6B14DC}"/>
              </a:ext>
            </a:extLst>
          </p:cNvPr>
          <p:cNvCxnSpPr>
            <a:cxnSpLocks/>
          </p:cNvCxnSpPr>
          <p:nvPr/>
        </p:nvCxnSpPr>
        <p:spPr>
          <a:xfrm>
            <a:off x="11867999" y="6325594"/>
            <a:ext cx="324001" cy="0"/>
          </a:xfrm>
          <a:prstGeom prst="line">
            <a:avLst/>
          </a:prstGeom>
          <a:ln cap="flat">
            <a:solidFill>
              <a:schemeClr val="accent1"/>
            </a:solidFill>
            <a:round/>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B09DBBA-1389-40AE-89C8-E26343DBF215}"/>
              </a:ext>
            </a:extLst>
          </p:cNvPr>
          <p:cNvSpPr>
            <a:spLocks noGrp="1"/>
          </p:cNvSpPr>
          <p:nvPr>
            <p:ph type="title" hasCustomPrompt="1"/>
          </p:nvPr>
        </p:nvSpPr>
        <p:spPr>
          <a:xfrm>
            <a:off x="1055691" y="746438"/>
            <a:ext cx="10080620" cy="360000"/>
          </a:xfrm>
          <a:prstGeom prst="rect">
            <a:avLst/>
          </a:prstGeom>
        </p:spPr>
        <p:txBody>
          <a:bodyPr lIns="0" tIns="0" rIns="0" bIns="0" anchor="t">
            <a:noAutofit/>
          </a:bodyPr>
          <a:lstStyle>
            <a:lvl1pPr>
              <a:lnSpc>
                <a:spcPct val="100000"/>
              </a:lnSpc>
              <a:defRPr sz="1908" b="1"/>
            </a:lvl1pPr>
          </a:lstStyle>
          <a:p>
            <a:r>
              <a:rPr lang="fr-FR" noProof="0"/>
              <a:t>Titre de slide</a:t>
            </a:r>
          </a:p>
        </p:txBody>
      </p:sp>
      <p:sp>
        <p:nvSpPr>
          <p:cNvPr id="134" name="Text Placeholder 133">
            <a:extLst>
              <a:ext uri="{FF2B5EF4-FFF2-40B4-BE49-F238E27FC236}">
                <a16:creationId xmlns:a16="http://schemas.microsoft.com/office/drawing/2014/main" id="{F607BD87-CC07-4C89-B48F-80B7A657159F}"/>
              </a:ext>
            </a:extLst>
          </p:cNvPr>
          <p:cNvSpPr>
            <a:spLocks noGrp="1"/>
          </p:cNvSpPr>
          <p:nvPr>
            <p:ph type="body" sz="quarter" idx="15" hasCustomPrompt="1"/>
          </p:nvPr>
        </p:nvSpPr>
        <p:spPr>
          <a:xfrm>
            <a:off x="689931" y="1578192"/>
            <a:ext cx="2653863" cy="864000"/>
          </a:xfrm>
          <a:custGeom>
            <a:avLst/>
            <a:gdLst>
              <a:gd name="connsiteX0" fmla="*/ 432000 w 2653863"/>
              <a:gd name="connsiteY0" fmla="*/ 0 h 864000"/>
              <a:gd name="connsiteX1" fmla="*/ 2193782 w 2653863"/>
              <a:gd name="connsiteY1" fmla="*/ 0 h 864000"/>
              <a:gd name="connsiteX2" fmla="*/ 2653863 w 2653863"/>
              <a:gd name="connsiteY2" fmla="*/ 864000 h 864000"/>
              <a:gd name="connsiteX3" fmla="*/ 432000 w 2653863"/>
              <a:gd name="connsiteY3" fmla="*/ 864000 h 864000"/>
              <a:gd name="connsiteX4" fmla="*/ 0 w 2653863"/>
              <a:gd name="connsiteY4" fmla="*/ 432000 h 864000"/>
              <a:gd name="connsiteX5" fmla="*/ 432000 w 2653863"/>
              <a:gd name="connsiteY5" fmla="*/ 0 h 86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53863" h="864000">
                <a:moveTo>
                  <a:pt x="432000" y="0"/>
                </a:moveTo>
                <a:lnTo>
                  <a:pt x="2193782" y="0"/>
                </a:lnTo>
                <a:lnTo>
                  <a:pt x="2653863" y="864000"/>
                </a:lnTo>
                <a:lnTo>
                  <a:pt x="432000" y="864000"/>
                </a:lnTo>
                <a:cubicBezTo>
                  <a:pt x="193413" y="864000"/>
                  <a:pt x="0" y="670587"/>
                  <a:pt x="0" y="432000"/>
                </a:cubicBezTo>
                <a:cubicBezTo>
                  <a:pt x="0" y="193413"/>
                  <a:pt x="193413" y="0"/>
                  <a:pt x="432000" y="0"/>
                </a:cubicBezTo>
                <a:close/>
              </a:path>
            </a:pathLst>
          </a:custGeom>
          <a:solidFill>
            <a:schemeClr val="bg1"/>
          </a:solidFill>
          <a:effectLst>
            <a:outerShdw blurRad="254000" algn="ctr" rotWithShape="0">
              <a:prstClr val="black">
                <a:alpha val="15000"/>
              </a:prstClr>
            </a:outerShdw>
          </a:effectLst>
        </p:spPr>
        <p:txBody>
          <a:bodyPr wrap="square" lIns="360000" tIns="180000" rIns="180000" bIns="180000" anchor="ctr">
            <a:noAutofit/>
          </a:bodyPr>
          <a:lstStyle>
            <a:lvl1pPr marL="0" indent="0" algn="l">
              <a:spcBef>
                <a:spcPts val="318"/>
              </a:spcBef>
              <a:buNone/>
              <a:defRPr sz="1113" b="1">
                <a:solidFill>
                  <a:schemeClr val="accent1"/>
                </a:solidFill>
              </a:defRPr>
            </a:lvl1pPr>
            <a:lvl2pPr marL="0" indent="0">
              <a:spcBef>
                <a:spcPts val="318"/>
              </a:spcBef>
              <a:buNone/>
              <a:defRPr sz="636" i="1">
                <a:solidFill>
                  <a:schemeClr val="tx1">
                    <a:lumMod val="75000"/>
                    <a:lumOff val="25000"/>
                  </a:schemeClr>
                </a:solidFill>
              </a:defRPr>
            </a:lvl2pPr>
            <a:lvl3pPr marL="727000" indent="0">
              <a:buNone/>
              <a:defRPr/>
            </a:lvl3pPr>
            <a:lvl4pPr marL="1090501" indent="0">
              <a:buNone/>
              <a:defRPr/>
            </a:lvl4pPr>
            <a:lvl5pPr marL="1454002" indent="0">
              <a:buNone/>
              <a:defRPr/>
            </a:lvl5pPr>
          </a:lstStyle>
          <a:p>
            <a:pPr lvl="0"/>
            <a:r>
              <a:rPr lang="fr-FR" noProof="0"/>
              <a:t>Intitulé de poste</a:t>
            </a:r>
          </a:p>
          <a:p>
            <a:pPr lvl="1"/>
            <a:r>
              <a:rPr lang="fr-FR" noProof="0"/>
              <a:t>Taux d’intervention</a:t>
            </a:r>
          </a:p>
        </p:txBody>
      </p:sp>
      <p:sp>
        <p:nvSpPr>
          <p:cNvPr id="141" name="Text Placeholder 140">
            <a:extLst>
              <a:ext uri="{FF2B5EF4-FFF2-40B4-BE49-F238E27FC236}">
                <a16:creationId xmlns:a16="http://schemas.microsoft.com/office/drawing/2014/main" id="{3929E3A0-738A-46AD-8399-76CDEE5A90B1}"/>
              </a:ext>
            </a:extLst>
          </p:cNvPr>
          <p:cNvSpPr>
            <a:spLocks noGrp="1"/>
          </p:cNvSpPr>
          <p:nvPr>
            <p:ph type="body" sz="quarter" idx="17" hasCustomPrompt="1"/>
          </p:nvPr>
        </p:nvSpPr>
        <p:spPr>
          <a:xfrm>
            <a:off x="4404231" y="1578192"/>
            <a:ext cx="2653863" cy="864000"/>
          </a:xfrm>
          <a:custGeom>
            <a:avLst/>
            <a:gdLst>
              <a:gd name="connsiteX0" fmla="*/ 432000 w 2653863"/>
              <a:gd name="connsiteY0" fmla="*/ 0 h 864000"/>
              <a:gd name="connsiteX1" fmla="*/ 2193782 w 2653863"/>
              <a:gd name="connsiteY1" fmla="*/ 0 h 864000"/>
              <a:gd name="connsiteX2" fmla="*/ 2653863 w 2653863"/>
              <a:gd name="connsiteY2" fmla="*/ 864000 h 864000"/>
              <a:gd name="connsiteX3" fmla="*/ 432000 w 2653863"/>
              <a:gd name="connsiteY3" fmla="*/ 864000 h 864000"/>
              <a:gd name="connsiteX4" fmla="*/ 0 w 2653863"/>
              <a:gd name="connsiteY4" fmla="*/ 432000 h 864000"/>
              <a:gd name="connsiteX5" fmla="*/ 432000 w 2653863"/>
              <a:gd name="connsiteY5" fmla="*/ 0 h 86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53863" h="864000">
                <a:moveTo>
                  <a:pt x="432000" y="0"/>
                </a:moveTo>
                <a:lnTo>
                  <a:pt x="2193782" y="0"/>
                </a:lnTo>
                <a:lnTo>
                  <a:pt x="2653863" y="864000"/>
                </a:lnTo>
                <a:lnTo>
                  <a:pt x="432000" y="864000"/>
                </a:lnTo>
                <a:cubicBezTo>
                  <a:pt x="193413" y="864000"/>
                  <a:pt x="0" y="670587"/>
                  <a:pt x="0" y="432000"/>
                </a:cubicBezTo>
                <a:cubicBezTo>
                  <a:pt x="0" y="193413"/>
                  <a:pt x="193413" y="0"/>
                  <a:pt x="432000" y="0"/>
                </a:cubicBezTo>
                <a:close/>
              </a:path>
            </a:pathLst>
          </a:custGeom>
          <a:solidFill>
            <a:schemeClr val="bg1"/>
          </a:solidFill>
          <a:effectLst>
            <a:outerShdw blurRad="254000" algn="ctr" rotWithShape="0">
              <a:prstClr val="black">
                <a:alpha val="15000"/>
              </a:prstClr>
            </a:outerShdw>
          </a:effectLst>
        </p:spPr>
        <p:txBody>
          <a:bodyPr wrap="square" lIns="360000" tIns="180000" rIns="180000" bIns="180000" anchor="ctr">
            <a:noAutofit/>
          </a:bodyPr>
          <a:lstStyle>
            <a:lvl1pPr marL="0" indent="0" algn="l">
              <a:spcBef>
                <a:spcPts val="318"/>
              </a:spcBef>
              <a:buNone/>
              <a:defRPr sz="1113" b="1">
                <a:solidFill>
                  <a:schemeClr val="accent1"/>
                </a:solidFill>
              </a:defRPr>
            </a:lvl1pPr>
            <a:lvl2pPr marL="0" indent="0">
              <a:spcBef>
                <a:spcPts val="318"/>
              </a:spcBef>
              <a:buNone/>
              <a:defRPr sz="636" i="1">
                <a:solidFill>
                  <a:schemeClr val="tx1">
                    <a:lumMod val="75000"/>
                    <a:lumOff val="25000"/>
                  </a:schemeClr>
                </a:solidFill>
              </a:defRPr>
            </a:lvl2pPr>
            <a:lvl3pPr marL="727000" indent="0">
              <a:buNone/>
              <a:defRPr/>
            </a:lvl3pPr>
            <a:lvl4pPr marL="1090501" indent="0">
              <a:buNone/>
              <a:defRPr/>
            </a:lvl4pPr>
            <a:lvl5pPr marL="1454002" indent="0">
              <a:buNone/>
              <a:defRPr/>
            </a:lvl5pPr>
          </a:lstStyle>
          <a:p>
            <a:pPr lvl="0"/>
            <a:r>
              <a:rPr lang="fr-FR" noProof="0"/>
              <a:t>Intitulé de poste</a:t>
            </a:r>
          </a:p>
          <a:p>
            <a:pPr lvl="1"/>
            <a:r>
              <a:rPr lang="fr-FR" noProof="0"/>
              <a:t>Taux d’intervention</a:t>
            </a:r>
          </a:p>
        </p:txBody>
      </p:sp>
      <p:sp>
        <p:nvSpPr>
          <p:cNvPr id="144" name="Text Placeholder 143">
            <a:extLst>
              <a:ext uri="{FF2B5EF4-FFF2-40B4-BE49-F238E27FC236}">
                <a16:creationId xmlns:a16="http://schemas.microsoft.com/office/drawing/2014/main" id="{E7AEFF69-61CC-4D23-AE9A-D58409529B0A}"/>
              </a:ext>
            </a:extLst>
          </p:cNvPr>
          <p:cNvSpPr>
            <a:spLocks noGrp="1"/>
          </p:cNvSpPr>
          <p:nvPr>
            <p:ph type="body" sz="quarter" idx="19" hasCustomPrompt="1"/>
          </p:nvPr>
        </p:nvSpPr>
        <p:spPr>
          <a:xfrm>
            <a:off x="8118071" y="1578192"/>
            <a:ext cx="2653863" cy="864000"/>
          </a:xfrm>
          <a:custGeom>
            <a:avLst/>
            <a:gdLst>
              <a:gd name="connsiteX0" fmla="*/ 432000 w 2653863"/>
              <a:gd name="connsiteY0" fmla="*/ 0 h 864000"/>
              <a:gd name="connsiteX1" fmla="*/ 2193782 w 2653863"/>
              <a:gd name="connsiteY1" fmla="*/ 0 h 864000"/>
              <a:gd name="connsiteX2" fmla="*/ 2653863 w 2653863"/>
              <a:gd name="connsiteY2" fmla="*/ 864000 h 864000"/>
              <a:gd name="connsiteX3" fmla="*/ 432000 w 2653863"/>
              <a:gd name="connsiteY3" fmla="*/ 864000 h 864000"/>
              <a:gd name="connsiteX4" fmla="*/ 0 w 2653863"/>
              <a:gd name="connsiteY4" fmla="*/ 432000 h 864000"/>
              <a:gd name="connsiteX5" fmla="*/ 432000 w 2653863"/>
              <a:gd name="connsiteY5" fmla="*/ 0 h 86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53863" h="864000">
                <a:moveTo>
                  <a:pt x="432000" y="0"/>
                </a:moveTo>
                <a:lnTo>
                  <a:pt x="2193782" y="0"/>
                </a:lnTo>
                <a:lnTo>
                  <a:pt x="2653863" y="864000"/>
                </a:lnTo>
                <a:lnTo>
                  <a:pt x="432000" y="864000"/>
                </a:lnTo>
                <a:cubicBezTo>
                  <a:pt x="193413" y="864000"/>
                  <a:pt x="0" y="670587"/>
                  <a:pt x="0" y="432000"/>
                </a:cubicBezTo>
                <a:cubicBezTo>
                  <a:pt x="0" y="193413"/>
                  <a:pt x="193413" y="0"/>
                  <a:pt x="432000" y="0"/>
                </a:cubicBezTo>
                <a:close/>
              </a:path>
            </a:pathLst>
          </a:custGeom>
          <a:solidFill>
            <a:schemeClr val="bg1"/>
          </a:solidFill>
          <a:effectLst>
            <a:outerShdw blurRad="254000" algn="ctr" rotWithShape="0">
              <a:prstClr val="black">
                <a:alpha val="15000"/>
              </a:prstClr>
            </a:outerShdw>
          </a:effectLst>
        </p:spPr>
        <p:txBody>
          <a:bodyPr wrap="square" lIns="360000" tIns="180000" rIns="180000" bIns="180000" anchor="ctr">
            <a:noAutofit/>
          </a:bodyPr>
          <a:lstStyle>
            <a:lvl1pPr marL="0" indent="0" algn="l">
              <a:spcBef>
                <a:spcPts val="318"/>
              </a:spcBef>
              <a:buNone/>
              <a:defRPr sz="1113" b="1">
                <a:solidFill>
                  <a:schemeClr val="accent1"/>
                </a:solidFill>
              </a:defRPr>
            </a:lvl1pPr>
            <a:lvl2pPr marL="0" indent="0">
              <a:spcBef>
                <a:spcPts val="318"/>
              </a:spcBef>
              <a:buNone/>
              <a:defRPr sz="636" i="1">
                <a:solidFill>
                  <a:schemeClr val="tx1">
                    <a:lumMod val="75000"/>
                    <a:lumOff val="25000"/>
                  </a:schemeClr>
                </a:solidFill>
              </a:defRPr>
            </a:lvl2pPr>
            <a:lvl3pPr marL="727000" indent="0">
              <a:buNone/>
              <a:defRPr/>
            </a:lvl3pPr>
            <a:lvl4pPr marL="1090501" indent="0">
              <a:buNone/>
              <a:defRPr/>
            </a:lvl4pPr>
            <a:lvl5pPr marL="1454002" indent="0">
              <a:buNone/>
              <a:defRPr/>
            </a:lvl5pPr>
          </a:lstStyle>
          <a:p>
            <a:pPr lvl="0"/>
            <a:r>
              <a:rPr lang="fr-FR" noProof="0"/>
              <a:t>Intitulé de poste</a:t>
            </a:r>
          </a:p>
          <a:p>
            <a:pPr lvl="1"/>
            <a:r>
              <a:rPr lang="fr-FR" noProof="0"/>
              <a:t>Taux d’intervention</a:t>
            </a:r>
          </a:p>
        </p:txBody>
      </p:sp>
      <p:sp>
        <p:nvSpPr>
          <p:cNvPr id="158" name="Text Placeholder 157">
            <a:extLst>
              <a:ext uri="{FF2B5EF4-FFF2-40B4-BE49-F238E27FC236}">
                <a16:creationId xmlns:a16="http://schemas.microsoft.com/office/drawing/2014/main" id="{DB432FD6-F448-4D09-ACC4-CC186BEA503C}"/>
              </a:ext>
            </a:extLst>
          </p:cNvPr>
          <p:cNvSpPr>
            <a:spLocks noGrp="1"/>
          </p:cNvSpPr>
          <p:nvPr>
            <p:ph type="body" sz="quarter" idx="30" hasCustomPrompt="1"/>
          </p:nvPr>
        </p:nvSpPr>
        <p:spPr>
          <a:xfrm>
            <a:off x="689931" y="3945472"/>
            <a:ext cx="2653863" cy="864000"/>
          </a:xfrm>
          <a:custGeom>
            <a:avLst/>
            <a:gdLst>
              <a:gd name="connsiteX0" fmla="*/ 432000 w 2653863"/>
              <a:gd name="connsiteY0" fmla="*/ 0 h 864000"/>
              <a:gd name="connsiteX1" fmla="*/ 2193782 w 2653863"/>
              <a:gd name="connsiteY1" fmla="*/ 0 h 864000"/>
              <a:gd name="connsiteX2" fmla="*/ 2653863 w 2653863"/>
              <a:gd name="connsiteY2" fmla="*/ 864000 h 864000"/>
              <a:gd name="connsiteX3" fmla="*/ 432000 w 2653863"/>
              <a:gd name="connsiteY3" fmla="*/ 864000 h 864000"/>
              <a:gd name="connsiteX4" fmla="*/ 0 w 2653863"/>
              <a:gd name="connsiteY4" fmla="*/ 432000 h 864000"/>
              <a:gd name="connsiteX5" fmla="*/ 432000 w 2653863"/>
              <a:gd name="connsiteY5" fmla="*/ 0 h 86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53863" h="864000">
                <a:moveTo>
                  <a:pt x="432000" y="0"/>
                </a:moveTo>
                <a:lnTo>
                  <a:pt x="2193782" y="0"/>
                </a:lnTo>
                <a:lnTo>
                  <a:pt x="2653863" y="864000"/>
                </a:lnTo>
                <a:lnTo>
                  <a:pt x="432000" y="864000"/>
                </a:lnTo>
                <a:cubicBezTo>
                  <a:pt x="193413" y="864000"/>
                  <a:pt x="0" y="670587"/>
                  <a:pt x="0" y="432000"/>
                </a:cubicBezTo>
                <a:cubicBezTo>
                  <a:pt x="0" y="193413"/>
                  <a:pt x="193413" y="0"/>
                  <a:pt x="432000" y="0"/>
                </a:cubicBezTo>
                <a:close/>
              </a:path>
            </a:pathLst>
          </a:custGeom>
          <a:solidFill>
            <a:schemeClr val="bg1"/>
          </a:solidFill>
          <a:effectLst>
            <a:outerShdw blurRad="254000" algn="ctr" rotWithShape="0">
              <a:prstClr val="black">
                <a:alpha val="15000"/>
              </a:prstClr>
            </a:outerShdw>
          </a:effectLst>
        </p:spPr>
        <p:txBody>
          <a:bodyPr wrap="square" lIns="360000" tIns="180000" rIns="180000" bIns="180000" anchor="ctr">
            <a:noAutofit/>
          </a:bodyPr>
          <a:lstStyle>
            <a:lvl1pPr marL="0" indent="0" algn="l">
              <a:spcBef>
                <a:spcPts val="318"/>
              </a:spcBef>
              <a:buNone/>
              <a:defRPr sz="1113" b="1">
                <a:solidFill>
                  <a:schemeClr val="accent1"/>
                </a:solidFill>
              </a:defRPr>
            </a:lvl1pPr>
            <a:lvl2pPr marL="0" indent="0">
              <a:spcBef>
                <a:spcPts val="318"/>
              </a:spcBef>
              <a:buNone/>
              <a:defRPr sz="636" i="1">
                <a:solidFill>
                  <a:schemeClr val="tx1">
                    <a:lumMod val="75000"/>
                    <a:lumOff val="25000"/>
                  </a:schemeClr>
                </a:solidFill>
              </a:defRPr>
            </a:lvl2pPr>
            <a:lvl3pPr marL="727000" indent="0">
              <a:buNone/>
              <a:defRPr/>
            </a:lvl3pPr>
            <a:lvl4pPr marL="1090501" indent="0">
              <a:buNone/>
              <a:defRPr/>
            </a:lvl4pPr>
            <a:lvl5pPr marL="1454002" indent="0">
              <a:buNone/>
              <a:defRPr/>
            </a:lvl5pPr>
          </a:lstStyle>
          <a:p>
            <a:pPr lvl="0"/>
            <a:r>
              <a:rPr lang="fr-FR" noProof="0"/>
              <a:t>Intitulé de poste</a:t>
            </a:r>
          </a:p>
          <a:p>
            <a:pPr lvl="1"/>
            <a:r>
              <a:rPr lang="fr-FR" noProof="0"/>
              <a:t>Taux d’intervention</a:t>
            </a:r>
          </a:p>
        </p:txBody>
      </p:sp>
      <p:sp>
        <p:nvSpPr>
          <p:cNvPr id="160" name="Text Placeholder 159">
            <a:extLst>
              <a:ext uri="{FF2B5EF4-FFF2-40B4-BE49-F238E27FC236}">
                <a16:creationId xmlns:a16="http://schemas.microsoft.com/office/drawing/2014/main" id="{248D1A79-E06A-4F05-9FB2-F8E54BCD6A6A}"/>
              </a:ext>
            </a:extLst>
          </p:cNvPr>
          <p:cNvSpPr>
            <a:spLocks noGrp="1"/>
          </p:cNvSpPr>
          <p:nvPr>
            <p:ph type="body" sz="quarter" idx="32" hasCustomPrompt="1"/>
          </p:nvPr>
        </p:nvSpPr>
        <p:spPr>
          <a:xfrm>
            <a:off x="4404231" y="3945472"/>
            <a:ext cx="2653863" cy="864000"/>
          </a:xfrm>
          <a:custGeom>
            <a:avLst/>
            <a:gdLst>
              <a:gd name="connsiteX0" fmla="*/ 432000 w 2653863"/>
              <a:gd name="connsiteY0" fmla="*/ 0 h 864000"/>
              <a:gd name="connsiteX1" fmla="*/ 2193782 w 2653863"/>
              <a:gd name="connsiteY1" fmla="*/ 0 h 864000"/>
              <a:gd name="connsiteX2" fmla="*/ 2653863 w 2653863"/>
              <a:gd name="connsiteY2" fmla="*/ 864000 h 864000"/>
              <a:gd name="connsiteX3" fmla="*/ 432000 w 2653863"/>
              <a:gd name="connsiteY3" fmla="*/ 864000 h 864000"/>
              <a:gd name="connsiteX4" fmla="*/ 0 w 2653863"/>
              <a:gd name="connsiteY4" fmla="*/ 432000 h 864000"/>
              <a:gd name="connsiteX5" fmla="*/ 432000 w 2653863"/>
              <a:gd name="connsiteY5" fmla="*/ 0 h 86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53863" h="864000">
                <a:moveTo>
                  <a:pt x="432000" y="0"/>
                </a:moveTo>
                <a:lnTo>
                  <a:pt x="2193782" y="0"/>
                </a:lnTo>
                <a:lnTo>
                  <a:pt x="2653863" y="864000"/>
                </a:lnTo>
                <a:lnTo>
                  <a:pt x="432000" y="864000"/>
                </a:lnTo>
                <a:cubicBezTo>
                  <a:pt x="193413" y="864000"/>
                  <a:pt x="0" y="670587"/>
                  <a:pt x="0" y="432000"/>
                </a:cubicBezTo>
                <a:cubicBezTo>
                  <a:pt x="0" y="193413"/>
                  <a:pt x="193413" y="0"/>
                  <a:pt x="432000" y="0"/>
                </a:cubicBezTo>
                <a:close/>
              </a:path>
            </a:pathLst>
          </a:custGeom>
          <a:solidFill>
            <a:schemeClr val="bg1"/>
          </a:solidFill>
          <a:effectLst>
            <a:outerShdw blurRad="254000" algn="ctr" rotWithShape="0">
              <a:prstClr val="black">
                <a:alpha val="15000"/>
              </a:prstClr>
            </a:outerShdw>
          </a:effectLst>
        </p:spPr>
        <p:txBody>
          <a:bodyPr wrap="square" lIns="360000" tIns="180000" rIns="180000" bIns="180000" anchor="ctr">
            <a:noAutofit/>
          </a:bodyPr>
          <a:lstStyle>
            <a:lvl1pPr marL="0" indent="0" algn="l">
              <a:spcBef>
                <a:spcPts val="318"/>
              </a:spcBef>
              <a:buNone/>
              <a:defRPr sz="1113" b="1">
                <a:solidFill>
                  <a:schemeClr val="accent1"/>
                </a:solidFill>
              </a:defRPr>
            </a:lvl1pPr>
            <a:lvl2pPr marL="0" indent="0">
              <a:spcBef>
                <a:spcPts val="318"/>
              </a:spcBef>
              <a:buNone/>
              <a:defRPr sz="636" i="1">
                <a:solidFill>
                  <a:schemeClr val="tx1">
                    <a:lumMod val="75000"/>
                    <a:lumOff val="25000"/>
                  </a:schemeClr>
                </a:solidFill>
              </a:defRPr>
            </a:lvl2pPr>
            <a:lvl3pPr marL="727000" indent="0">
              <a:buNone/>
              <a:defRPr/>
            </a:lvl3pPr>
            <a:lvl4pPr marL="1090501" indent="0">
              <a:buNone/>
              <a:defRPr/>
            </a:lvl4pPr>
            <a:lvl5pPr marL="1454002" indent="0">
              <a:buNone/>
              <a:defRPr/>
            </a:lvl5pPr>
          </a:lstStyle>
          <a:p>
            <a:pPr lvl="0"/>
            <a:r>
              <a:rPr lang="fr-FR" noProof="0"/>
              <a:t>Intitulé de poste</a:t>
            </a:r>
          </a:p>
          <a:p>
            <a:pPr lvl="1"/>
            <a:r>
              <a:rPr lang="fr-FR" noProof="0"/>
              <a:t>Taux d’intervention</a:t>
            </a:r>
          </a:p>
        </p:txBody>
      </p:sp>
      <p:sp>
        <p:nvSpPr>
          <p:cNvPr id="162" name="Text Placeholder 161">
            <a:extLst>
              <a:ext uri="{FF2B5EF4-FFF2-40B4-BE49-F238E27FC236}">
                <a16:creationId xmlns:a16="http://schemas.microsoft.com/office/drawing/2014/main" id="{415167E9-EB20-4BB7-B7C3-8DB0C337AF74}"/>
              </a:ext>
            </a:extLst>
          </p:cNvPr>
          <p:cNvSpPr>
            <a:spLocks noGrp="1"/>
          </p:cNvSpPr>
          <p:nvPr>
            <p:ph type="body" sz="quarter" idx="34" hasCustomPrompt="1"/>
          </p:nvPr>
        </p:nvSpPr>
        <p:spPr>
          <a:xfrm>
            <a:off x="8118071" y="3945472"/>
            <a:ext cx="2653863" cy="864000"/>
          </a:xfrm>
          <a:custGeom>
            <a:avLst/>
            <a:gdLst>
              <a:gd name="connsiteX0" fmla="*/ 432000 w 2653863"/>
              <a:gd name="connsiteY0" fmla="*/ 0 h 864000"/>
              <a:gd name="connsiteX1" fmla="*/ 2193782 w 2653863"/>
              <a:gd name="connsiteY1" fmla="*/ 0 h 864000"/>
              <a:gd name="connsiteX2" fmla="*/ 2653863 w 2653863"/>
              <a:gd name="connsiteY2" fmla="*/ 864000 h 864000"/>
              <a:gd name="connsiteX3" fmla="*/ 432000 w 2653863"/>
              <a:gd name="connsiteY3" fmla="*/ 864000 h 864000"/>
              <a:gd name="connsiteX4" fmla="*/ 0 w 2653863"/>
              <a:gd name="connsiteY4" fmla="*/ 432000 h 864000"/>
              <a:gd name="connsiteX5" fmla="*/ 432000 w 2653863"/>
              <a:gd name="connsiteY5" fmla="*/ 0 h 86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53863" h="864000">
                <a:moveTo>
                  <a:pt x="432000" y="0"/>
                </a:moveTo>
                <a:lnTo>
                  <a:pt x="2193782" y="0"/>
                </a:lnTo>
                <a:lnTo>
                  <a:pt x="2653863" y="864000"/>
                </a:lnTo>
                <a:lnTo>
                  <a:pt x="432000" y="864000"/>
                </a:lnTo>
                <a:cubicBezTo>
                  <a:pt x="193413" y="864000"/>
                  <a:pt x="0" y="670587"/>
                  <a:pt x="0" y="432000"/>
                </a:cubicBezTo>
                <a:cubicBezTo>
                  <a:pt x="0" y="193413"/>
                  <a:pt x="193413" y="0"/>
                  <a:pt x="432000" y="0"/>
                </a:cubicBezTo>
                <a:close/>
              </a:path>
            </a:pathLst>
          </a:custGeom>
          <a:solidFill>
            <a:schemeClr val="bg1"/>
          </a:solidFill>
          <a:effectLst>
            <a:outerShdw blurRad="254000" algn="ctr" rotWithShape="0">
              <a:prstClr val="black">
                <a:alpha val="15000"/>
              </a:prstClr>
            </a:outerShdw>
          </a:effectLst>
        </p:spPr>
        <p:txBody>
          <a:bodyPr wrap="square" lIns="360000" tIns="180000" rIns="180000" bIns="180000" anchor="ctr">
            <a:noAutofit/>
          </a:bodyPr>
          <a:lstStyle>
            <a:lvl1pPr marL="0" indent="0" algn="l">
              <a:spcBef>
                <a:spcPts val="318"/>
              </a:spcBef>
              <a:buNone/>
              <a:defRPr sz="1113" b="1">
                <a:solidFill>
                  <a:schemeClr val="accent1"/>
                </a:solidFill>
              </a:defRPr>
            </a:lvl1pPr>
            <a:lvl2pPr marL="0" indent="0">
              <a:spcBef>
                <a:spcPts val="318"/>
              </a:spcBef>
              <a:buNone/>
              <a:defRPr sz="636" i="1">
                <a:solidFill>
                  <a:schemeClr val="tx1">
                    <a:lumMod val="75000"/>
                    <a:lumOff val="25000"/>
                  </a:schemeClr>
                </a:solidFill>
              </a:defRPr>
            </a:lvl2pPr>
            <a:lvl3pPr marL="727000" indent="0">
              <a:buNone/>
              <a:defRPr/>
            </a:lvl3pPr>
            <a:lvl4pPr marL="1090501" indent="0">
              <a:buNone/>
              <a:defRPr/>
            </a:lvl4pPr>
            <a:lvl5pPr marL="1454002" indent="0">
              <a:buNone/>
              <a:defRPr/>
            </a:lvl5pPr>
          </a:lstStyle>
          <a:p>
            <a:pPr lvl="0"/>
            <a:r>
              <a:rPr lang="fr-FR" noProof="0"/>
              <a:t>Intitulé de poste</a:t>
            </a:r>
          </a:p>
          <a:p>
            <a:pPr lvl="1"/>
            <a:r>
              <a:rPr lang="fr-FR" noProof="0"/>
              <a:t>Taux d’intervention</a:t>
            </a:r>
          </a:p>
        </p:txBody>
      </p:sp>
      <p:sp>
        <p:nvSpPr>
          <p:cNvPr id="17" name="Text Placeholder 16">
            <a:extLst>
              <a:ext uri="{FF2B5EF4-FFF2-40B4-BE49-F238E27FC236}">
                <a16:creationId xmlns:a16="http://schemas.microsoft.com/office/drawing/2014/main" id="{DBD5FAAC-8A9F-4604-B471-D2389F626268}"/>
              </a:ext>
            </a:extLst>
          </p:cNvPr>
          <p:cNvSpPr>
            <a:spLocks noGrp="1"/>
          </p:cNvSpPr>
          <p:nvPr>
            <p:ph type="body" sz="quarter" idx="38" hasCustomPrompt="1"/>
          </p:nvPr>
        </p:nvSpPr>
        <p:spPr>
          <a:xfrm>
            <a:off x="689701" y="2581981"/>
            <a:ext cx="3384228" cy="968400"/>
          </a:xfrm>
        </p:spPr>
        <p:txBody>
          <a:bodyPr>
            <a:noAutofit/>
          </a:bodyPr>
          <a:lstStyle>
            <a:lvl1pPr marL="137386" indent="-137386">
              <a:spcBef>
                <a:spcPts val="318"/>
              </a:spcBef>
              <a:defRPr sz="954">
                <a:solidFill>
                  <a:schemeClr val="tx1">
                    <a:lumMod val="75000"/>
                    <a:lumOff val="25000"/>
                  </a:schemeClr>
                </a:solidFill>
              </a:defRPr>
            </a:lvl1pPr>
          </a:lstStyle>
          <a:p>
            <a:pPr lvl="0"/>
            <a:r>
              <a:rPr lang="fr-FR" noProof="0"/>
              <a:t>Rôles et responsabilités</a:t>
            </a:r>
          </a:p>
        </p:txBody>
      </p:sp>
      <p:sp>
        <p:nvSpPr>
          <p:cNvPr id="166" name="Text Placeholder 16">
            <a:extLst>
              <a:ext uri="{FF2B5EF4-FFF2-40B4-BE49-F238E27FC236}">
                <a16:creationId xmlns:a16="http://schemas.microsoft.com/office/drawing/2014/main" id="{CCB03C88-0516-4B1B-A846-0DAEAE9267A0}"/>
              </a:ext>
            </a:extLst>
          </p:cNvPr>
          <p:cNvSpPr>
            <a:spLocks noGrp="1"/>
          </p:cNvSpPr>
          <p:nvPr>
            <p:ph type="body" sz="quarter" idx="39" hasCustomPrompt="1"/>
          </p:nvPr>
        </p:nvSpPr>
        <p:spPr>
          <a:xfrm>
            <a:off x="4403887" y="2581981"/>
            <a:ext cx="3384228" cy="968400"/>
          </a:xfrm>
        </p:spPr>
        <p:txBody>
          <a:bodyPr>
            <a:noAutofit/>
          </a:bodyPr>
          <a:lstStyle>
            <a:lvl1pPr marL="137386" indent="-137386">
              <a:spcBef>
                <a:spcPts val="318"/>
              </a:spcBef>
              <a:defRPr sz="954">
                <a:solidFill>
                  <a:schemeClr val="tx1">
                    <a:lumMod val="75000"/>
                    <a:lumOff val="25000"/>
                  </a:schemeClr>
                </a:solidFill>
              </a:defRPr>
            </a:lvl1pPr>
          </a:lstStyle>
          <a:p>
            <a:pPr lvl="0"/>
            <a:r>
              <a:rPr lang="fr-FR" noProof="0"/>
              <a:t>Rôles et responsabilités</a:t>
            </a:r>
          </a:p>
        </p:txBody>
      </p:sp>
      <p:sp>
        <p:nvSpPr>
          <p:cNvPr id="167" name="Text Placeholder 16">
            <a:extLst>
              <a:ext uri="{FF2B5EF4-FFF2-40B4-BE49-F238E27FC236}">
                <a16:creationId xmlns:a16="http://schemas.microsoft.com/office/drawing/2014/main" id="{62C50F64-1A70-44AD-8529-B86EA73B3240}"/>
              </a:ext>
            </a:extLst>
          </p:cNvPr>
          <p:cNvSpPr>
            <a:spLocks noGrp="1"/>
          </p:cNvSpPr>
          <p:nvPr>
            <p:ph type="body" sz="quarter" idx="40" hasCustomPrompt="1"/>
          </p:nvPr>
        </p:nvSpPr>
        <p:spPr>
          <a:xfrm>
            <a:off x="8117843" y="2581981"/>
            <a:ext cx="3384228" cy="968400"/>
          </a:xfrm>
        </p:spPr>
        <p:txBody>
          <a:bodyPr>
            <a:noAutofit/>
          </a:bodyPr>
          <a:lstStyle>
            <a:lvl1pPr marL="137386" indent="-137386">
              <a:spcBef>
                <a:spcPts val="318"/>
              </a:spcBef>
              <a:defRPr sz="954">
                <a:solidFill>
                  <a:schemeClr val="tx1">
                    <a:lumMod val="75000"/>
                    <a:lumOff val="25000"/>
                  </a:schemeClr>
                </a:solidFill>
              </a:defRPr>
            </a:lvl1pPr>
          </a:lstStyle>
          <a:p>
            <a:pPr lvl="0"/>
            <a:r>
              <a:rPr lang="fr-FR" noProof="0"/>
              <a:t>Rôles et responsabilités</a:t>
            </a:r>
          </a:p>
        </p:txBody>
      </p:sp>
      <p:sp>
        <p:nvSpPr>
          <p:cNvPr id="168" name="Text Placeholder 16">
            <a:extLst>
              <a:ext uri="{FF2B5EF4-FFF2-40B4-BE49-F238E27FC236}">
                <a16:creationId xmlns:a16="http://schemas.microsoft.com/office/drawing/2014/main" id="{39925443-AF28-467D-9920-66A0F2DE40EF}"/>
              </a:ext>
            </a:extLst>
          </p:cNvPr>
          <p:cNvSpPr>
            <a:spLocks noGrp="1"/>
          </p:cNvSpPr>
          <p:nvPr>
            <p:ph type="body" sz="quarter" idx="41" hasCustomPrompt="1"/>
          </p:nvPr>
        </p:nvSpPr>
        <p:spPr>
          <a:xfrm>
            <a:off x="689701" y="4948165"/>
            <a:ext cx="3384228" cy="968400"/>
          </a:xfrm>
        </p:spPr>
        <p:txBody>
          <a:bodyPr>
            <a:noAutofit/>
          </a:bodyPr>
          <a:lstStyle>
            <a:lvl1pPr marL="137386" indent="-137386">
              <a:spcBef>
                <a:spcPts val="318"/>
              </a:spcBef>
              <a:defRPr sz="954">
                <a:solidFill>
                  <a:schemeClr val="tx1">
                    <a:lumMod val="75000"/>
                    <a:lumOff val="25000"/>
                  </a:schemeClr>
                </a:solidFill>
              </a:defRPr>
            </a:lvl1pPr>
          </a:lstStyle>
          <a:p>
            <a:pPr lvl="0"/>
            <a:r>
              <a:rPr lang="fr-FR" noProof="0"/>
              <a:t>Rôles et responsabilités</a:t>
            </a:r>
          </a:p>
        </p:txBody>
      </p:sp>
      <p:sp>
        <p:nvSpPr>
          <p:cNvPr id="169" name="Text Placeholder 16">
            <a:extLst>
              <a:ext uri="{FF2B5EF4-FFF2-40B4-BE49-F238E27FC236}">
                <a16:creationId xmlns:a16="http://schemas.microsoft.com/office/drawing/2014/main" id="{EB8AB172-3D07-48E1-877F-4742B2B025A9}"/>
              </a:ext>
            </a:extLst>
          </p:cNvPr>
          <p:cNvSpPr>
            <a:spLocks noGrp="1"/>
          </p:cNvSpPr>
          <p:nvPr>
            <p:ph type="body" sz="quarter" idx="42" hasCustomPrompt="1"/>
          </p:nvPr>
        </p:nvSpPr>
        <p:spPr>
          <a:xfrm>
            <a:off x="4403887" y="4948165"/>
            <a:ext cx="3384228" cy="968400"/>
          </a:xfrm>
        </p:spPr>
        <p:txBody>
          <a:bodyPr>
            <a:noAutofit/>
          </a:bodyPr>
          <a:lstStyle>
            <a:lvl1pPr marL="137386" indent="-137386">
              <a:spcBef>
                <a:spcPts val="318"/>
              </a:spcBef>
              <a:defRPr sz="954">
                <a:solidFill>
                  <a:schemeClr val="tx1">
                    <a:lumMod val="75000"/>
                    <a:lumOff val="25000"/>
                  </a:schemeClr>
                </a:solidFill>
              </a:defRPr>
            </a:lvl1pPr>
          </a:lstStyle>
          <a:p>
            <a:pPr lvl="0"/>
            <a:r>
              <a:rPr lang="fr-FR" noProof="0"/>
              <a:t>Rôles et responsabilités</a:t>
            </a:r>
          </a:p>
        </p:txBody>
      </p:sp>
      <p:sp>
        <p:nvSpPr>
          <p:cNvPr id="170" name="Text Placeholder 16">
            <a:extLst>
              <a:ext uri="{FF2B5EF4-FFF2-40B4-BE49-F238E27FC236}">
                <a16:creationId xmlns:a16="http://schemas.microsoft.com/office/drawing/2014/main" id="{CF0148B1-F8C7-41E5-AB83-1FC64A616302}"/>
              </a:ext>
            </a:extLst>
          </p:cNvPr>
          <p:cNvSpPr>
            <a:spLocks noGrp="1"/>
          </p:cNvSpPr>
          <p:nvPr>
            <p:ph type="body" sz="quarter" idx="43" hasCustomPrompt="1"/>
          </p:nvPr>
        </p:nvSpPr>
        <p:spPr>
          <a:xfrm>
            <a:off x="8117843" y="4948165"/>
            <a:ext cx="3384228" cy="968400"/>
          </a:xfrm>
        </p:spPr>
        <p:txBody>
          <a:bodyPr>
            <a:noAutofit/>
          </a:bodyPr>
          <a:lstStyle>
            <a:lvl1pPr marL="137386" indent="-137386">
              <a:spcBef>
                <a:spcPts val="318"/>
              </a:spcBef>
              <a:defRPr sz="954">
                <a:solidFill>
                  <a:schemeClr val="tx1">
                    <a:lumMod val="75000"/>
                    <a:lumOff val="25000"/>
                  </a:schemeClr>
                </a:solidFill>
              </a:defRPr>
            </a:lvl1pPr>
          </a:lstStyle>
          <a:p>
            <a:pPr lvl="0"/>
            <a:r>
              <a:rPr lang="fr-FR" noProof="0"/>
              <a:t>Rôles et responsabilités</a:t>
            </a:r>
          </a:p>
        </p:txBody>
      </p:sp>
      <p:grpSp>
        <p:nvGrpSpPr>
          <p:cNvPr id="28" name="Group 27">
            <a:extLst>
              <a:ext uri="{FF2B5EF4-FFF2-40B4-BE49-F238E27FC236}">
                <a16:creationId xmlns:a16="http://schemas.microsoft.com/office/drawing/2014/main" id="{6139F8CF-5F7B-4FA0-8CCB-F640DE561A95}"/>
              </a:ext>
            </a:extLst>
          </p:cNvPr>
          <p:cNvGrpSpPr/>
          <p:nvPr/>
        </p:nvGrpSpPr>
        <p:grpSpPr>
          <a:xfrm>
            <a:off x="580257" y="814999"/>
            <a:ext cx="270334" cy="228942"/>
            <a:chOff x="5052510" y="-13119"/>
            <a:chExt cx="546136" cy="462515"/>
          </a:xfrm>
        </p:grpSpPr>
        <p:sp>
          <p:nvSpPr>
            <p:cNvPr id="29" name="Graphic 85">
              <a:extLst>
                <a:ext uri="{FF2B5EF4-FFF2-40B4-BE49-F238E27FC236}">
                  <a16:creationId xmlns:a16="http://schemas.microsoft.com/office/drawing/2014/main" id="{7395A0FD-8FEA-4133-8392-558E1807346F}"/>
                </a:ext>
              </a:extLst>
            </p:cNvPr>
            <p:cNvSpPr/>
            <p:nvPr/>
          </p:nvSpPr>
          <p:spPr>
            <a:xfrm>
              <a:off x="5092752" y="-13119"/>
              <a:ext cx="505894" cy="104523"/>
            </a:xfrm>
            <a:custGeom>
              <a:avLst/>
              <a:gdLst>
                <a:gd name="connsiteX0" fmla="*/ 453633 w 505894"/>
                <a:gd name="connsiteY0" fmla="*/ 104523 h 104523"/>
                <a:gd name="connsiteX1" fmla="*/ 114976 w 505894"/>
                <a:gd name="connsiteY1" fmla="*/ 104523 h 104523"/>
                <a:gd name="connsiteX2" fmla="*/ 0 w 505894"/>
                <a:gd name="connsiteY2" fmla="*/ 0 h 104523"/>
                <a:gd name="connsiteX3" fmla="*/ 453633 w 505894"/>
                <a:gd name="connsiteY3" fmla="*/ 0 h 104523"/>
                <a:gd name="connsiteX4" fmla="*/ 505895 w 505894"/>
                <a:gd name="connsiteY4" fmla="*/ 52262 h 104523"/>
                <a:gd name="connsiteX5" fmla="*/ 453633 w 505894"/>
                <a:gd name="connsiteY5" fmla="*/ 104523 h 1045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5894" h="104523">
                  <a:moveTo>
                    <a:pt x="453633" y="104523"/>
                  </a:moveTo>
                  <a:lnTo>
                    <a:pt x="114976" y="104523"/>
                  </a:lnTo>
                  <a:lnTo>
                    <a:pt x="0" y="0"/>
                  </a:lnTo>
                  <a:lnTo>
                    <a:pt x="453633" y="0"/>
                  </a:lnTo>
                  <a:cubicBezTo>
                    <a:pt x="482377" y="0"/>
                    <a:pt x="505895" y="23518"/>
                    <a:pt x="505895" y="52262"/>
                  </a:cubicBezTo>
                  <a:cubicBezTo>
                    <a:pt x="505895" y="81528"/>
                    <a:pt x="482377" y="104523"/>
                    <a:pt x="453633" y="104523"/>
                  </a:cubicBezTo>
                </a:path>
              </a:pathLst>
            </a:custGeom>
            <a:solidFill>
              <a:schemeClr val="accent1"/>
            </a:solidFill>
            <a:ln w="5223" cap="flat">
              <a:noFill/>
              <a:prstDash val="solid"/>
              <a:miter/>
            </a:ln>
          </p:spPr>
          <p:txBody>
            <a:bodyPr rtlCol="0" anchor="ctr"/>
            <a:lstStyle/>
            <a:p>
              <a:endParaRPr lang="fr-FR" sz="1670" noProof="0"/>
            </a:p>
          </p:txBody>
        </p:sp>
        <p:sp>
          <p:nvSpPr>
            <p:cNvPr id="30" name="Graphic 85">
              <a:extLst>
                <a:ext uri="{FF2B5EF4-FFF2-40B4-BE49-F238E27FC236}">
                  <a16:creationId xmlns:a16="http://schemas.microsoft.com/office/drawing/2014/main" id="{F7CDEC42-2C74-453B-B508-6E6BC79E925E}"/>
                </a:ext>
              </a:extLst>
            </p:cNvPr>
            <p:cNvSpPr/>
            <p:nvPr/>
          </p:nvSpPr>
          <p:spPr>
            <a:xfrm>
              <a:off x="5067666" y="173454"/>
              <a:ext cx="460426" cy="104523"/>
            </a:xfrm>
            <a:custGeom>
              <a:avLst/>
              <a:gdLst>
                <a:gd name="connsiteX0" fmla="*/ 407643 w 460426"/>
                <a:gd name="connsiteY0" fmla="*/ 104523 h 104523"/>
                <a:gd name="connsiteX1" fmla="*/ 114976 w 460426"/>
                <a:gd name="connsiteY1" fmla="*/ 104523 h 104523"/>
                <a:gd name="connsiteX2" fmla="*/ 0 w 460426"/>
                <a:gd name="connsiteY2" fmla="*/ 0 h 104523"/>
                <a:gd name="connsiteX3" fmla="*/ 408165 w 460426"/>
                <a:gd name="connsiteY3" fmla="*/ 0 h 104523"/>
                <a:gd name="connsiteX4" fmla="*/ 460427 w 460426"/>
                <a:gd name="connsiteY4" fmla="*/ 52262 h 104523"/>
                <a:gd name="connsiteX5" fmla="*/ 407643 w 460426"/>
                <a:gd name="connsiteY5" fmla="*/ 104523 h 1045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0426" h="104523">
                  <a:moveTo>
                    <a:pt x="407643" y="104523"/>
                  </a:moveTo>
                  <a:lnTo>
                    <a:pt x="114976" y="104523"/>
                  </a:lnTo>
                  <a:lnTo>
                    <a:pt x="0" y="0"/>
                  </a:lnTo>
                  <a:lnTo>
                    <a:pt x="408165" y="0"/>
                  </a:lnTo>
                  <a:cubicBezTo>
                    <a:pt x="436909" y="0"/>
                    <a:pt x="460427" y="23518"/>
                    <a:pt x="460427" y="52262"/>
                  </a:cubicBezTo>
                  <a:cubicBezTo>
                    <a:pt x="459905" y="81006"/>
                    <a:pt x="436387" y="104523"/>
                    <a:pt x="407643" y="104523"/>
                  </a:cubicBezTo>
                </a:path>
              </a:pathLst>
            </a:custGeom>
            <a:solidFill>
              <a:schemeClr val="accent1"/>
            </a:solidFill>
            <a:ln w="5223" cap="flat">
              <a:noFill/>
              <a:prstDash val="solid"/>
              <a:miter/>
            </a:ln>
          </p:spPr>
          <p:txBody>
            <a:bodyPr rtlCol="0" anchor="ctr"/>
            <a:lstStyle/>
            <a:p>
              <a:endParaRPr lang="fr-FR" sz="1670" noProof="0"/>
            </a:p>
          </p:txBody>
        </p:sp>
        <p:sp>
          <p:nvSpPr>
            <p:cNvPr id="31" name="Graphic 85">
              <a:extLst>
                <a:ext uri="{FF2B5EF4-FFF2-40B4-BE49-F238E27FC236}">
                  <a16:creationId xmlns:a16="http://schemas.microsoft.com/office/drawing/2014/main" id="{9D09F7A1-32AB-4A87-85B5-E42F2504E911}"/>
                </a:ext>
              </a:extLst>
            </p:cNvPr>
            <p:cNvSpPr/>
            <p:nvPr/>
          </p:nvSpPr>
          <p:spPr>
            <a:xfrm>
              <a:off x="5052510" y="344873"/>
              <a:ext cx="391964" cy="104523"/>
            </a:xfrm>
            <a:custGeom>
              <a:avLst/>
              <a:gdLst>
                <a:gd name="connsiteX0" fmla="*/ 339702 w 391964"/>
                <a:gd name="connsiteY0" fmla="*/ 104523 h 104523"/>
                <a:gd name="connsiteX1" fmla="*/ 114976 w 391964"/>
                <a:gd name="connsiteY1" fmla="*/ 104523 h 104523"/>
                <a:gd name="connsiteX2" fmla="*/ 0 w 391964"/>
                <a:gd name="connsiteY2" fmla="*/ 0 h 104523"/>
                <a:gd name="connsiteX3" fmla="*/ 339702 w 391964"/>
                <a:gd name="connsiteY3" fmla="*/ 0 h 104523"/>
                <a:gd name="connsiteX4" fmla="*/ 391964 w 391964"/>
                <a:gd name="connsiteY4" fmla="*/ 52262 h 104523"/>
                <a:gd name="connsiteX5" fmla="*/ 339702 w 391964"/>
                <a:gd name="connsiteY5" fmla="*/ 104523 h 1045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1964" h="104523">
                  <a:moveTo>
                    <a:pt x="339702" y="104523"/>
                  </a:moveTo>
                  <a:lnTo>
                    <a:pt x="114976" y="104523"/>
                  </a:lnTo>
                  <a:lnTo>
                    <a:pt x="0" y="0"/>
                  </a:lnTo>
                  <a:lnTo>
                    <a:pt x="339702" y="0"/>
                  </a:lnTo>
                  <a:cubicBezTo>
                    <a:pt x="368446" y="0"/>
                    <a:pt x="391964" y="23518"/>
                    <a:pt x="391964" y="52262"/>
                  </a:cubicBezTo>
                  <a:cubicBezTo>
                    <a:pt x="391964" y="81006"/>
                    <a:pt x="368446" y="104523"/>
                    <a:pt x="339702" y="104523"/>
                  </a:cubicBezTo>
                </a:path>
              </a:pathLst>
            </a:custGeom>
            <a:solidFill>
              <a:schemeClr val="accent1"/>
            </a:solidFill>
            <a:ln w="5223" cap="flat">
              <a:noFill/>
              <a:prstDash val="solid"/>
              <a:miter/>
            </a:ln>
          </p:spPr>
          <p:txBody>
            <a:bodyPr rtlCol="0" anchor="ctr"/>
            <a:lstStyle/>
            <a:p>
              <a:endParaRPr lang="fr-FR" sz="1670" noProof="0"/>
            </a:p>
          </p:txBody>
        </p:sp>
      </p:grpSp>
      <p:sp>
        <p:nvSpPr>
          <p:cNvPr id="131" name="Picture Placeholder 42">
            <a:extLst>
              <a:ext uri="{FF2B5EF4-FFF2-40B4-BE49-F238E27FC236}">
                <a16:creationId xmlns:a16="http://schemas.microsoft.com/office/drawing/2014/main" id="{A62DF46B-271E-480A-B07E-8C0C3BB04112}"/>
              </a:ext>
            </a:extLst>
          </p:cNvPr>
          <p:cNvSpPr>
            <a:spLocks noGrp="1"/>
          </p:cNvSpPr>
          <p:nvPr>
            <p:ph type="pic" sz="quarter" idx="14" hasCustomPrompt="1"/>
          </p:nvPr>
        </p:nvSpPr>
        <p:spPr>
          <a:xfrm>
            <a:off x="3000710" y="1578193"/>
            <a:ext cx="1073221" cy="864000"/>
          </a:xfrm>
          <a:custGeom>
            <a:avLst/>
            <a:gdLst>
              <a:gd name="connsiteX0" fmla="*/ 0 w 1897718"/>
              <a:gd name="connsiteY0" fmla="*/ 0 h 1527765"/>
              <a:gd name="connsiteX1" fmla="*/ 1134366 w 1897718"/>
              <a:gd name="connsiteY1" fmla="*/ 0 h 1527765"/>
              <a:gd name="connsiteX2" fmla="*/ 1882736 w 1897718"/>
              <a:gd name="connsiteY2" fmla="*/ 609887 h 1527765"/>
              <a:gd name="connsiteX3" fmla="*/ 1897718 w 1897718"/>
              <a:gd name="connsiteY3" fmla="*/ 758621 h 1527765"/>
              <a:gd name="connsiteX4" fmla="*/ 1897718 w 1897718"/>
              <a:gd name="connsiteY4" fmla="*/ 769144 h 1527765"/>
              <a:gd name="connsiteX5" fmla="*/ 1882736 w 1897718"/>
              <a:gd name="connsiteY5" fmla="*/ 917879 h 1527765"/>
              <a:gd name="connsiteX6" fmla="*/ 1134366 w 1897718"/>
              <a:gd name="connsiteY6" fmla="*/ 1527765 h 1527765"/>
              <a:gd name="connsiteX7" fmla="*/ 813535 w 1897718"/>
              <a:gd name="connsiteY7" fmla="*/ 1527765 h 15277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97718" h="1527765">
                <a:moveTo>
                  <a:pt x="0" y="0"/>
                </a:moveTo>
                <a:lnTo>
                  <a:pt x="1134366" y="0"/>
                </a:lnTo>
                <a:cubicBezTo>
                  <a:pt x="1503655" y="0"/>
                  <a:pt x="1811536" y="261720"/>
                  <a:pt x="1882736" y="609887"/>
                </a:cubicBezTo>
                <a:lnTo>
                  <a:pt x="1897718" y="758621"/>
                </a:lnTo>
                <a:lnTo>
                  <a:pt x="1897718" y="769144"/>
                </a:lnTo>
                <a:lnTo>
                  <a:pt x="1882736" y="917879"/>
                </a:lnTo>
                <a:cubicBezTo>
                  <a:pt x="1811536" y="1266046"/>
                  <a:pt x="1503655" y="1527765"/>
                  <a:pt x="1134366" y="1527765"/>
                </a:cubicBezTo>
                <a:lnTo>
                  <a:pt x="813535" y="1527765"/>
                </a:lnTo>
                <a:close/>
              </a:path>
            </a:pathLst>
          </a:custGeom>
          <a:solidFill>
            <a:schemeClr val="accent3">
              <a:lumMod val="20000"/>
              <a:lumOff val="80000"/>
            </a:schemeClr>
          </a:solidFill>
        </p:spPr>
        <p:txBody>
          <a:bodyPr wrap="square" lIns="36000" tIns="108000" rIns="36000" bIns="108000">
            <a:noAutofit/>
          </a:bodyPr>
          <a:lstStyle>
            <a:lvl1pPr marL="0" indent="0" algn="ctr">
              <a:buNone/>
              <a:defRPr sz="954" b="0" i="1">
                <a:solidFill>
                  <a:schemeClr val="accent3"/>
                </a:solidFill>
              </a:defRPr>
            </a:lvl1pPr>
          </a:lstStyle>
          <a:p>
            <a:r>
              <a:rPr lang="fr-FR" noProof="0"/>
              <a:t>Image</a:t>
            </a:r>
          </a:p>
        </p:txBody>
      </p:sp>
      <p:sp>
        <p:nvSpPr>
          <p:cNvPr id="140" name="Picture Placeholder 42">
            <a:extLst>
              <a:ext uri="{FF2B5EF4-FFF2-40B4-BE49-F238E27FC236}">
                <a16:creationId xmlns:a16="http://schemas.microsoft.com/office/drawing/2014/main" id="{84EA4767-39CF-4140-B090-987753218733}"/>
              </a:ext>
            </a:extLst>
          </p:cNvPr>
          <p:cNvSpPr>
            <a:spLocks noGrp="1"/>
          </p:cNvSpPr>
          <p:nvPr>
            <p:ph type="pic" sz="quarter" idx="16" hasCustomPrompt="1"/>
          </p:nvPr>
        </p:nvSpPr>
        <p:spPr>
          <a:xfrm>
            <a:off x="6715009" y="1578193"/>
            <a:ext cx="1073221" cy="864000"/>
          </a:xfrm>
          <a:custGeom>
            <a:avLst/>
            <a:gdLst>
              <a:gd name="connsiteX0" fmla="*/ 0 w 1897718"/>
              <a:gd name="connsiteY0" fmla="*/ 0 h 1527765"/>
              <a:gd name="connsiteX1" fmla="*/ 1134366 w 1897718"/>
              <a:gd name="connsiteY1" fmla="*/ 0 h 1527765"/>
              <a:gd name="connsiteX2" fmla="*/ 1882736 w 1897718"/>
              <a:gd name="connsiteY2" fmla="*/ 609887 h 1527765"/>
              <a:gd name="connsiteX3" fmla="*/ 1897718 w 1897718"/>
              <a:gd name="connsiteY3" fmla="*/ 758621 h 1527765"/>
              <a:gd name="connsiteX4" fmla="*/ 1897718 w 1897718"/>
              <a:gd name="connsiteY4" fmla="*/ 769144 h 1527765"/>
              <a:gd name="connsiteX5" fmla="*/ 1882736 w 1897718"/>
              <a:gd name="connsiteY5" fmla="*/ 917879 h 1527765"/>
              <a:gd name="connsiteX6" fmla="*/ 1134366 w 1897718"/>
              <a:gd name="connsiteY6" fmla="*/ 1527765 h 1527765"/>
              <a:gd name="connsiteX7" fmla="*/ 813535 w 1897718"/>
              <a:gd name="connsiteY7" fmla="*/ 1527765 h 15277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97718" h="1527765">
                <a:moveTo>
                  <a:pt x="0" y="0"/>
                </a:moveTo>
                <a:lnTo>
                  <a:pt x="1134366" y="0"/>
                </a:lnTo>
                <a:cubicBezTo>
                  <a:pt x="1503655" y="0"/>
                  <a:pt x="1811536" y="261720"/>
                  <a:pt x="1882736" y="609887"/>
                </a:cubicBezTo>
                <a:lnTo>
                  <a:pt x="1897718" y="758621"/>
                </a:lnTo>
                <a:lnTo>
                  <a:pt x="1897718" y="769144"/>
                </a:lnTo>
                <a:lnTo>
                  <a:pt x="1882736" y="917879"/>
                </a:lnTo>
                <a:cubicBezTo>
                  <a:pt x="1811536" y="1266046"/>
                  <a:pt x="1503655" y="1527765"/>
                  <a:pt x="1134366" y="1527765"/>
                </a:cubicBezTo>
                <a:lnTo>
                  <a:pt x="813535" y="1527765"/>
                </a:lnTo>
                <a:close/>
              </a:path>
            </a:pathLst>
          </a:custGeom>
          <a:solidFill>
            <a:schemeClr val="accent3">
              <a:lumMod val="20000"/>
              <a:lumOff val="80000"/>
            </a:schemeClr>
          </a:solidFill>
        </p:spPr>
        <p:txBody>
          <a:bodyPr wrap="square" lIns="36000" tIns="108000" rIns="36000" bIns="108000">
            <a:noAutofit/>
          </a:bodyPr>
          <a:lstStyle>
            <a:lvl1pPr marL="0" indent="0" algn="ctr">
              <a:buNone/>
              <a:defRPr sz="954" b="0" i="1">
                <a:solidFill>
                  <a:schemeClr val="accent3"/>
                </a:solidFill>
              </a:defRPr>
            </a:lvl1pPr>
          </a:lstStyle>
          <a:p>
            <a:r>
              <a:rPr lang="fr-FR" noProof="0"/>
              <a:t>Image</a:t>
            </a:r>
          </a:p>
        </p:txBody>
      </p:sp>
      <p:sp>
        <p:nvSpPr>
          <p:cNvPr id="143" name="Picture Placeholder 42">
            <a:extLst>
              <a:ext uri="{FF2B5EF4-FFF2-40B4-BE49-F238E27FC236}">
                <a16:creationId xmlns:a16="http://schemas.microsoft.com/office/drawing/2014/main" id="{D74D8601-2479-41BA-8FAE-B443FC44E793}"/>
              </a:ext>
            </a:extLst>
          </p:cNvPr>
          <p:cNvSpPr>
            <a:spLocks noGrp="1"/>
          </p:cNvSpPr>
          <p:nvPr>
            <p:ph type="pic" sz="quarter" idx="18" hasCustomPrompt="1"/>
          </p:nvPr>
        </p:nvSpPr>
        <p:spPr>
          <a:xfrm>
            <a:off x="10428850" y="1578193"/>
            <a:ext cx="1073221" cy="864000"/>
          </a:xfrm>
          <a:custGeom>
            <a:avLst/>
            <a:gdLst>
              <a:gd name="connsiteX0" fmla="*/ 0 w 1897718"/>
              <a:gd name="connsiteY0" fmla="*/ 0 h 1527765"/>
              <a:gd name="connsiteX1" fmla="*/ 1134366 w 1897718"/>
              <a:gd name="connsiteY1" fmla="*/ 0 h 1527765"/>
              <a:gd name="connsiteX2" fmla="*/ 1882736 w 1897718"/>
              <a:gd name="connsiteY2" fmla="*/ 609887 h 1527765"/>
              <a:gd name="connsiteX3" fmla="*/ 1897718 w 1897718"/>
              <a:gd name="connsiteY3" fmla="*/ 758621 h 1527765"/>
              <a:gd name="connsiteX4" fmla="*/ 1897718 w 1897718"/>
              <a:gd name="connsiteY4" fmla="*/ 769144 h 1527765"/>
              <a:gd name="connsiteX5" fmla="*/ 1882736 w 1897718"/>
              <a:gd name="connsiteY5" fmla="*/ 917879 h 1527765"/>
              <a:gd name="connsiteX6" fmla="*/ 1134366 w 1897718"/>
              <a:gd name="connsiteY6" fmla="*/ 1527765 h 1527765"/>
              <a:gd name="connsiteX7" fmla="*/ 813535 w 1897718"/>
              <a:gd name="connsiteY7" fmla="*/ 1527765 h 15277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97718" h="1527765">
                <a:moveTo>
                  <a:pt x="0" y="0"/>
                </a:moveTo>
                <a:lnTo>
                  <a:pt x="1134366" y="0"/>
                </a:lnTo>
                <a:cubicBezTo>
                  <a:pt x="1503655" y="0"/>
                  <a:pt x="1811536" y="261720"/>
                  <a:pt x="1882736" y="609887"/>
                </a:cubicBezTo>
                <a:lnTo>
                  <a:pt x="1897718" y="758621"/>
                </a:lnTo>
                <a:lnTo>
                  <a:pt x="1897718" y="769144"/>
                </a:lnTo>
                <a:lnTo>
                  <a:pt x="1882736" y="917879"/>
                </a:lnTo>
                <a:cubicBezTo>
                  <a:pt x="1811536" y="1266046"/>
                  <a:pt x="1503655" y="1527765"/>
                  <a:pt x="1134366" y="1527765"/>
                </a:cubicBezTo>
                <a:lnTo>
                  <a:pt x="813535" y="1527765"/>
                </a:lnTo>
                <a:close/>
              </a:path>
            </a:pathLst>
          </a:custGeom>
          <a:solidFill>
            <a:schemeClr val="accent3">
              <a:lumMod val="20000"/>
              <a:lumOff val="80000"/>
            </a:schemeClr>
          </a:solidFill>
        </p:spPr>
        <p:txBody>
          <a:bodyPr wrap="square" lIns="36000" tIns="108000" rIns="36000" bIns="108000">
            <a:noAutofit/>
          </a:bodyPr>
          <a:lstStyle>
            <a:lvl1pPr marL="0" indent="0" algn="ctr">
              <a:buNone/>
              <a:defRPr sz="954" b="0" i="1">
                <a:solidFill>
                  <a:schemeClr val="accent3"/>
                </a:solidFill>
              </a:defRPr>
            </a:lvl1pPr>
          </a:lstStyle>
          <a:p>
            <a:r>
              <a:rPr lang="fr-FR" noProof="0"/>
              <a:t>Image</a:t>
            </a:r>
          </a:p>
        </p:txBody>
      </p:sp>
      <p:sp>
        <p:nvSpPr>
          <p:cNvPr id="157" name="Picture Placeholder 42">
            <a:extLst>
              <a:ext uri="{FF2B5EF4-FFF2-40B4-BE49-F238E27FC236}">
                <a16:creationId xmlns:a16="http://schemas.microsoft.com/office/drawing/2014/main" id="{218B63F0-C445-4574-BC48-96645E4635D3}"/>
              </a:ext>
            </a:extLst>
          </p:cNvPr>
          <p:cNvSpPr>
            <a:spLocks noGrp="1"/>
          </p:cNvSpPr>
          <p:nvPr>
            <p:ph type="pic" sz="quarter" idx="29" hasCustomPrompt="1"/>
          </p:nvPr>
        </p:nvSpPr>
        <p:spPr>
          <a:xfrm>
            <a:off x="3000710" y="3945473"/>
            <a:ext cx="1073221" cy="864000"/>
          </a:xfrm>
          <a:custGeom>
            <a:avLst/>
            <a:gdLst>
              <a:gd name="connsiteX0" fmla="*/ 0 w 1897718"/>
              <a:gd name="connsiteY0" fmla="*/ 0 h 1527765"/>
              <a:gd name="connsiteX1" fmla="*/ 1134366 w 1897718"/>
              <a:gd name="connsiteY1" fmla="*/ 0 h 1527765"/>
              <a:gd name="connsiteX2" fmla="*/ 1882736 w 1897718"/>
              <a:gd name="connsiteY2" fmla="*/ 609887 h 1527765"/>
              <a:gd name="connsiteX3" fmla="*/ 1897718 w 1897718"/>
              <a:gd name="connsiteY3" fmla="*/ 758621 h 1527765"/>
              <a:gd name="connsiteX4" fmla="*/ 1897718 w 1897718"/>
              <a:gd name="connsiteY4" fmla="*/ 769144 h 1527765"/>
              <a:gd name="connsiteX5" fmla="*/ 1882736 w 1897718"/>
              <a:gd name="connsiteY5" fmla="*/ 917879 h 1527765"/>
              <a:gd name="connsiteX6" fmla="*/ 1134366 w 1897718"/>
              <a:gd name="connsiteY6" fmla="*/ 1527765 h 1527765"/>
              <a:gd name="connsiteX7" fmla="*/ 813535 w 1897718"/>
              <a:gd name="connsiteY7" fmla="*/ 1527765 h 15277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97718" h="1527765">
                <a:moveTo>
                  <a:pt x="0" y="0"/>
                </a:moveTo>
                <a:lnTo>
                  <a:pt x="1134366" y="0"/>
                </a:lnTo>
                <a:cubicBezTo>
                  <a:pt x="1503655" y="0"/>
                  <a:pt x="1811536" y="261720"/>
                  <a:pt x="1882736" y="609887"/>
                </a:cubicBezTo>
                <a:lnTo>
                  <a:pt x="1897718" y="758621"/>
                </a:lnTo>
                <a:lnTo>
                  <a:pt x="1897718" y="769144"/>
                </a:lnTo>
                <a:lnTo>
                  <a:pt x="1882736" y="917879"/>
                </a:lnTo>
                <a:cubicBezTo>
                  <a:pt x="1811536" y="1266046"/>
                  <a:pt x="1503655" y="1527765"/>
                  <a:pt x="1134366" y="1527765"/>
                </a:cubicBezTo>
                <a:lnTo>
                  <a:pt x="813535" y="1527765"/>
                </a:lnTo>
                <a:close/>
              </a:path>
            </a:pathLst>
          </a:custGeom>
          <a:solidFill>
            <a:schemeClr val="accent3">
              <a:lumMod val="20000"/>
              <a:lumOff val="80000"/>
            </a:schemeClr>
          </a:solidFill>
        </p:spPr>
        <p:txBody>
          <a:bodyPr wrap="square" lIns="36000" tIns="108000" rIns="36000" bIns="108000">
            <a:noAutofit/>
          </a:bodyPr>
          <a:lstStyle>
            <a:lvl1pPr marL="0" indent="0" algn="ctr">
              <a:buNone/>
              <a:defRPr sz="954" b="0" i="1">
                <a:solidFill>
                  <a:schemeClr val="accent3"/>
                </a:solidFill>
              </a:defRPr>
            </a:lvl1pPr>
          </a:lstStyle>
          <a:p>
            <a:r>
              <a:rPr lang="fr-FR" noProof="0"/>
              <a:t>Image</a:t>
            </a:r>
          </a:p>
        </p:txBody>
      </p:sp>
      <p:sp>
        <p:nvSpPr>
          <p:cNvPr id="159" name="Picture Placeholder 42">
            <a:extLst>
              <a:ext uri="{FF2B5EF4-FFF2-40B4-BE49-F238E27FC236}">
                <a16:creationId xmlns:a16="http://schemas.microsoft.com/office/drawing/2014/main" id="{6C7CC263-13D5-4801-B982-65E1D157148E}"/>
              </a:ext>
            </a:extLst>
          </p:cNvPr>
          <p:cNvSpPr>
            <a:spLocks noGrp="1"/>
          </p:cNvSpPr>
          <p:nvPr>
            <p:ph type="pic" sz="quarter" idx="31" hasCustomPrompt="1"/>
          </p:nvPr>
        </p:nvSpPr>
        <p:spPr>
          <a:xfrm>
            <a:off x="6715009" y="3945473"/>
            <a:ext cx="1073221" cy="864000"/>
          </a:xfrm>
          <a:custGeom>
            <a:avLst/>
            <a:gdLst>
              <a:gd name="connsiteX0" fmla="*/ 0 w 1897718"/>
              <a:gd name="connsiteY0" fmla="*/ 0 h 1527765"/>
              <a:gd name="connsiteX1" fmla="*/ 1134366 w 1897718"/>
              <a:gd name="connsiteY1" fmla="*/ 0 h 1527765"/>
              <a:gd name="connsiteX2" fmla="*/ 1882736 w 1897718"/>
              <a:gd name="connsiteY2" fmla="*/ 609887 h 1527765"/>
              <a:gd name="connsiteX3" fmla="*/ 1897718 w 1897718"/>
              <a:gd name="connsiteY3" fmla="*/ 758621 h 1527765"/>
              <a:gd name="connsiteX4" fmla="*/ 1897718 w 1897718"/>
              <a:gd name="connsiteY4" fmla="*/ 769144 h 1527765"/>
              <a:gd name="connsiteX5" fmla="*/ 1882736 w 1897718"/>
              <a:gd name="connsiteY5" fmla="*/ 917879 h 1527765"/>
              <a:gd name="connsiteX6" fmla="*/ 1134366 w 1897718"/>
              <a:gd name="connsiteY6" fmla="*/ 1527765 h 1527765"/>
              <a:gd name="connsiteX7" fmla="*/ 813535 w 1897718"/>
              <a:gd name="connsiteY7" fmla="*/ 1527765 h 15277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97718" h="1527765">
                <a:moveTo>
                  <a:pt x="0" y="0"/>
                </a:moveTo>
                <a:lnTo>
                  <a:pt x="1134366" y="0"/>
                </a:lnTo>
                <a:cubicBezTo>
                  <a:pt x="1503655" y="0"/>
                  <a:pt x="1811536" y="261720"/>
                  <a:pt x="1882736" y="609887"/>
                </a:cubicBezTo>
                <a:lnTo>
                  <a:pt x="1897718" y="758621"/>
                </a:lnTo>
                <a:lnTo>
                  <a:pt x="1897718" y="769144"/>
                </a:lnTo>
                <a:lnTo>
                  <a:pt x="1882736" y="917879"/>
                </a:lnTo>
                <a:cubicBezTo>
                  <a:pt x="1811536" y="1266046"/>
                  <a:pt x="1503655" y="1527765"/>
                  <a:pt x="1134366" y="1527765"/>
                </a:cubicBezTo>
                <a:lnTo>
                  <a:pt x="813535" y="1527765"/>
                </a:lnTo>
                <a:close/>
              </a:path>
            </a:pathLst>
          </a:custGeom>
          <a:solidFill>
            <a:schemeClr val="accent3">
              <a:lumMod val="20000"/>
              <a:lumOff val="80000"/>
            </a:schemeClr>
          </a:solidFill>
        </p:spPr>
        <p:txBody>
          <a:bodyPr wrap="square" lIns="36000" tIns="108000" rIns="36000" bIns="108000">
            <a:noAutofit/>
          </a:bodyPr>
          <a:lstStyle>
            <a:lvl1pPr marL="0" indent="0" algn="ctr">
              <a:buNone/>
              <a:defRPr sz="954" b="0" i="1">
                <a:solidFill>
                  <a:schemeClr val="accent3"/>
                </a:solidFill>
              </a:defRPr>
            </a:lvl1pPr>
          </a:lstStyle>
          <a:p>
            <a:r>
              <a:rPr lang="fr-FR" noProof="0"/>
              <a:t>Image</a:t>
            </a:r>
          </a:p>
        </p:txBody>
      </p:sp>
      <p:sp>
        <p:nvSpPr>
          <p:cNvPr id="161" name="Picture Placeholder 42">
            <a:extLst>
              <a:ext uri="{FF2B5EF4-FFF2-40B4-BE49-F238E27FC236}">
                <a16:creationId xmlns:a16="http://schemas.microsoft.com/office/drawing/2014/main" id="{B6BEC47F-5F80-4F46-A776-59C749C94624}"/>
              </a:ext>
            </a:extLst>
          </p:cNvPr>
          <p:cNvSpPr>
            <a:spLocks noGrp="1"/>
          </p:cNvSpPr>
          <p:nvPr>
            <p:ph type="pic" sz="quarter" idx="33" hasCustomPrompt="1"/>
          </p:nvPr>
        </p:nvSpPr>
        <p:spPr>
          <a:xfrm>
            <a:off x="10428850" y="3945473"/>
            <a:ext cx="1073221" cy="864000"/>
          </a:xfrm>
          <a:custGeom>
            <a:avLst/>
            <a:gdLst>
              <a:gd name="connsiteX0" fmla="*/ 0 w 1897718"/>
              <a:gd name="connsiteY0" fmla="*/ 0 h 1527765"/>
              <a:gd name="connsiteX1" fmla="*/ 1134366 w 1897718"/>
              <a:gd name="connsiteY1" fmla="*/ 0 h 1527765"/>
              <a:gd name="connsiteX2" fmla="*/ 1882736 w 1897718"/>
              <a:gd name="connsiteY2" fmla="*/ 609887 h 1527765"/>
              <a:gd name="connsiteX3" fmla="*/ 1897718 w 1897718"/>
              <a:gd name="connsiteY3" fmla="*/ 758621 h 1527765"/>
              <a:gd name="connsiteX4" fmla="*/ 1897718 w 1897718"/>
              <a:gd name="connsiteY4" fmla="*/ 769144 h 1527765"/>
              <a:gd name="connsiteX5" fmla="*/ 1882736 w 1897718"/>
              <a:gd name="connsiteY5" fmla="*/ 917879 h 1527765"/>
              <a:gd name="connsiteX6" fmla="*/ 1134366 w 1897718"/>
              <a:gd name="connsiteY6" fmla="*/ 1527765 h 1527765"/>
              <a:gd name="connsiteX7" fmla="*/ 813535 w 1897718"/>
              <a:gd name="connsiteY7" fmla="*/ 1527765 h 15277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97718" h="1527765">
                <a:moveTo>
                  <a:pt x="0" y="0"/>
                </a:moveTo>
                <a:lnTo>
                  <a:pt x="1134366" y="0"/>
                </a:lnTo>
                <a:cubicBezTo>
                  <a:pt x="1503655" y="0"/>
                  <a:pt x="1811536" y="261720"/>
                  <a:pt x="1882736" y="609887"/>
                </a:cubicBezTo>
                <a:lnTo>
                  <a:pt x="1897718" y="758621"/>
                </a:lnTo>
                <a:lnTo>
                  <a:pt x="1897718" y="769144"/>
                </a:lnTo>
                <a:lnTo>
                  <a:pt x="1882736" y="917879"/>
                </a:lnTo>
                <a:cubicBezTo>
                  <a:pt x="1811536" y="1266046"/>
                  <a:pt x="1503655" y="1527765"/>
                  <a:pt x="1134366" y="1527765"/>
                </a:cubicBezTo>
                <a:lnTo>
                  <a:pt x="813535" y="1527765"/>
                </a:lnTo>
                <a:close/>
              </a:path>
            </a:pathLst>
          </a:custGeom>
          <a:solidFill>
            <a:schemeClr val="accent3">
              <a:lumMod val="20000"/>
              <a:lumOff val="80000"/>
            </a:schemeClr>
          </a:solidFill>
        </p:spPr>
        <p:txBody>
          <a:bodyPr wrap="square" lIns="36000" tIns="108000" rIns="36000" bIns="108000">
            <a:noAutofit/>
          </a:bodyPr>
          <a:lstStyle>
            <a:lvl1pPr marL="0" indent="0" algn="ctr">
              <a:buNone/>
              <a:defRPr sz="954" b="0" i="1">
                <a:solidFill>
                  <a:schemeClr val="accent3"/>
                </a:solidFill>
              </a:defRPr>
            </a:lvl1pPr>
          </a:lstStyle>
          <a:p>
            <a:r>
              <a:rPr lang="fr-FR" noProof="0"/>
              <a:t>Image</a:t>
            </a:r>
          </a:p>
        </p:txBody>
      </p:sp>
    </p:spTree>
    <p:extLst>
      <p:ext uri="{BB962C8B-B14F-4D97-AF65-F5344CB8AC3E}">
        <p14:creationId xmlns:p14="http://schemas.microsoft.com/office/powerpoint/2010/main" val="11688961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cSld name="Ouverture">
    <p:spTree>
      <p:nvGrpSpPr>
        <p:cNvPr id="1" name=""/>
        <p:cNvGrpSpPr/>
        <p:nvPr/>
      </p:nvGrpSpPr>
      <p:grpSpPr>
        <a:xfrm>
          <a:off x="0" y="0"/>
          <a:ext cx="0" cy="0"/>
          <a:chOff x="0" y="0"/>
          <a:chExt cx="0" cy="0"/>
        </a:xfrm>
      </p:grpSpPr>
      <p:pic>
        <p:nvPicPr>
          <p:cNvPr id="6" name="Graphic 5">
            <a:extLst>
              <a:ext uri="{FF2B5EF4-FFF2-40B4-BE49-F238E27FC236}">
                <a16:creationId xmlns:a16="http://schemas.microsoft.com/office/drawing/2014/main" id="{EC9ACB10-D681-46FC-8356-41A9D5DB7D2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636781" y="2144484"/>
            <a:ext cx="3793520" cy="516690"/>
          </a:xfrm>
          <a:prstGeom prst="rect">
            <a:avLst/>
          </a:prstGeom>
        </p:spPr>
      </p:pic>
      <p:grpSp>
        <p:nvGrpSpPr>
          <p:cNvPr id="7" name="Group 6">
            <a:extLst>
              <a:ext uri="{FF2B5EF4-FFF2-40B4-BE49-F238E27FC236}">
                <a16:creationId xmlns:a16="http://schemas.microsoft.com/office/drawing/2014/main" id="{97D3E21E-4D4B-4A63-9545-F7C7F8947384}"/>
              </a:ext>
            </a:extLst>
          </p:cNvPr>
          <p:cNvGrpSpPr/>
          <p:nvPr/>
        </p:nvGrpSpPr>
        <p:grpSpPr>
          <a:xfrm>
            <a:off x="5916930" y="2267721"/>
            <a:ext cx="358140" cy="358140"/>
            <a:chOff x="5808000" y="3141000"/>
            <a:chExt cx="576000" cy="576000"/>
          </a:xfrm>
        </p:grpSpPr>
        <p:cxnSp>
          <p:nvCxnSpPr>
            <p:cNvPr id="8" name="Straight Connector 7">
              <a:extLst>
                <a:ext uri="{FF2B5EF4-FFF2-40B4-BE49-F238E27FC236}">
                  <a16:creationId xmlns:a16="http://schemas.microsoft.com/office/drawing/2014/main" id="{B3DD420D-0FC3-4115-BA97-CE05EC7A90F0}"/>
                </a:ext>
              </a:extLst>
            </p:cNvPr>
            <p:cNvCxnSpPr>
              <a:cxnSpLocks/>
            </p:cNvCxnSpPr>
            <p:nvPr/>
          </p:nvCxnSpPr>
          <p:spPr>
            <a:xfrm>
              <a:off x="5808000" y="3141000"/>
              <a:ext cx="576000" cy="576000"/>
            </a:xfrm>
            <a:prstGeom prst="line">
              <a:avLst/>
            </a:prstGeom>
            <a:ln w="19050" cap="rnd">
              <a:solidFill>
                <a:schemeClr val="accent4">
                  <a:lumMod val="75000"/>
                </a:schemeClr>
              </a:solidFill>
              <a:round/>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CE27EABE-3E40-49D4-9221-9266BB9B2973}"/>
                </a:ext>
              </a:extLst>
            </p:cNvPr>
            <p:cNvCxnSpPr>
              <a:cxnSpLocks/>
            </p:cNvCxnSpPr>
            <p:nvPr/>
          </p:nvCxnSpPr>
          <p:spPr>
            <a:xfrm flipV="1">
              <a:off x="5808000" y="3141000"/>
              <a:ext cx="576000" cy="576000"/>
            </a:xfrm>
            <a:prstGeom prst="line">
              <a:avLst/>
            </a:prstGeom>
            <a:ln w="19050" cap="rnd">
              <a:solidFill>
                <a:schemeClr val="accent4">
                  <a:lumMod val="75000"/>
                </a:schemeClr>
              </a:solidFill>
              <a:round/>
            </a:ln>
          </p:spPr>
          <p:style>
            <a:lnRef idx="1">
              <a:schemeClr val="accent1"/>
            </a:lnRef>
            <a:fillRef idx="0">
              <a:schemeClr val="accent1"/>
            </a:fillRef>
            <a:effectRef idx="0">
              <a:schemeClr val="accent1"/>
            </a:effectRef>
            <a:fontRef idx="minor">
              <a:schemeClr val="tx1"/>
            </a:fontRef>
          </p:style>
        </p:cxnSp>
      </p:grpSp>
      <p:sp>
        <p:nvSpPr>
          <p:cNvPr id="3" name="Rectangle 2">
            <a:extLst>
              <a:ext uri="{FF2B5EF4-FFF2-40B4-BE49-F238E27FC236}">
                <a16:creationId xmlns:a16="http://schemas.microsoft.com/office/drawing/2014/main" id="{E93AEA5C-666C-41FE-AD8B-8880BE5AA463}"/>
              </a:ext>
            </a:extLst>
          </p:cNvPr>
          <p:cNvSpPr/>
          <p:nvPr/>
        </p:nvSpPr>
        <p:spPr>
          <a:xfrm>
            <a:off x="0" y="4896003"/>
            <a:ext cx="12192000" cy="19619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670" noProof="0"/>
          </a:p>
        </p:txBody>
      </p:sp>
      <p:sp>
        <p:nvSpPr>
          <p:cNvPr id="13" name="Text Placeholder 11">
            <a:extLst>
              <a:ext uri="{FF2B5EF4-FFF2-40B4-BE49-F238E27FC236}">
                <a16:creationId xmlns:a16="http://schemas.microsoft.com/office/drawing/2014/main" id="{751E7CC2-E3D6-41C8-A1F9-2B89060073AD}"/>
              </a:ext>
            </a:extLst>
          </p:cNvPr>
          <p:cNvSpPr>
            <a:spLocks noGrp="1"/>
          </p:cNvSpPr>
          <p:nvPr>
            <p:ph type="body" sz="quarter" idx="11" hasCustomPrompt="1"/>
          </p:nvPr>
        </p:nvSpPr>
        <p:spPr>
          <a:xfrm>
            <a:off x="9336310" y="6024352"/>
            <a:ext cx="1800000" cy="146763"/>
          </a:xfrm>
          <a:prstGeom prst="rect">
            <a:avLst/>
          </a:prstGeom>
        </p:spPr>
        <p:txBody>
          <a:bodyPr wrap="square" lIns="0" tIns="0" rIns="0" bIns="0" anchor="t">
            <a:spAutoFit/>
          </a:bodyPr>
          <a:lstStyle>
            <a:lvl1pPr marL="0" indent="0" algn="r">
              <a:lnSpc>
                <a:spcPct val="100000"/>
              </a:lnSpc>
              <a:spcBef>
                <a:spcPts val="318"/>
              </a:spcBef>
              <a:buNone/>
              <a:defRPr sz="954" b="0" cap="none" spc="0" baseline="0">
                <a:solidFill>
                  <a:schemeClr val="tx1"/>
                </a:solidFill>
              </a:defRPr>
            </a:lvl1pPr>
            <a:lvl5pPr>
              <a:defRPr/>
            </a:lvl5pPr>
          </a:lstStyle>
          <a:p>
            <a:pPr lvl="0"/>
            <a:r>
              <a:rPr lang="fr-FR" noProof="0"/>
              <a:t>JJ/MM/AAAA</a:t>
            </a:r>
          </a:p>
        </p:txBody>
      </p:sp>
      <p:sp>
        <p:nvSpPr>
          <p:cNvPr id="16" name="Isosceles Triangle 15">
            <a:extLst>
              <a:ext uri="{FF2B5EF4-FFF2-40B4-BE49-F238E27FC236}">
                <a16:creationId xmlns:a16="http://schemas.microsoft.com/office/drawing/2014/main" id="{4371CD77-5225-4C25-AB32-C3AB7E6143A2}"/>
              </a:ext>
            </a:extLst>
          </p:cNvPr>
          <p:cNvSpPr/>
          <p:nvPr/>
        </p:nvSpPr>
        <p:spPr>
          <a:xfrm rot="10800000">
            <a:off x="6024001" y="6463621"/>
            <a:ext cx="144000" cy="72000"/>
          </a:xfrm>
          <a:custGeom>
            <a:avLst/>
            <a:gdLst>
              <a:gd name="connsiteX0" fmla="*/ 0 w 864000"/>
              <a:gd name="connsiteY0" fmla="*/ 432000 h 432000"/>
              <a:gd name="connsiteX1" fmla="*/ 432000 w 864000"/>
              <a:gd name="connsiteY1" fmla="*/ 0 h 432000"/>
              <a:gd name="connsiteX2" fmla="*/ 864000 w 864000"/>
              <a:gd name="connsiteY2" fmla="*/ 432000 h 432000"/>
              <a:gd name="connsiteX3" fmla="*/ 0 w 864000"/>
              <a:gd name="connsiteY3" fmla="*/ 432000 h 432000"/>
              <a:gd name="connsiteX0" fmla="*/ 0 w 864000"/>
              <a:gd name="connsiteY0" fmla="*/ 432000 h 476079"/>
              <a:gd name="connsiteX1" fmla="*/ 432000 w 864000"/>
              <a:gd name="connsiteY1" fmla="*/ 0 h 476079"/>
              <a:gd name="connsiteX2" fmla="*/ 864000 w 864000"/>
              <a:gd name="connsiteY2" fmla="*/ 432000 h 476079"/>
              <a:gd name="connsiteX3" fmla="*/ 384375 w 864000"/>
              <a:gd name="connsiteY3" fmla="*/ 476079 h 476079"/>
              <a:gd name="connsiteX4" fmla="*/ 0 w 864000"/>
              <a:gd name="connsiteY4" fmla="*/ 432000 h 476079"/>
              <a:gd name="connsiteX0" fmla="*/ 384375 w 864000"/>
              <a:gd name="connsiteY0" fmla="*/ 476079 h 567519"/>
              <a:gd name="connsiteX1" fmla="*/ 0 w 864000"/>
              <a:gd name="connsiteY1" fmla="*/ 432000 h 567519"/>
              <a:gd name="connsiteX2" fmla="*/ 432000 w 864000"/>
              <a:gd name="connsiteY2" fmla="*/ 0 h 567519"/>
              <a:gd name="connsiteX3" fmla="*/ 864000 w 864000"/>
              <a:gd name="connsiteY3" fmla="*/ 432000 h 567519"/>
              <a:gd name="connsiteX4" fmla="*/ 475815 w 864000"/>
              <a:gd name="connsiteY4" fmla="*/ 567519 h 567519"/>
              <a:gd name="connsiteX0" fmla="*/ 0 w 864000"/>
              <a:gd name="connsiteY0" fmla="*/ 432000 h 567519"/>
              <a:gd name="connsiteX1" fmla="*/ 432000 w 864000"/>
              <a:gd name="connsiteY1" fmla="*/ 0 h 567519"/>
              <a:gd name="connsiteX2" fmla="*/ 864000 w 864000"/>
              <a:gd name="connsiteY2" fmla="*/ 432000 h 567519"/>
              <a:gd name="connsiteX3" fmla="*/ 475815 w 864000"/>
              <a:gd name="connsiteY3" fmla="*/ 567519 h 567519"/>
              <a:gd name="connsiteX0" fmla="*/ 0 w 864000"/>
              <a:gd name="connsiteY0" fmla="*/ 432000 h 432000"/>
              <a:gd name="connsiteX1" fmla="*/ 432000 w 864000"/>
              <a:gd name="connsiteY1" fmla="*/ 0 h 432000"/>
              <a:gd name="connsiteX2" fmla="*/ 864000 w 864000"/>
              <a:gd name="connsiteY2" fmla="*/ 432000 h 432000"/>
            </a:gdLst>
            <a:ahLst/>
            <a:cxnLst>
              <a:cxn ang="0">
                <a:pos x="connsiteX0" y="connsiteY0"/>
              </a:cxn>
              <a:cxn ang="0">
                <a:pos x="connsiteX1" y="connsiteY1"/>
              </a:cxn>
              <a:cxn ang="0">
                <a:pos x="connsiteX2" y="connsiteY2"/>
              </a:cxn>
            </a:cxnLst>
            <a:rect l="l" t="t" r="r" b="b"/>
            <a:pathLst>
              <a:path w="864000" h="432000">
                <a:moveTo>
                  <a:pt x="0" y="432000"/>
                </a:moveTo>
                <a:lnTo>
                  <a:pt x="432000" y="0"/>
                </a:lnTo>
                <a:lnTo>
                  <a:pt x="864000" y="432000"/>
                </a:ln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670" noProof="0"/>
          </a:p>
        </p:txBody>
      </p:sp>
      <p:sp>
        <p:nvSpPr>
          <p:cNvPr id="18" name="Isosceles Triangle 15">
            <a:extLst>
              <a:ext uri="{FF2B5EF4-FFF2-40B4-BE49-F238E27FC236}">
                <a16:creationId xmlns:a16="http://schemas.microsoft.com/office/drawing/2014/main" id="{AECB2828-8826-455B-B528-97A8A971C7F7}"/>
              </a:ext>
            </a:extLst>
          </p:cNvPr>
          <p:cNvSpPr/>
          <p:nvPr/>
        </p:nvSpPr>
        <p:spPr>
          <a:xfrm rot="10800000">
            <a:off x="6024001" y="6383611"/>
            <a:ext cx="144000" cy="72000"/>
          </a:xfrm>
          <a:custGeom>
            <a:avLst/>
            <a:gdLst>
              <a:gd name="connsiteX0" fmla="*/ 0 w 864000"/>
              <a:gd name="connsiteY0" fmla="*/ 432000 h 432000"/>
              <a:gd name="connsiteX1" fmla="*/ 432000 w 864000"/>
              <a:gd name="connsiteY1" fmla="*/ 0 h 432000"/>
              <a:gd name="connsiteX2" fmla="*/ 864000 w 864000"/>
              <a:gd name="connsiteY2" fmla="*/ 432000 h 432000"/>
              <a:gd name="connsiteX3" fmla="*/ 0 w 864000"/>
              <a:gd name="connsiteY3" fmla="*/ 432000 h 432000"/>
              <a:gd name="connsiteX0" fmla="*/ 0 w 864000"/>
              <a:gd name="connsiteY0" fmla="*/ 432000 h 476079"/>
              <a:gd name="connsiteX1" fmla="*/ 432000 w 864000"/>
              <a:gd name="connsiteY1" fmla="*/ 0 h 476079"/>
              <a:gd name="connsiteX2" fmla="*/ 864000 w 864000"/>
              <a:gd name="connsiteY2" fmla="*/ 432000 h 476079"/>
              <a:gd name="connsiteX3" fmla="*/ 384375 w 864000"/>
              <a:gd name="connsiteY3" fmla="*/ 476079 h 476079"/>
              <a:gd name="connsiteX4" fmla="*/ 0 w 864000"/>
              <a:gd name="connsiteY4" fmla="*/ 432000 h 476079"/>
              <a:gd name="connsiteX0" fmla="*/ 384375 w 864000"/>
              <a:gd name="connsiteY0" fmla="*/ 476079 h 567519"/>
              <a:gd name="connsiteX1" fmla="*/ 0 w 864000"/>
              <a:gd name="connsiteY1" fmla="*/ 432000 h 567519"/>
              <a:gd name="connsiteX2" fmla="*/ 432000 w 864000"/>
              <a:gd name="connsiteY2" fmla="*/ 0 h 567519"/>
              <a:gd name="connsiteX3" fmla="*/ 864000 w 864000"/>
              <a:gd name="connsiteY3" fmla="*/ 432000 h 567519"/>
              <a:gd name="connsiteX4" fmla="*/ 475815 w 864000"/>
              <a:gd name="connsiteY4" fmla="*/ 567519 h 567519"/>
              <a:gd name="connsiteX0" fmla="*/ 0 w 864000"/>
              <a:gd name="connsiteY0" fmla="*/ 432000 h 567519"/>
              <a:gd name="connsiteX1" fmla="*/ 432000 w 864000"/>
              <a:gd name="connsiteY1" fmla="*/ 0 h 567519"/>
              <a:gd name="connsiteX2" fmla="*/ 864000 w 864000"/>
              <a:gd name="connsiteY2" fmla="*/ 432000 h 567519"/>
              <a:gd name="connsiteX3" fmla="*/ 475815 w 864000"/>
              <a:gd name="connsiteY3" fmla="*/ 567519 h 567519"/>
              <a:gd name="connsiteX0" fmla="*/ 0 w 864000"/>
              <a:gd name="connsiteY0" fmla="*/ 432000 h 432000"/>
              <a:gd name="connsiteX1" fmla="*/ 432000 w 864000"/>
              <a:gd name="connsiteY1" fmla="*/ 0 h 432000"/>
              <a:gd name="connsiteX2" fmla="*/ 864000 w 864000"/>
              <a:gd name="connsiteY2" fmla="*/ 432000 h 432000"/>
            </a:gdLst>
            <a:ahLst/>
            <a:cxnLst>
              <a:cxn ang="0">
                <a:pos x="connsiteX0" y="connsiteY0"/>
              </a:cxn>
              <a:cxn ang="0">
                <a:pos x="connsiteX1" y="connsiteY1"/>
              </a:cxn>
              <a:cxn ang="0">
                <a:pos x="connsiteX2" y="connsiteY2"/>
              </a:cxn>
            </a:cxnLst>
            <a:rect l="l" t="t" r="r" b="b"/>
            <a:pathLst>
              <a:path w="864000" h="432000">
                <a:moveTo>
                  <a:pt x="0" y="432000"/>
                </a:moveTo>
                <a:lnTo>
                  <a:pt x="432000" y="0"/>
                </a:lnTo>
                <a:lnTo>
                  <a:pt x="864000" y="432000"/>
                </a:ln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670" noProof="0"/>
          </a:p>
        </p:txBody>
      </p:sp>
      <p:sp>
        <p:nvSpPr>
          <p:cNvPr id="2" name="Title 1">
            <a:extLst>
              <a:ext uri="{FF2B5EF4-FFF2-40B4-BE49-F238E27FC236}">
                <a16:creationId xmlns:a16="http://schemas.microsoft.com/office/drawing/2014/main" id="{8F5A5E35-5B47-4A5A-80D6-FFA3E176CEE1}"/>
              </a:ext>
            </a:extLst>
          </p:cNvPr>
          <p:cNvSpPr>
            <a:spLocks noGrp="1"/>
          </p:cNvSpPr>
          <p:nvPr>
            <p:ph type="title" hasCustomPrompt="1"/>
          </p:nvPr>
        </p:nvSpPr>
        <p:spPr>
          <a:xfrm>
            <a:off x="1055692" y="5201760"/>
            <a:ext cx="10080618" cy="648000"/>
          </a:xfrm>
          <a:prstGeom prst="rect">
            <a:avLst/>
          </a:prstGeom>
        </p:spPr>
        <p:txBody>
          <a:bodyPr lIns="0" tIns="0" rIns="0" bIns="0">
            <a:noAutofit/>
          </a:bodyPr>
          <a:lstStyle>
            <a:lvl1pPr algn="ctr">
              <a:lnSpc>
                <a:spcPct val="100000"/>
              </a:lnSpc>
              <a:defRPr sz="3180" b="1"/>
            </a:lvl1pPr>
          </a:lstStyle>
          <a:p>
            <a:r>
              <a:rPr lang="fr-FR" noProof="0"/>
              <a:t>Titre du projet</a:t>
            </a:r>
          </a:p>
        </p:txBody>
      </p:sp>
      <p:sp>
        <p:nvSpPr>
          <p:cNvPr id="12" name="Text Placeholder 11">
            <a:extLst>
              <a:ext uri="{FF2B5EF4-FFF2-40B4-BE49-F238E27FC236}">
                <a16:creationId xmlns:a16="http://schemas.microsoft.com/office/drawing/2014/main" id="{BA4EB2D2-CE21-454A-9166-DA827F88B85E}"/>
              </a:ext>
            </a:extLst>
          </p:cNvPr>
          <p:cNvSpPr>
            <a:spLocks noGrp="1"/>
          </p:cNvSpPr>
          <p:nvPr>
            <p:ph type="body" sz="quarter" idx="12" hasCustomPrompt="1"/>
          </p:nvPr>
        </p:nvSpPr>
        <p:spPr>
          <a:xfrm>
            <a:off x="1055692" y="4570918"/>
            <a:ext cx="10080618" cy="146763"/>
          </a:xfrm>
          <a:prstGeom prst="rect">
            <a:avLst/>
          </a:prstGeom>
        </p:spPr>
        <p:txBody>
          <a:bodyPr wrap="square" lIns="36000" tIns="0" rIns="0" bIns="0" anchor="t">
            <a:spAutoFit/>
          </a:bodyPr>
          <a:lstStyle>
            <a:lvl1pPr marL="0" indent="0" algn="ctr">
              <a:lnSpc>
                <a:spcPct val="100000"/>
              </a:lnSpc>
              <a:spcBef>
                <a:spcPts val="318"/>
              </a:spcBef>
              <a:buNone/>
              <a:defRPr sz="954" b="0" cap="all" spc="239" baseline="0">
                <a:solidFill>
                  <a:schemeClr val="tx1"/>
                </a:solidFill>
              </a:defRPr>
            </a:lvl1pPr>
            <a:lvl5pPr>
              <a:defRPr/>
            </a:lvl5pPr>
          </a:lstStyle>
          <a:p>
            <a:pPr lvl="0"/>
            <a:r>
              <a:rPr lang="fr-FR" noProof="0"/>
              <a:t>Surtitre</a:t>
            </a:r>
          </a:p>
        </p:txBody>
      </p:sp>
    </p:spTree>
    <p:extLst>
      <p:ext uri="{BB962C8B-B14F-4D97-AF65-F5344CB8AC3E}">
        <p14:creationId xmlns:p14="http://schemas.microsoft.com/office/powerpoint/2010/main" val="20154470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1_Texte 2 colonnes [A]">
    <p:spTree>
      <p:nvGrpSpPr>
        <p:cNvPr id="1" name=""/>
        <p:cNvGrpSpPr/>
        <p:nvPr/>
      </p:nvGrpSpPr>
      <p:grpSpPr>
        <a:xfrm>
          <a:off x="0" y="0"/>
          <a:ext cx="0" cy="0"/>
          <a:chOff x="0" y="0"/>
          <a:chExt cx="0" cy="0"/>
        </a:xfrm>
      </p:grpSpPr>
      <p:pic>
        <p:nvPicPr>
          <p:cNvPr id="4" name="Graphic 3">
            <a:extLst>
              <a:ext uri="{FF2B5EF4-FFF2-40B4-BE49-F238E27FC236}">
                <a16:creationId xmlns:a16="http://schemas.microsoft.com/office/drawing/2014/main" id="{004CA1A5-3B70-4E88-BCBA-58D429422E4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780629" y="463156"/>
            <a:ext cx="985680" cy="134254"/>
          </a:xfrm>
          <a:prstGeom prst="rect">
            <a:avLst/>
          </a:prstGeom>
        </p:spPr>
      </p:pic>
      <p:sp>
        <p:nvSpPr>
          <p:cNvPr id="6" name="TextBox 5">
            <a:extLst>
              <a:ext uri="{FF2B5EF4-FFF2-40B4-BE49-F238E27FC236}">
                <a16:creationId xmlns:a16="http://schemas.microsoft.com/office/drawing/2014/main" id="{26AB52B7-24E5-4C2F-B755-35C61C311DAD}"/>
              </a:ext>
            </a:extLst>
          </p:cNvPr>
          <p:cNvSpPr txBox="1"/>
          <p:nvPr/>
        </p:nvSpPr>
        <p:spPr>
          <a:xfrm>
            <a:off x="11625245" y="6256346"/>
            <a:ext cx="141064" cy="220060"/>
          </a:xfrm>
          <a:prstGeom prst="rect">
            <a:avLst/>
          </a:prstGeom>
          <a:noFill/>
        </p:spPr>
        <p:txBody>
          <a:bodyPr wrap="square" lIns="0" tIns="0" rIns="0" bIns="0" rtlCol="0">
            <a:spAutoFit/>
          </a:bodyPr>
          <a:lstStyle/>
          <a:p>
            <a:pPr algn="r"/>
            <a:fld id="{F29A7B74-24C6-4C1D-AC24-988B454BF4AA}" type="slidenum">
              <a:rPr lang="fr-FR" sz="715" noProof="0" smtClean="0">
                <a:solidFill>
                  <a:schemeClr val="bg1"/>
                </a:solidFill>
              </a:rPr>
              <a:pPr algn="r"/>
              <a:t>‹N°›</a:t>
            </a:fld>
            <a:endParaRPr lang="fr-FR" sz="715" noProof="0">
              <a:solidFill>
                <a:schemeClr val="bg1"/>
              </a:solidFill>
            </a:endParaRPr>
          </a:p>
        </p:txBody>
      </p:sp>
      <p:cxnSp>
        <p:nvCxnSpPr>
          <p:cNvPr id="7" name="Straight Connector 6">
            <a:extLst>
              <a:ext uri="{FF2B5EF4-FFF2-40B4-BE49-F238E27FC236}">
                <a16:creationId xmlns:a16="http://schemas.microsoft.com/office/drawing/2014/main" id="{282E5A9E-E516-48DA-B76A-4B17CC6B14DC}"/>
              </a:ext>
            </a:extLst>
          </p:cNvPr>
          <p:cNvCxnSpPr>
            <a:cxnSpLocks/>
          </p:cNvCxnSpPr>
          <p:nvPr/>
        </p:nvCxnSpPr>
        <p:spPr>
          <a:xfrm>
            <a:off x="11867999" y="6325594"/>
            <a:ext cx="324001" cy="0"/>
          </a:xfrm>
          <a:prstGeom prst="line">
            <a:avLst/>
          </a:prstGeom>
          <a:ln cap="flat">
            <a:solidFill>
              <a:schemeClr val="bg1"/>
            </a:solidFill>
            <a:round/>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B09DBBA-1389-40AE-89C8-E26343DBF215}"/>
              </a:ext>
            </a:extLst>
          </p:cNvPr>
          <p:cNvSpPr>
            <a:spLocks noGrp="1"/>
          </p:cNvSpPr>
          <p:nvPr>
            <p:ph type="title" hasCustomPrompt="1"/>
          </p:nvPr>
        </p:nvSpPr>
        <p:spPr>
          <a:xfrm>
            <a:off x="1055690" y="746438"/>
            <a:ext cx="4608000" cy="360000"/>
          </a:xfrm>
          <a:prstGeom prst="rect">
            <a:avLst/>
          </a:prstGeom>
        </p:spPr>
        <p:txBody>
          <a:bodyPr lIns="0" tIns="0" rIns="0" bIns="0" anchor="t">
            <a:noAutofit/>
          </a:bodyPr>
          <a:lstStyle>
            <a:lvl1pPr>
              <a:lnSpc>
                <a:spcPct val="100000"/>
              </a:lnSpc>
              <a:defRPr sz="1908" b="1"/>
            </a:lvl1pPr>
          </a:lstStyle>
          <a:p>
            <a:r>
              <a:rPr lang="fr-FR" noProof="0"/>
              <a:t>Titre de slide</a:t>
            </a:r>
          </a:p>
        </p:txBody>
      </p:sp>
      <p:grpSp>
        <p:nvGrpSpPr>
          <p:cNvPr id="13" name="Group 12">
            <a:extLst>
              <a:ext uri="{FF2B5EF4-FFF2-40B4-BE49-F238E27FC236}">
                <a16:creationId xmlns:a16="http://schemas.microsoft.com/office/drawing/2014/main" id="{B580FEE5-DFDB-4713-B767-BCD26FE981BA}"/>
              </a:ext>
            </a:extLst>
          </p:cNvPr>
          <p:cNvGrpSpPr/>
          <p:nvPr/>
        </p:nvGrpSpPr>
        <p:grpSpPr>
          <a:xfrm>
            <a:off x="580257" y="814999"/>
            <a:ext cx="270334" cy="228942"/>
            <a:chOff x="5052510" y="-13119"/>
            <a:chExt cx="546136" cy="462515"/>
          </a:xfrm>
        </p:grpSpPr>
        <p:sp>
          <p:nvSpPr>
            <p:cNvPr id="14" name="Graphic 85">
              <a:extLst>
                <a:ext uri="{FF2B5EF4-FFF2-40B4-BE49-F238E27FC236}">
                  <a16:creationId xmlns:a16="http://schemas.microsoft.com/office/drawing/2014/main" id="{86CEDBE7-C650-45DE-9E8E-DE112745DF03}"/>
                </a:ext>
              </a:extLst>
            </p:cNvPr>
            <p:cNvSpPr/>
            <p:nvPr/>
          </p:nvSpPr>
          <p:spPr>
            <a:xfrm>
              <a:off x="5092752" y="-13119"/>
              <a:ext cx="505894" cy="104523"/>
            </a:xfrm>
            <a:custGeom>
              <a:avLst/>
              <a:gdLst>
                <a:gd name="connsiteX0" fmla="*/ 453633 w 505894"/>
                <a:gd name="connsiteY0" fmla="*/ 104523 h 104523"/>
                <a:gd name="connsiteX1" fmla="*/ 114976 w 505894"/>
                <a:gd name="connsiteY1" fmla="*/ 104523 h 104523"/>
                <a:gd name="connsiteX2" fmla="*/ 0 w 505894"/>
                <a:gd name="connsiteY2" fmla="*/ 0 h 104523"/>
                <a:gd name="connsiteX3" fmla="*/ 453633 w 505894"/>
                <a:gd name="connsiteY3" fmla="*/ 0 h 104523"/>
                <a:gd name="connsiteX4" fmla="*/ 505895 w 505894"/>
                <a:gd name="connsiteY4" fmla="*/ 52262 h 104523"/>
                <a:gd name="connsiteX5" fmla="*/ 453633 w 505894"/>
                <a:gd name="connsiteY5" fmla="*/ 104523 h 1045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5894" h="104523">
                  <a:moveTo>
                    <a:pt x="453633" y="104523"/>
                  </a:moveTo>
                  <a:lnTo>
                    <a:pt x="114976" y="104523"/>
                  </a:lnTo>
                  <a:lnTo>
                    <a:pt x="0" y="0"/>
                  </a:lnTo>
                  <a:lnTo>
                    <a:pt x="453633" y="0"/>
                  </a:lnTo>
                  <a:cubicBezTo>
                    <a:pt x="482377" y="0"/>
                    <a:pt x="505895" y="23518"/>
                    <a:pt x="505895" y="52262"/>
                  </a:cubicBezTo>
                  <a:cubicBezTo>
                    <a:pt x="505895" y="81528"/>
                    <a:pt x="482377" y="104523"/>
                    <a:pt x="453633" y="104523"/>
                  </a:cubicBezTo>
                </a:path>
              </a:pathLst>
            </a:custGeom>
            <a:solidFill>
              <a:schemeClr val="accent1"/>
            </a:solidFill>
            <a:ln w="5223" cap="flat">
              <a:noFill/>
              <a:prstDash val="solid"/>
              <a:miter/>
            </a:ln>
          </p:spPr>
          <p:txBody>
            <a:bodyPr rtlCol="0" anchor="ctr"/>
            <a:lstStyle/>
            <a:p>
              <a:endParaRPr lang="fr-FR" sz="1431" noProof="0"/>
            </a:p>
          </p:txBody>
        </p:sp>
        <p:sp>
          <p:nvSpPr>
            <p:cNvPr id="15" name="Graphic 85">
              <a:extLst>
                <a:ext uri="{FF2B5EF4-FFF2-40B4-BE49-F238E27FC236}">
                  <a16:creationId xmlns:a16="http://schemas.microsoft.com/office/drawing/2014/main" id="{46F98606-6462-4893-85F8-6507271A18CC}"/>
                </a:ext>
              </a:extLst>
            </p:cNvPr>
            <p:cNvSpPr/>
            <p:nvPr/>
          </p:nvSpPr>
          <p:spPr>
            <a:xfrm>
              <a:off x="5067666" y="173454"/>
              <a:ext cx="460426" cy="104523"/>
            </a:xfrm>
            <a:custGeom>
              <a:avLst/>
              <a:gdLst>
                <a:gd name="connsiteX0" fmla="*/ 407643 w 460426"/>
                <a:gd name="connsiteY0" fmla="*/ 104523 h 104523"/>
                <a:gd name="connsiteX1" fmla="*/ 114976 w 460426"/>
                <a:gd name="connsiteY1" fmla="*/ 104523 h 104523"/>
                <a:gd name="connsiteX2" fmla="*/ 0 w 460426"/>
                <a:gd name="connsiteY2" fmla="*/ 0 h 104523"/>
                <a:gd name="connsiteX3" fmla="*/ 408165 w 460426"/>
                <a:gd name="connsiteY3" fmla="*/ 0 h 104523"/>
                <a:gd name="connsiteX4" fmla="*/ 460427 w 460426"/>
                <a:gd name="connsiteY4" fmla="*/ 52262 h 104523"/>
                <a:gd name="connsiteX5" fmla="*/ 407643 w 460426"/>
                <a:gd name="connsiteY5" fmla="*/ 104523 h 1045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0426" h="104523">
                  <a:moveTo>
                    <a:pt x="407643" y="104523"/>
                  </a:moveTo>
                  <a:lnTo>
                    <a:pt x="114976" y="104523"/>
                  </a:lnTo>
                  <a:lnTo>
                    <a:pt x="0" y="0"/>
                  </a:lnTo>
                  <a:lnTo>
                    <a:pt x="408165" y="0"/>
                  </a:lnTo>
                  <a:cubicBezTo>
                    <a:pt x="436909" y="0"/>
                    <a:pt x="460427" y="23518"/>
                    <a:pt x="460427" y="52262"/>
                  </a:cubicBezTo>
                  <a:cubicBezTo>
                    <a:pt x="459905" y="81006"/>
                    <a:pt x="436387" y="104523"/>
                    <a:pt x="407643" y="104523"/>
                  </a:cubicBezTo>
                </a:path>
              </a:pathLst>
            </a:custGeom>
            <a:solidFill>
              <a:schemeClr val="accent1"/>
            </a:solidFill>
            <a:ln w="5223" cap="flat">
              <a:noFill/>
              <a:prstDash val="solid"/>
              <a:miter/>
            </a:ln>
          </p:spPr>
          <p:txBody>
            <a:bodyPr rtlCol="0" anchor="ctr"/>
            <a:lstStyle/>
            <a:p>
              <a:endParaRPr lang="fr-FR" sz="1431" noProof="0"/>
            </a:p>
          </p:txBody>
        </p:sp>
        <p:sp>
          <p:nvSpPr>
            <p:cNvPr id="16" name="Graphic 85">
              <a:extLst>
                <a:ext uri="{FF2B5EF4-FFF2-40B4-BE49-F238E27FC236}">
                  <a16:creationId xmlns:a16="http://schemas.microsoft.com/office/drawing/2014/main" id="{72E8DE79-1423-47EE-99FD-47D0E97076D8}"/>
                </a:ext>
              </a:extLst>
            </p:cNvPr>
            <p:cNvSpPr/>
            <p:nvPr/>
          </p:nvSpPr>
          <p:spPr>
            <a:xfrm>
              <a:off x="5052510" y="344873"/>
              <a:ext cx="391964" cy="104523"/>
            </a:xfrm>
            <a:custGeom>
              <a:avLst/>
              <a:gdLst>
                <a:gd name="connsiteX0" fmla="*/ 339702 w 391964"/>
                <a:gd name="connsiteY0" fmla="*/ 104523 h 104523"/>
                <a:gd name="connsiteX1" fmla="*/ 114976 w 391964"/>
                <a:gd name="connsiteY1" fmla="*/ 104523 h 104523"/>
                <a:gd name="connsiteX2" fmla="*/ 0 w 391964"/>
                <a:gd name="connsiteY2" fmla="*/ 0 h 104523"/>
                <a:gd name="connsiteX3" fmla="*/ 339702 w 391964"/>
                <a:gd name="connsiteY3" fmla="*/ 0 h 104523"/>
                <a:gd name="connsiteX4" fmla="*/ 391964 w 391964"/>
                <a:gd name="connsiteY4" fmla="*/ 52262 h 104523"/>
                <a:gd name="connsiteX5" fmla="*/ 339702 w 391964"/>
                <a:gd name="connsiteY5" fmla="*/ 104523 h 1045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1964" h="104523">
                  <a:moveTo>
                    <a:pt x="339702" y="104523"/>
                  </a:moveTo>
                  <a:lnTo>
                    <a:pt x="114976" y="104523"/>
                  </a:lnTo>
                  <a:lnTo>
                    <a:pt x="0" y="0"/>
                  </a:lnTo>
                  <a:lnTo>
                    <a:pt x="339702" y="0"/>
                  </a:lnTo>
                  <a:cubicBezTo>
                    <a:pt x="368446" y="0"/>
                    <a:pt x="391964" y="23518"/>
                    <a:pt x="391964" y="52262"/>
                  </a:cubicBezTo>
                  <a:cubicBezTo>
                    <a:pt x="391964" y="81006"/>
                    <a:pt x="368446" y="104523"/>
                    <a:pt x="339702" y="104523"/>
                  </a:cubicBezTo>
                </a:path>
              </a:pathLst>
            </a:custGeom>
            <a:solidFill>
              <a:schemeClr val="accent1"/>
            </a:solidFill>
            <a:ln w="5223" cap="flat">
              <a:noFill/>
              <a:prstDash val="solid"/>
              <a:miter/>
            </a:ln>
          </p:spPr>
          <p:txBody>
            <a:bodyPr rtlCol="0" anchor="ctr"/>
            <a:lstStyle/>
            <a:p>
              <a:endParaRPr lang="fr-FR" sz="1431" noProof="0"/>
            </a:p>
          </p:txBody>
        </p:sp>
      </p:grpSp>
      <p:sp>
        <p:nvSpPr>
          <p:cNvPr id="18" name="Text Placeholder 4">
            <a:extLst>
              <a:ext uri="{FF2B5EF4-FFF2-40B4-BE49-F238E27FC236}">
                <a16:creationId xmlns:a16="http://schemas.microsoft.com/office/drawing/2014/main" id="{8CE181A4-E96D-4CBF-948F-C4900CD7B792}"/>
              </a:ext>
            </a:extLst>
          </p:cNvPr>
          <p:cNvSpPr>
            <a:spLocks noGrp="1"/>
          </p:cNvSpPr>
          <p:nvPr>
            <p:ph type="body" sz="quarter" idx="12"/>
          </p:nvPr>
        </p:nvSpPr>
        <p:spPr>
          <a:xfrm>
            <a:off x="1055692" y="1435260"/>
            <a:ext cx="4607999" cy="4320000"/>
          </a:xfrm>
        </p:spPr>
        <p:txBody>
          <a:bodyPr>
            <a:noAutofit/>
          </a:bodyPr>
          <a:lstStyle>
            <a:lvl1pPr marL="0" indent="0">
              <a:lnSpc>
                <a:spcPct val="125000"/>
              </a:lnSpc>
              <a:buNone/>
              <a:defRPr sz="1431" b="0" cap="none" spc="0" baseline="0">
                <a:solidFill>
                  <a:schemeClr val="accent1"/>
                </a:solidFill>
              </a:defRPr>
            </a:lvl1pPr>
            <a:lvl2pPr marL="0" indent="0">
              <a:lnSpc>
                <a:spcPct val="125000"/>
              </a:lnSpc>
              <a:buNone/>
              <a:defRPr sz="1113" b="1">
                <a:solidFill>
                  <a:schemeClr val="accent3"/>
                </a:solidFill>
              </a:defRPr>
            </a:lvl2pPr>
            <a:lvl3pPr marL="0" indent="0">
              <a:lnSpc>
                <a:spcPct val="125000"/>
              </a:lnSpc>
              <a:buNone/>
              <a:defRPr sz="1113" b="0">
                <a:solidFill>
                  <a:schemeClr val="tx1"/>
                </a:solidFill>
              </a:defRPr>
            </a:lvl3pPr>
            <a:lvl4pPr marL="186043" indent="-186043">
              <a:lnSpc>
                <a:spcPct val="125000"/>
              </a:lnSpc>
              <a:buClr>
                <a:schemeClr val="accent1"/>
              </a:buClr>
              <a:buFont typeface="Arial" panose="020B0604020202020204" pitchFamily="34" charset="0"/>
              <a:buChar char="›"/>
              <a:defRPr>
                <a:solidFill>
                  <a:schemeClr val="tx1">
                    <a:lumMod val="75000"/>
                    <a:lumOff val="25000"/>
                  </a:schemeClr>
                </a:solidFill>
              </a:defRPr>
            </a:lvl4pPr>
            <a:lvl5pPr marL="343465" indent="-157421">
              <a:lnSpc>
                <a:spcPct val="125000"/>
              </a:lnSpc>
              <a:spcBef>
                <a:spcPts val="239"/>
              </a:spcBef>
              <a:buClrTx/>
              <a:buFont typeface="Wingdings" panose="05000000000000000000" pitchFamily="2" charset="2"/>
              <a:buChar char="§"/>
              <a:defRPr sz="954" i="0">
                <a:solidFill>
                  <a:schemeClr val="tx1">
                    <a:lumMod val="75000"/>
                    <a:lumOff val="25000"/>
                  </a:schemeClr>
                </a:solidFill>
              </a:defRPr>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19" name="Text Placeholder 4">
            <a:extLst>
              <a:ext uri="{FF2B5EF4-FFF2-40B4-BE49-F238E27FC236}">
                <a16:creationId xmlns:a16="http://schemas.microsoft.com/office/drawing/2014/main" id="{60D8F948-86AB-482C-A1FA-D97C272B1619}"/>
              </a:ext>
            </a:extLst>
          </p:cNvPr>
          <p:cNvSpPr>
            <a:spLocks noGrp="1"/>
          </p:cNvSpPr>
          <p:nvPr>
            <p:ph type="body" sz="quarter" idx="10"/>
          </p:nvPr>
        </p:nvSpPr>
        <p:spPr>
          <a:xfrm>
            <a:off x="6528310" y="1435260"/>
            <a:ext cx="4608001" cy="4320000"/>
          </a:xfrm>
        </p:spPr>
        <p:txBody>
          <a:bodyPr>
            <a:noAutofit/>
          </a:bodyPr>
          <a:lstStyle>
            <a:lvl1pPr marL="0" indent="0">
              <a:lnSpc>
                <a:spcPct val="125000"/>
              </a:lnSpc>
              <a:buNone/>
              <a:defRPr sz="1431" b="0" cap="none" spc="0" baseline="0">
                <a:solidFill>
                  <a:schemeClr val="accent5"/>
                </a:solidFill>
              </a:defRPr>
            </a:lvl1pPr>
            <a:lvl2pPr marL="0" indent="0">
              <a:lnSpc>
                <a:spcPct val="125000"/>
              </a:lnSpc>
              <a:buNone/>
              <a:defRPr sz="1113" b="1">
                <a:solidFill>
                  <a:schemeClr val="tx1"/>
                </a:solidFill>
              </a:defRPr>
            </a:lvl2pPr>
            <a:lvl3pPr marL="0" indent="0">
              <a:lnSpc>
                <a:spcPct val="125000"/>
              </a:lnSpc>
              <a:buNone/>
              <a:defRPr sz="1113" b="0">
                <a:solidFill>
                  <a:schemeClr val="bg1"/>
                </a:solidFill>
              </a:defRPr>
            </a:lvl3pPr>
            <a:lvl4pPr marL="186043" indent="-186043">
              <a:lnSpc>
                <a:spcPct val="125000"/>
              </a:lnSpc>
              <a:buClrTx/>
              <a:buFont typeface="Arial" panose="020B0604020202020204" pitchFamily="34" charset="0"/>
              <a:buChar char="›"/>
              <a:defRPr>
                <a:solidFill>
                  <a:schemeClr val="bg1"/>
                </a:solidFill>
              </a:defRPr>
            </a:lvl4pPr>
            <a:lvl5pPr marL="343465" indent="-157421">
              <a:lnSpc>
                <a:spcPct val="125000"/>
              </a:lnSpc>
              <a:spcBef>
                <a:spcPts val="239"/>
              </a:spcBef>
              <a:buClrTx/>
              <a:buFont typeface="Wingdings" panose="05000000000000000000" pitchFamily="2" charset="2"/>
              <a:buChar char="§"/>
              <a:defRPr sz="954" i="0">
                <a:solidFill>
                  <a:schemeClr val="bg1"/>
                </a:solidFill>
              </a:defRPr>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3" name="Picture Placeholder 26">
            <a:extLst>
              <a:ext uri="{FF2B5EF4-FFF2-40B4-BE49-F238E27FC236}">
                <a16:creationId xmlns:a16="http://schemas.microsoft.com/office/drawing/2014/main" id="{12825B9C-C95E-CA81-7C95-C94E80EBECB3}"/>
              </a:ext>
            </a:extLst>
          </p:cNvPr>
          <p:cNvSpPr>
            <a:spLocks noGrp="1"/>
          </p:cNvSpPr>
          <p:nvPr>
            <p:ph type="pic" sz="quarter" idx="11"/>
          </p:nvPr>
        </p:nvSpPr>
        <p:spPr>
          <a:xfrm>
            <a:off x="6096001" y="3"/>
            <a:ext cx="6096000" cy="6857999"/>
          </a:xfrm>
          <a:prstGeom prst="rect">
            <a:avLst/>
          </a:prstGeom>
          <a:solidFill>
            <a:schemeClr val="accent3">
              <a:lumMod val="40000"/>
              <a:lumOff val="60000"/>
            </a:schemeClr>
          </a:solidFill>
        </p:spPr>
        <p:txBody>
          <a:bodyPr wrap="square" tIns="360000" bIns="360000" anchor="b">
            <a:noAutofit/>
          </a:bodyPr>
          <a:lstStyle>
            <a:lvl1pPr marL="0" indent="0" algn="ctr">
              <a:buNone/>
              <a:defRPr sz="1431" b="0" i="1">
                <a:solidFill>
                  <a:schemeClr val="bg1"/>
                </a:solidFill>
              </a:defRPr>
            </a:lvl1pPr>
          </a:lstStyle>
          <a:p>
            <a:r>
              <a:rPr lang="fr-FR"/>
              <a:t>Cliquez sur l'icône pour ajouter une image</a:t>
            </a:r>
            <a:endParaRPr lang="en-US"/>
          </a:p>
        </p:txBody>
      </p:sp>
    </p:spTree>
    <p:extLst>
      <p:ext uri="{BB962C8B-B14F-4D97-AF65-F5344CB8AC3E}">
        <p14:creationId xmlns:p14="http://schemas.microsoft.com/office/powerpoint/2010/main" val="28044090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Comitologie">
    <p:spTree>
      <p:nvGrpSpPr>
        <p:cNvPr id="1" name=""/>
        <p:cNvGrpSpPr/>
        <p:nvPr/>
      </p:nvGrpSpPr>
      <p:grpSpPr>
        <a:xfrm>
          <a:off x="0" y="0"/>
          <a:ext cx="0" cy="0"/>
          <a:chOff x="0" y="0"/>
          <a:chExt cx="0" cy="0"/>
        </a:xfrm>
      </p:grpSpPr>
      <p:sp>
        <p:nvSpPr>
          <p:cNvPr id="15" name="Text Placeholder 14">
            <a:extLst>
              <a:ext uri="{FF2B5EF4-FFF2-40B4-BE49-F238E27FC236}">
                <a16:creationId xmlns:a16="http://schemas.microsoft.com/office/drawing/2014/main" id="{5859AB3E-0276-4F3F-8955-5C87265FA2E4}"/>
              </a:ext>
            </a:extLst>
          </p:cNvPr>
          <p:cNvSpPr>
            <a:spLocks noGrp="1"/>
          </p:cNvSpPr>
          <p:nvPr>
            <p:ph type="body" sz="quarter" idx="10"/>
          </p:nvPr>
        </p:nvSpPr>
        <p:spPr>
          <a:xfrm>
            <a:off x="6" y="1"/>
            <a:ext cx="12191995" cy="3428998"/>
          </a:xfrm>
          <a:custGeom>
            <a:avLst/>
            <a:gdLst>
              <a:gd name="connsiteX0" fmla="*/ 580252 w 12191996"/>
              <a:gd name="connsiteY0" fmla="*/ 992202 h 3428998"/>
              <a:gd name="connsiteX1" fmla="*/ 637165 w 12191996"/>
              <a:gd name="connsiteY1" fmla="*/ 1043940 h 3428998"/>
              <a:gd name="connsiteX2" fmla="*/ 748403 w 12191996"/>
              <a:gd name="connsiteY2" fmla="*/ 1043940 h 3428998"/>
              <a:gd name="connsiteX3" fmla="*/ 774272 w 12191996"/>
              <a:gd name="connsiteY3" fmla="*/ 1018071 h 3428998"/>
              <a:gd name="connsiteX4" fmla="*/ 748403 w 12191996"/>
              <a:gd name="connsiteY4" fmla="*/ 992202 h 3428998"/>
              <a:gd name="connsiteX5" fmla="*/ 587754 w 12191996"/>
              <a:gd name="connsiteY5" fmla="*/ 907350 h 3428998"/>
              <a:gd name="connsiteX6" fmla="*/ 644667 w 12191996"/>
              <a:gd name="connsiteY6" fmla="*/ 959088 h 3428998"/>
              <a:gd name="connsiteX7" fmla="*/ 789535 w 12191996"/>
              <a:gd name="connsiteY7" fmla="*/ 959088 h 3428998"/>
              <a:gd name="connsiteX8" fmla="*/ 815663 w 12191996"/>
              <a:gd name="connsiteY8" fmla="*/ 933219 h 3428998"/>
              <a:gd name="connsiteX9" fmla="*/ 789793 w 12191996"/>
              <a:gd name="connsiteY9" fmla="*/ 907350 h 3428998"/>
              <a:gd name="connsiteX10" fmla="*/ 600173 w 12191996"/>
              <a:gd name="connsiteY10" fmla="*/ 814998 h 3428998"/>
              <a:gd name="connsiteX11" fmla="*/ 657085 w 12191996"/>
              <a:gd name="connsiteY11" fmla="*/ 866736 h 3428998"/>
              <a:gd name="connsiteX12" fmla="*/ 824718 w 12191996"/>
              <a:gd name="connsiteY12" fmla="*/ 866736 h 3428998"/>
              <a:gd name="connsiteX13" fmla="*/ 850587 w 12191996"/>
              <a:gd name="connsiteY13" fmla="*/ 840867 h 3428998"/>
              <a:gd name="connsiteX14" fmla="*/ 824718 w 12191996"/>
              <a:gd name="connsiteY14" fmla="*/ 814998 h 3428998"/>
              <a:gd name="connsiteX15" fmla="*/ 0 w 12191996"/>
              <a:gd name="connsiteY15" fmla="*/ 0 h 3428998"/>
              <a:gd name="connsiteX16" fmla="*/ 12191996 w 12191996"/>
              <a:gd name="connsiteY16" fmla="*/ 0 h 3428998"/>
              <a:gd name="connsiteX17" fmla="*/ 12191996 w 12191996"/>
              <a:gd name="connsiteY17" fmla="*/ 3428998 h 3428998"/>
              <a:gd name="connsiteX18" fmla="*/ 0 w 12191996"/>
              <a:gd name="connsiteY18" fmla="*/ 3428998 h 3428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2191996" h="3428998">
                <a:moveTo>
                  <a:pt x="580252" y="992202"/>
                </a:moveTo>
                <a:lnTo>
                  <a:pt x="637165" y="1043940"/>
                </a:lnTo>
                <a:lnTo>
                  <a:pt x="748403" y="1043940"/>
                </a:lnTo>
                <a:cubicBezTo>
                  <a:pt x="762631" y="1043940"/>
                  <a:pt x="774272" y="1032299"/>
                  <a:pt x="774272" y="1018071"/>
                </a:cubicBezTo>
                <a:cubicBezTo>
                  <a:pt x="774272" y="1003843"/>
                  <a:pt x="762631" y="992202"/>
                  <a:pt x="748403" y="992202"/>
                </a:cubicBezTo>
                <a:close/>
                <a:moveTo>
                  <a:pt x="587754" y="907350"/>
                </a:moveTo>
                <a:lnTo>
                  <a:pt x="644667" y="959088"/>
                </a:lnTo>
                <a:lnTo>
                  <a:pt x="789535" y="959088"/>
                </a:lnTo>
                <a:cubicBezTo>
                  <a:pt x="803763" y="959088"/>
                  <a:pt x="815405" y="947447"/>
                  <a:pt x="815663" y="933219"/>
                </a:cubicBezTo>
                <a:cubicBezTo>
                  <a:pt x="815663" y="918991"/>
                  <a:pt x="804022" y="907350"/>
                  <a:pt x="789793" y="907350"/>
                </a:cubicBezTo>
                <a:close/>
                <a:moveTo>
                  <a:pt x="600173" y="814998"/>
                </a:moveTo>
                <a:lnTo>
                  <a:pt x="657085" y="866736"/>
                </a:lnTo>
                <a:lnTo>
                  <a:pt x="824718" y="866736"/>
                </a:lnTo>
                <a:cubicBezTo>
                  <a:pt x="838946" y="866736"/>
                  <a:pt x="850587" y="855354"/>
                  <a:pt x="850587" y="840867"/>
                </a:cubicBezTo>
                <a:cubicBezTo>
                  <a:pt x="850587" y="826639"/>
                  <a:pt x="838946" y="814998"/>
                  <a:pt x="824718" y="814998"/>
                </a:cubicBezTo>
                <a:close/>
                <a:moveTo>
                  <a:pt x="0" y="0"/>
                </a:moveTo>
                <a:lnTo>
                  <a:pt x="12191996" y="0"/>
                </a:lnTo>
                <a:lnTo>
                  <a:pt x="12191996" y="3428998"/>
                </a:lnTo>
                <a:lnTo>
                  <a:pt x="0" y="3428998"/>
                </a:lnTo>
                <a:close/>
              </a:path>
            </a:pathLst>
          </a:custGeom>
          <a:noFill/>
        </p:spPr>
        <p:txBody>
          <a:bodyPr wrap="square" lIns="1054800" tIns="1584000" rIns="1054800" bIns="360000">
            <a:noAutofit/>
          </a:bodyPr>
          <a:lstStyle>
            <a:lvl1pPr marL="0" indent="0">
              <a:buNone/>
              <a:defRPr sz="1113" b="1">
                <a:solidFill>
                  <a:schemeClr val="accent1"/>
                </a:solidFill>
              </a:defRPr>
            </a:lvl1pPr>
            <a:lvl2pPr marL="0" indent="-171732">
              <a:buClr>
                <a:schemeClr val="accent1"/>
              </a:buClr>
              <a:defRPr sz="954"/>
            </a:lvl2pPr>
            <a:lvl3pPr marL="343465" indent="-114488">
              <a:buFont typeface="Arial" panose="020B0604020202020204" pitchFamily="34" charset="0"/>
              <a:buChar char="•"/>
              <a:defRPr sz="875" i="1">
                <a:solidFill>
                  <a:schemeClr val="tx1">
                    <a:lumMod val="75000"/>
                    <a:lumOff val="25000"/>
                  </a:schemeClr>
                </a:solidFill>
              </a:defRPr>
            </a:lvl3pPr>
            <a:lvl4pPr marL="1090501" indent="0">
              <a:buNone/>
              <a:defRPr/>
            </a:lvl4pPr>
          </a:lstStyle>
          <a:p>
            <a:pPr lvl="0"/>
            <a:r>
              <a:rPr lang="fr-FR"/>
              <a:t>Cliquez pour modifier les styles du texte du masque</a:t>
            </a:r>
          </a:p>
          <a:p>
            <a:pPr lvl="1"/>
            <a:r>
              <a:rPr lang="fr-FR"/>
              <a:t>Deuxième niveau</a:t>
            </a:r>
          </a:p>
          <a:p>
            <a:pPr lvl="2"/>
            <a:r>
              <a:rPr lang="fr-FR"/>
              <a:t>Troisième niveau</a:t>
            </a:r>
          </a:p>
        </p:txBody>
      </p:sp>
      <p:sp>
        <p:nvSpPr>
          <p:cNvPr id="6" name="TextBox 5">
            <a:extLst>
              <a:ext uri="{FF2B5EF4-FFF2-40B4-BE49-F238E27FC236}">
                <a16:creationId xmlns:a16="http://schemas.microsoft.com/office/drawing/2014/main" id="{26AB52B7-24E5-4C2F-B755-35C61C311DAD}"/>
              </a:ext>
            </a:extLst>
          </p:cNvPr>
          <p:cNvSpPr txBox="1"/>
          <p:nvPr/>
        </p:nvSpPr>
        <p:spPr>
          <a:xfrm>
            <a:off x="11602803" y="6256345"/>
            <a:ext cx="163506" cy="110030"/>
          </a:xfrm>
          <a:prstGeom prst="rect">
            <a:avLst/>
          </a:prstGeom>
          <a:noFill/>
        </p:spPr>
        <p:txBody>
          <a:bodyPr wrap="none" lIns="0" tIns="0" rIns="0" bIns="0" rtlCol="0">
            <a:spAutoFit/>
          </a:bodyPr>
          <a:lstStyle/>
          <a:p>
            <a:pPr algn="r"/>
            <a:fld id="{F29A7B74-24C6-4C1D-AC24-988B454BF4AA}" type="slidenum">
              <a:rPr lang="fr-FR" sz="715" smtClean="0">
                <a:solidFill>
                  <a:prstClr val="black"/>
                </a:solidFill>
              </a:rPr>
              <a:pPr algn="r"/>
              <a:t>‹N°›</a:t>
            </a:fld>
            <a:endParaRPr lang="fr-FR" sz="715">
              <a:solidFill>
                <a:prstClr val="black"/>
              </a:solidFill>
            </a:endParaRPr>
          </a:p>
        </p:txBody>
      </p:sp>
      <p:cxnSp>
        <p:nvCxnSpPr>
          <p:cNvPr id="7" name="Straight Connector 6">
            <a:extLst>
              <a:ext uri="{FF2B5EF4-FFF2-40B4-BE49-F238E27FC236}">
                <a16:creationId xmlns:a16="http://schemas.microsoft.com/office/drawing/2014/main" id="{282E5A9E-E516-48DA-B76A-4B17CC6B14DC}"/>
              </a:ext>
            </a:extLst>
          </p:cNvPr>
          <p:cNvCxnSpPr>
            <a:cxnSpLocks/>
          </p:cNvCxnSpPr>
          <p:nvPr/>
        </p:nvCxnSpPr>
        <p:spPr>
          <a:xfrm>
            <a:off x="11867999" y="6325594"/>
            <a:ext cx="324001" cy="0"/>
          </a:xfrm>
          <a:prstGeom prst="line">
            <a:avLst/>
          </a:prstGeom>
          <a:ln cap="flat">
            <a:solidFill>
              <a:schemeClr val="accent1"/>
            </a:solidFill>
            <a:round/>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B09DBBA-1389-40AE-89C8-E26343DBF215}"/>
              </a:ext>
            </a:extLst>
          </p:cNvPr>
          <p:cNvSpPr>
            <a:spLocks noGrp="1"/>
          </p:cNvSpPr>
          <p:nvPr>
            <p:ph type="title" hasCustomPrompt="1"/>
          </p:nvPr>
        </p:nvSpPr>
        <p:spPr>
          <a:xfrm>
            <a:off x="1055691" y="746438"/>
            <a:ext cx="10080620" cy="360000"/>
          </a:xfrm>
          <a:prstGeom prst="rect">
            <a:avLst/>
          </a:prstGeom>
        </p:spPr>
        <p:txBody>
          <a:bodyPr lIns="0" tIns="0" rIns="0" bIns="0" anchor="t">
            <a:noAutofit/>
          </a:bodyPr>
          <a:lstStyle>
            <a:lvl1pPr>
              <a:lnSpc>
                <a:spcPct val="100000"/>
              </a:lnSpc>
              <a:defRPr sz="1908" b="1"/>
            </a:lvl1pPr>
          </a:lstStyle>
          <a:p>
            <a:r>
              <a:rPr lang="fr-FR" noProof="0"/>
              <a:t>Titre de slide</a:t>
            </a:r>
          </a:p>
        </p:txBody>
      </p:sp>
      <p:pic>
        <p:nvPicPr>
          <p:cNvPr id="42" name="Graphic 41">
            <a:extLst>
              <a:ext uri="{FF2B5EF4-FFF2-40B4-BE49-F238E27FC236}">
                <a16:creationId xmlns:a16="http://schemas.microsoft.com/office/drawing/2014/main" id="{866D0469-45EF-486B-A3DA-217816BBE69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780629" y="463156"/>
            <a:ext cx="985680" cy="134254"/>
          </a:xfrm>
          <a:prstGeom prst="rect">
            <a:avLst/>
          </a:prstGeom>
        </p:spPr>
      </p:pic>
      <p:grpSp>
        <p:nvGrpSpPr>
          <p:cNvPr id="16" name="Group 15">
            <a:extLst>
              <a:ext uri="{FF2B5EF4-FFF2-40B4-BE49-F238E27FC236}">
                <a16:creationId xmlns:a16="http://schemas.microsoft.com/office/drawing/2014/main" id="{4FBB66FC-59B8-4970-B941-1FE5E00DFBE3}"/>
              </a:ext>
            </a:extLst>
          </p:cNvPr>
          <p:cNvGrpSpPr/>
          <p:nvPr/>
        </p:nvGrpSpPr>
        <p:grpSpPr>
          <a:xfrm>
            <a:off x="580257" y="814999"/>
            <a:ext cx="270334" cy="228942"/>
            <a:chOff x="5052510" y="-13119"/>
            <a:chExt cx="546136" cy="462515"/>
          </a:xfrm>
        </p:grpSpPr>
        <p:sp>
          <p:nvSpPr>
            <p:cNvPr id="17" name="Graphic 85">
              <a:extLst>
                <a:ext uri="{FF2B5EF4-FFF2-40B4-BE49-F238E27FC236}">
                  <a16:creationId xmlns:a16="http://schemas.microsoft.com/office/drawing/2014/main" id="{71A4AB1E-1F5F-47C7-A00D-8F37D8EE0DE5}"/>
                </a:ext>
              </a:extLst>
            </p:cNvPr>
            <p:cNvSpPr/>
            <p:nvPr/>
          </p:nvSpPr>
          <p:spPr>
            <a:xfrm>
              <a:off x="5092752" y="-13119"/>
              <a:ext cx="505894" cy="104523"/>
            </a:xfrm>
            <a:custGeom>
              <a:avLst/>
              <a:gdLst>
                <a:gd name="connsiteX0" fmla="*/ 453633 w 505894"/>
                <a:gd name="connsiteY0" fmla="*/ 104523 h 104523"/>
                <a:gd name="connsiteX1" fmla="*/ 114976 w 505894"/>
                <a:gd name="connsiteY1" fmla="*/ 104523 h 104523"/>
                <a:gd name="connsiteX2" fmla="*/ 0 w 505894"/>
                <a:gd name="connsiteY2" fmla="*/ 0 h 104523"/>
                <a:gd name="connsiteX3" fmla="*/ 453633 w 505894"/>
                <a:gd name="connsiteY3" fmla="*/ 0 h 104523"/>
                <a:gd name="connsiteX4" fmla="*/ 505895 w 505894"/>
                <a:gd name="connsiteY4" fmla="*/ 52262 h 104523"/>
                <a:gd name="connsiteX5" fmla="*/ 453633 w 505894"/>
                <a:gd name="connsiteY5" fmla="*/ 104523 h 1045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5894" h="104523">
                  <a:moveTo>
                    <a:pt x="453633" y="104523"/>
                  </a:moveTo>
                  <a:lnTo>
                    <a:pt x="114976" y="104523"/>
                  </a:lnTo>
                  <a:lnTo>
                    <a:pt x="0" y="0"/>
                  </a:lnTo>
                  <a:lnTo>
                    <a:pt x="453633" y="0"/>
                  </a:lnTo>
                  <a:cubicBezTo>
                    <a:pt x="482377" y="0"/>
                    <a:pt x="505895" y="23518"/>
                    <a:pt x="505895" y="52262"/>
                  </a:cubicBezTo>
                  <a:cubicBezTo>
                    <a:pt x="505895" y="81528"/>
                    <a:pt x="482377" y="104523"/>
                    <a:pt x="453633" y="104523"/>
                  </a:cubicBezTo>
                </a:path>
              </a:pathLst>
            </a:custGeom>
            <a:solidFill>
              <a:schemeClr val="accent1"/>
            </a:solidFill>
            <a:ln w="5223" cap="flat">
              <a:noFill/>
              <a:prstDash val="solid"/>
              <a:miter/>
            </a:ln>
          </p:spPr>
          <p:txBody>
            <a:bodyPr rtlCol="0" anchor="ctr"/>
            <a:lstStyle/>
            <a:p>
              <a:endParaRPr lang="fr-FR" sz="1670">
                <a:solidFill>
                  <a:prstClr val="black"/>
                </a:solidFill>
              </a:endParaRPr>
            </a:p>
          </p:txBody>
        </p:sp>
        <p:sp>
          <p:nvSpPr>
            <p:cNvPr id="18" name="Graphic 85">
              <a:extLst>
                <a:ext uri="{FF2B5EF4-FFF2-40B4-BE49-F238E27FC236}">
                  <a16:creationId xmlns:a16="http://schemas.microsoft.com/office/drawing/2014/main" id="{41F9C7C8-C460-4647-A3F9-B211C3CF45FD}"/>
                </a:ext>
              </a:extLst>
            </p:cNvPr>
            <p:cNvSpPr/>
            <p:nvPr/>
          </p:nvSpPr>
          <p:spPr>
            <a:xfrm>
              <a:off x="5067666" y="173454"/>
              <a:ext cx="460426" cy="104523"/>
            </a:xfrm>
            <a:custGeom>
              <a:avLst/>
              <a:gdLst>
                <a:gd name="connsiteX0" fmla="*/ 407643 w 460426"/>
                <a:gd name="connsiteY0" fmla="*/ 104523 h 104523"/>
                <a:gd name="connsiteX1" fmla="*/ 114976 w 460426"/>
                <a:gd name="connsiteY1" fmla="*/ 104523 h 104523"/>
                <a:gd name="connsiteX2" fmla="*/ 0 w 460426"/>
                <a:gd name="connsiteY2" fmla="*/ 0 h 104523"/>
                <a:gd name="connsiteX3" fmla="*/ 408165 w 460426"/>
                <a:gd name="connsiteY3" fmla="*/ 0 h 104523"/>
                <a:gd name="connsiteX4" fmla="*/ 460427 w 460426"/>
                <a:gd name="connsiteY4" fmla="*/ 52262 h 104523"/>
                <a:gd name="connsiteX5" fmla="*/ 407643 w 460426"/>
                <a:gd name="connsiteY5" fmla="*/ 104523 h 1045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0426" h="104523">
                  <a:moveTo>
                    <a:pt x="407643" y="104523"/>
                  </a:moveTo>
                  <a:lnTo>
                    <a:pt x="114976" y="104523"/>
                  </a:lnTo>
                  <a:lnTo>
                    <a:pt x="0" y="0"/>
                  </a:lnTo>
                  <a:lnTo>
                    <a:pt x="408165" y="0"/>
                  </a:lnTo>
                  <a:cubicBezTo>
                    <a:pt x="436909" y="0"/>
                    <a:pt x="460427" y="23518"/>
                    <a:pt x="460427" y="52262"/>
                  </a:cubicBezTo>
                  <a:cubicBezTo>
                    <a:pt x="459905" y="81006"/>
                    <a:pt x="436387" y="104523"/>
                    <a:pt x="407643" y="104523"/>
                  </a:cubicBezTo>
                </a:path>
              </a:pathLst>
            </a:custGeom>
            <a:solidFill>
              <a:schemeClr val="accent1"/>
            </a:solidFill>
            <a:ln w="5223" cap="flat">
              <a:noFill/>
              <a:prstDash val="solid"/>
              <a:miter/>
            </a:ln>
          </p:spPr>
          <p:txBody>
            <a:bodyPr rtlCol="0" anchor="ctr"/>
            <a:lstStyle/>
            <a:p>
              <a:endParaRPr lang="fr-FR" sz="1670">
                <a:solidFill>
                  <a:prstClr val="black"/>
                </a:solidFill>
              </a:endParaRPr>
            </a:p>
          </p:txBody>
        </p:sp>
        <p:sp>
          <p:nvSpPr>
            <p:cNvPr id="19" name="Graphic 85">
              <a:extLst>
                <a:ext uri="{FF2B5EF4-FFF2-40B4-BE49-F238E27FC236}">
                  <a16:creationId xmlns:a16="http://schemas.microsoft.com/office/drawing/2014/main" id="{E34FA6BB-BDB3-4233-964B-DA5997F0C12B}"/>
                </a:ext>
              </a:extLst>
            </p:cNvPr>
            <p:cNvSpPr/>
            <p:nvPr/>
          </p:nvSpPr>
          <p:spPr>
            <a:xfrm>
              <a:off x="5052510" y="344873"/>
              <a:ext cx="391964" cy="104523"/>
            </a:xfrm>
            <a:custGeom>
              <a:avLst/>
              <a:gdLst>
                <a:gd name="connsiteX0" fmla="*/ 339702 w 391964"/>
                <a:gd name="connsiteY0" fmla="*/ 104523 h 104523"/>
                <a:gd name="connsiteX1" fmla="*/ 114976 w 391964"/>
                <a:gd name="connsiteY1" fmla="*/ 104523 h 104523"/>
                <a:gd name="connsiteX2" fmla="*/ 0 w 391964"/>
                <a:gd name="connsiteY2" fmla="*/ 0 h 104523"/>
                <a:gd name="connsiteX3" fmla="*/ 339702 w 391964"/>
                <a:gd name="connsiteY3" fmla="*/ 0 h 104523"/>
                <a:gd name="connsiteX4" fmla="*/ 391964 w 391964"/>
                <a:gd name="connsiteY4" fmla="*/ 52262 h 104523"/>
                <a:gd name="connsiteX5" fmla="*/ 339702 w 391964"/>
                <a:gd name="connsiteY5" fmla="*/ 104523 h 1045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1964" h="104523">
                  <a:moveTo>
                    <a:pt x="339702" y="104523"/>
                  </a:moveTo>
                  <a:lnTo>
                    <a:pt x="114976" y="104523"/>
                  </a:lnTo>
                  <a:lnTo>
                    <a:pt x="0" y="0"/>
                  </a:lnTo>
                  <a:lnTo>
                    <a:pt x="339702" y="0"/>
                  </a:lnTo>
                  <a:cubicBezTo>
                    <a:pt x="368446" y="0"/>
                    <a:pt x="391964" y="23518"/>
                    <a:pt x="391964" y="52262"/>
                  </a:cubicBezTo>
                  <a:cubicBezTo>
                    <a:pt x="391964" y="81006"/>
                    <a:pt x="368446" y="104523"/>
                    <a:pt x="339702" y="104523"/>
                  </a:cubicBezTo>
                </a:path>
              </a:pathLst>
            </a:custGeom>
            <a:solidFill>
              <a:schemeClr val="accent1"/>
            </a:solidFill>
            <a:ln w="5223" cap="flat">
              <a:noFill/>
              <a:prstDash val="solid"/>
              <a:miter/>
            </a:ln>
          </p:spPr>
          <p:txBody>
            <a:bodyPr rtlCol="0" anchor="ctr"/>
            <a:lstStyle/>
            <a:p>
              <a:endParaRPr lang="fr-FR" sz="1670">
                <a:solidFill>
                  <a:prstClr val="black"/>
                </a:solidFill>
              </a:endParaRPr>
            </a:p>
          </p:txBody>
        </p:sp>
      </p:grpSp>
    </p:spTree>
    <p:extLst>
      <p:ext uri="{BB962C8B-B14F-4D97-AF65-F5344CB8AC3E}">
        <p14:creationId xmlns:p14="http://schemas.microsoft.com/office/powerpoint/2010/main" val="34697788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Pré-ouvertur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41B40A4-7CFD-4056-A7C5-E745FA551575}"/>
              </a:ext>
            </a:extLst>
          </p:cNvPr>
          <p:cNvSpPr/>
          <p:nvPr/>
        </p:nvSpPr>
        <p:spPr>
          <a:xfrm rot="10800000" flipV="1">
            <a:off x="0" y="2"/>
            <a:ext cx="12192000" cy="4896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31" noProof="0"/>
          </a:p>
        </p:txBody>
      </p:sp>
      <p:grpSp>
        <p:nvGrpSpPr>
          <p:cNvPr id="4" name="Group 3">
            <a:extLst>
              <a:ext uri="{FF2B5EF4-FFF2-40B4-BE49-F238E27FC236}">
                <a16:creationId xmlns:a16="http://schemas.microsoft.com/office/drawing/2014/main" id="{09642ED0-3002-4A09-9CD6-ABE8752F65B0}"/>
              </a:ext>
            </a:extLst>
          </p:cNvPr>
          <p:cNvGrpSpPr/>
          <p:nvPr/>
        </p:nvGrpSpPr>
        <p:grpSpPr>
          <a:xfrm>
            <a:off x="4125807" y="387382"/>
            <a:ext cx="7305089" cy="3667529"/>
            <a:chOff x="3040227" y="1195445"/>
            <a:chExt cx="7843672" cy="3937926"/>
          </a:xfrm>
        </p:grpSpPr>
        <p:pic>
          <p:nvPicPr>
            <p:cNvPr id="5" name="Picture 4" descr="A picture containing person, computer&#10;&#10;Description automatically generated">
              <a:extLst>
                <a:ext uri="{FF2B5EF4-FFF2-40B4-BE49-F238E27FC236}">
                  <a16:creationId xmlns:a16="http://schemas.microsoft.com/office/drawing/2014/main" id="{E824DDAD-F5F0-4752-B6DD-DC4BEEDE17CE}"/>
                </a:ext>
              </a:extLst>
            </p:cNvPr>
            <p:cNvPicPr>
              <a:picLocks noChangeAspect="1"/>
            </p:cNvPicPr>
            <p:nvPr/>
          </p:nvPicPr>
          <p:blipFill rotWithShape="1">
            <a:blip r:embed="rId2"/>
            <a:srcRect l="13573" t="22022" b="11204"/>
            <a:stretch/>
          </p:blipFill>
          <p:spPr>
            <a:xfrm>
              <a:off x="3040227" y="1724629"/>
              <a:ext cx="7843672" cy="3408742"/>
            </a:xfrm>
            <a:custGeom>
              <a:avLst/>
              <a:gdLst>
                <a:gd name="connsiteX0" fmla="*/ 0 w 7843672"/>
                <a:gd name="connsiteY0" fmla="*/ 0 h 3408742"/>
                <a:gd name="connsiteX1" fmla="*/ 6139301 w 7843672"/>
                <a:gd name="connsiteY1" fmla="*/ 0 h 3408742"/>
                <a:gd name="connsiteX2" fmla="*/ 7843672 w 7843672"/>
                <a:gd name="connsiteY2" fmla="*/ 1704372 h 3408742"/>
                <a:gd name="connsiteX3" fmla="*/ 6139301 w 7843672"/>
                <a:gd name="connsiteY3" fmla="*/ 3408742 h 3408742"/>
                <a:gd name="connsiteX4" fmla="*/ 3752521 w 7843672"/>
                <a:gd name="connsiteY4" fmla="*/ 3408742 h 34087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43672" h="3408742">
                  <a:moveTo>
                    <a:pt x="0" y="0"/>
                  </a:moveTo>
                  <a:lnTo>
                    <a:pt x="6139301" y="0"/>
                  </a:lnTo>
                  <a:cubicBezTo>
                    <a:pt x="7080693" y="0"/>
                    <a:pt x="7843672" y="762978"/>
                    <a:pt x="7843672" y="1704372"/>
                  </a:cubicBezTo>
                  <a:cubicBezTo>
                    <a:pt x="7843672" y="2645764"/>
                    <a:pt x="7080693" y="3408742"/>
                    <a:pt x="6139301" y="3408742"/>
                  </a:cubicBezTo>
                  <a:lnTo>
                    <a:pt x="3752521" y="3408742"/>
                  </a:lnTo>
                  <a:close/>
                </a:path>
              </a:pathLst>
            </a:custGeom>
          </p:spPr>
        </p:pic>
        <p:pic>
          <p:nvPicPr>
            <p:cNvPr id="6" name="Picture 5" descr="Shape&#10;&#10;Description automatically generated with medium confidence">
              <a:extLst>
                <a:ext uri="{FF2B5EF4-FFF2-40B4-BE49-F238E27FC236}">
                  <a16:creationId xmlns:a16="http://schemas.microsoft.com/office/drawing/2014/main" id="{B166464F-B464-4D15-B001-3E13F764A2E8}"/>
                </a:ext>
              </a:extLst>
            </p:cNvPr>
            <p:cNvPicPr>
              <a:picLocks noChangeAspect="1"/>
            </p:cNvPicPr>
            <p:nvPr/>
          </p:nvPicPr>
          <p:blipFill>
            <a:blip r:embed="rId3"/>
            <a:srcRect/>
            <a:stretch>
              <a:fillRect/>
            </a:stretch>
          </p:blipFill>
          <p:spPr>
            <a:xfrm>
              <a:off x="4164329" y="1195445"/>
              <a:ext cx="6433200" cy="1182770"/>
            </a:xfrm>
            <a:custGeom>
              <a:avLst/>
              <a:gdLst>
                <a:gd name="connsiteX0" fmla="*/ 0 w 6433200"/>
                <a:gd name="connsiteY0" fmla="*/ 0 h 1182770"/>
                <a:gd name="connsiteX1" fmla="*/ 6433200 w 6433200"/>
                <a:gd name="connsiteY1" fmla="*/ 0 h 1182770"/>
                <a:gd name="connsiteX2" fmla="*/ 6433200 w 6433200"/>
                <a:gd name="connsiteY2" fmla="*/ 1182770 h 1182770"/>
                <a:gd name="connsiteX3" fmla="*/ 6349676 w 6433200"/>
                <a:gd name="connsiteY3" fmla="*/ 1182770 h 1182770"/>
                <a:gd name="connsiteX4" fmla="*/ 6330405 w 6433200"/>
                <a:gd name="connsiteY4" fmla="*/ 1156998 h 1182770"/>
                <a:gd name="connsiteX5" fmla="*/ 5015199 w 6433200"/>
                <a:gd name="connsiteY5" fmla="*/ 536804 h 1182770"/>
                <a:gd name="connsiteX6" fmla="*/ 0 w 6433200"/>
                <a:gd name="connsiteY6" fmla="*/ 536804 h 1182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433200" h="1182770">
                  <a:moveTo>
                    <a:pt x="0" y="0"/>
                  </a:moveTo>
                  <a:lnTo>
                    <a:pt x="6433200" y="0"/>
                  </a:lnTo>
                  <a:lnTo>
                    <a:pt x="6433200" y="1182770"/>
                  </a:lnTo>
                  <a:lnTo>
                    <a:pt x="6349676" y="1182770"/>
                  </a:lnTo>
                  <a:lnTo>
                    <a:pt x="6330405" y="1156998"/>
                  </a:lnTo>
                  <a:cubicBezTo>
                    <a:pt x="6017814" y="778215"/>
                    <a:pt x="5544732" y="536804"/>
                    <a:pt x="5015199" y="536804"/>
                  </a:cubicBezTo>
                  <a:lnTo>
                    <a:pt x="0" y="536804"/>
                  </a:lnTo>
                  <a:close/>
                </a:path>
              </a:pathLst>
            </a:custGeom>
          </p:spPr>
        </p:pic>
      </p:grpSp>
      <p:sp>
        <p:nvSpPr>
          <p:cNvPr id="7" name="Graphic 20">
            <a:extLst>
              <a:ext uri="{FF2B5EF4-FFF2-40B4-BE49-F238E27FC236}">
                <a16:creationId xmlns:a16="http://schemas.microsoft.com/office/drawing/2014/main" id="{EC3C1D7C-0077-49A8-A861-32E7CD94D78F}"/>
              </a:ext>
            </a:extLst>
          </p:cNvPr>
          <p:cNvSpPr/>
          <p:nvPr/>
        </p:nvSpPr>
        <p:spPr>
          <a:xfrm>
            <a:off x="7836651" y="5925030"/>
            <a:ext cx="3455349" cy="122740"/>
          </a:xfrm>
          <a:custGeom>
            <a:avLst/>
            <a:gdLst>
              <a:gd name="connsiteX0" fmla="*/ 11402312 w 12192900"/>
              <a:gd name="connsiteY0" fmla="*/ 128763 h 433113"/>
              <a:gd name="connsiteX1" fmla="*/ 11316770 w 12192900"/>
              <a:gd name="connsiteY1" fmla="*/ 171084 h 433113"/>
              <a:gd name="connsiteX2" fmla="*/ 11316770 w 12192900"/>
              <a:gd name="connsiteY2" fmla="*/ 134166 h 433113"/>
              <a:gd name="connsiteX3" fmla="*/ 11242032 w 12192900"/>
              <a:gd name="connsiteY3" fmla="*/ 134166 h 433113"/>
              <a:gd name="connsiteX4" fmla="*/ 11242032 w 12192900"/>
              <a:gd name="connsiteY4" fmla="*/ 425910 h 433113"/>
              <a:gd name="connsiteX5" fmla="*/ 11316770 w 12192900"/>
              <a:gd name="connsiteY5" fmla="*/ 425910 h 433113"/>
              <a:gd name="connsiteX6" fmla="*/ 11316770 w 12192900"/>
              <a:gd name="connsiteY6" fmla="*/ 265631 h 433113"/>
              <a:gd name="connsiteX7" fmla="*/ 11378899 w 12192900"/>
              <a:gd name="connsiteY7" fmla="*/ 194496 h 433113"/>
              <a:gd name="connsiteX8" fmla="*/ 11438330 w 12192900"/>
              <a:gd name="connsiteY8" fmla="*/ 262029 h 433113"/>
              <a:gd name="connsiteX9" fmla="*/ 11438330 w 12192900"/>
              <a:gd name="connsiteY9" fmla="*/ 426810 h 433113"/>
              <a:gd name="connsiteX10" fmla="*/ 11514867 w 12192900"/>
              <a:gd name="connsiteY10" fmla="*/ 426810 h 433113"/>
              <a:gd name="connsiteX11" fmla="*/ 11514867 w 12192900"/>
              <a:gd name="connsiteY11" fmla="*/ 250323 h 433113"/>
              <a:gd name="connsiteX12" fmla="*/ 11402312 w 12192900"/>
              <a:gd name="connsiteY12" fmla="*/ 128763 h 433113"/>
              <a:gd name="connsiteX13" fmla="*/ 2177272 w 12192900"/>
              <a:gd name="connsiteY13" fmla="*/ 3602 h 433113"/>
              <a:gd name="connsiteX14" fmla="*/ 2129548 w 12192900"/>
              <a:gd name="connsiteY14" fmla="*/ 52226 h 433113"/>
              <a:gd name="connsiteX15" fmla="*/ 2177272 w 12192900"/>
              <a:gd name="connsiteY15" fmla="*/ 99949 h 433113"/>
              <a:gd name="connsiteX16" fmla="*/ 2224995 w 12192900"/>
              <a:gd name="connsiteY16" fmla="*/ 52226 h 433113"/>
              <a:gd name="connsiteX17" fmla="*/ 2177272 w 12192900"/>
              <a:gd name="connsiteY17" fmla="*/ 3602 h 433113"/>
              <a:gd name="connsiteX18" fmla="*/ 2139453 w 12192900"/>
              <a:gd name="connsiteY18" fmla="*/ 425910 h 433113"/>
              <a:gd name="connsiteX19" fmla="*/ 2215991 w 12192900"/>
              <a:gd name="connsiteY19" fmla="*/ 425910 h 433113"/>
              <a:gd name="connsiteX20" fmla="*/ 2215991 w 12192900"/>
              <a:gd name="connsiteY20" fmla="*/ 134166 h 433113"/>
              <a:gd name="connsiteX21" fmla="*/ 2139453 w 12192900"/>
              <a:gd name="connsiteY21" fmla="*/ 134166 h 433113"/>
              <a:gd name="connsiteX22" fmla="*/ 2139453 w 12192900"/>
              <a:gd name="connsiteY22" fmla="*/ 425910 h 433113"/>
              <a:gd name="connsiteX23" fmla="*/ 2348356 w 12192900"/>
              <a:gd name="connsiteY23" fmla="*/ 179188 h 433113"/>
              <a:gd name="connsiteX24" fmla="*/ 2348356 w 12192900"/>
              <a:gd name="connsiteY24" fmla="*/ 134166 h 433113"/>
              <a:gd name="connsiteX25" fmla="*/ 2274520 w 12192900"/>
              <a:gd name="connsiteY25" fmla="*/ 134166 h 433113"/>
              <a:gd name="connsiteX26" fmla="*/ 2274520 w 12192900"/>
              <a:gd name="connsiteY26" fmla="*/ 425910 h 433113"/>
              <a:gd name="connsiteX27" fmla="*/ 2348356 w 12192900"/>
              <a:gd name="connsiteY27" fmla="*/ 425910 h 433113"/>
              <a:gd name="connsiteX28" fmla="*/ 2348356 w 12192900"/>
              <a:gd name="connsiteY28" fmla="*/ 271934 h 433113"/>
              <a:gd name="connsiteX29" fmla="*/ 2411387 w 12192900"/>
              <a:gd name="connsiteY29" fmla="*/ 203500 h 433113"/>
              <a:gd name="connsiteX30" fmla="*/ 2450106 w 12192900"/>
              <a:gd name="connsiteY30" fmla="*/ 213405 h 433113"/>
              <a:gd name="connsiteX31" fmla="*/ 2477119 w 12192900"/>
              <a:gd name="connsiteY31" fmla="*/ 139569 h 433113"/>
              <a:gd name="connsiteX32" fmla="*/ 2427595 w 12192900"/>
              <a:gd name="connsiteY32" fmla="*/ 127863 h 433113"/>
              <a:gd name="connsiteX33" fmla="*/ 2348356 w 12192900"/>
              <a:gd name="connsiteY33" fmla="*/ 179188 h 433113"/>
              <a:gd name="connsiteX34" fmla="*/ 2635597 w 12192900"/>
              <a:gd name="connsiteY34" fmla="*/ 128763 h 433113"/>
              <a:gd name="connsiteX35" fmla="*/ 2482522 w 12192900"/>
              <a:gd name="connsiteY35" fmla="*/ 280938 h 433113"/>
              <a:gd name="connsiteX36" fmla="*/ 2637398 w 12192900"/>
              <a:gd name="connsiteY36" fmla="*/ 432213 h 433113"/>
              <a:gd name="connsiteX37" fmla="*/ 2771564 w 12192900"/>
              <a:gd name="connsiteY37" fmla="*/ 364680 h 433113"/>
              <a:gd name="connsiteX38" fmla="*/ 2710334 w 12192900"/>
              <a:gd name="connsiteY38" fmla="*/ 328662 h 433113"/>
              <a:gd name="connsiteX39" fmla="*/ 2638299 w 12192900"/>
              <a:gd name="connsiteY39" fmla="*/ 367381 h 433113"/>
              <a:gd name="connsiteX40" fmla="*/ 2554557 w 12192900"/>
              <a:gd name="connsiteY40" fmla="*/ 306151 h 433113"/>
              <a:gd name="connsiteX41" fmla="*/ 2785971 w 12192900"/>
              <a:gd name="connsiteY41" fmla="*/ 306151 h 433113"/>
              <a:gd name="connsiteX42" fmla="*/ 2785971 w 12192900"/>
              <a:gd name="connsiteY42" fmla="*/ 278237 h 433113"/>
              <a:gd name="connsiteX43" fmla="*/ 2635597 w 12192900"/>
              <a:gd name="connsiteY43" fmla="*/ 128763 h 433113"/>
              <a:gd name="connsiteX44" fmla="*/ 2557259 w 12192900"/>
              <a:gd name="connsiteY44" fmla="*/ 247622 h 433113"/>
              <a:gd name="connsiteX45" fmla="*/ 2636498 w 12192900"/>
              <a:gd name="connsiteY45" fmla="*/ 191795 h 433113"/>
              <a:gd name="connsiteX46" fmla="*/ 2713035 w 12192900"/>
              <a:gd name="connsiteY46" fmla="*/ 247622 h 433113"/>
              <a:gd name="connsiteX47" fmla="*/ 2557259 w 12192900"/>
              <a:gd name="connsiteY47" fmla="*/ 247622 h 433113"/>
              <a:gd name="connsiteX48" fmla="*/ 4102419 w 12192900"/>
              <a:gd name="connsiteY48" fmla="*/ 246722 h 433113"/>
              <a:gd name="connsiteX49" fmla="*/ 4035786 w 12192900"/>
              <a:gd name="connsiteY49" fmla="*/ 214306 h 433113"/>
              <a:gd name="connsiteX50" fmla="*/ 4079008 w 12192900"/>
              <a:gd name="connsiteY50" fmla="*/ 186392 h 433113"/>
              <a:gd name="connsiteX51" fmla="*/ 4136636 w 12192900"/>
              <a:gd name="connsiteY51" fmla="*/ 217007 h 433113"/>
              <a:gd name="connsiteX52" fmla="*/ 4205070 w 12192900"/>
              <a:gd name="connsiteY52" fmla="*/ 189093 h 433113"/>
              <a:gd name="connsiteX53" fmla="*/ 4079908 w 12192900"/>
              <a:gd name="connsiteY53" fmla="*/ 126963 h 433113"/>
              <a:gd name="connsiteX54" fmla="*/ 3960149 w 12192900"/>
              <a:gd name="connsiteY54" fmla="*/ 217907 h 433113"/>
              <a:gd name="connsiteX55" fmla="*/ 4063700 w 12192900"/>
              <a:gd name="connsiteY55" fmla="*/ 305250 h 433113"/>
              <a:gd name="connsiteX56" fmla="*/ 4132134 w 12192900"/>
              <a:gd name="connsiteY56" fmla="*/ 338567 h 433113"/>
              <a:gd name="connsiteX57" fmla="*/ 4085311 w 12192900"/>
              <a:gd name="connsiteY57" fmla="*/ 370082 h 433113"/>
              <a:gd name="connsiteX58" fmla="*/ 4018678 w 12192900"/>
              <a:gd name="connsiteY58" fmla="*/ 330463 h 433113"/>
              <a:gd name="connsiteX59" fmla="*/ 3946642 w 12192900"/>
              <a:gd name="connsiteY59" fmla="*/ 358377 h 433113"/>
              <a:gd name="connsiteX60" fmla="*/ 4082609 w 12192900"/>
              <a:gd name="connsiteY60" fmla="*/ 430412 h 433113"/>
              <a:gd name="connsiteX61" fmla="*/ 4207771 w 12192900"/>
              <a:gd name="connsiteY61" fmla="*/ 334065 h 433113"/>
              <a:gd name="connsiteX62" fmla="*/ 4102419 w 12192900"/>
              <a:gd name="connsiteY62" fmla="*/ 246722 h 433113"/>
              <a:gd name="connsiteX63" fmla="*/ 3797169 w 12192900"/>
              <a:gd name="connsiteY63" fmla="*/ 128763 h 433113"/>
              <a:gd name="connsiteX64" fmla="*/ 3711627 w 12192900"/>
              <a:gd name="connsiteY64" fmla="*/ 171084 h 433113"/>
              <a:gd name="connsiteX65" fmla="*/ 3711627 w 12192900"/>
              <a:gd name="connsiteY65" fmla="*/ 134166 h 433113"/>
              <a:gd name="connsiteX66" fmla="*/ 3636890 w 12192900"/>
              <a:gd name="connsiteY66" fmla="*/ 134166 h 433113"/>
              <a:gd name="connsiteX67" fmla="*/ 3636890 w 12192900"/>
              <a:gd name="connsiteY67" fmla="*/ 425910 h 433113"/>
              <a:gd name="connsiteX68" fmla="*/ 3711627 w 12192900"/>
              <a:gd name="connsiteY68" fmla="*/ 425910 h 433113"/>
              <a:gd name="connsiteX69" fmla="*/ 3711627 w 12192900"/>
              <a:gd name="connsiteY69" fmla="*/ 265631 h 433113"/>
              <a:gd name="connsiteX70" fmla="*/ 3773757 w 12192900"/>
              <a:gd name="connsiteY70" fmla="*/ 194496 h 433113"/>
              <a:gd name="connsiteX71" fmla="*/ 3833187 w 12192900"/>
              <a:gd name="connsiteY71" fmla="*/ 262029 h 433113"/>
              <a:gd name="connsiteX72" fmla="*/ 3833187 w 12192900"/>
              <a:gd name="connsiteY72" fmla="*/ 426810 h 433113"/>
              <a:gd name="connsiteX73" fmla="*/ 3909724 w 12192900"/>
              <a:gd name="connsiteY73" fmla="*/ 426810 h 433113"/>
              <a:gd name="connsiteX74" fmla="*/ 3909724 w 12192900"/>
              <a:gd name="connsiteY74" fmla="*/ 250323 h 433113"/>
              <a:gd name="connsiteX75" fmla="*/ 3797169 w 12192900"/>
              <a:gd name="connsiteY75" fmla="*/ 128763 h 433113"/>
              <a:gd name="connsiteX76" fmla="*/ 11050238 w 12192900"/>
              <a:gd name="connsiteY76" fmla="*/ 128763 h 433113"/>
              <a:gd name="connsiteX77" fmla="*/ 10912471 w 12192900"/>
              <a:gd name="connsiteY77" fmla="*/ 195396 h 433113"/>
              <a:gd name="connsiteX78" fmla="*/ 10980904 w 12192900"/>
              <a:gd name="connsiteY78" fmla="*/ 229613 h 433113"/>
              <a:gd name="connsiteX79" fmla="*/ 11049337 w 12192900"/>
              <a:gd name="connsiteY79" fmla="*/ 190894 h 433113"/>
              <a:gd name="connsiteX80" fmla="*/ 11112368 w 12192900"/>
              <a:gd name="connsiteY80" fmla="*/ 244020 h 433113"/>
              <a:gd name="connsiteX81" fmla="*/ 11112368 w 12192900"/>
              <a:gd name="connsiteY81" fmla="*/ 247622 h 433113"/>
              <a:gd name="connsiteX82" fmla="*/ 11035831 w 12192900"/>
              <a:gd name="connsiteY82" fmla="*/ 247622 h 433113"/>
              <a:gd name="connsiteX83" fmla="*/ 10904366 w 12192900"/>
              <a:gd name="connsiteY83" fmla="*/ 345770 h 433113"/>
              <a:gd name="connsiteX84" fmla="*/ 11006117 w 12192900"/>
              <a:gd name="connsiteY84" fmla="*/ 433113 h 433113"/>
              <a:gd name="connsiteX85" fmla="*/ 11113269 w 12192900"/>
              <a:gd name="connsiteY85" fmla="*/ 382689 h 433113"/>
              <a:gd name="connsiteX86" fmla="*/ 11113269 w 12192900"/>
              <a:gd name="connsiteY86" fmla="*/ 427711 h 433113"/>
              <a:gd name="connsiteX87" fmla="*/ 11185304 w 12192900"/>
              <a:gd name="connsiteY87" fmla="*/ 427711 h 433113"/>
              <a:gd name="connsiteX88" fmla="*/ 11185304 w 12192900"/>
              <a:gd name="connsiteY88" fmla="*/ 246722 h 433113"/>
              <a:gd name="connsiteX89" fmla="*/ 11050238 w 12192900"/>
              <a:gd name="connsiteY89" fmla="*/ 128763 h 433113"/>
              <a:gd name="connsiteX90" fmla="*/ 11113269 w 12192900"/>
              <a:gd name="connsiteY90" fmla="*/ 317857 h 433113"/>
              <a:gd name="connsiteX91" fmla="*/ 11027727 w 12192900"/>
              <a:gd name="connsiteY91" fmla="*/ 370983 h 433113"/>
              <a:gd name="connsiteX92" fmla="*/ 10982704 w 12192900"/>
              <a:gd name="connsiteY92" fmla="*/ 339467 h 433113"/>
              <a:gd name="connsiteX93" fmla="*/ 11044835 w 12192900"/>
              <a:gd name="connsiteY93" fmla="*/ 302549 h 433113"/>
              <a:gd name="connsiteX94" fmla="*/ 11113269 w 12192900"/>
              <a:gd name="connsiteY94" fmla="*/ 302549 h 433113"/>
              <a:gd name="connsiteX95" fmla="*/ 11113269 w 12192900"/>
              <a:gd name="connsiteY95" fmla="*/ 317857 h 433113"/>
              <a:gd name="connsiteX96" fmla="*/ 3433390 w 12192900"/>
              <a:gd name="connsiteY96" fmla="*/ 128763 h 433113"/>
              <a:gd name="connsiteX97" fmla="*/ 3279414 w 12192900"/>
              <a:gd name="connsiteY97" fmla="*/ 280938 h 433113"/>
              <a:gd name="connsiteX98" fmla="*/ 3433390 w 12192900"/>
              <a:gd name="connsiteY98" fmla="*/ 433113 h 433113"/>
              <a:gd name="connsiteX99" fmla="*/ 3588266 w 12192900"/>
              <a:gd name="connsiteY99" fmla="*/ 280938 h 433113"/>
              <a:gd name="connsiteX100" fmla="*/ 3433390 w 12192900"/>
              <a:gd name="connsiteY100" fmla="*/ 128763 h 433113"/>
              <a:gd name="connsiteX101" fmla="*/ 3434290 w 12192900"/>
              <a:gd name="connsiteY101" fmla="*/ 361078 h 433113"/>
              <a:gd name="connsiteX102" fmla="*/ 3354151 w 12192900"/>
              <a:gd name="connsiteY102" fmla="*/ 279138 h 433113"/>
              <a:gd name="connsiteX103" fmla="*/ 3434290 w 12192900"/>
              <a:gd name="connsiteY103" fmla="*/ 197197 h 433113"/>
              <a:gd name="connsiteX104" fmla="*/ 3514430 w 12192900"/>
              <a:gd name="connsiteY104" fmla="*/ 279138 h 433113"/>
              <a:gd name="connsiteX105" fmla="*/ 3434290 w 12192900"/>
              <a:gd name="connsiteY105" fmla="*/ 361078 h 433113"/>
              <a:gd name="connsiteX106" fmla="*/ 3107429 w 12192900"/>
              <a:gd name="connsiteY106" fmla="*/ 361078 h 433113"/>
              <a:gd name="connsiteX107" fmla="*/ 3027290 w 12192900"/>
              <a:gd name="connsiteY107" fmla="*/ 280038 h 433113"/>
              <a:gd name="connsiteX108" fmla="*/ 3107429 w 12192900"/>
              <a:gd name="connsiteY108" fmla="*/ 198098 h 433113"/>
              <a:gd name="connsiteX109" fmla="*/ 3179465 w 12192900"/>
              <a:gd name="connsiteY109" fmla="*/ 248522 h 433113"/>
              <a:gd name="connsiteX110" fmla="*/ 3247899 w 12192900"/>
              <a:gd name="connsiteY110" fmla="*/ 220609 h 433113"/>
              <a:gd name="connsiteX111" fmla="*/ 3105628 w 12192900"/>
              <a:gd name="connsiteY111" fmla="*/ 127863 h 433113"/>
              <a:gd name="connsiteX112" fmla="*/ 2952553 w 12192900"/>
              <a:gd name="connsiteY112" fmla="*/ 280038 h 433113"/>
              <a:gd name="connsiteX113" fmla="*/ 3105628 w 12192900"/>
              <a:gd name="connsiteY113" fmla="*/ 432213 h 433113"/>
              <a:gd name="connsiteX114" fmla="*/ 3248799 w 12192900"/>
              <a:gd name="connsiteY114" fmla="*/ 339467 h 433113"/>
              <a:gd name="connsiteX115" fmla="*/ 3179465 w 12192900"/>
              <a:gd name="connsiteY115" fmla="*/ 310653 h 433113"/>
              <a:gd name="connsiteX116" fmla="*/ 3107429 w 12192900"/>
              <a:gd name="connsiteY116" fmla="*/ 361078 h 433113"/>
              <a:gd name="connsiteX117" fmla="*/ 1284032 w 12192900"/>
              <a:gd name="connsiteY117" fmla="*/ 128763 h 433113"/>
              <a:gd name="connsiteX118" fmla="*/ 1130957 w 12192900"/>
              <a:gd name="connsiteY118" fmla="*/ 280938 h 433113"/>
              <a:gd name="connsiteX119" fmla="*/ 1285833 w 12192900"/>
              <a:gd name="connsiteY119" fmla="*/ 432213 h 433113"/>
              <a:gd name="connsiteX120" fmla="*/ 1419999 w 12192900"/>
              <a:gd name="connsiteY120" fmla="*/ 364680 h 433113"/>
              <a:gd name="connsiteX121" fmla="*/ 1358769 w 12192900"/>
              <a:gd name="connsiteY121" fmla="*/ 328662 h 433113"/>
              <a:gd name="connsiteX122" fmla="*/ 1286733 w 12192900"/>
              <a:gd name="connsiteY122" fmla="*/ 367381 h 433113"/>
              <a:gd name="connsiteX123" fmla="*/ 1202992 w 12192900"/>
              <a:gd name="connsiteY123" fmla="*/ 306151 h 433113"/>
              <a:gd name="connsiteX124" fmla="*/ 1434406 w 12192900"/>
              <a:gd name="connsiteY124" fmla="*/ 306151 h 433113"/>
              <a:gd name="connsiteX125" fmla="*/ 1434406 w 12192900"/>
              <a:gd name="connsiteY125" fmla="*/ 278237 h 433113"/>
              <a:gd name="connsiteX126" fmla="*/ 1284032 w 12192900"/>
              <a:gd name="connsiteY126" fmla="*/ 128763 h 433113"/>
              <a:gd name="connsiteX127" fmla="*/ 1204793 w 12192900"/>
              <a:gd name="connsiteY127" fmla="*/ 247622 h 433113"/>
              <a:gd name="connsiteX128" fmla="*/ 1284032 w 12192900"/>
              <a:gd name="connsiteY128" fmla="*/ 191795 h 433113"/>
              <a:gd name="connsiteX129" fmla="*/ 1360570 w 12192900"/>
              <a:gd name="connsiteY129" fmla="*/ 247622 h 433113"/>
              <a:gd name="connsiteX130" fmla="*/ 1204793 w 12192900"/>
              <a:gd name="connsiteY130" fmla="*/ 247622 h 433113"/>
              <a:gd name="connsiteX131" fmla="*/ 741965 w 12192900"/>
              <a:gd name="connsiteY131" fmla="*/ 179188 h 433113"/>
              <a:gd name="connsiteX132" fmla="*/ 741965 w 12192900"/>
              <a:gd name="connsiteY132" fmla="*/ 134166 h 433113"/>
              <a:gd name="connsiteX133" fmla="*/ 668129 w 12192900"/>
              <a:gd name="connsiteY133" fmla="*/ 134166 h 433113"/>
              <a:gd name="connsiteX134" fmla="*/ 668129 w 12192900"/>
              <a:gd name="connsiteY134" fmla="*/ 425910 h 433113"/>
              <a:gd name="connsiteX135" fmla="*/ 741965 w 12192900"/>
              <a:gd name="connsiteY135" fmla="*/ 425910 h 433113"/>
              <a:gd name="connsiteX136" fmla="*/ 741965 w 12192900"/>
              <a:gd name="connsiteY136" fmla="*/ 271934 h 433113"/>
              <a:gd name="connsiteX137" fmla="*/ 804996 w 12192900"/>
              <a:gd name="connsiteY137" fmla="*/ 203500 h 433113"/>
              <a:gd name="connsiteX138" fmla="*/ 843715 w 12192900"/>
              <a:gd name="connsiteY138" fmla="*/ 213405 h 433113"/>
              <a:gd name="connsiteX139" fmla="*/ 870729 w 12192900"/>
              <a:gd name="connsiteY139" fmla="*/ 139569 h 433113"/>
              <a:gd name="connsiteX140" fmla="*/ 821204 w 12192900"/>
              <a:gd name="connsiteY140" fmla="*/ 127863 h 433113"/>
              <a:gd name="connsiteX141" fmla="*/ 741965 w 12192900"/>
              <a:gd name="connsiteY141" fmla="*/ 179188 h 433113"/>
              <a:gd name="connsiteX142" fmla="*/ 476334 w 12192900"/>
              <a:gd name="connsiteY142" fmla="*/ 128763 h 433113"/>
              <a:gd name="connsiteX143" fmla="*/ 338567 w 12192900"/>
              <a:gd name="connsiteY143" fmla="*/ 195396 h 433113"/>
              <a:gd name="connsiteX144" fmla="*/ 407000 w 12192900"/>
              <a:gd name="connsiteY144" fmla="*/ 229613 h 433113"/>
              <a:gd name="connsiteX145" fmla="*/ 475434 w 12192900"/>
              <a:gd name="connsiteY145" fmla="*/ 190894 h 433113"/>
              <a:gd name="connsiteX146" fmla="*/ 538465 w 12192900"/>
              <a:gd name="connsiteY146" fmla="*/ 244020 h 433113"/>
              <a:gd name="connsiteX147" fmla="*/ 538465 w 12192900"/>
              <a:gd name="connsiteY147" fmla="*/ 247622 h 433113"/>
              <a:gd name="connsiteX148" fmla="*/ 461927 w 12192900"/>
              <a:gd name="connsiteY148" fmla="*/ 247622 h 433113"/>
              <a:gd name="connsiteX149" fmla="*/ 330463 w 12192900"/>
              <a:gd name="connsiteY149" fmla="*/ 345770 h 433113"/>
              <a:gd name="connsiteX150" fmla="*/ 433113 w 12192900"/>
              <a:gd name="connsiteY150" fmla="*/ 432213 h 433113"/>
              <a:gd name="connsiteX151" fmla="*/ 540266 w 12192900"/>
              <a:gd name="connsiteY151" fmla="*/ 381788 h 433113"/>
              <a:gd name="connsiteX152" fmla="*/ 540266 w 12192900"/>
              <a:gd name="connsiteY152" fmla="*/ 426810 h 433113"/>
              <a:gd name="connsiteX153" fmla="*/ 612301 w 12192900"/>
              <a:gd name="connsiteY153" fmla="*/ 426810 h 433113"/>
              <a:gd name="connsiteX154" fmla="*/ 612301 w 12192900"/>
              <a:gd name="connsiteY154" fmla="*/ 246722 h 433113"/>
              <a:gd name="connsiteX155" fmla="*/ 476334 w 12192900"/>
              <a:gd name="connsiteY155" fmla="*/ 128763 h 433113"/>
              <a:gd name="connsiteX156" fmla="*/ 539365 w 12192900"/>
              <a:gd name="connsiteY156" fmla="*/ 317857 h 433113"/>
              <a:gd name="connsiteX157" fmla="*/ 453823 w 12192900"/>
              <a:gd name="connsiteY157" fmla="*/ 370983 h 433113"/>
              <a:gd name="connsiteX158" fmla="*/ 408801 w 12192900"/>
              <a:gd name="connsiteY158" fmla="*/ 339467 h 433113"/>
              <a:gd name="connsiteX159" fmla="*/ 470932 w 12192900"/>
              <a:gd name="connsiteY159" fmla="*/ 302549 h 433113"/>
              <a:gd name="connsiteX160" fmla="*/ 539365 w 12192900"/>
              <a:gd name="connsiteY160" fmla="*/ 302549 h 433113"/>
              <a:gd name="connsiteX161" fmla="*/ 539365 w 12192900"/>
              <a:gd name="connsiteY161" fmla="*/ 317857 h 433113"/>
              <a:gd name="connsiteX162" fmla="*/ 12192900 w 12192900"/>
              <a:gd name="connsiteY162" fmla="*/ 278237 h 433113"/>
              <a:gd name="connsiteX163" fmla="*/ 12042527 w 12192900"/>
              <a:gd name="connsiteY163" fmla="*/ 128763 h 433113"/>
              <a:gd name="connsiteX164" fmla="*/ 11889451 w 12192900"/>
              <a:gd name="connsiteY164" fmla="*/ 280938 h 433113"/>
              <a:gd name="connsiteX165" fmla="*/ 12044327 w 12192900"/>
              <a:gd name="connsiteY165" fmla="*/ 432213 h 433113"/>
              <a:gd name="connsiteX166" fmla="*/ 12178493 w 12192900"/>
              <a:gd name="connsiteY166" fmla="*/ 364680 h 433113"/>
              <a:gd name="connsiteX167" fmla="*/ 12117263 w 12192900"/>
              <a:gd name="connsiteY167" fmla="*/ 328662 h 433113"/>
              <a:gd name="connsiteX168" fmla="*/ 12045227 w 12192900"/>
              <a:gd name="connsiteY168" fmla="*/ 367381 h 433113"/>
              <a:gd name="connsiteX169" fmla="*/ 11961487 w 12192900"/>
              <a:gd name="connsiteY169" fmla="*/ 306151 h 433113"/>
              <a:gd name="connsiteX170" fmla="*/ 12192900 w 12192900"/>
              <a:gd name="connsiteY170" fmla="*/ 306151 h 433113"/>
              <a:gd name="connsiteX171" fmla="*/ 12192900 w 12192900"/>
              <a:gd name="connsiteY171" fmla="*/ 278237 h 433113"/>
              <a:gd name="connsiteX172" fmla="*/ 11963287 w 12192900"/>
              <a:gd name="connsiteY172" fmla="*/ 247622 h 433113"/>
              <a:gd name="connsiteX173" fmla="*/ 12042527 w 12192900"/>
              <a:gd name="connsiteY173" fmla="*/ 191795 h 433113"/>
              <a:gd name="connsiteX174" fmla="*/ 12119064 w 12192900"/>
              <a:gd name="connsiteY174" fmla="*/ 247622 h 433113"/>
              <a:gd name="connsiteX175" fmla="*/ 11963287 w 12192900"/>
              <a:gd name="connsiteY175" fmla="*/ 247622 h 433113"/>
              <a:gd name="connsiteX176" fmla="*/ 1946758 w 12192900"/>
              <a:gd name="connsiteY176" fmla="*/ 128763 h 433113"/>
              <a:gd name="connsiteX177" fmla="*/ 1808990 w 12192900"/>
              <a:gd name="connsiteY177" fmla="*/ 195396 h 433113"/>
              <a:gd name="connsiteX178" fmla="*/ 1877424 w 12192900"/>
              <a:gd name="connsiteY178" fmla="*/ 229613 h 433113"/>
              <a:gd name="connsiteX179" fmla="*/ 1945858 w 12192900"/>
              <a:gd name="connsiteY179" fmla="*/ 190894 h 433113"/>
              <a:gd name="connsiteX180" fmla="*/ 2008889 w 12192900"/>
              <a:gd name="connsiteY180" fmla="*/ 244020 h 433113"/>
              <a:gd name="connsiteX181" fmla="*/ 2008889 w 12192900"/>
              <a:gd name="connsiteY181" fmla="*/ 247622 h 433113"/>
              <a:gd name="connsiteX182" fmla="*/ 1932351 w 12192900"/>
              <a:gd name="connsiteY182" fmla="*/ 247622 h 433113"/>
              <a:gd name="connsiteX183" fmla="*/ 1800886 w 12192900"/>
              <a:gd name="connsiteY183" fmla="*/ 345770 h 433113"/>
              <a:gd name="connsiteX184" fmla="*/ 1902636 w 12192900"/>
              <a:gd name="connsiteY184" fmla="*/ 433113 h 433113"/>
              <a:gd name="connsiteX185" fmla="*/ 2009789 w 12192900"/>
              <a:gd name="connsiteY185" fmla="*/ 382689 h 433113"/>
              <a:gd name="connsiteX186" fmla="*/ 2009789 w 12192900"/>
              <a:gd name="connsiteY186" fmla="*/ 427711 h 433113"/>
              <a:gd name="connsiteX187" fmla="*/ 2081825 w 12192900"/>
              <a:gd name="connsiteY187" fmla="*/ 427711 h 433113"/>
              <a:gd name="connsiteX188" fmla="*/ 2081825 w 12192900"/>
              <a:gd name="connsiteY188" fmla="*/ 246722 h 433113"/>
              <a:gd name="connsiteX189" fmla="*/ 1946758 w 12192900"/>
              <a:gd name="connsiteY189" fmla="*/ 128763 h 433113"/>
              <a:gd name="connsiteX190" fmla="*/ 2010690 w 12192900"/>
              <a:gd name="connsiteY190" fmla="*/ 317857 h 433113"/>
              <a:gd name="connsiteX191" fmla="*/ 1925148 w 12192900"/>
              <a:gd name="connsiteY191" fmla="*/ 370983 h 433113"/>
              <a:gd name="connsiteX192" fmla="*/ 1880125 w 12192900"/>
              <a:gd name="connsiteY192" fmla="*/ 339467 h 433113"/>
              <a:gd name="connsiteX193" fmla="*/ 1942256 w 12192900"/>
              <a:gd name="connsiteY193" fmla="*/ 302549 h 433113"/>
              <a:gd name="connsiteX194" fmla="*/ 2010690 w 12192900"/>
              <a:gd name="connsiteY194" fmla="*/ 302549 h 433113"/>
              <a:gd name="connsiteX195" fmla="*/ 2010690 w 12192900"/>
              <a:gd name="connsiteY195" fmla="*/ 317857 h 433113"/>
              <a:gd name="connsiteX196" fmla="*/ 155777 w 12192900"/>
              <a:gd name="connsiteY196" fmla="*/ 31516 h 433113"/>
              <a:gd name="connsiteX197" fmla="*/ 0 w 12192900"/>
              <a:gd name="connsiteY197" fmla="*/ 31516 h 433113"/>
              <a:gd name="connsiteX198" fmla="*/ 0 w 12192900"/>
              <a:gd name="connsiteY198" fmla="*/ 425910 h 433113"/>
              <a:gd name="connsiteX199" fmla="*/ 76538 w 12192900"/>
              <a:gd name="connsiteY199" fmla="*/ 425910 h 433113"/>
              <a:gd name="connsiteX200" fmla="*/ 76538 w 12192900"/>
              <a:gd name="connsiteY200" fmla="*/ 318757 h 433113"/>
              <a:gd name="connsiteX201" fmla="*/ 154876 w 12192900"/>
              <a:gd name="connsiteY201" fmla="*/ 318757 h 433113"/>
              <a:gd name="connsiteX202" fmla="*/ 303449 w 12192900"/>
              <a:gd name="connsiteY202" fmla="*/ 174686 h 433113"/>
              <a:gd name="connsiteX203" fmla="*/ 155777 w 12192900"/>
              <a:gd name="connsiteY203" fmla="*/ 31516 h 433113"/>
              <a:gd name="connsiteX204" fmla="*/ 150374 w 12192900"/>
              <a:gd name="connsiteY204" fmla="*/ 247622 h 433113"/>
              <a:gd name="connsiteX205" fmla="*/ 76538 w 12192900"/>
              <a:gd name="connsiteY205" fmla="*/ 247622 h 433113"/>
              <a:gd name="connsiteX206" fmla="*/ 76538 w 12192900"/>
              <a:gd name="connsiteY206" fmla="*/ 101750 h 433113"/>
              <a:gd name="connsiteX207" fmla="*/ 150374 w 12192900"/>
              <a:gd name="connsiteY207" fmla="*/ 101750 h 433113"/>
              <a:gd name="connsiteX208" fmla="*/ 226011 w 12192900"/>
              <a:gd name="connsiteY208" fmla="*/ 175587 h 433113"/>
              <a:gd name="connsiteX209" fmla="*/ 150374 w 12192900"/>
              <a:gd name="connsiteY209" fmla="*/ 247622 h 433113"/>
              <a:gd name="connsiteX210" fmla="*/ 6854173 w 12192900"/>
              <a:gd name="connsiteY210" fmla="*/ 6303 h 433113"/>
              <a:gd name="connsiteX211" fmla="*/ 6777636 w 12192900"/>
              <a:gd name="connsiteY211" fmla="*/ 6303 h 433113"/>
              <a:gd name="connsiteX212" fmla="*/ 6716406 w 12192900"/>
              <a:gd name="connsiteY212" fmla="*/ 99049 h 433113"/>
              <a:gd name="connsiteX213" fmla="*/ 6772233 w 12192900"/>
              <a:gd name="connsiteY213" fmla="*/ 99049 h 433113"/>
              <a:gd name="connsiteX214" fmla="*/ 6854173 w 12192900"/>
              <a:gd name="connsiteY214" fmla="*/ 6303 h 433113"/>
              <a:gd name="connsiteX215" fmla="*/ 1643309 w 12192900"/>
              <a:gd name="connsiteY215" fmla="*/ 128763 h 433113"/>
              <a:gd name="connsiteX216" fmla="*/ 1557767 w 12192900"/>
              <a:gd name="connsiteY216" fmla="*/ 171084 h 433113"/>
              <a:gd name="connsiteX217" fmla="*/ 1557767 w 12192900"/>
              <a:gd name="connsiteY217" fmla="*/ 134166 h 433113"/>
              <a:gd name="connsiteX218" fmla="*/ 1483030 w 12192900"/>
              <a:gd name="connsiteY218" fmla="*/ 134166 h 433113"/>
              <a:gd name="connsiteX219" fmla="*/ 1483030 w 12192900"/>
              <a:gd name="connsiteY219" fmla="*/ 425910 h 433113"/>
              <a:gd name="connsiteX220" fmla="*/ 1557767 w 12192900"/>
              <a:gd name="connsiteY220" fmla="*/ 425910 h 433113"/>
              <a:gd name="connsiteX221" fmla="*/ 1557767 w 12192900"/>
              <a:gd name="connsiteY221" fmla="*/ 265631 h 433113"/>
              <a:gd name="connsiteX222" fmla="*/ 1619897 w 12192900"/>
              <a:gd name="connsiteY222" fmla="*/ 194496 h 433113"/>
              <a:gd name="connsiteX223" fmla="*/ 1679327 w 12192900"/>
              <a:gd name="connsiteY223" fmla="*/ 262029 h 433113"/>
              <a:gd name="connsiteX224" fmla="*/ 1679327 w 12192900"/>
              <a:gd name="connsiteY224" fmla="*/ 426810 h 433113"/>
              <a:gd name="connsiteX225" fmla="*/ 1755864 w 12192900"/>
              <a:gd name="connsiteY225" fmla="*/ 426810 h 433113"/>
              <a:gd name="connsiteX226" fmla="*/ 1755864 w 12192900"/>
              <a:gd name="connsiteY226" fmla="*/ 250323 h 433113"/>
              <a:gd name="connsiteX227" fmla="*/ 1643309 w 12192900"/>
              <a:gd name="connsiteY227" fmla="*/ 128763 h 433113"/>
              <a:gd name="connsiteX228" fmla="*/ 1059822 w 12192900"/>
              <a:gd name="connsiteY228" fmla="*/ 361978 h 433113"/>
              <a:gd name="connsiteX229" fmla="*/ 1028306 w 12192900"/>
              <a:gd name="connsiteY229" fmla="*/ 320558 h 433113"/>
              <a:gd name="connsiteX230" fmla="*/ 1028306 w 12192900"/>
              <a:gd name="connsiteY230" fmla="*/ 200799 h 433113"/>
              <a:gd name="connsiteX231" fmla="*/ 1104844 w 12192900"/>
              <a:gd name="connsiteY231" fmla="*/ 200799 h 433113"/>
              <a:gd name="connsiteX232" fmla="*/ 1104844 w 12192900"/>
              <a:gd name="connsiteY232" fmla="*/ 135067 h 433113"/>
              <a:gd name="connsiteX233" fmla="*/ 1028306 w 12192900"/>
              <a:gd name="connsiteY233" fmla="*/ 135067 h 433113"/>
              <a:gd name="connsiteX234" fmla="*/ 1028306 w 12192900"/>
              <a:gd name="connsiteY234" fmla="*/ 27914 h 433113"/>
              <a:gd name="connsiteX235" fmla="*/ 954470 w 12192900"/>
              <a:gd name="connsiteY235" fmla="*/ 71135 h 433113"/>
              <a:gd name="connsiteX236" fmla="*/ 954470 w 12192900"/>
              <a:gd name="connsiteY236" fmla="*/ 134166 h 433113"/>
              <a:gd name="connsiteX237" fmla="*/ 900443 w 12192900"/>
              <a:gd name="connsiteY237" fmla="*/ 134166 h 433113"/>
              <a:gd name="connsiteX238" fmla="*/ 900443 w 12192900"/>
              <a:gd name="connsiteY238" fmla="*/ 199899 h 433113"/>
              <a:gd name="connsiteX239" fmla="*/ 954470 w 12192900"/>
              <a:gd name="connsiteY239" fmla="*/ 199899 h 433113"/>
              <a:gd name="connsiteX240" fmla="*/ 954470 w 12192900"/>
              <a:gd name="connsiteY240" fmla="*/ 322359 h 433113"/>
              <a:gd name="connsiteX241" fmla="*/ 1050817 w 12192900"/>
              <a:gd name="connsiteY241" fmla="*/ 431313 h 433113"/>
              <a:gd name="connsiteX242" fmla="*/ 1120151 w 12192900"/>
              <a:gd name="connsiteY242" fmla="*/ 408801 h 433113"/>
              <a:gd name="connsiteX243" fmla="*/ 1085934 w 12192900"/>
              <a:gd name="connsiteY243" fmla="*/ 350273 h 433113"/>
              <a:gd name="connsiteX244" fmla="*/ 1059822 w 12192900"/>
              <a:gd name="connsiteY244" fmla="*/ 361978 h 433113"/>
              <a:gd name="connsiteX245" fmla="*/ 11717467 w 12192900"/>
              <a:gd name="connsiteY245" fmla="*/ 361078 h 433113"/>
              <a:gd name="connsiteX246" fmla="*/ 11637327 w 12192900"/>
              <a:gd name="connsiteY246" fmla="*/ 280038 h 433113"/>
              <a:gd name="connsiteX247" fmla="*/ 11717467 w 12192900"/>
              <a:gd name="connsiteY247" fmla="*/ 198098 h 433113"/>
              <a:gd name="connsiteX248" fmla="*/ 11789502 w 12192900"/>
              <a:gd name="connsiteY248" fmla="*/ 248522 h 433113"/>
              <a:gd name="connsiteX249" fmla="*/ 11857936 w 12192900"/>
              <a:gd name="connsiteY249" fmla="*/ 220609 h 433113"/>
              <a:gd name="connsiteX250" fmla="*/ 11715665 w 12192900"/>
              <a:gd name="connsiteY250" fmla="*/ 127863 h 433113"/>
              <a:gd name="connsiteX251" fmla="*/ 11562590 w 12192900"/>
              <a:gd name="connsiteY251" fmla="*/ 280038 h 433113"/>
              <a:gd name="connsiteX252" fmla="*/ 11715665 w 12192900"/>
              <a:gd name="connsiteY252" fmla="*/ 432213 h 433113"/>
              <a:gd name="connsiteX253" fmla="*/ 11858836 w 12192900"/>
              <a:gd name="connsiteY253" fmla="*/ 339467 h 433113"/>
              <a:gd name="connsiteX254" fmla="*/ 11789502 w 12192900"/>
              <a:gd name="connsiteY254" fmla="*/ 310653 h 433113"/>
              <a:gd name="connsiteX255" fmla="*/ 11717467 w 12192900"/>
              <a:gd name="connsiteY255" fmla="*/ 361078 h 433113"/>
              <a:gd name="connsiteX256" fmla="*/ 10763897 w 12192900"/>
              <a:gd name="connsiteY256" fmla="*/ 179188 h 433113"/>
              <a:gd name="connsiteX257" fmla="*/ 10763897 w 12192900"/>
              <a:gd name="connsiteY257" fmla="*/ 134166 h 433113"/>
              <a:gd name="connsiteX258" fmla="*/ 10690060 w 12192900"/>
              <a:gd name="connsiteY258" fmla="*/ 134166 h 433113"/>
              <a:gd name="connsiteX259" fmla="*/ 10690060 w 12192900"/>
              <a:gd name="connsiteY259" fmla="*/ 425910 h 433113"/>
              <a:gd name="connsiteX260" fmla="*/ 10763897 w 12192900"/>
              <a:gd name="connsiteY260" fmla="*/ 425910 h 433113"/>
              <a:gd name="connsiteX261" fmla="*/ 10763897 w 12192900"/>
              <a:gd name="connsiteY261" fmla="*/ 271934 h 433113"/>
              <a:gd name="connsiteX262" fmla="*/ 10826928 w 12192900"/>
              <a:gd name="connsiteY262" fmla="*/ 203500 h 433113"/>
              <a:gd name="connsiteX263" fmla="*/ 10865647 w 12192900"/>
              <a:gd name="connsiteY263" fmla="*/ 213405 h 433113"/>
              <a:gd name="connsiteX264" fmla="*/ 10892660 w 12192900"/>
              <a:gd name="connsiteY264" fmla="*/ 139569 h 433113"/>
              <a:gd name="connsiteX265" fmla="*/ 10843136 w 12192900"/>
              <a:gd name="connsiteY265" fmla="*/ 127863 h 433113"/>
              <a:gd name="connsiteX266" fmla="*/ 10763897 w 12192900"/>
              <a:gd name="connsiteY266" fmla="*/ 179188 h 433113"/>
              <a:gd name="connsiteX267" fmla="*/ 10555895 w 12192900"/>
              <a:gd name="connsiteY267" fmla="*/ 295346 h 433113"/>
              <a:gd name="connsiteX268" fmla="*/ 10494665 w 12192900"/>
              <a:gd name="connsiteY268" fmla="*/ 366481 h 433113"/>
              <a:gd name="connsiteX269" fmla="*/ 10435236 w 12192900"/>
              <a:gd name="connsiteY269" fmla="*/ 299848 h 433113"/>
              <a:gd name="connsiteX270" fmla="*/ 10435236 w 12192900"/>
              <a:gd name="connsiteY270" fmla="*/ 134166 h 433113"/>
              <a:gd name="connsiteX271" fmla="*/ 10358698 w 12192900"/>
              <a:gd name="connsiteY271" fmla="*/ 134166 h 433113"/>
              <a:gd name="connsiteX272" fmla="*/ 10358698 w 12192900"/>
              <a:gd name="connsiteY272" fmla="*/ 308852 h 433113"/>
              <a:gd name="connsiteX273" fmla="*/ 10472154 w 12192900"/>
              <a:gd name="connsiteY273" fmla="*/ 431313 h 433113"/>
              <a:gd name="connsiteX274" fmla="*/ 10556795 w 12192900"/>
              <a:gd name="connsiteY274" fmla="*/ 388992 h 433113"/>
              <a:gd name="connsiteX275" fmla="*/ 10556795 w 12192900"/>
              <a:gd name="connsiteY275" fmla="*/ 425910 h 433113"/>
              <a:gd name="connsiteX276" fmla="*/ 10631532 w 12192900"/>
              <a:gd name="connsiteY276" fmla="*/ 425009 h 433113"/>
              <a:gd name="connsiteX277" fmla="*/ 10631532 w 12192900"/>
              <a:gd name="connsiteY277" fmla="*/ 134166 h 433113"/>
              <a:gd name="connsiteX278" fmla="*/ 10555895 w 12192900"/>
              <a:gd name="connsiteY278" fmla="*/ 135067 h 433113"/>
              <a:gd name="connsiteX279" fmla="*/ 10555895 w 12192900"/>
              <a:gd name="connsiteY279" fmla="*/ 295346 h 433113"/>
              <a:gd name="connsiteX280" fmla="*/ 4398665 w 12192900"/>
              <a:gd name="connsiteY280" fmla="*/ 128763 h 433113"/>
              <a:gd name="connsiteX281" fmla="*/ 4245590 w 12192900"/>
              <a:gd name="connsiteY281" fmla="*/ 280938 h 433113"/>
              <a:gd name="connsiteX282" fmla="*/ 4400466 w 12192900"/>
              <a:gd name="connsiteY282" fmla="*/ 432213 h 433113"/>
              <a:gd name="connsiteX283" fmla="*/ 4534632 w 12192900"/>
              <a:gd name="connsiteY283" fmla="*/ 364680 h 433113"/>
              <a:gd name="connsiteX284" fmla="*/ 4473402 w 12192900"/>
              <a:gd name="connsiteY284" fmla="*/ 328662 h 433113"/>
              <a:gd name="connsiteX285" fmla="*/ 4401366 w 12192900"/>
              <a:gd name="connsiteY285" fmla="*/ 367381 h 433113"/>
              <a:gd name="connsiteX286" fmla="*/ 4317625 w 12192900"/>
              <a:gd name="connsiteY286" fmla="*/ 306151 h 433113"/>
              <a:gd name="connsiteX287" fmla="*/ 4549039 w 12192900"/>
              <a:gd name="connsiteY287" fmla="*/ 306151 h 433113"/>
              <a:gd name="connsiteX288" fmla="*/ 4549039 w 12192900"/>
              <a:gd name="connsiteY288" fmla="*/ 278237 h 433113"/>
              <a:gd name="connsiteX289" fmla="*/ 4398665 w 12192900"/>
              <a:gd name="connsiteY289" fmla="*/ 128763 h 433113"/>
              <a:gd name="connsiteX290" fmla="*/ 4319426 w 12192900"/>
              <a:gd name="connsiteY290" fmla="*/ 247622 h 433113"/>
              <a:gd name="connsiteX291" fmla="*/ 4398665 w 12192900"/>
              <a:gd name="connsiteY291" fmla="*/ 191795 h 433113"/>
              <a:gd name="connsiteX292" fmla="*/ 4475203 w 12192900"/>
              <a:gd name="connsiteY292" fmla="*/ 247622 h 433113"/>
              <a:gd name="connsiteX293" fmla="*/ 4319426 w 12192900"/>
              <a:gd name="connsiteY293" fmla="*/ 247622 h 433113"/>
              <a:gd name="connsiteX294" fmla="*/ 7455669 w 12192900"/>
              <a:gd name="connsiteY294" fmla="*/ 128763 h 433113"/>
              <a:gd name="connsiteX295" fmla="*/ 7302594 w 12192900"/>
              <a:gd name="connsiteY295" fmla="*/ 280938 h 433113"/>
              <a:gd name="connsiteX296" fmla="*/ 7457470 w 12192900"/>
              <a:gd name="connsiteY296" fmla="*/ 432213 h 433113"/>
              <a:gd name="connsiteX297" fmla="*/ 7591636 w 12192900"/>
              <a:gd name="connsiteY297" fmla="*/ 364680 h 433113"/>
              <a:gd name="connsiteX298" fmla="*/ 7530406 w 12192900"/>
              <a:gd name="connsiteY298" fmla="*/ 328662 h 433113"/>
              <a:gd name="connsiteX299" fmla="*/ 7458371 w 12192900"/>
              <a:gd name="connsiteY299" fmla="*/ 367381 h 433113"/>
              <a:gd name="connsiteX300" fmla="*/ 7374629 w 12192900"/>
              <a:gd name="connsiteY300" fmla="*/ 306151 h 433113"/>
              <a:gd name="connsiteX301" fmla="*/ 7606043 w 12192900"/>
              <a:gd name="connsiteY301" fmla="*/ 306151 h 433113"/>
              <a:gd name="connsiteX302" fmla="*/ 7606043 w 12192900"/>
              <a:gd name="connsiteY302" fmla="*/ 278237 h 433113"/>
              <a:gd name="connsiteX303" fmla="*/ 7455669 w 12192900"/>
              <a:gd name="connsiteY303" fmla="*/ 128763 h 433113"/>
              <a:gd name="connsiteX304" fmla="*/ 7377331 w 12192900"/>
              <a:gd name="connsiteY304" fmla="*/ 247622 h 433113"/>
              <a:gd name="connsiteX305" fmla="*/ 7456570 w 12192900"/>
              <a:gd name="connsiteY305" fmla="*/ 191795 h 433113"/>
              <a:gd name="connsiteX306" fmla="*/ 7533107 w 12192900"/>
              <a:gd name="connsiteY306" fmla="*/ 247622 h 433113"/>
              <a:gd name="connsiteX307" fmla="*/ 7377331 w 12192900"/>
              <a:gd name="connsiteY307" fmla="*/ 247622 h 433113"/>
              <a:gd name="connsiteX308" fmla="*/ 9532091 w 12192900"/>
              <a:gd name="connsiteY308" fmla="*/ 31516 h 433113"/>
              <a:gd name="connsiteX309" fmla="*/ 9382617 w 12192900"/>
              <a:gd name="connsiteY309" fmla="*/ 425910 h 433113"/>
              <a:gd name="connsiteX310" fmla="*/ 9460956 w 12192900"/>
              <a:gd name="connsiteY310" fmla="*/ 425910 h 433113"/>
              <a:gd name="connsiteX311" fmla="*/ 9487069 w 12192900"/>
              <a:gd name="connsiteY311" fmla="*/ 353874 h 433113"/>
              <a:gd name="connsiteX312" fmla="*/ 9651850 w 12192900"/>
              <a:gd name="connsiteY312" fmla="*/ 353874 h 433113"/>
              <a:gd name="connsiteX313" fmla="*/ 9677963 w 12192900"/>
              <a:gd name="connsiteY313" fmla="*/ 425910 h 433113"/>
              <a:gd name="connsiteX314" fmla="*/ 9756301 w 12192900"/>
              <a:gd name="connsiteY314" fmla="*/ 425910 h 433113"/>
              <a:gd name="connsiteX315" fmla="*/ 9606828 w 12192900"/>
              <a:gd name="connsiteY315" fmla="*/ 31516 h 433113"/>
              <a:gd name="connsiteX316" fmla="*/ 9532091 w 12192900"/>
              <a:gd name="connsiteY316" fmla="*/ 31516 h 433113"/>
              <a:gd name="connsiteX317" fmla="*/ 9512281 w 12192900"/>
              <a:gd name="connsiteY317" fmla="*/ 285441 h 433113"/>
              <a:gd name="connsiteX318" fmla="*/ 9569910 w 12192900"/>
              <a:gd name="connsiteY318" fmla="*/ 128763 h 433113"/>
              <a:gd name="connsiteX319" fmla="*/ 9626637 w 12192900"/>
              <a:gd name="connsiteY319" fmla="*/ 285441 h 433113"/>
              <a:gd name="connsiteX320" fmla="*/ 9512281 w 12192900"/>
              <a:gd name="connsiteY320" fmla="*/ 285441 h 433113"/>
              <a:gd name="connsiteX321" fmla="*/ 6752424 w 12192900"/>
              <a:gd name="connsiteY321" fmla="*/ 128763 h 433113"/>
              <a:gd name="connsiteX322" fmla="*/ 6599348 w 12192900"/>
              <a:gd name="connsiteY322" fmla="*/ 280938 h 433113"/>
              <a:gd name="connsiteX323" fmla="*/ 6754224 w 12192900"/>
              <a:gd name="connsiteY323" fmla="*/ 432213 h 433113"/>
              <a:gd name="connsiteX324" fmla="*/ 6888390 w 12192900"/>
              <a:gd name="connsiteY324" fmla="*/ 364680 h 433113"/>
              <a:gd name="connsiteX325" fmla="*/ 6827160 w 12192900"/>
              <a:gd name="connsiteY325" fmla="*/ 328662 h 433113"/>
              <a:gd name="connsiteX326" fmla="*/ 6755125 w 12192900"/>
              <a:gd name="connsiteY326" fmla="*/ 367381 h 433113"/>
              <a:gd name="connsiteX327" fmla="*/ 6671384 w 12192900"/>
              <a:gd name="connsiteY327" fmla="*/ 306151 h 433113"/>
              <a:gd name="connsiteX328" fmla="*/ 6902797 w 12192900"/>
              <a:gd name="connsiteY328" fmla="*/ 306151 h 433113"/>
              <a:gd name="connsiteX329" fmla="*/ 6902797 w 12192900"/>
              <a:gd name="connsiteY329" fmla="*/ 278237 h 433113"/>
              <a:gd name="connsiteX330" fmla="*/ 6752424 w 12192900"/>
              <a:gd name="connsiteY330" fmla="*/ 128763 h 433113"/>
              <a:gd name="connsiteX331" fmla="*/ 6673184 w 12192900"/>
              <a:gd name="connsiteY331" fmla="*/ 247622 h 433113"/>
              <a:gd name="connsiteX332" fmla="*/ 6752424 w 12192900"/>
              <a:gd name="connsiteY332" fmla="*/ 191795 h 433113"/>
              <a:gd name="connsiteX333" fmla="*/ 6828961 w 12192900"/>
              <a:gd name="connsiteY333" fmla="*/ 247622 h 433113"/>
              <a:gd name="connsiteX334" fmla="*/ 6673184 w 12192900"/>
              <a:gd name="connsiteY334" fmla="*/ 247622 h 433113"/>
              <a:gd name="connsiteX335" fmla="*/ 7083786 w 12192900"/>
              <a:gd name="connsiteY335" fmla="*/ 361978 h 433113"/>
              <a:gd name="connsiteX336" fmla="*/ 7052271 w 12192900"/>
              <a:gd name="connsiteY336" fmla="*/ 320558 h 433113"/>
              <a:gd name="connsiteX337" fmla="*/ 7052271 w 12192900"/>
              <a:gd name="connsiteY337" fmla="*/ 200799 h 433113"/>
              <a:gd name="connsiteX338" fmla="*/ 7128809 w 12192900"/>
              <a:gd name="connsiteY338" fmla="*/ 200799 h 433113"/>
              <a:gd name="connsiteX339" fmla="*/ 7128809 w 12192900"/>
              <a:gd name="connsiteY339" fmla="*/ 135067 h 433113"/>
              <a:gd name="connsiteX340" fmla="*/ 7052271 w 12192900"/>
              <a:gd name="connsiteY340" fmla="*/ 135067 h 433113"/>
              <a:gd name="connsiteX341" fmla="*/ 7052271 w 12192900"/>
              <a:gd name="connsiteY341" fmla="*/ 27914 h 433113"/>
              <a:gd name="connsiteX342" fmla="*/ 6978435 w 12192900"/>
              <a:gd name="connsiteY342" fmla="*/ 71135 h 433113"/>
              <a:gd name="connsiteX343" fmla="*/ 6978435 w 12192900"/>
              <a:gd name="connsiteY343" fmla="*/ 134166 h 433113"/>
              <a:gd name="connsiteX344" fmla="*/ 6924408 w 12192900"/>
              <a:gd name="connsiteY344" fmla="*/ 134166 h 433113"/>
              <a:gd name="connsiteX345" fmla="*/ 6924408 w 12192900"/>
              <a:gd name="connsiteY345" fmla="*/ 199899 h 433113"/>
              <a:gd name="connsiteX346" fmla="*/ 6978435 w 12192900"/>
              <a:gd name="connsiteY346" fmla="*/ 199899 h 433113"/>
              <a:gd name="connsiteX347" fmla="*/ 6978435 w 12192900"/>
              <a:gd name="connsiteY347" fmla="*/ 322359 h 433113"/>
              <a:gd name="connsiteX348" fmla="*/ 7074782 w 12192900"/>
              <a:gd name="connsiteY348" fmla="*/ 431313 h 433113"/>
              <a:gd name="connsiteX349" fmla="*/ 7144116 w 12192900"/>
              <a:gd name="connsiteY349" fmla="*/ 408801 h 433113"/>
              <a:gd name="connsiteX350" fmla="*/ 7109899 w 12192900"/>
              <a:gd name="connsiteY350" fmla="*/ 350273 h 433113"/>
              <a:gd name="connsiteX351" fmla="*/ 7083786 w 12192900"/>
              <a:gd name="connsiteY351" fmla="*/ 361978 h 433113"/>
              <a:gd name="connsiteX352" fmla="*/ 7177432 w 12192900"/>
              <a:gd name="connsiteY352" fmla="*/ 425910 h 433113"/>
              <a:gd name="connsiteX353" fmla="*/ 7253970 w 12192900"/>
              <a:gd name="connsiteY353" fmla="*/ 425910 h 433113"/>
              <a:gd name="connsiteX354" fmla="*/ 7253970 w 12192900"/>
              <a:gd name="connsiteY354" fmla="*/ 134166 h 433113"/>
              <a:gd name="connsiteX355" fmla="*/ 7177432 w 12192900"/>
              <a:gd name="connsiteY355" fmla="*/ 134166 h 433113"/>
              <a:gd name="connsiteX356" fmla="*/ 7177432 w 12192900"/>
              <a:gd name="connsiteY356" fmla="*/ 425910 h 433113"/>
              <a:gd name="connsiteX357" fmla="*/ 9299777 w 12192900"/>
              <a:gd name="connsiteY357" fmla="*/ 27914 h 433113"/>
              <a:gd name="connsiteX358" fmla="*/ 9250253 w 12192900"/>
              <a:gd name="connsiteY358" fmla="*/ 76538 h 433113"/>
              <a:gd name="connsiteX359" fmla="*/ 9288071 w 12192900"/>
              <a:gd name="connsiteY359" fmla="*/ 116157 h 433113"/>
              <a:gd name="connsiteX360" fmla="*/ 9313284 w 12192900"/>
              <a:gd name="connsiteY360" fmla="*/ 101750 h 433113"/>
              <a:gd name="connsiteX361" fmla="*/ 9262858 w 12192900"/>
              <a:gd name="connsiteY361" fmla="*/ 169283 h 433113"/>
              <a:gd name="connsiteX362" fmla="*/ 9286270 w 12192900"/>
              <a:gd name="connsiteY362" fmla="*/ 194496 h 433113"/>
              <a:gd name="connsiteX363" fmla="*/ 9352902 w 12192900"/>
              <a:gd name="connsiteY363" fmla="*/ 87343 h 433113"/>
              <a:gd name="connsiteX364" fmla="*/ 9299777 w 12192900"/>
              <a:gd name="connsiteY364" fmla="*/ 27914 h 433113"/>
              <a:gd name="connsiteX365" fmla="*/ 7728504 w 12192900"/>
              <a:gd name="connsiteY365" fmla="*/ 179188 h 433113"/>
              <a:gd name="connsiteX366" fmla="*/ 7728504 w 12192900"/>
              <a:gd name="connsiteY366" fmla="*/ 134166 h 433113"/>
              <a:gd name="connsiteX367" fmla="*/ 7654667 w 12192900"/>
              <a:gd name="connsiteY367" fmla="*/ 134166 h 433113"/>
              <a:gd name="connsiteX368" fmla="*/ 7654667 w 12192900"/>
              <a:gd name="connsiteY368" fmla="*/ 425910 h 433113"/>
              <a:gd name="connsiteX369" fmla="*/ 7728504 w 12192900"/>
              <a:gd name="connsiteY369" fmla="*/ 425910 h 433113"/>
              <a:gd name="connsiteX370" fmla="*/ 7728504 w 12192900"/>
              <a:gd name="connsiteY370" fmla="*/ 271934 h 433113"/>
              <a:gd name="connsiteX371" fmla="*/ 7791535 w 12192900"/>
              <a:gd name="connsiteY371" fmla="*/ 203500 h 433113"/>
              <a:gd name="connsiteX372" fmla="*/ 7830254 w 12192900"/>
              <a:gd name="connsiteY372" fmla="*/ 213405 h 433113"/>
              <a:gd name="connsiteX373" fmla="*/ 7857267 w 12192900"/>
              <a:gd name="connsiteY373" fmla="*/ 139569 h 433113"/>
              <a:gd name="connsiteX374" fmla="*/ 7807742 w 12192900"/>
              <a:gd name="connsiteY374" fmla="*/ 127863 h 433113"/>
              <a:gd name="connsiteX375" fmla="*/ 7728504 w 12192900"/>
              <a:gd name="connsiteY375" fmla="*/ 179188 h 433113"/>
              <a:gd name="connsiteX376" fmla="*/ 8797329 w 12192900"/>
              <a:gd name="connsiteY376" fmla="*/ 128763 h 433113"/>
              <a:gd name="connsiteX377" fmla="*/ 8644254 w 12192900"/>
              <a:gd name="connsiteY377" fmla="*/ 280938 h 433113"/>
              <a:gd name="connsiteX378" fmla="*/ 8799130 w 12192900"/>
              <a:gd name="connsiteY378" fmla="*/ 432213 h 433113"/>
              <a:gd name="connsiteX379" fmla="*/ 8933296 w 12192900"/>
              <a:gd name="connsiteY379" fmla="*/ 364680 h 433113"/>
              <a:gd name="connsiteX380" fmla="*/ 8872066 w 12192900"/>
              <a:gd name="connsiteY380" fmla="*/ 328662 h 433113"/>
              <a:gd name="connsiteX381" fmla="*/ 8800031 w 12192900"/>
              <a:gd name="connsiteY381" fmla="*/ 367381 h 433113"/>
              <a:gd name="connsiteX382" fmla="*/ 8716290 w 12192900"/>
              <a:gd name="connsiteY382" fmla="*/ 306151 h 433113"/>
              <a:gd name="connsiteX383" fmla="*/ 8947704 w 12192900"/>
              <a:gd name="connsiteY383" fmla="*/ 306151 h 433113"/>
              <a:gd name="connsiteX384" fmla="*/ 8947704 w 12192900"/>
              <a:gd name="connsiteY384" fmla="*/ 278237 h 433113"/>
              <a:gd name="connsiteX385" fmla="*/ 8797329 w 12192900"/>
              <a:gd name="connsiteY385" fmla="*/ 128763 h 433113"/>
              <a:gd name="connsiteX386" fmla="*/ 8718091 w 12192900"/>
              <a:gd name="connsiteY386" fmla="*/ 247622 h 433113"/>
              <a:gd name="connsiteX387" fmla="*/ 8797329 w 12192900"/>
              <a:gd name="connsiteY387" fmla="*/ 191795 h 433113"/>
              <a:gd name="connsiteX388" fmla="*/ 8873867 w 12192900"/>
              <a:gd name="connsiteY388" fmla="*/ 247622 h 433113"/>
              <a:gd name="connsiteX389" fmla="*/ 8718091 w 12192900"/>
              <a:gd name="connsiteY389" fmla="*/ 247622 h 433113"/>
              <a:gd name="connsiteX390" fmla="*/ 8521794 w 12192900"/>
              <a:gd name="connsiteY390" fmla="*/ 171985 h 433113"/>
              <a:gd name="connsiteX391" fmla="*/ 8431750 w 12192900"/>
              <a:gd name="connsiteY391" fmla="*/ 128763 h 433113"/>
              <a:gd name="connsiteX392" fmla="*/ 8290380 w 12192900"/>
              <a:gd name="connsiteY392" fmla="*/ 280938 h 433113"/>
              <a:gd name="connsiteX393" fmla="*/ 8430849 w 12192900"/>
              <a:gd name="connsiteY393" fmla="*/ 433113 h 433113"/>
              <a:gd name="connsiteX394" fmla="*/ 8521794 w 12192900"/>
              <a:gd name="connsiteY394" fmla="*/ 387191 h 433113"/>
              <a:gd name="connsiteX395" fmla="*/ 8521794 w 12192900"/>
              <a:gd name="connsiteY395" fmla="*/ 426810 h 433113"/>
              <a:gd name="connsiteX396" fmla="*/ 8595630 w 12192900"/>
              <a:gd name="connsiteY396" fmla="*/ 426810 h 433113"/>
              <a:gd name="connsiteX397" fmla="*/ 8595630 w 12192900"/>
              <a:gd name="connsiteY397" fmla="*/ 0 h 433113"/>
              <a:gd name="connsiteX398" fmla="*/ 8521794 w 12192900"/>
              <a:gd name="connsiteY398" fmla="*/ 0 h 433113"/>
              <a:gd name="connsiteX399" fmla="*/ 8521794 w 12192900"/>
              <a:gd name="connsiteY399" fmla="*/ 171985 h 433113"/>
              <a:gd name="connsiteX400" fmla="*/ 8445256 w 12192900"/>
              <a:gd name="connsiteY400" fmla="*/ 361978 h 433113"/>
              <a:gd name="connsiteX401" fmla="*/ 8364217 w 12192900"/>
              <a:gd name="connsiteY401" fmla="*/ 280038 h 433113"/>
              <a:gd name="connsiteX402" fmla="*/ 8445256 w 12192900"/>
              <a:gd name="connsiteY402" fmla="*/ 198098 h 433113"/>
              <a:gd name="connsiteX403" fmla="*/ 8526296 w 12192900"/>
              <a:gd name="connsiteY403" fmla="*/ 280038 h 433113"/>
              <a:gd name="connsiteX404" fmla="*/ 8445256 w 12192900"/>
              <a:gd name="connsiteY404" fmla="*/ 361978 h 433113"/>
              <a:gd name="connsiteX405" fmla="*/ 8020247 w 12192900"/>
              <a:gd name="connsiteY405" fmla="*/ 246722 h 433113"/>
              <a:gd name="connsiteX406" fmla="*/ 7953614 w 12192900"/>
              <a:gd name="connsiteY406" fmla="*/ 214306 h 433113"/>
              <a:gd name="connsiteX407" fmla="*/ 7996835 w 12192900"/>
              <a:gd name="connsiteY407" fmla="*/ 186392 h 433113"/>
              <a:gd name="connsiteX408" fmla="*/ 8054464 w 12192900"/>
              <a:gd name="connsiteY408" fmla="*/ 217007 h 433113"/>
              <a:gd name="connsiteX409" fmla="*/ 8122898 w 12192900"/>
              <a:gd name="connsiteY409" fmla="*/ 189093 h 433113"/>
              <a:gd name="connsiteX410" fmla="*/ 7997736 w 12192900"/>
              <a:gd name="connsiteY410" fmla="*/ 126963 h 433113"/>
              <a:gd name="connsiteX411" fmla="*/ 7877977 w 12192900"/>
              <a:gd name="connsiteY411" fmla="*/ 217907 h 433113"/>
              <a:gd name="connsiteX412" fmla="*/ 7981528 w 12192900"/>
              <a:gd name="connsiteY412" fmla="*/ 305250 h 433113"/>
              <a:gd name="connsiteX413" fmla="*/ 8049962 w 12192900"/>
              <a:gd name="connsiteY413" fmla="*/ 338567 h 433113"/>
              <a:gd name="connsiteX414" fmla="*/ 8003139 w 12192900"/>
              <a:gd name="connsiteY414" fmla="*/ 370082 h 433113"/>
              <a:gd name="connsiteX415" fmla="*/ 7936506 w 12192900"/>
              <a:gd name="connsiteY415" fmla="*/ 330463 h 433113"/>
              <a:gd name="connsiteX416" fmla="*/ 7864471 w 12192900"/>
              <a:gd name="connsiteY416" fmla="*/ 358377 h 433113"/>
              <a:gd name="connsiteX417" fmla="*/ 8000437 w 12192900"/>
              <a:gd name="connsiteY417" fmla="*/ 430412 h 433113"/>
              <a:gd name="connsiteX418" fmla="*/ 8125599 w 12192900"/>
              <a:gd name="connsiteY418" fmla="*/ 334065 h 433113"/>
              <a:gd name="connsiteX419" fmla="*/ 8020247 w 12192900"/>
              <a:gd name="connsiteY419" fmla="*/ 246722 h 433113"/>
              <a:gd name="connsiteX420" fmla="*/ 7215251 w 12192900"/>
              <a:gd name="connsiteY420" fmla="*/ 3602 h 433113"/>
              <a:gd name="connsiteX421" fmla="*/ 7167528 w 12192900"/>
              <a:gd name="connsiteY421" fmla="*/ 52226 h 433113"/>
              <a:gd name="connsiteX422" fmla="*/ 7215251 w 12192900"/>
              <a:gd name="connsiteY422" fmla="*/ 99949 h 433113"/>
              <a:gd name="connsiteX423" fmla="*/ 7262974 w 12192900"/>
              <a:gd name="connsiteY423" fmla="*/ 52226 h 433113"/>
              <a:gd name="connsiteX424" fmla="*/ 7215251 w 12192900"/>
              <a:gd name="connsiteY424" fmla="*/ 3602 h 433113"/>
              <a:gd name="connsiteX425" fmla="*/ 9123290 w 12192900"/>
              <a:gd name="connsiteY425" fmla="*/ 425910 h 433113"/>
              <a:gd name="connsiteX426" fmla="*/ 9198027 w 12192900"/>
              <a:gd name="connsiteY426" fmla="*/ 425910 h 433113"/>
              <a:gd name="connsiteX427" fmla="*/ 9198027 w 12192900"/>
              <a:gd name="connsiteY427" fmla="*/ 900 h 433113"/>
              <a:gd name="connsiteX428" fmla="*/ 9123290 w 12192900"/>
              <a:gd name="connsiteY428" fmla="*/ 900 h 433113"/>
              <a:gd name="connsiteX429" fmla="*/ 9123290 w 12192900"/>
              <a:gd name="connsiteY429" fmla="*/ 425910 h 433113"/>
              <a:gd name="connsiteX430" fmla="*/ 4732729 w 12192900"/>
              <a:gd name="connsiteY430" fmla="*/ 425910 h 433113"/>
              <a:gd name="connsiteX431" fmla="*/ 4807466 w 12192900"/>
              <a:gd name="connsiteY431" fmla="*/ 425910 h 433113"/>
              <a:gd name="connsiteX432" fmla="*/ 4807466 w 12192900"/>
              <a:gd name="connsiteY432" fmla="*/ 900 h 433113"/>
              <a:gd name="connsiteX433" fmla="*/ 4732729 w 12192900"/>
              <a:gd name="connsiteY433" fmla="*/ 900 h 433113"/>
              <a:gd name="connsiteX434" fmla="*/ 4732729 w 12192900"/>
              <a:gd name="connsiteY434" fmla="*/ 425910 h 433113"/>
              <a:gd name="connsiteX435" fmla="*/ 4598563 w 12192900"/>
              <a:gd name="connsiteY435" fmla="*/ 425910 h 433113"/>
              <a:gd name="connsiteX436" fmla="*/ 4675101 w 12192900"/>
              <a:gd name="connsiteY436" fmla="*/ 425910 h 433113"/>
              <a:gd name="connsiteX437" fmla="*/ 4675101 w 12192900"/>
              <a:gd name="connsiteY437" fmla="*/ 134166 h 433113"/>
              <a:gd name="connsiteX438" fmla="*/ 4598563 w 12192900"/>
              <a:gd name="connsiteY438" fmla="*/ 134166 h 433113"/>
              <a:gd name="connsiteX439" fmla="*/ 4598563 w 12192900"/>
              <a:gd name="connsiteY439" fmla="*/ 425910 h 433113"/>
              <a:gd name="connsiteX440" fmla="*/ 4636382 w 12192900"/>
              <a:gd name="connsiteY440" fmla="*/ 3602 h 433113"/>
              <a:gd name="connsiteX441" fmla="*/ 4588659 w 12192900"/>
              <a:gd name="connsiteY441" fmla="*/ 52226 h 433113"/>
              <a:gd name="connsiteX442" fmla="*/ 4636382 w 12192900"/>
              <a:gd name="connsiteY442" fmla="*/ 99949 h 433113"/>
              <a:gd name="connsiteX443" fmla="*/ 4684106 w 12192900"/>
              <a:gd name="connsiteY443" fmla="*/ 52226 h 433113"/>
              <a:gd name="connsiteX444" fmla="*/ 4636382 w 12192900"/>
              <a:gd name="connsiteY444" fmla="*/ 3602 h 433113"/>
              <a:gd name="connsiteX445" fmla="*/ 5214466 w 12192900"/>
              <a:gd name="connsiteY445" fmla="*/ 171985 h 433113"/>
              <a:gd name="connsiteX446" fmla="*/ 5124422 w 12192900"/>
              <a:gd name="connsiteY446" fmla="*/ 128763 h 433113"/>
              <a:gd name="connsiteX447" fmla="*/ 4983053 w 12192900"/>
              <a:gd name="connsiteY447" fmla="*/ 280938 h 433113"/>
              <a:gd name="connsiteX448" fmla="*/ 5123522 w 12192900"/>
              <a:gd name="connsiteY448" fmla="*/ 432213 h 433113"/>
              <a:gd name="connsiteX449" fmla="*/ 5214466 w 12192900"/>
              <a:gd name="connsiteY449" fmla="*/ 386290 h 433113"/>
              <a:gd name="connsiteX450" fmla="*/ 5214466 w 12192900"/>
              <a:gd name="connsiteY450" fmla="*/ 425910 h 433113"/>
              <a:gd name="connsiteX451" fmla="*/ 5288303 w 12192900"/>
              <a:gd name="connsiteY451" fmla="*/ 425910 h 433113"/>
              <a:gd name="connsiteX452" fmla="*/ 5288303 w 12192900"/>
              <a:gd name="connsiteY452" fmla="*/ 0 h 433113"/>
              <a:gd name="connsiteX453" fmla="*/ 5214466 w 12192900"/>
              <a:gd name="connsiteY453" fmla="*/ 0 h 433113"/>
              <a:gd name="connsiteX454" fmla="*/ 5214466 w 12192900"/>
              <a:gd name="connsiteY454" fmla="*/ 171985 h 433113"/>
              <a:gd name="connsiteX455" fmla="*/ 5137929 w 12192900"/>
              <a:gd name="connsiteY455" fmla="*/ 361978 h 433113"/>
              <a:gd name="connsiteX456" fmla="*/ 5056889 w 12192900"/>
              <a:gd name="connsiteY456" fmla="*/ 280038 h 433113"/>
              <a:gd name="connsiteX457" fmla="*/ 5137929 w 12192900"/>
              <a:gd name="connsiteY457" fmla="*/ 198098 h 433113"/>
              <a:gd name="connsiteX458" fmla="*/ 5218968 w 12192900"/>
              <a:gd name="connsiteY458" fmla="*/ 280038 h 433113"/>
              <a:gd name="connsiteX459" fmla="*/ 5137929 w 12192900"/>
              <a:gd name="connsiteY459" fmla="*/ 361978 h 433113"/>
              <a:gd name="connsiteX460" fmla="*/ 6439970 w 12192900"/>
              <a:gd name="connsiteY460" fmla="*/ 128763 h 433113"/>
              <a:gd name="connsiteX461" fmla="*/ 6349025 w 12192900"/>
              <a:gd name="connsiteY461" fmla="*/ 178288 h 433113"/>
              <a:gd name="connsiteX462" fmla="*/ 6259881 w 12192900"/>
              <a:gd name="connsiteY462" fmla="*/ 128763 h 433113"/>
              <a:gd name="connsiteX463" fmla="*/ 6178841 w 12192900"/>
              <a:gd name="connsiteY463" fmla="*/ 169283 h 433113"/>
              <a:gd name="connsiteX464" fmla="*/ 6178841 w 12192900"/>
              <a:gd name="connsiteY464" fmla="*/ 135067 h 433113"/>
              <a:gd name="connsiteX465" fmla="*/ 6104104 w 12192900"/>
              <a:gd name="connsiteY465" fmla="*/ 135067 h 433113"/>
              <a:gd name="connsiteX466" fmla="*/ 6104104 w 12192900"/>
              <a:gd name="connsiteY466" fmla="*/ 426810 h 433113"/>
              <a:gd name="connsiteX467" fmla="*/ 6178841 w 12192900"/>
              <a:gd name="connsiteY467" fmla="*/ 426810 h 433113"/>
              <a:gd name="connsiteX468" fmla="*/ 6178841 w 12192900"/>
              <a:gd name="connsiteY468" fmla="*/ 264730 h 433113"/>
              <a:gd name="connsiteX469" fmla="*/ 6236469 w 12192900"/>
              <a:gd name="connsiteY469" fmla="*/ 194496 h 433113"/>
              <a:gd name="connsiteX470" fmla="*/ 6288695 w 12192900"/>
              <a:gd name="connsiteY470" fmla="*/ 255726 h 433113"/>
              <a:gd name="connsiteX471" fmla="*/ 6288695 w 12192900"/>
              <a:gd name="connsiteY471" fmla="*/ 426810 h 433113"/>
              <a:gd name="connsiteX472" fmla="*/ 6365233 w 12192900"/>
              <a:gd name="connsiteY472" fmla="*/ 426810 h 433113"/>
              <a:gd name="connsiteX473" fmla="*/ 6365233 w 12192900"/>
              <a:gd name="connsiteY473" fmla="*/ 262930 h 433113"/>
              <a:gd name="connsiteX474" fmla="*/ 6421060 w 12192900"/>
              <a:gd name="connsiteY474" fmla="*/ 194496 h 433113"/>
              <a:gd name="connsiteX475" fmla="*/ 6475087 w 12192900"/>
              <a:gd name="connsiteY475" fmla="*/ 258427 h 433113"/>
              <a:gd name="connsiteX476" fmla="*/ 6475087 w 12192900"/>
              <a:gd name="connsiteY476" fmla="*/ 426810 h 433113"/>
              <a:gd name="connsiteX477" fmla="*/ 6551624 w 12192900"/>
              <a:gd name="connsiteY477" fmla="*/ 426810 h 433113"/>
              <a:gd name="connsiteX478" fmla="*/ 6551624 w 12192900"/>
              <a:gd name="connsiteY478" fmla="*/ 246722 h 433113"/>
              <a:gd name="connsiteX479" fmla="*/ 6439970 w 12192900"/>
              <a:gd name="connsiteY479" fmla="*/ 128763 h 433113"/>
              <a:gd name="connsiteX480" fmla="*/ 9925585 w 12192900"/>
              <a:gd name="connsiteY480" fmla="*/ 246722 h 433113"/>
              <a:gd name="connsiteX481" fmla="*/ 9858952 w 12192900"/>
              <a:gd name="connsiteY481" fmla="*/ 214306 h 433113"/>
              <a:gd name="connsiteX482" fmla="*/ 9902173 w 12192900"/>
              <a:gd name="connsiteY482" fmla="*/ 186392 h 433113"/>
              <a:gd name="connsiteX483" fmla="*/ 9959801 w 12192900"/>
              <a:gd name="connsiteY483" fmla="*/ 217007 h 433113"/>
              <a:gd name="connsiteX484" fmla="*/ 10028235 w 12192900"/>
              <a:gd name="connsiteY484" fmla="*/ 189093 h 433113"/>
              <a:gd name="connsiteX485" fmla="*/ 9903074 w 12192900"/>
              <a:gd name="connsiteY485" fmla="*/ 126963 h 433113"/>
              <a:gd name="connsiteX486" fmla="*/ 9783315 w 12192900"/>
              <a:gd name="connsiteY486" fmla="*/ 217907 h 433113"/>
              <a:gd name="connsiteX487" fmla="*/ 9886866 w 12192900"/>
              <a:gd name="connsiteY487" fmla="*/ 305250 h 433113"/>
              <a:gd name="connsiteX488" fmla="*/ 9955299 w 12192900"/>
              <a:gd name="connsiteY488" fmla="*/ 338567 h 433113"/>
              <a:gd name="connsiteX489" fmla="*/ 9908476 w 12192900"/>
              <a:gd name="connsiteY489" fmla="*/ 370082 h 433113"/>
              <a:gd name="connsiteX490" fmla="*/ 9841843 w 12192900"/>
              <a:gd name="connsiteY490" fmla="*/ 330463 h 433113"/>
              <a:gd name="connsiteX491" fmla="*/ 9769808 w 12192900"/>
              <a:gd name="connsiteY491" fmla="*/ 358377 h 433113"/>
              <a:gd name="connsiteX492" fmla="*/ 9905775 w 12192900"/>
              <a:gd name="connsiteY492" fmla="*/ 430412 h 433113"/>
              <a:gd name="connsiteX493" fmla="*/ 10030936 w 12192900"/>
              <a:gd name="connsiteY493" fmla="*/ 334065 h 433113"/>
              <a:gd name="connsiteX494" fmla="*/ 9925585 w 12192900"/>
              <a:gd name="connsiteY494" fmla="*/ 246722 h 433113"/>
              <a:gd name="connsiteX495" fmla="*/ 10211925 w 12192900"/>
              <a:gd name="connsiteY495" fmla="*/ 246722 h 433113"/>
              <a:gd name="connsiteX496" fmla="*/ 10145292 w 12192900"/>
              <a:gd name="connsiteY496" fmla="*/ 214306 h 433113"/>
              <a:gd name="connsiteX497" fmla="*/ 10188514 w 12192900"/>
              <a:gd name="connsiteY497" fmla="*/ 186392 h 433113"/>
              <a:gd name="connsiteX498" fmla="*/ 10246143 w 12192900"/>
              <a:gd name="connsiteY498" fmla="*/ 217007 h 433113"/>
              <a:gd name="connsiteX499" fmla="*/ 10314576 w 12192900"/>
              <a:gd name="connsiteY499" fmla="*/ 189093 h 433113"/>
              <a:gd name="connsiteX500" fmla="*/ 10189414 w 12192900"/>
              <a:gd name="connsiteY500" fmla="*/ 126963 h 433113"/>
              <a:gd name="connsiteX501" fmla="*/ 10069656 w 12192900"/>
              <a:gd name="connsiteY501" fmla="*/ 217907 h 433113"/>
              <a:gd name="connsiteX502" fmla="*/ 10173207 w 12192900"/>
              <a:gd name="connsiteY502" fmla="*/ 305250 h 433113"/>
              <a:gd name="connsiteX503" fmla="*/ 10241640 w 12192900"/>
              <a:gd name="connsiteY503" fmla="*/ 338567 h 433113"/>
              <a:gd name="connsiteX504" fmla="*/ 10194817 w 12192900"/>
              <a:gd name="connsiteY504" fmla="*/ 370082 h 433113"/>
              <a:gd name="connsiteX505" fmla="*/ 10128185 w 12192900"/>
              <a:gd name="connsiteY505" fmla="*/ 330463 h 433113"/>
              <a:gd name="connsiteX506" fmla="*/ 10056149 w 12192900"/>
              <a:gd name="connsiteY506" fmla="*/ 358377 h 433113"/>
              <a:gd name="connsiteX507" fmla="*/ 10192116 w 12192900"/>
              <a:gd name="connsiteY507" fmla="*/ 430412 h 433113"/>
              <a:gd name="connsiteX508" fmla="*/ 10317278 w 12192900"/>
              <a:gd name="connsiteY508" fmla="*/ 334065 h 433113"/>
              <a:gd name="connsiteX509" fmla="*/ 10211925 w 12192900"/>
              <a:gd name="connsiteY509" fmla="*/ 246722 h 433113"/>
              <a:gd name="connsiteX510" fmla="*/ 5824967 w 12192900"/>
              <a:gd name="connsiteY510" fmla="*/ 246722 h 433113"/>
              <a:gd name="connsiteX511" fmla="*/ 5758334 w 12192900"/>
              <a:gd name="connsiteY511" fmla="*/ 214306 h 433113"/>
              <a:gd name="connsiteX512" fmla="*/ 5801555 w 12192900"/>
              <a:gd name="connsiteY512" fmla="*/ 186392 h 433113"/>
              <a:gd name="connsiteX513" fmla="*/ 5859184 w 12192900"/>
              <a:gd name="connsiteY513" fmla="*/ 217007 h 433113"/>
              <a:gd name="connsiteX514" fmla="*/ 5927617 w 12192900"/>
              <a:gd name="connsiteY514" fmla="*/ 189093 h 433113"/>
              <a:gd name="connsiteX515" fmla="*/ 5802456 w 12192900"/>
              <a:gd name="connsiteY515" fmla="*/ 126963 h 433113"/>
              <a:gd name="connsiteX516" fmla="*/ 5682697 w 12192900"/>
              <a:gd name="connsiteY516" fmla="*/ 217907 h 433113"/>
              <a:gd name="connsiteX517" fmla="*/ 5786248 w 12192900"/>
              <a:gd name="connsiteY517" fmla="*/ 305250 h 433113"/>
              <a:gd name="connsiteX518" fmla="*/ 5854682 w 12192900"/>
              <a:gd name="connsiteY518" fmla="*/ 338567 h 433113"/>
              <a:gd name="connsiteX519" fmla="*/ 5807858 w 12192900"/>
              <a:gd name="connsiteY519" fmla="*/ 370082 h 433113"/>
              <a:gd name="connsiteX520" fmla="*/ 5741225 w 12192900"/>
              <a:gd name="connsiteY520" fmla="*/ 330463 h 433113"/>
              <a:gd name="connsiteX521" fmla="*/ 5669190 w 12192900"/>
              <a:gd name="connsiteY521" fmla="*/ 358377 h 433113"/>
              <a:gd name="connsiteX522" fmla="*/ 5805157 w 12192900"/>
              <a:gd name="connsiteY522" fmla="*/ 430412 h 433113"/>
              <a:gd name="connsiteX523" fmla="*/ 5930318 w 12192900"/>
              <a:gd name="connsiteY523" fmla="*/ 334065 h 433113"/>
              <a:gd name="connsiteX524" fmla="*/ 5824967 w 12192900"/>
              <a:gd name="connsiteY524" fmla="*/ 246722 h 433113"/>
              <a:gd name="connsiteX525" fmla="*/ 5490002 w 12192900"/>
              <a:gd name="connsiteY525" fmla="*/ 128763 h 433113"/>
              <a:gd name="connsiteX526" fmla="*/ 5336927 w 12192900"/>
              <a:gd name="connsiteY526" fmla="*/ 280938 h 433113"/>
              <a:gd name="connsiteX527" fmla="*/ 5491803 w 12192900"/>
              <a:gd name="connsiteY527" fmla="*/ 432213 h 433113"/>
              <a:gd name="connsiteX528" fmla="*/ 5625969 w 12192900"/>
              <a:gd name="connsiteY528" fmla="*/ 364680 h 433113"/>
              <a:gd name="connsiteX529" fmla="*/ 5564739 w 12192900"/>
              <a:gd name="connsiteY529" fmla="*/ 328662 h 433113"/>
              <a:gd name="connsiteX530" fmla="*/ 5492703 w 12192900"/>
              <a:gd name="connsiteY530" fmla="*/ 367381 h 433113"/>
              <a:gd name="connsiteX531" fmla="*/ 5408962 w 12192900"/>
              <a:gd name="connsiteY531" fmla="*/ 306151 h 433113"/>
              <a:gd name="connsiteX532" fmla="*/ 5640376 w 12192900"/>
              <a:gd name="connsiteY532" fmla="*/ 306151 h 433113"/>
              <a:gd name="connsiteX533" fmla="*/ 5640376 w 12192900"/>
              <a:gd name="connsiteY533" fmla="*/ 278237 h 433113"/>
              <a:gd name="connsiteX534" fmla="*/ 5490002 w 12192900"/>
              <a:gd name="connsiteY534" fmla="*/ 128763 h 433113"/>
              <a:gd name="connsiteX535" fmla="*/ 5410763 w 12192900"/>
              <a:gd name="connsiteY535" fmla="*/ 247622 h 433113"/>
              <a:gd name="connsiteX536" fmla="*/ 5490002 w 12192900"/>
              <a:gd name="connsiteY536" fmla="*/ 191795 h 433113"/>
              <a:gd name="connsiteX537" fmla="*/ 5566540 w 12192900"/>
              <a:gd name="connsiteY537" fmla="*/ 247622 h 433113"/>
              <a:gd name="connsiteX538" fmla="*/ 5410763 w 12192900"/>
              <a:gd name="connsiteY538" fmla="*/ 247622 h 433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Lst>
            <a:rect l="l" t="t" r="r" b="b"/>
            <a:pathLst>
              <a:path w="12192900" h="433113">
                <a:moveTo>
                  <a:pt x="11402312" y="128763"/>
                </a:moveTo>
                <a:cubicBezTo>
                  <a:pt x="11366294" y="128763"/>
                  <a:pt x="11335679" y="144971"/>
                  <a:pt x="11316770" y="171084"/>
                </a:cubicBezTo>
                <a:lnTo>
                  <a:pt x="11316770" y="134166"/>
                </a:lnTo>
                <a:lnTo>
                  <a:pt x="11242032" y="134166"/>
                </a:lnTo>
                <a:lnTo>
                  <a:pt x="11242032" y="425910"/>
                </a:lnTo>
                <a:lnTo>
                  <a:pt x="11316770" y="425910"/>
                </a:lnTo>
                <a:lnTo>
                  <a:pt x="11316770" y="265631"/>
                </a:lnTo>
                <a:cubicBezTo>
                  <a:pt x="11316770" y="220609"/>
                  <a:pt x="11343783" y="194496"/>
                  <a:pt x="11378899" y="194496"/>
                </a:cubicBezTo>
                <a:cubicBezTo>
                  <a:pt x="11418519" y="194496"/>
                  <a:pt x="11438330" y="220609"/>
                  <a:pt x="11438330" y="262029"/>
                </a:cubicBezTo>
                <a:lnTo>
                  <a:pt x="11438330" y="426810"/>
                </a:lnTo>
                <a:lnTo>
                  <a:pt x="11514867" y="426810"/>
                </a:lnTo>
                <a:lnTo>
                  <a:pt x="11514867" y="250323"/>
                </a:lnTo>
                <a:cubicBezTo>
                  <a:pt x="11514867" y="173786"/>
                  <a:pt x="11471645" y="128763"/>
                  <a:pt x="11402312" y="128763"/>
                </a:cubicBezTo>
                <a:close/>
                <a:moveTo>
                  <a:pt x="2177272" y="3602"/>
                </a:moveTo>
                <a:cubicBezTo>
                  <a:pt x="2149358" y="3602"/>
                  <a:pt x="2129548" y="24312"/>
                  <a:pt x="2129548" y="52226"/>
                </a:cubicBezTo>
                <a:cubicBezTo>
                  <a:pt x="2129548" y="80139"/>
                  <a:pt x="2149358" y="99949"/>
                  <a:pt x="2177272" y="99949"/>
                </a:cubicBezTo>
                <a:cubicBezTo>
                  <a:pt x="2206086" y="99949"/>
                  <a:pt x="2224995" y="80139"/>
                  <a:pt x="2224995" y="52226"/>
                </a:cubicBezTo>
                <a:cubicBezTo>
                  <a:pt x="2224995" y="24312"/>
                  <a:pt x="2206086" y="3602"/>
                  <a:pt x="2177272" y="3602"/>
                </a:cubicBezTo>
                <a:close/>
                <a:moveTo>
                  <a:pt x="2139453" y="425910"/>
                </a:moveTo>
                <a:lnTo>
                  <a:pt x="2215991" y="425910"/>
                </a:lnTo>
                <a:lnTo>
                  <a:pt x="2215991" y="134166"/>
                </a:lnTo>
                <a:lnTo>
                  <a:pt x="2139453" y="134166"/>
                </a:lnTo>
                <a:lnTo>
                  <a:pt x="2139453" y="425910"/>
                </a:lnTo>
                <a:close/>
                <a:moveTo>
                  <a:pt x="2348356" y="179188"/>
                </a:moveTo>
                <a:lnTo>
                  <a:pt x="2348356" y="134166"/>
                </a:lnTo>
                <a:lnTo>
                  <a:pt x="2274520" y="134166"/>
                </a:lnTo>
                <a:lnTo>
                  <a:pt x="2274520" y="425910"/>
                </a:lnTo>
                <a:lnTo>
                  <a:pt x="2348356" y="425910"/>
                </a:lnTo>
                <a:lnTo>
                  <a:pt x="2348356" y="271934"/>
                </a:lnTo>
                <a:cubicBezTo>
                  <a:pt x="2348356" y="222410"/>
                  <a:pt x="2373568" y="203500"/>
                  <a:pt x="2411387" y="203500"/>
                </a:cubicBezTo>
                <a:cubicBezTo>
                  <a:pt x="2428495" y="203500"/>
                  <a:pt x="2442002" y="208003"/>
                  <a:pt x="2450106" y="213405"/>
                </a:cubicBezTo>
                <a:lnTo>
                  <a:pt x="2477119" y="139569"/>
                </a:lnTo>
                <a:cubicBezTo>
                  <a:pt x="2464513" y="133266"/>
                  <a:pt x="2447404" y="127863"/>
                  <a:pt x="2427595" y="127863"/>
                </a:cubicBezTo>
                <a:cubicBezTo>
                  <a:pt x="2391577" y="128763"/>
                  <a:pt x="2362763" y="144971"/>
                  <a:pt x="2348356" y="179188"/>
                </a:cubicBezTo>
                <a:close/>
                <a:moveTo>
                  <a:pt x="2635597" y="128763"/>
                </a:moveTo>
                <a:cubicBezTo>
                  <a:pt x="2548254" y="128763"/>
                  <a:pt x="2482522" y="196297"/>
                  <a:pt x="2482522" y="280938"/>
                </a:cubicBezTo>
                <a:cubicBezTo>
                  <a:pt x="2482522" y="365580"/>
                  <a:pt x="2542851" y="432213"/>
                  <a:pt x="2637398" y="432213"/>
                </a:cubicBezTo>
                <a:cubicBezTo>
                  <a:pt x="2701330" y="432213"/>
                  <a:pt x="2742750" y="406100"/>
                  <a:pt x="2771564" y="364680"/>
                </a:cubicBezTo>
                <a:lnTo>
                  <a:pt x="2710334" y="328662"/>
                </a:lnTo>
                <a:cubicBezTo>
                  <a:pt x="2695927" y="352074"/>
                  <a:pt x="2672515" y="367381"/>
                  <a:pt x="2638299" y="367381"/>
                </a:cubicBezTo>
                <a:cubicBezTo>
                  <a:pt x="2595077" y="367381"/>
                  <a:pt x="2564462" y="343970"/>
                  <a:pt x="2554557" y="306151"/>
                </a:cubicBezTo>
                <a:lnTo>
                  <a:pt x="2785971" y="306151"/>
                </a:lnTo>
                <a:lnTo>
                  <a:pt x="2785971" y="278237"/>
                </a:lnTo>
                <a:cubicBezTo>
                  <a:pt x="2786872" y="191795"/>
                  <a:pt x="2723841" y="128763"/>
                  <a:pt x="2635597" y="128763"/>
                </a:cubicBezTo>
                <a:close/>
                <a:moveTo>
                  <a:pt x="2557259" y="247622"/>
                </a:moveTo>
                <a:cubicBezTo>
                  <a:pt x="2568964" y="213405"/>
                  <a:pt x="2598679" y="191795"/>
                  <a:pt x="2636498" y="191795"/>
                </a:cubicBezTo>
                <a:cubicBezTo>
                  <a:pt x="2675217" y="191795"/>
                  <a:pt x="2703131" y="211604"/>
                  <a:pt x="2713035" y="247622"/>
                </a:cubicBezTo>
                <a:lnTo>
                  <a:pt x="2557259" y="247622"/>
                </a:lnTo>
                <a:close/>
                <a:moveTo>
                  <a:pt x="4102419" y="246722"/>
                </a:moveTo>
                <a:cubicBezTo>
                  <a:pt x="4060098" y="237717"/>
                  <a:pt x="4035786" y="232314"/>
                  <a:pt x="4035786" y="214306"/>
                </a:cubicBezTo>
                <a:cubicBezTo>
                  <a:pt x="4035786" y="198098"/>
                  <a:pt x="4050193" y="186392"/>
                  <a:pt x="4079008" y="186392"/>
                </a:cubicBezTo>
                <a:cubicBezTo>
                  <a:pt x="4106021" y="186392"/>
                  <a:pt x="4124030" y="198098"/>
                  <a:pt x="4136636" y="217007"/>
                </a:cubicBezTo>
                <a:lnTo>
                  <a:pt x="4205070" y="189093"/>
                </a:lnTo>
                <a:cubicBezTo>
                  <a:pt x="4178056" y="150374"/>
                  <a:pt x="4141138" y="126963"/>
                  <a:pt x="4079908" y="126963"/>
                </a:cubicBezTo>
                <a:cubicBezTo>
                  <a:pt x="4007873" y="126062"/>
                  <a:pt x="3960149" y="169283"/>
                  <a:pt x="3960149" y="217907"/>
                </a:cubicBezTo>
                <a:cubicBezTo>
                  <a:pt x="3960149" y="279138"/>
                  <a:pt x="4015076" y="294445"/>
                  <a:pt x="4063700" y="305250"/>
                </a:cubicBezTo>
                <a:cubicBezTo>
                  <a:pt x="4100618" y="312454"/>
                  <a:pt x="4132134" y="317857"/>
                  <a:pt x="4132134" y="338567"/>
                </a:cubicBezTo>
                <a:cubicBezTo>
                  <a:pt x="4132134" y="355675"/>
                  <a:pt x="4115926" y="370082"/>
                  <a:pt x="4085311" y="370082"/>
                </a:cubicBezTo>
                <a:cubicBezTo>
                  <a:pt x="4054695" y="370082"/>
                  <a:pt x="4031284" y="356576"/>
                  <a:pt x="4018678" y="330463"/>
                </a:cubicBezTo>
                <a:lnTo>
                  <a:pt x="3946642" y="358377"/>
                </a:lnTo>
                <a:cubicBezTo>
                  <a:pt x="3970054" y="405200"/>
                  <a:pt x="4013275" y="430412"/>
                  <a:pt x="4082609" y="430412"/>
                </a:cubicBezTo>
                <a:cubicBezTo>
                  <a:pt x="4167251" y="431313"/>
                  <a:pt x="4207771" y="379987"/>
                  <a:pt x="4207771" y="334065"/>
                </a:cubicBezTo>
                <a:cubicBezTo>
                  <a:pt x="4208671" y="273735"/>
                  <a:pt x="4151043" y="256626"/>
                  <a:pt x="4102419" y="246722"/>
                </a:cubicBezTo>
                <a:close/>
                <a:moveTo>
                  <a:pt x="3797169" y="128763"/>
                </a:moveTo>
                <a:cubicBezTo>
                  <a:pt x="3761151" y="128763"/>
                  <a:pt x="3730536" y="144971"/>
                  <a:pt x="3711627" y="171084"/>
                </a:cubicBezTo>
                <a:lnTo>
                  <a:pt x="3711627" y="134166"/>
                </a:lnTo>
                <a:lnTo>
                  <a:pt x="3636890" y="134166"/>
                </a:lnTo>
                <a:lnTo>
                  <a:pt x="3636890" y="425910"/>
                </a:lnTo>
                <a:lnTo>
                  <a:pt x="3711627" y="425910"/>
                </a:lnTo>
                <a:lnTo>
                  <a:pt x="3711627" y="265631"/>
                </a:lnTo>
                <a:cubicBezTo>
                  <a:pt x="3711627" y="220609"/>
                  <a:pt x="3738640" y="194496"/>
                  <a:pt x="3773757" y="194496"/>
                </a:cubicBezTo>
                <a:cubicBezTo>
                  <a:pt x="3813377" y="194496"/>
                  <a:pt x="3833187" y="220609"/>
                  <a:pt x="3833187" y="262029"/>
                </a:cubicBezTo>
                <a:lnTo>
                  <a:pt x="3833187" y="426810"/>
                </a:lnTo>
                <a:lnTo>
                  <a:pt x="3909724" y="426810"/>
                </a:lnTo>
                <a:lnTo>
                  <a:pt x="3909724" y="250323"/>
                </a:lnTo>
                <a:cubicBezTo>
                  <a:pt x="3909724" y="173786"/>
                  <a:pt x="3866503" y="128763"/>
                  <a:pt x="3797169" y="128763"/>
                </a:cubicBezTo>
                <a:close/>
                <a:moveTo>
                  <a:pt x="11050238" y="128763"/>
                </a:moveTo>
                <a:cubicBezTo>
                  <a:pt x="10984506" y="128763"/>
                  <a:pt x="10942184" y="156677"/>
                  <a:pt x="10912471" y="195396"/>
                </a:cubicBezTo>
                <a:lnTo>
                  <a:pt x="10980904" y="229613"/>
                </a:lnTo>
                <a:cubicBezTo>
                  <a:pt x="10994411" y="205301"/>
                  <a:pt x="11016922" y="190894"/>
                  <a:pt x="11049337" y="190894"/>
                </a:cubicBezTo>
                <a:cubicBezTo>
                  <a:pt x="11091659" y="190894"/>
                  <a:pt x="11112368" y="212505"/>
                  <a:pt x="11112368" y="244020"/>
                </a:cubicBezTo>
                <a:lnTo>
                  <a:pt x="11112368" y="247622"/>
                </a:lnTo>
                <a:lnTo>
                  <a:pt x="11035831" y="247622"/>
                </a:lnTo>
                <a:cubicBezTo>
                  <a:pt x="10954791" y="247622"/>
                  <a:pt x="10904366" y="284540"/>
                  <a:pt x="10904366" y="345770"/>
                </a:cubicBezTo>
                <a:cubicBezTo>
                  <a:pt x="10904366" y="397096"/>
                  <a:pt x="10942184" y="433113"/>
                  <a:pt x="11006117" y="433113"/>
                </a:cubicBezTo>
                <a:cubicBezTo>
                  <a:pt x="11052039" y="433113"/>
                  <a:pt x="11091659" y="412403"/>
                  <a:pt x="11113269" y="382689"/>
                </a:cubicBezTo>
                <a:lnTo>
                  <a:pt x="11113269" y="427711"/>
                </a:lnTo>
                <a:lnTo>
                  <a:pt x="11185304" y="427711"/>
                </a:lnTo>
                <a:lnTo>
                  <a:pt x="11185304" y="246722"/>
                </a:lnTo>
                <a:cubicBezTo>
                  <a:pt x="11185304" y="173786"/>
                  <a:pt x="11135780" y="128763"/>
                  <a:pt x="11050238" y="128763"/>
                </a:cubicBezTo>
                <a:close/>
                <a:moveTo>
                  <a:pt x="11113269" y="317857"/>
                </a:moveTo>
                <a:cubicBezTo>
                  <a:pt x="11098862" y="349372"/>
                  <a:pt x="11063744" y="370983"/>
                  <a:pt x="11027727" y="370983"/>
                </a:cubicBezTo>
                <a:cubicBezTo>
                  <a:pt x="10997112" y="370983"/>
                  <a:pt x="10982704" y="360178"/>
                  <a:pt x="10982704" y="339467"/>
                </a:cubicBezTo>
                <a:cubicBezTo>
                  <a:pt x="10982704" y="316956"/>
                  <a:pt x="11000713" y="302549"/>
                  <a:pt x="11044835" y="302549"/>
                </a:cubicBezTo>
                <a:lnTo>
                  <a:pt x="11113269" y="302549"/>
                </a:lnTo>
                <a:lnTo>
                  <a:pt x="11113269" y="317857"/>
                </a:lnTo>
                <a:close/>
                <a:moveTo>
                  <a:pt x="3433390" y="128763"/>
                </a:moveTo>
                <a:cubicBezTo>
                  <a:pt x="3346047" y="128763"/>
                  <a:pt x="3279414" y="196297"/>
                  <a:pt x="3279414" y="280938"/>
                </a:cubicBezTo>
                <a:cubicBezTo>
                  <a:pt x="3279414" y="364680"/>
                  <a:pt x="3346047" y="433113"/>
                  <a:pt x="3433390" y="433113"/>
                </a:cubicBezTo>
                <a:cubicBezTo>
                  <a:pt x="3521633" y="433113"/>
                  <a:pt x="3588266" y="364680"/>
                  <a:pt x="3588266" y="280938"/>
                </a:cubicBezTo>
                <a:cubicBezTo>
                  <a:pt x="3588266" y="196297"/>
                  <a:pt x="3520733" y="128763"/>
                  <a:pt x="3433390" y="128763"/>
                </a:cubicBezTo>
                <a:close/>
                <a:moveTo>
                  <a:pt x="3434290" y="361078"/>
                </a:moveTo>
                <a:cubicBezTo>
                  <a:pt x="3389268" y="361078"/>
                  <a:pt x="3354151" y="325060"/>
                  <a:pt x="3354151" y="279138"/>
                </a:cubicBezTo>
                <a:cubicBezTo>
                  <a:pt x="3354151" y="234115"/>
                  <a:pt x="3389268" y="197197"/>
                  <a:pt x="3434290" y="197197"/>
                </a:cubicBezTo>
                <a:cubicBezTo>
                  <a:pt x="3478412" y="197197"/>
                  <a:pt x="3514430" y="233215"/>
                  <a:pt x="3514430" y="279138"/>
                </a:cubicBezTo>
                <a:cubicBezTo>
                  <a:pt x="3513529" y="325060"/>
                  <a:pt x="3478412" y="361078"/>
                  <a:pt x="3434290" y="361078"/>
                </a:cubicBezTo>
                <a:close/>
                <a:moveTo>
                  <a:pt x="3107429" y="361078"/>
                </a:moveTo>
                <a:cubicBezTo>
                  <a:pt x="3062407" y="361078"/>
                  <a:pt x="3027290" y="324160"/>
                  <a:pt x="3027290" y="280038"/>
                </a:cubicBezTo>
                <a:cubicBezTo>
                  <a:pt x="3027290" y="235016"/>
                  <a:pt x="3062407" y="198098"/>
                  <a:pt x="3107429" y="198098"/>
                </a:cubicBezTo>
                <a:cubicBezTo>
                  <a:pt x="3140746" y="198098"/>
                  <a:pt x="3167759" y="217007"/>
                  <a:pt x="3179465" y="248522"/>
                </a:cubicBezTo>
                <a:lnTo>
                  <a:pt x="3247899" y="220609"/>
                </a:lnTo>
                <a:cubicBezTo>
                  <a:pt x="3225388" y="165682"/>
                  <a:pt x="3173162" y="127863"/>
                  <a:pt x="3105628" y="127863"/>
                </a:cubicBezTo>
                <a:cubicBezTo>
                  <a:pt x="3019186" y="127863"/>
                  <a:pt x="2952553" y="193595"/>
                  <a:pt x="2952553" y="280038"/>
                </a:cubicBezTo>
                <a:cubicBezTo>
                  <a:pt x="2952553" y="364680"/>
                  <a:pt x="3018286" y="432213"/>
                  <a:pt x="3105628" y="432213"/>
                </a:cubicBezTo>
                <a:cubicBezTo>
                  <a:pt x="3174963" y="432213"/>
                  <a:pt x="3223587" y="393494"/>
                  <a:pt x="3248799" y="339467"/>
                </a:cubicBezTo>
                <a:lnTo>
                  <a:pt x="3179465" y="310653"/>
                </a:lnTo>
                <a:cubicBezTo>
                  <a:pt x="3167759" y="340368"/>
                  <a:pt x="3142547" y="361078"/>
                  <a:pt x="3107429" y="361078"/>
                </a:cubicBezTo>
                <a:close/>
                <a:moveTo>
                  <a:pt x="1284032" y="128763"/>
                </a:moveTo>
                <a:cubicBezTo>
                  <a:pt x="1196689" y="128763"/>
                  <a:pt x="1130957" y="196297"/>
                  <a:pt x="1130957" y="280938"/>
                </a:cubicBezTo>
                <a:cubicBezTo>
                  <a:pt x="1130957" y="365580"/>
                  <a:pt x="1191286" y="432213"/>
                  <a:pt x="1285833" y="432213"/>
                </a:cubicBezTo>
                <a:cubicBezTo>
                  <a:pt x="1349764" y="432213"/>
                  <a:pt x="1391185" y="406100"/>
                  <a:pt x="1419999" y="364680"/>
                </a:cubicBezTo>
                <a:lnTo>
                  <a:pt x="1358769" y="328662"/>
                </a:lnTo>
                <a:cubicBezTo>
                  <a:pt x="1344362" y="352074"/>
                  <a:pt x="1320950" y="367381"/>
                  <a:pt x="1286733" y="367381"/>
                </a:cubicBezTo>
                <a:cubicBezTo>
                  <a:pt x="1243512" y="367381"/>
                  <a:pt x="1212897" y="343970"/>
                  <a:pt x="1202992" y="306151"/>
                </a:cubicBezTo>
                <a:lnTo>
                  <a:pt x="1434406" y="306151"/>
                </a:lnTo>
                <a:lnTo>
                  <a:pt x="1434406" y="278237"/>
                </a:lnTo>
                <a:cubicBezTo>
                  <a:pt x="1434406" y="191795"/>
                  <a:pt x="1371375" y="128763"/>
                  <a:pt x="1284032" y="128763"/>
                </a:cubicBezTo>
                <a:close/>
                <a:moveTo>
                  <a:pt x="1204793" y="247622"/>
                </a:moveTo>
                <a:cubicBezTo>
                  <a:pt x="1216499" y="213405"/>
                  <a:pt x="1246213" y="191795"/>
                  <a:pt x="1284032" y="191795"/>
                </a:cubicBezTo>
                <a:cubicBezTo>
                  <a:pt x="1322751" y="191795"/>
                  <a:pt x="1350665" y="211604"/>
                  <a:pt x="1360570" y="247622"/>
                </a:cubicBezTo>
                <a:lnTo>
                  <a:pt x="1204793" y="247622"/>
                </a:lnTo>
                <a:close/>
                <a:moveTo>
                  <a:pt x="741965" y="179188"/>
                </a:moveTo>
                <a:lnTo>
                  <a:pt x="741965" y="134166"/>
                </a:lnTo>
                <a:lnTo>
                  <a:pt x="668129" y="134166"/>
                </a:lnTo>
                <a:lnTo>
                  <a:pt x="668129" y="425910"/>
                </a:lnTo>
                <a:lnTo>
                  <a:pt x="741965" y="425910"/>
                </a:lnTo>
                <a:lnTo>
                  <a:pt x="741965" y="271934"/>
                </a:lnTo>
                <a:cubicBezTo>
                  <a:pt x="741965" y="222410"/>
                  <a:pt x="767178" y="203500"/>
                  <a:pt x="804996" y="203500"/>
                </a:cubicBezTo>
                <a:cubicBezTo>
                  <a:pt x="822105" y="203500"/>
                  <a:pt x="835611" y="208003"/>
                  <a:pt x="843715" y="213405"/>
                </a:cubicBezTo>
                <a:lnTo>
                  <a:pt x="870729" y="139569"/>
                </a:lnTo>
                <a:cubicBezTo>
                  <a:pt x="858122" y="133266"/>
                  <a:pt x="841014" y="127863"/>
                  <a:pt x="821204" y="127863"/>
                </a:cubicBezTo>
                <a:cubicBezTo>
                  <a:pt x="785186" y="128763"/>
                  <a:pt x="756372" y="144971"/>
                  <a:pt x="741965" y="179188"/>
                </a:cubicBezTo>
                <a:close/>
                <a:moveTo>
                  <a:pt x="476334" y="128763"/>
                </a:moveTo>
                <a:cubicBezTo>
                  <a:pt x="410602" y="128763"/>
                  <a:pt x="368281" y="156677"/>
                  <a:pt x="338567" y="195396"/>
                </a:cubicBezTo>
                <a:lnTo>
                  <a:pt x="407000" y="229613"/>
                </a:lnTo>
                <a:cubicBezTo>
                  <a:pt x="420507" y="205301"/>
                  <a:pt x="443018" y="190894"/>
                  <a:pt x="475434" y="190894"/>
                </a:cubicBezTo>
                <a:cubicBezTo>
                  <a:pt x="517755" y="190894"/>
                  <a:pt x="538465" y="212505"/>
                  <a:pt x="538465" y="244020"/>
                </a:cubicBezTo>
                <a:lnTo>
                  <a:pt x="538465" y="247622"/>
                </a:lnTo>
                <a:lnTo>
                  <a:pt x="461927" y="247622"/>
                </a:lnTo>
                <a:cubicBezTo>
                  <a:pt x="380887" y="247622"/>
                  <a:pt x="330463" y="284540"/>
                  <a:pt x="330463" y="345770"/>
                </a:cubicBezTo>
                <a:cubicBezTo>
                  <a:pt x="331363" y="396195"/>
                  <a:pt x="369182" y="432213"/>
                  <a:pt x="433113" y="432213"/>
                </a:cubicBezTo>
                <a:cubicBezTo>
                  <a:pt x="479036" y="432213"/>
                  <a:pt x="518655" y="411503"/>
                  <a:pt x="540266" y="381788"/>
                </a:cubicBezTo>
                <a:lnTo>
                  <a:pt x="540266" y="426810"/>
                </a:lnTo>
                <a:lnTo>
                  <a:pt x="612301" y="426810"/>
                </a:lnTo>
                <a:lnTo>
                  <a:pt x="612301" y="246722"/>
                </a:lnTo>
                <a:cubicBezTo>
                  <a:pt x="611401" y="173786"/>
                  <a:pt x="562777" y="128763"/>
                  <a:pt x="476334" y="128763"/>
                </a:cubicBezTo>
                <a:close/>
                <a:moveTo>
                  <a:pt x="539365" y="317857"/>
                </a:moveTo>
                <a:cubicBezTo>
                  <a:pt x="524958" y="349372"/>
                  <a:pt x="489841" y="370983"/>
                  <a:pt x="453823" y="370983"/>
                </a:cubicBezTo>
                <a:cubicBezTo>
                  <a:pt x="423208" y="370983"/>
                  <a:pt x="408801" y="360178"/>
                  <a:pt x="408801" y="339467"/>
                </a:cubicBezTo>
                <a:cubicBezTo>
                  <a:pt x="408801" y="316956"/>
                  <a:pt x="426810" y="302549"/>
                  <a:pt x="470932" y="302549"/>
                </a:cubicBezTo>
                <a:lnTo>
                  <a:pt x="539365" y="302549"/>
                </a:lnTo>
                <a:lnTo>
                  <a:pt x="539365" y="317857"/>
                </a:lnTo>
                <a:close/>
                <a:moveTo>
                  <a:pt x="12192900" y="278237"/>
                </a:moveTo>
                <a:cubicBezTo>
                  <a:pt x="12192900" y="191795"/>
                  <a:pt x="12129869" y="128763"/>
                  <a:pt x="12042527" y="128763"/>
                </a:cubicBezTo>
                <a:cubicBezTo>
                  <a:pt x="11955183" y="128763"/>
                  <a:pt x="11889451" y="196297"/>
                  <a:pt x="11889451" y="280938"/>
                </a:cubicBezTo>
                <a:cubicBezTo>
                  <a:pt x="11889451" y="365580"/>
                  <a:pt x="11949781" y="432213"/>
                  <a:pt x="12044327" y="432213"/>
                </a:cubicBezTo>
                <a:cubicBezTo>
                  <a:pt x="12108258" y="432213"/>
                  <a:pt x="12149680" y="406100"/>
                  <a:pt x="12178493" y="364680"/>
                </a:cubicBezTo>
                <a:lnTo>
                  <a:pt x="12117263" y="328662"/>
                </a:lnTo>
                <a:cubicBezTo>
                  <a:pt x="12102856" y="352074"/>
                  <a:pt x="12079445" y="367381"/>
                  <a:pt x="12045227" y="367381"/>
                </a:cubicBezTo>
                <a:cubicBezTo>
                  <a:pt x="12002007" y="367381"/>
                  <a:pt x="11971391" y="343970"/>
                  <a:pt x="11961487" y="306151"/>
                </a:cubicBezTo>
                <a:lnTo>
                  <a:pt x="12192900" y="306151"/>
                </a:lnTo>
                <a:lnTo>
                  <a:pt x="12192900" y="278237"/>
                </a:lnTo>
                <a:close/>
                <a:moveTo>
                  <a:pt x="11963287" y="247622"/>
                </a:moveTo>
                <a:cubicBezTo>
                  <a:pt x="11974993" y="213405"/>
                  <a:pt x="12004707" y="191795"/>
                  <a:pt x="12042527" y="191795"/>
                </a:cubicBezTo>
                <a:cubicBezTo>
                  <a:pt x="12081245" y="191795"/>
                  <a:pt x="12109160" y="211604"/>
                  <a:pt x="12119064" y="247622"/>
                </a:cubicBezTo>
                <a:lnTo>
                  <a:pt x="11963287" y="247622"/>
                </a:lnTo>
                <a:close/>
                <a:moveTo>
                  <a:pt x="1946758" y="128763"/>
                </a:moveTo>
                <a:cubicBezTo>
                  <a:pt x="1881026" y="128763"/>
                  <a:pt x="1838705" y="156677"/>
                  <a:pt x="1808990" y="195396"/>
                </a:cubicBezTo>
                <a:lnTo>
                  <a:pt x="1877424" y="229613"/>
                </a:lnTo>
                <a:cubicBezTo>
                  <a:pt x="1890931" y="205301"/>
                  <a:pt x="1913442" y="190894"/>
                  <a:pt x="1945858" y="190894"/>
                </a:cubicBezTo>
                <a:cubicBezTo>
                  <a:pt x="1988179" y="190894"/>
                  <a:pt x="2008889" y="212505"/>
                  <a:pt x="2008889" y="244020"/>
                </a:cubicBezTo>
                <a:lnTo>
                  <a:pt x="2008889" y="247622"/>
                </a:lnTo>
                <a:lnTo>
                  <a:pt x="1932351" y="247622"/>
                </a:lnTo>
                <a:cubicBezTo>
                  <a:pt x="1851311" y="247622"/>
                  <a:pt x="1800886" y="284540"/>
                  <a:pt x="1800886" y="345770"/>
                </a:cubicBezTo>
                <a:cubicBezTo>
                  <a:pt x="1800886" y="397096"/>
                  <a:pt x="1838705" y="433113"/>
                  <a:pt x="1902636" y="433113"/>
                </a:cubicBezTo>
                <a:cubicBezTo>
                  <a:pt x="1948559" y="433113"/>
                  <a:pt x="1988179" y="412403"/>
                  <a:pt x="2009789" y="382689"/>
                </a:cubicBezTo>
                <a:lnTo>
                  <a:pt x="2009789" y="427711"/>
                </a:lnTo>
                <a:lnTo>
                  <a:pt x="2081825" y="427711"/>
                </a:lnTo>
                <a:lnTo>
                  <a:pt x="2081825" y="246722"/>
                </a:lnTo>
                <a:cubicBezTo>
                  <a:pt x="2081825" y="173786"/>
                  <a:pt x="2033201" y="128763"/>
                  <a:pt x="1946758" y="128763"/>
                </a:cubicBezTo>
                <a:close/>
                <a:moveTo>
                  <a:pt x="2010690" y="317857"/>
                </a:moveTo>
                <a:cubicBezTo>
                  <a:pt x="1996282" y="349372"/>
                  <a:pt x="1961165" y="370983"/>
                  <a:pt x="1925148" y="370983"/>
                </a:cubicBezTo>
                <a:cubicBezTo>
                  <a:pt x="1894532" y="370983"/>
                  <a:pt x="1880125" y="360178"/>
                  <a:pt x="1880125" y="339467"/>
                </a:cubicBezTo>
                <a:cubicBezTo>
                  <a:pt x="1880125" y="316956"/>
                  <a:pt x="1898134" y="302549"/>
                  <a:pt x="1942256" y="302549"/>
                </a:cubicBezTo>
                <a:lnTo>
                  <a:pt x="2010690" y="302549"/>
                </a:lnTo>
                <a:lnTo>
                  <a:pt x="2010690" y="317857"/>
                </a:lnTo>
                <a:close/>
                <a:moveTo>
                  <a:pt x="155777" y="31516"/>
                </a:moveTo>
                <a:lnTo>
                  <a:pt x="0" y="31516"/>
                </a:lnTo>
                <a:lnTo>
                  <a:pt x="0" y="425910"/>
                </a:lnTo>
                <a:lnTo>
                  <a:pt x="76538" y="425910"/>
                </a:lnTo>
                <a:lnTo>
                  <a:pt x="76538" y="318757"/>
                </a:lnTo>
                <a:lnTo>
                  <a:pt x="154876" y="318757"/>
                </a:lnTo>
                <a:cubicBezTo>
                  <a:pt x="244020" y="318757"/>
                  <a:pt x="303449" y="253025"/>
                  <a:pt x="303449" y="174686"/>
                </a:cubicBezTo>
                <a:cubicBezTo>
                  <a:pt x="303449" y="95447"/>
                  <a:pt x="244020" y="31516"/>
                  <a:pt x="155777" y="31516"/>
                </a:cubicBezTo>
                <a:close/>
                <a:moveTo>
                  <a:pt x="150374" y="247622"/>
                </a:moveTo>
                <a:lnTo>
                  <a:pt x="76538" y="247622"/>
                </a:lnTo>
                <a:lnTo>
                  <a:pt x="76538" y="101750"/>
                </a:lnTo>
                <a:lnTo>
                  <a:pt x="150374" y="101750"/>
                </a:lnTo>
                <a:cubicBezTo>
                  <a:pt x="195396" y="101750"/>
                  <a:pt x="226011" y="132365"/>
                  <a:pt x="226011" y="175587"/>
                </a:cubicBezTo>
                <a:cubicBezTo>
                  <a:pt x="226011" y="217007"/>
                  <a:pt x="196297" y="247622"/>
                  <a:pt x="150374" y="247622"/>
                </a:cubicBezTo>
                <a:close/>
                <a:moveTo>
                  <a:pt x="6854173" y="6303"/>
                </a:moveTo>
                <a:lnTo>
                  <a:pt x="6777636" y="6303"/>
                </a:lnTo>
                <a:lnTo>
                  <a:pt x="6716406" y="99049"/>
                </a:lnTo>
                <a:lnTo>
                  <a:pt x="6772233" y="99049"/>
                </a:lnTo>
                <a:lnTo>
                  <a:pt x="6854173" y="6303"/>
                </a:lnTo>
                <a:close/>
                <a:moveTo>
                  <a:pt x="1643309" y="128763"/>
                </a:moveTo>
                <a:cubicBezTo>
                  <a:pt x="1607291" y="128763"/>
                  <a:pt x="1576676" y="144971"/>
                  <a:pt x="1557767" y="171084"/>
                </a:cubicBezTo>
                <a:lnTo>
                  <a:pt x="1557767" y="134166"/>
                </a:lnTo>
                <a:lnTo>
                  <a:pt x="1483030" y="134166"/>
                </a:lnTo>
                <a:lnTo>
                  <a:pt x="1483030" y="425910"/>
                </a:lnTo>
                <a:lnTo>
                  <a:pt x="1557767" y="425910"/>
                </a:lnTo>
                <a:lnTo>
                  <a:pt x="1557767" y="265631"/>
                </a:lnTo>
                <a:cubicBezTo>
                  <a:pt x="1557767" y="220609"/>
                  <a:pt x="1584780" y="194496"/>
                  <a:pt x="1619897" y="194496"/>
                </a:cubicBezTo>
                <a:cubicBezTo>
                  <a:pt x="1659517" y="194496"/>
                  <a:pt x="1679327" y="220609"/>
                  <a:pt x="1679327" y="262029"/>
                </a:cubicBezTo>
                <a:lnTo>
                  <a:pt x="1679327" y="426810"/>
                </a:lnTo>
                <a:lnTo>
                  <a:pt x="1755864" y="426810"/>
                </a:lnTo>
                <a:lnTo>
                  <a:pt x="1755864" y="250323"/>
                </a:lnTo>
                <a:cubicBezTo>
                  <a:pt x="1755864" y="173786"/>
                  <a:pt x="1711743" y="128763"/>
                  <a:pt x="1643309" y="128763"/>
                </a:cubicBezTo>
                <a:close/>
                <a:moveTo>
                  <a:pt x="1059822" y="361978"/>
                </a:moveTo>
                <a:cubicBezTo>
                  <a:pt x="1040912" y="361978"/>
                  <a:pt x="1028306" y="351173"/>
                  <a:pt x="1028306" y="320558"/>
                </a:cubicBezTo>
                <a:lnTo>
                  <a:pt x="1028306" y="200799"/>
                </a:lnTo>
                <a:lnTo>
                  <a:pt x="1104844" y="200799"/>
                </a:lnTo>
                <a:lnTo>
                  <a:pt x="1104844" y="135067"/>
                </a:lnTo>
                <a:lnTo>
                  <a:pt x="1028306" y="135067"/>
                </a:lnTo>
                <a:lnTo>
                  <a:pt x="1028306" y="27914"/>
                </a:lnTo>
                <a:lnTo>
                  <a:pt x="954470" y="71135"/>
                </a:lnTo>
                <a:lnTo>
                  <a:pt x="954470" y="134166"/>
                </a:lnTo>
                <a:lnTo>
                  <a:pt x="900443" y="134166"/>
                </a:lnTo>
                <a:lnTo>
                  <a:pt x="900443" y="199899"/>
                </a:lnTo>
                <a:lnTo>
                  <a:pt x="954470" y="199899"/>
                </a:lnTo>
                <a:lnTo>
                  <a:pt x="954470" y="322359"/>
                </a:lnTo>
                <a:cubicBezTo>
                  <a:pt x="954470" y="401598"/>
                  <a:pt x="990487" y="431313"/>
                  <a:pt x="1050817" y="431313"/>
                </a:cubicBezTo>
                <a:cubicBezTo>
                  <a:pt x="1077830" y="431313"/>
                  <a:pt x="1101242" y="423209"/>
                  <a:pt x="1120151" y="408801"/>
                </a:cubicBezTo>
                <a:lnTo>
                  <a:pt x="1085934" y="350273"/>
                </a:lnTo>
                <a:cubicBezTo>
                  <a:pt x="1078731" y="358377"/>
                  <a:pt x="1070627" y="361978"/>
                  <a:pt x="1059822" y="361978"/>
                </a:cubicBezTo>
                <a:close/>
                <a:moveTo>
                  <a:pt x="11717467" y="361078"/>
                </a:moveTo>
                <a:cubicBezTo>
                  <a:pt x="11672445" y="361078"/>
                  <a:pt x="11637327" y="324160"/>
                  <a:pt x="11637327" y="280038"/>
                </a:cubicBezTo>
                <a:cubicBezTo>
                  <a:pt x="11637327" y="235016"/>
                  <a:pt x="11672445" y="198098"/>
                  <a:pt x="11717467" y="198098"/>
                </a:cubicBezTo>
                <a:cubicBezTo>
                  <a:pt x="11750783" y="198098"/>
                  <a:pt x="11777796" y="217007"/>
                  <a:pt x="11789502" y="248522"/>
                </a:cubicBezTo>
                <a:lnTo>
                  <a:pt x="11857936" y="220609"/>
                </a:lnTo>
                <a:cubicBezTo>
                  <a:pt x="11835425" y="165682"/>
                  <a:pt x="11783199" y="127863"/>
                  <a:pt x="11715665" y="127863"/>
                </a:cubicBezTo>
                <a:cubicBezTo>
                  <a:pt x="11629223" y="127863"/>
                  <a:pt x="11562590" y="193595"/>
                  <a:pt x="11562590" y="280038"/>
                </a:cubicBezTo>
                <a:cubicBezTo>
                  <a:pt x="11562590" y="364680"/>
                  <a:pt x="11628323" y="432213"/>
                  <a:pt x="11715665" y="432213"/>
                </a:cubicBezTo>
                <a:cubicBezTo>
                  <a:pt x="11785000" y="432213"/>
                  <a:pt x="11833623" y="393494"/>
                  <a:pt x="11858836" y="339467"/>
                </a:cubicBezTo>
                <a:lnTo>
                  <a:pt x="11789502" y="310653"/>
                </a:lnTo>
                <a:cubicBezTo>
                  <a:pt x="11777796" y="340368"/>
                  <a:pt x="11752583" y="361078"/>
                  <a:pt x="11717467" y="361078"/>
                </a:cubicBezTo>
                <a:close/>
                <a:moveTo>
                  <a:pt x="10763897" y="179188"/>
                </a:moveTo>
                <a:lnTo>
                  <a:pt x="10763897" y="134166"/>
                </a:lnTo>
                <a:lnTo>
                  <a:pt x="10690060" y="134166"/>
                </a:lnTo>
                <a:lnTo>
                  <a:pt x="10690060" y="425910"/>
                </a:lnTo>
                <a:lnTo>
                  <a:pt x="10763897" y="425910"/>
                </a:lnTo>
                <a:lnTo>
                  <a:pt x="10763897" y="271934"/>
                </a:lnTo>
                <a:cubicBezTo>
                  <a:pt x="10763897" y="222410"/>
                  <a:pt x="10789109" y="203500"/>
                  <a:pt x="10826928" y="203500"/>
                </a:cubicBezTo>
                <a:cubicBezTo>
                  <a:pt x="10844037" y="203500"/>
                  <a:pt x="10857544" y="208003"/>
                  <a:pt x="10865647" y="213405"/>
                </a:cubicBezTo>
                <a:lnTo>
                  <a:pt x="10892660" y="139569"/>
                </a:lnTo>
                <a:cubicBezTo>
                  <a:pt x="10880055" y="133266"/>
                  <a:pt x="10862946" y="127863"/>
                  <a:pt x="10843136" y="127863"/>
                </a:cubicBezTo>
                <a:cubicBezTo>
                  <a:pt x="10807118" y="128763"/>
                  <a:pt x="10778304" y="144971"/>
                  <a:pt x="10763897" y="179188"/>
                </a:cubicBezTo>
                <a:close/>
                <a:moveTo>
                  <a:pt x="10555895" y="295346"/>
                </a:moveTo>
                <a:cubicBezTo>
                  <a:pt x="10555895" y="340368"/>
                  <a:pt x="10529782" y="366481"/>
                  <a:pt x="10494665" y="366481"/>
                </a:cubicBezTo>
                <a:cubicBezTo>
                  <a:pt x="10455045" y="366481"/>
                  <a:pt x="10435236" y="341268"/>
                  <a:pt x="10435236" y="299848"/>
                </a:cubicBezTo>
                <a:lnTo>
                  <a:pt x="10435236" y="134166"/>
                </a:lnTo>
                <a:lnTo>
                  <a:pt x="10358698" y="134166"/>
                </a:lnTo>
                <a:lnTo>
                  <a:pt x="10358698" y="308852"/>
                </a:lnTo>
                <a:cubicBezTo>
                  <a:pt x="10358698" y="385390"/>
                  <a:pt x="10400118" y="431313"/>
                  <a:pt x="10472154" y="431313"/>
                </a:cubicBezTo>
                <a:cubicBezTo>
                  <a:pt x="10508171" y="431313"/>
                  <a:pt x="10537886" y="415105"/>
                  <a:pt x="10556795" y="388992"/>
                </a:cubicBezTo>
                <a:lnTo>
                  <a:pt x="10556795" y="425910"/>
                </a:lnTo>
                <a:lnTo>
                  <a:pt x="10631532" y="425009"/>
                </a:lnTo>
                <a:lnTo>
                  <a:pt x="10631532" y="134166"/>
                </a:lnTo>
                <a:lnTo>
                  <a:pt x="10555895" y="135067"/>
                </a:lnTo>
                <a:lnTo>
                  <a:pt x="10555895" y="295346"/>
                </a:lnTo>
                <a:close/>
                <a:moveTo>
                  <a:pt x="4398665" y="128763"/>
                </a:moveTo>
                <a:cubicBezTo>
                  <a:pt x="4311322" y="128763"/>
                  <a:pt x="4245590" y="196297"/>
                  <a:pt x="4245590" y="280938"/>
                </a:cubicBezTo>
                <a:cubicBezTo>
                  <a:pt x="4245590" y="365580"/>
                  <a:pt x="4305919" y="432213"/>
                  <a:pt x="4400466" y="432213"/>
                </a:cubicBezTo>
                <a:cubicBezTo>
                  <a:pt x="4464397" y="432213"/>
                  <a:pt x="4505818" y="406100"/>
                  <a:pt x="4534632" y="364680"/>
                </a:cubicBezTo>
                <a:lnTo>
                  <a:pt x="4473402" y="328662"/>
                </a:lnTo>
                <a:cubicBezTo>
                  <a:pt x="4458995" y="352074"/>
                  <a:pt x="4435583" y="367381"/>
                  <a:pt x="4401366" y="367381"/>
                </a:cubicBezTo>
                <a:cubicBezTo>
                  <a:pt x="4358145" y="367381"/>
                  <a:pt x="4327530" y="343970"/>
                  <a:pt x="4317625" y="306151"/>
                </a:cubicBezTo>
                <a:lnTo>
                  <a:pt x="4549039" y="306151"/>
                </a:lnTo>
                <a:lnTo>
                  <a:pt x="4549039" y="278237"/>
                </a:lnTo>
                <a:cubicBezTo>
                  <a:pt x="4549039" y="191795"/>
                  <a:pt x="4486008" y="128763"/>
                  <a:pt x="4398665" y="128763"/>
                </a:cubicBezTo>
                <a:close/>
                <a:moveTo>
                  <a:pt x="4319426" y="247622"/>
                </a:moveTo>
                <a:cubicBezTo>
                  <a:pt x="4331132" y="213405"/>
                  <a:pt x="4360846" y="191795"/>
                  <a:pt x="4398665" y="191795"/>
                </a:cubicBezTo>
                <a:cubicBezTo>
                  <a:pt x="4437384" y="191795"/>
                  <a:pt x="4465298" y="211604"/>
                  <a:pt x="4475203" y="247622"/>
                </a:cubicBezTo>
                <a:lnTo>
                  <a:pt x="4319426" y="247622"/>
                </a:lnTo>
                <a:close/>
                <a:moveTo>
                  <a:pt x="7455669" y="128763"/>
                </a:moveTo>
                <a:cubicBezTo>
                  <a:pt x="7368326" y="128763"/>
                  <a:pt x="7302594" y="196297"/>
                  <a:pt x="7302594" y="280938"/>
                </a:cubicBezTo>
                <a:cubicBezTo>
                  <a:pt x="7302594" y="365580"/>
                  <a:pt x="7362924" y="432213"/>
                  <a:pt x="7457470" y="432213"/>
                </a:cubicBezTo>
                <a:cubicBezTo>
                  <a:pt x="7521402" y="432213"/>
                  <a:pt x="7562822" y="406100"/>
                  <a:pt x="7591636" y="364680"/>
                </a:cubicBezTo>
                <a:lnTo>
                  <a:pt x="7530406" y="328662"/>
                </a:lnTo>
                <a:cubicBezTo>
                  <a:pt x="7515999" y="352074"/>
                  <a:pt x="7492587" y="367381"/>
                  <a:pt x="7458371" y="367381"/>
                </a:cubicBezTo>
                <a:cubicBezTo>
                  <a:pt x="7415149" y="367381"/>
                  <a:pt x="7384534" y="343970"/>
                  <a:pt x="7374629" y="306151"/>
                </a:cubicBezTo>
                <a:lnTo>
                  <a:pt x="7606043" y="306151"/>
                </a:lnTo>
                <a:lnTo>
                  <a:pt x="7606043" y="278237"/>
                </a:lnTo>
                <a:cubicBezTo>
                  <a:pt x="7606944" y="191795"/>
                  <a:pt x="7543913" y="128763"/>
                  <a:pt x="7455669" y="128763"/>
                </a:cubicBezTo>
                <a:close/>
                <a:moveTo>
                  <a:pt x="7377331" y="247622"/>
                </a:moveTo>
                <a:cubicBezTo>
                  <a:pt x="7389036" y="213405"/>
                  <a:pt x="7418751" y="191795"/>
                  <a:pt x="7456570" y="191795"/>
                </a:cubicBezTo>
                <a:cubicBezTo>
                  <a:pt x="7495289" y="191795"/>
                  <a:pt x="7523203" y="211604"/>
                  <a:pt x="7533107" y="247622"/>
                </a:cubicBezTo>
                <a:lnTo>
                  <a:pt x="7377331" y="247622"/>
                </a:lnTo>
                <a:close/>
                <a:moveTo>
                  <a:pt x="9532091" y="31516"/>
                </a:moveTo>
                <a:lnTo>
                  <a:pt x="9382617" y="425910"/>
                </a:lnTo>
                <a:lnTo>
                  <a:pt x="9460956" y="425910"/>
                </a:lnTo>
                <a:lnTo>
                  <a:pt x="9487069" y="353874"/>
                </a:lnTo>
                <a:lnTo>
                  <a:pt x="9651850" y="353874"/>
                </a:lnTo>
                <a:lnTo>
                  <a:pt x="9677963" y="425910"/>
                </a:lnTo>
                <a:lnTo>
                  <a:pt x="9756301" y="425910"/>
                </a:lnTo>
                <a:lnTo>
                  <a:pt x="9606828" y="31516"/>
                </a:lnTo>
                <a:lnTo>
                  <a:pt x="9532091" y="31516"/>
                </a:lnTo>
                <a:close/>
                <a:moveTo>
                  <a:pt x="9512281" y="285441"/>
                </a:moveTo>
                <a:lnTo>
                  <a:pt x="9569910" y="128763"/>
                </a:lnTo>
                <a:lnTo>
                  <a:pt x="9626637" y="285441"/>
                </a:lnTo>
                <a:lnTo>
                  <a:pt x="9512281" y="285441"/>
                </a:lnTo>
                <a:close/>
                <a:moveTo>
                  <a:pt x="6752424" y="128763"/>
                </a:moveTo>
                <a:cubicBezTo>
                  <a:pt x="6665080" y="128763"/>
                  <a:pt x="6599348" y="196297"/>
                  <a:pt x="6599348" y="280938"/>
                </a:cubicBezTo>
                <a:cubicBezTo>
                  <a:pt x="6599348" y="365580"/>
                  <a:pt x="6659677" y="432213"/>
                  <a:pt x="6754224" y="432213"/>
                </a:cubicBezTo>
                <a:cubicBezTo>
                  <a:pt x="6818156" y="432213"/>
                  <a:pt x="6859576" y="406100"/>
                  <a:pt x="6888390" y="364680"/>
                </a:cubicBezTo>
                <a:lnTo>
                  <a:pt x="6827160" y="328662"/>
                </a:lnTo>
                <a:cubicBezTo>
                  <a:pt x="6812753" y="352074"/>
                  <a:pt x="6789341" y="367381"/>
                  <a:pt x="6755125" y="367381"/>
                </a:cubicBezTo>
                <a:cubicBezTo>
                  <a:pt x="6711904" y="367381"/>
                  <a:pt x="6681288" y="343970"/>
                  <a:pt x="6671384" y="306151"/>
                </a:cubicBezTo>
                <a:lnTo>
                  <a:pt x="6902797" y="306151"/>
                </a:lnTo>
                <a:lnTo>
                  <a:pt x="6902797" y="278237"/>
                </a:lnTo>
                <a:cubicBezTo>
                  <a:pt x="6902797" y="191795"/>
                  <a:pt x="6839766" y="128763"/>
                  <a:pt x="6752424" y="128763"/>
                </a:cubicBezTo>
                <a:close/>
                <a:moveTo>
                  <a:pt x="6673184" y="247622"/>
                </a:moveTo>
                <a:cubicBezTo>
                  <a:pt x="6684890" y="213405"/>
                  <a:pt x="6714605" y="191795"/>
                  <a:pt x="6752424" y="191795"/>
                </a:cubicBezTo>
                <a:cubicBezTo>
                  <a:pt x="6791142" y="191795"/>
                  <a:pt x="6819056" y="211604"/>
                  <a:pt x="6828961" y="247622"/>
                </a:cubicBezTo>
                <a:lnTo>
                  <a:pt x="6673184" y="247622"/>
                </a:lnTo>
                <a:close/>
                <a:moveTo>
                  <a:pt x="7083786" y="361978"/>
                </a:moveTo>
                <a:cubicBezTo>
                  <a:pt x="7064877" y="361978"/>
                  <a:pt x="7052271" y="351173"/>
                  <a:pt x="7052271" y="320558"/>
                </a:cubicBezTo>
                <a:lnTo>
                  <a:pt x="7052271" y="200799"/>
                </a:lnTo>
                <a:lnTo>
                  <a:pt x="7128809" y="200799"/>
                </a:lnTo>
                <a:lnTo>
                  <a:pt x="7128809" y="135067"/>
                </a:lnTo>
                <a:lnTo>
                  <a:pt x="7052271" y="135067"/>
                </a:lnTo>
                <a:lnTo>
                  <a:pt x="7052271" y="27914"/>
                </a:lnTo>
                <a:lnTo>
                  <a:pt x="6978435" y="71135"/>
                </a:lnTo>
                <a:lnTo>
                  <a:pt x="6978435" y="134166"/>
                </a:lnTo>
                <a:lnTo>
                  <a:pt x="6924408" y="134166"/>
                </a:lnTo>
                <a:lnTo>
                  <a:pt x="6924408" y="199899"/>
                </a:lnTo>
                <a:lnTo>
                  <a:pt x="6978435" y="199899"/>
                </a:lnTo>
                <a:lnTo>
                  <a:pt x="6978435" y="322359"/>
                </a:lnTo>
                <a:cubicBezTo>
                  <a:pt x="6978435" y="401598"/>
                  <a:pt x="7014452" y="431313"/>
                  <a:pt x="7074782" y="431313"/>
                </a:cubicBezTo>
                <a:cubicBezTo>
                  <a:pt x="7101795" y="431313"/>
                  <a:pt x="7125207" y="423209"/>
                  <a:pt x="7144116" y="408801"/>
                </a:cubicBezTo>
                <a:lnTo>
                  <a:pt x="7109899" y="350273"/>
                </a:lnTo>
                <a:cubicBezTo>
                  <a:pt x="7101795" y="358377"/>
                  <a:pt x="7093691" y="361978"/>
                  <a:pt x="7083786" y="361978"/>
                </a:cubicBezTo>
                <a:close/>
                <a:moveTo>
                  <a:pt x="7177432" y="425910"/>
                </a:moveTo>
                <a:lnTo>
                  <a:pt x="7253970" y="425910"/>
                </a:lnTo>
                <a:lnTo>
                  <a:pt x="7253970" y="134166"/>
                </a:lnTo>
                <a:lnTo>
                  <a:pt x="7177432" y="134166"/>
                </a:lnTo>
                <a:lnTo>
                  <a:pt x="7177432" y="425910"/>
                </a:lnTo>
                <a:close/>
                <a:moveTo>
                  <a:pt x="9299777" y="27914"/>
                </a:moveTo>
                <a:cubicBezTo>
                  <a:pt x="9270962" y="27914"/>
                  <a:pt x="9250253" y="47724"/>
                  <a:pt x="9250253" y="76538"/>
                </a:cubicBezTo>
                <a:cubicBezTo>
                  <a:pt x="9250253" y="99049"/>
                  <a:pt x="9265560" y="116157"/>
                  <a:pt x="9288071" y="116157"/>
                </a:cubicBezTo>
                <a:cubicBezTo>
                  <a:pt x="9299777" y="116157"/>
                  <a:pt x="9308782" y="111655"/>
                  <a:pt x="9313284" y="101750"/>
                </a:cubicBezTo>
                <a:cubicBezTo>
                  <a:pt x="9309682" y="125162"/>
                  <a:pt x="9294374" y="145872"/>
                  <a:pt x="9262858" y="169283"/>
                </a:cubicBezTo>
                <a:lnTo>
                  <a:pt x="9286270" y="194496"/>
                </a:lnTo>
                <a:cubicBezTo>
                  <a:pt x="9325889" y="165682"/>
                  <a:pt x="9352902" y="131465"/>
                  <a:pt x="9352902" y="87343"/>
                </a:cubicBezTo>
                <a:cubicBezTo>
                  <a:pt x="9353804" y="54027"/>
                  <a:pt x="9334894" y="27914"/>
                  <a:pt x="9299777" y="27914"/>
                </a:cubicBezTo>
                <a:close/>
                <a:moveTo>
                  <a:pt x="7728504" y="179188"/>
                </a:moveTo>
                <a:lnTo>
                  <a:pt x="7728504" y="134166"/>
                </a:lnTo>
                <a:lnTo>
                  <a:pt x="7654667" y="134166"/>
                </a:lnTo>
                <a:lnTo>
                  <a:pt x="7654667" y="425910"/>
                </a:lnTo>
                <a:lnTo>
                  <a:pt x="7728504" y="425910"/>
                </a:lnTo>
                <a:lnTo>
                  <a:pt x="7728504" y="271934"/>
                </a:lnTo>
                <a:cubicBezTo>
                  <a:pt x="7728504" y="222410"/>
                  <a:pt x="7753716" y="203500"/>
                  <a:pt x="7791535" y="203500"/>
                </a:cubicBezTo>
                <a:cubicBezTo>
                  <a:pt x="7808643" y="203500"/>
                  <a:pt x="7822150" y="208003"/>
                  <a:pt x="7830254" y="213405"/>
                </a:cubicBezTo>
                <a:lnTo>
                  <a:pt x="7857267" y="139569"/>
                </a:lnTo>
                <a:cubicBezTo>
                  <a:pt x="7844661" y="133266"/>
                  <a:pt x="7827552" y="127863"/>
                  <a:pt x="7807742" y="127863"/>
                </a:cubicBezTo>
                <a:cubicBezTo>
                  <a:pt x="7771725" y="128763"/>
                  <a:pt x="7742911" y="144971"/>
                  <a:pt x="7728504" y="179188"/>
                </a:cubicBezTo>
                <a:close/>
                <a:moveTo>
                  <a:pt x="8797329" y="128763"/>
                </a:moveTo>
                <a:cubicBezTo>
                  <a:pt x="8709986" y="128763"/>
                  <a:pt x="8644254" y="196297"/>
                  <a:pt x="8644254" y="280938"/>
                </a:cubicBezTo>
                <a:cubicBezTo>
                  <a:pt x="8644254" y="365580"/>
                  <a:pt x="8704584" y="432213"/>
                  <a:pt x="8799130" y="432213"/>
                </a:cubicBezTo>
                <a:cubicBezTo>
                  <a:pt x="8863062" y="432213"/>
                  <a:pt x="8904482" y="406100"/>
                  <a:pt x="8933296" y="364680"/>
                </a:cubicBezTo>
                <a:lnTo>
                  <a:pt x="8872066" y="328662"/>
                </a:lnTo>
                <a:cubicBezTo>
                  <a:pt x="8857659" y="352074"/>
                  <a:pt x="8834247" y="367381"/>
                  <a:pt x="8800031" y="367381"/>
                </a:cubicBezTo>
                <a:cubicBezTo>
                  <a:pt x="8756809" y="367381"/>
                  <a:pt x="8726194" y="343970"/>
                  <a:pt x="8716290" y="306151"/>
                </a:cubicBezTo>
                <a:lnTo>
                  <a:pt x="8947704" y="306151"/>
                </a:lnTo>
                <a:lnTo>
                  <a:pt x="8947704" y="278237"/>
                </a:lnTo>
                <a:cubicBezTo>
                  <a:pt x="8947704" y="191795"/>
                  <a:pt x="8884672" y="128763"/>
                  <a:pt x="8797329" y="128763"/>
                </a:cubicBezTo>
                <a:close/>
                <a:moveTo>
                  <a:pt x="8718091" y="247622"/>
                </a:moveTo>
                <a:cubicBezTo>
                  <a:pt x="8729796" y="213405"/>
                  <a:pt x="8759511" y="191795"/>
                  <a:pt x="8797329" y="191795"/>
                </a:cubicBezTo>
                <a:cubicBezTo>
                  <a:pt x="8836048" y="191795"/>
                  <a:pt x="8863962" y="211604"/>
                  <a:pt x="8873867" y="247622"/>
                </a:cubicBezTo>
                <a:lnTo>
                  <a:pt x="8718091" y="247622"/>
                </a:lnTo>
                <a:close/>
                <a:moveTo>
                  <a:pt x="8521794" y="171985"/>
                </a:moveTo>
                <a:cubicBezTo>
                  <a:pt x="8501984" y="144971"/>
                  <a:pt x="8469568" y="128763"/>
                  <a:pt x="8431750" y="128763"/>
                </a:cubicBezTo>
                <a:cubicBezTo>
                  <a:pt x="8357013" y="128763"/>
                  <a:pt x="8290380" y="187292"/>
                  <a:pt x="8290380" y="280938"/>
                </a:cubicBezTo>
                <a:cubicBezTo>
                  <a:pt x="8290380" y="373684"/>
                  <a:pt x="8358814" y="433113"/>
                  <a:pt x="8430849" y="433113"/>
                </a:cubicBezTo>
                <a:cubicBezTo>
                  <a:pt x="8468668" y="433113"/>
                  <a:pt x="8501984" y="416005"/>
                  <a:pt x="8521794" y="387191"/>
                </a:cubicBezTo>
                <a:lnTo>
                  <a:pt x="8521794" y="426810"/>
                </a:lnTo>
                <a:lnTo>
                  <a:pt x="8595630" y="426810"/>
                </a:lnTo>
                <a:lnTo>
                  <a:pt x="8595630" y="0"/>
                </a:lnTo>
                <a:lnTo>
                  <a:pt x="8521794" y="0"/>
                </a:lnTo>
                <a:lnTo>
                  <a:pt x="8521794" y="171985"/>
                </a:lnTo>
                <a:close/>
                <a:moveTo>
                  <a:pt x="8445256" y="361978"/>
                </a:moveTo>
                <a:cubicBezTo>
                  <a:pt x="8400234" y="361978"/>
                  <a:pt x="8364217" y="325961"/>
                  <a:pt x="8364217" y="280038"/>
                </a:cubicBezTo>
                <a:cubicBezTo>
                  <a:pt x="8364217" y="234115"/>
                  <a:pt x="8400234" y="198098"/>
                  <a:pt x="8445256" y="198098"/>
                </a:cubicBezTo>
                <a:cubicBezTo>
                  <a:pt x="8491179" y="198098"/>
                  <a:pt x="8526296" y="235016"/>
                  <a:pt x="8526296" y="280038"/>
                </a:cubicBezTo>
                <a:cubicBezTo>
                  <a:pt x="8526296" y="325060"/>
                  <a:pt x="8491179" y="361978"/>
                  <a:pt x="8445256" y="361978"/>
                </a:cubicBezTo>
                <a:close/>
                <a:moveTo>
                  <a:pt x="8020247" y="246722"/>
                </a:moveTo>
                <a:cubicBezTo>
                  <a:pt x="7977926" y="237717"/>
                  <a:pt x="7953614" y="232314"/>
                  <a:pt x="7953614" y="214306"/>
                </a:cubicBezTo>
                <a:cubicBezTo>
                  <a:pt x="7953614" y="198098"/>
                  <a:pt x="7968022" y="186392"/>
                  <a:pt x="7996835" y="186392"/>
                </a:cubicBezTo>
                <a:cubicBezTo>
                  <a:pt x="8023849" y="186392"/>
                  <a:pt x="8041858" y="198098"/>
                  <a:pt x="8054464" y="217007"/>
                </a:cubicBezTo>
                <a:lnTo>
                  <a:pt x="8122898" y="189093"/>
                </a:lnTo>
                <a:cubicBezTo>
                  <a:pt x="8095884" y="150374"/>
                  <a:pt x="8058966" y="126963"/>
                  <a:pt x="7997736" y="126963"/>
                </a:cubicBezTo>
                <a:cubicBezTo>
                  <a:pt x="7925701" y="126062"/>
                  <a:pt x="7877977" y="169283"/>
                  <a:pt x="7877977" y="217907"/>
                </a:cubicBezTo>
                <a:cubicBezTo>
                  <a:pt x="7877977" y="279138"/>
                  <a:pt x="7932904" y="294445"/>
                  <a:pt x="7981528" y="305250"/>
                </a:cubicBezTo>
                <a:cubicBezTo>
                  <a:pt x="8018446" y="312454"/>
                  <a:pt x="8049962" y="317857"/>
                  <a:pt x="8049962" y="338567"/>
                </a:cubicBezTo>
                <a:cubicBezTo>
                  <a:pt x="8049962" y="355675"/>
                  <a:pt x="8033754" y="370082"/>
                  <a:pt x="8003139" y="370082"/>
                </a:cubicBezTo>
                <a:cubicBezTo>
                  <a:pt x="7972524" y="370082"/>
                  <a:pt x="7949112" y="356576"/>
                  <a:pt x="7936506" y="330463"/>
                </a:cubicBezTo>
                <a:lnTo>
                  <a:pt x="7864471" y="358377"/>
                </a:lnTo>
                <a:cubicBezTo>
                  <a:pt x="7887882" y="405200"/>
                  <a:pt x="7931103" y="430412"/>
                  <a:pt x="8000437" y="430412"/>
                </a:cubicBezTo>
                <a:cubicBezTo>
                  <a:pt x="8085079" y="431313"/>
                  <a:pt x="8125599" y="379987"/>
                  <a:pt x="8125599" y="334065"/>
                </a:cubicBezTo>
                <a:cubicBezTo>
                  <a:pt x="8126500" y="273735"/>
                  <a:pt x="8068871" y="256626"/>
                  <a:pt x="8020247" y="246722"/>
                </a:cubicBezTo>
                <a:close/>
                <a:moveTo>
                  <a:pt x="7215251" y="3602"/>
                </a:moveTo>
                <a:cubicBezTo>
                  <a:pt x="7187337" y="3602"/>
                  <a:pt x="7167528" y="24312"/>
                  <a:pt x="7167528" y="52226"/>
                </a:cubicBezTo>
                <a:cubicBezTo>
                  <a:pt x="7167528" y="80139"/>
                  <a:pt x="7187337" y="99949"/>
                  <a:pt x="7215251" y="99949"/>
                </a:cubicBezTo>
                <a:cubicBezTo>
                  <a:pt x="7244065" y="99949"/>
                  <a:pt x="7262974" y="80139"/>
                  <a:pt x="7262974" y="52226"/>
                </a:cubicBezTo>
                <a:cubicBezTo>
                  <a:pt x="7263875" y="24312"/>
                  <a:pt x="7244065" y="3602"/>
                  <a:pt x="7215251" y="3602"/>
                </a:cubicBezTo>
                <a:close/>
                <a:moveTo>
                  <a:pt x="9123290" y="425910"/>
                </a:moveTo>
                <a:lnTo>
                  <a:pt x="9198027" y="425910"/>
                </a:lnTo>
                <a:lnTo>
                  <a:pt x="9198027" y="900"/>
                </a:lnTo>
                <a:lnTo>
                  <a:pt x="9123290" y="900"/>
                </a:lnTo>
                <a:lnTo>
                  <a:pt x="9123290" y="425910"/>
                </a:lnTo>
                <a:close/>
                <a:moveTo>
                  <a:pt x="4732729" y="425910"/>
                </a:moveTo>
                <a:lnTo>
                  <a:pt x="4807466" y="425910"/>
                </a:lnTo>
                <a:lnTo>
                  <a:pt x="4807466" y="900"/>
                </a:lnTo>
                <a:lnTo>
                  <a:pt x="4732729" y="900"/>
                </a:lnTo>
                <a:lnTo>
                  <a:pt x="4732729" y="425910"/>
                </a:lnTo>
                <a:close/>
                <a:moveTo>
                  <a:pt x="4598563" y="425910"/>
                </a:moveTo>
                <a:lnTo>
                  <a:pt x="4675101" y="425910"/>
                </a:lnTo>
                <a:lnTo>
                  <a:pt x="4675101" y="134166"/>
                </a:lnTo>
                <a:lnTo>
                  <a:pt x="4598563" y="134166"/>
                </a:lnTo>
                <a:lnTo>
                  <a:pt x="4598563" y="425910"/>
                </a:lnTo>
                <a:close/>
                <a:moveTo>
                  <a:pt x="4636382" y="3602"/>
                </a:moveTo>
                <a:cubicBezTo>
                  <a:pt x="4608468" y="3602"/>
                  <a:pt x="4588659" y="24312"/>
                  <a:pt x="4588659" y="52226"/>
                </a:cubicBezTo>
                <a:cubicBezTo>
                  <a:pt x="4588659" y="80139"/>
                  <a:pt x="4608468" y="99949"/>
                  <a:pt x="4636382" y="99949"/>
                </a:cubicBezTo>
                <a:cubicBezTo>
                  <a:pt x="4665196" y="99949"/>
                  <a:pt x="4684106" y="80139"/>
                  <a:pt x="4684106" y="52226"/>
                </a:cubicBezTo>
                <a:cubicBezTo>
                  <a:pt x="4684106" y="24312"/>
                  <a:pt x="4664296" y="3602"/>
                  <a:pt x="4636382" y="3602"/>
                </a:cubicBezTo>
                <a:close/>
                <a:moveTo>
                  <a:pt x="5214466" y="171985"/>
                </a:moveTo>
                <a:cubicBezTo>
                  <a:pt x="5194657" y="144971"/>
                  <a:pt x="5162241" y="128763"/>
                  <a:pt x="5124422" y="128763"/>
                </a:cubicBezTo>
                <a:cubicBezTo>
                  <a:pt x="5049685" y="128763"/>
                  <a:pt x="4983053" y="187292"/>
                  <a:pt x="4983053" y="280938"/>
                </a:cubicBezTo>
                <a:cubicBezTo>
                  <a:pt x="4983053" y="373684"/>
                  <a:pt x="5051486" y="432213"/>
                  <a:pt x="5123522" y="432213"/>
                </a:cubicBezTo>
                <a:cubicBezTo>
                  <a:pt x="5161340" y="432213"/>
                  <a:pt x="5194657" y="415105"/>
                  <a:pt x="5214466" y="386290"/>
                </a:cubicBezTo>
                <a:lnTo>
                  <a:pt x="5214466" y="425910"/>
                </a:lnTo>
                <a:lnTo>
                  <a:pt x="5288303" y="425910"/>
                </a:lnTo>
                <a:lnTo>
                  <a:pt x="5288303" y="0"/>
                </a:lnTo>
                <a:lnTo>
                  <a:pt x="5214466" y="0"/>
                </a:lnTo>
                <a:lnTo>
                  <a:pt x="5214466" y="171985"/>
                </a:lnTo>
                <a:close/>
                <a:moveTo>
                  <a:pt x="5137929" y="361978"/>
                </a:moveTo>
                <a:cubicBezTo>
                  <a:pt x="5092906" y="361978"/>
                  <a:pt x="5056889" y="325961"/>
                  <a:pt x="5056889" y="280038"/>
                </a:cubicBezTo>
                <a:cubicBezTo>
                  <a:pt x="5056889" y="234115"/>
                  <a:pt x="5092906" y="198098"/>
                  <a:pt x="5137929" y="198098"/>
                </a:cubicBezTo>
                <a:cubicBezTo>
                  <a:pt x="5183851" y="198098"/>
                  <a:pt x="5218968" y="235016"/>
                  <a:pt x="5218968" y="280038"/>
                </a:cubicBezTo>
                <a:cubicBezTo>
                  <a:pt x="5218968" y="325060"/>
                  <a:pt x="5183851" y="361978"/>
                  <a:pt x="5137929" y="361978"/>
                </a:cubicBezTo>
                <a:close/>
                <a:moveTo>
                  <a:pt x="6439970" y="128763"/>
                </a:moveTo>
                <a:cubicBezTo>
                  <a:pt x="6400350" y="128763"/>
                  <a:pt x="6367033" y="147673"/>
                  <a:pt x="6349025" y="178288"/>
                </a:cubicBezTo>
                <a:cubicBezTo>
                  <a:pt x="6333717" y="146772"/>
                  <a:pt x="6304002" y="128763"/>
                  <a:pt x="6259881" y="128763"/>
                </a:cubicBezTo>
                <a:cubicBezTo>
                  <a:pt x="6224764" y="128763"/>
                  <a:pt x="6196850" y="144071"/>
                  <a:pt x="6178841" y="169283"/>
                </a:cubicBezTo>
                <a:lnTo>
                  <a:pt x="6178841" y="135067"/>
                </a:lnTo>
                <a:lnTo>
                  <a:pt x="6104104" y="135067"/>
                </a:lnTo>
                <a:lnTo>
                  <a:pt x="6104104" y="426810"/>
                </a:lnTo>
                <a:lnTo>
                  <a:pt x="6178841" y="426810"/>
                </a:lnTo>
                <a:lnTo>
                  <a:pt x="6178841" y="264730"/>
                </a:lnTo>
                <a:cubicBezTo>
                  <a:pt x="6178841" y="217907"/>
                  <a:pt x="6201352" y="194496"/>
                  <a:pt x="6236469" y="194496"/>
                </a:cubicBezTo>
                <a:cubicBezTo>
                  <a:pt x="6272487" y="194496"/>
                  <a:pt x="6288695" y="217007"/>
                  <a:pt x="6288695" y="255726"/>
                </a:cubicBezTo>
                <a:lnTo>
                  <a:pt x="6288695" y="426810"/>
                </a:lnTo>
                <a:lnTo>
                  <a:pt x="6365233" y="426810"/>
                </a:lnTo>
                <a:lnTo>
                  <a:pt x="6365233" y="262930"/>
                </a:lnTo>
                <a:cubicBezTo>
                  <a:pt x="6365233" y="217007"/>
                  <a:pt x="6387744" y="194496"/>
                  <a:pt x="6421060" y="194496"/>
                </a:cubicBezTo>
                <a:cubicBezTo>
                  <a:pt x="6458879" y="194496"/>
                  <a:pt x="6475087" y="218808"/>
                  <a:pt x="6475087" y="258427"/>
                </a:cubicBezTo>
                <a:lnTo>
                  <a:pt x="6475087" y="426810"/>
                </a:lnTo>
                <a:lnTo>
                  <a:pt x="6551624" y="426810"/>
                </a:lnTo>
                <a:lnTo>
                  <a:pt x="6551624" y="246722"/>
                </a:lnTo>
                <a:cubicBezTo>
                  <a:pt x="6550724" y="173786"/>
                  <a:pt x="6513806" y="128763"/>
                  <a:pt x="6439970" y="128763"/>
                </a:cubicBezTo>
                <a:close/>
                <a:moveTo>
                  <a:pt x="9925585" y="246722"/>
                </a:moveTo>
                <a:cubicBezTo>
                  <a:pt x="9883264" y="237717"/>
                  <a:pt x="9858952" y="232314"/>
                  <a:pt x="9858952" y="214306"/>
                </a:cubicBezTo>
                <a:cubicBezTo>
                  <a:pt x="9858952" y="198098"/>
                  <a:pt x="9873359" y="186392"/>
                  <a:pt x="9902173" y="186392"/>
                </a:cubicBezTo>
                <a:cubicBezTo>
                  <a:pt x="9929186" y="186392"/>
                  <a:pt x="9947195" y="198098"/>
                  <a:pt x="9959801" y="217007"/>
                </a:cubicBezTo>
                <a:lnTo>
                  <a:pt x="10028235" y="189093"/>
                </a:lnTo>
                <a:cubicBezTo>
                  <a:pt x="10001221" y="150374"/>
                  <a:pt x="9964303" y="126963"/>
                  <a:pt x="9903074" y="126963"/>
                </a:cubicBezTo>
                <a:cubicBezTo>
                  <a:pt x="9831039" y="126062"/>
                  <a:pt x="9783315" y="169283"/>
                  <a:pt x="9783315" y="217907"/>
                </a:cubicBezTo>
                <a:cubicBezTo>
                  <a:pt x="9783315" y="279138"/>
                  <a:pt x="9838241" y="294445"/>
                  <a:pt x="9886866" y="305250"/>
                </a:cubicBezTo>
                <a:cubicBezTo>
                  <a:pt x="9923784" y="312454"/>
                  <a:pt x="9955299" y="317857"/>
                  <a:pt x="9955299" y="338567"/>
                </a:cubicBezTo>
                <a:cubicBezTo>
                  <a:pt x="9955299" y="355675"/>
                  <a:pt x="9939092" y="370082"/>
                  <a:pt x="9908476" y="370082"/>
                </a:cubicBezTo>
                <a:cubicBezTo>
                  <a:pt x="9877861" y="370082"/>
                  <a:pt x="9854450" y="356576"/>
                  <a:pt x="9841843" y="330463"/>
                </a:cubicBezTo>
                <a:lnTo>
                  <a:pt x="9769808" y="358377"/>
                </a:lnTo>
                <a:cubicBezTo>
                  <a:pt x="9793219" y="405200"/>
                  <a:pt x="9836441" y="430412"/>
                  <a:pt x="9905775" y="430412"/>
                </a:cubicBezTo>
                <a:cubicBezTo>
                  <a:pt x="9990417" y="431313"/>
                  <a:pt x="10030936" y="379987"/>
                  <a:pt x="10030936" y="334065"/>
                </a:cubicBezTo>
                <a:cubicBezTo>
                  <a:pt x="10031837" y="273735"/>
                  <a:pt x="9974208" y="256626"/>
                  <a:pt x="9925585" y="246722"/>
                </a:cubicBezTo>
                <a:close/>
                <a:moveTo>
                  <a:pt x="10211925" y="246722"/>
                </a:moveTo>
                <a:cubicBezTo>
                  <a:pt x="10169605" y="237717"/>
                  <a:pt x="10145292" y="232314"/>
                  <a:pt x="10145292" y="214306"/>
                </a:cubicBezTo>
                <a:cubicBezTo>
                  <a:pt x="10145292" y="198098"/>
                  <a:pt x="10159700" y="186392"/>
                  <a:pt x="10188514" y="186392"/>
                </a:cubicBezTo>
                <a:cubicBezTo>
                  <a:pt x="10215527" y="186392"/>
                  <a:pt x="10233536" y="198098"/>
                  <a:pt x="10246143" y="217007"/>
                </a:cubicBezTo>
                <a:lnTo>
                  <a:pt x="10314576" y="189093"/>
                </a:lnTo>
                <a:cubicBezTo>
                  <a:pt x="10287563" y="150374"/>
                  <a:pt x="10250645" y="126963"/>
                  <a:pt x="10189414" y="126963"/>
                </a:cubicBezTo>
                <a:cubicBezTo>
                  <a:pt x="10117379" y="126062"/>
                  <a:pt x="10069656" y="169283"/>
                  <a:pt x="10069656" y="217907"/>
                </a:cubicBezTo>
                <a:cubicBezTo>
                  <a:pt x="10069656" y="279138"/>
                  <a:pt x="10124583" y="294445"/>
                  <a:pt x="10173207" y="305250"/>
                </a:cubicBezTo>
                <a:cubicBezTo>
                  <a:pt x="10210125" y="312454"/>
                  <a:pt x="10241640" y="317857"/>
                  <a:pt x="10241640" y="338567"/>
                </a:cubicBezTo>
                <a:cubicBezTo>
                  <a:pt x="10241640" y="355675"/>
                  <a:pt x="10225432" y="370082"/>
                  <a:pt x="10194817" y="370082"/>
                </a:cubicBezTo>
                <a:cubicBezTo>
                  <a:pt x="10164203" y="370082"/>
                  <a:pt x="10140790" y="356576"/>
                  <a:pt x="10128185" y="330463"/>
                </a:cubicBezTo>
                <a:lnTo>
                  <a:pt x="10056149" y="358377"/>
                </a:lnTo>
                <a:cubicBezTo>
                  <a:pt x="10079561" y="405200"/>
                  <a:pt x="10122781" y="430412"/>
                  <a:pt x="10192116" y="430412"/>
                </a:cubicBezTo>
                <a:cubicBezTo>
                  <a:pt x="10276758" y="431313"/>
                  <a:pt x="10317278" y="379987"/>
                  <a:pt x="10317278" y="334065"/>
                </a:cubicBezTo>
                <a:cubicBezTo>
                  <a:pt x="10318178" y="273735"/>
                  <a:pt x="10260549" y="256626"/>
                  <a:pt x="10211925" y="246722"/>
                </a:cubicBezTo>
                <a:close/>
                <a:moveTo>
                  <a:pt x="5824967" y="246722"/>
                </a:moveTo>
                <a:cubicBezTo>
                  <a:pt x="5782646" y="237717"/>
                  <a:pt x="5758334" y="232314"/>
                  <a:pt x="5758334" y="214306"/>
                </a:cubicBezTo>
                <a:cubicBezTo>
                  <a:pt x="5758334" y="198098"/>
                  <a:pt x="5772741" y="186392"/>
                  <a:pt x="5801555" y="186392"/>
                </a:cubicBezTo>
                <a:cubicBezTo>
                  <a:pt x="5828569" y="186392"/>
                  <a:pt x="5846577" y="198098"/>
                  <a:pt x="5859184" y="217007"/>
                </a:cubicBezTo>
                <a:lnTo>
                  <a:pt x="5927617" y="189093"/>
                </a:lnTo>
                <a:cubicBezTo>
                  <a:pt x="5900604" y="150374"/>
                  <a:pt x="5863686" y="126963"/>
                  <a:pt x="5802456" y="126963"/>
                </a:cubicBezTo>
                <a:cubicBezTo>
                  <a:pt x="5730421" y="126062"/>
                  <a:pt x="5682697" y="169283"/>
                  <a:pt x="5682697" y="217907"/>
                </a:cubicBezTo>
                <a:cubicBezTo>
                  <a:pt x="5682697" y="279138"/>
                  <a:pt x="5737624" y="294445"/>
                  <a:pt x="5786248" y="305250"/>
                </a:cubicBezTo>
                <a:cubicBezTo>
                  <a:pt x="5823166" y="312454"/>
                  <a:pt x="5854682" y="317857"/>
                  <a:pt x="5854682" y="338567"/>
                </a:cubicBezTo>
                <a:cubicBezTo>
                  <a:pt x="5854682" y="355675"/>
                  <a:pt x="5838474" y="370082"/>
                  <a:pt x="5807858" y="370082"/>
                </a:cubicBezTo>
                <a:cubicBezTo>
                  <a:pt x="5777243" y="370082"/>
                  <a:pt x="5753832" y="356576"/>
                  <a:pt x="5741225" y="330463"/>
                </a:cubicBezTo>
                <a:lnTo>
                  <a:pt x="5669190" y="358377"/>
                </a:lnTo>
                <a:cubicBezTo>
                  <a:pt x="5692602" y="405200"/>
                  <a:pt x="5735823" y="430412"/>
                  <a:pt x="5805157" y="430412"/>
                </a:cubicBezTo>
                <a:cubicBezTo>
                  <a:pt x="5889799" y="431313"/>
                  <a:pt x="5930318" y="379987"/>
                  <a:pt x="5930318" y="334065"/>
                </a:cubicBezTo>
                <a:cubicBezTo>
                  <a:pt x="5931219" y="273735"/>
                  <a:pt x="5873591" y="256626"/>
                  <a:pt x="5824967" y="246722"/>
                </a:cubicBezTo>
                <a:close/>
                <a:moveTo>
                  <a:pt x="5490002" y="128763"/>
                </a:moveTo>
                <a:cubicBezTo>
                  <a:pt x="5402659" y="128763"/>
                  <a:pt x="5336927" y="196297"/>
                  <a:pt x="5336927" y="280938"/>
                </a:cubicBezTo>
                <a:cubicBezTo>
                  <a:pt x="5336927" y="365580"/>
                  <a:pt x="5397257" y="432213"/>
                  <a:pt x="5491803" y="432213"/>
                </a:cubicBezTo>
                <a:cubicBezTo>
                  <a:pt x="5555734" y="432213"/>
                  <a:pt x="5597155" y="406100"/>
                  <a:pt x="5625969" y="364680"/>
                </a:cubicBezTo>
                <a:lnTo>
                  <a:pt x="5564739" y="328662"/>
                </a:lnTo>
                <a:cubicBezTo>
                  <a:pt x="5550332" y="352074"/>
                  <a:pt x="5526920" y="367381"/>
                  <a:pt x="5492703" y="367381"/>
                </a:cubicBezTo>
                <a:cubicBezTo>
                  <a:pt x="5449482" y="367381"/>
                  <a:pt x="5418867" y="343970"/>
                  <a:pt x="5408962" y="306151"/>
                </a:cubicBezTo>
                <a:lnTo>
                  <a:pt x="5640376" y="306151"/>
                </a:lnTo>
                <a:lnTo>
                  <a:pt x="5640376" y="278237"/>
                </a:lnTo>
                <a:cubicBezTo>
                  <a:pt x="5640376" y="191795"/>
                  <a:pt x="5577345" y="128763"/>
                  <a:pt x="5490002" y="128763"/>
                </a:cubicBezTo>
                <a:close/>
                <a:moveTo>
                  <a:pt x="5410763" y="247622"/>
                </a:moveTo>
                <a:cubicBezTo>
                  <a:pt x="5422469" y="213405"/>
                  <a:pt x="5452183" y="191795"/>
                  <a:pt x="5490002" y="191795"/>
                </a:cubicBezTo>
                <a:cubicBezTo>
                  <a:pt x="5528721" y="191795"/>
                  <a:pt x="5556635" y="211604"/>
                  <a:pt x="5566540" y="247622"/>
                </a:cubicBezTo>
                <a:lnTo>
                  <a:pt x="5410763" y="247622"/>
                </a:lnTo>
                <a:close/>
              </a:path>
            </a:pathLst>
          </a:custGeom>
          <a:solidFill>
            <a:schemeClr val="tx1"/>
          </a:solidFill>
          <a:ln w="9004" cap="flat">
            <a:noFill/>
            <a:prstDash val="solid"/>
            <a:miter/>
          </a:ln>
        </p:spPr>
        <p:txBody>
          <a:bodyPr rtlCol="0" anchor="ctr"/>
          <a:lstStyle/>
          <a:p>
            <a:endParaRPr lang="fr-FR" sz="1431" noProof="0"/>
          </a:p>
        </p:txBody>
      </p:sp>
      <p:pic>
        <p:nvPicPr>
          <p:cNvPr id="8" name="Graphic 7">
            <a:extLst>
              <a:ext uri="{FF2B5EF4-FFF2-40B4-BE49-F238E27FC236}">
                <a16:creationId xmlns:a16="http://schemas.microsoft.com/office/drawing/2014/main" id="{ACCA4E84-2E49-457F-9B62-C3A0000337F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00000" y="5585439"/>
            <a:ext cx="3394389" cy="462331"/>
          </a:xfrm>
          <a:prstGeom prst="rect">
            <a:avLst/>
          </a:prstGeom>
        </p:spPr>
      </p:pic>
      <p:sp>
        <p:nvSpPr>
          <p:cNvPr id="9" name="Graphic 4">
            <a:extLst>
              <a:ext uri="{FF2B5EF4-FFF2-40B4-BE49-F238E27FC236}">
                <a16:creationId xmlns:a16="http://schemas.microsoft.com/office/drawing/2014/main" id="{ABD0D136-58B2-4A61-ADCC-276C35428AD5}"/>
              </a:ext>
            </a:extLst>
          </p:cNvPr>
          <p:cNvSpPr/>
          <p:nvPr/>
        </p:nvSpPr>
        <p:spPr>
          <a:xfrm>
            <a:off x="900001" y="2256399"/>
            <a:ext cx="4354906" cy="728007"/>
          </a:xfrm>
          <a:custGeom>
            <a:avLst/>
            <a:gdLst>
              <a:gd name="connsiteX0" fmla="*/ 0 w 3789044"/>
              <a:gd name="connsiteY0" fmla="*/ 253365 h 633412"/>
              <a:gd name="connsiteX1" fmla="*/ 43815 w 3789044"/>
              <a:gd name="connsiteY1" fmla="*/ 253365 h 633412"/>
              <a:gd name="connsiteX2" fmla="*/ 43815 w 3789044"/>
              <a:gd name="connsiteY2" fmla="*/ 0 h 633412"/>
              <a:gd name="connsiteX3" fmla="*/ 0 w 3789044"/>
              <a:gd name="connsiteY3" fmla="*/ 0 h 633412"/>
              <a:gd name="connsiteX4" fmla="*/ 0 w 3789044"/>
              <a:gd name="connsiteY4" fmla="*/ 253365 h 633412"/>
              <a:gd name="connsiteX5" fmla="*/ 789623 w 3789044"/>
              <a:gd name="connsiteY5" fmla="*/ 76200 h 633412"/>
              <a:gd name="connsiteX6" fmla="*/ 708660 w 3789044"/>
              <a:gd name="connsiteY6" fmla="*/ 116205 h 633412"/>
              <a:gd name="connsiteX7" fmla="*/ 748665 w 3789044"/>
              <a:gd name="connsiteY7" fmla="*/ 136208 h 633412"/>
              <a:gd name="connsiteX8" fmla="*/ 788670 w 3789044"/>
              <a:gd name="connsiteY8" fmla="*/ 113348 h 633412"/>
              <a:gd name="connsiteX9" fmla="*/ 825818 w 3789044"/>
              <a:gd name="connsiteY9" fmla="*/ 144780 h 633412"/>
              <a:gd name="connsiteX10" fmla="*/ 825818 w 3789044"/>
              <a:gd name="connsiteY10" fmla="*/ 146685 h 633412"/>
              <a:gd name="connsiteX11" fmla="*/ 781050 w 3789044"/>
              <a:gd name="connsiteY11" fmla="*/ 146685 h 633412"/>
              <a:gd name="connsiteX12" fmla="*/ 703898 w 3789044"/>
              <a:gd name="connsiteY12" fmla="*/ 204788 h 633412"/>
              <a:gd name="connsiteX13" fmla="*/ 763905 w 3789044"/>
              <a:gd name="connsiteY13" fmla="*/ 256223 h 633412"/>
              <a:gd name="connsiteX14" fmla="*/ 826770 w 3789044"/>
              <a:gd name="connsiteY14" fmla="*/ 225743 h 633412"/>
              <a:gd name="connsiteX15" fmla="*/ 826770 w 3789044"/>
              <a:gd name="connsiteY15" fmla="*/ 252413 h 633412"/>
              <a:gd name="connsiteX16" fmla="*/ 868680 w 3789044"/>
              <a:gd name="connsiteY16" fmla="*/ 252413 h 633412"/>
              <a:gd name="connsiteX17" fmla="*/ 868680 w 3789044"/>
              <a:gd name="connsiteY17" fmla="*/ 146685 h 633412"/>
              <a:gd name="connsiteX18" fmla="*/ 789623 w 3789044"/>
              <a:gd name="connsiteY18" fmla="*/ 76200 h 633412"/>
              <a:gd name="connsiteX19" fmla="*/ 826770 w 3789044"/>
              <a:gd name="connsiteY19" fmla="*/ 188595 h 633412"/>
              <a:gd name="connsiteX20" fmla="*/ 776288 w 3789044"/>
              <a:gd name="connsiteY20" fmla="*/ 220028 h 633412"/>
              <a:gd name="connsiteX21" fmla="*/ 749618 w 3789044"/>
              <a:gd name="connsiteY21" fmla="*/ 200978 h 633412"/>
              <a:gd name="connsiteX22" fmla="*/ 785813 w 3789044"/>
              <a:gd name="connsiteY22" fmla="*/ 179070 h 633412"/>
              <a:gd name="connsiteX23" fmla="*/ 825818 w 3789044"/>
              <a:gd name="connsiteY23" fmla="*/ 179070 h 633412"/>
              <a:gd name="connsiteX24" fmla="*/ 825818 w 3789044"/>
              <a:gd name="connsiteY24" fmla="*/ 188595 h 633412"/>
              <a:gd name="connsiteX25" fmla="*/ 927735 w 3789044"/>
              <a:gd name="connsiteY25" fmla="*/ 191453 h 633412"/>
              <a:gd name="connsiteX26" fmla="*/ 984885 w 3789044"/>
              <a:gd name="connsiteY26" fmla="*/ 256223 h 633412"/>
              <a:gd name="connsiteX27" fmla="*/ 1025843 w 3789044"/>
              <a:gd name="connsiteY27" fmla="*/ 242888 h 633412"/>
              <a:gd name="connsiteX28" fmla="*/ 1005840 w 3789044"/>
              <a:gd name="connsiteY28" fmla="*/ 208598 h 633412"/>
              <a:gd name="connsiteX29" fmla="*/ 989648 w 3789044"/>
              <a:gd name="connsiteY29" fmla="*/ 215265 h 633412"/>
              <a:gd name="connsiteX30" fmla="*/ 970598 w 3789044"/>
              <a:gd name="connsiteY30" fmla="*/ 190500 h 633412"/>
              <a:gd name="connsiteX31" fmla="*/ 970598 w 3789044"/>
              <a:gd name="connsiteY31" fmla="*/ 119063 h 633412"/>
              <a:gd name="connsiteX32" fmla="*/ 1015365 w 3789044"/>
              <a:gd name="connsiteY32" fmla="*/ 119063 h 633412"/>
              <a:gd name="connsiteX33" fmla="*/ 1015365 w 3789044"/>
              <a:gd name="connsiteY33" fmla="*/ 80010 h 633412"/>
              <a:gd name="connsiteX34" fmla="*/ 971550 w 3789044"/>
              <a:gd name="connsiteY34" fmla="*/ 80010 h 633412"/>
              <a:gd name="connsiteX35" fmla="*/ 971550 w 3789044"/>
              <a:gd name="connsiteY35" fmla="*/ 16193 h 633412"/>
              <a:gd name="connsiteX36" fmla="*/ 928688 w 3789044"/>
              <a:gd name="connsiteY36" fmla="*/ 41910 h 633412"/>
              <a:gd name="connsiteX37" fmla="*/ 928688 w 3789044"/>
              <a:gd name="connsiteY37" fmla="*/ 79058 h 633412"/>
              <a:gd name="connsiteX38" fmla="*/ 897255 w 3789044"/>
              <a:gd name="connsiteY38" fmla="*/ 79058 h 633412"/>
              <a:gd name="connsiteX39" fmla="*/ 897255 w 3789044"/>
              <a:gd name="connsiteY39" fmla="*/ 118110 h 633412"/>
              <a:gd name="connsiteX40" fmla="*/ 928688 w 3789044"/>
              <a:gd name="connsiteY40" fmla="*/ 118110 h 633412"/>
              <a:gd name="connsiteX41" fmla="*/ 928688 w 3789044"/>
              <a:gd name="connsiteY41" fmla="*/ 191453 h 633412"/>
              <a:gd name="connsiteX42" fmla="*/ 3036570 w 3789044"/>
              <a:gd name="connsiteY42" fmla="*/ 253365 h 633412"/>
              <a:gd name="connsiteX43" fmla="*/ 3081338 w 3789044"/>
              <a:gd name="connsiteY43" fmla="*/ 253365 h 633412"/>
              <a:gd name="connsiteX44" fmla="*/ 3081338 w 3789044"/>
              <a:gd name="connsiteY44" fmla="*/ 80010 h 633412"/>
              <a:gd name="connsiteX45" fmla="*/ 3036570 w 3789044"/>
              <a:gd name="connsiteY45" fmla="*/ 80010 h 633412"/>
              <a:gd name="connsiteX46" fmla="*/ 3036570 w 3789044"/>
              <a:gd name="connsiteY46" fmla="*/ 253365 h 633412"/>
              <a:gd name="connsiteX47" fmla="*/ 1047750 w 3789044"/>
              <a:gd name="connsiteY47" fmla="*/ 253365 h 633412"/>
              <a:gd name="connsiteX48" fmla="*/ 1092518 w 3789044"/>
              <a:gd name="connsiteY48" fmla="*/ 253365 h 633412"/>
              <a:gd name="connsiteX49" fmla="*/ 1092518 w 3789044"/>
              <a:gd name="connsiteY49" fmla="*/ 80010 h 633412"/>
              <a:gd name="connsiteX50" fmla="*/ 1047750 w 3789044"/>
              <a:gd name="connsiteY50" fmla="*/ 80010 h 633412"/>
              <a:gd name="connsiteX51" fmla="*/ 1047750 w 3789044"/>
              <a:gd name="connsiteY51" fmla="*/ 253365 h 633412"/>
              <a:gd name="connsiteX52" fmla="*/ 1261110 w 3789044"/>
              <a:gd name="connsiteY52" fmla="*/ 102870 h 633412"/>
              <a:gd name="connsiteX53" fmla="*/ 1207770 w 3789044"/>
              <a:gd name="connsiteY53" fmla="*/ 76200 h 633412"/>
              <a:gd name="connsiteX54" fmla="*/ 1124903 w 3789044"/>
              <a:gd name="connsiteY54" fmla="*/ 166688 h 633412"/>
              <a:gd name="connsiteX55" fmla="*/ 1207770 w 3789044"/>
              <a:gd name="connsiteY55" fmla="*/ 257175 h 633412"/>
              <a:gd name="connsiteX56" fmla="*/ 1261110 w 3789044"/>
              <a:gd name="connsiteY56" fmla="*/ 231458 h 633412"/>
              <a:gd name="connsiteX57" fmla="*/ 1261110 w 3789044"/>
              <a:gd name="connsiteY57" fmla="*/ 322898 h 633412"/>
              <a:gd name="connsiteX58" fmla="*/ 1304925 w 3789044"/>
              <a:gd name="connsiteY58" fmla="*/ 322898 h 633412"/>
              <a:gd name="connsiteX59" fmla="*/ 1304925 w 3789044"/>
              <a:gd name="connsiteY59" fmla="*/ 80010 h 633412"/>
              <a:gd name="connsiteX60" fmla="*/ 1262063 w 3789044"/>
              <a:gd name="connsiteY60" fmla="*/ 80010 h 633412"/>
              <a:gd name="connsiteX61" fmla="*/ 1262063 w 3789044"/>
              <a:gd name="connsiteY61" fmla="*/ 102870 h 633412"/>
              <a:gd name="connsiteX62" fmla="*/ 1216343 w 3789044"/>
              <a:gd name="connsiteY62" fmla="*/ 215265 h 633412"/>
              <a:gd name="connsiteX63" fmla="*/ 1168718 w 3789044"/>
              <a:gd name="connsiteY63" fmla="*/ 166688 h 633412"/>
              <a:gd name="connsiteX64" fmla="*/ 1216343 w 3789044"/>
              <a:gd name="connsiteY64" fmla="*/ 118110 h 633412"/>
              <a:gd name="connsiteX65" fmla="*/ 1263968 w 3789044"/>
              <a:gd name="connsiteY65" fmla="*/ 166688 h 633412"/>
              <a:gd name="connsiteX66" fmla="*/ 1216343 w 3789044"/>
              <a:gd name="connsiteY66" fmla="*/ 215265 h 633412"/>
              <a:gd name="connsiteX67" fmla="*/ 3058478 w 3789044"/>
              <a:gd name="connsiteY67" fmla="*/ 59055 h 633412"/>
              <a:gd name="connsiteX68" fmla="*/ 3087053 w 3789044"/>
              <a:gd name="connsiteY68" fmla="*/ 30480 h 633412"/>
              <a:gd name="connsiteX69" fmla="*/ 3058478 w 3789044"/>
              <a:gd name="connsiteY69" fmla="*/ 1905 h 633412"/>
              <a:gd name="connsiteX70" fmla="*/ 3030855 w 3789044"/>
              <a:gd name="connsiteY70" fmla="*/ 30480 h 633412"/>
              <a:gd name="connsiteX71" fmla="*/ 3058478 w 3789044"/>
              <a:gd name="connsiteY71" fmla="*/ 59055 h 633412"/>
              <a:gd name="connsiteX72" fmla="*/ 1070610 w 3789044"/>
              <a:gd name="connsiteY72" fmla="*/ 59055 h 633412"/>
              <a:gd name="connsiteX73" fmla="*/ 1099185 w 3789044"/>
              <a:gd name="connsiteY73" fmla="*/ 30480 h 633412"/>
              <a:gd name="connsiteX74" fmla="*/ 1070610 w 3789044"/>
              <a:gd name="connsiteY74" fmla="*/ 1905 h 633412"/>
              <a:gd name="connsiteX75" fmla="*/ 1042988 w 3789044"/>
              <a:gd name="connsiteY75" fmla="*/ 30480 h 633412"/>
              <a:gd name="connsiteX76" fmla="*/ 1070610 w 3789044"/>
              <a:gd name="connsiteY76" fmla="*/ 59055 h 633412"/>
              <a:gd name="connsiteX77" fmla="*/ 160973 w 3789044"/>
              <a:gd name="connsiteY77" fmla="*/ 76200 h 633412"/>
              <a:gd name="connsiteX78" fmla="*/ 80010 w 3789044"/>
              <a:gd name="connsiteY78" fmla="*/ 116205 h 633412"/>
              <a:gd name="connsiteX79" fmla="*/ 120015 w 3789044"/>
              <a:gd name="connsiteY79" fmla="*/ 136208 h 633412"/>
              <a:gd name="connsiteX80" fmla="*/ 160020 w 3789044"/>
              <a:gd name="connsiteY80" fmla="*/ 113348 h 633412"/>
              <a:gd name="connsiteX81" fmla="*/ 197168 w 3789044"/>
              <a:gd name="connsiteY81" fmla="*/ 144780 h 633412"/>
              <a:gd name="connsiteX82" fmla="*/ 197168 w 3789044"/>
              <a:gd name="connsiteY82" fmla="*/ 146685 h 633412"/>
              <a:gd name="connsiteX83" fmla="*/ 152400 w 3789044"/>
              <a:gd name="connsiteY83" fmla="*/ 146685 h 633412"/>
              <a:gd name="connsiteX84" fmla="*/ 75248 w 3789044"/>
              <a:gd name="connsiteY84" fmla="*/ 204788 h 633412"/>
              <a:gd name="connsiteX85" fmla="*/ 135255 w 3789044"/>
              <a:gd name="connsiteY85" fmla="*/ 256223 h 633412"/>
              <a:gd name="connsiteX86" fmla="*/ 198120 w 3789044"/>
              <a:gd name="connsiteY86" fmla="*/ 225743 h 633412"/>
              <a:gd name="connsiteX87" fmla="*/ 198120 w 3789044"/>
              <a:gd name="connsiteY87" fmla="*/ 252413 h 633412"/>
              <a:gd name="connsiteX88" fmla="*/ 240030 w 3789044"/>
              <a:gd name="connsiteY88" fmla="*/ 252413 h 633412"/>
              <a:gd name="connsiteX89" fmla="*/ 240030 w 3789044"/>
              <a:gd name="connsiteY89" fmla="*/ 146685 h 633412"/>
              <a:gd name="connsiteX90" fmla="*/ 160973 w 3789044"/>
              <a:gd name="connsiteY90" fmla="*/ 76200 h 633412"/>
              <a:gd name="connsiteX91" fmla="*/ 198120 w 3789044"/>
              <a:gd name="connsiteY91" fmla="*/ 188595 h 633412"/>
              <a:gd name="connsiteX92" fmla="*/ 147638 w 3789044"/>
              <a:gd name="connsiteY92" fmla="*/ 220028 h 633412"/>
              <a:gd name="connsiteX93" fmla="*/ 120968 w 3789044"/>
              <a:gd name="connsiteY93" fmla="*/ 200978 h 633412"/>
              <a:gd name="connsiteX94" fmla="*/ 157163 w 3789044"/>
              <a:gd name="connsiteY94" fmla="*/ 179070 h 633412"/>
              <a:gd name="connsiteX95" fmla="*/ 197168 w 3789044"/>
              <a:gd name="connsiteY95" fmla="*/ 179070 h 633412"/>
              <a:gd name="connsiteX96" fmla="*/ 197168 w 3789044"/>
              <a:gd name="connsiteY96" fmla="*/ 188595 h 633412"/>
              <a:gd name="connsiteX97" fmla="*/ 2901315 w 3789044"/>
              <a:gd name="connsiteY97" fmla="*/ 256223 h 633412"/>
              <a:gd name="connsiteX98" fmla="*/ 2955608 w 3789044"/>
              <a:gd name="connsiteY98" fmla="*/ 228600 h 633412"/>
              <a:gd name="connsiteX99" fmla="*/ 2955608 w 3789044"/>
              <a:gd name="connsiteY99" fmla="*/ 241935 h 633412"/>
              <a:gd name="connsiteX100" fmla="*/ 2907983 w 3789044"/>
              <a:gd name="connsiteY100" fmla="*/ 288608 h 633412"/>
              <a:gd name="connsiteX101" fmla="*/ 2861310 w 3789044"/>
              <a:gd name="connsiteY101" fmla="*/ 264795 h 633412"/>
              <a:gd name="connsiteX102" fmla="*/ 2825115 w 3789044"/>
              <a:gd name="connsiteY102" fmla="*/ 293370 h 633412"/>
              <a:gd name="connsiteX103" fmla="*/ 2908935 w 3789044"/>
              <a:gd name="connsiteY103" fmla="*/ 327660 h 633412"/>
              <a:gd name="connsiteX104" fmla="*/ 2998470 w 3789044"/>
              <a:gd name="connsiteY104" fmla="*/ 240983 h 633412"/>
              <a:gd name="connsiteX105" fmla="*/ 2998470 w 3789044"/>
              <a:gd name="connsiteY105" fmla="*/ 80010 h 633412"/>
              <a:gd name="connsiteX106" fmla="*/ 2954655 w 3789044"/>
              <a:gd name="connsiteY106" fmla="*/ 80010 h 633412"/>
              <a:gd name="connsiteX107" fmla="*/ 2954655 w 3789044"/>
              <a:gd name="connsiteY107" fmla="*/ 102870 h 633412"/>
              <a:gd name="connsiteX108" fmla="*/ 2901315 w 3789044"/>
              <a:gd name="connsiteY108" fmla="*/ 76200 h 633412"/>
              <a:gd name="connsiteX109" fmla="*/ 2818448 w 3789044"/>
              <a:gd name="connsiteY109" fmla="*/ 166688 h 633412"/>
              <a:gd name="connsiteX110" fmla="*/ 2901315 w 3789044"/>
              <a:gd name="connsiteY110" fmla="*/ 256223 h 633412"/>
              <a:gd name="connsiteX111" fmla="*/ 2909888 w 3789044"/>
              <a:gd name="connsiteY111" fmla="*/ 117158 h 633412"/>
              <a:gd name="connsiteX112" fmla="*/ 2957513 w 3789044"/>
              <a:gd name="connsiteY112" fmla="*/ 165735 h 633412"/>
              <a:gd name="connsiteX113" fmla="*/ 2909888 w 3789044"/>
              <a:gd name="connsiteY113" fmla="*/ 214313 h 633412"/>
              <a:gd name="connsiteX114" fmla="*/ 2862263 w 3789044"/>
              <a:gd name="connsiteY114" fmla="*/ 165735 h 633412"/>
              <a:gd name="connsiteX115" fmla="*/ 2909888 w 3789044"/>
              <a:gd name="connsiteY115" fmla="*/ 117158 h 633412"/>
              <a:gd name="connsiteX116" fmla="*/ 2498408 w 3789044"/>
              <a:gd name="connsiteY116" fmla="*/ 191453 h 633412"/>
              <a:gd name="connsiteX117" fmla="*/ 2555558 w 3789044"/>
              <a:gd name="connsiteY117" fmla="*/ 256223 h 633412"/>
              <a:gd name="connsiteX118" fmla="*/ 2596515 w 3789044"/>
              <a:gd name="connsiteY118" fmla="*/ 242888 h 633412"/>
              <a:gd name="connsiteX119" fmla="*/ 2576513 w 3789044"/>
              <a:gd name="connsiteY119" fmla="*/ 208598 h 633412"/>
              <a:gd name="connsiteX120" fmla="*/ 2560320 w 3789044"/>
              <a:gd name="connsiteY120" fmla="*/ 215265 h 633412"/>
              <a:gd name="connsiteX121" fmla="*/ 2541270 w 3789044"/>
              <a:gd name="connsiteY121" fmla="*/ 190500 h 633412"/>
              <a:gd name="connsiteX122" fmla="*/ 2541270 w 3789044"/>
              <a:gd name="connsiteY122" fmla="*/ 119063 h 633412"/>
              <a:gd name="connsiteX123" fmla="*/ 2586038 w 3789044"/>
              <a:gd name="connsiteY123" fmla="*/ 119063 h 633412"/>
              <a:gd name="connsiteX124" fmla="*/ 2586038 w 3789044"/>
              <a:gd name="connsiteY124" fmla="*/ 80010 h 633412"/>
              <a:gd name="connsiteX125" fmla="*/ 2541270 w 3789044"/>
              <a:gd name="connsiteY125" fmla="*/ 80010 h 633412"/>
              <a:gd name="connsiteX126" fmla="*/ 2541270 w 3789044"/>
              <a:gd name="connsiteY126" fmla="*/ 16193 h 633412"/>
              <a:gd name="connsiteX127" fmla="*/ 2498408 w 3789044"/>
              <a:gd name="connsiteY127" fmla="*/ 41910 h 633412"/>
              <a:gd name="connsiteX128" fmla="*/ 2498408 w 3789044"/>
              <a:gd name="connsiteY128" fmla="*/ 79058 h 633412"/>
              <a:gd name="connsiteX129" fmla="*/ 2466975 w 3789044"/>
              <a:gd name="connsiteY129" fmla="*/ 79058 h 633412"/>
              <a:gd name="connsiteX130" fmla="*/ 2466975 w 3789044"/>
              <a:gd name="connsiteY130" fmla="*/ 118110 h 633412"/>
              <a:gd name="connsiteX131" fmla="*/ 2498408 w 3789044"/>
              <a:gd name="connsiteY131" fmla="*/ 118110 h 633412"/>
              <a:gd name="connsiteX132" fmla="*/ 2498408 w 3789044"/>
              <a:gd name="connsiteY132" fmla="*/ 191453 h 633412"/>
              <a:gd name="connsiteX133" fmla="*/ 1408748 w 3789044"/>
              <a:gd name="connsiteY133" fmla="*/ 257175 h 633412"/>
              <a:gd name="connsiteX134" fmla="*/ 1458278 w 3789044"/>
              <a:gd name="connsiteY134" fmla="*/ 231458 h 633412"/>
              <a:gd name="connsiteX135" fmla="*/ 1458278 w 3789044"/>
              <a:gd name="connsiteY135" fmla="*/ 253365 h 633412"/>
              <a:gd name="connsiteX136" fmla="*/ 1502093 w 3789044"/>
              <a:gd name="connsiteY136" fmla="*/ 253365 h 633412"/>
              <a:gd name="connsiteX137" fmla="*/ 1502093 w 3789044"/>
              <a:gd name="connsiteY137" fmla="*/ 79058 h 633412"/>
              <a:gd name="connsiteX138" fmla="*/ 1457325 w 3789044"/>
              <a:gd name="connsiteY138" fmla="*/ 79058 h 633412"/>
              <a:gd name="connsiteX139" fmla="*/ 1457325 w 3789044"/>
              <a:gd name="connsiteY139" fmla="*/ 174308 h 633412"/>
              <a:gd name="connsiteX140" fmla="*/ 1421130 w 3789044"/>
              <a:gd name="connsiteY140" fmla="*/ 216218 h 633412"/>
              <a:gd name="connsiteX141" fmla="*/ 1385888 w 3789044"/>
              <a:gd name="connsiteY141" fmla="*/ 176213 h 633412"/>
              <a:gd name="connsiteX142" fmla="*/ 1385888 w 3789044"/>
              <a:gd name="connsiteY142" fmla="*/ 80010 h 633412"/>
              <a:gd name="connsiteX143" fmla="*/ 1341120 w 3789044"/>
              <a:gd name="connsiteY143" fmla="*/ 80010 h 633412"/>
              <a:gd name="connsiteX144" fmla="*/ 1341120 w 3789044"/>
              <a:gd name="connsiteY144" fmla="*/ 183833 h 633412"/>
              <a:gd name="connsiteX145" fmla="*/ 1408748 w 3789044"/>
              <a:gd name="connsiteY145" fmla="*/ 257175 h 633412"/>
              <a:gd name="connsiteX146" fmla="*/ 2704148 w 3789044"/>
              <a:gd name="connsiteY146" fmla="*/ 257175 h 633412"/>
              <a:gd name="connsiteX147" fmla="*/ 2783205 w 3789044"/>
              <a:gd name="connsiteY147" fmla="*/ 217170 h 633412"/>
              <a:gd name="connsiteX148" fmla="*/ 2747010 w 3789044"/>
              <a:gd name="connsiteY148" fmla="*/ 196215 h 633412"/>
              <a:gd name="connsiteX149" fmla="*/ 2704148 w 3789044"/>
              <a:gd name="connsiteY149" fmla="*/ 219075 h 633412"/>
              <a:gd name="connsiteX150" fmla="*/ 2654618 w 3789044"/>
              <a:gd name="connsiteY150" fmla="*/ 182880 h 633412"/>
              <a:gd name="connsiteX151" fmla="*/ 2790825 w 3789044"/>
              <a:gd name="connsiteY151" fmla="*/ 182880 h 633412"/>
              <a:gd name="connsiteX152" fmla="*/ 2790825 w 3789044"/>
              <a:gd name="connsiteY152" fmla="*/ 165735 h 633412"/>
              <a:gd name="connsiteX153" fmla="*/ 2702243 w 3789044"/>
              <a:gd name="connsiteY153" fmla="*/ 77153 h 633412"/>
              <a:gd name="connsiteX154" fmla="*/ 2612708 w 3789044"/>
              <a:gd name="connsiteY154" fmla="*/ 167640 h 633412"/>
              <a:gd name="connsiteX155" fmla="*/ 2704148 w 3789044"/>
              <a:gd name="connsiteY155" fmla="*/ 257175 h 633412"/>
              <a:gd name="connsiteX156" fmla="*/ 2703195 w 3789044"/>
              <a:gd name="connsiteY156" fmla="*/ 113348 h 633412"/>
              <a:gd name="connsiteX157" fmla="*/ 2747963 w 3789044"/>
              <a:gd name="connsiteY157" fmla="*/ 146685 h 633412"/>
              <a:gd name="connsiteX158" fmla="*/ 2657475 w 3789044"/>
              <a:gd name="connsiteY158" fmla="*/ 146685 h 633412"/>
              <a:gd name="connsiteX159" fmla="*/ 2703195 w 3789044"/>
              <a:gd name="connsiteY159" fmla="*/ 113348 h 633412"/>
              <a:gd name="connsiteX160" fmla="*/ 645795 w 3789044"/>
              <a:gd name="connsiteY160" fmla="*/ 120968 h 633412"/>
              <a:gd name="connsiteX161" fmla="*/ 668655 w 3789044"/>
              <a:gd name="connsiteY161" fmla="*/ 126683 h 633412"/>
              <a:gd name="connsiteX162" fmla="*/ 684848 w 3789044"/>
              <a:gd name="connsiteY162" fmla="*/ 82868 h 633412"/>
              <a:gd name="connsiteX163" fmla="*/ 656273 w 3789044"/>
              <a:gd name="connsiteY163" fmla="*/ 76200 h 633412"/>
              <a:gd name="connsiteX164" fmla="*/ 608648 w 3789044"/>
              <a:gd name="connsiteY164" fmla="*/ 105728 h 633412"/>
              <a:gd name="connsiteX165" fmla="*/ 608648 w 3789044"/>
              <a:gd name="connsiteY165" fmla="*/ 80010 h 633412"/>
              <a:gd name="connsiteX166" fmla="*/ 565785 w 3789044"/>
              <a:gd name="connsiteY166" fmla="*/ 80010 h 633412"/>
              <a:gd name="connsiteX167" fmla="*/ 565785 w 3789044"/>
              <a:gd name="connsiteY167" fmla="*/ 253365 h 633412"/>
              <a:gd name="connsiteX168" fmla="*/ 609600 w 3789044"/>
              <a:gd name="connsiteY168" fmla="*/ 253365 h 633412"/>
              <a:gd name="connsiteX169" fmla="*/ 609600 w 3789044"/>
              <a:gd name="connsiteY169" fmla="*/ 161925 h 633412"/>
              <a:gd name="connsiteX170" fmla="*/ 645795 w 3789044"/>
              <a:gd name="connsiteY170" fmla="*/ 120968 h 633412"/>
              <a:gd name="connsiteX171" fmla="*/ 451485 w 3789044"/>
              <a:gd name="connsiteY171" fmla="*/ 76200 h 633412"/>
              <a:gd name="connsiteX172" fmla="*/ 397193 w 3789044"/>
              <a:gd name="connsiteY172" fmla="*/ 103823 h 633412"/>
              <a:gd name="connsiteX173" fmla="*/ 397193 w 3789044"/>
              <a:gd name="connsiteY173" fmla="*/ 80010 h 633412"/>
              <a:gd name="connsiteX174" fmla="*/ 354330 w 3789044"/>
              <a:gd name="connsiteY174" fmla="*/ 80010 h 633412"/>
              <a:gd name="connsiteX175" fmla="*/ 354330 w 3789044"/>
              <a:gd name="connsiteY175" fmla="*/ 322898 h 633412"/>
              <a:gd name="connsiteX176" fmla="*/ 398145 w 3789044"/>
              <a:gd name="connsiteY176" fmla="*/ 322898 h 633412"/>
              <a:gd name="connsiteX177" fmla="*/ 398145 w 3789044"/>
              <a:gd name="connsiteY177" fmla="*/ 232410 h 633412"/>
              <a:gd name="connsiteX178" fmla="*/ 452438 w 3789044"/>
              <a:gd name="connsiteY178" fmla="*/ 257175 h 633412"/>
              <a:gd name="connsiteX179" fmla="*/ 534353 w 3789044"/>
              <a:gd name="connsiteY179" fmla="*/ 166688 h 633412"/>
              <a:gd name="connsiteX180" fmla="*/ 451485 w 3789044"/>
              <a:gd name="connsiteY180" fmla="*/ 76200 h 633412"/>
              <a:gd name="connsiteX181" fmla="*/ 442913 w 3789044"/>
              <a:gd name="connsiteY181" fmla="*/ 215265 h 633412"/>
              <a:gd name="connsiteX182" fmla="*/ 395288 w 3789044"/>
              <a:gd name="connsiteY182" fmla="*/ 166688 h 633412"/>
              <a:gd name="connsiteX183" fmla="*/ 442913 w 3789044"/>
              <a:gd name="connsiteY183" fmla="*/ 118110 h 633412"/>
              <a:gd name="connsiteX184" fmla="*/ 490538 w 3789044"/>
              <a:gd name="connsiteY184" fmla="*/ 166688 h 633412"/>
              <a:gd name="connsiteX185" fmla="*/ 442913 w 3789044"/>
              <a:gd name="connsiteY185" fmla="*/ 215265 h 633412"/>
              <a:gd name="connsiteX186" fmla="*/ 2763203 w 3789044"/>
              <a:gd name="connsiteY186" fmla="*/ 2858 h 633412"/>
              <a:gd name="connsiteX187" fmla="*/ 2718435 w 3789044"/>
              <a:gd name="connsiteY187" fmla="*/ 2858 h 633412"/>
              <a:gd name="connsiteX188" fmla="*/ 2682240 w 3789044"/>
              <a:gd name="connsiteY188" fmla="*/ 58103 h 633412"/>
              <a:gd name="connsiteX189" fmla="*/ 2715578 w 3789044"/>
              <a:gd name="connsiteY189" fmla="*/ 58103 h 633412"/>
              <a:gd name="connsiteX190" fmla="*/ 2763203 w 3789044"/>
              <a:gd name="connsiteY190" fmla="*/ 2858 h 633412"/>
              <a:gd name="connsiteX191" fmla="*/ 2179320 w 3789044"/>
              <a:gd name="connsiteY191" fmla="*/ 161925 h 633412"/>
              <a:gd name="connsiteX192" fmla="*/ 2216468 w 3789044"/>
              <a:gd name="connsiteY192" fmla="*/ 120968 h 633412"/>
              <a:gd name="connsiteX193" fmla="*/ 2239328 w 3789044"/>
              <a:gd name="connsiteY193" fmla="*/ 126683 h 633412"/>
              <a:gd name="connsiteX194" fmla="*/ 2255520 w 3789044"/>
              <a:gd name="connsiteY194" fmla="*/ 82868 h 633412"/>
              <a:gd name="connsiteX195" fmla="*/ 2226945 w 3789044"/>
              <a:gd name="connsiteY195" fmla="*/ 76200 h 633412"/>
              <a:gd name="connsiteX196" fmla="*/ 2179320 w 3789044"/>
              <a:gd name="connsiteY196" fmla="*/ 105728 h 633412"/>
              <a:gd name="connsiteX197" fmla="*/ 2179320 w 3789044"/>
              <a:gd name="connsiteY197" fmla="*/ 80010 h 633412"/>
              <a:gd name="connsiteX198" fmla="*/ 2136458 w 3789044"/>
              <a:gd name="connsiteY198" fmla="*/ 80010 h 633412"/>
              <a:gd name="connsiteX199" fmla="*/ 2136458 w 3789044"/>
              <a:gd name="connsiteY199" fmla="*/ 253365 h 633412"/>
              <a:gd name="connsiteX200" fmla="*/ 2180273 w 3789044"/>
              <a:gd name="connsiteY200" fmla="*/ 253365 h 633412"/>
              <a:gd name="connsiteX201" fmla="*/ 2180273 w 3789044"/>
              <a:gd name="connsiteY201" fmla="*/ 161925 h 633412"/>
              <a:gd name="connsiteX202" fmla="*/ 2397443 w 3789044"/>
              <a:gd name="connsiteY202" fmla="*/ 226695 h 633412"/>
              <a:gd name="connsiteX203" fmla="*/ 2397443 w 3789044"/>
              <a:gd name="connsiteY203" fmla="*/ 253365 h 633412"/>
              <a:gd name="connsiteX204" fmla="*/ 2439353 w 3789044"/>
              <a:gd name="connsiteY204" fmla="*/ 253365 h 633412"/>
              <a:gd name="connsiteX205" fmla="*/ 2439353 w 3789044"/>
              <a:gd name="connsiteY205" fmla="*/ 146685 h 633412"/>
              <a:gd name="connsiteX206" fmla="*/ 2360295 w 3789044"/>
              <a:gd name="connsiteY206" fmla="*/ 76200 h 633412"/>
              <a:gd name="connsiteX207" fmla="*/ 2279333 w 3789044"/>
              <a:gd name="connsiteY207" fmla="*/ 116205 h 633412"/>
              <a:gd name="connsiteX208" fmla="*/ 2319338 w 3789044"/>
              <a:gd name="connsiteY208" fmla="*/ 136208 h 633412"/>
              <a:gd name="connsiteX209" fmla="*/ 2359343 w 3789044"/>
              <a:gd name="connsiteY209" fmla="*/ 113348 h 633412"/>
              <a:gd name="connsiteX210" fmla="*/ 2396490 w 3789044"/>
              <a:gd name="connsiteY210" fmla="*/ 144780 h 633412"/>
              <a:gd name="connsiteX211" fmla="*/ 2396490 w 3789044"/>
              <a:gd name="connsiteY211" fmla="*/ 146685 h 633412"/>
              <a:gd name="connsiteX212" fmla="*/ 2351723 w 3789044"/>
              <a:gd name="connsiteY212" fmla="*/ 146685 h 633412"/>
              <a:gd name="connsiteX213" fmla="*/ 2274570 w 3789044"/>
              <a:gd name="connsiteY213" fmla="*/ 204788 h 633412"/>
              <a:gd name="connsiteX214" fmla="*/ 2334578 w 3789044"/>
              <a:gd name="connsiteY214" fmla="*/ 256223 h 633412"/>
              <a:gd name="connsiteX215" fmla="*/ 2397443 w 3789044"/>
              <a:gd name="connsiteY215" fmla="*/ 226695 h 633412"/>
              <a:gd name="connsiteX216" fmla="*/ 2320290 w 3789044"/>
              <a:gd name="connsiteY216" fmla="*/ 200978 h 633412"/>
              <a:gd name="connsiteX217" fmla="*/ 2356485 w 3789044"/>
              <a:gd name="connsiteY217" fmla="*/ 179070 h 633412"/>
              <a:gd name="connsiteX218" fmla="*/ 2396490 w 3789044"/>
              <a:gd name="connsiteY218" fmla="*/ 179070 h 633412"/>
              <a:gd name="connsiteX219" fmla="*/ 2396490 w 3789044"/>
              <a:gd name="connsiteY219" fmla="*/ 188595 h 633412"/>
              <a:gd name="connsiteX220" fmla="*/ 2346008 w 3789044"/>
              <a:gd name="connsiteY220" fmla="*/ 220028 h 633412"/>
              <a:gd name="connsiteX221" fmla="*/ 2320290 w 3789044"/>
              <a:gd name="connsiteY221" fmla="*/ 200978 h 633412"/>
              <a:gd name="connsiteX222" fmla="*/ 1901190 w 3789044"/>
              <a:gd name="connsiteY222" fmla="*/ 146685 h 633412"/>
              <a:gd name="connsiteX223" fmla="*/ 1862138 w 3789044"/>
              <a:gd name="connsiteY223" fmla="*/ 127635 h 633412"/>
              <a:gd name="connsiteX224" fmla="*/ 1887855 w 3789044"/>
              <a:gd name="connsiteY224" fmla="*/ 110490 h 633412"/>
              <a:gd name="connsiteX225" fmla="*/ 1921193 w 3789044"/>
              <a:gd name="connsiteY225" fmla="*/ 128588 h 633412"/>
              <a:gd name="connsiteX226" fmla="*/ 1961198 w 3789044"/>
              <a:gd name="connsiteY226" fmla="*/ 112395 h 633412"/>
              <a:gd name="connsiteX227" fmla="*/ 1887855 w 3789044"/>
              <a:gd name="connsiteY227" fmla="*/ 75248 h 633412"/>
              <a:gd name="connsiteX228" fmla="*/ 1817370 w 3789044"/>
              <a:gd name="connsiteY228" fmla="*/ 129540 h 633412"/>
              <a:gd name="connsiteX229" fmla="*/ 1878330 w 3789044"/>
              <a:gd name="connsiteY229" fmla="*/ 180975 h 633412"/>
              <a:gd name="connsiteX230" fmla="*/ 1918335 w 3789044"/>
              <a:gd name="connsiteY230" fmla="*/ 200978 h 633412"/>
              <a:gd name="connsiteX231" fmla="*/ 1890713 w 3789044"/>
              <a:gd name="connsiteY231" fmla="*/ 220028 h 633412"/>
              <a:gd name="connsiteX232" fmla="*/ 1851660 w 3789044"/>
              <a:gd name="connsiteY232" fmla="*/ 196215 h 633412"/>
              <a:gd name="connsiteX233" fmla="*/ 1809750 w 3789044"/>
              <a:gd name="connsiteY233" fmla="*/ 213360 h 633412"/>
              <a:gd name="connsiteX234" fmla="*/ 1889760 w 3789044"/>
              <a:gd name="connsiteY234" fmla="*/ 256223 h 633412"/>
              <a:gd name="connsiteX235" fmla="*/ 1963103 w 3789044"/>
              <a:gd name="connsiteY235" fmla="*/ 199073 h 633412"/>
              <a:gd name="connsiteX236" fmla="*/ 1901190 w 3789044"/>
              <a:gd name="connsiteY236" fmla="*/ 146685 h 633412"/>
              <a:gd name="connsiteX237" fmla="*/ 3248978 w 3789044"/>
              <a:gd name="connsiteY237" fmla="*/ 231458 h 633412"/>
              <a:gd name="connsiteX238" fmla="*/ 3248978 w 3789044"/>
              <a:gd name="connsiteY238" fmla="*/ 322898 h 633412"/>
              <a:gd name="connsiteX239" fmla="*/ 3292793 w 3789044"/>
              <a:gd name="connsiteY239" fmla="*/ 322898 h 633412"/>
              <a:gd name="connsiteX240" fmla="*/ 3292793 w 3789044"/>
              <a:gd name="connsiteY240" fmla="*/ 80010 h 633412"/>
              <a:gd name="connsiteX241" fmla="*/ 3249930 w 3789044"/>
              <a:gd name="connsiteY241" fmla="*/ 80010 h 633412"/>
              <a:gd name="connsiteX242" fmla="*/ 3249930 w 3789044"/>
              <a:gd name="connsiteY242" fmla="*/ 102870 h 633412"/>
              <a:gd name="connsiteX243" fmla="*/ 3196590 w 3789044"/>
              <a:gd name="connsiteY243" fmla="*/ 76200 h 633412"/>
              <a:gd name="connsiteX244" fmla="*/ 3113723 w 3789044"/>
              <a:gd name="connsiteY244" fmla="*/ 166688 h 633412"/>
              <a:gd name="connsiteX245" fmla="*/ 3196590 w 3789044"/>
              <a:gd name="connsiteY245" fmla="*/ 257175 h 633412"/>
              <a:gd name="connsiteX246" fmla="*/ 3248978 w 3789044"/>
              <a:gd name="connsiteY246" fmla="*/ 231458 h 633412"/>
              <a:gd name="connsiteX247" fmla="*/ 3156585 w 3789044"/>
              <a:gd name="connsiteY247" fmla="*/ 165735 h 633412"/>
              <a:gd name="connsiteX248" fmla="*/ 3204210 w 3789044"/>
              <a:gd name="connsiteY248" fmla="*/ 117158 h 633412"/>
              <a:gd name="connsiteX249" fmla="*/ 3251835 w 3789044"/>
              <a:gd name="connsiteY249" fmla="*/ 165735 h 633412"/>
              <a:gd name="connsiteX250" fmla="*/ 3204210 w 3789044"/>
              <a:gd name="connsiteY250" fmla="*/ 214313 h 633412"/>
              <a:gd name="connsiteX251" fmla="*/ 3156585 w 3789044"/>
              <a:gd name="connsiteY251" fmla="*/ 165735 h 633412"/>
              <a:gd name="connsiteX252" fmla="*/ 2077403 w 3789044"/>
              <a:gd name="connsiteY252" fmla="*/ 215265 h 633412"/>
              <a:gd name="connsiteX253" fmla="*/ 2058353 w 3789044"/>
              <a:gd name="connsiteY253" fmla="*/ 190500 h 633412"/>
              <a:gd name="connsiteX254" fmla="*/ 2058353 w 3789044"/>
              <a:gd name="connsiteY254" fmla="*/ 119063 h 633412"/>
              <a:gd name="connsiteX255" fmla="*/ 2103120 w 3789044"/>
              <a:gd name="connsiteY255" fmla="*/ 119063 h 633412"/>
              <a:gd name="connsiteX256" fmla="*/ 2103120 w 3789044"/>
              <a:gd name="connsiteY256" fmla="*/ 80010 h 633412"/>
              <a:gd name="connsiteX257" fmla="*/ 2058353 w 3789044"/>
              <a:gd name="connsiteY257" fmla="*/ 80010 h 633412"/>
              <a:gd name="connsiteX258" fmla="*/ 2058353 w 3789044"/>
              <a:gd name="connsiteY258" fmla="*/ 16193 h 633412"/>
              <a:gd name="connsiteX259" fmla="*/ 2015490 w 3789044"/>
              <a:gd name="connsiteY259" fmla="*/ 41910 h 633412"/>
              <a:gd name="connsiteX260" fmla="*/ 2015490 w 3789044"/>
              <a:gd name="connsiteY260" fmla="*/ 79058 h 633412"/>
              <a:gd name="connsiteX261" fmla="*/ 1984058 w 3789044"/>
              <a:gd name="connsiteY261" fmla="*/ 79058 h 633412"/>
              <a:gd name="connsiteX262" fmla="*/ 1984058 w 3789044"/>
              <a:gd name="connsiteY262" fmla="*/ 118110 h 633412"/>
              <a:gd name="connsiteX263" fmla="*/ 2015490 w 3789044"/>
              <a:gd name="connsiteY263" fmla="*/ 118110 h 633412"/>
              <a:gd name="connsiteX264" fmla="*/ 2015490 w 3789044"/>
              <a:gd name="connsiteY264" fmla="*/ 191453 h 633412"/>
              <a:gd name="connsiteX265" fmla="*/ 2072640 w 3789044"/>
              <a:gd name="connsiteY265" fmla="*/ 256223 h 633412"/>
              <a:gd name="connsiteX266" fmla="*/ 2113598 w 3789044"/>
              <a:gd name="connsiteY266" fmla="*/ 242888 h 633412"/>
              <a:gd name="connsiteX267" fmla="*/ 2093595 w 3789044"/>
              <a:gd name="connsiteY267" fmla="*/ 208598 h 633412"/>
              <a:gd name="connsiteX268" fmla="*/ 2077403 w 3789044"/>
              <a:gd name="connsiteY268" fmla="*/ 215265 h 633412"/>
              <a:gd name="connsiteX269" fmla="*/ 3445193 w 3789044"/>
              <a:gd name="connsiteY269" fmla="*/ 175260 h 633412"/>
              <a:gd name="connsiteX270" fmla="*/ 3408998 w 3789044"/>
              <a:gd name="connsiteY270" fmla="*/ 217170 h 633412"/>
              <a:gd name="connsiteX271" fmla="*/ 3373755 w 3789044"/>
              <a:gd name="connsiteY271" fmla="*/ 177165 h 633412"/>
              <a:gd name="connsiteX272" fmla="*/ 3373755 w 3789044"/>
              <a:gd name="connsiteY272" fmla="*/ 80010 h 633412"/>
              <a:gd name="connsiteX273" fmla="*/ 3328988 w 3789044"/>
              <a:gd name="connsiteY273" fmla="*/ 80010 h 633412"/>
              <a:gd name="connsiteX274" fmla="*/ 3328988 w 3789044"/>
              <a:gd name="connsiteY274" fmla="*/ 183833 h 633412"/>
              <a:gd name="connsiteX275" fmla="*/ 3395663 w 3789044"/>
              <a:gd name="connsiteY275" fmla="*/ 257175 h 633412"/>
              <a:gd name="connsiteX276" fmla="*/ 3445193 w 3789044"/>
              <a:gd name="connsiteY276" fmla="*/ 231458 h 633412"/>
              <a:gd name="connsiteX277" fmla="*/ 3445193 w 3789044"/>
              <a:gd name="connsiteY277" fmla="*/ 253365 h 633412"/>
              <a:gd name="connsiteX278" fmla="*/ 3489008 w 3789044"/>
              <a:gd name="connsiteY278" fmla="*/ 253365 h 633412"/>
              <a:gd name="connsiteX279" fmla="*/ 3489008 w 3789044"/>
              <a:gd name="connsiteY279" fmla="*/ 79058 h 633412"/>
              <a:gd name="connsiteX280" fmla="*/ 3444240 w 3789044"/>
              <a:gd name="connsiteY280" fmla="*/ 79058 h 633412"/>
              <a:gd name="connsiteX281" fmla="*/ 3444240 w 3789044"/>
              <a:gd name="connsiteY281" fmla="*/ 175260 h 633412"/>
              <a:gd name="connsiteX282" fmla="*/ 3757613 w 3789044"/>
              <a:gd name="connsiteY282" fmla="*/ 200978 h 633412"/>
              <a:gd name="connsiteX283" fmla="*/ 3728085 w 3789044"/>
              <a:gd name="connsiteY283" fmla="*/ 229553 h 633412"/>
              <a:gd name="connsiteX284" fmla="*/ 3749993 w 3789044"/>
              <a:gd name="connsiteY284" fmla="*/ 253365 h 633412"/>
              <a:gd name="connsiteX285" fmla="*/ 3765233 w 3789044"/>
              <a:gd name="connsiteY285" fmla="*/ 243840 h 633412"/>
              <a:gd name="connsiteX286" fmla="*/ 3735705 w 3789044"/>
              <a:gd name="connsiteY286" fmla="*/ 285750 h 633412"/>
              <a:gd name="connsiteX287" fmla="*/ 3749993 w 3789044"/>
              <a:gd name="connsiteY287" fmla="*/ 300990 h 633412"/>
              <a:gd name="connsiteX288" fmla="*/ 3789045 w 3789044"/>
              <a:gd name="connsiteY288" fmla="*/ 237173 h 633412"/>
              <a:gd name="connsiteX289" fmla="*/ 3757613 w 3789044"/>
              <a:gd name="connsiteY289" fmla="*/ 200978 h 633412"/>
              <a:gd name="connsiteX290" fmla="*/ 3611880 w 3789044"/>
              <a:gd name="connsiteY290" fmla="*/ 76200 h 633412"/>
              <a:gd name="connsiteX291" fmla="*/ 3522345 w 3789044"/>
              <a:gd name="connsiteY291" fmla="*/ 166688 h 633412"/>
              <a:gd name="connsiteX292" fmla="*/ 3612833 w 3789044"/>
              <a:gd name="connsiteY292" fmla="*/ 257175 h 633412"/>
              <a:gd name="connsiteX293" fmla="*/ 3691890 w 3789044"/>
              <a:gd name="connsiteY293" fmla="*/ 217170 h 633412"/>
              <a:gd name="connsiteX294" fmla="*/ 3655695 w 3789044"/>
              <a:gd name="connsiteY294" fmla="*/ 196215 h 633412"/>
              <a:gd name="connsiteX295" fmla="*/ 3612833 w 3789044"/>
              <a:gd name="connsiteY295" fmla="*/ 219075 h 633412"/>
              <a:gd name="connsiteX296" fmla="*/ 3563303 w 3789044"/>
              <a:gd name="connsiteY296" fmla="*/ 182880 h 633412"/>
              <a:gd name="connsiteX297" fmla="*/ 3699510 w 3789044"/>
              <a:gd name="connsiteY297" fmla="*/ 182880 h 633412"/>
              <a:gd name="connsiteX298" fmla="*/ 3699510 w 3789044"/>
              <a:gd name="connsiteY298" fmla="*/ 165735 h 633412"/>
              <a:gd name="connsiteX299" fmla="*/ 3611880 w 3789044"/>
              <a:gd name="connsiteY299" fmla="*/ 76200 h 633412"/>
              <a:gd name="connsiteX300" fmla="*/ 3565208 w 3789044"/>
              <a:gd name="connsiteY300" fmla="*/ 147638 h 633412"/>
              <a:gd name="connsiteX301" fmla="*/ 3611880 w 3789044"/>
              <a:gd name="connsiteY301" fmla="*/ 114300 h 633412"/>
              <a:gd name="connsiteX302" fmla="*/ 3656648 w 3789044"/>
              <a:gd name="connsiteY302" fmla="*/ 147638 h 633412"/>
              <a:gd name="connsiteX303" fmla="*/ 3565208 w 3789044"/>
              <a:gd name="connsiteY303" fmla="*/ 147638 h 633412"/>
              <a:gd name="connsiteX304" fmla="*/ 1704023 w 3789044"/>
              <a:gd name="connsiteY304" fmla="*/ 216218 h 633412"/>
              <a:gd name="connsiteX305" fmla="*/ 1667828 w 3789044"/>
              <a:gd name="connsiteY305" fmla="*/ 195263 h 633412"/>
              <a:gd name="connsiteX306" fmla="*/ 1624965 w 3789044"/>
              <a:gd name="connsiteY306" fmla="*/ 218123 h 633412"/>
              <a:gd name="connsiteX307" fmla="*/ 1575435 w 3789044"/>
              <a:gd name="connsiteY307" fmla="*/ 181928 h 633412"/>
              <a:gd name="connsiteX308" fmla="*/ 1711643 w 3789044"/>
              <a:gd name="connsiteY308" fmla="*/ 181928 h 633412"/>
              <a:gd name="connsiteX309" fmla="*/ 1711643 w 3789044"/>
              <a:gd name="connsiteY309" fmla="*/ 164783 h 633412"/>
              <a:gd name="connsiteX310" fmla="*/ 1623060 w 3789044"/>
              <a:gd name="connsiteY310" fmla="*/ 76200 h 633412"/>
              <a:gd name="connsiteX311" fmla="*/ 1533525 w 3789044"/>
              <a:gd name="connsiteY311" fmla="*/ 166688 h 633412"/>
              <a:gd name="connsiteX312" fmla="*/ 1624013 w 3789044"/>
              <a:gd name="connsiteY312" fmla="*/ 257175 h 633412"/>
              <a:gd name="connsiteX313" fmla="*/ 1704023 w 3789044"/>
              <a:gd name="connsiteY313" fmla="*/ 216218 h 633412"/>
              <a:gd name="connsiteX314" fmla="*/ 1623060 w 3789044"/>
              <a:gd name="connsiteY314" fmla="*/ 113348 h 633412"/>
              <a:gd name="connsiteX315" fmla="*/ 1667828 w 3789044"/>
              <a:gd name="connsiteY315" fmla="*/ 146685 h 633412"/>
              <a:gd name="connsiteX316" fmla="*/ 1576388 w 3789044"/>
              <a:gd name="connsiteY316" fmla="*/ 146685 h 633412"/>
              <a:gd name="connsiteX317" fmla="*/ 1623060 w 3789044"/>
              <a:gd name="connsiteY317" fmla="*/ 113348 h 633412"/>
              <a:gd name="connsiteX318" fmla="*/ 2466975 w 3789044"/>
              <a:gd name="connsiteY318" fmla="*/ 563880 h 633412"/>
              <a:gd name="connsiteX319" fmla="*/ 2511743 w 3789044"/>
              <a:gd name="connsiteY319" fmla="*/ 563880 h 633412"/>
              <a:gd name="connsiteX320" fmla="*/ 2511743 w 3789044"/>
              <a:gd name="connsiteY320" fmla="*/ 389573 h 633412"/>
              <a:gd name="connsiteX321" fmla="*/ 2466975 w 3789044"/>
              <a:gd name="connsiteY321" fmla="*/ 389573 h 633412"/>
              <a:gd name="connsiteX322" fmla="*/ 2466975 w 3789044"/>
              <a:gd name="connsiteY322" fmla="*/ 563880 h 633412"/>
              <a:gd name="connsiteX323" fmla="*/ 2489835 w 3789044"/>
              <a:gd name="connsiteY323" fmla="*/ 312420 h 633412"/>
              <a:gd name="connsiteX324" fmla="*/ 2462213 w 3789044"/>
              <a:gd name="connsiteY324" fmla="*/ 340995 h 633412"/>
              <a:gd name="connsiteX325" fmla="*/ 2489835 w 3789044"/>
              <a:gd name="connsiteY325" fmla="*/ 369570 h 633412"/>
              <a:gd name="connsiteX326" fmla="*/ 2518410 w 3789044"/>
              <a:gd name="connsiteY326" fmla="*/ 340995 h 633412"/>
              <a:gd name="connsiteX327" fmla="*/ 2489835 w 3789044"/>
              <a:gd name="connsiteY327" fmla="*/ 312420 h 633412"/>
              <a:gd name="connsiteX328" fmla="*/ 2634615 w 3789044"/>
              <a:gd name="connsiteY328" fmla="*/ 386715 h 633412"/>
              <a:gd name="connsiteX329" fmla="*/ 2544128 w 3789044"/>
              <a:gd name="connsiteY329" fmla="*/ 477203 h 633412"/>
              <a:gd name="connsiteX330" fmla="*/ 2634615 w 3789044"/>
              <a:gd name="connsiteY330" fmla="*/ 567690 h 633412"/>
              <a:gd name="connsiteX331" fmla="*/ 2725103 w 3789044"/>
              <a:gd name="connsiteY331" fmla="*/ 477203 h 633412"/>
              <a:gd name="connsiteX332" fmla="*/ 2634615 w 3789044"/>
              <a:gd name="connsiteY332" fmla="*/ 386715 h 633412"/>
              <a:gd name="connsiteX333" fmla="*/ 2634615 w 3789044"/>
              <a:gd name="connsiteY333" fmla="*/ 524828 h 633412"/>
              <a:gd name="connsiteX334" fmla="*/ 2587943 w 3789044"/>
              <a:gd name="connsiteY334" fmla="*/ 476250 h 633412"/>
              <a:gd name="connsiteX335" fmla="*/ 2634615 w 3789044"/>
              <a:gd name="connsiteY335" fmla="*/ 427673 h 633412"/>
              <a:gd name="connsiteX336" fmla="*/ 2681288 w 3789044"/>
              <a:gd name="connsiteY336" fmla="*/ 476250 h 633412"/>
              <a:gd name="connsiteX337" fmla="*/ 2634615 w 3789044"/>
              <a:gd name="connsiteY337" fmla="*/ 524828 h 633412"/>
              <a:gd name="connsiteX338" fmla="*/ 0 w 3789044"/>
              <a:gd name="connsiteY338" fmla="*/ 563880 h 633412"/>
              <a:gd name="connsiteX339" fmla="*/ 43815 w 3789044"/>
              <a:gd name="connsiteY339" fmla="*/ 563880 h 633412"/>
              <a:gd name="connsiteX340" fmla="*/ 43815 w 3789044"/>
              <a:gd name="connsiteY340" fmla="*/ 310515 h 633412"/>
              <a:gd name="connsiteX341" fmla="*/ 0 w 3789044"/>
              <a:gd name="connsiteY341" fmla="*/ 310515 h 633412"/>
              <a:gd name="connsiteX342" fmla="*/ 0 w 3789044"/>
              <a:gd name="connsiteY342" fmla="*/ 563880 h 633412"/>
              <a:gd name="connsiteX343" fmla="*/ 3356610 w 3789044"/>
              <a:gd name="connsiteY343" fmla="*/ 563880 h 633412"/>
              <a:gd name="connsiteX344" fmla="*/ 3400425 w 3789044"/>
              <a:gd name="connsiteY344" fmla="*/ 563880 h 633412"/>
              <a:gd name="connsiteX345" fmla="*/ 3400425 w 3789044"/>
              <a:gd name="connsiteY345" fmla="*/ 310515 h 633412"/>
              <a:gd name="connsiteX346" fmla="*/ 3356610 w 3789044"/>
              <a:gd name="connsiteY346" fmla="*/ 310515 h 633412"/>
              <a:gd name="connsiteX347" fmla="*/ 3356610 w 3789044"/>
              <a:gd name="connsiteY347" fmla="*/ 563880 h 633412"/>
              <a:gd name="connsiteX348" fmla="*/ 2850833 w 3789044"/>
              <a:gd name="connsiteY348" fmla="*/ 386715 h 633412"/>
              <a:gd name="connsiteX349" fmla="*/ 2800350 w 3789044"/>
              <a:gd name="connsiteY349" fmla="*/ 412433 h 633412"/>
              <a:gd name="connsiteX350" fmla="*/ 2800350 w 3789044"/>
              <a:gd name="connsiteY350" fmla="*/ 390525 h 633412"/>
              <a:gd name="connsiteX351" fmla="*/ 2756535 w 3789044"/>
              <a:gd name="connsiteY351" fmla="*/ 390525 h 633412"/>
              <a:gd name="connsiteX352" fmla="*/ 2756535 w 3789044"/>
              <a:gd name="connsiteY352" fmla="*/ 563880 h 633412"/>
              <a:gd name="connsiteX353" fmla="*/ 2800350 w 3789044"/>
              <a:gd name="connsiteY353" fmla="*/ 563880 h 633412"/>
              <a:gd name="connsiteX354" fmla="*/ 2800350 w 3789044"/>
              <a:gd name="connsiteY354" fmla="*/ 467678 h 633412"/>
              <a:gd name="connsiteX355" fmla="*/ 2836545 w 3789044"/>
              <a:gd name="connsiteY355" fmla="*/ 424815 h 633412"/>
              <a:gd name="connsiteX356" fmla="*/ 2871788 w 3789044"/>
              <a:gd name="connsiteY356" fmla="*/ 464820 h 633412"/>
              <a:gd name="connsiteX357" fmla="*/ 2871788 w 3789044"/>
              <a:gd name="connsiteY357" fmla="*/ 562928 h 633412"/>
              <a:gd name="connsiteX358" fmla="*/ 2916555 w 3789044"/>
              <a:gd name="connsiteY358" fmla="*/ 562928 h 633412"/>
              <a:gd name="connsiteX359" fmla="*/ 2916555 w 3789044"/>
              <a:gd name="connsiteY359" fmla="*/ 458153 h 633412"/>
              <a:gd name="connsiteX360" fmla="*/ 2850833 w 3789044"/>
              <a:gd name="connsiteY360" fmla="*/ 386715 h 633412"/>
              <a:gd name="connsiteX361" fmla="*/ 3437573 w 3789044"/>
              <a:gd name="connsiteY361" fmla="*/ 563880 h 633412"/>
              <a:gd name="connsiteX362" fmla="*/ 3481388 w 3789044"/>
              <a:gd name="connsiteY362" fmla="*/ 563880 h 633412"/>
              <a:gd name="connsiteX363" fmla="*/ 3481388 w 3789044"/>
              <a:gd name="connsiteY363" fmla="*/ 310515 h 633412"/>
              <a:gd name="connsiteX364" fmla="*/ 3437573 w 3789044"/>
              <a:gd name="connsiteY364" fmla="*/ 310515 h 633412"/>
              <a:gd name="connsiteX365" fmla="*/ 3437573 w 3789044"/>
              <a:gd name="connsiteY365" fmla="*/ 563880 h 633412"/>
              <a:gd name="connsiteX366" fmla="*/ 3603308 w 3789044"/>
              <a:gd name="connsiteY366" fmla="*/ 386715 h 633412"/>
              <a:gd name="connsiteX367" fmla="*/ 3513773 w 3789044"/>
              <a:gd name="connsiteY367" fmla="*/ 477203 h 633412"/>
              <a:gd name="connsiteX368" fmla="*/ 3604260 w 3789044"/>
              <a:gd name="connsiteY368" fmla="*/ 567690 h 633412"/>
              <a:gd name="connsiteX369" fmla="*/ 3683318 w 3789044"/>
              <a:gd name="connsiteY369" fmla="*/ 527685 h 633412"/>
              <a:gd name="connsiteX370" fmla="*/ 3647123 w 3789044"/>
              <a:gd name="connsiteY370" fmla="*/ 506730 h 633412"/>
              <a:gd name="connsiteX371" fmla="*/ 3604260 w 3789044"/>
              <a:gd name="connsiteY371" fmla="*/ 529590 h 633412"/>
              <a:gd name="connsiteX372" fmla="*/ 3554730 w 3789044"/>
              <a:gd name="connsiteY372" fmla="*/ 493395 h 633412"/>
              <a:gd name="connsiteX373" fmla="*/ 3690938 w 3789044"/>
              <a:gd name="connsiteY373" fmla="*/ 493395 h 633412"/>
              <a:gd name="connsiteX374" fmla="*/ 3690938 w 3789044"/>
              <a:gd name="connsiteY374" fmla="*/ 476250 h 633412"/>
              <a:gd name="connsiteX375" fmla="*/ 3603308 w 3789044"/>
              <a:gd name="connsiteY375" fmla="*/ 386715 h 633412"/>
              <a:gd name="connsiteX376" fmla="*/ 3556635 w 3789044"/>
              <a:gd name="connsiteY376" fmla="*/ 457200 h 633412"/>
              <a:gd name="connsiteX377" fmla="*/ 3603308 w 3789044"/>
              <a:gd name="connsiteY377" fmla="*/ 423863 h 633412"/>
              <a:gd name="connsiteX378" fmla="*/ 3648075 w 3789044"/>
              <a:gd name="connsiteY378" fmla="*/ 457200 h 633412"/>
              <a:gd name="connsiteX379" fmla="*/ 3556635 w 3789044"/>
              <a:gd name="connsiteY379" fmla="*/ 457200 h 633412"/>
              <a:gd name="connsiteX380" fmla="*/ 2408873 w 3789044"/>
              <a:gd name="connsiteY380" fmla="*/ 525780 h 633412"/>
              <a:gd name="connsiteX381" fmla="*/ 2389823 w 3789044"/>
              <a:gd name="connsiteY381" fmla="*/ 501015 h 633412"/>
              <a:gd name="connsiteX382" fmla="*/ 2389823 w 3789044"/>
              <a:gd name="connsiteY382" fmla="*/ 429578 h 633412"/>
              <a:gd name="connsiteX383" fmla="*/ 2434590 w 3789044"/>
              <a:gd name="connsiteY383" fmla="*/ 429578 h 633412"/>
              <a:gd name="connsiteX384" fmla="*/ 2434590 w 3789044"/>
              <a:gd name="connsiteY384" fmla="*/ 390525 h 633412"/>
              <a:gd name="connsiteX385" fmla="*/ 2390775 w 3789044"/>
              <a:gd name="connsiteY385" fmla="*/ 390525 h 633412"/>
              <a:gd name="connsiteX386" fmla="*/ 2390775 w 3789044"/>
              <a:gd name="connsiteY386" fmla="*/ 327660 h 633412"/>
              <a:gd name="connsiteX387" fmla="*/ 2347913 w 3789044"/>
              <a:gd name="connsiteY387" fmla="*/ 353378 h 633412"/>
              <a:gd name="connsiteX388" fmla="*/ 2347913 w 3789044"/>
              <a:gd name="connsiteY388" fmla="*/ 390525 h 633412"/>
              <a:gd name="connsiteX389" fmla="*/ 2316480 w 3789044"/>
              <a:gd name="connsiteY389" fmla="*/ 390525 h 633412"/>
              <a:gd name="connsiteX390" fmla="*/ 2316480 w 3789044"/>
              <a:gd name="connsiteY390" fmla="*/ 429578 h 633412"/>
              <a:gd name="connsiteX391" fmla="*/ 2347913 w 3789044"/>
              <a:gd name="connsiteY391" fmla="*/ 429578 h 633412"/>
              <a:gd name="connsiteX392" fmla="*/ 2347913 w 3789044"/>
              <a:gd name="connsiteY392" fmla="*/ 502920 h 633412"/>
              <a:gd name="connsiteX393" fmla="*/ 2405063 w 3789044"/>
              <a:gd name="connsiteY393" fmla="*/ 567690 h 633412"/>
              <a:gd name="connsiteX394" fmla="*/ 2446020 w 3789044"/>
              <a:gd name="connsiteY394" fmla="*/ 554355 h 633412"/>
              <a:gd name="connsiteX395" fmla="*/ 2426018 w 3789044"/>
              <a:gd name="connsiteY395" fmla="*/ 520065 h 633412"/>
              <a:gd name="connsiteX396" fmla="*/ 2408873 w 3789044"/>
              <a:gd name="connsiteY396" fmla="*/ 525780 h 633412"/>
              <a:gd name="connsiteX397" fmla="*/ 3048000 w 3789044"/>
              <a:gd name="connsiteY397" fmla="*/ 386715 h 633412"/>
              <a:gd name="connsiteX398" fmla="*/ 2997518 w 3789044"/>
              <a:gd name="connsiteY398" fmla="*/ 412433 h 633412"/>
              <a:gd name="connsiteX399" fmla="*/ 2997518 w 3789044"/>
              <a:gd name="connsiteY399" fmla="*/ 390525 h 633412"/>
              <a:gd name="connsiteX400" fmla="*/ 2953703 w 3789044"/>
              <a:gd name="connsiteY400" fmla="*/ 390525 h 633412"/>
              <a:gd name="connsiteX401" fmla="*/ 2953703 w 3789044"/>
              <a:gd name="connsiteY401" fmla="*/ 563880 h 633412"/>
              <a:gd name="connsiteX402" fmla="*/ 2997518 w 3789044"/>
              <a:gd name="connsiteY402" fmla="*/ 563880 h 633412"/>
              <a:gd name="connsiteX403" fmla="*/ 2997518 w 3789044"/>
              <a:gd name="connsiteY403" fmla="*/ 467678 h 633412"/>
              <a:gd name="connsiteX404" fmla="*/ 3033713 w 3789044"/>
              <a:gd name="connsiteY404" fmla="*/ 424815 h 633412"/>
              <a:gd name="connsiteX405" fmla="*/ 3068955 w 3789044"/>
              <a:gd name="connsiteY405" fmla="*/ 464820 h 633412"/>
              <a:gd name="connsiteX406" fmla="*/ 3068955 w 3789044"/>
              <a:gd name="connsiteY406" fmla="*/ 562928 h 633412"/>
              <a:gd name="connsiteX407" fmla="*/ 3113723 w 3789044"/>
              <a:gd name="connsiteY407" fmla="*/ 562928 h 633412"/>
              <a:gd name="connsiteX408" fmla="*/ 3113723 w 3789044"/>
              <a:gd name="connsiteY408" fmla="*/ 458153 h 633412"/>
              <a:gd name="connsiteX409" fmla="*/ 3048000 w 3789044"/>
              <a:gd name="connsiteY409" fmla="*/ 386715 h 633412"/>
              <a:gd name="connsiteX410" fmla="*/ 3235643 w 3789044"/>
              <a:gd name="connsiteY410" fmla="*/ 386715 h 633412"/>
              <a:gd name="connsiteX411" fmla="*/ 3146108 w 3789044"/>
              <a:gd name="connsiteY411" fmla="*/ 477203 h 633412"/>
              <a:gd name="connsiteX412" fmla="*/ 3236595 w 3789044"/>
              <a:gd name="connsiteY412" fmla="*/ 567690 h 633412"/>
              <a:gd name="connsiteX413" fmla="*/ 3315653 w 3789044"/>
              <a:gd name="connsiteY413" fmla="*/ 527685 h 633412"/>
              <a:gd name="connsiteX414" fmla="*/ 3279458 w 3789044"/>
              <a:gd name="connsiteY414" fmla="*/ 506730 h 633412"/>
              <a:gd name="connsiteX415" fmla="*/ 3236595 w 3789044"/>
              <a:gd name="connsiteY415" fmla="*/ 529590 h 633412"/>
              <a:gd name="connsiteX416" fmla="*/ 3187065 w 3789044"/>
              <a:gd name="connsiteY416" fmla="*/ 493395 h 633412"/>
              <a:gd name="connsiteX417" fmla="*/ 3324225 w 3789044"/>
              <a:gd name="connsiteY417" fmla="*/ 493395 h 633412"/>
              <a:gd name="connsiteX418" fmla="*/ 3324225 w 3789044"/>
              <a:gd name="connsiteY418" fmla="*/ 476250 h 633412"/>
              <a:gd name="connsiteX419" fmla="*/ 3235643 w 3789044"/>
              <a:gd name="connsiteY419" fmla="*/ 386715 h 633412"/>
              <a:gd name="connsiteX420" fmla="*/ 3189923 w 3789044"/>
              <a:gd name="connsiteY420" fmla="*/ 457200 h 633412"/>
              <a:gd name="connsiteX421" fmla="*/ 3236595 w 3789044"/>
              <a:gd name="connsiteY421" fmla="*/ 423863 h 633412"/>
              <a:gd name="connsiteX422" fmla="*/ 3281363 w 3789044"/>
              <a:gd name="connsiteY422" fmla="*/ 457200 h 633412"/>
              <a:gd name="connsiteX423" fmla="*/ 3189923 w 3789044"/>
              <a:gd name="connsiteY423" fmla="*/ 457200 h 633412"/>
              <a:gd name="connsiteX424" fmla="*/ 541020 w 3789044"/>
              <a:gd name="connsiteY424" fmla="*/ 563880 h 633412"/>
              <a:gd name="connsiteX425" fmla="*/ 585788 w 3789044"/>
              <a:gd name="connsiteY425" fmla="*/ 563880 h 633412"/>
              <a:gd name="connsiteX426" fmla="*/ 585788 w 3789044"/>
              <a:gd name="connsiteY426" fmla="*/ 389573 h 633412"/>
              <a:gd name="connsiteX427" fmla="*/ 541020 w 3789044"/>
              <a:gd name="connsiteY427" fmla="*/ 389573 h 633412"/>
              <a:gd name="connsiteX428" fmla="*/ 541020 w 3789044"/>
              <a:gd name="connsiteY428" fmla="*/ 563880 h 633412"/>
              <a:gd name="connsiteX429" fmla="*/ 1924050 w 3789044"/>
              <a:gd name="connsiteY429" fmla="*/ 313373 h 633412"/>
              <a:gd name="connsiteX430" fmla="*/ 1879283 w 3789044"/>
              <a:gd name="connsiteY430" fmla="*/ 313373 h 633412"/>
              <a:gd name="connsiteX431" fmla="*/ 1843088 w 3789044"/>
              <a:gd name="connsiteY431" fmla="*/ 368618 h 633412"/>
              <a:gd name="connsiteX432" fmla="*/ 1876425 w 3789044"/>
              <a:gd name="connsiteY432" fmla="*/ 368618 h 633412"/>
              <a:gd name="connsiteX433" fmla="*/ 1924050 w 3789044"/>
              <a:gd name="connsiteY433" fmla="*/ 313373 h 633412"/>
              <a:gd name="connsiteX434" fmla="*/ 160973 w 3789044"/>
              <a:gd name="connsiteY434" fmla="*/ 386715 h 633412"/>
              <a:gd name="connsiteX435" fmla="*/ 80010 w 3789044"/>
              <a:gd name="connsiteY435" fmla="*/ 426720 h 633412"/>
              <a:gd name="connsiteX436" fmla="*/ 120015 w 3789044"/>
              <a:gd name="connsiteY436" fmla="*/ 446723 h 633412"/>
              <a:gd name="connsiteX437" fmla="*/ 160020 w 3789044"/>
              <a:gd name="connsiteY437" fmla="*/ 423863 h 633412"/>
              <a:gd name="connsiteX438" fmla="*/ 197168 w 3789044"/>
              <a:gd name="connsiteY438" fmla="*/ 455295 h 633412"/>
              <a:gd name="connsiteX439" fmla="*/ 197168 w 3789044"/>
              <a:gd name="connsiteY439" fmla="*/ 457200 h 633412"/>
              <a:gd name="connsiteX440" fmla="*/ 152400 w 3789044"/>
              <a:gd name="connsiteY440" fmla="*/ 457200 h 633412"/>
              <a:gd name="connsiteX441" fmla="*/ 75248 w 3789044"/>
              <a:gd name="connsiteY441" fmla="*/ 515303 h 633412"/>
              <a:gd name="connsiteX442" fmla="*/ 135255 w 3789044"/>
              <a:gd name="connsiteY442" fmla="*/ 566738 h 633412"/>
              <a:gd name="connsiteX443" fmla="*/ 198120 w 3789044"/>
              <a:gd name="connsiteY443" fmla="*/ 536258 h 633412"/>
              <a:gd name="connsiteX444" fmla="*/ 198120 w 3789044"/>
              <a:gd name="connsiteY444" fmla="*/ 562928 h 633412"/>
              <a:gd name="connsiteX445" fmla="*/ 240030 w 3789044"/>
              <a:gd name="connsiteY445" fmla="*/ 562928 h 633412"/>
              <a:gd name="connsiteX446" fmla="*/ 240030 w 3789044"/>
              <a:gd name="connsiteY446" fmla="*/ 457200 h 633412"/>
              <a:gd name="connsiteX447" fmla="*/ 160973 w 3789044"/>
              <a:gd name="connsiteY447" fmla="*/ 386715 h 633412"/>
              <a:gd name="connsiteX448" fmla="*/ 198120 w 3789044"/>
              <a:gd name="connsiteY448" fmla="*/ 499110 h 633412"/>
              <a:gd name="connsiteX449" fmla="*/ 147638 w 3789044"/>
              <a:gd name="connsiteY449" fmla="*/ 530543 h 633412"/>
              <a:gd name="connsiteX450" fmla="*/ 120968 w 3789044"/>
              <a:gd name="connsiteY450" fmla="*/ 511493 h 633412"/>
              <a:gd name="connsiteX451" fmla="*/ 157163 w 3789044"/>
              <a:gd name="connsiteY451" fmla="*/ 489585 h 633412"/>
              <a:gd name="connsiteX452" fmla="*/ 197168 w 3789044"/>
              <a:gd name="connsiteY452" fmla="*/ 489585 h 633412"/>
              <a:gd name="connsiteX453" fmla="*/ 197168 w 3789044"/>
              <a:gd name="connsiteY453" fmla="*/ 499110 h 633412"/>
              <a:gd name="connsiteX454" fmla="*/ 1864043 w 3789044"/>
              <a:gd name="connsiteY454" fmla="*/ 386715 h 633412"/>
              <a:gd name="connsiteX455" fmla="*/ 1774508 w 3789044"/>
              <a:gd name="connsiteY455" fmla="*/ 477203 h 633412"/>
              <a:gd name="connsiteX456" fmla="*/ 1864995 w 3789044"/>
              <a:gd name="connsiteY456" fmla="*/ 567690 h 633412"/>
              <a:gd name="connsiteX457" fmla="*/ 1944053 w 3789044"/>
              <a:gd name="connsiteY457" fmla="*/ 527685 h 633412"/>
              <a:gd name="connsiteX458" fmla="*/ 1907858 w 3789044"/>
              <a:gd name="connsiteY458" fmla="*/ 506730 h 633412"/>
              <a:gd name="connsiteX459" fmla="*/ 1864995 w 3789044"/>
              <a:gd name="connsiteY459" fmla="*/ 529590 h 633412"/>
              <a:gd name="connsiteX460" fmla="*/ 1815465 w 3789044"/>
              <a:gd name="connsiteY460" fmla="*/ 493395 h 633412"/>
              <a:gd name="connsiteX461" fmla="*/ 1952625 w 3789044"/>
              <a:gd name="connsiteY461" fmla="*/ 493395 h 633412"/>
              <a:gd name="connsiteX462" fmla="*/ 1952625 w 3789044"/>
              <a:gd name="connsiteY462" fmla="*/ 476250 h 633412"/>
              <a:gd name="connsiteX463" fmla="*/ 1864043 w 3789044"/>
              <a:gd name="connsiteY463" fmla="*/ 386715 h 633412"/>
              <a:gd name="connsiteX464" fmla="*/ 1817370 w 3789044"/>
              <a:gd name="connsiteY464" fmla="*/ 457200 h 633412"/>
              <a:gd name="connsiteX465" fmla="*/ 1864043 w 3789044"/>
              <a:gd name="connsiteY465" fmla="*/ 423863 h 633412"/>
              <a:gd name="connsiteX466" fmla="*/ 1908810 w 3789044"/>
              <a:gd name="connsiteY466" fmla="*/ 457200 h 633412"/>
              <a:gd name="connsiteX467" fmla="*/ 1817370 w 3789044"/>
              <a:gd name="connsiteY467" fmla="*/ 457200 h 633412"/>
              <a:gd name="connsiteX468" fmla="*/ 962978 w 3789044"/>
              <a:gd name="connsiteY468" fmla="*/ 386715 h 633412"/>
              <a:gd name="connsiteX469" fmla="*/ 872490 w 3789044"/>
              <a:gd name="connsiteY469" fmla="*/ 477203 h 633412"/>
              <a:gd name="connsiteX470" fmla="*/ 962978 w 3789044"/>
              <a:gd name="connsiteY470" fmla="*/ 567690 h 633412"/>
              <a:gd name="connsiteX471" fmla="*/ 1053465 w 3789044"/>
              <a:gd name="connsiteY471" fmla="*/ 477203 h 633412"/>
              <a:gd name="connsiteX472" fmla="*/ 962978 w 3789044"/>
              <a:gd name="connsiteY472" fmla="*/ 386715 h 633412"/>
              <a:gd name="connsiteX473" fmla="*/ 962978 w 3789044"/>
              <a:gd name="connsiteY473" fmla="*/ 524828 h 633412"/>
              <a:gd name="connsiteX474" fmla="*/ 916305 w 3789044"/>
              <a:gd name="connsiteY474" fmla="*/ 476250 h 633412"/>
              <a:gd name="connsiteX475" fmla="*/ 962978 w 3789044"/>
              <a:gd name="connsiteY475" fmla="*/ 427673 h 633412"/>
              <a:gd name="connsiteX476" fmla="*/ 1009650 w 3789044"/>
              <a:gd name="connsiteY476" fmla="*/ 476250 h 633412"/>
              <a:gd name="connsiteX477" fmla="*/ 962978 w 3789044"/>
              <a:gd name="connsiteY477" fmla="*/ 524828 h 633412"/>
              <a:gd name="connsiteX478" fmla="*/ 1180148 w 3789044"/>
              <a:gd name="connsiteY478" fmla="*/ 386715 h 633412"/>
              <a:gd name="connsiteX479" fmla="*/ 1129665 w 3789044"/>
              <a:gd name="connsiteY479" fmla="*/ 412433 h 633412"/>
              <a:gd name="connsiteX480" fmla="*/ 1129665 w 3789044"/>
              <a:gd name="connsiteY480" fmla="*/ 390525 h 633412"/>
              <a:gd name="connsiteX481" fmla="*/ 1085850 w 3789044"/>
              <a:gd name="connsiteY481" fmla="*/ 390525 h 633412"/>
              <a:gd name="connsiteX482" fmla="*/ 1085850 w 3789044"/>
              <a:gd name="connsiteY482" fmla="*/ 563880 h 633412"/>
              <a:gd name="connsiteX483" fmla="*/ 1129665 w 3789044"/>
              <a:gd name="connsiteY483" fmla="*/ 563880 h 633412"/>
              <a:gd name="connsiteX484" fmla="*/ 1129665 w 3789044"/>
              <a:gd name="connsiteY484" fmla="*/ 467678 h 633412"/>
              <a:gd name="connsiteX485" fmla="*/ 1165860 w 3789044"/>
              <a:gd name="connsiteY485" fmla="*/ 424815 h 633412"/>
              <a:gd name="connsiteX486" fmla="*/ 1201103 w 3789044"/>
              <a:gd name="connsiteY486" fmla="*/ 464820 h 633412"/>
              <a:gd name="connsiteX487" fmla="*/ 1201103 w 3789044"/>
              <a:gd name="connsiteY487" fmla="*/ 562928 h 633412"/>
              <a:gd name="connsiteX488" fmla="*/ 1245870 w 3789044"/>
              <a:gd name="connsiteY488" fmla="*/ 562928 h 633412"/>
              <a:gd name="connsiteX489" fmla="*/ 1245870 w 3789044"/>
              <a:gd name="connsiteY489" fmla="*/ 458153 h 633412"/>
              <a:gd name="connsiteX490" fmla="*/ 1180148 w 3789044"/>
              <a:gd name="connsiteY490" fmla="*/ 386715 h 633412"/>
              <a:gd name="connsiteX491" fmla="*/ 1664970 w 3789044"/>
              <a:gd name="connsiteY491" fmla="*/ 386715 h 633412"/>
              <a:gd name="connsiteX492" fmla="*/ 1610678 w 3789044"/>
              <a:gd name="connsiteY492" fmla="*/ 414338 h 633412"/>
              <a:gd name="connsiteX493" fmla="*/ 1610678 w 3789044"/>
              <a:gd name="connsiteY493" fmla="*/ 390525 h 633412"/>
              <a:gd name="connsiteX494" fmla="*/ 1567815 w 3789044"/>
              <a:gd name="connsiteY494" fmla="*/ 390525 h 633412"/>
              <a:gd name="connsiteX495" fmla="*/ 1567815 w 3789044"/>
              <a:gd name="connsiteY495" fmla="*/ 633413 h 633412"/>
              <a:gd name="connsiteX496" fmla="*/ 1611630 w 3789044"/>
              <a:gd name="connsiteY496" fmla="*/ 633413 h 633412"/>
              <a:gd name="connsiteX497" fmla="*/ 1611630 w 3789044"/>
              <a:gd name="connsiteY497" fmla="*/ 542925 h 633412"/>
              <a:gd name="connsiteX498" fmla="*/ 1665923 w 3789044"/>
              <a:gd name="connsiteY498" fmla="*/ 567690 h 633412"/>
              <a:gd name="connsiteX499" fmla="*/ 1747838 w 3789044"/>
              <a:gd name="connsiteY499" fmla="*/ 477203 h 633412"/>
              <a:gd name="connsiteX500" fmla="*/ 1664970 w 3789044"/>
              <a:gd name="connsiteY500" fmla="*/ 386715 h 633412"/>
              <a:gd name="connsiteX501" fmla="*/ 1656398 w 3789044"/>
              <a:gd name="connsiteY501" fmla="*/ 525780 h 633412"/>
              <a:gd name="connsiteX502" fmla="*/ 1608773 w 3789044"/>
              <a:gd name="connsiteY502" fmla="*/ 477203 h 633412"/>
              <a:gd name="connsiteX503" fmla="*/ 1656398 w 3789044"/>
              <a:gd name="connsiteY503" fmla="*/ 428625 h 633412"/>
              <a:gd name="connsiteX504" fmla="*/ 1704023 w 3789044"/>
              <a:gd name="connsiteY504" fmla="*/ 477203 h 633412"/>
              <a:gd name="connsiteX505" fmla="*/ 1656398 w 3789044"/>
              <a:gd name="connsiteY505" fmla="*/ 525780 h 633412"/>
              <a:gd name="connsiteX506" fmla="*/ 795338 w 3789044"/>
              <a:gd name="connsiteY506" fmla="*/ 563880 h 633412"/>
              <a:gd name="connsiteX507" fmla="*/ 840105 w 3789044"/>
              <a:gd name="connsiteY507" fmla="*/ 563880 h 633412"/>
              <a:gd name="connsiteX508" fmla="*/ 840105 w 3789044"/>
              <a:gd name="connsiteY508" fmla="*/ 389573 h 633412"/>
              <a:gd name="connsiteX509" fmla="*/ 795338 w 3789044"/>
              <a:gd name="connsiteY509" fmla="*/ 389573 h 633412"/>
              <a:gd name="connsiteX510" fmla="*/ 795338 w 3789044"/>
              <a:gd name="connsiteY510" fmla="*/ 563880 h 633412"/>
              <a:gd name="connsiteX511" fmla="*/ 818198 w 3789044"/>
              <a:gd name="connsiteY511" fmla="*/ 312420 h 633412"/>
              <a:gd name="connsiteX512" fmla="*/ 790575 w 3789044"/>
              <a:gd name="connsiteY512" fmla="*/ 340995 h 633412"/>
              <a:gd name="connsiteX513" fmla="*/ 818198 w 3789044"/>
              <a:gd name="connsiteY513" fmla="*/ 369570 h 633412"/>
              <a:gd name="connsiteX514" fmla="*/ 846773 w 3789044"/>
              <a:gd name="connsiteY514" fmla="*/ 340995 h 633412"/>
              <a:gd name="connsiteX515" fmla="*/ 818198 w 3789044"/>
              <a:gd name="connsiteY515" fmla="*/ 312420 h 633412"/>
              <a:gd name="connsiteX516" fmla="*/ 429578 w 3789044"/>
              <a:gd name="connsiteY516" fmla="*/ 506730 h 633412"/>
              <a:gd name="connsiteX517" fmla="*/ 387668 w 3789044"/>
              <a:gd name="connsiteY517" fmla="*/ 389573 h 633412"/>
              <a:gd name="connsiteX518" fmla="*/ 340995 w 3789044"/>
              <a:gd name="connsiteY518" fmla="*/ 389573 h 633412"/>
              <a:gd name="connsiteX519" fmla="*/ 406718 w 3789044"/>
              <a:gd name="connsiteY519" fmla="*/ 562928 h 633412"/>
              <a:gd name="connsiteX520" fmla="*/ 450533 w 3789044"/>
              <a:gd name="connsiteY520" fmla="*/ 562928 h 633412"/>
              <a:gd name="connsiteX521" fmla="*/ 518160 w 3789044"/>
              <a:gd name="connsiteY521" fmla="*/ 389573 h 633412"/>
              <a:gd name="connsiteX522" fmla="*/ 472440 w 3789044"/>
              <a:gd name="connsiteY522" fmla="*/ 389573 h 633412"/>
              <a:gd name="connsiteX523" fmla="*/ 429578 w 3789044"/>
              <a:gd name="connsiteY523" fmla="*/ 506730 h 633412"/>
              <a:gd name="connsiteX524" fmla="*/ 2027873 w 3789044"/>
              <a:gd name="connsiteY524" fmla="*/ 416243 h 633412"/>
              <a:gd name="connsiteX525" fmla="*/ 2027873 w 3789044"/>
              <a:gd name="connsiteY525" fmla="*/ 389573 h 633412"/>
              <a:gd name="connsiteX526" fmla="*/ 1985010 w 3789044"/>
              <a:gd name="connsiteY526" fmla="*/ 389573 h 633412"/>
              <a:gd name="connsiteX527" fmla="*/ 1985010 w 3789044"/>
              <a:gd name="connsiteY527" fmla="*/ 562928 h 633412"/>
              <a:gd name="connsiteX528" fmla="*/ 2028825 w 3789044"/>
              <a:gd name="connsiteY528" fmla="*/ 562928 h 633412"/>
              <a:gd name="connsiteX529" fmla="*/ 2028825 w 3789044"/>
              <a:gd name="connsiteY529" fmla="*/ 471488 h 633412"/>
              <a:gd name="connsiteX530" fmla="*/ 2065973 w 3789044"/>
              <a:gd name="connsiteY530" fmla="*/ 430530 h 633412"/>
              <a:gd name="connsiteX531" fmla="*/ 2088833 w 3789044"/>
              <a:gd name="connsiteY531" fmla="*/ 436245 h 633412"/>
              <a:gd name="connsiteX532" fmla="*/ 2105025 w 3789044"/>
              <a:gd name="connsiteY532" fmla="*/ 392430 h 633412"/>
              <a:gd name="connsiteX533" fmla="*/ 2076450 w 3789044"/>
              <a:gd name="connsiteY533" fmla="*/ 385763 h 633412"/>
              <a:gd name="connsiteX534" fmla="*/ 2027873 w 3789044"/>
              <a:gd name="connsiteY534" fmla="*/ 416243 h 633412"/>
              <a:gd name="connsiteX535" fmla="*/ 2208848 w 3789044"/>
              <a:gd name="connsiteY535" fmla="*/ 386715 h 633412"/>
              <a:gd name="connsiteX536" fmla="*/ 2127885 w 3789044"/>
              <a:gd name="connsiteY536" fmla="*/ 426720 h 633412"/>
              <a:gd name="connsiteX537" fmla="*/ 2167890 w 3789044"/>
              <a:gd name="connsiteY537" fmla="*/ 446723 h 633412"/>
              <a:gd name="connsiteX538" fmla="*/ 2207895 w 3789044"/>
              <a:gd name="connsiteY538" fmla="*/ 423863 h 633412"/>
              <a:gd name="connsiteX539" fmla="*/ 2245043 w 3789044"/>
              <a:gd name="connsiteY539" fmla="*/ 455295 h 633412"/>
              <a:gd name="connsiteX540" fmla="*/ 2245043 w 3789044"/>
              <a:gd name="connsiteY540" fmla="*/ 457200 h 633412"/>
              <a:gd name="connsiteX541" fmla="*/ 2200275 w 3789044"/>
              <a:gd name="connsiteY541" fmla="*/ 457200 h 633412"/>
              <a:gd name="connsiteX542" fmla="*/ 2123123 w 3789044"/>
              <a:gd name="connsiteY542" fmla="*/ 515303 h 633412"/>
              <a:gd name="connsiteX543" fmla="*/ 2183130 w 3789044"/>
              <a:gd name="connsiteY543" fmla="*/ 566738 h 633412"/>
              <a:gd name="connsiteX544" fmla="*/ 2245995 w 3789044"/>
              <a:gd name="connsiteY544" fmla="*/ 536258 h 633412"/>
              <a:gd name="connsiteX545" fmla="*/ 2245995 w 3789044"/>
              <a:gd name="connsiteY545" fmla="*/ 562928 h 633412"/>
              <a:gd name="connsiteX546" fmla="*/ 2287905 w 3789044"/>
              <a:gd name="connsiteY546" fmla="*/ 562928 h 633412"/>
              <a:gd name="connsiteX547" fmla="*/ 2287905 w 3789044"/>
              <a:gd name="connsiteY547" fmla="*/ 457200 h 633412"/>
              <a:gd name="connsiteX548" fmla="*/ 2208848 w 3789044"/>
              <a:gd name="connsiteY548" fmla="*/ 386715 h 633412"/>
              <a:gd name="connsiteX549" fmla="*/ 2245995 w 3789044"/>
              <a:gd name="connsiteY549" fmla="*/ 499110 h 633412"/>
              <a:gd name="connsiteX550" fmla="*/ 2195513 w 3789044"/>
              <a:gd name="connsiteY550" fmla="*/ 530543 h 633412"/>
              <a:gd name="connsiteX551" fmla="*/ 2168843 w 3789044"/>
              <a:gd name="connsiteY551" fmla="*/ 511493 h 633412"/>
              <a:gd name="connsiteX552" fmla="*/ 2205038 w 3789044"/>
              <a:gd name="connsiteY552" fmla="*/ 489585 h 633412"/>
              <a:gd name="connsiteX553" fmla="*/ 2245043 w 3789044"/>
              <a:gd name="connsiteY553" fmla="*/ 489585 h 633412"/>
              <a:gd name="connsiteX554" fmla="*/ 2245043 w 3789044"/>
              <a:gd name="connsiteY554" fmla="*/ 499110 h 633412"/>
              <a:gd name="connsiteX555" fmla="*/ 563880 w 3789044"/>
              <a:gd name="connsiteY555" fmla="*/ 312420 h 633412"/>
              <a:gd name="connsiteX556" fmla="*/ 536258 w 3789044"/>
              <a:gd name="connsiteY556" fmla="*/ 340995 h 633412"/>
              <a:gd name="connsiteX557" fmla="*/ 563880 w 3789044"/>
              <a:gd name="connsiteY557" fmla="*/ 369570 h 633412"/>
              <a:gd name="connsiteX558" fmla="*/ 592455 w 3789044"/>
              <a:gd name="connsiteY558" fmla="*/ 340995 h 633412"/>
              <a:gd name="connsiteX559" fmla="*/ 563880 w 3789044"/>
              <a:gd name="connsiteY559" fmla="*/ 312420 h 633412"/>
              <a:gd name="connsiteX560" fmla="*/ 1444943 w 3789044"/>
              <a:gd name="connsiteY560" fmla="*/ 386715 h 633412"/>
              <a:gd name="connsiteX561" fmla="*/ 1354455 w 3789044"/>
              <a:gd name="connsiteY561" fmla="*/ 477203 h 633412"/>
              <a:gd name="connsiteX562" fmla="*/ 1444943 w 3789044"/>
              <a:gd name="connsiteY562" fmla="*/ 567690 h 633412"/>
              <a:gd name="connsiteX563" fmla="*/ 1535430 w 3789044"/>
              <a:gd name="connsiteY563" fmla="*/ 477203 h 633412"/>
              <a:gd name="connsiteX564" fmla="*/ 1444943 w 3789044"/>
              <a:gd name="connsiteY564" fmla="*/ 386715 h 633412"/>
              <a:gd name="connsiteX565" fmla="*/ 1445895 w 3789044"/>
              <a:gd name="connsiteY565" fmla="*/ 524828 h 633412"/>
              <a:gd name="connsiteX566" fmla="*/ 1399223 w 3789044"/>
              <a:gd name="connsiteY566" fmla="*/ 476250 h 633412"/>
              <a:gd name="connsiteX567" fmla="*/ 1445895 w 3789044"/>
              <a:gd name="connsiteY567" fmla="*/ 427673 h 633412"/>
              <a:gd name="connsiteX568" fmla="*/ 1492568 w 3789044"/>
              <a:gd name="connsiteY568" fmla="*/ 476250 h 633412"/>
              <a:gd name="connsiteX569" fmla="*/ 1445895 w 3789044"/>
              <a:gd name="connsiteY569" fmla="*/ 524828 h 633412"/>
              <a:gd name="connsiteX570" fmla="*/ 702945 w 3789044"/>
              <a:gd name="connsiteY570" fmla="*/ 457200 h 633412"/>
              <a:gd name="connsiteX571" fmla="*/ 663893 w 3789044"/>
              <a:gd name="connsiteY571" fmla="*/ 438150 h 633412"/>
              <a:gd name="connsiteX572" fmla="*/ 689610 w 3789044"/>
              <a:gd name="connsiteY572" fmla="*/ 421005 h 633412"/>
              <a:gd name="connsiteX573" fmla="*/ 722948 w 3789044"/>
              <a:gd name="connsiteY573" fmla="*/ 439103 h 633412"/>
              <a:gd name="connsiteX574" fmla="*/ 762953 w 3789044"/>
              <a:gd name="connsiteY574" fmla="*/ 422910 h 633412"/>
              <a:gd name="connsiteX575" fmla="*/ 689610 w 3789044"/>
              <a:gd name="connsiteY575" fmla="*/ 385763 h 633412"/>
              <a:gd name="connsiteX576" fmla="*/ 619125 w 3789044"/>
              <a:gd name="connsiteY576" fmla="*/ 440055 h 633412"/>
              <a:gd name="connsiteX577" fmla="*/ 680085 w 3789044"/>
              <a:gd name="connsiteY577" fmla="*/ 491490 h 633412"/>
              <a:gd name="connsiteX578" fmla="*/ 720090 w 3789044"/>
              <a:gd name="connsiteY578" fmla="*/ 511493 h 633412"/>
              <a:gd name="connsiteX579" fmla="*/ 692468 w 3789044"/>
              <a:gd name="connsiteY579" fmla="*/ 530543 h 633412"/>
              <a:gd name="connsiteX580" fmla="*/ 653415 w 3789044"/>
              <a:gd name="connsiteY580" fmla="*/ 506730 h 633412"/>
              <a:gd name="connsiteX581" fmla="*/ 611505 w 3789044"/>
              <a:gd name="connsiteY581" fmla="*/ 523875 h 633412"/>
              <a:gd name="connsiteX582" fmla="*/ 691515 w 3789044"/>
              <a:gd name="connsiteY582" fmla="*/ 566738 h 633412"/>
              <a:gd name="connsiteX583" fmla="*/ 764858 w 3789044"/>
              <a:gd name="connsiteY583" fmla="*/ 509588 h 633412"/>
              <a:gd name="connsiteX584" fmla="*/ 702945 w 3789044"/>
              <a:gd name="connsiteY584" fmla="*/ 457200 h 633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Lst>
            <a:rect l="l" t="t" r="r" b="b"/>
            <a:pathLst>
              <a:path w="3789044" h="633412">
                <a:moveTo>
                  <a:pt x="0" y="253365"/>
                </a:moveTo>
                <a:lnTo>
                  <a:pt x="43815" y="253365"/>
                </a:lnTo>
                <a:lnTo>
                  <a:pt x="43815" y="0"/>
                </a:lnTo>
                <a:lnTo>
                  <a:pt x="0" y="0"/>
                </a:lnTo>
                <a:lnTo>
                  <a:pt x="0" y="253365"/>
                </a:lnTo>
                <a:close/>
                <a:moveTo>
                  <a:pt x="789623" y="76200"/>
                </a:moveTo>
                <a:cubicBezTo>
                  <a:pt x="751523" y="76200"/>
                  <a:pt x="725805" y="92393"/>
                  <a:pt x="708660" y="116205"/>
                </a:cubicBezTo>
                <a:lnTo>
                  <a:pt x="748665" y="136208"/>
                </a:lnTo>
                <a:cubicBezTo>
                  <a:pt x="756285" y="121920"/>
                  <a:pt x="769620" y="113348"/>
                  <a:pt x="788670" y="113348"/>
                </a:cubicBezTo>
                <a:cubicBezTo>
                  <a:pt x="813435" y="113348"/>
                  <a:pt x="825818" y="125730"/>
                  <a:pt x="825818" y="144780"/>
                </a:cubicBezTo>
                <a:lnTo>
                  <a:pt x="825818" y="146685"/>
                </a:lnTo>
                <a:lnTo>
                  <a:pt x="781050" y="146685"/>
                </a:lnTo>
                <a:cubicBezTo>
                  <a:pt x="733425" y="146685"/>
                  <a:pt x="703898" y="168593"/>
                  <a:pt x="703898" y="204788"/>
                </a:cubicBezTo>
                <a:cubicBezTo>
                  <a:pt x="703898" y="235268"/>
                  <a:pt x="725805" y="256223"/>
                  <a:pt x="763905" y="256223"/>
                </a:cubicBezTo>
                <a:cubicBezTo>
                  <a:pt x="790575" y="256223"/>
                  <a:pt x="814388" y="243840"/>
                  <a:pt x="826770" y="225743"/>
                </a:cubicBezTo>
                <a:lnTo>
                  <a:pt x="826770" y="252413"/>
                </a:lnTo>
                <a:lnTo>
                  <a:pt x="868680" y="252413"/>
                </a:lnTo>
                <a:lnTo>
                  <a:pt x="868680" y="146685"/>
                </a:lnTo>
                <a:cubicBezTo>
                  <a:pt x="868680" y="102870"/>
                  <a:pt x="840105" y="76200"/>
                  <a:pt x="789623" y="76200"/>
                </a:cubicBezTo>
                <a:close/>
                <a:moveTo>
                  <a:pt x="826770" y="188595"/>
                </a:moveTo>
                <a:cubicBezTo>
                  <a:pt x="818198" y="207645"/>
                  <a:pt x="797243" y="220028"/>
                  <a:pt x="776288" y="220028"/>
                </a:cubicBezTo>
                <a:cubicBezTo>
                  <a:pt x="758190" y="220028"/>
                  <a:pt x="749618" y="213360"/>
                  <a:pt x="749618" y="200978"/>
                </a:cubicBezTo>
                <a:cubicBezTo>
                  <a:pt x="749618" y="187643"/>
                  <a:pt x="760095" y="179070"/>
                  <a:pt x="785813" y="179070"/>
                </a:cubicBezTo>
                <a:lnTo>
                  <a:pt x="825818" y="179070"/>
                </a:lnTo>
                <a:lnTo>
                  <a:pt x="825818" y="188595"/>
                </a:lnTo>
                <a:close/>
                <a:moveTo>
                  <a:pt x="927735" y="191453"/>
                </a:moveTo>
                <a:cubicBezTo>
                  <a:pt x="927735" y="239078"/>
                  <a:pt x="948690" y="256223"/>
                  <a:pt x="984885" y="256223"/>
                </a:cubicBezTo>
                <a:cubicBezTo>
                  <a:pt x="1001078" y="256223"/>
                  <a:pt x="1014413" y="251460"/>
                  <a:pt x="1025843" y="242888"/>
                </a:cubicBezTo>
                <a:lnTo>
                  <a:pt x="1005840" y="208598"/>
                </a:lnTo>
                <a:cubicBezTo>
                  <a:pt x="1001078" y="213360"/>
                  <a:pt x="996315" y="215265"/>
                  <a:pt x="989648" y="215265"/>
                </a:cubicBezTo>
                <a:cubicBezTo>
                  <a:pt x="978218" y="215265"/>
                  <a:pt x="970598" y="208598"/>
                  <a:pt x="970598" y="190500"/>
                </a:cubicBezTo>
                <a:lnTo>
                  <a:pt x="970598" y="119063"/>
                </a:lnTo>
                <a:lnTo>
                  <a:pt x="1015365" y="119063"/>
                </a:lnTo>
                <a:lnTo>
                  <a:pt x="1015365" y="80010"/>
                </a:lnTo>
                <a:lnTo>
                  <a:pt x="971550" y="80010"/>
                </a:lnTo>
                <a:lnTo>
                  <a:pt x="971550" y="16193"/>
                </a:lnTo>
                <a:lnTo>
                  <a:pt x="928688" y="41910"/>
                </a:lnTo>
                <a:lnTo>
                  <a:pt x="928688" y="79058"/>
                </a:lnTo>
                <a:lnTo>
                  <a:pt x="897255" y="79058"/>
                </a:lnTo>
                <a:lnTo>
                  <a:pt x="897255" y="118110"/>
                </a:lnTo>
                <a:lnTo>
                  <a:pt x="928688" y="118110"/>
                </a:lnTo>
                <a:lnTo>
                  <a:pt x="928688" y="191453"/>
                </a:lnTo>
                <a:close/>
                <a:moveTo>
                  <a:pt x="3036570" y="253365"/>
                </a:moveTo>
                <a:lnTo>
                  <a:pt x="3081338" y="253365"/>
                </a:lnTo>
                <a:lnTo>
                  <a:pt x="3081338" y="80010"/>
                </a:lnTo>
                <a:lnTo>
                  <a:pt x="3036570" y="80010"/>
                </a:lnTo>
                <a:lnTo>
                  <a:pt x="3036570" y="253365"/>
                </a:lnTo>
                <a:close/>
                <a:moveTo>
                  <a:pt x="1047750" y="253365"/>
                </a:moveTo>
                <a:lnTo>
                  <a:pt x="1092518" y="253365"/>
                </a:lnTo>
                <a:lnTo>
                  <a:pt x="1092518" y="80010"/>
                </a:lnTo>
                <a:lnTo>
                  <a:pt x="1047750" y="80010"/>
                </a:lnTo>
                <a:lnTo>
                  <a:pt x="1047750" y="253365"/>
                </a:lnTo>
                <a:close/>
                <a:moveTo>
                  <a:pt x="1261110" y="102870"/>
                </a:moveTo>
                <a:cubicBezTo>
                  <a:pt x="1249680" y="85725"/>
                  <a:pt x="1230630" y="76200"/>
                  <a:pt x="1207770" y="76200"/>
                </a:cubicBezTo>
                <a:cubicBezTo>
                  <a:pt x="1163955" y="76200"/>
                  <a:pt x="1124903" y="111443"/>
                  <a:pt x="1124903" y="166688"/>
                </a:cubicBezTo>
                <a:cubicBezTo>
                  <a:pt x="1124903" y="221933"/>
                  <a:pt x="1164908" y="257175"/>
                  <a:pt x="1207770" y="257175"/>
                </a:cubicBezTo>
                <a:cubicBezTo>
                  <a:pt x="1230630" y="257175"/>
                  <a:pt x="1249680" y="248603"/>
                  <a:pt x="1261110" y="231458"/>
                </a:cubicBezTo>
                <a:lnTo>
                  <a:pt x="1261110" y="322898"/>
                </a:lnTo>
                <a:lnTo>
                  <a:pt x="1304925" y="322898"/>
                </a:lnTo>
                <a:lnTo>
                  <a:pt x="1304925" y="80010"/>
                </a:lnTo>
                <a:lnTo>
                  <a:pt x="1262063" y="80010"/>
                </a:lnTo>
                <a:lnTo>
                  <a:pt x="1262063" y="102870"/>
                </a:lnTo>
                <a:close/>
                <a:moveTo>
                  <a:pt x="1216343" y="215265"/>
                </a:moveTo>
                <a:cubicBezTo>
                  <a:pt x="1189673" y="215265"/>
                  <a:pt x="1168718" y="193358"/>
                  <a:pt x="1168718" y="166688"/>
                </a:cubicBezTo>
                <a:cubicBezTo>
                  <a:pt x="1168718" y="139065"/>
                  <a:pt x="1189673" y="118110"/>
                  <a:pt x="1216343" y="118110"/>
                </a:cubicBezTo>
                <a:cubicBezTo>
                  <a:pt x="1243013" y="118110"/>
                  <a:pt x="1263968" y="140018"/>
                  <a:pt x="1263968" y="166688"/>
                </a:cubicBezTo>
                <a:cubicBezTo>
                  <a:pt x="1263968" y="193358"/>
                  <a:pt x="1243013" y="215265"/>
                  <a:pt x="1216343" y="215265"/>
                </a:cubicBezTo>
                <a:close/>
                <a:moveTo>
                  <a:pt x="3058478" y="59055"/>
                </a:moveTo>
                <a:cubicBezTo>
                  <a:pt x="3075623" y="59055"/>
                  <a:pt x="3087053" y="47625"/>
                  <a:pt x="3087053" y="30480"/>
                </a:cubicBezTo>
                <a:cubicBezTo>
                  <a:pt x="3087053" y="13335"/>
                  <a:pt x="3075623" y="1905"/>
                  <a:pt x="3058478" y="1905"/>
                </a:cubicBezTo>
                <a:cubicBezTo>
                  <a:pt x="3042285" y="1905"/>
                  <a:pt x="3030855" y="14288"/>
                  <a:pt x="3030855" y="30480"/>
                </a:cubicBezTo>
                <a:cubicBezTo>
                  <a:pt x="3030855" y="47625"/>
                  <a:pt x="3042285" y="59055"/>
                  <a:pt x="3058478" y="59055"/>
                </a:cubicBezTo>
                <a:close/>
                <a:moveTo>
                  <a:pt x="1070610" y="59055"/>
                </a:moveTo>
                <a:cubicBezTo>
                  <a:pt x="1087755" y="59055"/>
                  <a:pt x="1099185" y="47625"/>
                  <a:pt x="1099185" y="30480"/>
                </a:cubicBezTo>
                <a:cubicBezTo>
                  <a:pt x="1099185" y="13335"/>
                  <a:pt x="1087755" y="1905"/>
                  <a:pt x="1070610" y="1905"/>
                </a:cubicBezTo>
                <a:cubicBezTo>
                  <a:pt x="1054418" y="1905"/>
                  <a:pt x="1042988" y="14288"/>
                  <a:pt x="1042988" y="30480"/>
                </a:cubicBezTo>
                <a:cubicBezTo>
                  <a:pt x="1042035" y="47625"/>
                  <a:pt x="1053465" y="59055"/>
                  <a:pt x="1070610" y="59055"/>
                </a:cubicBezTo>
                <a:close/>
                <a:moveTo>
                  <a:pt x="160973" y="76200"/>
                </a:moveTo>
                <a:cubicBezTo>
                  <a:pt x="122873" y="76200"/>
                  <a:pt x="97155" y="92393"/>
                  <a:pt x="80010" y="116205"/>
                </a:cubicBezTo>
                <a:lnTo>
                  <a:pt x="120015" y="136208"/>
                </a:lnTo>
                <a:cubicBezTo>
                  <a:pt x="127635" y="121920"/>
                  <a:pt x="140970" y="113348"/>
                  <a:pt x="160020" y="113348"/>
                </a:cubicBezTo>
                <a:cubicBezTo>
                  <a:pt x="184785" y="113348"/>
                  <a:pt x="197168" y="125730"/>
                  <a:pt x="197168" y="144780"/>
                </a:cubicBezTo>
                <a:lnTo>
                  <a:pt x="197168" y="146685"/>
                </a:lnTo>
                <a:lnTo>
                  <a:pt x="152400" y="146685"/>
                </a:lnTo>
                <a:cubicBezTo>
                  <a:pt x="104775" y="146685"/>
                  <a:pt x="75248" y="168593"/>
                  <a:pt x="75248" y="204788"/>
                </a:cubicBezTo>
                <a:cubicBezTo>
                  <a:pt x="75248" y="235268"/>
                  <a:pt x="97155" y="256223"/>
                  <a:pt x="135255" y="256223"/>
                </a:cubicBezTo>
                <a:cubicBezTo>
                  <a:pt x="161925" y="256223"/>
                  <a:pt x="185738" y="243840"/>
                  <a:pt x="198120" y="225743"/>
                </a:cubicBezTo>
                <a:lnTo>
                  <a:pt x="198120" y="252413"/>
                </a:lnTo>
                <a:lnTo>
                  <a:pt x="240030" y="252413"/>
                </a:lnTo>
                <a:lnTo>
                  <a:pt x="240030" y="146685"/>
                </a:lnTo>
                <a:cubicBezTo>
                  <a:pt x="240030" y="102870"/>
                  <a:pt x="211455" y="76200"/>
                  <a:pt x="160973" y="76200"/>
                </a:cubicBezTo>
                <a:close/>
                <a:moveTo>
                  <a:pt x="198120" y="188595"/>
                </a:moveTo>
                <a:cubicBezTo>
                  <a:pt x="189548" y="207645"/>
                  <a:pt x="168593" y="220028"/>
                  <a:pt x="147638" y="220028"/>
                </a:cubicBezTo>
                <a:cubicBezTo>
                  <a:pt x="129540" y="220028"/>
                  <a:pt x="120968" y="213360"/>
                  <a:pt x="120968" y="200978"/>
                </a:cubicBezTo>
                <a:cubicBezTo>
                  <a:pt x="120968" y="187643"/>
                  <a:pt x="131445" y="179070"/>
                  <a:pt x="157163" y="179070"/>
                </a:cubicBezTo>
                <a:lnTo>
                  <a:pt x="197168" y="179070"/>
                </a:lnTo>
                <a:lnTo>
                  <a:pt x="197168" y="188595"/>
                </a:lnTo>
                <a:close/>
                <a:moveTo>
                  <a:pt x="2901315" y="256223"/>
                </a:moveTo>
                <a:cubicBezTo>
                  <a:pt x="2923223" y="256223"/>
                  <a:pt x="2943225" y="245745"/>
                  <a:pt x="2955608" y="228600"/>
                </a:cubicBezTo>
                <a:lnTo>
                  <a:pt x="2955608" y="241935"/>
                </a:lnTo>
                <a:cubicBezTo>
                  <a:pt x="2955608" y="269558"/>
                  <a:pt x="2935605" y="288608"/>
                  <a:pt x="2907983" y="288608"/>
                </a:cubicBezTo>
                <a:cubicBezTo>
                  <a:pt x="2885123" y="288608"/>
                  <a:pt x="2872740" y="280035"/>
                  <a:pt x="2861310" y="264795"/>
                </a:cubicBezTo>
                <a:lnTo>
                  <a:pt x="2825115" y="293370"/>
                </a:lnTo>
                <a:cubicBezTo>
                  <a:pt x="2844165" y="316230"/>
                  <a:pt x="2869883" y="327660"/>
                  <a:pt x="2908935" y="327660"/>
                </a:cubicBezTo>
                <a:cubicBezTo>
                  <a:pt x="2961323" y="327660"/>
                  <a:pt x="2998470" y="291465"/>
                  <a:pt x="2998470" y="240983"/>
                </a:cubicBezTo>
                <a:lnTo>
                  <a:pt x="2998470" y="80010"/>
                </a:lnTo>
                <a:lnTo>
                  <a:pt x="2954655" y="80010"/>
                </a:lnTo>
                <a:lnTo>
                  <a:pt x="2954655" y="102870"/>
                </a:lnTo>
                <a:cubicBezTo>
                  <a:pt x="2943225" y="86678"/>
                  <a:pt x="2924175" y="76200"/>
                  <a:pt x="2901315" y="76200"/>
                </a:cubicBezTo>
                <a:cubicBezTo>
                  <a:pt x="2857500" y="76200"/>
                  <a:pt x="2818448" y="111443"/>
                  <a:pt x="2818448" y="166688"/>
                </a:cubicBezTo>
                <a:cubicBezTo>
                  <a:pt x="2818448" y="220980"/>
                  <a:pt x="2858453" y="256223"/>
                  <a:pt x="2901315" y="256223"/>
                </a:cubicBezTo>
                <a:close/>
                <a:moveTo>
                  <a:pt x="2909888" y="117158"/>
                </a:moveTo>
                <a:cubicBezTo>
                  <a:pt x="2936558" y="117158"/>
                  <a:pt x="2957513" y="139065"/>
                  <a:pt x="2957513" y="165735"/>
                </a:cubicBezTo>
                <a:cubicBezTo>
                  <a:pt x="2957513" y="192405"/>
                  <a:pt x="2936558" y="214313"/>
                  <a:pt x="2909888" y="214313"/>
                </a:cubicBezTo>
                <a:cubicBezTo>
                  <a:pt x="2883218" y="214313"/>
                  <a:pt x="2862263" y="192405"/>
                  <a:pt x="2862263" y="165735"/>
                </a:cubicBezTo>
                <a:cubicBezTo>
                  <a:pt x="2862263" y="138113"/>
                  <a:pt x="2883218" y="117158"/>
                  <a:pt x="2909888" y="117158"/>
                </a:cubicBezTo>
                <a:close/>
                <a:moveTo>
                  <a:pt x="2498408" y="191453"/>
                </a:moveTo>
                <a:cubicBezTo>
                  <a:pt x="2498408" y="239078"/>
                  <a:pt x="2519363" y="256223"/>
                  <a:pt x="2555558" y="256223"/>
                </a:cubicBezTo>
                <a:cubicBezTo>
                  <a:pt x="2571750" y="256223"/>
                  <a:pt x="2585085" y="251460"/>
                  <a:pt x="2596515" y="242888"/>
                </a:cubicBezTo>
                <a:lnTo>
                  <a:pt x="2576513" y="208598"/>
                </a:lnTo>
                <a:cubicBezTo>
                  <a:pt x="2571750" y="213360"/>
                  <a:pt x="2566988" y="215265"/>
                  <a:pt x="2560320" y="215265"/>
                </a:cubicBezTo>
                <a:cubicBezTo>
                  <a:pt x="2548890" y="215265"/>
                  <a:pt x="2541270" y="208598"/>
                  <a:pt x="2541270" y="190500"/>
                </a:cubicBezTo>
                <a:lnTo>
                  <a:pt x="2541270" y="119063"/>
                </a:lnTo>
                <a:lnTo>
                  <a:pt x="2586038" y="119063"/>
                </a:lnTo>
                <a:lnTo>
                  <a:pt x="2586038" y="80010"/>
                </a:lnTo>
                <a:lnTo>
                  <a:pt x="2541270" y="80010"/>
                </a:lnTo>
                <a:lnTo>
                  <a:pt x="2541270" y="16193"/>
                </a:lnTo>
                <a:lnTo>
                  <a:pt x="2498408" y="41910"/>
                </a:lnTo>
                <a:lnTo>
                  <a:pt x="2498408" y="79058"/>
                </a:lnTo>
                <a:lnTo>
                  <a:pt x="2466975" y="79058"/>
                </a:lnTo>
                <a:lnTo>
                  <a:pt x="2466975" y="118110"/>
                </a:lnTo>
                <a:lnTo>
                  <a:pt x="2498408" y="118110"/>
                </a:lnTo>
                <a:lnTo>
                  <a:pt x="2498408" y="191453"/>
                </a:lnTo>
                <a:close/>
                <a:moveTo>
                  <a:pt x="1408748" y="257175"/>
                </a:moveTo>
                <a:cubicBezTo>
                  <a:pt x="1429703" y="257175"/>
                  <a:pt x="1446848" y="247650"/>
                  <a:pt x="1458278" y="231458"/>
                </a:cubicBezTo>
                <a:lnTo>
                  <a:pt x="1458278" y="253365"/>
                </a:lnTo>
                <a:lnTo>
                  <a:pt x="1502093" y="253365"/>
                </a:lnTo>
                <a:lnTo>
                  <a:pt x="1502093" y="79058"/>
                </a:lnTo>
                <a:lnTo>
                  <a:pt x="1457325" y="79058"/>
                </a:lnTo>
                <a:lnTo>
                  <a:pt x="1457325" y="174308"/>
                </a:lnTo>
                <a:cubicBezTo>
                  <a:pt x="1457325" y="200978"/>
                  <a:pt x="1442085" y="216218"/>
                  <a:pt x="1421130" y="216218"/>
                </a:cubicBezTo>
                <a:cubicBezTo>
                  <a:pt x="1397318" y="216218"/>
                  <a:pt x="1385888" y="200978"/>
                  <a:pt x="1385888" y="176213"/>
                </a:cubicBezTo>
                <a:lnTo>
                  <a:pt x="1385888" y="80010"/>
                </a:lnTo>
                <a:lnTo>
                  <a:pt x="1341120" y="80010"/>
                </a:lnTo>
                <a:lnTo>
                  <a:pt x="1341120" y="183833"/>
                </a:lnTo>
                <a:cubicBezTo>
                  <a:pt x="1341120" y="229553"/>
                  <a:pt x="1365885" y="257175"/>
                  <a:pt x="1408748" y="257175"/>
                </a:cubicBezTo>
                <a:close/>
                <a:moveTo>
                  <a:pt x="2704148" y="257175"/>
                </a:moveTo>
                <a:cubicBezTo>
                  <a:pt x="2742248" y="257175"/>
                  <a:pt x="2766060" y="240983"/>
                  <a:pt x="2783205" y="217170"/>
                </a:cubicBezTo>
                <a:lnTo>
                  <a:pt x="2747010" y="196215"/>
                </a:lnTo>
                <a:cubicBezTo>
                  <a:pt x="2738438" y="210503"/>
                  <a:pt x="2725103" y="219075"/>
                  <a:pt x="2704148" y="219075"/>
                </a:cubicBezTo>
                <a:cubicBezTo>
                  <a:pt x="2678430" y="219075"/>
                  <a:pt x="2660333" y="204788"/>
                  <a:pt x="2654618" y="182880"/>
                </a:cubicBezTo>
                <a:lnTo>
                  <a:pt x="2790825" y="182880"/>
                </a:lnTo>
                <a:lnTo>
                  <a:pt x="2790825" y="165735"/>
                </a:lnTo>
                <a:cubicBezTo>
                  <a:pt x="2790825" y="114300"/>
                  <a:pt x="2753678" y="77153"/>
                  <a:pt x="2702243" y="77153"/>
                </a:cubicBezTo>
                <a:cubicBezTo>
                  <a:pt x="2650808" y="77153"/>
                  <a:pt x="2612708" y="117158"/>
                  <a:pt x="2612708" y="167640"/>
                </a:cubicBezTo>
                <a:cubicBezTo>
                  <a:pt x="2613660" y="217170"/>
                  <a:pt x="2648903" y="257175"/>
                  <a:pt x="2704148" y="257175"/>
                </a:cubicBezTo>
                <a:close/>
                <a:moveTo>
                  <a:pt x="2703195" y="113348"/>
                </a:moveTo>
                <a:cubicBezTo>
                  <a:pt x="2726055" y="113348"/>
                  <a:pt x="2742248" y="124778"/>
                  <a:pt x="2747963" y="146685"/>
                </a:cubicBezTo>
                <a:lnTo>
                  <a:pt x="2657475" y="146685"/>
                </a:lnTo>
                <a:cubicBezTo>
                  <a:pt x="2664143" y="126683"/>
                  <a:pt x="2681288" y="113348"/>
                  <a:pt x="2703195" y="113348"/>
                </a:cubicBezTo>
                <a:close/>
                <a:moveTo>
                  <a:pt x="645795" y="120968"/>
                </a:moveTo>
                <a:cubicBezTo>
                  <a:pt x="655320" y="120968"/>
                  <a:pt x="663893" y="123825"/>
                  <a:pt x="668655" y="126683"/>
                </a:cubicBezTo>
                <a:lnTo>
                  <a:pt x="684848" y="82868"/>
                </a:lnTo>
                <a:cubicBezTo>
                  <a:pt x="677228" y="79058"/>
                  <a:pt x="667703" y="76200"/>
                  <a:pt x="656273" y="76200"/>
                </a:cubicBezTo>
                <a:cubicBezTo>
                  <a:pt x="634365" y="76200"/>
                  <a:pt x="617220" y="85725"/>
                  <a:pt x="608648" y="105728"/>
                </a:cubicBezTo>
                <a:lnTo>
                  <a:pt x="608648" y="80010"/>
                </a:lnTo>
                <a:lnTo>
                  <a:pt x="565785" y="80010"/>
                </a:lnTo>
                <a:lnTo>
                  <a:pt x="565785" y="253365"/>
                </a:lnTo>
                <a:lnTo>
                  <a:pt x="609600" y="253365"/>
                </a:lnTo>
                <a:lnTo>
                  <a:pt x="609600" y="161925"/>
                </a:lnTo>
                <a:cubicBezTo>
                  <a:pt x="608648" y="132398"/>
                  <a:pt x="622935" y="120968"/>
                  <a:pt x="645795" y="120968"/>
                </a:cubicBezTo>
                <a:close/>
                <a:moveTo>
                  <a:pt x="451485" y="76200"/>
                </a:moveTo>
                <a:cubicBezTo>
                  <a:pt x="428625" y="76200"/>
                  <a:pt x="408623" y="86678"/>
                  <a:pt x="397193" y="103823"/>
                </a:cubicBezTo>
                <a:lnTo>
                  <a:pt x="397193" y="80010"/>
                </a:lnTo>
                <a:lnTo>
                  <a:pt x="354330" y="80010"/>
                </a:lnTo>
                <a:lnTo>
                  <a:pt x="354330" y="322898"/>
                </a:lnTo>
                <a:lnTo>
                  <a:pt x="398145" y="322898"/>
                </a:lnTo>
                <a:lnTo>
                  <a:pt x="398145" y="232410"/>
                </a:lnTo>
                <a:cubicBezTo>
                  <a:pt x="409575" y="248603"/>
                  <a:pt x="428625" y="257175"/>
                  <a:pt x="452438" y="257175"/>
                </a:cubicBezTo>
                <a:cubicBezTo>
                  <a:pt x="494348" y="257175"/>
                  <a:pt x="534353" y="221933"/>
                  <a:pt x="534353" y="166688"/>
                </a:cubicBezTo>
                <a:cubicBezTo>
                  <a:pt x="533400" y="111443"/>
                  <a:pt x="494348" y="76200"/>
                  <a:pt x="451485" y="76200"/>
                </a:cubicBezTo>
                <a:close/>
                <a:moveTo>
                  <a:pt x="442913" y="215265"/>
                </a:moveTo>
                <a:cubicBezTo>
                  <a:pt x="416243" y="215265"/>
                  <a:pt x="395288" y="193358"/>
                  <a:pt x="395288" y="166688"/>
                </a:cubicBezTo>
                <a:cubicBezTo>
                  <a:pt x="395288" y="140018"/>
                  <a:pt x="416243" y="118110"/>
                  <a:pt x="442913" y="118110"/>
                </a:cubicBezTo>
                <a:cubicBezTo>
                  <a:pt x="469583" y="118110"/>
                  <a:pt x="490538" y="140018"/>
                  <a:pt x="490538" y="166688"/>
                </a:cubicBezTo>
                <a:cubicBezTo>
                  <a:pt x="489585" y="193358"/>
                  <a:pt x="468630" y="215265"/>
                  <a:pt x="442913" y="215265"/>
                </a:cubicBezTo>
                <a:close/>
                <a:moveTo>
                  <a:pt x="2763203" y="2858"/>
                </a:moveTo>
                <a:lnTo>
                  <a:pt x="2718435" y="2858"/>
                </a:lnTo>
                <a:lnTo>
                  <a:pt x="2682240" y="58103"/>
                </a:lnTo>
                <a:lnTo>
                  <a:pt x="2715578" y="58103"/>
                </a:lnTo>
                <a:lnTo>
                  <a:pt x="2763203" y="2858"/>
                </a:lnTo>
                <a:close/>
                <a:moveTo>
                  <a:pt x="2179320" y="161925"/>
                </a:moveTo>
                <a:cubicBezTo>
                  <a:pt x="2179320" y="132398"/>
                  <a:pt x="2193608" y="120968"/>
                  <a:pt x="2216468" y="120968"/>
                </a:cubicBezTo>
                <a:cubicBezTo>
                  <a:pt x="2225993" y="120968"/>
                  <a:pt x="2234565" y="123825"/>
                  <a:pt x="2239328" y="126683"/>
                </a:cubicBezTo>
                <a:lnTo>
                  <a:pt x="2255520" y="82868"/>
                </a:lnTo>
                <a:cubicBezTo>
                  <a:pt x="2247900" y="79058"/>
                  <a:pt x="2238375" y="76200"/>
                  <a:pt x="2226945" y="76200"/>
                </a:cubicBezTo>
                <a:cubicBezTo>
                  <a:pt x="2205038" y="76200"/>
                  <a:pt x="2187893" y="85725"/>
                  <a:pt x="2179320" y="105728"/>
                </a:cubicBezTo>
                <a:lnTo>
                  <a:pt x="2179320" y="80010"/>
                </a:lnTo>
                <a:lnTo>
                  <a:pt x="2136458" y="80010"/>
                </a:lnTo>
                <a:lnTo>
                  <a:pt x="2136458" y="253365"/>
                </a:lnTo>
                <a:lnTo>
                  <a:pt x="2180273" y="253365"/>
                </a:lnTo>
                <a:lnTo>
                  <a:pt x="2180273" y="161925"/>
                </a:lnTo>
                <a:close/>
                <a:moveTo>
                  <a:pt x="2397443" y="226695"/>
                </a:moveTo>
                <a:lnTo>
                  <a:pt x="2397443" y="253365"/>
                </a:lnTo>
                <a:lnTo>
                  <a:pt x="2439353" y="253365"/>
                </a:lnTo>
                <a:lnTo>
                  <a:pt x="2439353" y="146685"/>
                </a:lnTo>
                <a:cubicBezTo>
                  <a:pt x="2439353" y="102870"/>
                  <a:pt x="2410778" y="76200"/>
                  <a:pt x="2360295" y="76200"/>
                </a:cubicBezTo>
                <a:cubicBezTo>
                  <a:pt x="2322195" y="76200"/>
                  <a:pt x="2296478" y="92393"/>
                  <a:pt x="2279333" y="116205"/>
                </a:cubicBezTo>
                <a:lnTo>
                  <a:pt x="2319338" y="136208"/>
                </a:lnTo>
                <a:cubicBezTo>
                  <a:pt x="2326958" y="121920"/>
                  <a:pt x="2340293" y="113348"/>
                  <a:pt x="2359343" y="113348"/>
                </a:cubicBezTo>
                <a:cubicBezTo>
                  <a:pt x="2384108" y="113348"/>
                  <a:pt x="2396490" y="125730"/>
                  <a:pt x="2396490" y="144780"/>
                </a:cubicBezTo>
                <a:lnTo>
                  <a:pt x="2396490" y="146685"/>
                </a:lnTo>
                <a:lnTo>
                  <a:pt x="2351723" y="146685"/>
                </a:lnTo>
                <a:cubicBezTo>
                  <a:pt x="2304098" y="146685"/>
                  <a:pt x="2274570" y="168593"/>
                  <a:pt x="2274570" y="204788"/>
                </a:cubicBezTo>
                <a:cubicBezTo>
                  <a:pt x="2274570" y="235268"/>
                  <a:pt x="2296478" y="256223"/>
                  <a:pt x="2334578" y="256223"/>
                </a:cubicBezTo>
                <a:cubicBezTo>
                  <a:pt x="2361248" y="257175"/>
                  <a:pt x="2385060" y="244793"/>
                  <a:pt x="2397443" y="226695"/>
                </a:cubicBezTo>
                <a:close/>
                <a:moveTo>
                  <a:pt x="2320290" y="200978"/>
                </a:moveTo>
                <a:cubicBezTo>
                  <a:pt x="2320290" y="187643"/>
                  <a:pt x="2330768" y="179070"/>
                  <a:pt x="2356485" y="179070"/>
                </a:cubicBezTo>
                <a:lnTo>
                  <a:pt x="2396490" y="179070"/>
                </a:lnTo>
                <a:lnTo>
                  <a:pt x="2396490" y="188595"/>
                </a:lnTo>
                <a:cubicBezTo>
                  <a:pt x="2387918" y="207645"/>
                  <a:pt x="2366963" y="220028"/>
                  <a:pt x="2346008" y="220028"/>
                </a:cubicBezTo>
                <a:cubicBezTo>
                  <a:pt x="2328863" y="220028"/>
                  <a:pt x="2320290" y="213360"/>
                  <a:pt x="2320290" y="200978"/>
                </a:cubicBezTo>
                <a:close/>
                <a:moveTo>
                  <a:pt x="1901190" y="146685"/>
                </a:moveTo>
                <a:cubicBezTo>
                  <a:pt x="1876425" y="140970"/>
                  <a:pt x="1862138" y="138113"/>
                  <a:pt x="1862138" y="127635"/>
                </a:cubicBezTo>
                <a:cubicBezTo>
                  <a:pt x="1862138" y="118110"/>
                  <a:pt x="1870710" y="110490"/>
                  <a:pt x="1887855" y="110490"/>
                </a:cubicBezTo>
                <a:cubicBezTo>
                  <a:pt x="1904048" y="110490"/>
                  <a:pt x="1914525" y="117158"/>
                  <a:pt x="1921193" y="128588"/>
                </a:cubicBezTo>
                <a:lnTo>
                  <a:pt x="1961198" y="112395"/>
                </a:lnTo>
                <a:cubicBezTo>
                  <a:pt x="1945005" y="89535"/>
                  <a:pt x="1924050" y="75248"/>
                  <a:pt x="1887855" y="75248"/>
                </a:cubicBezTo>
                <a:cubicBezTo>
                  <a:pt x="1845945" y="75248"/>
                  <a:pt x="1817370" y="100013"/>
                  <a:pt x="1817370" y="129540"/>
                </a:cubicBezTo>
                <a:cubicBezTo>
                  <a:pt x="1817370" y="165735"/>
                  <a:pt x="1849755" y="175260"/>
                  <a:pt x="1878330" y="180975"/>
                </a:cubicBezTo>
                <a:cubicBezTo>
                  <a:pt x="1900238" y="185738"/>
                  <a:pt x="1918335" y="188595"/>
                  <a:pt x="1918335" y="200978"/>
                </a:cubicBezTo>
                <a:cubicBezTo>
                  <a:pt x="1918335" y="211455"/>
                  <a:pt x="1908810" y="220028"/>
                  <a:pt x="1890713" y="220028"/>
                </a:cubicBezTo>
                <a:cubicBezTo>
                  <a:pt x="1872615" y="220028"/>
                  <a:pt x="1859280" y="212408"/>
                  <a:pt x="1851660" y="196215"/>
                </a:cubicBezTo>
                <a:lnTo>
                  <a:pt x="1809750" y="213360"/>
                </a:lnTo>
                <a:cubicBezTo>
                  <a:pt x="1823085" y="240983"/>
                  <a:pt x="1848803" y="256223"/>
                  <a:pt x="1889760" y="256223"/>
                </a:cubicBezTo>
                <a:cubicBezTo>
                  <a:pt x="1939290" y="256223"/>
                  <a:pt x="1963103" y="225743"/>
                  <a:pt x="1963103" y="199073"/>
                </a:cubicBezTo>
                <a:cubicBezTo>
                  <a:pt x="1963103" y="161925"/>
                  <a:pt x="1929765" y="152400"/>
                  <a:pt x="1901190" y="146685"/>
                </a:cubicBezTo>
                <a:close/>
                <a:moveTo>
                  <a:pt x="3248978" y="231458"/>
                </a:moveTo>
                <a:lnTo>
                  <a:pt x="3248978" y="322898"/>
                </a:lnTo>
                <a:lnTo>
                  <a:pt x="3292793" y="322898"/>
                </a:lnTo>
                <a:lnTo>
                  <a:pt x="3292793" y="80010"/>
                </a:lnTo>
                <a:lnTo>
                  <a:pt x="3249930" y="80010"/>
                </a:lnTo>
                <a:lnTo>
                  <a:pt x="3249930" y="102870"/>
                </a:lnTo>
                <a:cubicBezTo>
                  <a:pt x="3238500" y="85725"/>
                  <a:pt x="3219450" y="76200"/>
                  <a:pt x="3196590" y="76200"/>
                </a:cubicBezTo>
                <a:cubicBezTo>
                  <a:pt x="3152775" y="76200"/>
                  <a:pt x="3113723" y="111443"/>
                  <a:pt x="3113723" y="166688"/>
                </a:cubicBezTo>
                <a:cubicBezTo>
                  <a:pt x="3113723" y="221933"/>
                  <a:pt x="3153728" y="257175"/>
                  <a:pt x="3196590" y="257175"/>
                </a:cubicBezTo>
                <a:cubicBezTo>
                  <a:pt x="3218498" y="257175"/>
                  <a:pt x="3237548" y="247650"/>
                  <a:pt x="3248978" y="231458"/>
                </a:cubicBezTo>
                <a:close/>
                <a:moveTo>
                  <a:pt x="3156585" y="165735"/>
                </a:moveTo>
                <a:cubicBezTo>
                  <a:pt x="3156585" y="138113"/>
                  <a:pt x="3177540" y="117158"/>
                  <a:pt x="3204210" y="117158"/>
                </a:cubicBezTo>
                <a:cubicBezTo>
                  <a:pt x="3230880" y="117158"/>
                  <a:pt x="3251835" y="139065"/>
                  <a:pt x="3251835" y="165735"/>
                </a:cubicBezTo>
                <a:cubicBezTo>
                  <a:pt x="3251835" y="192405"/>
                  <a:pt x="3230880" y="214313"/>
                  <a:pt x="3204210" y="214313"/>
                </a:cubicBezTo>
                <a:cubicBezTo>
                  <a:pt x="3177540" y="215265"/>
                  <a:pt x="3156585" y="193358"/>
                  <a:pt x="3156585" y="165735"/>
                </a:cubicBezTo>
                <a:close/>
                <a:moveTo>
                  <a:pt x="2077403" y="215265"/>
                </a:moveTo>
                <a:cubicBezTo>
                  <a:pt x="2065973" y="215265"/>
                  <a:pt x="2058353" y="208598"/>
                  <a:pt x="2058353" y="190500"/>
                </a:cubicBezTo>
                <a:lnTo>
                  <a:pt x="2058353" y="119063"/>
                </a:lnTo>
                <a:lnTo>
                  <a:pt x="2103120" y="119063"/>
                </a:lnTo>
                <a:lnTo>
                  <a:pt x="2103120" y="80010"/>
                </a:lnTo>
                <a:lnTo>
                  <a:pt x="2058353" y="80010"/>
                </a:lnTo>
                <a:lnTo>
                  <a:pt x="2058353" y="16193"/>
                </a:lnTo>
                <a:lnTo>
                  <a:pt x="2015490" y="41910"/>
                </a:lnTo>
                <a:lnTo>
                  <a:pt x="2015490" y="79058"/>
                </a:lnTo>
                <a:lnTo>
                  <a:pt x="1984058" y="79058"/>
                </a:lnTo>
                <a:lnTo>
                  <a:pt x="1984058" y="118110"/>
                </a:lnTo>
                <a:lnTo>
                  <a:pt x="2015490" y="118110"/>
                </a:lnTo>
                <a:lnTo>
                  <a:pt x="2015490" y="191453"/>
                </a:lnTo>
                <a:cubicBezTo>
                  <a:pt x="2015490" y="239078"/>
                  <a:pt x="2036445" y="256223"/>
                  <a:pt x="2072640" y="256223"/>
                </a:cubicBezTo>
                <a:cubicBezTo>
                  <a:pt x="2088833" y="256223"/>
                  <a:pt x="2102168" y="251460"/>
                  <a:pt x="2113598" y="242888"/>
                </a:cubicBezTo>
                <a:lnTo>
                  <a:pt x="2093595" y="208598"/>
                </a:lnTo>
                <a:cubicBezTo>
                  <a:pt x="2088833" y="213360"/>
                  <a:pt x="2084070" y="215265"/>
                  <a:pt x="2077403" y="215265"/>
                </a:cubicBezTo>
                <a:close/>
                <a:moveTo>
                  <a:pt x="3445193" y="175260"/>
                </a:moveTo>
                <a:cubicBezTo>
                  <a:pt x="3445193" y="201930"/>
                  <a:pt x="3429953" y="217170"/>
                  <a:pt x="3408998" y="217170"/>
                </a:cubicBezTo>
                <a:cubicBezTo>
                  <a:pt x="3385185" y="217170"/>
                  <a:pt x="3373755" y="201930"/>
                  <a:pt x="3373755" y="177165"/>
                </a:cubicBezTo>
                <a:lnTo>
                  <a:pt x="3373755" y="80010"/>
                </a:lnTo>
                <a:lnTo>
                  <a:pt x="3328988" y="80010"/>
                </a:lnTo>
                <a:lnTo>
                  <a:pt x="3328988" y="183833"/>
                </a:lnTo>
                <a:cubicBezTo>
                  <a:pt x="3328988" y="229553"/>
                  <a:pt x="3353753" y="257175"/>
                  <a:pt x="3395663" y="257175"/>
                </a:cubicBezTo>
                <a:cubicBezTo>
                  <a:pt x="3416618" y="257175"/>
                  <a:pt x="3433763" y="247650"/>
                  <a:pt x="3445193" y="231458"/>
                </a:cubicBezTo>
                <a:lnTo>
                  <a:pt x="3445193" y="253365"/>
                </a:lnTo>
                <a:lnTo>
                  <a:pt x="3489008" y="253365"/>
                </a:lnTo>
                <a:lnTo>
                  <a:pt x="3489008" y="79058"/>
                </a:lnTo>
                <a:lnTo>
                  <a:pt x="3444240" y="79058"/>
                </a:lnTo>
                <a:lnTo>
                  <a:pt x="3444240" y="175260"/>
                </a:lnTo>
                <a:close/>
                <a:moveTo>
                  <a:pt x="3757613" y="200978"/>
                </a:moveTo>
                <a:cubicBezTo>
                  <a:pt x="3740468" y="200978"/>
                  <a:pt x="3728085" y="212408"/>
                  <a:pt x="3728085" y="229553"/>
                </a:cubicBezTo>
                <a:cubicBezTo>
                  <a:pt x="3728085" y="242888"/>
                  <a:pt x="3737610" y="253365"/>
                  <a:pt x="3749993" y="253365"/>
                </a:cubicBezTo>
                <a:cubicBezTo>
                  <a:pt x="3757613" y="253365"/>
                  <a:pt x="3762375" y="249555"/>
                  <a:pt x="3765233" y="243840"/>
                </a:cubicBezTo>
                <a:cubicBezTo>
                  <a:pt x="3764280" y="258128"/>
                  <a:pt x="3754755" y="270510"/>
                  <a:pt x="3735705" y="285750"/>
                </a:cubicBezTo>
                <a:lnTo>
                  <a:pt x="3749993" y="300990"/>
                </a:lnTo>
                <a:cubicBezTo>
                  <a:pt x="3773805" y="283845"/>
                  <a:pt x="3789045" y="263843"/>
                  <a:pt x="3789045" y="237173"/>
                </a:cubicBezTo>
                <a:cubicBezTo>
                  <a:pt x="3789045" y="217170"/>
                  <a:pt x="3777615" y="200978"/>
                  <a:pt x="3757613" y="200978"/>
                </a:cubicBezTo>
                <a:close/>
                <a:moveTo>
                  <a:pt x="3611880" y="76200"/>
                </a:moveTo>
                <a:cubicBezTo>
                  <a:pt x="3560445" y="76200"/>
                  <a:pt x="3522345" y="116205"/>
                  <a:pt x="3522345" y="166688"/>
                </a:cubicBezTo>
                <a:cubicBezTo>
                  <a:pt x="3522345" y="217170"/>
                  <a:pt x="3557588" y="257175"/>
                  <a:pt x="3612833" y="257175"/>
                </a:cubicBezTo>
                <a:cubicBezTo>
                  <a:pt x="3650933" y="257175"/>
                  <a:pt x="3674745" y="240983"/>
                  <a:pt x="3691890" y="217170"/>
                </a:cubicBezTo>
                <a:lnTo>
                  <a:pt x="3655695" y="196215"/>
                </a:lnTo>
                <a:cubicBezTo>
                  <a:pt x="3647123" y="210503"/>
                  <a:pt x="3633788" y="219075"/>
                  <a:pt x="3612833" y="219075"/>
                </a:cubicBezTo>
                <a:cubicBezTo>
                  <a:pt x="3587115" y="219075"/>
                  <a:pt x="3569018" y="204788"/>
                  <a:pt x="3563303" y="182880"/>
                </a:cubicBezTo>
                <a:lnTo>
                  <a:pt x="3699510" y="182880"/>
                </a:lnTo>
                <a:lnTo>
                  <a:pt x="3699510" y="165735"/>
                </a:lnTo>
                <a:cubicBezTo>
                  <a:pt x="3700463" y="113348"/>
                  <a:pt x="3663315" y="76200"/>
                  <a:pt x="3611880" y="76200"/>
                </a:cubicBezTo>
                <a:close/>
                <a:moveTo>
                  <a:pt x="3565208" y="147638"/>
                </a:moveTo>
                <a:cubicBezTo>
                  <a:pt x="3571875" y="127635"/>
                  <a:pt x="3589020" y="114300"/>
                  <a:pt x="3611880" y="114300"/>
                </a:cubicBezTo>
                <a:cubicBezTo>
                  <a:pt x="3634740" y="114300"/>
                  <a:pt x="3650933" y="125730"/>
                  <a:pt x="3656648" y="147638"/>
                </a:cubicBezTo>
                <a:lnTo>
                  <a:pt x="3565208" y="147638"/>
                </a:lnTo>
                <a:close/>
                <a:moveTo>
                  <a:pt x="1704023" y="216218"/>
                </a:moveTo>
                <a:lnTo>
                  <a:pt x="1667828" y="195263"/>
                </a:lnTo>
                <a:cubicBezTo>
                  <a:pt x="1659255" y="209550"/>
                  <a:pt x="1645920" y="218123"/>
                  <a:pt x="1624965" y="218123"/>
                </a:cubicBezTo>
                <a:cubicBezTo>
                  <a:pt x="1599248" y="218123"/>
                  <a:pt x="1581150" y="203835"/>
                  <a:pt x="1575435" y="181928"/>
                </a:cubicBezTo>
                <a:lnTo>
                  <a:pt x="1711643" y="181928"/>
                </a:lnTo>
                <a:lnTo>
                  <a:pt x="1711643" y="164783"/>
                </a:lnTo>
                <a:cubicBezTo>
                  <a:pt x="1711643" y="113348"/>
                  <a:pt x="1674495" y="76200"/>
                  <a:pt x="1623060" y="76200"/>
                </a:cubicBezTo>
                <a:cubicBezTo>
                  <a:pt x="1571625" y="76200"/>
                  <a:pt x="1533525" y="116205"/>
                  <a:pt x="1533525" y="166688"/>
                </a:cubicBezTo>
                <a:cubicBezTo>
                  <a:pt x="1533525" y="217170"/>
                  <a:pt x="1568768" y="257175"/>
                  <a:pt x="1624013" y="257175"/>
                </a:cubicBezTo>
                <a:cubicBezTo>
                  <a:pt x="1662113" y="257175"/>
                  <a:pt x="1686878" y="240983"/>
                  <a:pt x="1704023" y="216218"/>
                </a:cubicBezTo>
                <a:close/>
                <a:moveTo>
                  <a:pt x="1623060" y="113348"/>
                </a:moveTo>
                <a:cubicBezTo>
                  <a:pt x="1645920" y="113348"/>
                  <a:pt x="1662113" y="124778"/>
                  <a:pt x="1667828" y="146685"/>
                </a:cubicBezTo>
                <a:lnTo>
                  <a:pt x="1576388" y="146685"/>
                </a:lnTo>
                <a:cubicBezTo>
                  <a:pt x="1584008" y="126683"/>
                  <a:pt x="1601153" y="113348"/>
                  <a:pt x="1623060" y="113348"/>
                </a:cubicBezTo>
                <a:close/>
                <a:moveTo>
                  <a:pt x="2466975" y="563880"/>
                </a:moveTo>
                <a:lnTo>
                  <a:pt x="2511743" y="563880"/>
                </a:lnTo>
                <a:lnTo>
                  <a:pt x="2511743" y="389573"/>
                </a:lnTo>
                <a:lnTo>
                  <a:pt x="2466975" y="389573"/>
                </a:lnTo>
                <a:lnTo>
                  <a:pt x="2466975" y="563880"/>
                </a:lnTo>
                <a:close/>
                <a:moveTo>
                  <a:pt x="2489835" y="312420"/>
                </a:moveTo>
                <a:cubicBezTo>
                  <a:pt x="2473643" y="312420"/>
                  <a:pt x="2462213" y="324803"/>
                  <a:pt x="2462213" y="340995"/>
                </a:cubicBezTo>
                <a:cubicBezTo>
                  <a:pt x="2462213" y="357188"/>
                  <a:pt x="2473643" y="369570"/>
                  <a:pt x="2489835" y="369570"/>
                </a:cubicBezTo>
                <a:cubicBezTo>
                  <a:pt x="2506980" y="369570"/>
                  <a:pt x="2518410" y="358140"/>
                  <a:pt x="2518410" y="340995"/>
                </a:cubicBezTo>
                <a:cubicBezTo>
                  <a:pt x="2517458" y="324803"/>
                  <a:pt x="2506028" y="312420"/>
                  <a:pt x="2489835" y="312420"/>
                </a:cubicBezTo>
                <a:close/>
                <a:moveTo>
                  <a:pt x="2634615" y="386715"/>
                </a:moveTo>
                <a:cubicBezTo>
                  <a:pt x="2583180" y="386715"/>
                  <a:pt x="2544128" y="426720"/>
                  <a:pt x="2544128" y="477203"/>
                </a:cubicBezTo>
                <a:cubicBezTo>
                  <a:pt x="2544128" y="526733"/>
                  <a:pt x="2583180" y="567690"/>
                  <a:pt x="2634615" y="567690"/>
                </a:cubicBezTo>
                <a:cubicBezTo>
                  <a:pt x="2686050" y="567690"/>
                  <a:pt x="2725103" y="526733"/>
                  <a:pt x="2725103" y="477203"/>
                </a:cubicBezTo>
                <a:cubicBezTo>
                  <a:pt x="2725103" y="426720"/>
                  <a:pt x="2686050" y="386715"/>
                  <a:pt x="2634615" y="386715"/>
                </a:cubicBezTo>
                <a:close/>
                <a:moveTo>
                  <a:pt x="2634615" y="524828"/>
                </a:moveTo>
                <a:cubicBezTo>
                  <a:pt x="2607945" y="524828"/>
                  <a:pt x="2587943" y="502920"/>
                  <a:pt x="2587943" y="476250"/>
                </a:cubicBezTo>
                <a:cubicBezTo>
                  <a:pt x="2587943" y="449580"/>
                  <a:pt x="2608898" y="427673"/>
                  <a:pt x="2634615" y="427673"/>
                </a:cubicBezTo>
                <a:cubicBezTo>
                  <a:pt x="2660333" y="427673"/>
                  <a:pt x="2681288" y="449580"/>
                  <a:pt x="2681288" y="476250"/>
                </a:cubicBezTo>
                <a:cubicBezTo>
                  <a:pt x="2682240" y="503873"/>
                  <a:pt x="2661285" y="524828"/>
                  <a:pt x="2634615" y="524828"/>
                </a:cubicBezTo>
                <a:close/>
                <a:moveTo>
                  <a:pt x="0" y="563880"/>
                </a:moveTo>
                <a:lnTo>
                  <a:pt x="43815" y="563880"/>
                </a:lnTo>
                <a:lnTo>
                  <a:pt x="43815" y="310515"/>
                </a:lnTo>
                <a:lnTo>
                  <a:pt x="0" y="310515"/>
                </a:lnTo>
                <a:lnTo>
                  <a:pt x="0" y="563880"/>
                </a:lnTo>
                <a:close/>
                <a:moveTo>
                  <a:pt x="3356610" y="563880"/>
                </a:moveTo>
                <a:lnTo>
                  <a:pt x="3400425" y="563880"/>
                </a:lnTo>
                <a:lnTo>
                  <a:pt x="3400425" y="310515"/>
                </a:lnTo>
                <a:lnTo>
                  <a:pt x="3356610" y="310515"/>
                </a:lnTo>
                <a:lnTo>
                  <a:pt x="3356610" y="563880"/>
                </a:lnTo>
                <a:close/>
                <a:moveTo>
                  <a:pt x="2850833" y="386715"/>
                </a:moveTo>
                <a:cubicBezTo>
                  <a:pt x="2829878" y="386715"/>
                  <a:pt x="2811780" y="396240"/>
                  <a:pt x="2800350" y="412433"/>
                </a:cubicBezTo>
                <a:lnTo>
                  <a:pt x="2800350" y="390525"/>
                </a:lnTo>
                <a:lnTo>
                  <a:pt x="2756535" y="390525"/>
                </a:lnTo>
                <a:lnTo>
                  <a:pt x="2756535" y="563880"/>
                </a:lnTo>
                <a:lnTo>
                  <a:pt x="2800350" y="563880"/>
                </a:lnTo>
                <a:lnTo>
                  <a:pt x="2800350" y="467678"/>
                </a:lnTo>
                <a:cubicBezTo>
                  <a:pt x="2800350" y="441008"/>
                  <a:pt x="2816543" y="424815"/>
                  <a:pt x="2836545" y="424815"/>
                </a:cubicBezTo>
                <a:cubicBezTo>
                  <a:pt x="2859405" y="424815"/>
                  <a:pt x="2871788" y="440055"/>
                  <a:pt x="2871788" y="464820"/>
                </a:cubicBezTo>
                <a:lnTo>
                  <a:pt x="2871788" y="562928"/>
                </a:lnTo>
                <a:lnTo>
                  <a:pt x="2916555" y="562928"/>
                </a:lnTo>
                <a:lnTo>
                  <a:pt x="2916555" y="458153"/>
                </a:lnTo>
                <a:cubicBezTo>
                  <a:pt x="2917508" y="413385"/>
                  <a:pt x="2891790" y="386715"/>
                  <a:pt x="2850833" y="386715"/>
                </a:cubicBezTo>
                <a:close/>
                <a:moveTo>
                  <a:pt x="3437573" y="563880"/>
                </a:moveTo>
                <a:lnTo>
                  <a:pt x="3481388" y="563880"/>
                </a:lnTo>
                <a:lnTo>
                  <a:pt x="3481388" y="310515"/>
                </a:lnTo>
                <a:lnTo>
                  <a:pt x="3437573" y="310515"/>
                </a:lnTo>
                <a:lnTo>
                  <a:pt x="3437573" y="563880"/>
                </a:lnTo>
                <a:close/>
                <a:moveTo>
                  <a:pt x="3603308" y="386715"/>
                </a:moveTo>
                <a:cubicBezTo>
                  <a:pt x="3551873" y="386715"/>
                  <a:pt x="3513773" y="426720"/>
                  <a:pt x="3513773" y="477203"/>
                </a:cubicBezTo>
                <a:cubicBezTo>
                  <a:pt x="3513773" y="527685"/>
                  <a:pt x="3549015" y="567690"/>
                  <a:pt x="3604260" y="567690"/>
                </a:cubicBezTo>
                <a:cubicBezTo>
                  <a:pt x="3642360" y="567690"/>
                  <a:pt x="3666173" y="551498"/>
                  <a:pt x="3683318" y="527685"/>
                </a:cubicBezTo>
                <a:lnTo>
                  <a:pt x="3647123" y="506730"/>
                </a:lnTo>
                <a:cubicBezTo>
                  <a:pt x="3638550" y="521018"/>
                  <a:pt x="3625215" y="529590"/>
                  <a:pt x="3604260" y="529590"/>
                </a:cubicBezTo>
                <a:cubicBezTo>
                  <a:pt x="3578543" y="529590"/>
                  <a:pt x="3560445" y="515303"/>
                  <a:pt x="3554730" y="493395"/>
                </a:cubicBezTo>
                <a:lnTo>
                  <a:pt x="3690938" y="493395"/>
                </a:lnTo>
                <a:lnTo>
                  <a:pt x="3690938" y="476250"/>
                </a:lnTo>
                <a:cubicBezTo>
                  <a:pt x="3691890" y="423863"/>
                  <a:pt x="3654743" y="386715"/>
                  <a:pt x="3603308" y="386715"/>
                </a:cubicBezTo>
                <a:close/>
                <a:moveTo>
                  <a:pt x="3556635" y="457200"/>
                </a:moveTo>
                <a:cubicBezTo>
                  <a:pt x="3563303" y="437198"/>
                  <a:pt x="3580448" y="423863"/>
                  <a:pt x="3603308" y="423863"/>
                </a:cubicBezTo>
                <a:cubicBezTo>
                  <a:pt x="3626168" y="423863"/>
                  <a:pt x="3642360" y="435293"/>
                  <a:pt x="3648075" y="457200"/>
                </a:cubicBezTo>
                <a:lnTo>
                  <a:pt x="3556635" y="457200"/>
                </a:lnTo>
                <a:close/>
                <a:moveTo>
                  <a:pt x="2408873" y="525780"/>
                </a:moveTo>
                <a:cubicBezTo>
                  <a:pt x="2397443" y="525780"/>
                  <a:pt x="2389823" y="519113"/>
                  <a:pt x="2389823" y="501015"/>
                </a:cubicBezTo>
                <a:lnTo>
                  <a:pt x="2389823" y="429578"/>
                </a:lnTo>
                <a:lnTo>
                  <a:pt x="2434590" y="429578"/>
                </a:lnTo>
                <a:lnTo>
                  <a:pt x="2434590" y="390525"/>
                </a:lnTo>
                <a:lnTo>
                  <a:pt x="2390775" y="390525"/>
                </a:lnTo>
                <a:lnTo>
                  <a:pt x="2390775" y="327660"/>
                </a:lnTo>
                <a:lnTo>
                  <a:pt x="2347913" y="353378"/>
                </a:lnTo>
                <a:lnTo>
                  <a:pt x="2347913" y="390525"/>
                </a:lnTo>
                <a:lnTo>
                  <a:pt x="2316480" y="390525"/>
                </a:lnTo>
                <a:lnTo>
                  <a:pt x="2316480" y="429578"/>
                </a:lnTo>
                <a:lnTo>
                  <a:pt x="2347913" y="429578"/>
                </a:lnTo>
                <a:lnTo>
                  <a:pt x="2347913" y="502920"/>
                </a:lnTo>
                <a:cubicBezTo>
                  <a:pt x="2347913" y="550545"/>
                  <a:pt x="2368868" y="567690"/>
                  <a:pt x="2405063" y="567690"/>
                </a:cubicBezTo>
                <a:cubicBezTo>
                  <a:pt x="2421255" y="567690"/>
                  <a:pt x="2434590" y="562928"/>
                  <a:pt x="2446020" y="554355"/>
                </a:cubicBezTo>
                <a:lnTo>
                  <a:pt x="2426018" y="520065"/>
                </a:lnTo>
                <a:cubicBezTo>
                  <a:pt x="2420303" y="522923"/>
                  <a:pt x="2415540" y="525780"/>
                  <a:pt x="2408873" y="525780"/>
                </a:cubicBezTo>
                <a:close/>
                <a:moveTo>
                  <a:pt x="3048000" y="386715"/>
                </a:moveTo>
                <a:cubicBezTo>
                  <a:pt x="3027045" y="386715"/>
                  <a:pt x="3008948" y="396240"/>
                  <a:pt x="2997518" y="412433"/>
                </a:cubicBezTo>
                <a:lnTo>
                  <a:pt x="2997518" y="390525"/>
                </a:lnTo>
                <a:lnTo>
                  <a:pt x="2953703" y="390525"/>
                </a:lnTo>
                <a:lnTo>
                  <a:pt x="2953703" y="563880"/>
                </a:lnTo>
                <a:lnTo>
                  <a:pt x="2997518" y="563880"/>
                </a:lnTo>
                <a:lnTo>
                  <a:pt x="2997518" y="467678"/>
                </a:lnTo>
                <a:cubicBezTo>
                  <a:pt x="2997518" y="441008"/>
                  <a:pt x="3013710" y="424815"/>
                  <a:pt x="3033713" y="424815"/>
                </a:cubicBezTo>
                <a:cubicBezTo>
                  <a:pt x="3056573" y="424815"/>
                  <a:pt x="3068955" y="440055"/>
                  <a:pt x="3068955" y="464820"/>
                </a:cubicBezTo>
                <a:lnTo>
                  <a:pt x="3068955" y="562928"/>
                </a:lnTo>
                <a:lnTo>
                  <a:pt x="3113723" y="562928"/>
                </a:lnTo>
                <a:lnTo>
                  <a:pt x="3113723" y="458153"/>
                </a:lnTo>
                <a:cubicBezTo>
                  <a:pt x="3114675" y="413385"/>
                  <a:pt x="3088958" y="386715"/>
                  <a:pt x="3048000" y="386715"/>
                </a:cubicBezTo>
                <a:close/>
                <a:moveTo>
                  <a:pt x="3235643" y="386715"/>
                </a:moveTo>
                <a:cubicBezTo>
                  <a:pt x="3184208" y="386715"/>
                  <a:pt x="3146108" y="426720"/>
                  <a:pt x="3146108" y="477203"/>
                </a:cubicBezTo>
                <a:cubicBezTo>
                  <a:pt x="3146108" y="527685"/>
                  <a:pt x="3181350" y="567690"/>
                  <a:pt x="3236595" y="567690"/>
                </a:cubicBezTo>
                <a:cubicBezTo>
                  <a:pt x="3274695" y="567690"/>
                  <a:pt x="3298508" y="551498"/>
                  <a:pt x="3315653" y="527685"/>
                </a:cubicBezTo>
                <a:lnTo>
                  <a:pt x="3279458" y="506730"/>
                </a:lnTo>
                <a:cubicBezTo>
                  <a:pt x="3270885" y="521018"/>
                  <a:pt x="3257550" y="529590"/>
                  <a:pt x="3236595" y="529590"/>
                </a:cubicBezTo>
                <a:cubicBezTo>
                  <a:pt x="3210878" y="529590"/>
                  <a:pt x="3192780" y="515303"/>
                  <a:pt x="3187065" y="493395"/>
                </a:cubicBezTo>
                <a:lnTo>
                  <a:pt x="3324225" y="493395"/>
                </a:lnTo>
                <a:lnTo>
                  <a:pt x="3324225" y="476250"/>
                </a:lnTo>
                <a:cubicBezTo>
                  <a:pt x="3324225" y="423863"/>
                  <a:pt x="3287078" y="386715"/>
                  <a:pt x="3235643" y="386715"/>
                </a:cubicBezTo>
                <a:close/>
                <a:moveTo>
                  <a:pt x="3189923" y="457200"/>
                </a:moveTo>
                <a:cubicBezTo>
                  <a:pt x="3196590" y="437198"/>
                  <a:pt x="3213735" y="423863"/>
                  <a:pt x="3236595" y="423863"/>
                </a:cubicBezTo>
                <a:cubicBezTo>
                  <a:pt x="3259455" y="423863"/>
                  <a:pt x="3275648" y="435293"/>
                  <a:pt x="3281363" y="457200"/>
                </a:cubicBezTo>
                <a:lnTo>
                  <a:pt x="3189923" y="457200"/>
                </a:lnTo>
                <a:close/>
                <a:moveTo>
                  <a:pt x="541020" y="563880"/>
                </a:moveTo>
                <a:lnTo>
                  <a:pt x="585788" y="563880"/>
                </a:lnTo>
                <a:lnTo>
                  <a:pt x="585788" y="389573"/>
                </a:lnTo>
                <a:lnTo>
                  <a:pt x="541020" y="389573"/>
                </a:lnTo>
                <a:lnTo>
                  <a:pt x="541020" y="563880"/>
                </a:lnTo>
                <a:close/>
                <a:moveTo>
                  <a:pt x="1924050" y="313373"/>
                </a:moveTo>
                <a:lnTo>
                  <a:pt x="1879283" y="313373"/>
                </a:lnTo>
                <a:lnTo>
                  <a:pt x="1843088" y="368618"/>
                </a:lnTo>
                <a:lnTo>
                  <a:pt x="1876425" y="368618"/>
                </a:lnTo>
                <a:lnTo>
                  <a:pt x="1924050" y="313373"/>
                </a:lnTo>
                <a:close/>
                <a:moveTo>
                  <a:pt x="160973" y="386715"/>
                </a:moveTo>
                <a:cubicBezTo>
                  <a:pt x="122873" y="386715"/>
                  <a:pt x="97155" y="402908"/>
                  <a:pt x="80010" y="426720"/>
                </a:cubicBezTo>
                <a:lnTo>
                  <a:pt x="120015" y="446723"/>
                </a:lnTo>
                <a:cubicBezTo>
                  <a:pt x="127635" y="432435"/>
                  <a:pt x="140970" y="423863"/>
                  <a:pt x="160020" y="423863"/>
                </a:cubicBezTo>
                <a:cubicBezTo>
                  <a:pt x="184785" y="423863"/>
                  <a:pt x="197168" y="436245"/>
                  <a:pt x="197168" y="455295"/>
                </a:cubicBezTo>
                <a:lnTo>
                  <a:pt x="197168" y="457200"/>
                </a:lnTo>
                <a:lnTo>
                  <a:pt x="152400" y="457200"/>
                </a:lnTo>
                <a:cubicBezTo>
                  <a:pt x="104775" y="457200"/>
                  <a:pt x="75248" y="479108"/>
                  <a:pt x="75248" y="515303"/>
                </a:cubicBezTo>
                <a:cubicBezTo>
                  <a:pt x="75248" y="545783"/>
                  <a:pt x="97155" y="566738"/>
                  <a:pt x="135255" y="566738"/>
                </a:cubicBezTo>
                <a:cubicBezTo>
                  <a:pt x="161925" y="566738"/>
                  <a:pt x="185738" y="554355"/>
                  <a:pt x="198120" y="536258"/>
                </a:cubicBezTo>
                <a:lnTo>
                  <a:pt x="198120" y="562928"/>
                </a:lnTo>
                <a:lnTo>
                  <a:pt x="240030" y="562928"/>
                </a:lnTo>
                <a:lnTo>
                  <a:pt x="240030" y="457200"/>
                </a:lnTo>
                <a:cubicBezTo>
                  <a:pt x="240030" y="413385"/>
                  <a:pt x="211455" y="386715"/>
                  <a:pt x="160973" y="386715"/>
                </a:cubicBezTo>
                <a:close/>
                <a:moveTo>
                  <a:pt x="198120" y="499110"/>
                </a:moveTo>
                <a:cubicBezTo>
                  <a:pt x="189548" y="518160"/>
                  <a:pt x="168593" y="530543"/>
                  <a:pt x="147638" y="530543"/>
                </a:cubicBezTo>
                <a:cubicBezTo>
                  <a:pt x="129540" y="530543"/>
                  <a:pt x="120968" y="523875"/>
                  <a:pt x="120968" y="511493"/>
                </a:cubicBezTo>
                <a:cubicBezTo>
                  <a:pt x="120968" y="498158"/>
                  <a:pt x="131445" y="489585"/>
                  <a:pt x="157163" y="489585"/>
                </a:cubicBezTo>
                <a:lnTo>
                  <a:pt x="197168" y="489585"/>
                </a:lnTo>
                <a:lnTo>
                  <a:pt x="197168" y="499110"/>
                </a:lnTo>
                <a:close/>
                <a:moveTo>
                  <a:pt x="1864043" y="386715"/>
                </a:moveTo>
                <a:cubicBezTo>
                  <a:pt x="1812608" y="386715"/>
                  <a:pt x="1774508" y="426720"/>
                  <a:pt x="1774508" y="477203"/>
                </a:cubicBezTo>
                <a:cubicBezTo>
                  <a:pt x="1774508" y="527685"/>
                  <a:pt x="1809750" y="567690"/>
                  <a:pt x="1864995" y="567690"/>
                </a:cubicBezTo>
                <a:cubicBezTo>
                  <a:pt x="1903095" y="567690"/>
                  <a:pt x="1926908" y="551498"/>
                  <a:pt x="1944053" y="527685"/>
                </a:cubicBezTo>
                <a:lnTo>
                  <a:pt x="1907858" y="506730"/>
                </a:lnTo>
                <a:cubicBezTo>
                  <a:pt x="1899285" y="521018"/>
                  <a:pt x="1885950" y="529590"/>
                  <a:pt x="1864995" y="529590"/>
                </a:cubicBezTo>
                <a:cubicBezTo>
                  <a:pt x="1839278" y="529590"/>
                  <a:pt x="1821180" y="515303"/>
                  <a:pt x="1815465" y="493395"/>
                </a:cubicBezTo>
                <a:lnTo>
                  <a:pt x="1952625" y="493395"/>
                </a:lnTo>
                <a:lnTo>
                  <a:pt x="1952625" y="476250"/>
                </a:lnTo>
                <a:cubicBezTo>
                  <a:pt x="1952625" y="423863"/>
                  <a:pt x="1915478" y="386715"/>
                  <a:pt x="1864043" y="386715"/>
                </a:cubicBezTo>
                <a:close/>
                <a:moveTo>
                  <a:pt x="1817370" y="457200"/>
                </a:moveTo>
                <a:cubicBezTo>
                  <a:pt x="1824038" y="437198"/>
                  <a:pt x="1841183" y="423863"/>
                  <a:pt x="1864043" y="423863"/>
                </a:cubicBezTo>
                <a:cubicBezTo>
                  <a:pt x="1886903" y="423863"/>
                  <a:pt x="1903095" y="435293"/>
                  <a:pt x="1908810" y="457200"/>
                </a:cubicBezTo>
                <a:lnTo>
                  <a:pt x="1817370" y="457200"/>
                </a:lnTo>
                <a:close/>
                <a:moveTo>
                  <a:pt x="962978" y="386715"/>
                </a:moveTo>
                <a:cubicBezTo>
                  <a:pt x="911543" y="386715"/>
                  <a:pt x="872490" y="426720"/>
                  <a:pt x="872490" y="477203"/>
                </a:cubicBezTo>
                <a:cubicBezTo>
                  <a:pt x="872490" y="526733"/>
                  <a:pt x="911543" y="567690"/>
                  <a:pt x="962978" y="567690"/>
                </a:cubicBezTo>
                <a:cubicBezTo>
                  <a:pt x="1014413" y="567690"/>
                  <a:pt x="1053465" y="526733"/>
                  <a:pt x="1053465" y="477203"/>
                </a:cubicBezTo>
                <a:cubicBezTo>
                  <a:pt x="1053465" y="426720"/>
                  <a:pt x="1014413" y="386715"/>
                  <a:pt x="962978" y="386715"/>
                </a:cubicBezTo>
                <a:close/>
                <a:moveTo>
                  <a:pt x="962978" y="524828"/>
                </a:moveTo>
                <a:cubicBezTo>
                  <a:pt x="936308" y="524828"/>
                  <a:pt x="916305" y="502920"/>
                  <a:pt x="916305" y="476250"/>
                </a:cubicBezTo>
                <a:cubicBezTo>
                  <a:pt x="916305" y="449580"/>
                  <a:pt x="937260" y="427673"/>
                  <a:pt x="962978" y="427673"/>
                </a:cubicBezTo>
                <a:cubicBezTo>
                  <a:pt x="988695" y="427673"/>
                  <a:pt x="1009650" y="449580"/>
                  <a:pt x="1009650" y="476250"/>
                </a:cubicBezTo>
                <a:cubicBezTo>
                  <a:pt x="1010603" y="503873"/>
                  <a:pt x="989648" y="524828"/>
                  <a:pt x="962978" y="524828"/>
                </a:cubicBezTo>
                <a:close/>
                <a:moveTo>
                  <a:pt x="1180148" y="386715"/>
                </a:moveTo>
                <a:cubicBezTo>
                  <a:pt x="1159193" y="386715"/>
                  <a:pt x="1141095" y="396240"/>
                  <a:pt x="1129665" y="412433"/>
                </a:cubicBezTo>
                <a:lnTo>
                  <a:pt x="1129665" y="390525"/>
                </a:lnTo>
                <a:lnTo>
                  <a:pt x="1085850" y="390525"/>
                </a:lnTo>
                <a:lnTo>
                  <a:pt x="1085850" y="563880"/>
                </a:lnTo>
                <a:lnTo>
                  <a:pt x="1129665" y="563880"/>
                </a:lnTo>
                <a:lnTo>
                  <a:pt x="1129665" y="467678"/>
                </a:lnTo>
                <a:cubicBezTo>
                  <a:pt x="1129665" y="441008"/>
                  <a:pt x="1145858" y="424815"/>
                  <a:pt x="1165860" y="424815"/>
                </a:cubicBezTo>
                <a:cubicBezTo>
                  <a:pt x="1188720" y="424815"/>
                  <a:pt x="1201103" y="440055"/>
                  <a:pt x="1201103" y="464820"/>
                </a:cubicBezTo>
                <a:lnTo>
                  <a:pt x="1201103" y="562928"/>
                </a:lnTo>
                <a:lnTo>
                  <a:pt x="1245870" y="562928"/>
                </a:lnTo>
                <a:lnTo>
                  <a:pt x="1245870" y="458153"/>
                </a:lnTo>
                <a:cubicBezTo>
                  <a:pt x="1245870" y="413385"/>
                  <a:pt x="1220153" y="386715"/>
                  <a:pt x="1180148" y="386715"/>
                </a:cubicBezTo>
                <a:close/>
                <a:moveTo>
                  <a:pt x="1664970" y="386715"/>
                </a:moveTo>
                <a:cubicBezTo>
                  <a:pt x="1642110" y="386715"/>
                  <a:pt x="1622108" y="397193"/>
                  <a:pt x="1610678" y="414338"/>
                </a:cubicBezTo>
                <a:lnTo>
                  <a:pt x="1610678" y="390525"/>
                </a:lnTo>
                <a:lnTo>
                  <a:pt x="1567815" y="390525"/>
                </a:lnTo>
                <a:lnTo>
                  <a:pt x="1567815" y="633413"/>
                </a:lnTo>
                <a:lnTo>
                  <a:pt x="1611630" y="633413"/>
                </a:lnTo>
                <a:lnTo>
                  <a:pt x="1611630" y="542925"/>
                </a:lnTo>
                <a:cubicBezTo>
                  <a:pt x="1623060" y="559118"/>
                  <a:pt x="1642110" y="567690"/>
                  <a:pt x="1665923" y="567690"/>
                </a:cubicBezTo>
                <a:cubicBezTo>
                  <a:pt x="1707833" y="567690"/>
                  <a:pt x="1747838" y="532448"/>
                  <a:pt x="1747838" y="477203"/>
                </a:cubicBezTo>
                <a:cubicBezTo>
                  <a:pt x="1747838" y="421005"/>
                  <a:pt x="1708785" y="386715"/>
                  <a:pt x="1664970" y="386715"/>
                </a:cubicBezTo>
                <a:close/>
                <a:moveTo>
                  <a:pt x="1656398" y="525780"/>
                </a:moveTo>
                <a:cubicBezTo>
                  <a:pt x="1629728" y="525780"/>
                  <a:pt x="1608773" y="503873"/>
                  <a:pt x="1608773" y="477203"/>
                </a:cubicBezTo>
                <a:cubicBezTo>
                  <a:pt x="1608773" y="450533"/>
                  <a:pt x="1629728" y="428625"/>
                  <a:pt x="1656398" y="428625"/>
                </a:cubicBezTo>
                <a:cubicBezTo>
                  <a:pt x="1683068" y="428625"/>
                  <a:pt x="1704023" y="450533"/>
                  <a:pt x="1704023" y="477203"/>
                </a:cubicBezTo>
                <a:cubicBezTo>
                  <a:pt x="1704023" y="503873"/>
                  <a:pt x="1683068" y="525780"/>
                  <a:pt x="1656398" y="525780"/>
                </a:cubicBezTo>
                <a:close/>
                <a:moveTo>
                  <a:pt x="795338" y="563880"/>
                </a:moveTo>
                <a:lnTo>
                  <a:pt x="840105" y="563880"/>
                </a:lnTo>
                <a:lnTo>
                  <a:pt x="840105" y="389573"/>
                </a:lnTo>
                <a:lnTo>
                  <a:pt x="795338" y="389573"/>
                </a:lnTo>
                <a:lnTo>
                  <a:pt x="795338" y="563880"/>
                </a:lnTo>
                <a:close/>
                <a:moveTo>
                  <a:pt x="818198" y="312420"/>
                </a:moveTo>
                <a:cubicBezTo>
                  <a:pt x="802005" y="312420"/>
                  <a:pt x="790575" y="324803"/>
                  <a:pt x="790575" y="340995"/>
                </a:cubicBezTo>
                <a:cubicBezTo>
                  <a:pt x="790575" y="357188"/>
                  <a:pt x="802005" y="369570"/>
                  <a:pt x="818198" y="369570"/>
                </a:cubicBezTo>
                <a:cubicBezTo>
                  <a:pt x="835343" y="369570"/>
                  <a:pt x="846773" y="358140"/>
                  <a:pt x="846773" y="340995"/>
                </a:cubicBezTo>
                <a:cubicBezTo>
                  <a:pt x="845820" y="324803"/>
                  <a:pt x="834390" y="312420"/>
                  <a:pt x="818198" y="312420"/>
                </a:cubicBezTo>
                <a:close/>
                <a:moveTo>
                  <a:pt x="429578" y="506730"/>
                </a:moveTo>
                <a:lnTo>
                  <a:pt x="387668" y="389573"/>
                </a:lnTo>
                <a:lnTo>
                  <a:pt x="340995" y="389573"/>
                </a:lnTo>
                <a:lnTo>
                  <a:pt x="406718" y="562928"/>
                </a:lnTo>
                <a:lnTo>
                  <a:pt x="450533" y="562928"/>
                </a:lnTo>
                <a:lnTo>
                  <a:pt x="518160" y="389573"/>
                </a:lnTo>
                <a:lnTo>
                  <a:pt x="472440" y="389573"/>
                </a:lnTo>
                <a:lnTo>
                  <a:pt x="429578" y="506730"/>
                </a:lnTo>
                <a:close/>
                <a:moveTo>
                  <a:pt x="2027873" y="416243"/>
                </a:moveTo>
                <a:lnTo>
                  <a:pt x="2027873" y="389573"/>
                </a:lnTo>
                <a:lnTo>
                  <a:pt x="1985010" y="389573"/>
                </a:lnTo>
                <a:lnTo>
                  <a:pt x="1985010" y="562928"/>
                </a:lnTo>
                <a:lnTo>
                  <a:pt x="2028825" y="562928"/>
                </a:lnTo>
                <a:lnTo>
                  <a:pt x="2028825" y="471488"/>
                </a:lnTo>
                <a:cubicBezTo>
                  <a:pt x="2028825" y="441960"/>
                  <a:pt x="2043113" y="430530"/>
                  <a:pt x="2065973" y="430530"/>
                </a:cubicBezTo>
                <a:cubicBezTo>
                  <a:pt x="2075498" y="430530"/>
                  <a:pt x="2084070" y="433388"/>
                  <a:pt x="2088833" y="436245"/>
                </a:cubicBezTo>
                <a:lnTo>
                  <a:pt x="2105025" y="392430"/>
                </a:lnTo>
                <a:cubicBezTo>
                  <a:pt x="2097405" y="388620"/>
                  <a:pt x="2087880" y="385763"/>
                  <a:pt x="2076450" y="385763"/>
                </a:cubicBezTo>
                <a:cubicBezTo>
                  <a:pt x="2052638" y="386715"/>
                  <a:pt x="2035493" y="396240"/>
                  <a:pt x="2027873" y="416243"/>
                </a:cubicBezTo>
                <a:close/>
                <a:moveTo>
                  <a:pt x="2208848" y="386715"/>
                </a:moveTo>
                <a:cubicBezTo>
                  <a:pt x="2170748" y="386715"/>
                  <a:pt x="2145030" y="402908"/>
                  <a:pt x="2127885" y="426720"/>
                </a:cubicBezTo>
                <a:lnTo>
                  <a:pt x="2167890" y="446723"/>
                </a:lnTo>
                <a:cubicBezTo>
                  <a:pt x="2175510" y="432435"/>
                  <a:pt x="2188845" y="423863"/>
                  <a:pt x="2207895" y="423863"/>
                </a:cubicBezTo>
                <a:cubicBezTo>
                  <a:pt x="2232660" y="423863"/>
                  <a:pt x="2245043" y="436245"/>
                  <a:pt x="2245043" y="455295"/>
                </a:cubicBezTo>
                <a:lnTo>
                  <a:pt x="2245043" y="457200"/>
                </a:lnTo>
                <a:lnTo>
                  <a:pt x="2200275" y="457200"/>
                </a:lnTo>
                <a:cubicBezTo>
                  <a:pt x="2152650" y="457200"/>
                  <a:pt x="2123123" y="479108"/>
                  <a:pt x="2123123" y="515303"/>
                </a:cubicBezTo>
                <a:cubicBezTo>
                  <a:pt x="2123123" y="545783"/>
                  <a:pt x="2145030" y="566738"/>
                  <a:pt x="2183130" y="566738"/>
                </a:cubicBezTo>
                <a:cubicBezTo>
                  <a:pt x="2209800" y="566738"/>
                  <a:pt x="2233613" y="554355"/>
                  <a:pt x="2245995" y="536258"/>
                </a:cubicBezTo>
                <a:lnTo>
                  <a:pt x="2245995" y="562928"/>
                </a:lnTo>
                <a:lnTo>
                  <a:pt x="2287905" y="562928"/>
                </a:lnTo>
                <a:lnTo>
                  <a:pt x="2287905" y="457200"/>
                </a:lnTo>
                <a:cubicBezTo>
                  <a:pt x="2287905" y="413385"/>
                  <a:pt x="2259330" y="386715"/>
                  <a:pt x="2208848" y="386715"/>
                </a:cubicBezTo>
                <a:close/>
                <a:moveTo>
                  <a:pt x="2245995" y="499110"/>
                </a:moveTo>
                <a:cubicBezTo>
                  <a:pt x="2237423" y="518160"/>
                  <a:pt x="2216468" y="530543"/>
                  <a:pt x="2195513" y="530543"/>
                </a:cubicBezTo>
                <a:cubicBezTo>
                  <a:pt x="2177415" y="530543"/>
                  <a:pt x="2168843" y="523875"/>
                  <a:pt x="2168843" y="511493"/>
                </a:cubicBezTo>
                <a:cubicBezTo>
                  <a:pt x="2168843" y="498158"/>
                  <a:pt x="2179320" y="489585"/>
                  <a:pt x="2205038" y="489585"/>
                </a:cubicBezTo>
                <a:lnTo>
                  <a:pt x="2245043" y="489585"/>
                </a:lnTo>
                <a:lnTo>
                  <a:pt x="2245043" y="499110"/>
                </a:lnTo>
                <a:close/>
                <a:moveTo>
                  <a:pt x="563880" y="312420"/>
                </a:moveTo>
                <a:cubicBezTo>
                  <a:pt x="547688" y="312420"/>
                  <a:pt x="536258" y="324803"/>
                  <a:pt x="536258" y="340995"/>
                </a:cubicBezTo>
                <a:cubicBezTo>
                  <a:pt x="536258" y="357188"/>
                  <a:pt x="547688" y="369570"/>
                  <a:pt x="563880" y="369570"/>
                </a:cubicBezTo>
                <a:cubicBezTo>
                  <a:pt x="581025" y="369570"/>
                  <a:pt x="592455" y="358140"/>
                  <a:pt x="592455" y="340995"/>
                </a:cubicBezTo>
                <a:cubicBezTo>
                  <a:pt x="591503" y="324803"/>
                  <a:pt x="580073" y="312420"/>
                  <a:pt x="563880" y="312420"/>
                </a:cubicBezTo>
                <a:close/>
                <a:moveTo>
                  <a:pt x="1444943" y="386715"/>
                </a:moveTo>
                <a:cubicBezTo>
                  <a:pt x="1393508" y="386715"/>
                  <a:pt x="1354455" y="426720"/>
                  <a:pt x="1354455" y="477203"/>
                </a:cubicBezTo>
                <a:cubicBezTo>
                  <a:pt x="1354455" y="526733"/>
                  <a:pt x="1393508" y="567690"/>
                  <a:pt x="1444943" y="567690"/>
                </a:cubicBezTo>
                <a:cubicBezTo>
                  <a:pt x="1496378" y="567690"/>
                  <a:pt x="1535430" y="526733"/>
                  <a:pt x="1535430" y="477203"/>
                </a:cubicBezTo>
                <a:cubicBezTo>
                  <a:pt x="1536383" y="426720"/>
                  <a:pt x="1496378" y="386715"/>
                  <a:pt x="1444943" y="386715"/>
                </a:cubicBezTo>
                <a:close/>
                <a:moveTo>
                  <a:pt x="1445895" y="524828"/>
                </a:moveTo>
                <a:cubicBezTo>
                  <a:pt x="1419225" y="524828"/>
                  <a:pt x="1399223" y="502920"/>
                  <a:pt x="1399223" y="476250"/>
                </a:cubicBezTo>
                <a:cubicBezTo>
                  <a:pt x="1399223" y="449580"/>
                  <a:pt x="1420178" y="427673"/>
                  <a:pt x="1445895" y="427673"/>
                </a:cubicBezTo>
                <a:cubicBezTo>
                  <a:pt x="1471613" y="427673"/>
                  <a:pt x="1492568" y="449580"/>
                  <a:pt x="1492568" y="476250"/>
                </a:cubicBezTo>
                <a:cubicBezTo>
                  <a:pt x="1492568" y="503873"/>
                  <a:pt x="1471613" y="524828"/>
                  <a:pt x="1445895" y="524828"/>
                </a:cubicBezTo>
                <a:close/>
                <a:moveTo>
                  <a:pt x="702945" y="457200"/>
                </a:moveTo>
                <a:cubicBezTo>
                  <a:pt x="678180" y="451485"/>
                  <a:pt x="663893" y="448628"/>
                  <a:pt x="663893" y="438150"/>
                </a:cubicBezTo>
                <a:cubicBezTo>
                  <a:pt x="663893" y="428625"/>
                  <a:pt x="672465" y="421005"/>
                  <a:pt x="689610" y="421005"/>
                </a:cubicBezTo>
                <a:cubicBezTo>
                  <a:pt x="705803" y="421005"/>
                  <a:pt x="716280" y="427673"/>
                  <a:pt x="722948" y="439103"/>
                </a:cubicBezTo>
                <a:lnTo>
                  <a:pt x="762953" y="422910"/>
                </a:lnTo>
                <a:cubicBezTo>
                  <a:pt x="746760" y="400050"/>
                  <a:pt x="725805" y="385763"/>
                  <a:pt x="689610" y="385763"/>
                </a:cubicBezTo>
                <a:cubicBezTo>
                  <a:pt x="647700" y="385763"/>
                  <a:pt x="619125" y="410528"/>
                  <a:pt x="619125" y="440055"/>
                </a:cubicBezTo>
                <a:cubicBezTo>
                  <a:pt x="619125" y="476250"/>
                  <a:pt x="651510" y="485775"/>
                  <a:pt x="680085" y="491490"/>
                </a:cubicBezTo>
                <a:cubicBezTo>
                  <a:pt x="701993" y="496253"/>
                  <a:pt x="720090" y="499110"/>
                  <a:pt x="720090" y="511493"/>
                </a:cubicBezTo>
                <a:cubicBezTo>
                  <a:pt x="720090" y="521970"/>
                  <a:pt x="710565" y="530543"/>
                  <a:pt x="692468" y="530543"/>
                </a:cubicBezTo>
                <a:cubicBezTo>
                  <a:pt x="674370" y="530543"/>
                  <a:pt x="661035" y="522923"/>
                  <a:pt x="653415" y="506730"/>
                </a:cubicBezTo>
                <a:lnTo>
                  <a:pt x="611505" y="523875"/>
                </a:lnTo>
                <a:cubicBezTo>
                  <a:pt x="624840" y="551498"/>
                  <a:pt x="650558" y="566738"/>
                  <a:pt x="691515" y="566738"/>
                </a:cubicBezTo>
                <a:cubicBezTo>
                  <a:pt x="741045" y="566738"/>
                  <a:pt x="764858" y="536258"/>
                  <a:pt x="764858" y="509588"/>
                </a:cubicBezTo>
                <a:cubicBezTo>
                  <a:pt x="765810" y="472440"/>
                  <a:pt x="731520" y="462915"/>
                  <a:pt x="702945" y="457200"/>
                </a:cubicBezTo>
                <a:close/>
              </a:path>
            </a:pathLst>
          </a:custGeom>
          <a:solidFill>
            <a:schemeClr val="tx1"/>
          </a:solidFill>
          <a:ln w="9525" cap="flat">
            <a:noFill/>
            <a:prstDash val="solid"/>
            <a:miter/>
          </a:ln>
        </p:spPr>
        <p:txBody>
          <a:bodyPr rtlCol="0" anchor="ctr"/>
          <a:lstStyle/>
          <a:p>
            <a:endParaRPr lang="fr-FR" sz="1431" noProof="0">
              <a:solidFill>
                <a:schemeClr val="bg1"/>
              </a:solidFill>
            </a:endParaRPr>
          </a:p>
        </p:txBody>
      </p:sp>
      <p:sp>
        <p:nvSpPr>
          <p:cNvPr id="11" name="Freeform: Shape 10">
            <a:extLst>
              <a:ext uri="{FF2B5EF4-FFF2-40B4-BE49-F238E27FC236}">
                <a16:creationId xmlns:a16="http://schemas.microsoft.com/office/drawing/2014/main" id="{8FE86CE5-9402-41B9-8A88-C32E5614FE2F}"/>
              </a:ext>
            </a:extLst>
          </p:cNvPr>
          <p:cNvSpPr/>
          <p:nvPr/>
        </p:nvSpPr>
        <p:spPr>
          <a:xfrm>
            <a:off x="900000" y="3297960"/>
            <a:ext cx="5302680" cy="304843"/>
          </a:xfrm>
          <a:custGeom>
            <a:avLst/>
            <a:gdLst>
              <a:gd name="connsiteX0" fmla="*/ 989648 w 8814435"/>
              <a:gd name="connsiteY0" fmla="*/ 278130 h 506730"/>
              <a:gd name="connsiteX1" fmla="*/ 975360 w 8814435"/>
              <a:gd name="connsiteY1" fmla="*/ 293370 h 506730"/>
              <a:gd name="connsiteX2" fmla="*/ 989648 w 8814435"/>
              <a:gd name="connsiteY2" fmla="*/ 308610 h 506730"/>
              <a:gd name="connsiteX3" fmla="*/ 1004888 w 8814435"/>
              <a:gd name="connsiteY3" fmla="*/ 293370 h 506730"/>
              <a:gd name="connsiteX4" fmla="*/ 989648 w 8814435"/>
              <a:gd name="connsiteY4" fmla="*/ 278130 h 506730"/>
              <a:gd name="connsiteX5" fmla="*/ 1000125 w 8814435"/>
              <a:gd name="connsiteY5" fmla="*/ 3810 h 506730"/>
              <a:gd name="connsiteX6" fmla="*/ 985838 w 8814435"/>
              <a:gd name="connsiteY6" fmla="*/ 19050 h 506730"/>
              <a:gd name="connsiteX7" fmla="*/ 1000125 w 8814435"/>
              <a:gd name="connsiteY7" fmla="*/ 34290 h 506730"/>
              <a:gd name="connsiteX8" fmla="*/ 1015365 w 8814435"/>
              <a:gd name="connsiteY8" fmla="*/ 19050 h 506730"/>
              <a:gd name="connsiteX9" fmla="*/ 1000125 w 8814435"/>
              <a:gd name="connsiteY9" fmla="*/ 3810 h 506730"/>
              <a:gd name="connsiteX10" fmla="*/ 945833 w 8814435"/>
              <a:gd name="connsiteY10" fmla="*/ 164783 h 506730"/>
              <a:gd name="connsiteX11" fmla="*/ 927735 w 8814435"/>
              <a:gd name="connsiteY11" fmla="*/ 142875 h 506730"/>
              <a:gd name="connsiteX12" fmla="*/ 927735 w 8814435"/>
              <a:gd name="connsiteY12" fmla="*/ 73343 h 506730"/>
              <a:gd name="connsiteX13" fmla="*/ 963930 w 8814435"/>
              <a:gd name="connsiteY13" fmla="*/ 73343 h 506730"/>
              <a:gd name="connsiteX14" fmla="*/ 963930 w 8814435"/>
              <a:gd name="connsiteY14" fmla="*/ 57150 h 506730"/>
              <a:gd name="connsiteX15" fmla="*/ 927735 w 8814435"/>
              <a:gd name="connsiteY15" fmla="*/ 57150 h 506730"/>
              <a:gd name="connsiteX16" fmla="*/ 927735 w 8814435"/>
              <a:gd name="connsiteY16" fmla="*/ 18098 h 506730"/>
              <a:gd name="connsiteX17" fmla="*/ 909638 w 8814435"/>
              <a:gd name="connsiteY17" fmla="*/ 29528 h 506730"/>
              <a:gd name="connsiteX18" fmla="*/ 909638 w 8814435"/>
              <a:gd name="connsiteY18" fmla="*/ 57150 h 506730"/>
              <a:gd name="connsiteX19" fmla="*/ 885825 w 8814435"/>
              <a:gd name="connsiteY19" fmla="*/ 57150 h 506730"/>
              <a:gd name="connsiteX20" fmla="*/ 885825 w 8814435"/>
              <a:gd name="connsiteY20" fmla="*/ 74295 h 506730"/>
              <a:gd name="connsiteX21" fmla="*/ 909638 w 8814435"/>
              <a:gd name="connsiteY21" fmla="*/ 74295 h 506730"/>
              <a:gd name="connsiteX22" fmla="*/ 909638 w 8814435"/>
              <a:gd name="connsiteY22" fmla="*/ 142875 h 506730"/>
              <a:gd name="connsiteX23" fmla="*/ 944880 w 8814435"/>
              <a:gd name="connsiteY23" fmla="*/ 181928 h 506730"/>
              <a:gd name="connsiteX24" fmla="*/ 970598 w 8814435"/>
              <a:gd name="connsiteY24" fmla="*/ 173355 h 506730"/>
              <a:gd name="connsiteX25" fmla="*/ 961073 w 8814435"/>
              <a:gd name="connsiteY25" fmla="*/ 158115 h 506730"/>
              <a:gd name="connsiteX26" fmla="*/ 945833 w 8814435"/>
              <a:gd name="connsiteY26" fmla="*/ 164783 h 506730"/>
              <a:gd name="connsiteX27" fmla="*/ 991553 w 8814435"/>
              <a:gd name="connsiteY27" fmla="*/ 180023 h 506730"/>
              <a:gd name="connsiteX28" fmla="*/ 1010603 w 8814435"/>
              <a:gd name="connsiteY28" fmla="*/ 180023 h 506730"/>
              <a:gd name="connsiteX29" fmla="*/ 1010603 w 8814435"/>
              <a:gd name="connsiteY29" fmla="*/ 57150 h 506730"/>
              <a:gd name="connsiteX30" fmla="*/ 991553 w 8814435"/>
              <a:gd name="connsiteY30" fmla="*/ 57150 h 506730"/>
              <a:gd name="connsiteX31" fmla="*/ 991553 w 8814435"/>
              <a:gd name="connsiteY31" fmla="*/ 180023 h 506730"/>
              <a:gd name="connsiteX32" fmla="*/ 980123 w 8814435"/>
              <a:gd name="connsiteY32" fmla="*/ 454343 h 506730"/>
              <a:gd name="connsiteX33" fmla="*/ 999173 w 8814435"/>
              <a:gd name="connsiteY33" fmla="*/ 454343 h 506730"/>
              <a:gd name="connsiteX34" fmla="*/ 999173 w 8814435"/>
              <a:gd name="connsiteY34" fmla="*/ 330518 h 506730"/>
              <a:gd name="connsiteX35" fmla="*/ 980123 w 8814435"/>
              <a:gd name="connsiteY35" fmla="*/ 330518 h 506730"/>
              <a:gd name="connsiteX36" fmla="*/ 980123 w 8814435"/>
              <a:gd name="connsiteY36" fmla="*/ 454343 h 506730"/>
              <a:gd name="connsiteX37" fmla="*/ 1869758 w 8814435"/>
              <a:gd name="connsiteY37" fmla="*/ 110490 h 506730"/>
              <a:gd name="connsiteX38" fmla="*/ 1869758 w 8814435"/>
              <a:gd name="connsiteY38" fmla="*/ 180023 h 506730"/>
              <a:gd name="connsiteX39" fmla="*/ 1888808 w 8814435"/>
              <a:gd name="connsiteY39" fmla="*/ 180023 h 506730"/>
              <a:gd name="connsiteX40" fmla="*/ 1888808 w 8814435"/>
              <a:gd name="connsiteY40" fmla="*/ 109538 h 506730"/>
              <a:gd name="connsiteX41" fmla="*/ 1836420 w 8814435"/>
              <a:gd name="connsiteY41" fmla="*/ 54293 h 506730"/>
              <a:gd name="connsiteX42" fmla="*/ 1793558 w 8814435"/>
              <a:gd name="connsiteY42" fmla="*/ 77153 h 506730"/>
              <a:gd name="connsiteX43" fmla="*/ 1793558 w 8814435"/>
              <a:gd name="connsiteY43" fmla="*/ 57150 h 506730"/>
              <a:gd name="connsiteX44" fmla="*/ 1775460 w 8814435"/>
              <a:gd name="connsiteY44" fmla="*/ 57150 h 506730"/>
              <a:gd name="connsiteX45" fmla="*/ 1775460 w 8814435"/>
              <a:gd name="connsiteY45" fmla="*/ 180975 h 506730"/>
              <a:gd name="connsiteX46" fmla="*/ 1794510 w 8814435"/>
              <a:gd name="connsiteY46" fmla="*/ 180975 h 506730"/>
              <a:gd name="connsiteX47" fmla="*/ 1794510 w 8814435"/>
              <a:gd name="connsiteY47" fmla="*/ 112395 h 506730"/>
              <a:gd name="connsiteX48" fmla="*/ 1833563 w 8814435"/>
              <a:gd name="connsiteY48" fmla="*/ 72390 h 506730"/>
              <a:gd name="connsiteX49" fmla="*/ 1869758 w 8814435"/>
              <a:gd name="connsiteY49" fmla="*/ 110490 h 506730"/>
              <a:gd name="connsiteX50" fmla="*/ 2016443 w 8814435"/>
              <a:gd name="connsiteY50" fmla="*/ 110490 h 506730"/>
              <a:gd name="connsiteX51" fmla="*/ 2016443 w 8814435"/>
              <a:gd name="connsiteY51" fmla="*/ 180023 h 506730"/>
              <a:gd name="connsiteX52" fmla="*/ 2035493 w 8814435"/>
              <a:gd name="connsiteY52" fmla="*/ 180023 h 506730"/>
              <a:gd name="connsiteX53" fmla="*/ 2035493 w 8814435"/>
              <a:gd name="connsiteY53" fmla="*/ 109538 h 506730"/>
              <a:gd name="connsiteX54" fmla="*/ 1983105 w 8814435"/>
              <a:gd name="connsiteY54" fmla="*/ 54293 h 506730"/>
              <a:gd name="connsiteX55" fmla="*/ 1940243 w 8814435"/>
              <a:gd name="connsiteY55" fmla="*/ 77153 h 506730"/>
              <a:gd name="connsiteX56" fmla="*/ 1940243 w 8814435"/>
              <a:gd name="connsiteY56" fmla="*/ 57150 h 506730"/>
              <a:gd name="connsiteX57" fmla="*/ 1922145 w 8814435"/>
              <a:gd name="connsiteY57" fmla="*/ 57150 h 506730"/>
              <a:gd name="connsiteX58" fmla="*/ 1922145 w 8814435"/>
              <a:gd name="connsiteY58" fmla="*/ 180975 h 506730"/>
              <a:gd name="connsiteX59" fmla="*/ 1941195 w 8814435"/>
              <a:gd name="connsiteY59" fmla="*/ 180975 h 506730"/>
              <a:gd name="connsiteX60" fmla="*/ 1941195 w 8814435"/>
              <a:gd name="connsiteY60" fmla="*/ 112395 h 506730"/>
              <a:gd name="connsiteX61" fmla="*/ 1980248 w 8814435"/>
              <a:gd name="connsiteY61" fmla="*/ 72390 h 506730"/>
              <a:gd name="connsiteX62" fmla="*/ 2016443 w 8814435"/>
              <a:gd name="connsiteY62" fmla="*/ 110490 h 506730"/>
              <a:gd name="connsiteX63" fmla="*/ 1888808 w 8814435"/>
              <a:gd name="connsiteY63" fmla="*/ 328613 h 506730"/>
              <a:gd name="connsiteX64" fmla="*/ 1842135 w 8814435"/>
              <a:gd name="connsiteY64" fmla="*/ 353378 h 506730"/>
              <a:gd name="connsiteX65" fmla="*/ 1842135 w 8814435"/>
              <a:gd name="connsiteY65" fmla="*/ 330518 h 506730"/>
              <a:gd name="connsiteX66" fmla="*/ 1824038 w 8814435"/>
              <a:gd name="connsiteY66" fmla="*/ 330518 h 506730"/>
              <a:gd name="connsiteX67" fmla="*/ 1824038 w 8814435"/>
              <a:gd name="connsiteY67" fmla="*/ 501968 h 506730"/>
              <a:gd name="connsiteX68" fmla="*/ 1842135 w 8814435"/>
              <a:gd name="connsiteY68" fmla="*/ 501968 h 506730"/>
              <a:gd name="connsiteX69" fmla="*/ 1842135 w 8814435"/>
              <a:gd name="connsiteY69" fmla="*/ 433388 h 506730"/>
              <a:gd name="connsiteX70" fmla="*/ 1887855 w 8814435"/>
              <a:gd name="connsiteY70" fmla="*/ 457200 h 506730"/>
              <a:gd name="connsiteX71" fmla="*/ 1950720 w 8814435"/>
              <a:gd name="connsiteY71" fmla="*/ 393383 h 506730"/>
              <a:gd name="connsiteX72" fmla="*/ 1888808 w 8814435"/>
              <a:gd name="connsiteY72" fmla="*/ 328613 h 506730"/>
              <a:gd name="connsiteX73" fmla="*/ 1886903 w 8814435"/>
              <a:gd name="connsiteY73" fmla="*/ 440055 h 506730"/>
              <a:gd name="connsiteX74" fmla="*/ 1841183 w 8814435"/>
              <a:gd name="connsiteY74" fmla="*/ 393383 h 506730"/>
              <a:gd name="connsiteX75" fmla="*/ 1886903 w 8814435"/>
              <a:gd name="connsiteY75" fmla="*/ 346710 h 506730"/>
              <a:gd name="connsiteX76" fmla="*/ 1932623 w 8814435"/>
              <a:gd name="connsiteY76" fmla="*/ 393383 h 506730"/>
              <a:gd name="connsiteX77" fmla="*/ 1886903 w 8814435"/>
              <a:gd name="connsiteY77" fmla="*/ 440055 h 506730"/>
              <a:gd name="connsiteX78" fmla="*/ 1737360 w 8814435"/>
              <a:gd name="connsiteY78" fmla="*/ 328613 h 506730"/>
              <a:gd name="connsiteX79" fmla="*/ 1681163 w 8814435"/>
              <a:gd name="connsiteY79" fmla="*/ 355283 h 506730"/>
              <a:gd name="connsiteX80" fmla="*/ 1697355 w 8814435"/>
              <a:gd name="connsiteY80" fmla="*/ 365760 h 506730"/>
              <a:gd name="connsiteX81" fmla="*/ 1736408 w 8814435"/>
              <a:gd name="connsiteY81" fmla="*/ 344805 h 506730"/>
              <a:gd name="connsiteX82" fmla="*/ 1772603 w 8814435"/>
              <a:gd name="connsiteY82" fmla="*/ 376238 h 506730"/>
              <a:gd name="connsiteX83" fmla="*/ 1772603 w 8814435"/>
              <a:gd name="connsiteY83" fmla="*/ 381000 h 506730"/>
              <a:gd name="connsiteX84" fmla="*/ 1733550 w 8814435"/>
              <a:gd name="connsiteY84" fmla="*/ 381000 h 506730"/>
              <a:gd name="connsiteX85" fmla="*/ 1677353 w 8814435"/>
              <a:gd name="connsiteY85" fmla="*/ 421005 h 506730"/>
              <a:gd name="connsiteX86" fmla="*/ 1721168 w 8814435"/>
              <a:gd name="connsiteY86" fmla="*/ 457200 h 506730"/>
              <a:gd name="connsiteX87" fmla="*/ 1772603 w 8814435"/>
              <a:gd name="connsiteY87" fmla="*/ 433388 h 506730"/>
              <a:gd name="connsiteX88" fmla="*/ 1772603 w 8814435"/>
              <a:gd name="connsiteY88" fmla="*/ 455295 h 506730"/>
              <a:gd name="connsiteX89" fmla="*/ 1790700 w 8814435"/>
              <a:gd name="connsiteY89" fmla="*/ 455295 h 506730"/>
              <a:gd name="connsiteX90" fmla="*/ 1790700 w 8814435"/>
              <a:gd name="connsiteY90" fmla="*/ 376238 h 506730"/>
              <a:gd name="connsiteX91" fmla="*/ 1737360 w 8814435"/>
              <a:gd name="connsiteY91" fmla="*/ 328613 h 506730"/>
              <a:gd name="connsiteX92" fmla="*/ 1772603 w 8814435"/>
              <a:gd name="connsiteY92" fmla="*/ 412433 h 506730"/>
              <a:gd name="connsiteX93" fmla="*/ 1724978 w 8814435"/>
              <a:gd name="connsiteY93" fmla="*/ 440055 h 506730"/>
              <a:gd name="connsiteX94" fmla="*/ 1696403 w 8814435"/>
              <a:gd name="connsiteY94" fmla="*/ 419100 h 506730"/>
              <a:gd name="connsiteX95" fmla="*/ 1734503 w 8814435"/>
              <a:gd name="connsiteY95" fmla="*/ 395288 h 506730"/>
              <a:gd name="connsiteX96" fmla="*/ 1772603 w 8814435"/>
              <a:gd name="connsiteY96" fmla="*/ 395288 h 506730"/>
              <a:gd name="connsiteX97" fmla="*/ 1772603 w 8814435"/>
              <a:gd name="connsiteY97" fmla="*/ 412433 h 506730"/>
              <a:gd name="connsiteX98" fmla="*/ 909638 w 8814435"/>
              <a:gd name="connsiteY98" fmla="*/ 382905 h 506730"/>
              <a:gd name="connsiteX99" fmla="*/ 875348 w 8814435"/>
              <a:gd name="connsiteY99" fmla="*/ 363855 h 506730"/>
              <a:gd name="connsiteX100" fmla="*/ 902018 w 8814435"/>
              <a:gd name="connsiteY100" fmla="*/ 343853 h 506730"/>
              <a:gd name="connsiteX101" fmla="*/ 936308 w 8814435"/>
              <a:gd name="connsiteY101" fmla="*/ 360045 h 506730"/>
              <a:gd name="connsiteX102" fmla="*/ 951548 w 8814435"/>
              <a:gd name="connsiteY102" fmla="*/ 349568 h 506730"/>
              <a:gd name="connsiteX103" fmla="*/ 902018 w 8814435"/>
              <a:gd name="connsiteY103" fmla="*/ 327660 h 506730"/>
              <a:gd name="connsiteX104" fmla="*/ 856298 w 8814435"/>
              <a:gd name="connsiteY104" fmla="*/ 363855 h 506730"/>
              <a:gd name="connsiteX105" fmla="*/ 900113 w 8814435"/>
              <a:gd name="connsiteY105" fmla="*/ 398145 h 506730"/>
              <a:gd name="connsiteX106" fmla="*/ 935355 w 8814435"/>
              <a:gd name="connsiteY106" fmla="*/ 418148 h 506730"/>
              <a:gd name="connsiteX107" fmla="*/ 905828 w 8814435"/>
              <a:gd name="connsiteY107" fmla="*/ 440055 h 506730"/>
              <a:gd name="connsiteX108" fmla="*/ 865823 w 8814435"/>
              <a:gd name="connsiteY108" fmla="*/ 420053 h 506730"/>
              <a:gd name="connsiteX109" fmla="*/ 849630 w 8814435"/>
              <a:gd name="connsiteY109" fmla="*/ 431483 h 506730"/>
              <a:gd name="connsiteX110" fmla="*/ 904875 w 8814435"/>
              <a:gd name="connsiteY110" fmla="*/ 457200 h 506730"/>
              <a:gd name="connsiteX111" fmla="*/ 953453 w 8814435"/>
              <a:gd name="connsiteY111" fmla="*/ 419100 h 506730"/>
              <a:gd name="connsiteX112" fmla="*/ 909638 w 8814435"/>
              <a:gd name="connsiteY112" fmla="*/ 382905 h 506730"/>
              <a:gd name="connsiteX113" fmla="*/ 2194560 w 8814435"/>
              <a:gd name="connsiteY113" fmla="*/ 328613 h 506730"/>
              <a:gd name="connsiteX114" fmla="*/ 2130743 w 8814435"/>
              <a:gd name="connsiteY114" fmla="*/ 392430 h 506730"/>
              <a:gd name="connsiteX115" fmla="*/ 2194560 w 8814435"/>
              <a:gd name="connsiteY115" fmla="*/ 456248 h 506730"/>
              <a:gd name="connsiteX116" fmla="*/ 2258378 w 8814435"/>
              <a:gd name="connsiteY116" fmla="*/ 392430 h 506730"/>
              <a:gd name="connsiteX117" fmla="*/ 2194560 w 8814435"/>
              <a:gd name="connsiteY117" fmla="*/ 328613 h 506730"/>
              <a:gd name="connsiteX118" fmla="*/ 2194560 w 8814435"/>
              <a:gd name="connsiteY118" fmla="*/ 439103 h 506730"/>
              <a:gd name="connsiteX119" fmla="*/ 2149793 w 8814435"/>
              <a:gd name="connsiteY119" fmla="*/ 392430 h 506730"/>
              <a:gd name="connsiteX120" fmla="*/ 2194560 w 8814435"/>
              <a:gd name="connsiteY120" fmla="*/ 345758 h 506730"/>
              <a:gd name="connsiteX121" fmla="*/ 2240280 w 8814435"/>
              <a:gd name="connsiteY121" fmla="*/ 392430 h 506730"/>
              <a:gd name="connsiteX122" fmla="*/ 2194560 w 8814435"/>
              <a:gd name="connsiteY122" fmla="*/ 439103 h 506730"/>
              <a:gd name="connsiteX123" fmla="*/ 2044065 w 8814435"/>
              <a:gd name="connsiteY123" fmla="*/ 328613 h 506730"/>
              <a:gd name="connsiteX124" fmla="*/ 1997393 w 8814435"/>
              <a:gd name="connsiteY124" fmla="*/ 353378 h 506730"/>
              <a:gd name="connsiteX125" fmla="*/ 1997393 w 8814435"/>
              <a:gd name="connsiteY125" fmla="*/ 330518 h 506730"/>
              <a:gd name="connsiteX126" fmla="*/ 1979295 w 8814435"/>
              <a:gd name="connsiteY126" fmla="*/ 330518 h 506730"/>
              <a:gd name="connsiteX127" fmla="*/ 1979295 w 8814435"/>
              <a:gd name="connsiteY127" fmla="*/ 501968 h 506730"/>
              <a:gd name="connsiteX128" fmla="*/ 1997393 w 8814435"/>
              <a:gd name="connsiteY128" fmla="*/ 501968 h 506730"/>
              <a:gd name="connsiteX129" fmla="*/ 1997393 w 8814435"/>
              <a:gd name="connsiteY129" fmla="*/ 433388 h 506730"/>
              <a:gd name="connsiteX130" fmla="*/ 2043113 w 8814435"/>
              <a:gd name="connsiteY130" fmla="*/ 457200 h 506730"/>
              <a:gd name="connsiteX131" fmla="*/ 2105978 w 8814435"/>
              <a:gd name="connsiteY131" fmla="*/ 393383 h 506730"/>
              <a:gd name="connsiteX132" fmla="*/ 2044065 w 8814435"/>
              <a:gd name="connsiteY132" fmla="*/ 328613 h 506730"/>
              <a:gd name="connsiteX133" fmla="*/ 2042160 w 8814435"/>
              <a:gd name="connsiteY133" fmla="*/ 440055 h 506730"/>
              <a:gd name="connsiteX134" fmla="*/ 1996440 w 8814435"/>
              <a:gd name="connsiteY134" fmla="*/ 393383 h 506730"/>
              <a:gd name="connsiteX135" fmla="*/ 2042160 w 8814435"/>
              <a:gd name="connsiteY135" fmla="*/ 346710 h 506730"/>
              <a:gd name="connsiteX136" fmla="*/ 2087880 w 8814435"/>
              <a:gd name="connsiteY136" fmla="*/ 393383 h 506730"/>
              <a:gd name="connsiteX137" fmla="*/ 2042160 w 8814435"/>
              <a:gd name="connsiteY137" fmla="*/ 440055 h 506730"/>
              <a:gd name="connsiteX138" fmla="*/ 1746885 w 8814435"/>
              <a:gd name="connsiteY138" fmla="*/ 119063 h 506730"/>
              <a:gd name="connsiteX139" fmla="*/ 1683068 w 8814435"/>
              <a:gd name="connsiteY139" fmla="*/ 55245 h 506730"/>
              <a:gd name="connsiteX140" fmla="*/ 1619250 w 8814435"/>
              <a:gd name="connsiteY140" fmla="*/ 119063 h 506730"/>
              <a:gd name="connsiteX141" fmla="*/ 1683068 w 8814435"/>
              <a:gd name="connsiteY141" fmla="*/ 182880 h 506730"/>
              <a:gd name="connsiteX142" fmla="*/ 1746885 w 8814435"/>
              <a:gd name="connsiteY142" fmla="*/ 119063 h 506730"/>
              <a:gd name="connsiteX143" fmla="*/ 1637348 w 8814435"/>
              <a:gd name="connsiteY143" fmla="*/ 119063 h 506730"/>
              <a:gd name="connsiteX144" fmla="*/ 1682115 w 8814435"/>
              <a:gd name="connsiteY144" fmla="*/ 72390 h 506730"/>
              <a:gd name="connsiteX145" fmla="*/ 1727835 w 8814435"/>
              <a:gd name="connsiteY145" fmla="*/ 119063 h 506730"/>
              <a:gd name="connsiteX146" fmla="*/ 1682115 w 8814435"/>
              <a:gd name="connsiteY146" fmla="*/ 165735 h 506730"/>
              <a:gd name="connsiteX147" fmla="*/ 1637348 w 8814435"/>
              <a:gd name="connsiteY147" fmla="*/ 119063 h 506730"/>
              <a:gd name="connsiteX148" fmla="*/ 1244918 w 8814435"/>
              <a:gd name="connsiteY148" fmla="*/ 328613 h 506730"/>
              <a:gd name="connsiteX149" fmla="*/ 1202055 w 8814435"/>
              <a:gd name="connsiteY149" fmla="*/ 351473 h 506730"/>
              <a:gd name="connsiteX150" fmla="*/ 1202055 w 8814435"/>
              <a:gd name="connsiteY150" fmla="*/ 330518 h 506730"/>
              <a:gd name="connsiteX151" fmla="*/ 1183958 w 8814435"/>
              <a:gd name="connsiteY151" fmla="*/ 330518 h 506730"/>
              <a:gd name="connsiteX152" fmla="*/ 1183958 w 8814435"/>
              <a:gd name="connsiteY152" fmla="*/ 454343 h 506730"/>
              <a:gd name="connsiteX153" fmla="*/ 1203008 w 8814435"/>
              <a:gd name="connsiteY153" fmla="*/ 454343 h 506730"/>
              <a:gd name="connsiteX154" fmla="*/ 1203008 w 8814435"/>
              <a:gd name="connsiteY154" fmla="*/ 385763 h 506730"/>
              <a:gd name="connsiteX155" fmla="*/ 1242060 w 8814435"/>
              <a:gd name="connsiteY155" fmla="*/ 345758 h 506730"/>
              <a:gd name="connsiteX156" fmla="*/ 1279208 w 8814435"/>
              <a:gd name="connsiteY156" fmla="*/ 385763 h 506730"/>
              <a:gd name="connsiteX157" fmla="*/ 1279208 w 8814435"/>
              <a:gd name="connsiteY157" fmla="*/ 455295 h 506730"/>
              <a:gd name="connsiteX158" fmla="*/ 1298258 w 8814435"/>
              <a:gd name="connsiteY158" fmla="*/ 455295 h 506730"/>
              <a:gd name="connsiteX159" fmla="*/ 1298258 w 8814435"/>
              <a:gd name="connsiteY159" fmla="*/ 384810 h 506730"/>
              <a:gd name="connsiteX160" fmla="*/ 1244918 w 8814435"/>
              <a:gd name="connsiteY160" fmla="*/ 328613 h 506730"/>
              <a:gd name="connsiteX161" fmla="*/ 1374458 w 8814435"/>
              <a:gd name="connsiteY161" fmla="*/ 141923 h 506730"/>
              <a:gd name="connsiteX162" fmla="*/ 1333500 w 8814435"/>
              <a:gd name="connsiteY162" fmla="*/ 165735 h 506730"/>
              <a:gd name="connsiteX163" fmla="*/ 1286828 w 8814435"/>
              <a:gd name="connsiteY163" fmla="*/ 125730 h 506730"/>
              <a:gd name="connsiteX164" fmla="*/ 1395413 w 8814435"/>
              <a:gd name="connsiteY164" fmla="*/ 125730 h 506730"/>
              <a:gd name="connsiteX165" fmla="*/ 1395413 w 8814435"/>
              <a:gd name="connsiteY165" fmla="*/ 117158 h 506730"/>
              <a:gd name="connsiteX166" fmla="*/ 1332548 w 8814435"/>
              <a:gd name="connsiteY166" fmla="*/ 54293 h 506730"/>
              <a:gd name="connsiteX167" fmla="*/ 1267778 w 8814435"/>
              <a:gd name="connsiteY167" fmla="*/ 119063 h 506730"/>
              <a:gd name="connsiteX168" fmla="*/ 1332548 w 8814435"/>
              <a:gd name="connsiteY168" fmla="*/ 182880 h 506730"/>
              <a:gd name="connsiteX169" fmla="*/ 1389698 w 8814435"/>
              <a:gd name="connsiteY169" fmla="*/ 151448 h 506730"/>
              <a:gd name="connsiteX170" fmla="*/ 1374458 w 8814435"/>
              <a:gd name="connsiteY170" fmla="*/ 141923 h 506730"/>
              <a:gd name="connsiteX171" fmla="*/ 1332548 w 8814435"/>
              <a:gd name="connsiteY171" fmla="*/ 71438 h 506730"/>
              <a:gd name="connsiteX172" fmla="*/ 1376363 w 8814435"/>
              <a:gd name="connsiteY172" fmla="*/ 109538 h 506730"/>
              <a:gd name="connsiteX173" fmla="*/ 1286828 w 8814435"/>
              <a:gd name="connsiteY173" fmla="*/ 109538 h 506730"/>
              <a:gd name="connsiteX174" fmla="*/ 1332548 w 8814435"/>
              <a:gd name="connsiteY174" fmla="*/ 71438 h 506730"/>
              <a:gd name="connsiteX175" fmla="*/ 1091565 w 8814435"/>
              <a:gd name="connsiteY175" fmla="*/ 328613 h 506730"/>
              <a:gd name="connsiteX176" fmla="*/ 1027748 w 8814435"/>
              <a:gd name="connsiteY176" fmla="*/ 392430 h 506730"/>
              <a:gd name="connsiteX177" fmla="*/ 1091565 w 8814435"/>
              <a:gd name="connsiteY177" fmla="*/ 456248 h 506730"/>
              <a:gd name="connsiteX178" fmla="*/ 1155383 w 8814435"/>
              <a:gd name="connsiteY178" fmla="*/ 392430 h 506730"/>
              <a:gd name="connsiteX179" fmla="*/ 1091565 w 8814435"/>
              <a:gd name="connsiteY179" fmla="*/ 328613 h 506730"/>
              <a:gd name="connsiteX180" fmla="*/ 1091565 w 8814435"/>
              <a:gd name="connsiteY180" fmla="*/ 439103 h 506730"/>
              <a:gd name="connsiteX181" fmla="*/ 1046798 w 8814435"/>
              <a:gd name="connsiteY181" fmla="*/ 392430 h 506730"/>
              <a:gd name="connsiteX182" fmla="*/ 1091565 w 8814435"/>
              <a:gd name="connsiteY182" fmla="*/ 345758 h 506730"/>
              <a:gd name="connsiteX183" fmla="*/ 1137285 w 8814435"/>
              <a:gd name="connsiteY183" fmla="*/ 392430 h 506730"/>
              <a:gd name="connsiteX184" fmla="*/ 1091565 w 8814435"/>
              <a:gd name="connsiteY184" fmla="*/ 439103 h 506730"/>
              <a:gd name="connsiteX185" fmla="*/ 1222058 w 8814435"/>
              <a:gd name="connsiteY185" fmla="*/ 107633 h 506730"/>
              <a:gd name="connsiteX186" fmla="*/ 1222058 w 8814435"/>
              <a:gd name="connsiteY186" fmla="*/ 180023 h 506730"/>
              <a:gd name="connsiteX187" fmla="*/ 1241108 w 8814435"/>
              <a:gd name="connsiteY187" fmla="*/ 180023 h 506730"/>
              <a:gd name="connsiteX188" fmla="*/ 1241108 w 8814435"/>
              <a:gd name="connsiteY188" fmla="*/ 107633 h 506730"/>
              <a:gd name="connsiteX189" fmla="*/ 1188720 w 8814435"/>
              <a:gd name="connsiteY189" fmla="*/ 54293 h 506730"/>
              <a:gd name="connsiteX190" fmla="*/ 1143953 w 8814435"/>
              <a:gd name="connsiteY190" fmla="*/ 80010 h 506730"/>
              <a:gd name="connsiteX191" fmla="*/ 1101090 w 8814435"/>
              <a:gd name="connsiteY191" fmla="*/ 54293 h 506730"/>
              <a:gd name="connsiteX192" fmla="*/ 1061085 w 8814435"/>
              <a:gd name="connsiteY192" fmla="*/ 75248 h 506730"/>
              <a:gd name="connsiteX193" fmla="*/ 1061085 w 8814435"/>
              <a:gd name="connsiteY193" fmla="*/ 57150 h 506730"/>
              <a:gd name="connsiteX194" fmla="*/ 1042988 w 8814435"/>
              <a:gd name="connsiteY194" fmla="*/ 57150 h 506730"/>
              <a:gd name="connsiteX195" fmla="*/ 1042988 w 8814435"/>
              <a:gd name="connsiteY195" fmla="*/ 180975 h 506730"/>
              <a:gd name="connsiteX196" fmla="*/ 1062038 w 8814435"/>
              <a:gd name="connsiteY196" fmla="*/ 180975 h 506730"/>
              <a:gd name="connsiteX197" fmla="*/ 1062038 w 8814435"/>
              <a:gd name="connsiteY197" fmla="*/ 111443 h 506730"/>
              <a:gd name="connsiteX198" fmla="*/ 1098233 w 8814435"/>
              <a:gd name="connsiteY198" fmla="*/ 71438 h 506730"/>
              <a:gd name="connsiteX199" fmla="*/ 1132523 w 8814435"/>
              <a:gd name="connsiteY199" fmla="*/ 106680 h 506730"/>
              <a:gd name="connsiteX200" fmla="*/ 1132523 w 8814435"/>
              <a:gd name="connsiteY200" fmla="*/ 180975 h 506730"/>
              <a:gd name="connsiteX201" fmla="*/ 1151573 w 8814435"/>
              <a:gd name="connsiteY201" fmla="*/ 180975 h 506730"/>
              <a:gd name="connsiteX202" fmla="*/ 1151573 w 8814435"/>
              <a:gd name="connsiteY202" fmla="*/ 109538 h 506730"/>
              <a:gd name="connsiteX203" fmla="*/ 1187768 w 8814435"/>
              <a:gd name="connsiteY203" fmla="*/ 71438 h 506730"/>
              <a:gd name="connsiteX204" fmla="*/ 1222058 w 8814435"/>
              <a:gd name="connsiteY204" fmla="*/ 107633 h 506730"/>
              <a:gd name="connsiteX205" fmla="*/ 1583055 w 8814435"/>
              <a:gd name="connsiteY205" fmla="*/ 439103 h 506730"/>
              <a:gd name="connsiteX206" fmla="*/ 1564958 w 8814435"/>
              <a:gd name="connsiteY206" fmla="*/ 417195 h 506730"/>
              <a:gd name="connsiteX207" fmla="*/ 1564958 w 8814435"/>
              <a:gd name="connsiteY207" fmla="*/ 348615 h 506730"/>
              <a:gd name="connsiteX208" fmla="*/ 1601153 w 8814435"/>
              <a:gd name="connsiteY208" fmla="*/ 348615 h 506730"/>
              <a:gd name="connsiteX209" fmla="*/ 1601153 w 8814435"/>
              <a:gd name="connsiteY209" fmla="*/ 331470 h 506730"/>
              <a:gd name="connsiteX210" fmla="*/ 1564958 w 8814435"/>
              <a:gd name="connsiteY210" fmla="*/ 331470 h 506730"/>
              <a:gd name="connsiteX211" fmla="*/ 1564958 w 8814435"/>
              <a:gd name="connsiteY211" fmla="*/ 292418 h 506730"/>
              <a:gd name="connsiteX212" fmla="*/ 1546860 w 8814435"/>
              <a:gd name="connsiteY212" fmla="*/ 303848 h 506730"/>
              <a:gd name="connsiteX213" fmla="*/ 1546860 w 8814435"/>
              <a:gd name="connsiteY213" fmla="*/ 331470 h 506730"/>
              <a:gd name="connsiteX214" fmla="*/ 1523048 w 8814435"/>
              <a:gd name="connsiteY214" fmla="*/ 331470 h 506730"/>
              <a:gd name="connsiteX215" fmla="*/ 1523048 w 8814435"/>
              <a:gd name="connsiteY215" fmla="*/ 348615 h 506730"/>
              <a:gd name="connsiteX216" fmla="*/ 1546860 w 8814435"/>
              <a:gd name="connsiteY216" fmla="*/ 348615 h 506730"/>
              <a:gd name="connsiteX217" fmla="*/ 1546860 w 8814435"/>
              <a:gd name="connsiteY217" fmla="*/ 418148 h 506730"/>
              <a:gd name="connsiteX218" fmla="*/ 1582103 w 8814435"/>
              <a:gd name="connsiteY218" fmla="*/ 457200 h 506730"/>
              <a:gd name="connsiteX219" fmla="*/ 1607820 w 8814435"/>
              <a:gd name="connsiteY219" fmla="*/ 448628 h 506730"/>
              <a:gd name="connsiteX220" fmla="*/ 1598295 w 8814435"/>
              <a:gd name="connsiteY220" fmla="*/ 433388 h 506730"/>
              <a:gd name="connsiteX221" fmla="*/ 1583055 w 8814435"/>
              <a:gd name="connsiteY221" fmla="*/ 439103 h 506730"/>
              <a:gd name="connsiteX222" fmla="*/ 1445895 w 8814435"/>
              <a:gd name="connsiteY222" fmla="*/ 328613 h 506730"/>
              <a:gd name="connsiteX223" fmla="*/ 1381125 w 8814435"/>
              <a:gd name="connsiteY223" fmla="*/ 393383 h 506730"/>
              <a:gd name="connsiteX224" fmla="*/ 1445895 w 8814435"/>
              <a:gd name="connsiteY224" fmla="*/ 457200 h 506730"/>
              <a:gd name="connsiteX225" fmla="*/ 1503045 w 8814435"/>
              <a:gd name="connsiteY225" fmla="*/ 425768 h 506730"/>
              <a:gd name="connsiteX226" fmla="*/ 1486853 w 8814435"/>
              <a:gd name="connsiteY226" fmla="*/ 416243 h 506730"/>
              <a:gd name="connsiteX227" fmla="*/ 1445895 w 8814435"/>
              <a:gd name="connsiteY227" fmla="*/ 440055 h 506730"/>
              <a:gd name="connsiteX228" fmla="*/ 1399223 w 8814435"/>
              <a:gd name="connsiteY228" fmla="*/ 400050 h 506730"/>
              <a:gd name="connsiteX229" fmla="*/ 1507808 w 8814435"/>
              <a:gd name="connsiteY229" fmla="*/ 400050 h 506730"/>
              <a:gd name="connsiteX230" fmla="*/ 1507808 w 8814435"/>
              <a:gd name="connsiteY230" fmla="*/ 391478 h 506730"/>
              <a:gd name="connsiteX231" fmla="*/ 1445895 w 8814435"/>
              <a:gd name="connsiteY231" fmla="*/ 328613 h 506730"/>
              <a:gd name="connsiteX232" fmla="*/ 1400175 w 8814435"/>
              <a:gd name="connsiteY232" fmla="*/ 383858 h 506730"/>
              <a:gd name="connsiteX233" fmla="*/ 1445895 w 8814435"/>
              <a:gd name="connsiteY233" fmla="*/ 345758 h 506730"/>
              <a:gd name="connsiteX234" fmla="*/ 1489710 w 8814435"/>
              <a:gd name="connsiteY234" fmla="*/ 383858 h 506730"/>
              <a:gd name="connsiteX235" fmla="*/ 1400175 w 8814435"/>
              <a:gd name="connsiteY235" fmla="*/ 383858 h 506730"/>
              <a:gd name="connsiteX236" fmla="*/ 818198 w 8814435"/>
              <a:gd name="connsiteY236" fmla="*/ 278130 h 506730"/>
              <a:gd name="connsiteX237" fmla="*/ 803910 w 8814435"/>
              <a:gd name="connsiteY237" fmla="*/ 293370 h 506730"/>
              <a:gd name="connsiteX238" fmla="*/ 818198 w 8814435"/>
              <a:gd name="connsiteY238" fmla="*/ 308610 h 506730"/>
              <a:gd name="connsiteX239" fmla="*/ 833438 w 8814435"/>
              <a:gd name="connsiteY239" fmla="*/ 293370 h 506730"/>
              <a:gd name="connsiteX240" fmla="*/ 818198 w 8814435"/>
              <a:gd name="connsiteY240" fmla="*/ 278130 h 506730"/>
              <a:gd name="connsiteX241" fmla="*/ 6128385 w 8814435"/>
              <a:gd name="connsiteY241" fmla="*/ 315278 h 506730"/>
              <a:gd name="connsiteX242" fmla="*/ 6143625 w 8814435"/>
              <a:gd name="connsiteY242" fmla="*/ 315278 h 506730"/>
              <a:gd name="connsiteX243" fmla="*/ 6116955 w 8814435"/>
              <a:gd name="connsiteY243" fmla="*/ 278130 h 506730"/>
              <a:gd name="connsiteX244" fmla="*/ 6096000 w 8814435"/>
              <a:gd name="connsiteY244" fmla="*/ 278130 h 506730"/>
              <a:gd name="connsiteX245" fmla="*/ 6128385 w 8814435"/>
              <a:gd name="connsiteY245" fmla="*/ 315278 h 506730"/>
              <a:gd name="connsiteX246" fmla="*/ 5686425 w 8814435"/>
              <a:gd name="connsiteY246" fmla="*/ 3810 h 506730"/>
              <a:gd name="connsiteX247" fmla="*/ 5664518 w 8814435"/>
              <a:gd name="connsiteY247" fmla="*/ 3810 h 506730"/>
              <a:gd name="connsiteX248" fmla="*/ 5637848 w 8814435"/>
              <a:gd name="connsiteY248" fmla="*/ 40005 h 506730"/>
              <a:gd name="connsiteX249" fmla="*/ 5653088 w 8814435"/>
              <a:gd name="connsiteY249" fmla="*/ 40005 h 506730"/>
              <a:gd name="connsiteX250" fmla="*/ 5686425 w 8814435"/>
              <a:gd name="connsiteY250" fmla="*/ 3810 h 506730"/>
              <a:gd name="connsiteX251" fmla="*/ 5749290 w 8814435"/>
              <a:gd name="connsiteY251" fmla="*/ 142875 h 506730"/>
              <a:gd name="connsiteX252" fmla="*/ 5784533 w 8814435"/>
              <a:gd name="connsiteY252" fmla="*/ 181928 h 506730"/>
              <a:gd name="connsiteX253" fmla="*/ 5810250 w 8814435"/>
              <a:gd name="connsiteY253" fmla="*/ 173355 h 506730"/>
              <a:gd name="connsiteX254" fmla="*/ 5800725 w 8814435"/>
              <a:gd name="connsiteY254" fmla="*/ 158115 h 506730"/>
              <a:gd name="connsiteX255" fmla="*/ 5786438 w 8814435"/>
              <a:gd name="connsiteY255" fmla="*/ 163830 h 506730"/>
              <a:gd name="connsiteX256" fmla="*/ 5768340 w 8814435"/>
              <a:gd name="connsiteY256" fmla="*/ 141923 h 506730"/>
              <a:gd name="connsiteX257" fmla="*/ 5768340 w 8814435"/>
              <a:gd name="connsiteY257" fmla="*/ 73343 h 506730"/>
              <a:gd name="connsiteX258" fmla="*/ 5804535 w 8814435"/>
              <a:gd name="connsiteY258" fmla="*/ 73343 h 506730"/>
              <a:gd name="connsiteX259" fmla="*/ 5804535 w 8814435"/>
              <a:gd name="connsiteY259" fmla="*/ 57150 h 506730"/>
              <a:gd name="connsiteX260" fmla="*/ 5768340 w 8814435"/>
              <a:gd name="connsiteY260" fmla="*/ 57150 h 506730"/>
              <a:gd name="connsiteX261" fmla="*/ 5768340 w 8814435"/>
              <a:gd name="connsiteY261" fmla="*/ 18098 h 506730"/>
              <a:gd name="connsiteX262" fmla="*/ 5750243 w 8814435"/>
              <a:gd name="connsiteY262" fmla="*/ 29528 h 506730"/>
              <a:gd name="connsiteX263" fmla="*/ 5750243 w 8814435"/>
              <a:gd name="connsiteY263" fmla="*/ 57150 h 506730"/>
              <a:gd name="connsiteX264" fmla="*/ 5724525 w 8814435"/>
              <a:gd name="connsiteY264" fmla="*/ 57150 h 506730"/>
              <a:gd name="connsiteX265" fmla="*/ 5724525 w 8814435"/>
              <a:gd name="connsiteY265" fmla="*/ 74295 h 506730"/>
              <a:gd name="connsiteX266" fmla="*/ 5748338 w 8814435"/>
              <a:gd name="connsiteY266" fmla="*/ 74295 h 506730"/>
              <a:gd name="connsiteX267" fmla="*/ 5748338 w 8814435"/>
              <a:gd name="connsiteY267" fmla="*/ 142875 h 506730"/>
              <a:gd name="connsiteX268" fmla="*/ 5093018 w 8814435"/>
              <a:gd name="connsiteY268" fmla="*/ 182880 h 506730"/>
              <a:gd name="connsiteX269" fmla="*/ 5150168 w 8814435"/>
              <a:gd name="connsiteY269" fmla="*/ 151448 h 506730"/>
              <a:gd name="connsiteX270" fmla="*/ 5133975 w 8814435"/>
              <a:gd name="connsiteY270" fmla="*/ 141923 h 506730"/>
              <a:gd name="connsiteX271" fmla="*/ 5093018 w 8814435"/>
              <a:gd name="connsiteY271" fmla="*/ 165735 h 506730"/>
              <a:gd name="connsiteX272" fmla="*/ 5046345 w 8814435"/>
              <a:gd name="connsiteY272" fmla="*/ 125730 h 506730"/>
              <a:gd name="connsiteX273" fmla="*/ 5154930 w 8814435"/>
              <a:gd name="connsiteY273" fmla="*/ 125730 h 506730"/>
              <a:gd name="connsiteX274" fmla="*/ 5154930 w 8814435"/>
              <a:gd name="connsiteY274" fmla="*/ 117158 h 506730"/>
              <a:gd name="connsiteX275" fmla="*/ 5092065 w 8814435"/>
              <a:gd name="connsiteY275" fmla="*/ 54293 h 506730"/>
              <a:gd name="connsiteX276" fmla="*/ 5027295 w 8814435"/>
              <a:gd name="connsiteY276" fmla="*/ 119063 h 506730"/>
              <a:gd name="connsiteX277" fmla="*/ 5093018 w 8814435"/>
              <a:gd name="connsiteY277" fmla="*/ 182880 h 506730"/>
              <a:gd name="connsiteX278" fmla="*/ 5092065 w 8814435"/>
              <a:gd name="connsiteY278" fmla="*/ 71438 h 506730"/>
              <a:gd name="connsiteX279" fmla="*/ 5135880 w 8814435"/>
              <a:gd name="connsiteY279" fmla="*/ 109538 h 506730"/>
              <a:gd name="connsiteX280" fmla="*/ 5046345 w 8814435"/>
              <a:gd name="connsiteY280" fmla="*/ 109538 h 506730"/>
              <a:gd name="connsiteX281" fmla="*/ 5092065 w 8814435"/>
              <a:gd name="connsiteY281" fmla="*/ 71438 h 506730"/>
              <a:gd name="connsiteX282" fmla="*/ 5942648 w 8814435"/>
              <a:gd name="connsiteY282" fmla="*/ 182880 h 506730"/>
              <a:gd name="connsiteX283" fmla="*/ 5999798 w 8814435"/>
              <a:gd name="connsiteY283" fmla="*/ 151448 h 506730"/>
              <a:gd name="connsiteX284" fmla="*/ 5983605 w 8814435"/>
              <a:gd name="connsiteY284" fmla="*/ 141923 h 506730"/>
              <a:gd name="connsiteX285" fmla="*/ 5942648 w 8814435"/>
              <a:gd name="connsiteY285" fmla="*/ 165735 h 506730"/>
              <a:gd name="connsiteX286" fmla="*/ 5895975 w 8814435"/>
              <a:gd name="connsiteY286" fmla="*/ 125730 h 506730"/>
              <a:gd name="connsiteX287" fmla="*/ 6004560 w 8814435"/>
              <a:gd name="connsiteY287" fmla="*/ 125730 h 506730"/>
              <a:gd name="connsiteX288" fmla="*/ 6004560 w 8814435"/>
              <a:gd name="connsiteY288" fmla="*/ 117158 h 506730"/>
              <a:gd name="connsiteX289" fmla="*/ 5941695 w 8814435"/>
              <a:gd name="connsiteY289" fmla="*/ 54293 h 506730"/>
              <a:gd name="connsiteX290" fmla="*/ 5876925 w 8814435"/>
              <a:gd name="connsiteY290" fmla="*/ 119063 h 506730"/>
              <a:gd name="connsiteX291" fmla="*/ 5942648 w 8814435"/>
              <a:gd name="connsiteY291" fmla="*/ 182880 h 506730"/>
              <a:gd name="connsiteX292" fmla="*/ 5942648 w 8814435"/>
              <a:gd name="connsiteY292" fmla="*/ 71438 h 506730"/>
              <a:gd name="connsiteX293" fmla="*/ 5986463 w 8814435"/>
              <a:gd name="connsiteY293" fmla="*/ 109538 h 506730"/>
              <a:gd name="connsiteX294" fmla="*/ 5895975 w 8814435"/>
              <a:gd name="connsiteY294" fmla="*/ 109538 h 506730"/>
              <a:gd name="connsiteX295" fmla="*/ 5942648 w 8814435"/>
              <a:gd name="connsiteY295" fmla="*/ 71438 h 506730"/>
              <a:gd name="connsiteX296" fmla="*/ 5229225 w 8814435"/>
              <a:gd name="connsiteY296" fmla="*/ 165735 h 506730"/>
              <a:gd name="connsiteX297" fmla="*/ 5189220 w 8814435"/>
              <a:gd name="connsiteY297" fmla="*/ 145733 h 506730"/>
              <a:gd name="connsiteX298" fmla="*/ 5173028 w 8814435"/>
              <a:gd name="connsiteY298" fmla="*/ 157163 h 506730"/>
              <a:gd name="connsiteX299" fmla="*/ 5228273 w 8814435"/>
              <a:gd name="connsiteY299" fmla="*/ 182880 h 506730"/>
              <a:gd name="connsiteX300" fmla="*/ 5276850 w 8814435"/>
              <a:gd name="connsiteY300" fmla="*/ 144780 h 506730"/>
              <a:gd name="connsiteX301" fmla="*/ 5232083 w 8814435"/>
              <a:gd name="connsiteY301" fmla="*/ 109538 h 506730"/>
              <a:gd name="connsiteX302" fmla="*/ 5197793 w 8814435"/>
              <a:gd name="connsiteY302" fmla="*/ 90488 h 506730"/>
              <a:gd name="connsiteX303" fmla="*/ 5224463 w 8814435"/>
              <a:gd name="connsiteY303" fmla="*/ 70485 h 506730"/>
              <a:gd name="connsiteX304" fmla="*/ 5258753 w 8814435"/>
              <a:gd name="connsiteY304" fmla="*/ 86678 h 506730"/>
              <a:gd name="connsiteX305" fmla="*/ 5273993 w 8814435"/>
              <a:gd name="connsiteY305" fmla="*/ 76200 h 506730"/>
              <a:gd name="connsiteX306" fmla="*/ 5224463 w 8814435"/>
              <a:gd name="connsiteY306" fmla="*/ 54293 h 506730"/>
              <a:gd name="connsiteX307" fmla="*/ 5178743 w 8814435"/>
              <a:gd name="connsiteY307" fmla="*/ 90488 h 506730"/>
              <a:gd name="connsiteX308" fmla="*/ 5222558 w 8814435"/>
              <a:gd name="connsiteY308" fmla="*/ 124778 h 506730"/>
              <a:gd name="connsiteX309" fmla="*/ 5257800 w 8814435"/>
              <a:gd name="connsiteY309" fmla="*/ 144780 h 506730"/>
              <a:gd name="connsiteX310" fmla="*/ 5229225 w 8814435"/>
              <a:gd name="connsiteY310" fmla="*/ 165735 h 506730"/>
              <a:gd name="connsiteX311" fmla="*/ 3543300 w 8814435"/>
              <a:gd name="connsiteY311" fmla="*/ 3810 h 506730"/>
              <a:gd name="connsiteX312" fmla="*/ 3521393 w 8814435"/>
              <a:gd name="connsiteY312" fmla="*/ 3810 h 506730"/>
              <a:gd name="connsiteX313" fmla="*/ 3494723 w 8814435"/>
              <a:gd name="connsiteY313" fmla="*/ 40005 h 506730"/>
              <a:gd name="connsiteX314" fmla="*/ 3509963 w 8814435"/>
              <a:gd name="connsiteY314" fmla="*/ 40005 h 506730"/>
              <a:gd name="connsiteX315" fmla="*/ 3543300 w 8814435"/>
              <a:gd name="connsiteY315" fmla="*/ 3810 h 506730"/>
              <a:gd name="connsiteX316" fmla="*/ 3614738 w 8814435"/>
              <a:gd name="connsiteY316" fmla="*/ 112395 h 506730"/>
              <a:gd name="connsiteX317" fmla="*/ 3647123 w 8814435"/>
              <a:gd name="connsiteY317" fmla="*/ 73343 h 506730"/>
              <a:gd name="connsiteX318" fmla="*/ 3662363 w 8814435"/>
              <a:gd name="connsiteY318" fmla="*/ 77153 h 506730"/>
              <a:gd name="connsiteX319" fmla="*/ 3669983 w 8814435"/>
              <a:gd name="connsiteY319" fmla="*/ 59055 h 506730"/>
              <a:gd name="connsiteX320" fmla="*/ 3649028 w 8814435"/>
              <a:gd name="connsiteY320" fmla="*/ 54293 h 506730"/>
              <a:gd name="connsiteX321" fmla="*/ 3613785 w 8814435"/>
              <a:gd name="connsiteY321" fmla="*/ 79058 h 506730"/>
              <a:gd name="connsiteX322" fmla="*/ 3613785 w 8814435"/>
              <a:gd name="connsiteY322" fmla="*/ 57150 h 506730"/>
              <a:gd name="connsiteX323" fmla="*/ 3595688 w 8814435"/>
              <a:gd name="connsiteY323" fmla="*/ 57150 h 506730"/>
              <a:gd name="connsiteX324" fmla="*/ 3595688 w 8814435"/>
              <a:gd name="connsiteY324" fmla="*/ 180975 h 506730"/>
              <a:gd name="connsiteX325" fmla="*/ 3613785 w 8814435"/>
              <a:gd name="connsiteY325" fmla="*/ 180975 h 506730"/>
              <a:gd name="connsiteX326" fmla="*/ 3613785 w 8814435"/>
              <a:gd name="connsiteY326" fmla="*/ 112395 h 506730"/>
              <a:gd name="connsiteX327" fmla="*/ 4934903 w 8814435"/>
              <a:gd name="connsiteY327" fmla="*/ 182880 h 506730"/>
              <a:gd name="connsiteX328" fmla="*/ 4980623 w 8814435"/>
              <a:gd name="connsiteY328" fmla="*/ 158115 h 506730"/>
              <a:gd name="connsiteX329" fmla="*/ 4980623 w 8814435"/>
              <a:gd name="connsiteY329" fmla="*/ 180023 h 506730"/>
              <a:gd name="connsiteX330" fmla="*/ 4998720 w 8814435"/>
              <a:gd name="connsiteY330" fmla="*/ 180023 h 506730"/>
              <a:gd name="connsiteX331" fmla="*/ 4998720 w 8814435"/>
              <a:gd name="connsiteY331" fmla="*/ 0 h 506730"/>
              <a:gd name="connsiteX332" fmla="*/ 4981575 w 8814435"/>
              <a:gd name="connsiteY332" fmla="*/ 0 h 506730"/>
              <a:gd name="connsiteX333" fmla="*/ 4981575 w 8814435"/>
              <a:gd name="connsiteY333" fmla="*/ 78105 h 506730"/>
              <a:gd name="connsiteX334" fmla="*/ 4935855 w 8814435"/>
              <a:gd name="connsiteY334" fmla="*/ 54293 h 506730"/>
              <a:gd name="connsiteX335" fmla="*/ 4872990 w 8814435"/>
              <a:gd name="connsiteY335" fmla="*/ 118110 h 506730"/>
              <a:gd name="connsiteX336" fmla="*/ 4934903 w 8814435"/>
              <a:gd name="connsiteY336" fmla="*/ 182880 h 506730"/>
              <a:gd name="connsiteX337" fmla="*/ 4936808 w 8814435"/>
              <a:gd name="connsiteY337" fmla="*/ 71438 h 506730"/>
              <a:gd name="connsiteX338" fmla="*/ 4982528 w 8814435"/>
              <a:gd name="connsiteY338" fmla="*/ 118110 h 506730"/>
              <a:gd name="connsiteX339" fmla="*/ 4936808 w 8814435"/>
              <a:gd name="connsiteY339" fmla="*/ 164783 h 506730"/>
              <a:gd name="connsiteX340" fmla="*/ 4891088 w 8814435"/>
              <a:gd name="connsiteY340" fmla="*/ 118110 h 506730"/>
              <a:gd name="connsiteX341" fmla="*/ 4936808 w 8814435"/>
              <a:gd name="connsiteY341" fmla="*/ 71438 h 506730"/>
              <a:gd name="connsiteX342" fmla="*/ 2991803 w 8814435"/>
              <a:gd name="connsiteY342" fmla="*/ 182880 h 506730"/>
              <a:gd name="connsiteX343" fmla="*/ 3048953 w 8814435"/>
              <a:gd name="connsiteY343" fmla="*/ 151448 h 506730"/>
              <a:gd name="connsiteX344" fmla="*/ 3032760 w 8814435"/>
              <a:gd name="connsiteY344" fmla="*/ 141923 h 506730"/>
              <a:gd name="connsiteX345" fmla="*/ 2991803 w 8814435"/>
              <a:gd name="connsiteY345" fmla="*/ 165735 h 506730"/>
              <a:gd name="connsiteX346" fmla="*/ 2945130 w 8814435"/>
              <a:gd name="connsiteY346" fmla="*/ 125730 h 506730"/>
              <a:gd name="connsiteX347" fmla="*/ 3053715 w 8814435"/>
              <a:gd name="connsiteY347" fmla="*/ 125730 h 506730"/>
              <a:gd name="connsiteX348" fmla="*/ 3053715 w 8814435"/>
              <a:gd name="connsiteY348" fmla="*/ 117158 h 506730"/>
              <a:gd name="connsiteX349" fmla="*/ 2990850 w 8814435"/>
              <a:gd name="connsiteY349" fmla="*/ 54293 h 506730"/>
              <a:gd name="connsiteX350" fmla="*/ 2926080 w 8814435"/>
              <a:gd name="connsiteY350" fmla="*/ 119063 h 506730"/>
              <a:gd name="connsiteX351" fmla="*/ 2991803 w 8814435"/>
              <a:gd name="connsiteY351" fmla="*/ 182880 h 506730"/>
              <a:gd name="connsiteX352" fmla="*/ 2990850 w 8814435"/>
              <a:gd name="connsiteY352" fmla="*/ 71438 h 506730"/>
              <a:gd name="connsiteX353" fmla="*/ 3034665 w 8814435"/>
              <a:gd name="connsiteY353" fmla="*/ 109538 h 506730"/>
              <a:gd name="connsiteX354" fmla="*/ 2945130 w 8814435"/>
              <a:gd name="connsiteY354" fmla="*/ 109538 h 506730"/>
              <a:gd name="connsiteX355" fmla="*/ 2990850 w 8814435"/>
              <a:gd name="connsiteY355" fmla="*/ 71438 h 506730"/>
              <a:gd name="connsiteX356" fmla="*/ 4730115 w 8814435"/>
              <a:gd name="connsiteY356" fmla="*/ 182880 h 506730"/>
              <a:gd name="connsiteX357" fmla="*/ 4787265 w 8814435"/>
              <a:gd name="connsiteY357" fmla="*/ 151448 h 506730"/>
              <a:gd name="connsiteX358" fmla="*/ 4771073 w 8814435"/>
              <a:gd name="connsiteY358" fmla="*/ 141923 h 506730"/>
              <a:gd name="connsiteX359" fmla="*/ 4730115 w 8814435"/>
              <a:gd name="connsiteY359" fmla="*/ 165735 h 506730"/>
              <a:gd name="connsiteX360" fmla="*/ 4683443 w 8814435"/>
              <a:gd name="connsiteY360" fmla="*/ 125730 h 506730"/>
              <a:gd name="connsiteX361" fmla="*/ 4792028 w 8814435"/>
              <a:gd name="connsiteY361" fmla="*/ 125730 h 506730"/>
              <a:gd name="connsiteX362" fmla="*/ 4792028 w 8814435"/>
              <a:gd name="connsiteY362" fmla="*/ 117158 h 506730"/>
              <a:gd name="connsiteX363" fmla="*/ 4729163 w 8814435"/>
              <a:gd name="connsiteY363" fmla="*/ 54293 h 506730"/>
              <a:gd name="connsiteX364" fmla="*/ 4664393 w 8814435"/>
              <a:gd name="connsiteY364" fmla="*/ 119063 h 506730"/>
              <a:gd name="connsiteX365" fmla="*/ 4730115 w 8814435"/>
              <a:gd name="connsiteY365" fmla="*/ 182880 h 506730"/>
              <a:gd name="connsiteX366" fmla="*/ 4730115 w 8814435"/>
              <a:gd name="connsiteY366" fmla="*/ 71438 h 506730"/>
              <a:gd name="connsiteX367" fmla="*/ 4773930 w 8814435"/>
              <a:gd name="connsiteY367" fmla="*/ 109538 h 506730"/>
              <a:gd name="connsiteX368" fmla="*/ 4684395 w 8814435"/>
              <a:gd name="connsiteY368" fmla="*/ 109538 h 506730"/>
              <a:gd name="connsiteX369" fmla="*/ 4730115 w 8814435"/>
              <a:gd name="connsiteY369" fmla="*/ 71438 h 506730"/>
              <a:gd name="connsiteX370" fmla="*/ 7761923 w 8814435"/>
              <a:gd name="connsiteY370" fmla="*/ 182880 h 506730"/>
              <a:gd name="connsiteX371" fmla="*/ 7820978 w 8814435"/>
              <a:gd name="connsiteY371" fmla="*/ 143828 h 506730"/>
              <a:gd name="connsiteX372" fmla="*/ 7803833 w 8814435"/>
              <a:gd name="connsiteY372" fmla="*/ 136208 h 506730"/>
              <a:gd name="connsiteX373" fmla="*/ 7762875 w 8814435"/>
              <a:gd name="connsiteY373" fmla="*/ 164783 h 506730"/>
              <a:gd name="connsiteX374" fmla="*/ 7717155 w 8814435"/>
              <a:gd name="connsiteY374" fmla="*/ 118110 h 506730"/>
              <a:gd name="connsiteX375" fmla="*/ 7762875 w 8814435"/>
              <a:gd name="connsiteY375" fmla="*/ 71438 h 506730"/>
              <a:gd name="connsiteX376" fmla="*/ 7803833 w 8814435"/>
              <a:gd name="connsiteY376" fmla="*/ 99060 h 506730"/>
              <a:gd name="connsiteX377" fmla="*/ 7820978 w 8814435"/>
              <a:gd name="connsiteY377" fmla="*/ 91440 h 506730"/>
              <a:gd name="connsiteX378" fmla="*/ 7762875 w 8814435"/>
              <a:gd name="connsiteY378" fmla="*/ 54293 h 506730"/>
              <a:gd name="connsiteX379" fmla="*/ 7698105 w 8814435"/>
              <a:gd name="connsiteY379" fmla="*/ 118110 h 506730"/>
              <a:gd name="connsiteX380" fmla="*/ 7761923 w 8814435"/>
              <a:gd name="connsiteY380" fmla="*/ 182880 h 506730"/>
              <a:gd name="connsiteX381" fmla="*/ 7109460 w 8814435"/>
              <a:gd name="connsiteY381" fmla="*/ 165735 h 506730"/>
              <a:gd name="connsiteX382" fmla="*/ 7069455 w 8814435"/>
              <a:gd name="connsiteY382" fmla="*/ 145733 h 506730"/>
              <a:gd name="connsiteX383" fmla="*/ 7053263 w 8814435"/>
              <a:gd name="connsiteY383" fmla="*/ 157163 h 506730"/>
              <a:gd name="connsiteX384" fmla="*/ 7108508 w 8814435"/>
              <a:gd name="connsiteY384" fmla="*/ 182880 h 506730"/>
              <a:gd name="connsiteX385" fmla="*/ 7157085 w 8814435"/>
              <a:gd name="connsiteY385" fmla="*/ 144780 h 506730"/>
              <a:gd name="connsiteX386" fmla="*/ 7112318 w 8814435"/>
              <a:gd name="connsiteY386" fmla="*/ 109538 h 506730"/>
              <a:gd name="connsiteX387" fmla="*/ 7078028 w 8814435"/>
              <a:gd name="connsiteY387" fmla="*/ 90488 h 506730"/>
              <a:gd name="connsiteX388" fmla="*/ 7104698 w 8814435"/>
              <a:gd name="connsiteY388" fmla="*/ 70485 h 506730"/>
              <a:gd name="connsiteX389" fmla="*/ 7138988 w 8814435"/>
              <a:gd name="connsiteY389" fmla="*/ 86678 h 506730"/>
              <a:gd name="connsiteX390" fmla="*/ 7154228 w 8814435"/>
              <a:gd name="connsiteY390" fmla="*/ 76200 h 506730"/>
              <a:gd name="connsiteX391" fmla="*/ 7104698 w 8814435"/>
              <a:gd name="connsiteY391" fmla="*/ 54293 h 506730"/>
              <a:gd name="connsiteX392" fmla="*/ 7058978 w 8814435"/>
              <a:gd name="connsiteY392" fmla="*/ 90488 h 506730"/>
              <a:gd name="connsiteX393" fmla="*/ 7102793 w 8814435"/>
              <a:gd name="connsiteY393" fmla="*/ 124778 h 506730"/>
              <a:gd name="connsiteX394" fmla="*/ 7138035 w 8814435"/>
              <a:gd name="connsiteY394" fmla="*/ 144780 h 506730"/>
              <a:gd name="connsiteX395" fmla="*/ 7109460 w 8814435"/>
              <a:gd name="connsiteY395" fmla="*/ 165735 h 506730"/>
              <a:gd name="connsiteX396" fmla="*/ 7343775 w 8814435"/>
              <a:gd name="connsiteY396" fmla="*/ 112395 h 506730"/>
              <a:gd name="connsiteX397" fmla="*/ 7376160 w 8814435"/>
              <a:gd name="connsiteY397" fmla="*/ 73343 h 506730"/>
              <a:gd name="connsiteX398" fmla="*/ 7391400 w 8814435"/>
              <a:gd name="connsiteY398" fmla="*/ 77153 h 506730"/>
              <a:gd name="connsiteX399" fmla="*/ 7399020 w 8814435"/>
              <a:gd name="connsiteY399" fmla="*/ 59055 h 506730"/>
              <a:gd name="connsiteX400" fmla="*/ 7378065 w 8814435"/>
              <a:gd name="connsiteY400" fmla="*/ 54293 h 506730"/>
              <a:gd name="connsiteX401" fmla="*/ 7342823 w 8814435"/>
              <a:gd name="connsiteY401" fmla="*/ 79058 h 506730"/>
              <a:gd name="connsiteX402" fmla="*/ 7342823 w 8814435"/>
              <a:gd name="connsiteY402" fmla="*/ 57150 h 506730"/>
              <a:gd name="connsiteX403" fmla="*/ 7324725 w 8814435"/>
              <a:gd name="connsiteY403" fmla="*/ 57150 h 506730"/>
              <a:gd name="connsiteX404" fmla="*/ 7324725 w 8814435"/>
              <a:gd name="connsiteY404" fmla="*/ 180975 h 506730"/>
              <a:gd name="connsiteX405" fmla="*/ 7342823 w 8814435"/>
              <a:gd name="connsiteY405" fmla="*/ 180975 h 506730"/>
              <a:gd name="connsiteX406" fmla="*/ 7342823 w 8814435"/>
              <a:gd name="connsiteY406" fmla="*/ 112395 h 506730"/>
              <a:gd name="connsiteX407" fmla="*/ 849630 w 8814435"/>
              <a:gd name="connsiteY407" fmla="*/ 180023 h 506730"/>
              <a:gd name="connsiteX408" fmla="*/ 868680 w 8814435"/>
              <a:gd name="connsiteY408" fmla="*/ 180023 h 506730"/>
              <a:gd name="connsiteX409" fmla="*/ 868680 w 8814435"/>
              <a:gd name="connsiteY409" fmla="*/ 109538 h 506730"/>
              <a:gd name="connsiteX410" fmla="*/ 816293 w 8814435"/>
              <a:gd name="connsiteY410" fmla="*/ 54293 h 506730"/>
              <a:gd name="connsiteX411" fmla="*/ 773430 w 8814435"/>
              <a:gd name="connsiteY411" fmla="*/ 77153 h 506730"/>
              <a:gd name="connsiteX412" fmla="*/ 773430 w 8814435"/>
              <a:gd name="connsiteY412" fmla="*/ 57150 h 506730"/>
              <a:gd name="connsiteX413" fmla="*/ 755333 w 8814435"/>
              <a:gd name="connsiteY413" fmla="*/ 57150 h 506730"/>
              <a:gd name="connsiteX414" fmla="*/ 755333 w 8814435"/>
              <a:gd name="connsiteY414" fmla="*/ 180975 h 506730"/>
              <a:gd name="connsiteX415" fmla="*/ 774383 w 8814435"/>
              <a:gd name="connsiteY415" fmla="*/ 180975 h 506730"/>
              <a:gd name="connsiteX416" fmla="*/ 774383 w 8814435"/>
              <a:gd name="connsiteY416" fmla="*/ 112395 h 506730"/>
              <a:gd name="connsiteX417" fmla="*/ 813435 w 8814435"/>
              <a:gd name="connsiteY417" fmla="*/ 72390 h 506730"/>
              <a:gd name="connsiteX418" fmla="*/ 850583 w 8814435"/>
              <a:gd name="connsiteY418" fmla="*/ 112395 h 506730"/>
              <a:gd name="connsiteX419" fmla="*/ 850583 w 8814435"/>
              <a:gd name="connsiteY419" fmla="*/ 180023 h 506730"/>
              <a:gd name="connsiteX420" fmla="*/ 6725603 w 8814435"/>
              <a:gd name="connsiteY420" fmla="*/ 40005 h 506730"/>
              <a:gd name="connsiteX421" fmla="*/ 6735128 w 8814435"/>
              <a:gd name="connsiteY421" fmla="*/ 31433 h 506730"/>
              <a:gd name="connsiteX422" fmla="*/ 6735128 w 8814435"/>
              <a:gd name="connsiteY422" fmla="*/ 34290 h 506730"/>
              <a:gd name="connsiteX423" fmla="*/ 6716078 w 8814435"/>
              <a:gd name="connsiteY423" fmla="*/ 60960 h 506730"/>
              <a:gd name="connsiteX424" fmla="*/ 6722745 w 8814435"/>
              <a:gd name="connsiteY424" fmla="*/ 69533 h 506730"/>
              <a:gd name="connsiteX425" fmla="*/ 6747510 w 8814435"/>
              <a:gd name="connsiteY425" fmla="*/ 32385 h 506730"/>
              <a:gd name="connsiteX426" fmla="*/ 6729413 w 8814435"/>
              <a:gd name="connsiteY426" fmla="*/ 12383 h 506730"/>
              <a:gd name="connsiteX427" fmla="*/ 6714173 w 8814435"/>
              <a:gd name="connsiteY427" fmla="*/ 27623 h 506730"/>
              <a:gd name="connsiteX428" fmla="*/ 6725603 w 8814435"/>
              <a:gd name="connsiteY428" fmla="*/ 40005 h 506730"/>
              <a:gd name="connsiteX429" fmla="*/ 6051233 w 8814435"/>
              <a:gd name="connsiteY429" fmla="*/ 112395 h 506730"/>
              <a:gd name="connsiteX430" fmla="*/ 6083618 w 8814435"/>
              <a:gd name="connsiteY430" fmla="*/ 73343 h 506730"/>
              <a:gd name="connsiteX431" fmla="*/ 6098858 w 8814435"/>
              <a:gd name="connsiteY431" fmla="*/ 77153 h 506730"/>
              <a:gd name="connsiteX432" fmla="*/ 6106478 w 8814435"/>
              <a:gd name="connsiteY432" fmla="*/ 59055 h 506730"/>
              <a:gd name="connsiteX433" fmla="*/ 6085523 w 8814435"/>
              <a:gd name="connsiteY433" fmla="*/ 54293 h 506730"/>
              <a:gd name="connsiteX434" fmla="*/ 6050280 w 8814435"/>
              <a:gd name="connsiteY434" fmla="*/ 79058 h 506730"/>
              <a:gd name="connsiteX435" fmla="*/ 6050280 w 8814435"/>
              <a:gd name="connsiteY435" fmla="*/ 57150 h 506730"/>
              <a:gd name="connsiteX436" fmla="*/ 6032183 w 8814435"/>
              <a:gd name="connsiteY436" fmla="*/ 57150 h 506730"/>
              <a:gd name="connsiteX437" fmla="*/ 6032183 w 8814435"/>
              <a:gd name="connsiteY437" fmla="*/ 180975 h 506730"/>
              <a:gd name="connsiteX438" fmla="*/ 6050280 w 8814435"/>
              <a:gd name="connsiteY438" fmla="*/ 180975 h 506730"/>
              <a:gd name="connsiteX439" fmla="*/ 6050280 w 8814435"/>
              <a:gd name="connsiteY439" fmla="*/ 112395 h 506730"/>
              <a:gd name="connsiteX440" fmla="*/ 6684645 w 8814435"/>
              <a:gd name="connsiteY440" fmla="*/ 0 h 506730"/>
              <a:gd name="connsiteX441" fmla="*/ 6665595 w 8814435"/>
              <a:gd name="connsiteY441" fmla="*/ 0 h 506730"/>
              <a:gd name="connsiteX442" fmla="*/ 6665595 w 8814435"/>
              <a:gd name="connsiteY442" fmla="*/ 180023 h 506730"/>
              <a:gd name="connsiteX443" fmla="*/ 6684645 w 8814435"/>
              <a:gd name="connsiteY443" fmla="*/ 180023 h 506730"/>
              <a:gd name="connsiteX444" fmla="*/ 6684645 w 8814435"/>
              <a:gd name="connsiteY444" fmla="*/ 0 h 506730"/>
              <a:gd name="connsiteX445" fmla="*/ 6988493 w 8814435"/>
              <a:gd name="connsiteY445" fmla="*/ 165735 h 506730"/>
              <a:gd name="connsiteX446" fmla="*/ 6948488 w 8814435"/>
              <a:gd name="connsiteY446" fmla="*/ 145733 h 506730"/>
              <a:gd name="connsiteX447" fmla="*/ 6932295 w 8814435"/>
              <a:gd name="connsiteY447" fmla="*/ 157163 h 506730"/>
              <a:gd name="connsiteX448" fmla="*/ 6987540 w 8814435"/>
              <a:gd name="connsiteY448" fmla="*/ 182880 h 506730"/>
              <a:gd name="connsiteX449" fmla="*/ 7036118 w 8814435"/>
              <a:gd name="connsiteY449" fmla="*/ 144780 h 506730"/>
              <a:gd name="connsiteX450" fmla="*/ 6991350 w 8814435"/>
              <a:gd name="connsiteY450" fmla="*/ 109538 h 506730"/>
              <a:gd name="connsiteX451" fmla="*/ 6957060 w 8814435"/>
              <a:gd name="connsiteY451" fmla="*/ 90488 h 506730"/>
              <a:gd name="connsiteX452" fmla="*/ 6983730 w 8814435"/>
              <a:gd name="connsiteY452" fmla="*/ 70485 h 506730"/>
              <a:gd name="connsiteX453" fmla="*/ 7018020 w 8814435"/>
              <a:gd name="connsiteY453" fmla="*/ 86678 h 506730"/>
              <a:gd name="connsiteX454" fmla="*/ 7033260 w 8814435"/>
              <a:gd name="connsiteY454" fmla="*/ 76200 h 506730"/>
              <a:gd name="connsiteX455" fmla="*/ 6983730 w 8814435"/>
              <a:gd name="connsiteY455" fmla="*/ 54293 h 506730"/>
              <a:gd name="connsiteX456" fmla="*/ 6938010 w 8814435"/>
              <a:gd name="connsiteY456" fmla="*/ 90488 h 506730"/>
              <a:gd name="connsiteX457" fmla="*/ 6981825 w 8814435"/>
              <a:gd name="connsiteY457" fmla="*/ 124778 h 506730"/>
              <a:gd name="connsiteX458" fmla="*/ 7017068 w 8814435"/>
              <a:gd name="connsiteY458" fmla="*/ 144780 h 506730"/>
              <a:gd name="connsiteX459" fmla="*/ 6988493 w 8814435"/>
              <a:gd name="connsiteY459" fmla="*/ 165735 h 506730"/>
              <a:gd name="connsiteX460" fmla="*/ 7151370 w 8814435"/>
              <a:gd name="connsiteY460" fmla="*/ 315278 h 506730"/>
              <a:gd name="connsiteX461" fmla="*/ 7184708 w 8814435"/>
              <a:gd name="connsiteY461" fmla="*/ 279083 h 506730"/>
              <a:gd name="connsiteX462" fmla="*/ 7162800 w 8814435"/>
              <a:gd name="connsiteY462" fmla="*/ 279083 h 506730"/>
              <a:gd name="connsiteX463" fmla="*/ 7136130 w 8814435"/>
              <a:gd name="connsiteY463" fmla="*/ 315278 h 506730"/>
              <a:gd name="connsiteX464" fmla="*/ 7151370 w 8814435"/>
              <a:gd name="connsiteY464" fmla="*/ 315278 h 506730"/>
              <a:gd name="connsiteX465" fmla="*/ 7905750 w 8814435"/>
              <a:gd name="connsiteY465" fmla="*/ 182880 h 506730"/>
              <a:gd name="connsiteX466" fmla="*/ 7962900 w 8814435"/>
              <a:gd name="connsiteY466" fmla="*/ 151448 h 506730"/>
              <a:gd name="connsiteX467" fmla="*/ 7946708 w 8814435"/>
              <a:gd name="connsiteY467" fmla="*/ 141923 h 506730"/>
              <a:gd name="connsiteX468" fmla="*/ 7905750 w 8814435"/>
              <a:gd name="connsiteY468" fmla="*/ 165735 h 506730"/>
              <a:gd name="connsiteX469" fmla="*/ 7859078 w 8814435"/>
              <a:gd name="connsiteY469" fmla="*/ 125730 h 506730"/>
              <a:gd name="connsiteX470" fmla="*/ 7967663 w 8814435"/>
              <a:gd name="connsiteY470" fmla="*/ 125730 h 506730"/>
              <a:gd name="connsiteX471" fmla="*/ 7967663 w 8814435"/>
              <a:gd name="connsiteY471" fmla="*/ 117158 h 506730"/>
              <a:gd name="connsiteX472" fmla="*/ 7904798 w 8814435"/>
              <a:gd name="connsiteY472" fmla="*/ 54293 h 506730"/>
              <a:gd name="connsiteX473" fmla="*/ 7840028 w 8814435"/>
              <a:gd name="connsiteY473" fmla="*/ 119063 h 506730"/>
              <a:gd name="connsiteX474" fmla="*/ 7905750 w 8814435"/>
              <a:gd name="connsiteY474" fmla="*/ 182880 h 506730"/>
              <a:gd name="connsiteX475" fmla="*/ 7905750 w 8814435"/>
              <a:gd name="connsiteY475" fmla="*/ 71438 h 506730"/>
              <a:gd name="connsiteX476" fmla="*/ 7949565 w 8814435"/>
              <a:gd name="connsiteY476" fmla="*/ 109538 h 506730"/>
              <a:gd name="connsiteX477" fmla="*/ 7860030 w 8814435"/>
              <a:gd name="connsiteY477" fmla="*/ 109538 h 506730"/>
              <a:gd name="connsiteX478" fmla="*/ 7905750 w 8814435"/>
              <a:gd name="connsiteY478" fmla="*/ 71438 h 506730"/>
              <a:gd name="connsiteX479" fmla="*/ 530543 w 8814435"/>
              <a:gd name="connsiteY479" fmla="*/ 328613 h 506730"/>
              <a:gd name="connsiteX480" fmla="*/ 465773 w 8814435"/>
              <a:gd name="connsiteY480" fmla="*/ 393383 h 506730"/>
              <a:gd name="connsiteX481" fmla="*/ 530543 w 8814435"/>
              <a:gd name="connsiteY481" fmla="*/ 457200 h 506730"/>
              <a:gd name="connsiteX482" fmla="*/ 587693 w 8814435"/>
              <a:gd name="connsiteY482" fmla="*/ 425768 h 506730"/>
              <a:gd name="connsiteX483" fmla="*/ 571500 w 8814435"/>
              <a:gd name="connsiteY483" fmla="*/ 416243 h 506730"/>
              <a:gd name="connsiteX484" fmla="*/ 530543 w 8814435"/>
              <a:gd name="connsiteY484" fmla="*/ 440055 h 506730"/>
              <a:gd name="connsiteX485" fmla="*/ 483870 w 8814435"/>
              <a:gd name="connsiteY485" fmla="*/ 400050 h 506730"/>
              <a:gd name="connsiteX486" fmla="*/ 592455 w 8814435"/>
              <a:gd name="connsiteY486" fmla="*/ 400050 h 506730"/>
              <a:gd name="connsiteX487" fmla="*/ 592455 w 8814435"/>
              <a:gd name="connsiteY487" fmla="*/ 391478 h 506730"/>
              <a:gd name="connsiteX488" fmla="*/ 530543 w 8814435"/>
              <a:gd name="connsiteY488" fmla="*/ 328613 h 506730"/>
              <a:gd name="connsiteX489" fmla="*/ 484823 w 8814435"/>
              <a:gd name="connsiteY489" fmla="*/ 383858 h 506730"/>
              <a:gd name="connsiteX490" fmla="*/ 530543 w 8814435"/>
              <a:gd name="connsiteY490" fmla="*/ 345758 h 506730"/>
              <a:gd name="connsiteX491" fmla="*/ 574358 w 8814435"/>
              <a:gd name="connsiteY491" fmla="*/ 383858 h 506730"/>
              <a:gd name="connsiteX492" fmla="*/ 484823 w 8814435"/>
              <a:gd name="connsiteY492" fmla="*/ 383858 h 506730"/>
              <a:gd name="connsiteX493" fmla="*/ 403860 w 8814435"/>
              <a:gd name="connsiteY493" fmla="*/ 354330 h 506730"/>
              <a:gd name="connsiteX494" fmla="*/ 403860 w 8814435"/>
              <a:gd name="connsiteY494" fmla="*/ 331470 h 506730"/>
              <a:gd name="connsiteX495" fmla="*/ 385763 w 8814435"/>
              <a:gd name="connsiteY495" fmla="*/ 331470 h 506730"/>
              <a:gd name="connsiteX496" fmla="*/ 385763 w 8814435"/>
              <a:gd name="connsiteY496" fmla="*/ 455295 h 506730"/>
              <a:gd name="connsiteX497" fmla="*/ 403860 w 8814435"/>
              <a:gd name="connsiteY497" fmla="*/ 455295 h 506730"/>
              <a:gd name="connsiteX498" fmla="*/ 403860 w 8814435"/>
              <a:gd name="connsiteY498" fmla="*/ 387668 h 506730"/>
              <a:gd name="connsiteX499" fmla="*/ 436245 w 8814435"/>
              <a:gd name="connsiteY499" fmla="*/ 348615 h 506730"/>
              <a:gd name="connsiteX500" fmla="*/ 451485 w 8814435"/>
              <a:gd name="connsiteY500" fmla="*/ 352425 h 506730"/>
              <a:gd name="connsiteX501" fmla="*/ 459105 w 8814435"/>
              <a:gd name="connsiteY501" fmla="*/ 334328 h 506730"/>
              <a:gd name="connsiteX502" fmla="*/ 438150 w 8814435"/>
              <a:gd name="connsiteY502" fmla="*/ 329565 h 506730"/>
              <a:gd name="connsiteX503" fmla="*/ 403860 w 8814435"/>
              <a:gd name="connsiteY503" fmla="*/ 354330 h 506730"/>
              <a:gd name="connsiteX504" fmla="*/ 483870 w 8814435"/>
              <a:gd name="connsiteY504" fmla="*/ 60008 h 506730"/>
              <a:gd name="connsiteX505" fmla="*/ 462915 w 8814435"/>
              <a:gd name="connsiteY505" fmla="*/ 55245 h 506730"/>
              <a:gd name="connsiteX506" fmla="*/ 427673 w 8814435"/>
              <a:gd name="connsiteY506" fmla="*/ 80010 h 506730"/>
              <a:gd name="connsiteX507" fmla="*/ 427673 w 8814435"/>
              <a:gd name="connsiteY507" fmla="*/ 57150 h 506730"/>
              <a:gd name="connsiteX508" fmla="*/ 409575 w 8814435"/>
              <a:gd name="connsiteY508" fmla="*/ 57150 h 506730"/>
              <a:gd name="connsiteX509" fmla="*/ 409575 w 8814435"/>
              <a:gd name="connsiteY509" fmla="*/ 180975 h 506730"/>
              <a:gd name="connsiteX510" fmla="*/ 428625 w 8814435"/>
              <a:gd name="connsiteY510" fmla="*/ 180975 h 506730"/>
              <a:gd name="connsiteX511" fmla="*/ 428625 w 8814435"/>
              <a:gd name="connsiteY511" fmla="*/ 113348 h 506730"/>
              <a:gd name="connsiteX512" fmla="*/ 461010 w 8814435"/>
              <a:gd name="connsiteY512" fmla="*/ 74295 h 506730"/>
              <a:gd name="connsiteX513" fmla="*/ 476250 w 8814435"/>
              <a:gd name="connsiteY513" fmla="*/ 78105 h 506730"/>
              <a:gd name="connsiteX514" fmla="*/ 483870 w 8814435"/>
              <a:gd name="connsiteY514" fmla="*/ 60008 h 506730"/>
              <a:gd name="connsiteX515" fmla="*/ 229553 w 8814435"/>
              <a:gd name="connsiteY515" fmla="*/ 54293 h 506730"/>
              <a:gd name="connsiteX516" fmla="*/ 165735 w 8814435"/>
              <a:gd name="connsiteY516" fmla="*/ 118110 h 506730"/>
              <a:gd name="connsiteX517" fmla="*/ 229553 w 8814435"/>
              <a:gd name="connsiteY517" fmla="*/ 181928 h 506730"/>
              <a:gd name="connsiteX518" fmla="*/ 293370 w 8814435"/>
              <a:gd name="connsiteY518" fmla="*/ 118110 h 506730"/>
              <a:gd name="connsiteX519" fmla="*/ 229553 w 8814435"/>
              <a:gd name="connsiteY519" fmla="*/ 54293 h 506730"/>
              <a:gd name="connsiteX520" fmla="*/ 229553 w 8814435"/>
              <a:gd name="connsiteY520" fmla="*/ 164783 h 506730"/>
              <a:gd name="connsiteX521" fmla="*/ 184785 w 8814435"/>
              <a:gd name="connsiteY521" fmla="*/ 118110 h 506730"/>
              <a:gd name="connsiteX522" fmla="*/ 229553 w 8814435"/>
              <a:gd name="connsiteY522" fmla="*/ 71438 h 506730"/>
              <a:gd name="connsiteX523" fmla="*/ 275273 w 8814435"/>
              <a:gd name="connsiteY523" fmla="*/ 118110 h 506730"/>
              <a:gd name="connsiteX524" fmla="*/ 229553 w 8814435"/>
              <a:gd name="connsiteY524" fmla="*/ 164783 h 506730"/>
              <a:gd name="connsiteX525" fmla="*/ 340995 w 8814435"/>
              <a:gd name="connsiteY525" fmla="*/ 439103 h 506730"/>
              <a:gd name="connsiteX526" fmla="*/ 322898 w 8814435"/>
              <a:gd name="connsiteY526" fmla="*/ 417195 h 506730"/>
              <a:gd name="connsiteX527" fmla="*/ 322898 w 8814435"/>
              <a:gd name="connsiteY527" fmla="*/ 348615 h 506730"/>
              <a:gd name="connsiteX528" fmla="*/ 359093 w 8814435"/>
              <a:gd name="connsiteY528" fmla="*/ 348615 h 506730"/>
              <a:gd name="connsiteX529" fmla="*/ 359093 w 8814435"/>
              <a:gd name="connsiteY529" fmla="*/ 331470 h 506730"/>
              <a:gd name="connsiteX530" fmla="*/ 322898 w 8814435"/>
              <a:gd name="connsiteY530" fmla="*/ 331470 h 506730"/>
              <a:gd name="connsiteX531" fmla="*/ 322898 w 8814435"/>
              <a:gd name="connsiteY531" fmla="*/ 292418 h 506730"/>
              <a:gd name="connsiteX532" fmla="*/ 304800 w 8814435"/>
              <a:gd name="connsiteY532" fmla="*/ 303848 h 506730"/>
              <a:gd name="connsiteX533" fmla="*/ 304800 w 8814435"/>
              <a:gd name="connsiteY533" fmla="*/ 331470 h 506730"/>
              <a:gd name="connsiteX534" fmla="*/ 280988 w 8814435"/>
              <a:gd name="connsiteY534" fmla="*/ 331470 h 506730"/>
              <a:gd name="connsiteX535" fmla="*/ 280988 w 8814435"/>
              <a:gd name="connsiteY535" fmla="*/ 348615 h 506730"/>
              <a:gd name="connsiteX536" fmla="*/ 304800 w 8814435"/>
              <a:gd name="connsiteY536" fmla="*/ 348615 h 506730"/>
              <a:gd name="connsiteX537" fmla="*/ 304800 w 8814435"/>
              <a:gd name="connsiteY537" fmla="*/ 418148 h 506730"/>
              <a:gd name="connsiteX538" fmla="*/ 340043 w 8814435"/>
              <a:gd name="connsiteY538" fmla="*/ 457200 h 506730"/>
              <a:gd name="connsiteX539" fmla="*/ 365760 w 8814435"/>
              <a:gd name="connsiteY539" fmla="*/ 448628 h 506730"/>
              <a:gd name="connsiteX540" fmla="*/ 356235 w 8814435"/>
              <a:gd name="connsiteY540" fmla="*/ 433388 h 506730"/>
              <a:gd name="connsiteX541" fmla="*/ 340995 w 8814435"/>
              <a:gd name="connsiteY541" fmla="*/ 439103 h 506730"/>
              <a:gd name="connsiteX542" fmla="*/ 204788 w 8814435"/>
              <a:gd name="connsiteY542" fmla="*/ 328613 h 506730"/>
              <a:gd name="connsiteX543" fmla="*/ 140970 w 8814435"/>
              <a:gd name="connsiteY543" fmla="*/ 392430 h 506730"/>
              <a:gd name="connsiteX544" fmla="*/ 204788 w 8814435"/>
              <a:gd name="connsiteY544" fmla="*/ 456248 h 506730"/>
              <a:gd name="connsiteX545" fmla="*/ 268605 w 8814435"/>
              <a:gd name="connsiteY545" fmla="*/ 392430 h 506730"/>
              <a:gd name="connsiteX546" fmla="*/ 204788 w 8814435"/>
              <a:gd name="connsiteY546" fmla="*/ 328613 h 506730"/>
              <a:gd name="connsiteX547" fmla="*/ 204788 w 8814435"/>
              <a:gd name="connsiteY547" fmla="*/ 439103 h 506730"/>
              <a:gd name="connsiteX548" fmla="*/ 160020 w 8814435"/>
              <a:gd name="connsiteY548" fmla="*/ 392430 h 506730"/>
              <a:gd name="connsiteX549" fmla="*/ 204788 w 8814435"/>
              <a:gd name="connsiteY549" fmla="*/ 345758 h 506730"/>
              <a:gd name="connsiteX550" fmla="*/ 250508 w 8814435"/>
              <a:gd name="connsiteY550" fmla="*/ 392430 h 506730"/>
              <a:gd name="connsiteX551" fmla="*/ 204788 w 8814435"/>
              <a:gd name="connsiteY551" fmla="*/ 439103 h 506730"/>
              <a:gd name="connsiteX552" fmla="*/ 808673 w 8814435"/>
              <a:gd name="connsiteY552" fmla="*/ 454343 h 506730"/>
              <a:gd name="connsiteX553" fmla="*/ 827723 w 8814435"/>
              <a:gd name="connsiteY553" fmla="*/ 454343 h 506730"/>
              <a:gd name="connsiteX554" fmla="*/ 827723 w 8814435"/>
              <a:gd name="connsiteY554" fmla="*/ 330518 h 506730"/>
              <a:gd name="connsiteX555" fmla="*/ 808673 w 8814435"/>
              <a:gd name="connsiteY555" fmla="*/ 330518 h 506730"/>
              <a:gd name="connsiteX556" fmla="*/ 808673 w 8814435"/>
              <a:gd name="connsiteY556" fmla="*/ 454343 h 506730"/>
              <a:gd name="connsiteX557" fmla="*/ 2304098 w 8814435"/>
              <a:gd name="connsiteY557" fmla="*/ 354330 h 506730"/>
              <a:gd name="connsiteX558" fmla="*/ 2304098 w 8814435"/>
              <a:gd name="connsiteY558" fmla="*/ 331470 h 506730"/>
              <a:gd name="connsiteX559" fmla="*/ 2286000 w 8814435"/>
              <a:gd name="connsiteY559" fmla="*/ 331470 h 506730"/>
              <a:gd name="connsiteX560" fmla="*/ 2286000 w 8814435"/>
              <a:gd name="connsiteY560" fmla="*/ 455295 h 506730"/>
              <a:gd name="connsiteX561" fmla="*/ 2304098 w 8814435"/>
              <a:gd name="connsiteY561" fmla="*/ 455295 h 506730"/>
              <a:gd name="connsiteX562" fmla="*/ 2304098 w 8814435"/>
              <a:gd name="connsiteY562" fmla="*/ 387668 h 506730"/>
              <a:gd name="connsiteX563" fmla="*/ 2336483 w 8814435"/>
              <a:gd name="connsiteY563" fmla="*/ 348615 h 506730"/>
              <a:gd name="connsiteX564" fmla="*/ 2351723 w 8814435"/>
              <a:gd name="connsiteY564" fmla="*/ 352425 h 506730"/>
              <a:gd name="connsiteX565" fmla="*/ 2359343 w 8814435"/>
              <a:gd name="connsiteY565" fmla="*/ 334328 h 506730"/>
              <a:gd name="connsiteX566" fmla="*/ 2338388 w 8814435"/>
              <a:gd name="connsiteY566" fmla="*/ 329565 h 506730"/>
              <a:gd name="connsiteX567" fmla="*/ 2304098 w 8814435"/>
              <a:gd name="connsiteY567" fmla="*/ 354330 h 506730"/>
              <a:gd name="connsiteX568" fmla="*/ 726758 w 8814435"/>
              <a:gd name="connsiteY568" fmla="*/ 431483 h 506730"/>
              <a:gd name="connsiteX569" fmla="*/ 686753 w 8814435"/>
              <a:gd name="connsiteY569" fmla="*/ 330518 h 506730"/>
              <a:gd name="connsiteX570" fmla="*/ 666750 w 8814435"/>
              <a:gd name="connsiteY570" fmla="*/ 330518 h 506730"/>
              <a:gd name="connsiteX571" fmla="*/ 716280 w 8814435"/>
              <a:gd name="connsiteY571" fmla="*/ 454343 h 506730"/>
              <a:gd name="connsiteX572" fmla="*/ 734378 w 8814435"/>
              <a:gd name="connsiteY572" fmla="*/ 454343 h 506730"/>
              <a:gd name="connsiteX573" fmla="*/ 785813 w 8814435"/>
              <a:gd name="connsiteY573" fmla="*/ 330518 h 506730"/>
              <a:gd name="connsiteX574" fmla="*/ 765810 w 8814435"/>
              <a:gd name="connsiteY574" fmla="*/ 330518 h 506730"/>
              <a:gd name="connsiteX575" fmla="*/ 726758 w 8814435"/>
              <a:gd name="connsiteY575" fmla="*/ 431483 h 506730"/>
              <a:gd name="connsiteX576" fmla="*/ 555308 w 8814435"/>
              <a:gd name="connsiteY576" fmla="*/ 54293 h 506730"/>
              <a:gd name="connsiteX577" fmla="*/ 490538 w 8814435"/>
              <a:gd name="connsiteY577" fmla="*/ 119063 h 506730"/>
              <a:gd name="connsiteX578" fmla="*/ 555308 w 8814435"/>
              <a:gd name="connsiteY578" fmla="*/ 182880 h 506730"/>
              <a:gd name="connsiteX579" fmla="*/ 612458 w 8814435"/>
              <a:gd name="connsiteY579" fmla="*/ 151448 h 506730"/>
              <a:gd name="connsiteX580" fmla="*/ 596265 w 8814435"/>
              <a:gd name="connsiteY580" fmla="*/ 141923 h 506730"/>
              <a:gd name="connsiteX581" fmla="*/ 555308 w 8814435"/>
              <a:gd name="connsiteY581" fmla="*/ 165735 h 506730"/>
              <a:gd name="connsiteX582" fmla="*/ 508635 w 8814435"/>
              <a:gd name="connsiteY582" fmla="*/ 125730 h 506730"/>
              <a:gd name="connsiteX583" fmla="*/ 617220 w 8814435"/>
              <a:gd name="connsiteY583" fmla="*/ 125730 h 506730"/>
              <a:gd name="connsiteX584" fmla="*/ 617220 w 8814435"/>
              <a:gd name="connsiteY584" fmla="*/ 117158 h 506730"/>
              <a:gd name="connsiteX585" fmla="*/ 555308 w 8814435"/>
              <a:gd name="connsiteY585" fmla="*/ 54293 h 506730"/>
              <a:gd name="connsiteX586" fmla="*/ 509588 w 8814435"/>
              <a:gd name="connsiteY586" fmla="*/ 109538 h 506730"/>
              <a:gd name="connsiteX587" fmla="*/ 555308 w 8814435"/>
              <a:gd name="connsiteY587" fmla="*/ 71438 h 506730"/>
              <a:gd name="connsiteX588" fmla="*/ 599123 w 8814435"/>
              <a:gd name="connsiteY588" fmla="*/ 109538 h 506730"/>
              <a:gd name="connsiteX589" fmla="*/ 509588 w 8814435"/>
              <a:gd name="connsiteY589" fmla="*/ 109538 h 506730"/>
              <a:gd name="connsiteX590" fmla="*/ 2216468 w 8814435"/>
              <a:gd name="connsiteY590" fmla="*/ 34290 h 506730"/>
              <a:gd name="connsiteX591" fmla="*/ 2231708 w 8814435"/>
              <a:gd name="connsiteY591" fmla="*/ 19050 h 506730"/>
              <a:gd name="connsiteX592" fmla="*/ 2216468 w 8814435"/>
              <a:gd name="connsiteY592" fmla="*/ 3810 h 506730"/>
              <a:gd name="connsiteX593" fmla="*/ 2202180 w 8814435"/>
              <a:gd name="connsiteY593" fmla="*/ 19050 h 506730"/>
              <a:gd name="connsiteX594" fmla="*/ 2216468 w 8814435"/>
              <a:gd name="connsiteY594" fmla="*/ 34290 h 506730"/>
              <a:gd name="connsiteX595" fmla="*/ 2117408 w 8814435"/>
              <a:gd name="connsiteY595" fmla="*/ 106680 h 506730"/>
              <a:gd name="connsiteX596" fmla="*/ 2061210 w 8814435"/>
              <a:gd name="connsiteY596" fmla="*/ 146685 h 506730"/>
              <a:gd name="connsiteX597" fmla="*/ 2105025 w 8814435"/>
              <a:gd name="connsiteY597" fmla="*/ 182880 h 506730"/>
              <a:gd name="connsiteX598" fmla="*/ 2156460 w 8814435"/>
              <a:gd name="connsiteY598" fmla="*/ 159068 h 506730"/>
              <a:gd name="connsiteX599" fmla="*/ 2156460 w 8814435"/>
              <a:gd name="connsiteY599" fmla="*/ 180975 h 506730"/>
              <a:gd name="connsiteX600" fmla="*/ 2174558 w 8814435"/>
              <a:gd name="connsiteY600" fmla="*/ 180975 h 506730"/>
              <a:gd name="connsiteX601" fmla="*/ 2174558 w 8814435"/>
              <a:gd name="connsiteY601" fmla="*/ 101918 h 506730"/>
              <a:gd name="connsiteX602" fmla="*/ 2120265 w 8814435"/>
              <a:gd name="connsiteY602" fmla="*/ 54293 h 506730"/>
              <a:gd name="connsiteX603" fmla="*/ 2064068 w 8814435"/>
              <a:gd name="connsiteY603" fmla="*/ 80963 h 506730"/>
              <a:gd name="connsiteX604" fmla="*/ 2080260 w 8814435"/>
              <a:gd name="connsiteY604" fmla="*/ 91440 h 506730"/>
              <a:gd name="connsiteX605" fmla="*/ 2119313 w 8814435"/>
              <a:gd name="connsiteY605" fmla="*/ 70485 h 506730"/>
              <a:gd name="connsiteX606" fmla="*/ 2155508 w 8814435"/>
              <a:gd name="connsiteY606" fmla="*/ 101918 h 506730"/>
              <a:gd name="connsiteX607" fmla="*/ 2155508 w 8814435"/>
              <a:gd name="connsiteY607" fmla="*/ 106680 h 506730"/>
              <a:gd name="connsiteX608" fmla="*/ 2117408 w 8814435"/>
              <a:gd name="connsiteY608" fmla="*/ 106680 h 506730"/>
              <a:gd name="connsiteX609" fmla="*/ 2156460 w 8814435"/>
              <a:gd name="connsiteY609" fmla="*/ 138113 h 506730"/>
              <a:gd name="connsiteX610" fmla="*/ 2108835 w 8814435"/>
              <a:gd name="connsiteY610" fmla="*/ 165735 h 506730"/>
              <a:gd name="connsiteX611" fmla="*/ 2080260 w 8814435"/>
              <a:gd name="connsiteY611" fmla="*/ 144780 h 506730"/>
              <a:gd name="connsiteX612" fmla="*/ 2118360 w 8814435"/>
              <a:gd name="connsiteY612" fmla="*/ 120968 h 506730"/>
              <a:gd name="connsiteX613" fmla="*/ 2156460 w 8814435"/>
              <a:gd name="connsiteY613" fmla="*/ 120968 h 506730"/>
              <a:gd name="connsiteX614" fmla="*/ 2156460 w 8814435"/>
              <a:gd name="connsiteY614" fmla="*/ 138113 h 506730"/>
              <a:gd name="connsiteX615" fmla="*/ 2206943 w 8814435"/>
              <a:gd name="connsiteY615" fmla="*/ 180023 h 506730"/>
              <a:gd name="connsiteX616" fmla="*/ 2225993 w 8814435"/>
              <a:gd name="connsiteY616" fmla="*/ 180023 h 506730"/>
              <a:gd name="connsiteX617" fmla="*/ 2225993 w 8814435"/>
              <a:gd name="connsiteY617" fmla="*/ 57150 h 506730"/>
              <a:gd name="connsiteX618" fmla="*/ 2206943 w 8814435"/>
              <a:gd name="connsiteY618" fmla="*/ 57150 h 506730"/>
              <a:gd name="connsiteX619" fmla="*/ 2206943 w 8814435"/>
              <a:gd name="connsiteY619" fmla="*/ 180023 h 506730"/>
              <a:gd name="connsiteX620" fmla="*/ 2304098 w 8814435"/>
              <a:gd name="connsiteY620" fmla="*/ 165735 h 506730"/>
              <a:gd name="connsiteX621" fmla="*/ 2264093 w 8814435"/>
              <a:gd name="connsiteY621" fmla="*/ 145733 h 506730"/>
              <a:gd name="connsiteX622" fmla="*/ 2247900 w 8814435"/>
              <a:gd name="connsiteY622" fmla="*/ 157163 h 506730"/>
              <a:gd name="connsiteX623" fmla="*/ 2303145 w 8814435"/>
              <a:gd name="connsiteY623" fmla="*/ 182880 h 506730"/>
              <a:gd name="connsiteX624" fmla="*/ 2351723 w 8814435"/>
              <a:gd name="connsiteY624" fmla="*/ 144780 h 506730"/>
              <a:gd name="connsiteX625" fmla="*/ 2306955 w 8814435"/>
              <a:gd name="connsiteY625" fmla="*/ 109538 h 506730"/>
              <a:gd name="connsiteX626" fmla="*/ 2272665 w 8814435"/>
              <a:gd name="connsiteY626" fmla="*/ 90488 h 506730"/>
              <a:gd name="connsiteX627" fmla="*/ 2299335 w 8814435"/>
              <a:gd name="connsiteY627" fmla="*/ 70485 h 506730"/>
              <a:gd name="connsiteX628" fmla="*/ 2333625 w 8814435"/>
              <a:gd name="connsiteY628" fmla="*/ 86678 h 506730"/>
              <a:gd name="connsiteX629" fmla="*/ 2348865 w 8814435"/>
              <a:gd name="connsiteY629" fmla="*/ 76200 h 506730"/>
              <a:gd name="connsiteX630" fmla="*/ 2299335 w 8814435"/>
              <a:gd name="connsiteY630" fmla="*/ 54293 h 506730"/>
              <a:gd name="connsiteX631" fmla="*/ 2253615 w 8814435"/>
              <a:gd name="connsiteY631" fmla="*/ 90488 h 506730"/>
              <a:gd name="connsiteX632" fmla="*/ 2297430 w 8814435"/>
              <a:gd name="connsiteY632" fmla="*/ 124778 h 506730"/>
              <a:gd name="connsiteX633" fmla="*/ 2332673 w 8814435"/>
              <a:gd name="connsiteY633" fmla="*/ 144780 h 506730"/>
              <a:gd name="connsiteX634" fmla="*/ 2304098 w 8814435"/>
              <a:gd name="connsiteY634" fmla="*/ 165735 h 506730"/>
              <a:gd name="connsiteX635" fmla="*/ 1540193 w 8814435"/>
              <a:gd name="connsiteY635" fmla="*/ 182880 h 506730"/>
              <a:gd name="connsiteX636" fmla="*/ 1599248 w 8814435"/>
              <a:gd name="connsiteY636" fmla="*/ 143828 h 506730"/>
              <a:gd name="connsiteX637" fmla="*/ 1582103 w 8814435"/>
              <a:gd name="connsiteY637" fmla="*/ 136208 h 506730"/>
              <a:gd name="connsiteX638" fmla="*/ 1541145 w 8814435"/>
              <a:gd name="connsiteY638" fmla="*/ 164783 h 506730"/>
              <a:gd name="connsiteX639" fmla="*/ 1495425 w 8814435"/>
              <a:gd name="connsiteY639" fmla="*/ 118110 h 506730"/>
              <a:gd name="connsiteX640" fmla="*/ 1541145 w 8814435"/>
              <a:gd name="connsiteY640" fmla="*/ 71438 h 506730"/>
              <a:gd name="connsiteX641" fmla="*/ 1582103 w 8814435"/>
              <a:gd name="connsiteY641" fmla="*/ 99060 h 506730"/>
              <a:gd name="connsiteX642" fmla="*/ 1599248 w 8814435"/>
              <a:gd name="connsiteY642" fmla="*/ 91440 h 506730"/>
              <a:gd name="connsiteX643" fmla="*/ 1541145 w 8814435"/>
              <a:gd name="connsiteY643" fmla="*/ 54293 h 506730"/>
              <a:gd name="connsiteX644" fmla="*/ 1476375 w 8814435"/>
              <a:gd name="connsiteY644" fmla="*/ 118110 h 506730"/>
              <a:gd name="connsiteX645" fmla="*/ 1540193 w 8814435"/>
              <a:gd name="connsiteY645" fmla="*/ 182880 h 506730"/>
              <a:gd name="connsiteX646" fmla="*/ 712470 w 8814435"/>
              <a:gd name="connsiteY646" fmla="*/ 34290 h 506730"/>
              <a:gd name="connsiteX647" fmla="*/ 727710 w 8814435"/>
              <a:gd name="connsiteY647" fmla="*/ 19050 h 506730"/>
              <a:gd name="connsiteX648" fmla="*/ 712470 w 8814435"/>
              <a:gd name="connsiteY648" fmla="*/ 3810 h 506730"/>
              <a:gd name="connsiteX649" fmla="*/ 698183 w 8814435"/>
              <a:gd name="connsiteY649" fmla="*/ 19050 h 506730"/>
              <a:gd name="connsiteX650" fmla="*/ 712470 w 8814435"/>
              <a:gd name="connsiteY650" fmla="*/ 34290 h 506730"/>
              <a:gd name="connsiteX651" fmla="*/ 60960 w 8814435"/>
              <a:gd name="connsiteY651" fmla="*/ 328613 h 506730"/>
              <a:gd name="connsiteX652" fmla="*/ 18098 w 8814435"/>
              <a:gd name="connsiteY652" fmla="*/ 351473 h 506730"/>
              <a:gd name="connsiteX653" fmla="*/ 18098 w 8814435"/>
              <a:gd name="connsiteY653" fmla="*/ 330518 h 506730"/>
              <a:gd name="connsiteX654" fmla="*/ 0 w 8814435"/>
              <a:gd name="connsiteY654" fmla="*/ 330518 h 506730"/>
              <a:gd name="connsiteX655" fmla="*/ 0 w 8814435"/>
              <a:gd name="connsiteY655" fmla="*/ 454343 h 506730"/>
              <a:gd name="connsiteX656" fmla="*/ 19050 w 8814435"/>
              <a:gd name="connsiteY656" fmla="*/ 454343 h 506730"/>
              <a:gd name="connsiteX657" fmla="*/ 19050 w 8814435"/>
              <a:gd name="connsiteY657" fmla="*/ 385763 h 506730"/>
              <a:gd name="connsiteX658" fmla="*/ 57150 w 8814435"/>
              <a:gd name="connsiteY658" fmla="*/ 345758 h 506730"/>
              <a:gd name="connsiteX659" fmla="*/ 94298 w 8814435"/>
              <a:gd name="connsiteY659" fmla="*/ 385763 h 506730"/>
              <a:gd name="connsiteX660" fmla="*/ 94298 w 8814435"/>
              <a:gd name="connsiteY660" fmla="*/ 455295 h 506730"/>
              <a:gd name="connsiteX661" fmla="*/ 113348 w 8814435"/>
              <a:gd name="connsiteY661" fmla="*/ 455295 h 506730"/>
              <a:gd name="connsiteX662" fmla="*/ 113348 w 8814435"/>
              <a:gd name="connsiteY662" fmla="*/ 384810 h 506730"/>
              <a:gd name="connsiteX663" fmla="*/ 60960 w 8814435"/>
              <a:gd name="connsiteY663" fmla="*/ 328613 h 506730"/>
              <a:gd name="connsiteX664" fmla="*/ 118110 w 8814435"/>
              <a:gd name="connsiteY664" fmla="*/ 150495 h 506730"/>
              <a:gd name="connsiteX665" fmla="*/ 23813 w 8814435"/>
              <a:gd name="connsiteY665" fmla="*/ 13335 h 506730"/>
              <a:gd name="connsiteX666" fmla="*/ 2858 w 8814435"/>
              <a:gd name="connsiteY666" fmla="*/ 13335 h 506730"/>
              <a:gd name="connsiteX667" fmla="*/ 2858 w 8814435"/>
              <a:gd name="connsiteY667" fmla="*/ 180023 h 506730"/>
              <a:gd name="connsiteX668" fmla="*/ 21908 w 8814435"/>
              <a:gd name="connsiteY668" fmla="*/ 180023 h 506730"/>
              <a:gd name="connsiteX669" fmla="*/ 21908 w 8814435"/>
              <a:gd name="connsiteY669" fmla="*/ 41910 h 506730"/>
              <a:gd name="connsiteX670" fmla="*/ 117158 w 8814435"/>
              <a:gd name="connsiteY670" fmla="*/ 180023 h 506730"/>
              <a:gd name="connsiteX671" fmla="*/ 137160 w 8814435"/>
              <a:gd name="connsiteY671" fmla="*/ 180023 h 506730"/>
              <a:gd name="connsiteX672" fmla="*/ 137160 w 8814435"/>
              <a:gd name="connsiteY672" fmla="*/ 13335 h 506730"/>
              <a:gd name="connsiteX673" fmla="*/ 119063 w 8814435"/>
              <a:gd name="connsiteY673" fmla="*/ 13335 h 506730"/>
              <a:gd name="connsiteX674" fmla="*/ 119063 w 8814435"/>
              <a:gd name="connsiteY674" fmla="*/ 150495 h 506730"/>
              <a:gd name="connsiteX675" fmla="*/ 329565 w 8814435"/>
              <a:gd name="connsiteY675" fmla="*/ 142875 h 506730"/>
              <a:gd name="connsiteX676" fmla="*/ 364808 w 8814435"/>
              <a:gd name="connsiteY676" fmla="*/ 181928 h 506730"/>
              <a:gd name="connsiteX677" fmla="*/ 390525 w 8814435"/>
              <a:gd name="connsiteY677" fmla="*/ 173355 h 506730"/>
              <a:gd name="connsiteX678" fmla="*/ 381000 w 8814435"/>
              <a:gd name="connsiteY678" fmla="*/ 158115 h 506730"/>
              <a:gd name="connsiteX679" fmla="*/ 366713 w 8814435"/>
              <a:gd name="connsiteY679" fmla="*/ 163830 h 506730"/>
              <a:gd name="connsiteX680" fmla="*/ 348615 w 8814435"/>
              <a:gd name="connsiteY680" fmla="*/ 141923 h 506730"/>
              <a:gd name="connsiteX681" fmla="*/ 348615 w 8814435"/>
              <a:gd name="connsiteY681" fmla="*/ 73343 h 506730"/>
              <a:gd name="connsiteX682" fmla="*/ 384810 w 8814435"/>
              <a:gd name="connsiteY682" fmla="*/ 73343 h 506730"/>
              <a:gd name="connsiteX683" fmla="*/ 384810 w 8814435"/>
              <a:gd name="connsiteY683" fmla="*/ 57150 h 506730"/>
              <a:gd name="connsiteX684" fmla="*/ 348615 w 8814435"/>
              <a:gd name="connsiteY684" fmla="*/ 57150 h 506730"/>
              <a:gd name="connsiteX685" fmla="*/ 348615 w 8814435"/>
              <a:gd name="connsiteY685" fmla="*/ 18098 h 506730"/>
              <a:gd name="connsiteX686" fmla="*/ 330518 w 8814435"/>
              <a:gd name="connsiteY686" fmla="*/ 29528 h 506730"/>
              <a:gd name="connsiteX687" fmla="*/ 330518 w 8814435"/>
              <a:gd name="connsiteY687" fmla="*/ 57150 h 506730"/>
              <a:gd name="connsiteX688" fmla="*/ 304800 w 8814435"/>
              <a:gd name="connsiteY688" fmla="*/ 57150 h 506730"/>
              <a:gd name="connsiteX689" fmla="*/ 304800 w 8814435"/>
              <a:gd name="connsiteY689" fmla="*/ 74295 h 506730"/>
              <a:gd name="connsiteX690" fmla="*/ 328613 w 8814435"/>
              <a:gd name="connsiteY690" fmla="*/ 74295 h 506730"/>
              <a:gd name="connsiteX691" fmla="*/ 328613 w 8814435"/>
              <a:gd name="connsiteY691" fmla="*/ 142875 h 506730"/>
              <a:gd name="connsiteX692" fmla="*/ 702945 w 8814435"/>
              <a:gd name="connsiteY692" fmla="*/ 180023 h 506730"/>
              <a:gd name="connsiteX693" fmla="*/ 721995 w 8814435"/>
              <a:gd name="connsiteY693" fmla="*/ 180023 h 506730"/>
              <a:gd name="connsiteX694" fmla="*/ 721995 w 8814435"/>
              <a:gd name="connsiteY694" fmla="*/ 57150 h 506730"/>
              <a:gd name="connsiteX695" fmla="*/ 702945 w 8814435"/>
              <a:gd name="connsiteY695" fmla="*/ 57150 h 506730"/>
              <a:gd name="connsiteX696" fmla="*/ 702945 w 8814435"/>
              <a:gd name="connsiteY696" fmla="*/ 180023 h 506730"/>
              <a:gd name="connsiteX697" fmla="*/ 2438400 w 8814435"/>
              <a:gd name="connsiteY697" fmla="*/ 439103 h 506730"/>
              <a:gd name="connsiteX698" fmla="*/ 2420303 w 8814435"/>
              <a:gd name="connsiteY698" fmla="*/ 417195 h 506730"/>
              <a:gd name="connsiteX699" fmla="*/ 2420303 w 8814435"/>
              <a:gd name="connsiteY699" fmla="*/ 348615 h 506730"/>
              <a:gd name="connsiteX700" fmla="*/ 2456498 w 8814435"/>
              <a:gd name="connsiteY700" fmla="*/ 348615 h 506730"/>
              <a:gd name="connsiteX701" fmla="*/ 2456498 w 8814435"/>
              <a:gd name="connsiteY701" fmla="*/ 331470 h 506730"/>
              <a:gd name="connsiteX702" fmla="*/ 2420303 w 8814435"/>
              <a:gd name="connsiteY702" fmla="*/ 331470 h 506730"/>
              <a:gd name="connsiteX703" fmla="*/ 2420303 w 8814435"/>
              <a:gd name="connsiteY703" fmla="*/ 292418 h 506730"/>
              <a:gd name="connsiteX704" fmla="*/ 2402205 w 8814435"/>
              <a:gd name="connsiteY704" fmla="*/ 303848 h 506730"/>
              <a:gd name="connsiteX705" fmla="*/ 2402205 w 8814435"/>
              <a:gd name="connsiteY705" fmla="*/ 331470 h 506730"/>
              <a:gd name="connsiteX706" fmla="*/ 2378393 w 8814435"/>
              <a:gd name="connsiteY706" fmla="*/ 331470 h 506730"/>
              <a:gd name="connsiteX707" fmla="*/ 2378393 w 8814435"/>
              <a:gd name="connsiteY707" fmla="*/ 348615 h 506730"/>
              <a:gd name="connsiteX708" fmla="*/ 2402205 w 8814435"/>
              <a:gd name="connsiteY708" fmla="*/ 348615 h 506730"/>
              <a:gd name="connsiteX709" fmla="*/ 2402205 w 8814435"/>
              <a:gd name="connsiteY709" fmla="*/ 418148 h 506730"/>
              <a:gd name="connsiteX710" fmla="*/ 2437448 w 8814435"/>
              <a:gd name="connsiteY710" fmla="*/ 457200 h 506730"/>
              <a:gd name="connsiteX711" fmla="*/ 2463165 w 8814435"/>
              <a:gd name="connsiteY711" fmla="*/ 448628 h 506730"/>
              <a:gd name="connsiteX712" fmla="*/ 2453640 w 8814435"/>
              <a:gd name="connsiteY712" fmla="*/ 433388 h 506730"/>
              <a:gd name="connsiteX713" fmla="*/ 2438400 w 8814435"/>
              <a:gd name="connsiteY713" fmla="*/ 439103 h 506730"/>
              <a:gd name="connsiteX714" fmla="*/ 6507480 w 8814435"/>
              <a:gd name="connsiteY714" fmla="*/ 382905 h 506730"/>
              <a:gd name="connsiteX715" fmla="*/ 6473190 w 8814435"/>
              <a:gd name="connsiteY715" fmla="*/ 363855 h 506730"/>
              <a:gd name="connsiteX716" fmla="*/ 6499860 w 8814435"/>
              <a:gd name="connsiteY716" fmla="*/ 343853 h 506730"/>
              <a:gd name="connsiteX717" fmla="*/ 6534150 w 8814435"/>
              <a:gd name="connsiteY717" fmla="*/ 360045 h 506730"/>
              <a:gd name="connsiteX718" fmla="*/ 6549390 w 8814435"/>
              <a:gd name="connsiteY718" fmla="*/ 349568 h 506730"/>
              <a:gd name="connsiteX719" fmla="*/ 6499860 w 8814435"/>
              <a:gd name="connsiteY719" fmla="*/ 327660 h 506730"/>
              <a:gd name="connsiteX720" fmla="*/ 6454140 w 8814435"/>
              <a:gd name="connsiteY720" fmla="*/ 363855 h 506730"/>
              <a:gd name="connsiteX721" fmla="*/ 6497955 w 8814435"/>
              <a:gd name="connsiteY721" fmla="*/ 398145 h 506730"/>
              <a:gd name="connsiteX722" fmla="*/ 6533198 w 8814435"/>
              <a:gd name="connsiteY722" fmla="*/ 418148 h 506730"/>
              <a:gd name="connsiteX723" fmla="*/ 6503670 w 8814435"/>
              <a:gd name="connsiteY723" fmla="*/ 440055 h 506730"/>
              <a:gd name="connsiteX724" fmla="*/ 6463665 w 8814435"/>
              <a:gd name="connsiteY724" fmla="*/ 420053 h 506730"/>
              <a:gd name="connsiteX725" fmla="*/ 6447473 w 8814435"/>
              <a:gd name="connsiteY725" fmla="*/ 431483 h 506730"/>
              <a:gd name="connsiteX726" fmla="*/ 6502718 w 8814435"/>
              <a:gd name="connsiteY726" fmla="*/ 457200 h 506730"/>
              <a:gd name="connsiteX727" fmla="*/ 6551295 w 8814435"/>
              <a:gd name="connsiteY727" fmla="*/ 419100 h 506730"/>
              <a:gd name="connsiteX728" fmla="*/ 6507480 w 8814435"/>
              <a:gd name="connsiteY728" fmla="*/ 382905 h 506730"/>
              <a:gd name="connsiteX729" fmla="*/ 6366510 w 8814435"/>
              <a:gd name="connsiteY729" fmla="*/ 328613 h 506730"/>
              <a:gd name="connsiteX730" fmla="*/ 6301740 w 8814435"/>
              <a:gd name="connsiteY730" fmla="*/ 393383 h 506730"/>
              <a:gd name="connsiteX731" fmla="*/ 6366510 w 8814435"/>
              <a:gd name="connsiteY731" fmla="*/ 457200 h 506730"/>
              <a:gd name="connsiteX732" fmla="*/ 6423660 w 8814435"/>
              <a:gd name="connsiteY732" fmla="*/ 425768 h 506730"/>
              <a:gd name="connsiteX733" fmla="*/ 6407468 w 8814435"/>
              <a:gd name="connsiteY733" fmla="*/ 416243 h 506730"/>
              <a:gd name="connsiteX734" fmla="*/ 6366510 w 8814435"/>
              <a:gd name="connsiteY734" fmla="*/ 440055 h 506730"/>
              <a:gd name="connsiteX735" fmla="*/ 6319838 w 8814435"/>
              <a:gd name="connsiteY735" fmla="*/ 400050 h 506730"/>
              <a:gd name="connsiteX736" fmla="*/ 6429375 w 8814435"/>
              <a:gd name="connsiteY736" fmla="*/ 400050 h 506730"/>
              <a:gd name="connsiteX737" fmla="*/ 6429375 w 8814435"/>
              <a:gd name="connsiteY737" fmla="*/ 391478 h 506730"/>
              <a:gd name="connsiteX738" fmla="*/ 6366510 w 8814435"/>
              <a:gd name="connsiteY738" fmla="*/ 328613 h 506730"/>
              <a:gd name="connsiteX739" fmla="*/ 6320790 w 8814435"/>
              <a:gd name="connsiteY739" fmla="*/ 383858 h 506730"/>
              <a:gd name="connsiteX740" fmla="*/ 6366510 w 8814435"/>
              <a:gd name="connsiteY740" fmla="*/ 345758 h 506730"/>
              <a:gd name="connsiteX741" fmla="*/ 6410325 w 8814435"/>
              <a:gd name="connsiteY741" fmla="*/ 383858 h 506730"/>
              <a:gd name="connsiteX742" fmla="*/ 6320790 w 8814435"/>
              <a:gd name="connsiteY742" fmla="*/ 383858 h 506730"/>
              <a:gd name="connsiteX743" fmla="*/ 6360795 w 8814435"/>
              <a:gd name="connsiteY743" fmla="*/ 182880 h 506730"/>
              <a:gd name="connsiteX744" fmla="*/ 6406515 w 8814435"/>
              <a:gd name="connsiteY744" fmla="*/ 158115 h 506730"/>
              <a:gd name="connsiteX745" fmla="*/ 6406515 w 8814435"/>
              <a:gd name="connsiteY745" fmla="*/ 180023 h 506730"/>
              <a:gd name="connsiteX746" fmla="*/ 6424613 w 8814435"/>
              <a:gd name="connsiteY746" fmla="*/ 180023 h 506730"/>
              <a:gd name="connsiteX747" fmla="*/ 6424613 w 8814435"/>
              <a:gd name="connsiteY747" fmla="*/ 0 h 506730"/>
              <a:gd name="connsiteX748" fmla="*/ 6406515 w 8814435"/>
              <a:gd name="connsiteY748" fmla="*/ 0 h 506730"/>
              <a:gd name="connsiteX749" fmla="*/ 6406515 w 8814435"/>
              <a:gd name="connsiteY749" fmla="*/ 78105 h 506730"/>
              <a:gd name="connsiteX750" fmla="*/ 6360795 w 8814435"/>
              <a:gd name="connsiteY750" fmla="*/ 54293 h 506730"/>
              <a:gd name="connsiteX751" fmla="*/ 6297930 w 8814435"/>
              <a:gd name="connsiteY751" fmla="*/ 118110 h 506730"/>
              <a:gd name="connsiteX752" fmla="*/ 6360795 w 8814435"/>
              <a:gd name="connsiteY752" fmla="*/ 182880 h 506730"/>
              <a:gd name="connsiteX753" fmla="*/ 6362700 w 8814435"/>
              <a:gd name="connsiteY753" fmla="*/ 71438 h 506730"/>
              <a:gd name="connsiteX754" fmla="*/ 6408420 w 8814435"/>
              <a:gd name="connsiteY754" fmla="*/ 118110 h 506730"/>
              <a:gd name="connsiteX755" fmla="*/ 6362700 w 8814435"/>
              <a:gd name="connsiteY755" fmla="*/ 164783 h 506730"/>
              <a:gd name="connsiteX756" fmla="*/ 6316980 w 8814435"/>
              <a:gd name="connsiteY756" fmla="*/ 118110 h 506730"/>
              <a:gd name="connsiteX757" fmla="*/ 6362700 w 8814435"/>
              <a:gd name="connsiteY757" fmla="*/ 71438 h 506730"/>
              <a:gd name="connsiteX758" fmla="*/ 6269355 w 8814435"/>
              <a:gd name="connsiteY758" fmla="*/ 439103 h 506730"/>
              <a:gd name="connsiteX759" fmla="*/ 6251258 w 8814435"/>
              <a:gd name="connsiteY759" fmla="*/ 417195 h 506730"/>
              <a:gd name="connsiteX760" fmla="*/ 6251258 w 8814435"/>
              <a:gd name="connsiteY760" fmla="*/ 348615 h 506730"/>
              <a:gd name="connsiteX761" fmla="*/ 6287453 w 8814435"/>
              <a:gd name="connsiteY761" fmla="*/ 348615 h 506730"/>
              <a:gd name="connsiteX762" fmla="*/ 6287453 w 8814435"/>
              <a:gd name="connsiteY762" fmla="*/ 331470 h 506730"/>
              <a:gd name="connsiteX763" fmla="*/ 6251258 w 8814435"/>
              <a:gd name="connsiteY763" fmla="*/ 331470 h 506730"/>
              <a:gd name="connsiteX764" fmla="*/ 6251258 w 8814435"/>
              <a:gd name="connsiteY764" fmla="*/ 292418 h 506730"/>
              <a:gd name="connsiteX765" fmla="*/ 6233160 w 8814435"/>
              <a:gd name="connsiteY765" fmla="*/ 303848 h 506730"/>
              <a:gd name="connsiteX766" fmla="*/ 6233160 w 8814435"/>
              <a:gd name="connsiteY766" fmla="*/ 331470 h 506730"/>
              <a:gd name="connsiteX767" fmla="*/ 6209348 w 8814435"/>
              <a:gd name="connsiteY767" fmla="*/ 331470 h 506730"/>
              <a:gd name="connsiteX768" fmla="*/ 6209348 w 8814435"/>
              <a:gd name="connsiteY768" fmla="*/ 348615 h 506730"/>
              <a:gd name="connsiteX769" fmla="*/ 6233160 w 8814435"/>
              <a:gd name="connsiteY769" fmla="*/ 348615 h 506730"/>
              <a:gd name="connsiteX770" fmla="*/ 6233160 w 8814435"/>
              <a:gd name="connsiteY770" fmla="*/ 418148 h 506730"/>
              <a:gd name="connsiteX771" fmla="*/ 6268403 w 8814435"/>
              <a:gd name="connsiteY771" fmla="*/ 457200 h 506730"/>
              <a:gd name="connsiteX772" fmla="*/ 6294120 w 8814435"/>
              <a:gd name="connsiteY772" fmla="*/ 448628 h 506730"/>
              <a:gd name="connsiteX773" fmla="*/ 6284595 w 8814435"/>
              <a:gd name="connsiteY773" fmla="*/ 433388 h 506730"/>
              <a:gd name="connsiteX774" fmla="*/ 6269355 w 8814435"/>
              <a:gd name="connsiteY774" fmla="*/ 439103 h 506730"/>
              <a:gd name="connsiteX775" fmla="*/ 6176010 w 8814435"/>
              <a:gd name="connsiteY775" fmla="*/ 108585 h 506730"/>
              <a:gd name="connsiteX776" fmla="*/ 6141720 w 8814435"/>
              <a:gd name="connsiteY776" fmla="*/ 89535 h 506730"/>
              <a:gd name="connsiteX777" fmla="*/ 6168390 w 8814435"/>
              <a:gd name="connsiteY777" fmla="*/ 69533 h 506730"/>
              <a:gd name="connsiteX778" fmla="*/ 6202680 w 8814435"/>
              <a:gd name="connsiteY778" fmla="*/ 85725 h 506730"/>
              <a:gd name="connsiteX779" fmla="*/ 6217920 w 8814435"/>
              <a:gd name="connsiteY779" fmla="*/ 75248 h 506730"/>
              <a:gd name="connsiteX780" fmla="*/ 6168390 w 8814435"/>
              <a:gd name="connsiteY780" fmla="*/ 53340 h 506730"/>
              <a:gd name="connsiteX781" fmla="*/ 6122670 w 8814435"/>
              <a:gd name="connsiteY781" fmla="*/ 89535 h 506730"/>
              <a:gd name="connsiteX782" fmla="*/ 6166485 w 8814435"/>
              <a:gd name="connsiteY782" fmla="*/ 123825 h 506730"/>
              <a:gd name="connsiteX783" fmla="*/ 6201728 w 8814435"/>
              <a:gd name="connsiteY783" fmla="*/ 143828 h 506730"/>
              <a:gd name="connsiteX784" fmla="*/ 6172200 w 8814435"/>
              <a:gd name="connsiteY784" fmla="*/ 165735 h 506730"/>
              <a:gd name="connsiteX785" fmla="*/ 6132195 w 8814435"/>
              <a:gd name="connsiteY785" fmla="*/ 145733 h 506730"/>
              <a:gd name="connsiteX786" fmla="*/ 6116003 w 8814435"/>
              <a:gd name="connsiteY786" fmla="*/ 157163 h 506730"/>
              <a:gd name="connsiteX787" fmla="*/ 6171248 w 8814435"/>
              <a:gd name="connsiteY787" fmla="*/ 182880 h 506730"/>
              <a:gd name="connsiteX788" fmla="*/ 6219825 w 8814435"/>
              <a:gd name="connsiteY788" fmla="*/ 144780 h 506730"/>
              <a:gd name="connsiteX789" fmla="*/ 6176010 w 8814435"/>
              <a:gd name="connsiteY789" fmla="*/ 108585 h 506730"/>
              <a:gd name="connsiteX790" fmla="*/ 6830378 w 8814435"/>
              <a:gd name="connsiteY790" fmla="*/ 439103 h 506730"/>
              <a:gd name="connsiteX791" fmla="*/ 6812280 w 8814435"/>
              <a:gd name="connsiteY791" fmla="*/ 417195 h 506730"/>
              <a:gd name="connsiteX792" fmla="*/ 6812280 w 8814435"/>
              <a:gd name="connsiteY792" fmla="*/ 348615 h 506730"/>
              <a:gd name="connsiteX793" fmla="*/ 6848475 w 8814435"/>
              <a:gd name="connsiteY793" fmla="*/ 348615 h 506730"/>
              <a:gd name="connsiteX794" fmla="*/ 6848475 w 8814435"/>
              <a:gd name="connsiteY794" fmla="*/ 331470 h 506730"/>
              <a:gd name="connsiteX795" fmla="*/ 6812280 w 8814435"/>
              <a:gd name="connsiteY795" fmla="*/ 331470 h 506730"/>
              <a:gd name="connsiteX796" fmla="*/ 6812280 w 8814435"/>
              <a:gd name="connsiteY796" fmla="*/ 292418 h 506730"/>
              <a:gd name="connsiteX797" fmla="*/ 6794183 w 8814435"/>
              <a:gd name="connsiteY797" fmla="*/ 303848 h 506730"/>
              <a:gd name="connsiteX798" fmla="*/ 6794183 w 8814435"/>
              <a:gd name="connsiteY798" fmla="*/ 331470 h 506730"/>
              <a:gd name="connsiteX799" fmla="*/ 6770370 w 8814435"/>
              <a:gd name="connsiteY799" fmla="*/ 331470 h 506730"/>
              <a:gd name="connsiteX800" fmla="*/ 6770370 w 8814435"/>
              <a:gd name="connsiteY800" fmla="*/ 348615 h 506730"/>
              <a:gd name="connsiteX801" fmla="*/ 6794183 w 8814435"/>
              <a:gd name="connsiteY801" fmla="*/ 348615 h 506730"/>
              <a:gd name="connsiteX802" fmla="*/ 6794183 w 8814435"/>
              <a:gd name="connsiteY802" fmla="*/ 418148 h 506730"/>
              <a:gd name="connsiteX803" fmla="*/ 6829425 w 8814435"/>
              <a:gd name="connsiteY803" fmla="*/ 457200 h 506730"/>
              <a:gd name="connsiteX804" fmla="*/ 6855143 w 8814435"/>
              <a:gd name="connsiteY804" fmla="*/ 448628 h 506730"/>
              <a:gd name="connsiteX805" fmla="*/ 6845618 w 8814435"/>
              <a:gd name="connsiteY805" fmla="*/ 433388 h 506730"/>
              <a:gd name="connsiteX806" fmla="*/ 6830378 w 8814435"/>
              <a:gd name="connsiteY806" fmla="*/ 439103 h 506730"/>
              <a:gd name="connsiteX807" fmla="*/ 6518910 w 8814435"/>
              <a:gd name="connsiteY807" fmla="*/ 54293 h 506730"/>
              <a:gd name="connsiteX808" fmla="*/ 6454140 w 8814435"/>
              <a:gd name="connsiteY808" fmla="*/ 119063 h 506730"/>
              <a:gd name="connsiteX809" fmla="*/ 6518910 w 8814435"/>
              <a:gd name="connsiteY809" fmla="*/ 182880 h 506730"/>
              <a:gd name="connsiteX810" fmla="*/ 6576060 w 8814435"/>
              <a:gd name="connsiteY810" fmla="*/ 151448 h 506730"/>
              <a:gd name="connsiteX811" fmla="*/ 6559868 w 8814435"/>
              <a:gd name="connsiteY811" fmla="*/ 141923 h 506730"/>
              <a:gd name="connsiteX812" fmla="*/ 6518910 w 8814435"/>
              <a:gd name="connsiteY812" fmla="*/ 165735 h 506730"/>
              <a:gd name="connsiteX813" fmla="*/ 6472238 w 8814435"/>
              <a:gd name="connsiteY813" fmla="*/ 125730 h 506730"/>
              <a:gd name="connsiteX814" fmla="*/ 6581775 w 8814435"/>
              <a:gd name="connsiteY814" fmla="*/ 125730 h 506730"/>
              <a:gd name="connsiteX815" fmla="*/ 6581775 w 8814435"/>
              <a:gd name="connsiteY815" fmla="*/ 117158 h 506730"/>
              <a:gd name="connsiteX816" fmla="*/ 6518910 w 8814435"/>
              <a:gd name="connsiteY816" fmla="*/ 54293 h 506730"/>
              <a:gd name="connsiteX817" fmla="*/ 6473190 w 8814435"/>
              <a:gd name="connsiteY817" fmla="*/ 109538 h 506730"/>
              <a:gd name="connsiteX818" fmla="*/ 6518910 w 8814435"/>
              <a:gd name="connsiteY818" fmla="*/ 71438 h 506730"/>
              <a:gd name="connsiteX819" fmla="*/ 6562725 w 8814435"/>
              <a:gd name="connsiteY819" fmla="*/ 109538 h 506730"/>
              <a:gd name="connsiteX820" fmla="*/ 6473190 w 8814435"/>
              <a:gd name="connsiteY820" fmla="*/ 109538 h 506730"/>
              <a:gd name="connsiteX821" fmla="*/ 6833235 w 8814435"/>
              <a:gd name="connsiteY821" fmla="*/ 13335 h 506730"/>
              <a:gd name="connsiteX822" fmla="*/ 6767513 w 8814435"/>
              <a:gd name="connsiteY822" fmla="*/ 180023 h 506730"/>
              <a:gd name="connsiteX823" fmla="*/ 6787515 w 8814435"/>
              <a:gd name="connsiteY823" fmla="*/ 180023 h 506730"/>
              <a:gd name="connsiteX824" fmla="*/ 6803708 w 8814435"/>
              <a:gd name="connsiteY824" fmla="*/ 138113 h 506730"/>
              <a:gd name="connsiteX825" fmla="*/ 6883718 w 8814435"/>
              <a:gd name="connsiteY825" fmla="*/ 138113 h 506730"/>
              <a:gd name="connsiteX826" fmla="*/ 6899910 w 8814435"/>
              <a:gd name="connsiteY826" fmla="*/ 180023 h 506730"/>
              <a:gd name="connsiteX827" fmla="*/ 6919913 w 8814435"/>
              <a:gd name="connsiteY827" fmla="*/ 180023 h 506730"/>
              <a:gd name="connsiteX828" fmla="*/ 6854190 w 8814435"/>
              <a:gd name="connsiteY828" fmla="*/ 13335 h 506730"/>
              <a:gd name="connsiteX829" fmla="*/ 6833235 w 8814435"/>
              <a:gd name="connsiteY829" fmla="*/ 13335 h 506730"/>
              <a:gd name="connsiteX830" fmla="*/ 6810375 w 8814435"/>
              <a:gd name="connsiteY830" fmla="*/ 120015 h 506730"/>
              <a:gd name="connsiteX831" fmla="*/ 6842760 w 8814435"/>
              <a:gd name="connsiteY831" fmla="*/ 35243 h 506730"/>
              <a:gd name="connsiteX832" fmla="*/ 6876098 w 8814435"/>
              <a:gd name="connsiteY832" fmla="*/ 120015 h 506730"/>
              <a:gd name="connsiteX833" fmla="*/ 6810375 w 8814435"/>
              <a:gd name="connsiteY833" fmla="*/ 120015 h 506730"/>
              <a:gd name="connsiteX834" fmla="*/ 6132195 w 8814435"/>
              <a:gd name="connsiteY834" fmla="*/ 328613 h 506730"/>
              <a:gd name="connsiteX835" fmla="*/ 6067425 w 8814435"/>
              <a:gd name="connsiteY835" fmla="*/ 393383 h 506730"/>
              <a:gd name="connsiteX836" fmla="*/ 6132195 w 8814435"/>
              <a:gd name="connsiteY836" fmla="*/ 457200 h 506730"/>
              <a:gd name="connsiteX837" fmla="*/ 6189345 w 8814435"/>
              <a:gd name="connsiteY837" fmla="*/ 425768 h 506730"/>
              <a:gd name="connsiteX838" fmla="*/ 6173153 w 8814435"/>
              <a:gd name="connsiteY838" fmla="*/ 416243 h 506730"/>
              <a:gd name="connsiteX839" fmla="*/ 6132195 w 8814435"/>
              <a:gd name="connsiteY839" fmla="*/ 440055 h 506730"/>
              <a:gd name="connsiteX840" fmla="*/ 6085523 w 8814435"/>
              <a:gd name="connsiteY840" fmla="*/ 400050 h 506730"/>
              <a:gd name="connsiteX841" fmla="*/ 6194108 w 8814435"/>
              <a:gd name="connsiteY841" fmla="*/ 400050 h 506730"/>
              <a:gd name="connsiteX842" fmla="*/ 6194108 w 8814435"/>
              <a:gd name="connsiteY842" fmla="*/ 391478 h 506730"/>
              <a:gd name="connsiteX843" fmla="*/ 6132195 w 8814435"/>
              <a:gd name="connsiteY843" fmla="*/ 328613 h 506730"/>
              <a:gd name="connsiteX844" fmla="*/ 6086475 w 8814435"/>
              <a:gd name="connsiteY844" fmla="*/ 383858 h 506730"/>
              <a:gd name="connsiteX845" fmla="*/ 6132195 w 8814435"/>
              <a:gd name="connsiteY845" fmla="*/ 345758 h 506730"/>
              <a:gd name="connsiteX846" fmla="*/ 6176010 w 8814435"/>
              <a:gd name="connsiteY846" fmla="*/ 383858 h 506730"/>
              <a:gd name="connsiteX847" fmla="*/ 6086475 w 8814435"/>
              <a:gd name="connsiteY847" fmla="*/ 383858 h 506730"/>
              <a:gd name="connsiteX848" fmla="*/ 6996113 w 8814435"/>
              <a:gd name="connsiteY848" fmla="*/ 328613 h 506730"/>
              <a:gd name="connsiteX849" fmla="*/ 6949440 w 8814435"/>
              <a:gd name="connsiteY849" fmla="*/ 353378 h 506730"/>
              <a:gd name="connsiteX850" fmla="*/ 6949440 w 8814435"/>
              <a:gd name="connsiteY850" fmla="*/ 330518 h 506730"/>
              <a:gd name="connsiteX851" fmla="*/ 6931343 w 8814435"/>
              <a:gd name="connsiteY851" fmla="*/ 330518 h 506730"/>
              <a:gd name="connsiteX852" fmla="*/ 6931343 w 8814435"/>
              <a:gd name="connsiteY852" fmla="*/ 501968 h 506730"/>
              <a:gd name="connsiteX853" fmla="*/ 6949440 w 8814435"/>
              <a:gd name="connsiteY853" fmla="*/ 501968 h 506730"/>
              <a:gd name="connsiteX854" fmla="*/ 6949440 w 8814435"/>
              <a:gd name="connsiteY854" fmla="*/ 433388 h 506730"/>
              <a:gd name="connsiteX855" fmla="*/ 6995160 w 8814435"/>
              <a:gd name="connsiteY855" fmla="*/ 457200 h 506730"/>
              <a:gd name="connsiteX856" fmla="*/ 7058025 w 8814435"/>
              <a:gd name="connsiteY856" fmla="*/ 393383 h 506730"/>
              <a:gd name="connsiteX857" fmla="*/ 6996113 w 8814435"/>
              <a:gd name="connsiteY857" fmla="*/ 328613 h 506730"/>
              <a:gd name="connsiteX858" fmla="*/ 6994208 w 8814435"/>
              <a:gd name="connsiteY858" fmla="*/ 440055 h 506730"/>
              <a:gd name="connsiteX859" fmla="*/ 6948488 w 8814435"/>
              <a:gd name="connsiteY859" fmla="*/ 393383 h 506730"/>
              <a:gd name="connsiteX860" fmla="*/ 6994208 w 8814435"/>
              <a:gd name="connsiteY860" fmla="*/ 346710 h 506730"/>
              <a:gd name="connsiteX861" fmla="*/ 7039928 w 8814435"/>
              <a:gd name="connsiteY861" fmla="*/ 393383 h 506730"/>
              <a:gd name="connsiteX862" fmla="*/ 6994208 w 8814435"/>
              <a:gd name="connsiteY862" fmla="*/ 440055 h 506730"/>
              <a:gd name="connsiteX863" fmla="*/ 6693218 w 8814435"/>
              <a:gd name="connsiteY863" fmla="*/ 328613 h 506730"/>
              <a:gd name="connsiteX864" fmla="*/ 6628448 w 8814435"/>
              <a:gd name="connsiteY864" fmla="*/ 393383 h 506730"/>
              <a:gd name="connsiteX865" fmla="*/ 6693218 w 8814435"/>
              <a:gd name="connsiteY865" fmla="*/ 457200 h 506730"/>
              <a:gd name="connsiteX866" fmla="*/ 6750368 w 8814435"/>
              <a:gd name="connsiteY866" fmla="*/ 425768 h 506730"/>
              <a:gd name="connsiteX867" fmla="*/ 6734175 w 8814435"/>
              <a:gd name="connsiteY867" fmla="*/ 416243 h 506730"/>
              <a:gd name="connsiteX868" fmla="*/ 6693218 w 8814435"/>
              <a:gd name="connsiteY868" fmla="*/ 440055 h 506730"/>
              <a:gd name="connsiteX869" fmla="*/ 6646545 w 8814435"/>
              <a:gd name="connsiteY869" fmla="*/ 400050 h 506730"/>
              <a:gd name="connsiteX870" fmla="*/ 6755130 w 8814435"/>
              <a:gd name="connsiteY870" fmla="*/ 400050 h 506730"/>
              <a:gd name="connsiteX871" fmla="*/ 6755130 w 8814435"/>
              <a:gd name="connsiteY871" fmla="*/ 391478 h 506730"/>
              <a:gd name="connsiteX872" fmla="*/ 6693218 w 8814435"/>
              <a:gd name="connsiteY872" fmla="*/ 328613 h 506730"/>
              <a:gd name="connsiteX873" fmla="*/ 6647498 w 8814435"/>
              <a:gd name="connsiteY873" fmla="*/ 383858 h 506730"/>
              <a:gd name="connsiteX874" fmla="*/ 6693218 w 8814435"/>
              <a:gd name="connsiteY874" fmla="*/ 345758 h 506730"/>
              <a:gd name="connsiteX875" fmla="*/ 6737033 w 8814435"/>
              <a:gd name="connsiteY875" fmla="*/ 383858 h 506730"/>
              <a:gd name="connsiteX876" fmla="*/ 6647498 w 8814435"/>
              <a:gd name="connsiteY876" fmla="*/ 383858 h 506730"/>
              <a:gd name="connsiteX877" fmla="*/ 5556885 w 8814435"/>
              <a:gd name="connsiteY877" fmla="*/ 180023 h 506730"/>
              <a:gd name="connsiteX878" fmla="*/ 5556885 w 8814435"/>
              <a:gd name="connsiteY878" fmla="*/ 107633 h 506730"/>
              <a:gd name="connsiteX879" fmla="*/ 5504498 w 8814435"/>
              <a:gd name="connsiteY879" fmla="*/ 54293 h 506730"/>
              <a:gd name="connsiteX880" fmla="*/ 5459730 w 8814435"/>
              <a:gd name="connsiteY880" fmla="*/ 80010 h 506730"/>
              <a:gd name="connsiteX881" fmla="*/ 5416868 w 8814435"/>
              <a:gd name="connsiteY881" fmla="*/ 54293 h 506730"/>
              <a:gd name="connsiteX882" fmla="*/ 5376863 w 8814435"/>
              <a:gd name="connsiteY882" fmla="*/ 75248 h 506730"/>
              <a:gd name="connsiteX883" fmla="*/ 5376863 w 8814435"/>
              <a:gd name="connsiteY883" fmla="*/ 57150 h 506730"/>
              <a:gd name="connsiteX884" fmla="*/ 5358765 w 8814435"/>
              <a:gd name="connsiteY884" fmla="*/ 57150 h 506730"/>
              <a:gd name="connsiteX885" fmla="*/ 5358765 w 8814435"/>
              <a:gd name="connsiteY885" fmla="*/ 180975 h 506730"/>
              <a:gd name="connsiteX886" fmla="*/ 5377815 w 8814435"/>
              <a:gd name="connsiteY886" fmla="*/ 180975 h 506730"/>
              <a:gd name="connsiteX887" fmla="*/ 5377815 w 8814435"/>
              <a:gd name="connsiteY887" fmla="*/ 111443 h 506730"/>
              <a:gd name="connsiteX888" fmla="*/ 5414010 w 8814435"/>
              <a:gd name="connsiteY888" fmla="*/ 71438 h 506730"/>
              <a:gd name="connsiteX889" fmla="*/ 5448300 w 8814435"/>
              <a:gd name="connsiteY889" fmla="*/ 106680 h 506730"/>
              <a:gd name="connsiteX890" fmla="*/ 5448300 w 8814435"/>
              <a:gd name="connsiteY890" fmla="*/ 180975 h 506730"/>
              <a:gd name="connsiteX891" fmla="*/ 5467350 w 8814435"/>
              <a:gd name="connsiteY891" fmla="*/ 180975 h 506730"/>
              <a:gd name="connsiteX892" fmla="*/ 5467350 w 8814435"/>
              <a:gd name="connsiteY892" fmla="*/ 109538 h 506730"/>
              <a:gd name="connsiteX893" fmla="*/ 5503545 w 8814435"/>
              <a:gd name="connsiteY893" fmla="*/ 71438 h 506730"/>
              <a:gd name="connsiteX894" fmla="*/ 5538788 w 8814435"/>
              <a:gd name="connsiteY894" fmla="*/ 108585 h 506730"/>
              <a:gd name="connsiteX895" fmla="*/ 5538788 w 8814435"/>
              <a:gd name="connsiteY895" fmla="*/ 180975 h 506730"/>
              <a:gd name="connsiteX896" fmla="*/ 5556885 w 8814435"/>
              <a:gd name="connsiteY896" fmla="*/ 180975 h 506730"/>
              <a:gd name="connsiteX897" fmla="*/ 5604510 w 8814435"/>
              <a:gd name="connsiteY897" fmla="*/ 328613 h 506730"/>
              <a:gd name="connsiteX898" fmla="*/ 5540693 w 8814435"/>
              <a:gd name="connsiteY898" fmla="*/ 392430 h 506730"/>
              <a:gd name="connsiteX899" fmla="*/ 5604510 w 8814435"/>
              <a:gd name="connsiteY899" fmla="*/ 456248 h 506730"/>
              <a:gd name="connsiteX900" fmla="*/ 5668328 w 8814435"/>
              <a:gd name="connsiteY900" fmla="*/ 392430 h 506730"/>
              <a:gd name="connsiteX901" fmla="*/ 5604510 w 8814435"/>
              <a:gd name="connsiteY901" fmla="*/ 328613 h 506730"/>
              <a:gd name="connsiteX902" fmla="*/ 5604510 w 8814435"/>
              <a:gd name="connsiteY902" fmla="*/ 439103 h 506730"/>
              <a:gd name="connsiteX903" fmla="*/ 5559743 w 8814435"/>
              <a:gd name="connsiteY903" fmla="*/ 392430 h 506730"/>
              <a:gd name="connsiteX904" fmla="*/ 5604510 w 8814435"/>
              <a:gd name="connsiteY904" fmla="*/ 345758 h 506730"/>
              <a:gd name="connsiteX905" fmla="*/ 5650230 w 8814435"/>
              <a:gd name="connsiteY905" fmla="*/ 392430 h 506730"/>
              <a:gd name="connsiteX906" fmla="*/ 5604510 w 8814435"/>
              <a:gd name="connsiteY906" fmla="*/ 439103 h 506730"/>
              <a:gd name="connsiteX907" fmla="*/ 5690235 w 8814435"/>
              <a:gd name="connsiteY907" fmla="*/ 141923 h 506730"/>
              <a:gd name="connsiteX908" fmla="*/ 5649278 w 8814435"/>
              <a:gd name="connsiteY908" fmla="*/ 165735 h 506730"/>
              <a:gd name="connsiteX909" fmla="*/ 5602605 w 8814435"/>
              <a:gd name="connsiteY909" fmla="*/ 125730 h 506730"/>
              <a:gd name="connsiteX910" fmla="*/ 5711190 w 8814435"/>
              <a:gd name="connsiteY910" fmla="*/ 125730 h 506730"/>
              <a:gd name="connsiteX911" fmla="*/ 5711190 w 8814435"/>
              <a:gd name="connsiteY911" fmla="*/ 117158 h 506730"/>
              <a:gd name="connsiteX912" fmla="*/ 5648325 w 8814435"/>
              <a:gd name="connsiteY912" fmla="*/ 54293 h 506730"/>
              <a:gd name="connsiteX913" fmla="*/ 5583555 w 8814435"/>
              <a:gd name="connsiteY913" fmla="*/ 119063 h 506730"/>
              <a:gd name="connsiteX914" fmla="*/ 5648325 w 8814435"/>
              <a:gd name="connsiteY914" fmla="*/ 182880 h 506730"/>
              <a:gd name="connsiteX915" fmla="*/ 5705475 w 8814435"/>
              <a:gd name="connsiteY915" fmla="*/ 151448 h 506730"/>
              <a:gd name="connsiteX916" fmla="*/ 5690235 w 8814435"/>
              <a:gd name="connsiteY916" fmla="*/ 141923 h 506730"/>
              <a:gd name="connsiteX917" fmla="*/ 5648325 w 8814435"/>
              <a:gd name="connsiteY917" fmla="*/ 71438 h 506730"/>
              <a:gd name="connsiteX918" fmla="*/ 5692140 w 8814435"/>
              <a:gd name="connsiteY918" fmla="*/ 109538 h 506730"/>
              <a:gd name="connsiteX919" fmla="*/ 5602605 w 8814435"/>
              <a:gd name="connsiteY919" fmla="*/ 109538 h 506730"/>
              <a:gd name="connsiteX920" fmla="*/ 5648325 w 8814435"/>
              <a:gd name="connsiteY920" fmla="*/ 71438 h 506730"/>
              <a:gd name="connsiteX921" fmla="*/ 5274945 w 8814435"/>
              <a:gd name="connsiteY921" fmla="*/ 382905 h 506730"/>
              <a:gd name="connsiteX922" fmla="*/ 5240655 w 8814435"/>
              <a:gd name="connsiteY922" fmla="*/ 363855 h 506730"/>
              <a:gd name="connsiteX923" fmla="*/ 5267325 w 8814435"/>
              <a:gd name="connsiteY923" fmla="*/ 343853 h 506730"/>
              <a:gd name="connsiteX924" fmla="*/ 5301615 w 8814435"/>
              <a:gd name="connsiteY924" fmla="*/ 360045 h 506730"/>
              <a:gd name="connsiteX925" fmla="*/ 5316855 w 8814435"/>
              <a:gd name="connsiteY925" fmla="*/ 349568 h 506730"/>
              <a:gd name="connsiteX926" fmla="*/ 5267325 w 8814435"/>
              <a:gd name="connsiteY926" fmla="*/ 327660 h 506730"/>
              <a:gd name="connsiteX927" fmla="*/ 5221605 w 8814435"/>
              <a:gd name="connsiteY927" fmla="*/ 363855 h 506730"/>
              <a:gd name="connsiteX928" fmla="*/ 5265420 w 8814435"/>
              <a:gd name="connsiteY928" fmla="*/ 398145 h 506730"/>
              <a:gd name="connsiteX929" fmla="*/ 5300663 w 8814435"/>
              <a:gd name="connsiteY929" fmla="*/ 418148 h 506730"/>
              <a:gd name="connsiteX930" fmla="*/ 5271135 w 8814435"/>
              <a:gd name="connsiteY930" fmla="*/ 440055 h 506730"/>
              <a:gd name="connsiteX931" fmla="*/ 5231130 w 8814435"/>
              <a:gd name="connsiteY931" fmla="*/ 420053 h 506730"/>
              <a:gd name="connsiteX932" fmla="*/ 5214938 w 8814435"/>
              <a:gd name="connsiteY932" fmla="*/ 431483 h 506730"/>
              <a:gd name="connsiteX933" fmla="*/ 5270183 w 8814435"/>
              <a:gd name="connsiteY933" fmla="*/ 457200 h 506730"/>
              <a:gd name="connsiteX934" fmla="*/ 5318760 w 8814435"/>
              <a:gd name="connsiteY934" fmla="*/ 419100 h 506730"/>
              <a:gd name="connsiteX935" fmla="*/ 5274945 w 8814435"/>
              <a:gd name="connsiteY935" fmla="*/ 382905 h 506730"/>
              <a:gd name="connsiteX936" fmla="*/ 5855018 w 8814435"/>
              <a:gd name="connsiteY936" fmla="*/ 19050 h 506730"/>
              <a:gd name="connsiteX937" fmla="*/ 5839778 w 8814435"/>
              <a:gd name="connsiteY937" fmla="*/ 3810 h 506730"/>
              <a:gd name="connsiteX938" fmla="*/ 5825490 w 8814435"/>
              <a:gd name="connsiteY938" fmla="*/ 19050 h 506730"/>
              <a:gd name="connsiteX939" fmla="*/ 5839778 w 8814435"/>
              <a:gd name="connsiteY939" fmla="*/ 34290 h 506730"/>
              <a:gd name="connsiteX940" fmla="*/ 5855018 w 8814435"/>
              <a:gd name="connsiteY940" fmla="*/ 19050 h 506730"/>
              <a:gd name="connsiteX941" fmla="*/ 5902643 w 8814435"/>
              <a:gd name="connsiteY941" fmla="*/ 440055 h 506730"/>
              <a:gd name="connsiteX942" fmla="*/ 5856923 w 8814435"/>
              <a:gd name="connsiteY942" fmla="*/ 393383 h 506730"/>
              <a:gd name="connsiteX943" fmla="*/ 5902643 w 8814435"/>
              <a:gd name="connsiteY943" fmla="*/ 346710 h 506730"/>
              <a:gd name="connsiteX944" fmla="*/ 5943600 w 8814435"/>
              <a:gd name="connsiteY944" fmla="*/ 374333 h 506730"/>
              <a:gd name="connsiteX945" fmla="*/ 5960745 w 8814435"/>
              <a:gd name="connsiteY945" fmla="*/ 366713 h 506730"/>
              <a:gd name="connsiteX946" fmla="*/ 5902643 w 8814435"/>
              <a:gd name="connsiteY946" fmla="*/ 329565 h 506730"/>
              <a:gd name="connsiteX947" fmla="*/ 5837873 w 8814435"/>
              <a:gd name="connsiteY947" fmla="*/ 393383 h 506730"/>
              <a:gd name="connsiteX948" fmla="*/ 5902643 w 8814435"/>
              <a:gd name="connsiteY948" fmla="*/ 457200 h 506730"/>
              <a:gd name="connsiteX949" fmla="*/ 5961698 w 8814435"/>
              <a:gd name="connsiteY949" fmla="*/ 418148 h 506730"/>
              <a:gd name="connsiteX950" fmla="*/ 5944553 w 8814435"/>
              <a:gd name="connsiteY950" fmla="*/ 410528 h 506730"/>
              <a:gd name="connsiteX951" fmla="*/ 5902643 w 8814435"/>
              <a:gd name="connsiteY951" fmla="*/ 440055 h 506730"/>
              <a:gd name="connsiteX952" fmla="*/ 5758815 w 8814435"/>
              <a:gd name="connsiteY952" fmla="*/ 328613 h 506730"/>
              <a:gd name="connsiteX953" fmla="*/ 5715953 w 8814435"/>
              <a:gd name="connsiteY953" fmla="*/ 351473 h 506730"/>
              <a:gd name="connsiteX954" fmla="*/ 5715953 w 8814435"/>
              <a:gd name="connsiteY954" fmla="*/ 330518 h 506730"/>
              <a:gd name="connsiteX955" fmla="*/ 5697855 w 8814435"/>
              <a:gd name="connsiteY955" fmla="*/ 330518 h 506730"/>
              <a:gd name="connsiteX956" fmla="*/ 5697855 w 8814435"/>
              <a:gd name="connsiteY956" fmla="*/ 454343 h 506730"/>
              <a:gd name="connsiteX957" fmla="*/ 5716905 w 8814435"/>
              <a:gd name="connsiteY957" fmla="*/ 454343 h 506730"/>
              <a:gd name="connsiteX958" fmla="*/ 5716905 w 8814435"/>
              <a:gd name="connsiteY958" fmla="*/ 385763 h 506730"/>
              <a:gd name="connsiteX959" fmla="*/ 5755958 w 8814435"/>
              <a:gd name="connsiteY959" fmla="*/ 345758 h 506730"/>
              <a:gd name="connsiteX960" fmla="*/ 5793105 w 8814435"/>
              <a:gd name="connsiteY960" fmla="*/ 385763 h 506730"/>
              <a:gd name="connsiteX961" fmla="*/ 5793105 w 8814435"/>
              <a:gd name="connsiteY961" fmla="*/ 455295 h 506730"/>
              <a:gd name="connsiteX962" fmla="*/ 5812155 w 8814435"/>
              <a:gd name="connsiteY962" fmla="*/ 455295 h 506730"/>
              <a:gd name="connsiteX963" fmla="*/ 5812155 w 8814435"/>
              <a:gd name="connsiteY963" fmla="*/ 384810 h 506730"/>
              <a:gd name="connsiteX964" fmla="*/ 5758815 w 8814435"/>
              <a:gd name="connsiteY964" fmla="*/ 328613 h 506730"/>
              <a:gd name="connsiteX965" fmla="*/ 5849303 w 8814435"/>
              <a:gd name="connsiteY965" fmla="*/ 57150 h 506730"/>
              <a:gd name="connsiteX966" fmla="*/ 5830253 w 8814435"/>
              <a:gd name="connsiteY966" fmla="*/ 57150 h 506730"/>
              <a:gd name="connsiteX967" fmla="*/ 5830253 w 8814435"/>
              <a:gd name="connsiteY967" fmla="*/ 180975 h 506730"/>
              <a:gd name="connsiteX968" fmla="*/ 5849303 w 8814435"/>
              <a:gd name="connsiteY968" fmla="*/ 180975 h 506730"/>
              <a:gd name="connsiteX969" fmla="*/ 5849303 w 8814435"/>
              <a:gd name="connsiteY969" fmla="*/ 57150 h 506730"/>
              <a:gd name="connsiteX970" fmla="*/ 6005513 w 8814435"/>
              <a:gd name="connsiteY970" fmla="*/ 354330 h 506730"/>
              <a:gd name="connsiteX971" fmla="*/ 6005513 w 8814435"/>
              <a:gd name="connsiteY971" fmla="*/ 331470 h 506730"/>
              <a:gd name="connsiteX972" fmla="*/ 5987415 w 8814435"/>
              <a:gd name="connsiteY972" fmla="*/ 331470 h 506730"/>
              <a:gd name="connsiteX973" fmla="*/ 5987415 w 8814435"/>
              <a:gd name="connsiteY973" fmla="*/ 455295 h 506730"/>
              <a:gd name="connsiteX974" fmla="*/ 6005513 w 8814435"/>
              <a:gd name="connsiteY974" fmla="*/ 455295 h 506730"/>
              <a:gd name="connsiteX975" fmla="*/ 6005513 w 8814435"/>
              <a:gd name="connsiteY975" fmla="*/ 387668 h 506730"/>
              <a:gd name="connsiteX976" fmla="*/ 6037898 w 8814435"/>
              <a:gd name="connsiteY976" fmla="*/ 348615 h 506730"/>
              <a:gd name="connsiteX977" fmla="*/ 6053138 w 8814435"/>
              <a:gd name="connsiteY977" fmla="*/ 352425 h 506730"/>
              <a:gd name="connsiteX978" fmla="*/ 6060758 w 8814435"/>
              <a:gd name="connsiteY978" fmla="*/ 334328 h 506730"/>
              <a:gd name="connsiteX979" fmla="*/ 6039803 w 8814435"/>
              <a:gd name="connsiteY979" fmla="*/ 329565 h 506730"/>
              <a:gd name="connsiteX980" fmla="*/ 6005513 w 8814435"/>
              <a:gd name="connsiteY980" fmla="*/ 354330 h 506730"/>
              <a:gd name="connsiteX981" fmla="*/ 5461635 w 8814435"/>
              <a:gd name="connsiteY981" fmla="*/ 440055 h 506730"/>
              <a:gd name="connsiteX982" fmla="*/ 5415915 w 8814435"/>
              <a:gd name="connsiteY982" fmla="*/ 393383 h 506730"/>
              <a:gd name="connsiteX983" fmla="*/ 5461635 w 8814435"/>
              <a:gd name="connsiteY983" fmla="*/ 346710 h 506730"/>
              <a:gd name="connsiteX984" fmla="*/ 5502593 w 8814435"/>
              <a:gd name="connsiteY984" fmla="*/ 374333 h 506730"/>
              <a:gd name="connsiteX985" fmla="*/ 5519738 w 8814435"/>
              <a:gd name="connsiteY985" fmla="*/ 366713 h 506730"/>
              <a:gd name="connsiteX986" fmla="*/ 5461635 w 8814435"/>
              <a:gd name="connsiteY986" fmla="*/ 329565 h 506730"/>
              <a:gd name="connsiteX987" fmla="*/ 5396865 w 8814435"/>
              <a:gd name="connsiteY987" fmla="*/ 393383 h 506730"/>
              <a:gd name="connsiteX988" fmla="*/ 5461635 w 8814435"/>
              <a:gd name="connsiteY988" fmla="*/ 457200 h 506730"/>
              <a:gd name="connsiteX989" fmla="*/ 5520690 w 8814435"/>
              <a:gd name="connsiteY989" fmla="*/ 418148 h 506730"/>
              <a:gd name="connsiteX990" fmla="*/ 5503545 w 8814435"/>
              <a:gd name="connsiteY990" fmla="*/ 410528 h 506730"/>
              <a:gd name="connsiteX991" fmla="*/ 5461635 w 8814435"/>
              <a:gd name="connsiteY991" fmla="*/ 440055 h 506730"/>
              <a:gd name="connsiteX992" fmla="*/ 8257223 w 8814435"/>
              <a:gd name="connsiteY992" fmla="*/ 54293 h 506730"/>
              <a:gd name="connsiteX993" fmla="*/ 8193405 w 8814435"/>
              <a:gd name="connsiteY993" fmla="*/ 118110 h 506730"/>
              <a:gd name="connsiteX994" fmla="*/ 8257223 w 8814435"/>
              <a:gd name="connsiteY994" fmla="*/ 181928 h 506730"/>
              <a:gd name="connsiteX995" fmla="*/ 8321040 w 8814435"/>
              <a:gd name="connsiteY995" fmla="*/ 118110 h 506730"/>
              <a:gd name="connsiteX996" fmla="*/ 8257223 w 8814435"/>
              <a:gd name="connsiteY996" fmla="*/ 54293 h 506730"/>
              <a:gd name="connsiteX997" fmla="*/ 8257223 w 8814435"/>
              <a:gd name="connsiteY997" fmla="*/ 164783 h 506730"/>
              <a:gd name="connsiteX998" fmla="*/ 8212455 w 8814435"/>
              <a:gd name="connsiteY998" fmla="*/ 118110 h 506730"/>
              <a:gd name="connsiteX999" fmla="*/ 8257223 w 8814435"/>
              <a:gd name="connsiteY999" fmla="*/ 71438 h 506730"/>
              <a:gd name="connsiteX1000" fmla="*/ 8302943 w 8814435"/>
              <a:gd name="connsiteY1000" fmla="*/ 118110 h 506730"/>
              <a:gd name="connsiteX1001" fmla="*/ 8257223 w 8814435"/>
              <a:gd name="connsiteY1001" fmla="*/ 164783 h 506730"/>
              <a:gd name="connsiteX1002" fmla="*/ 8442007 w 8814435"/>
              <a:gd name="connsiteY1002" fmla="*/ 125730 h 506730"/>
              <a:gd name="connsiteX1003" fmla="*/ 8403907 w 8814435"/>
              <a:gd name="connsiteY1003" fmla="*/ 165735 h 506730"/>
              <a:gd name="connsiteX1004" fmla="*/ 8367713 w 8814435"/>
              <a:gd name="connsiteY1004" fmla="*/ 125730 h 506730"/>
              <a:gd name="connsiteX1005" fmla="*/ 8367713 w 8814435"/>
              <a:gd name="connsiteY1005" fmla="*/ 57150 h 506730"/>
              <a:gd name="connsiteX1006" fmla="*/ 8348663 w 8814435"/>
              <a:gd name="connsiteY1006" fmla="*/ 57150 h 506730"/>
              <a:gd name="connsiteX1007" fmla="*/ 8348663 w 8814435"/>
              <a:gd name="connsiteY1007" fmla="*/ 127635 h 506730"/>
              <a:gd name="connsiteX1008" fmla="*/ 8400098 w 8814435"/>
              <a:gd name="connsiteY1008" fmla="*/ 183833 h 506730"/>
              <a:gd name="connsiteX1009" fmla="*/ 8442007 w 8814435"/>
              <a:gd name="connsiteY1009" fmla="*/ 160973 h 506730"/>
              <a:gd name="connsiteX1010" fmla="*/ 8442007 w 8814435"/>
              <a:gd name="connsiteY1010" fmla="*/ 180975 h 506730"/>
              <a:gd name="connsiteX1011" fmla="*/ 8460105 w 8814435"/>
              <a:gd name="connsiteY1011" fmla="*/ 180975 h 506730"/>
              <a:gd name="connsiteX1012" fmla="*/ 8460105 w 8814435"/>
              <a:gd name="connsiteY1012" fmla="*/ 57150 h 506730"/>
              <a:gd name="connsiteX1013" fmla="*/ 8441055 w 8814435"/>
              <a:gd name="connsiteY1013" fmla="*/ 57150 h 506730"/>
              <a:gd name="connsiteX1014" fmla="*/ 8441055 w 8814435"/>
              <a:gd name="connsiteY1014" fmla="*/ 125730 h 506730"/>
              <a:gd name="connsiteX1015" fmla="*/ 7146608 w 8814435"/>
              <a:gd name="connsiteY1015" fmla="*/ 328613 h 506730"/>
              <a:gd name="connsiteX1016" fmla="*/ 7081838 w 8814435"/>
              <a:gd name="connsiteY1016" fmla="*/ 393383 h 506730"/>
              <a:gd name="connsiteX1017" fmla="*/ 7146608 w 8814435"/>
              <a:gd name="connsiteY1017" fmla="*/ 457200 h 506730"/>
              <a:gd name="connsiteX1018" fmla="*/ 7203758 w 8814435"/>
              <a:gd name="connsiteY1018" fmla="*/ 425768 h 506730"/>
              <a:gd name="connsiteX1019" fmla="*/ 7187565 w 8814435"/>
              <a:gd name="connsiteY1019" fmla="*/ 416243 h 506730"/>
              <a:gd name="connsiteX1020" fmla="*/ 7146608 w 8814435"/>
              <a:gd name="connsiteY1020" fmla="*/ 440055 h 506730"/>
              <a:gd name="connsiteX1021" fmla="*/ 7099935 w 8814435"/>
              <a:gd name="connsiteY1021" fmla="*/ 400050 h 506730"/>
              <a:gd name="connsiteX1022" fmla="*/ 7208520 w 8814435"/>
              <a:gd name="connsiteY1022" fmla="*/ 400050 h 506730"/>
              <a:gd name="connsiteX1023" fmla="*/ 7208520 w 8814435"/>
              <a:gd name="connsiteY1023" fmla="*/ 391478 h 506730"/>
              <a:gd name="connsiteX1024" fmla="*/ 7146608 w 8814435"/>
              <a:gd name="connsiteY1024" fmla="*/ 328613 h 506730"/>
              <a:gd name="connsiteX1025" fmla="*/ 7100888 w 8814435"/>
              <a:gd name="connsiteY1025" fmla="*/ 383858 h 506730"/>
              <a:gd name="connsiteX1026" fmla="*/ 7146608 w 8814435"/>
              <a:gd name="connsiteY1026" fmla="*/ 345758 h 506730"/>
              <a:gd name="connsiteX1027" fmla="*/ 7190423 w 8814435"/>
              <a:gd name="connsiteY1027" fmla="*/ 383858 h 506730"/>
              <a:gd name="connsiteX1028" fmla="*/ 7100888 w 8814435"/>
              <a:gd name="connsiteY1028" fmla="*/ 383858 h 506730"/>
              <a:gd name="connsiteX1029" fmla="*/ 8046720 w 8814435"/>
              <a:gd name="connsiteY1029" fmla="*/ 427673 h 506730"/>
              <a:gd name="connsiteX1030" fmla="*/ 8032433 w 8814435"/>
              <a:gd name="connsiteY1030" fmla="*/ 442913 h 506730"/>
              <a:gd name="connsiteX1031" fmla="*/ 8046720 w 8814435"/>
              <a:gd name="connsiteY1031" fmla="*/ 458153 h 506730"/>
              <a:gd name="connsiteX1032" fmla="*/ 8061960 w 8814435"/>
              <a:gd name="connsiteY1032" fmla="*/ 442913 h 506730"/>
              <a:gd name="connsiteX1033" fmla="*/ 8046720 w 8814435"/>
              <a:gd name="connsiteY1033" fmla="*/ 427673 h 506730"/>
              <a:gd name="connsiteX1034" fmla="*/ 8511540 w 8814435"/>
              <a:gd name="connsiteY1034" fmla="*/ 80010 h 506730"/>
              <a:gd name="connsiteX1035" fmla="*/ 8511540 w 8814435"/>
              <a:gd name="connsiteY1035" fmla="*/ 57150 h 506730"/>
              <a:gd name="connsiteX1036" fmla="*/ 8493443 w 8814435"/>
              <a:gd name="connsiteY1036" fmla="*/ 57150 h 506730"/>
              <a:gd name="connsiteX1037" fmla="*/ 8493443 w 8814435"/>
              <a:gd name="connsiteY1037" fmla="*/ 180975 h 506730"/>
              <a:gd name="connsiteX1038" fmla="*/ 8511540 w 8814435"/>
              <a:gd name="connsiteY1038" fmla="*/ 180975 h 506730"/>
              <a:gd name="connsiteX1039" fmla="*/ 8511540 w 8814435"/>
              <a:gd name="connsiteY1039" fmla="*/ 113348 h 506730"/>
              <a:gd name="connsiteX1040" fmla="*/ 8543925 w 8814435"/>
              <a:gd name="connsiteY1040" fmla="*/ 74295 h 506730"/>
              <a:gd name="connsiteX1041" fmla="*/ 8559165 w 8814435"/>
              <a:gd name="connsiteY1041" fmla="*/ 78105 h 506730"/>
              <a:gd name="connsiteX1042" fmla="*/ 8566785 w 8814435"/>
              <a:gd name="connsiteY1042" fmla="*/ 60008 h 506730"/>
              <a:gd name="connsiteX1043" fmla="*/ 8545830 w 8814435"/>
              <a:gd name="connsiteY1043" fmla="*/ 55245 h 506730"/>
              <a:gd name="connsiteX1044" fmla="*/ 8511540 w 8814435"/>
              <a:gd name="connsiteY1044" fmla="*/ 80010 h 506730"/>
              <a:gd name="connsiteX1045" fmla="*/ 8696325 w 8814435"/>
              <a:gd name="connsiteY1045" fmla="*/ 3810 h 506730"/>
              <a:gd name="connsiteX1046" fmla="*/ 8682038 w 8814435"/>
              <a:gd name="connsiteY1046" fmla="*/ 19050 h 506730"/>
              <a:gd name="connsiteX1047" fmla="*/ 8696325 w 8814435"/>
              <a:gd name="connsiteY1047" fmla="*/ 34290 h 506730"/>
              <a:gd name="connsiteX1048" fmla="*/ 8711565 w 8814435"/>
              <a:gd name="connsiteY1048" fmla="*/ 19050 h 506730"/>
              <a:gd name="connsiteX1049" fmla="*/ 8696325 w 8814435"/>
              <a:gd name="connsiteY1049" fmla="*/ 3810 h 506730"/>
              <a:gd name="connsiteX1050" fmla="*/ 8803957 w 8814435"/>
              <a:gd name="connsiteY1050" fmla="*/ 159068 h 506730"/>
              <a:gd name="connsiteX1051" fmla="*/ 8789670 w 8814435"/>
              <a:gd name="connsiteY1051" fmla="*/ 164783 h 506730"/>
              <a:gd name="connsiteX1052" fmla="*/ 8771573 w 8814435"/>
              <a:gd name="connsiteY1052" fmla="*/ 142875 h 506730"/>
              <a:gd name="connsiteX1053" fmla="*/ 8771573 w 8814435"/>
              <a:gd name="connsiteY1053" fmla="*/ 73343 h 506730"/>
              <a:gd name="connsiteX1054" fmla="*/ 8807768 w 8814435"/>
              <a:gd name="connsiteY1054" fmla="*/ 73343 h 506730"/>
              <a:gd name="connsiteX1055" fmla="*/ 8807768 w 8814435"/>
              <a:gd name="connsiteY1055" fmla="*/ 57150 h 506730"/>
              <a:gd name="connsiteX1056" fmla="*/ 8771573 w 8814435"/>
              <a:gd name="connsiteY1056" fmla="*/ 57150 h 506730"/>
              <a:gd name="connsiteX1057" fmla="*/ 8771573 w 8814435"/>
              <a:gd name="connsiteY1057" fmla="*/ 18098 h 506730"/>
              <a:gd name="connsiteX1058" fmla="*/ 8753475 w 8814435"/>
              <a:gd name="connsiteY1058" fmla="*/ 29528 h 506730"/>
              <a:gd name="connsiteX1059" fmla="*/ 8753475 w 8814435"/>
              <a:gd name="connsiteY1059" fmla="*/ 57150 h 506730"/>
              <a:gd name="connsiteX1060" fmla="*/ 8729662 w 8814435"/>
              <a:gd name="connsiteY1060" fmla="*/ 57150 h 506730"/>
              <a:gd name="connsiteX1061" fmla="*/ 8729662 w 8814435"/>
              <a:gd name="connsiteY1061" fmla="*/ 74295 h 506730"/>
              <a:gd name="connsiteX1062" fmla="*/ 8753475 w 8814435"/>
              <a:gd name="connsiteY1062" fmla="*/ 74295 h 506730"/>
              <a:gd name="connsiteX1063" fmla="*/ 8753475 w 8814435"/>
              <a:gd name="connsiteY1063" fmla="*/ 142875 h 506730"/>
              <a:gd name="connsiteX1064" fmla="*/ 8788718 w 8814435"/>
              <a:gd name="connsiteY1064" fmla="*/ 181928 h 506730"/>
              <a:gd name="connsiteX1065" fmla="*/ 8814435 w 8814435"/>
              <a:gd name="connsiteY1065" fmla="*/ 173355 h 506730"/>
              <a:gd name="connsiteX1066" fmla="*/ 8803957 w 8814435"/>
              <a:gd name="connsiteY1066" fmla="*/ 159068 h 506730"/>
              <a:gd name="connsiteX1067" fmla="*/ 8608695 w 8814435"/>
              <a:gd name="connsiteY1067" fmla="*/ 80010 h 506730"/>
              <a:gd name="connsiteX1068" fmla="*/ 8608695 w 8814435"/>
              <a:gd name="connsiteY1068" fmla="*/ 57150 h 506730"/>
              <a:gd name="connsiteX1069" fmla="*/ 8590598 w 8814435"/>
              <a:gd name="connsiteY1069" fmla="*/ 57150 h 506730"/>
              <a:gd name="connsiteX1070" fmla="*/ 8590598 w 8814435"/>
              <a:gd name="connsiteY1070" fmla="*/ 180975 h 506730"/>
              <a:gd name="connsiteX1071" fmla="*/ 8608695 w 8814435"/>
              <a:gd name="connsiteY1071" fmla="*/ 180975 h 506730"/>
              <a:gd name="connsiteX1072" fmla="*/ 8608695 w 8814435"/>
              <a:gd name="connsiteY1072" fmla="*/ 113348 h 506730"/>
              <a:gd name="connsiteX1073" fmla="*/ 8641080 w 8814435"/>
              <a:gd name="connsiteY1073" fmla="*/ 74295 h 506730"/>
              <a:gd name="connsiteX1074" fmla="*/ 8656320 w 8814435"/>
              <a:gd name="connsiteY1074" fmla="*/ 78105 h 506730"/>
              <a:gd name="connsiteX1075" fmla="*/ 8663940 w 8814435"/>
              <a:gd name="connsiteY1075" fmla="*/ 60008 h 506730"/>
              <a:gd name="connsiteX1076" fmla="*/ 8642985 w 8814435"/>
              <a:gd name="connsiteY1076" fmla="*/ 55245 h 506730"/>
              <a:gd name="connsiteX1077" fmla="*/ 8608695 w 8814435"/>
              <a:gd name="connsiteY1077" fmla="*/ 80010 h 506730"/>
              <a:gd name="connsiteX1078" fmla="*/ 8686800 w 8814435"/>
              <a:gd name="connsiteY1078" fmla="*/ 180023 h 506730"/>
              <a:gd name="connsiteX1079" fmla="*/ 8705850 w 8814435"/>
              <a:gd name="connsiteY1079" fmla="*/ 180023 h 506730"/>
              <a:gd name="connsiteX1080" fmla="*/ 8705850 w 8814435"/>
              <a:gd name="connsiteY1080" fmla="*/ 57150 h 506730"/>
              <a:gd name="connsiteX1081" fmla="*/ 8686800 w 8814435"/>
              <a:gd name="connsiteY1081" fmla="*/ 57150 h 506730"/>
              <a:gd name="connsiteX1082" fmla="*/ 8686800 w 8814435"/>
              <a:gd name="connsiteY1082" fmla="*/ 180023 h 506730"/>
              <a:gd name="connsiteX1083" fmla="*/ 8113395 w 8814435"/>
              <a:gd name="connsiteY1083" fmla="*/ 54293 h 506730"/>
              <a:gd name="connsiteX1084" fmla="*/ 8070533 w 8814435"/>
              <a:gd name="connsiteY1084" fmla="*/ 77153 h 506730"/>
              <a:gd name="connsiteX1085" fmla="*/ 8070533 w 8814435"/>
              <a:gd name="connsiteY1085" fmla="*/ 57150 h 506730"/>
              <a:gd name="connsiteX1086" fmla="*/ 8052435 w 8814435"/>
              <a:gd name="connsiteY1086" fmla="*/ 57150 h 506730"/>
              <a:gd name="connsiteX1087" fmla="*/ 8052435 w 8814435"/>
              <a:gd name="connsiteY1087" fmla="*/ 180975 h 506730"/>
              <a:gd name="connsiteX1088" fmla="*/ 8071485 w 8814435"/>
              <a:gd name="connsiteY1088" fmla="*/ 180975 h 506730"/>
              <a:gd name="connsiteX1089" fmla="*/ 8071485 w 8814435"/>
              <a:gd name="connsiteY1089" fmla="*/ 112395 h 506730"/>
              <a:gd name="connsiteX1090" fmla="*/ 8110538 w 8814435"/>
              <a:gd name="connsiteY1090" fmla="*/ 72390 h 506730"/>
              <a:gd name="connsiteX1091" fmla="*/ 8147685 w 8814435"/>
              <a:gd name="connsiteY1091" fmla="*/ 112395 h 506730"/>
              <a:gd name="connsiteX1092" fmla="*/ 8147685 w 8814435"/>
              <a:gd name="connsiteY1092" fmla="*/ 181928 h 506730"/>
              <a:gd name="connsiteX1093" fmla="*/ 8166735 w 8814435"/>
              <a:gd name="connsiteY1093" fmla="*/ 181928 h 506730"/>
              <a:gd name="connsiteX1094" fmla="*/ 8166735 w 8814435"/>
              <a:gd name="connsiteY1094" fmla="*/ 111443 h 506730"/>
              <a:gd name="connsiteX1095" fmla="*/ 8113395 w 8814435"/>
              <a:gd name="connsiteY1095" fmla="*/ 54293 h 506730"/>
              <a:gd name="connsiteX1096" fmla="*/ 7382828 w 8814435"/>
              <a:gd name="connsiteY1096" fmla="*/ 328613 h 506730"/>
              <a:gd name="connsiteX1097" fmla="*/ 7318058 w 8814435"/>
              <a:gd name="connsiteY1097" fmla="*/ 393383 h 506730"/>
              <a:gd name="connsiteX1098" fmla="*/ 7382828 w 8814435"/>
              <a:gd name="connsiteY1098" fmla="*/ 457200 h 506730"/>
              <a:gd name="connsiteX1099" fmla="*/ 7439978 w 8814435"/>
              <a:gd name="connsiteY1099" fmla="*/ 425768 h 506730"/>
              <a:gd name="connsiteX1100" fmla="*/ 7423785 w 8814435"/>
              <a:gd name="connsiteY1100" fmla="*/ 416243 h 506730"/>
              <a:gd name="connsiteX1101" fmla="*/ 7382828 w 8814435"/>
              <a:gd name="connsiteY1101" fmla="*/ 440055 h 506730"/>
              <a:gd name="connsiteX1102" fmla="*/ 7336155 w 8814435"/>
              <a:gd name="connsiteY1102" fmla="*/ 400050 h 506730"/>
              <a:gd name="connsiteX1103" fmla="*/ 7444740 w 8814435"/>
              <a:gd name="connsiteY1103" fmla="*/ 400050 h 506730"/>
              <a:gd name="connsiteX1104" fmla="*/ 7444740 w 8814435"/>
              <a:gd name="connsiteY1104" fmla="*/ 391478 h 506730"/>
              <a:gd name="connsiteX1105" fmla="*/ 7382828 w 8814435"/>
              <a:gd name="connsiteY1105" fmla="*/ 328613 h 506730"/>
              <a:gd name="connsiteX1106" fmla="*/ 7337108 w 8814435"/>
              <a:gd name="connsiteY1106" fmla="*/ 383858 h 506730"/>
              <a:gd name="connsiteX1107" fmla="*/ 7382828 w 8814435"/>
              <a:gd name="connsiteY1107" fmla="*/ 345758 h 506730"/>
              <a:gd name="connsiteX1108" fmla="*/ 7426643 w 8814435"/>
              <a:gd name="connsiteY1108" fmla="*/ 383858 h 506730"/>
              <a:gd name="connsiteX1109" fmla="*/ 7337108 w 8814435"/>
              <a:gd name="connsiteY1109" fmla="*/ 383858 h 506730"/>
              <a:gd name="connsiteX1110" fmla="*/ 7256145 w 8814435"/>
              <a:gd name="connsiteY1110" fmla="*/ 354330 h 506730"/>
              <a:gd name="connsiteX1111" fmla="*/ 7256145 w 8814435"/>
              <a:gd name="connsiteY1111" fmla="*/ 331470 h 506730"/>
              <a:gd name="connsiteX1112" fmla="*/ 7238048 w 8814435"/>
              <a:gd name="connsiteY1112" fmla="*/ 331470 h 506730"/>
              <a:gd name="connsiteX1113" fmla="*/ 7238048 w 8814435"/>
              <a:gd name="connsiteY1113" fmla="*/ 455295 h 506730"/>
              <a:gd name="connsiteX1114" fmla="*/ 7256145 w 8814435"/>
              <a:gd name="connsiteY1114" fmla="*/ 455295 h 506730"/>
              <a:gd name="connsiteX1115" fmla="*/ 7256145 w 8814435"/>
              <a:gd name="connsiteY1115" fmla="*/ 387668 h 506730"/>
              <a:gd name="connsiteX1116" fmla="*/ 7288530 w 8814435"/>
              <a:gd name="connsiteY1116" fmla="*/ 348615 h 506730"/>
              <a:gd name="connsiteX1117" fmla="*/ 7303770 w 8814435"/>
              <a:gd name="connsiteY1117" fmla="*/ 352425 h 506730"/>
              <a:gd name="connsiteX1118" fmla="*/ 7311390 w 8814435"/>
              <a:gd name="connsiteY1118" fmla="*/ 334328 h 506730"/>
              <a:gd name="connsiteX1119" fmla="*/ 7290435 w 8814435"/>
              <a:gd name="connsiteY1119" fmla="*/ 329565 h 506730"/>
              <a:gd name="connsiteX1120" fmla="*/ 7256145 w 8814435"/>
              <a:gd name="connsiteY1120" fmla="*/ 354330 h 506730"/>
              <a:gd name="connsiteX1121" fmla="*/ 7505700 w 8814435"/>
              <a:gd name="connsiteY1121" fmla="*/ 159068 h 506730"/>
              <a:gd name="connsiteX1122" fmla="*/ 7505700 w 8814435"/>
              <a:gd name="connsiteY1122" fmla="*/ 180975 h 506730"/>
              <a:gd name="connsiteX1123" fmla="*/ 7523798 w 8814435"/>
              <a:gd name="connsiteY1123" fmla="*/ 180975 h 506730"/>
              <a:gd name="connsiteX1124" fmla="*/ 7523798 w 8814435"/>
              <a:gd name="connsiteY1124" fmla="*/ 101918 h 506730"/>
              <a:gd name="connsiteX1125" fmla="*/ 7469505 w 8814435"/>
              <a:gd name="connsiteY1125" fmla="*/ 54293 h 506730"/>
              <a:gd name="connsiteX1126" fmla="*/ 7413308 w 8814435"/>
              <a:gd name="connsiteY1126" fmla="*/ 80963 h 506730"/>
              <a:gd name="connsiteX1127" fmla="*/ 7429500 w 8814435"/>
              <a:gd name="connsiteY1127" fmla="*/ 91440 h 506730"/>
              <a:gd name="connsiteX1128" fmla="*/ 7468553 w 8814435"/>
              <a:gd name="connsiteY1128" fmla="*/ 70485 h 506730"/>
              <a:gd name="connsiteX1129" fmla="*/ 7504748 w 8814435"/>
              <a:gd name="connsiteY1129" fmla="*/ 101918 h 506730"/>
              <a:gd name="connsiteX1130" fmla="*/ 7504748 w 8814435"/>
              <a:gd name="connsiteY1130" fmla="*/ 106680 h 506730"/>
              <a:gd name="connsiteX1131" fmla="*/ 7465695 w 8814435"/>
              <a:gd name="connsiteY1131" fmla="*/ 106680 h 506730"/>
              <a:gd name="connsiteX1132" fmla="*/ 7409498 w 8814435"/>
              <a:gd name="connsiteY1132" fmla="*/ 146685 h 506730"/>
              <a:gd name="connsiteX1133" fmla="*/ 7453313 w 8814435"/>
              <a:gd name="connsiteY1133" fmla="*/ 182880 h 506730"/>
              <a:gd name="connsiteX1134" fmla="*/ 7505700 w 8814435"/>
              <a:gd name="connsiteY1134" fmla="*/ 159068 h 506730"/>
              <a:gd name="connsiteX1135" fmla="*/ 7458075 w 8814435"/>
              <a:gd name="connsiteY1135" fmla="*/ 166688 h 506730"/>
              <a:gd name="connsiteX1136" fmla="*/ 7429500 w 8814435"/>
              <a:gd name="connsiteY1136" fmla="*/ 145733 h 506730"/>
              <a:gd name="connsiteX1137" fmla="*/ 7467600 w 8814435"/>
              <a:gd name="connsiteY1137" fmla="*/ 121920 h 506730"/>
              <a:gd name="connsiteX1138" fmla="*/ 7505700 w 8814435"/>
              <a:gd name="connsiteY1138" fmla="*/ 121920 h 506730"/>
              <a:gd name="connsiteX1139" fmla="*/ 7505700 w 8814435"/>
              <a:gd name="connsiteY1139" fmla="*/ 139065 h 506730"/>
              <a:gd name="connsiteX1140" fmla="*/ 7458075 w 8814435"/>
              <a:gd name="connsiteY1140" fmla="*/ 166688 h 506730"/>
              <a:gd name="connsiteX1141" fmla="*/ 7274243 w 8814435"/>
              <a:gd name="connsiteY1141" fmla="*/ 160020 h 506730"/>
              <a:gd name="connsiteX1142" fmla="*/ 7274243 w 8814435"/>
              <a:gd name="connsiteY1142" fmla="*/ 180023 h 506730"/>
              <a:gd name="connsiteX1143" fmla="*/ 7292340 w 8814435"/>
              <a:gd name="connsiteY1143" fmla="*/ 180023 h 506730"/>
              <a:gd name="connsiteX1144" fmla="*/ 7292340 w 8814435"/>
              <a:gd name="connsiteY1144" fmla="*/ 57150 h 506730"/>
              <a:gd name="connsiteX1145" fmla="*/ 7273290 w 8814435"/>
              <a:gd name="connsiteY1145" fmla="*/ 57150 h 506730"/>
              <a:gd name="connsiteX1146" fmla="*/ 7273290 w 8814435"/>
              <a:gd name="connsiteY1146" fmla="*/ 125730 h 506730"/>
              <a:gd name="connsiteX1147" fmla="*/ 7235190 w 8814435"/>
              <a:gd name="connsiteY1147" fmla="*/ 165735 h 506730"/>
              <a:gd name="connsiteX1148" fmla="*/ 7198995 w 8814435"/>
              <a:gd name="connsiteY1148" fmla="*/ 125730 h 506730"/>
              <a:gd name="connsiteX1149" fmla="*/ 7198995 w 8814435"/>
              <a:gd name="connsiteY1149" fmla="*/ 57150 h 506730"/>
              <a:gd name="connsiteX1150" fmla="*/ 7179945 w 8814435"/>
              <a:gd name="connsiteY1150" fmla="*/ 57150 h 506730"/>
              <a:gd name="connsiteX1151" fmla="*/ 7179945 w 8814435"/>
              <a:gd name="connsiteY1151" fmla="*/ 127635 h 506730"/>
              <a:gd name="connsiteX1152" fmla="*/ 7231380 w 8814435"/>
              <a:gd name="connsiteY1152" fmla="*/ 183833 h 506730"/>
              <a:gd name="connsiteX1153" fmla="*/ 7274243 w 8814435"/>
              <a:gd name="connsiteY1153" fmla="*/ 160020 h 506730"/>
              <a:gd name="connsiteX1154" fmla="*/ 7825740 w 8814435"/>
              <a:gd name="connsiteY1154" fmla="*/ 328613 h 506730"/>
              <a:gd name="connsiteX1155" fmla="*/ 7760970 w 8814435"/>
              <a:gd name="connsiteY1155" fmla="*/ 393383 h 506730"/>
              <a:gd name="connsiteX1156" fmla="*/ 7825740 w 8814435"/>
              <a:gd name="connsiteY1156" fmla="*/ 457200 h 506730"/>
              <a:gd name="connsiteX1157" fmla="*/ 7882890 w 8814435"/>
              <a:gd name="connsiteY1157" fmla="*/ 425768 h 506730"/>
              <a:gd name="connsiteX1158" fmla="*/ 7866698 w 8814435"/>
              <a:gd name="connsiteY1158" fmla="*/ 416243 h 506730"/>
              <a:gd name="connsiteX1159" fmla="*/ 7825740 w 8814435"/>
              <a:gd name="connsiteY1159" fmla="*/ 440055 h 506730"/>
              <a:gd name="connsiteX1160" fmla="*/ 7779068 w 8814435"/>
              <a:gd name="connsiteY1160" fmla="*/ 400050 h 506730"/>
              <a:gd name="connsiteX1161" fmla="*/ 7887653 w 8814435"/>
              <a:gd name="connsiteY1161" fmla="*/ 400050 h 506730"/>
              <a:gd name="connsiteX1162" fmla="*/ 7887653 w 8814435"/>
              <a:gd name="connsiteY1162" fmla="*/ 391478 h 506730"/>
              <a:gd name="connsiteX1163" fmla="*/ 7825740 w 8814435"/>
              <a:gd name="connsiteY1163" fmla="*/ 328613 h 506730"/>
              <a:gd name="connsiteX1164" fmla="*/ 7780020 w 8814435"/>
              <a:gd name="connsiteY1164" fmla="*/ 383858 h 506730"/>
              <a:gd name="connsiteX1165" fmla="*/ 7825740 w 8814435"/>
              <a:gd name="connsiteY1165" fmla="*/ 345758 h 506730"/>
              <a:gd name="connsiteX1166" fmla="*/ 7869555 w 8814435"/>
              <a:gd name="connsiteY1166" fmla="*/ 383858 h 506730"/>
              <a:gd name="connsiteX1167" fmla="*/ 7780020 w 8814435"/>
              <a:gd name="connsiteY1167" fmla="*/ 383858 h 506730"/>
              <a:gd name="connsiteX1168" fmla="*/ 7680960 w 8814435"/>
              <a:gd name="connsiteY1168" fmla="*/ 328613 h 506730"/>
              <a:gd name="connsiteX1169" fmla="*/ 7638098 w 8814435"/>
              <a:gd name="connsiteY1169" fmla="*/ 351473 h 506730"/>
              <a:gd name="connsiteX1170" fmla="*/ 7638098 w 8814435"/>
              <a:gd name="connsiteY1170" fmla="*/ 330518 h 506730"/>
              <a:gd name="connsiteX1171" fmla="*/ 7620000 w 8814435"/>
              <a:gd name="connsiteY1171" fmla="*/ 330518 h 506730"/>
              <a:gd name="connsiteX1172" fmla="*/ 7620000 w 8814435"/>
              <a:gd name="connsiteY1172" fmla="*/ 454343 h 506730"/>
              <a:gd name="connsiteX1173" fmla="*/ 7639050 w 8814435"/>
              <a:gd name="connsiteY1173" fmla="*/ 454343 h 506730"/>
              <a:gd name="connsiteX1174" fmla="*/ 7639050 w 8814435"/>
              <a:gd name="connsiteY1174" fmla="*/ 385763 h 506730"/>
              <a:gd name="connsiteX1175" fmla="*/ 7678103 w 8814435"/>
              <a:gd name="connsiteY1175" fmla="*/ 345758 h 506730"/>
              <a:gd name="connsiteX1176" fmla="*/ 7715250 w 8814435"/>
              <a:gd name="connsiteY1176" fmla="*/ 385763 h 506730"/>
              <a:gd name="connsiteX1177" fmla="*/ 7715250 w 8814435"/>
              <a:gd name="connsiteY1177" fmla="*/ 455295 h 506730"/>
              <a:gd name="connsiteX1178" fmla="*/ 7734300 w 8814435"/>
              <a:gd name="connsiteY1178" fmla="*/ 455295 h 506730"/>
              <a:gd name="connsiteX1179" fmla="*/ 7734300 w 8814435"/>
              <a:gd name="connsiteY1179" fmla="*/ 384810 h 506730"/>
              <a:gd name="connsiteX1180" fmla="*/ 7680960 w 8814435"/>
              <a:gd name="connsiteY1180" fmla="*/ 328613 h 506730"/>
              <a:gd name="connsiteX1181" fmla="*/ 7535228 w 8814435"/>
              <a:gd name="connsiteY1181" fmla="*/ 328613 h 506730"/>
              <a:gd name="connsiteX1182" fmla="*/ 7492365 w 8814435"/>
              <a:gd name="connsiteY1182" fmla="*/ 351473 h 506730"/>
              <a:gd name="connsiteX1183" fmla="*/ 7492365 w 8814435"/>
              <a:gd name="connsiteY1183" fmla="*/ 330518 h 506730"/>
              <a:gd name="connsiteX1184" fmla="*/ 7474268 w 8814435"/>
              <a:gd name="connsiteY1184" fmla="*/ 330518 h 506730"/>
              <a:gd name="connsiteX1185" fmla="*/ 7474268 w 8814435"/>
              <a:gd name="connsiteY1185" fmla="*/ 454343 h 506730"/>
              <a:gd name="connsiteX1186" fmla="*/ 7493318 w 8814435"/>
              <a:gd name="connsiteY1186" fmla="*/ 454343 h 506730"/>
              <a:gd name="connsiteX1187" fmla="*/ 7493318 w 8814435"/>
              <a:gd name="connsiteY1187" fmla="*/ 385763 h 506730"/>
              <a:gd name="connsiteX1188" fmla="*/ 7532370 w 8814435"/>
              <a:gd name="connsiteY1188" fmla="*/ 345758 h 506730"/>
              <a:gd name="connsiteX1189" fmla="*/ 7569518 w 8814435"/>
              <a:gd name="connsiteY1189" fmla="*/ 385763 h 506730"/>
              <a:gd name="connsiteX1190" fmla="*/ 7569518 w 8814435"/>
              <a:gd name="connsiteY1190" fmla="*/ 455295 h 506730"/>
              <a:gd name="connsiteX1191" fmla="*/ 7588568 w 8814435"/>
              <a:gd name="connsiteY1191" fmla="*/ 455295 h 506730"/>
              <a:gd name="connsiteX1192" fmla="*/ 7588568 w 8814435"/>
              <a:gd name="connsiteY1192" fmla="*/ 384810 h 506730"/>
              <a:gd name="connsiteX1193" fmla="*/ 7535228 w 8814435"/>
              <a:gd name="connsiteY1193" fmla="*/ 328613 h 506730"/>
              <a:gd name="connsiteX1194" fmla="*/ 7965758 w 8814435"/>
              <a:gd name="connsiteY1194" fmla="*/ 382905 h 506730"/>
              <a:gd name="connsiteX1195" fmla="*/ 7931468 w 8814435"/>
              <a:gd name="connsiteY1195" fmla="*/ 363855 h 506730"/>
              <a:gd name="connsiteX1196" fmla="*/ 7958138 w 8814435"/>
              <a:gd name="connsiteY1196" fmla="*/ 343853 h 506730"/>
              <a:gd name="connsiteX1197" fmla="*/ 7992428 w 8814435"/>
              <a:gd name="connsiteY1197" fmla="*/ 360045 h 506730"/>
              <a:gd name="connsiteX1198" fmla="*/ 8007668 w 8814435"/>
              <a:gd name="connsiteY1198" fmla="*/ 349568 h 506730"/>
              <a:gd name="connsiteX1199" fmla="*/ 7958138 w 8814435"/>
              <a:gd name="connsiteY1199" fmla="*/ 327660 h 506730"/>
              <a:gd name="connsiteX1200" fmla="*/ 7912418 w 8814435"/>
              <a:gd name="connsiteY1200" fmla="*/ 363855 h 506730"/>
              <a:gd name="connsiteX1201" fmla="*/ 7956233 w 8814435"/>
              <a:gd name="connsiteY1201" fmla="*/ 398145 h 506730"/>
              <a:gd name="connsiteX1202" fmla="*/ 7991475 w 8814435"/>
              <a:gd name="connsiteY1202" fmla="*/ 418148 h 506730"/>
              <a:gd name="connsiteX1203" fmla="*/ 7961948 w 8814435"/>
              <a:gd name="connsiteY1203" fmla="*/ 440055 h 506730"/>
              <a:gd name="connsiteX1204" fmla="*/ 7921943 w 8814435"/>
              <a:gd name="connsiteY1204" fmla="*/ 420053 h 506730"/>
              <a:gd name="connsiteX1205" fmla="*/ 7905750 w 8814435"/>
              <a:gd name="connsiteY1205" fmla="*/ 431483 h 506730"/>
              <a:gd name="connsiteX1206" fmla="*/ 7960995 w 8814435"/>
              <a:gd name="connsiteY1206" fmla="*/ 457200 h 506730"/>
              <a:gd name="connsiteX1207" fmla="*/ 8009573 w 8814435"/>
              <a:gd name="connsiteY1207" fmla="*/ 419100 h 506730"/>
              <a:gd name="connsiteX1208" fmla="*/ 7965758 w 8814435"/>
              <a:gd name="connsiteY1208" fmla="*/ 382905 h 506730"/>
              <a:gd name="connsiteX1209" fmla="*/ 7651433 w 8814435"/>
              <a:gd name="connsiteY1209" fmla="*/ 110490 h 506730"/>
              <a:gd name="connsiteX1210" fmla="*/ 7651433 w 8814435"/>
              <a:gd name="connsiteY1210" fmla="*/ 180023 h 506730"/>
              <a:gd name="connsiteX1211" fmla="*/ 7670483 w 8814435"/>
              <a:gd name="connsiteY1211" fmla="*/ 180023 h 506730"/>
              <a:gd name="connsiteX1212" fmla="*/ 7670483 w 8814435"/>
              <a:gd name="connsiteY1212" fmla="*/ 109538 h 506730"/>
              <a:gd name="connsiteX1213" fmla="*/ 7618095 w 8814435"/>
              <a:gd name="connsiteY1213" fmla="*/ 54293 h 506730"/>
              <a:gd name="connsiteX1214" fmla="*/ 7575233 w 8814435"/>
              <a:gd name="connsiteY1214" fmla="*/ 77153 h 506730"/>
              <a:gd name="connsiteX1215" fmla="*/ 7575233 w 8814435"/>
              <a:gd name="connsiteY1215" fmla="*/ 57150 h 506730"/>
              <a:gd name="connsiteX1216" fmla="*/ 7557135 w 8814435"/>
              <a:gd name="connsiteY1216" fmla="*/ 57150 h 506730"/>
              <a:gd name="connsiteX1217" fmla="*/ 7557135 w 8814435"/>
              <a:gd name="connsiteY1217" fmla="*/ 180975 h 506730"/>
              <a:gd name="connsiteX1218" fmla="*/ 7576185 w 8814435"/>
              <a:gd name="connsiteY1218" fmla="*/ 180975 h 506730"/>
              <a:gd name="connsiteX1219" fmla="*/ 7576185 w 8814435"/>
              <a:gd name="connsiteY1219" fmla="*/ 112395 h 506730"/>
              <a:gd name="connsiteX1220" fmla="*/ 7615238 w 8814435"/>
              <a:gd name="connsiteY1220" fmla="*/ 72390 h 506730"/>
              <a:gd name="connsiteX1221" fmla="*/ 7651433 w 8814435"/>
              <a:gd name="connsiteY1221" fmla="*/ 110490 h 506730"/>
              <a:gd name="connsiteX1222" fmla="*/ 3873818 w 8814435"/>
              <a:gd name="connsiteY1222" fmla="*/ 164783 h 506730"/>
              <a:gd name="connsiteX1223" fmla="*/ 3855720 w 8814435"/>
              <a:gd name="connsiteY1223" fmla="*/ 142875 h 506730"/>
              <a:gd name="connsiteX1224" fmla="*/ 3855720 w 8814435"/>
              <a:gd name="connsiteY1224" fmla="*/ 73343 h 506730"/>
              <a:gd name="connsiteX1225" fmla="*/ 3891915 w 8814435"/>
              <a:gd name="connsiteY1225" fmla="*/ 73343 h 506730"/>
              <a:gd name="connsiteX1226" fmla="*/ 3891915 w 8814435"/>
              <a:gd name="connsiteY1226" fmla="*/ 57150 h 506730"/>
              <a:gd name="connsiteX1227" fmla="*/ 3855720 w 8814435"/>
              <a:gd name="connsiteY1227" fmla="*/ 57150 h 506730"/>
              <a:gd name="connsiteX1228" fmla="*/ 3855720 w 8814435"/>
              <a:gd name="connsiteY1228" fmla="*/ 18098 h 506730"/>
              <a:gd name="connsiteX1229" fmla="*/ 3837623 w 8814435"/>
              <a:gd name="connsiteY1229" fmla="*/ 29528 h 506730"/>
              <a:gd name="connsiteX1230" fmla="*/ 3837623 w 8814435"/>
              <a:gd name="connsiteY1230" fmla="*/ 57150 h 506730"/>
              <a:gd name="connsiteX1231" fmla="*/ 3813810 w 8814435"/>
              <a:gd name="connsiteY1231" fmla="*/ 57150 h 506730"/>
              <a:gd name="connsiteX1232" fmla="*/ 3813810 w 8814435"/>
              <a:gd name="connsiteY1232" fmla="*/ 74295 h 506730"/>
              <a:gd name="connsiteX1233" fmla="*/ 3837623 w 8814435"/>
              <a:gd name="connsiteY1233" fmla="*/ 74295 h 506730"/>
              <a:gd name="connsiteX1234" fmla="*/ 3837623 w 8814435"/>
              <a:gd name="connsiteY1234" fmla="*/ 142875 h 506730"/>
              <a:gd name="connsiteX1235" fmla="*/ 3872865 w 8814435"/>
              <a:gd name="connsiteY1235" fmla="*/ 181928 h 506730"/>
              <a:gd name="connsiteX1236" fmla="*/ 3898583 w 8814435"/>
              <a:gd name="connsiteY1236" fmla="*/ 173355 h 506730"/>
              <a:gd name="connsiteX1237" fmla="*/ 3889058 w 8814435"/>
              <a:gd name="connsiteY1237" fmla="*/ 158115 h 506730"/>
              <a:gd name="connsiteX1238" fmla="*/ 3873818 w 8814435"/>
              <a:gd name="connsiteY1238" fmla="*/ 164783 h 506730"/>
              <a:gd name="connsiteX1239" fmla="*/ 3369945 w 8814435"/>
              <a:gd name="connsiteY1239" fmla="*/ 328613 h 506730"/>
              <a:gd name="connsiteX1240" fmla="*/ 3313748 w 8814435"/>
              <a:gd name="connsiteY1240" fmla="*/ 355283 h 506730"/>
              <a:gd name="connsiteX1241" fmla="*/ 3329940 w 8814435"/>
              <a:gd name="connsiteY1241" fmla="*/ 365760 h 506730"/>
              <a:gd name="connsiteX1242" fmla="*/ 3368993 w 8814435"/>
              <a:gd name="connsiteY1242" fmla="*/ 344805 h 506730"/>
              <a:gd name="connsiteX1243" fmla="*/ 3405188 w 8814435"/>
              <a:gd name="connsiteY1243" fmla="*/ 376238 h 506730"/>
              <a:gd name="connsiteX1244" fmla="*/ 3405188 w 8814435"/>
              <a:gd name="connsiteY1244" fmla="*/ 381000 h 506730"/>
              <a:gd name="connsiteX1245" fmla="*/ 3366135 w 8814435"/>
              <a:gd name="connsiteY1245" fmla="*/ 381000 h 506730"/>
              <a:gd name="connsiteX1246" fmla="*/ 3309938 w 8814435"/>
              <a:gd name="connsiteY1246" fmla="*/ 421005 h 506730"/>
              <a:gd name="connsiteX1247" fmla="*/ 3353753 w 8814435"/>
              <a:gd name="connsiteY1247" fmla="*/ 457200 h 506730"/>
              <a:gd name="connsiteX1248" fmla="*/ 3405188 w 8814435"/>
              <a:gd name="connsiteY1248" fmla="*/ 433388 h 506730"/>
              <a:gd name="connsiteX1249" fmla="*/ 3405188 w 8814435"/>
              <a:gd name="connsiteY1249" fmla="*/ 455295 h 506730"/>
              <a:gd name="connsiteX1250" fmla="*/ 3423285 w 8814435"/>
              <a:gd name="connsiteY1250" fmla="*/ 455295 h 506730"/>
              <a:gd name="connsiteX1251" fmla="*/ 3423285 w 8814435"/>
              <a:gd name="connsiteY1251" fmla="*/ 376238 h 506730"/>
              <a:gd name="connsiteX1252" fmla="*/ 3369945 w 8814435"/>
              <a:gd name="connsiteY1252" fmla="*/ 328613 h 506730"/>
              <a:gd name="connsiteX1253" fmla="*/ 3406140 w 8814435"/>
              <a:gd name="connsiteY1253" fmla="*/ 412433 h 506730"/>
              <a:gd name="connsiteX1254" fmla="*/ 3358515 w 8814435"/>
              <a:gd name="connsiteY1254" fmla="*/ 440055 h 506730"/>
              <a:gd name="connsiteX1255" fmla="*/ 3329940 w 8814435"/>
              <a:gd name="connsiteY1255" fmla="*/ 419100 h 506730"/>
              <a:gd name="connsiteX1256" fmla="*/ 3368040 w 8814435"/>
              <a:gd name="connsiteY1256" fmla="*/ 395288 h 506730"/>
              <a:gd name="connsiteX1257" fmla="*/ 3406140 w 8814435"/>
              <a:gd name="connsiteY1257" fmla="*/ 395288 h 506730"/>
              <a:gd name="connsiteX1258" fmla="*/ 3406140 w 8814435"/>
              <a:gd name="connsiteY1258" fmla="*/ 412433 h 506730"/>
              <a:gd name="connsiteX1259" fmla="*/ 3506153 w 8814435"/>
              <a:gd name="connsiteY1259" fmla="*/ 182880 h 506730"/>
              <a:gd name="connsiteX1260" fmla="*/ 3563303 w 8814435"/>
              <a:gd name="connsiteY1260" fmla="*/ 151448 h 506730"/>
              <a:gd name="connsiteX1261" fmla="*/ 3547110 w 8814435"/>
              <a:gd name="connsiteY1261" fmla="*/ 141923 h 506730"/>
              <a:gd name="connsiteX1262" fmla="*/ 3506153 w 8814435"/>
              <a:gd name="connsiteY1262" fmla="*/ 165735 h 506730"/>
              <a:gd name="connsiteX1263" fmla="*/ 3459480 w 8814435"/>
              <a:gd name="connsiteY1263" fmla="*/ 125730 h 506730"/>
              <a:gd name="connsiteX1264" fmla="*/ 3568065 w 8814435"/>
              <a:gd name="connsiteY1264" fmla="*/ 125730 h 506730"/>
              <a:gd name="connsiteX1265" fmla="*/ 3568065 w 8814435"/>
              <a:gd name="connsiteY1265" fmla="*/ 117158 h 506730"/>
              <a:gd name="connsiteX1266" fmla="*/ 3505200 w 8814435"/>
              <a:gd name="connsiteY1266" fmla="*/ 54293 h 506730"/>
              <a:gd name="connsiteX1267" fmla="*/ 3440430 w 8814435"/>
              <a:gd name="connsiteY1267" fmla="*/ 119063 h 506730"/>
              <a:gd name="connsiteX1268" fmla="*/ 3506153 w 8814435"/>
              <a:gd name="connsiteY1268" fmla="*/ 182880 h 506730"/>
              <a:gd name="connsiteX1269" fmla="*/ 3505200 w 8814435"/>
              <a:gd name="connsiteY1269" fmla="*/ 71438 h 506730"/>
              <a:gd name="connsiteX1270" fmla="*/ 3549015 w 8814435"/>
              <a:gd name="connsiteY1270" fmla="*/ 109538 h 506730"/>
              <a:gd name="connsiteX1271" fmla="*/ 3459480 w 8814435"/>
              <a:gd name="connsiteY1271" fmla="*/ 109538 h 506730"/>
              <a:gd name="connsiteX1272" fmla="*/ 3505200 w 8814435"/>
              <a:gd name="connsiteY1272" fmla="*/ 71438 h 506730"/>
              <a:gd name="connsiteX1273" fmla="*/ 3517583 w 8814435"/>
              <a:gd name="connsiteY1273" fmla="*/ 328613 h 506730"/>
              <a:gd name="connsiteX1274" fmla="*/ 3474720 w 8814435"/>
              <a:gd name="connsiteY1274" fmla="*/ 351473 h 506730"/>
              <a:gd name="connsiteX1275" fmla="*/ 3474720 w 8814435"/>
              <a:gd name="connsiteY1275" fmla="*/ 330518 h 506730"/>
              <a:gd name="connsiteX1276" fmla="*/ 3456623 w 8814435"/>
              <a:gd name="connsiteY1276" fmla="*/ 330518 h 506730"/>
              <a:gd name="connsiteX1277" fmla="*/ 3456623 w 8814435"/>
              <a:gd name="connsiteY1277" fmla="*/ 454343 h 506730"/>
              <a:gd name="connsiteX1278" fmla="*/ 3475673 w 8814435"/>
              <a:gd name="connsiteY1278" fmla="*/ 454343 h 506730"/>
              <a:gd name="connsiteX1279" fmla="*/ 3475673 w 8814435"/>
              <a:gd name="connsiteY1279" fmla="*/ 385763 h 506730"/>
              <a:gd name="connsiteX1280" fmla="*/ 3514725 w 8814435"/>
              <a:gd name="connsiteY1280" fmla="*/ 345758 h 506730"/>
              <a:gd name="connsiteX1281" fmla="*/ 3551873 w 8814435"/>
              <a:gd name="connsiteY1281" fmla="*/ 385763 h 506730"/>
              <a:gd name="connsiteX1282" fmla="*/ 3551873 w 8814435"/>
              <a:gd name="connsiteY1282" fmla="*/ 455295 h 506730"/>
              <a:gd name="connsiteX1283" fmla="*/ 3570923 w 8814435"/>
              <a:gd name="connsiteY1283" fmla="*/ 455295 h 506730"/>
              <a:gd name="connsiteX1284" fmla="*/ 3570923 w 8814435"/>
              <a:gd name="connsiteY1284" fmla="*/ 384810 h 506730"/>
              <a:gd name="connsiteX1285" fmla="*/ 3517583 w 8814435"/>
              <a:gd name="connsiteY1285" fmla="*/ 328613 h 506730"/>
              <a:gd name="connsiteX1286" fmla="*/ 3354705 w 8814435"/>
              <a:gd name="connsiteY1286" fmla="*/ 182880 h 506730"/>
              <a:gd name="connsiteX1287" fmla="*/ 3417570 w 8814435"/>
              <a:gd name="connsiteY1287" fmla="*/ 119063 h 506730"/>
              <a:gd name="connsiteX1288" fmla="*/ 3354705 w 8814435"/>
              <a:gd name="connsiteY1288" fmla="*/ 55245 h 506730"/>
              <a:gd name="connsiteX1289" fmla="*/ 3308033 w 8814435"/>
              <a:gd name="connsiteY1289" fmla="*/ 80010 h 506730"/>
              <a:gd name="connsiteX1290" fmla="*/ 3308033 w 8814435"/>
              <a:gd name="connsiteY1290" fmla="*/ 57150 h 506730"/>
              <a:gd name="connsiteX1291" fmla="*/ 3289935 w 8814435"/>
              <a:gd name="connsiteY1291" fmla="*/ 57150 h 506730"/>
              <a:gd name="connsiteX1292" fmla="*/ 3289935 w 8814435"/>
              <a:gd name="connsiteY1292" fmla="*/ 228600 h 506730"/>
              <a:gd name="connsiteX1293" fmla="*/ 3308033 w 8814435"/>
              <a:gd name="connsiteY1293" fmla="*/ 228600 h 506730"/>
              <a:gd name="connsiteX1294" fmla="*/ 3308033 w 8814435"/>
              <a:gd name="connsiteY1294" fmla="*/ 160020 h 506730"/>
              <a:gd name="connsiteX1295" fmla="*/ 3354705 w 8814435"/>
              <a:gd name="connsiteY1295" fmla="*/ 182880 h 506730"/>
              <a:gd name="connsiteX1296" fmla="*/ 3307080 w 8814435"/>
              <a:gd name="connsiteY1296" fmla="*/ 118110 h 506730"/>
              <a:gd name="connsiteX1297" fmla="*/ 3352800 w 8814435"/>
              <a:gd name="connsiteY1297" fmla="*/ 71438 h 506730"/>
              <a:gd name="connsiteX1298" fmla="*/ 3398520 w 8814435"/>
              <a:gd name="connsiteY1298" fmla="*/ 118110 h 506730"/>
              <a:gd name="connsiteX1299" fmla="*/ 3352800 w 8814435"/>
              <a:gd name="connsiteY1299" fmla="*/ 164783 h 506730"/>
              <a:gd name="connsiteX1300" fmla="*/ 3307080 w 8814435"/>
              <a:gd name="connsiteY1300" fmla="*/ 118110 h 506730"/>
              <a:gd name="connsiteX1301" fmla="*/ 3776663 w 8814435"/>
              <a:gd name="connsiteY1301" fmla="*/ 159068 h 506730"/>
              <a:gd name="connsiteX1302" fmla="*/ 3776663 w 8814435"/>
              <a:gd name="connsiteY1302" fmla="*/ 180975 h 506730"/>
              <a:gd name="connsiteX1303" fmla="*/ 3794760 w 8814435"/>
              <a:gd name="connsiteY1303" fmla="*/ 180975 h 506730"/>
              <a:gd name="connsiteX1304" fmla="*/ 3794760 w 8814435"/>
              <a:gd name="connsiteY1304" fmla="*/ 101918 h 506730"/>
              <a:gd name="connsiteX1305" fmla="*/ 3740468 w 8814435"/>
              <a:gd name="connsiteY1305" fmla="*/ 54293 h 506730"/>
              <a:gd name="connsiteX1306" fmla="*/ 3684270 w 8814435"/>
              <a:gd name="connsiteY1306" fmla="*/ 80963 h 506730"/>
              <a:gd name="connsiteX1307" fmla="*/ 3700463 w 8814435"/>
              <a:gd name="connsiteY1307" fmla="*/ 91440 h 506730"/>
              <a:gd name="connsiteX1308" fmla="*/ 3739515 w 8814435"/>
              <a:gd name="connsiteY1308" fmla="*/ 70485 h 506730"/>
              <a:gd name="connsiteX1309" fmla="*/ 3775710 w 8814435"/>
              <a:gd name="connsiteY1309" fmla="*/ 101918 h 506730"/>
              <a:gd name="connsiteX1310" fmla="*/ 3775710 w 8814435"/>
              <a:gd name="connsiteY1310" fmla="*/ 106680 h 506730"/>
              <a:gd name="connsiteX1311" fmla="*/ 3736658 w 8814435"/>
              <a:gd name="connsiteY1311" fmla="*/ 106680 h 506730"/>
              <a:gd name="connsiteX1312" fmla="*/ 3680460 w 8814435"/>
              <a:gd name="connsiteY1312" fmla="*/ 146685 h 506730"/>
              <a:gd name="connsiteX1313" fmla="*/ 3724275 w 8814435"/>
              <a:gd name="connsiteY1313" fmla="*/ 182880 h 506730"/>
              <a:gd name="connsiteX1314" fmla="*/ 3776663 w 8814435"/>
              <a:gd name="connsiteY1314" fmla="*/ 159068 h 506730"/>
              <a:gd name="connsiteX1315" fmla="*/ 3729038 w 8814435"/>
              <a:gd name="connsiteY1315" fmla="*/ 166688 h 506730"/>
              <a:gd name="connsiteX1316" fmla="*/ 3700463 w 8814435"/>
              <a:gd name="connsiteY1316" fmla="*/ 145733 h 506730"/>
              <a:gd name="connsiteX1317" fmla="*/ 3738563 w 8814435"/>
              <a:gd name="connsiteY1317" fmla="*/ 121920 h 506730"/>
              <a:gd name="connsiteX1318" fmla="*/ 3776663 w 8814435"/>
              <a:gd name="connsiteY1318" fmla="*/ 121920 h 506730"/>
              <a:gd name="connsiteX1319" fmla="*/ 3776663 w 8814435"/>
              <a:gd name="connsiteY1319" fmla="*/ 139065 h 506730"/>
              <a:gd name="connsiteX1320" fmla="*/ 3729038 w 8814435"/>
              <a:gd name="connsiteY1320" fmla="*/ 166688 h 506730"/>
              <a:gd name="connsiteX1321" fmla="*/ 3244215 w 8814435"/>
              <a:gd name="connsiteY1321" fmla="*/ 354330 h 506730"/>
              <a:gd name="connsiteX1322" fmla="*/ 3244215 w 8814435"/>
              <a:gd name="connsiteY1322" fmla="*/ 331470 h 506730"/>
              <a:gd name="connsiteX1323" fmla="*/ 3226118 w 8814435"/>
              <a:gd name="connsiteY1323" fmla="*/ 331470 h 506730"/>
              <a:gd name="connsiteX1324" fmla="*/ 3226118 w 8814435"/>
              <a:gd name="connsiteY1324" fmla="*/ 455295 h 506730"/>
              <a:gd name="connsiteX1325" fmla="*/ 3244215 w 8814435"/>
              <a:gd name="connsiteY1325" fmla="*/ 455295 h 506730"/>
              <a:gd name="connsiteX1326" fmla="*/ 3244215 w 8814435"/>
              <a:gd name="connsiteY1326" fmla="*/ 387668 h 506730"/>
              <a:gd name="connsiteX1327" fmla="*/ 3276600 w 8814435"/>
              <a:gd name="connsiteY1327" fmla="*/ 348615 h 506730"/>
              <a:gd name="connsiteX1328" fmla="*/ 3291840 w 8814435"/>
              <a:gd name="connsiteY1328" fmla="*/ 352425 h 506730"/>
              <a:gd name="connsiteX1329" fmla="*/ 3299460 w 8814435"/>
              <a:gd name="connsiteY1329" fmla="*/ 334328 h 506730"/>
              <a:gd name="connsiteX1330" fmla="*/ 3278505 w 8814435"/>
              <a:gd name="connsiteY1330" fmla="*/ 329565 h 506730"/>
              <a:gd name="connsiteX1331" fmla="*/ 3244215 w 8814435"/>
              <a:gd name="connsiteY1331" fmla="*/ 354330 h 506730"/>
              <a:gd name="connsiteX1332" fmla="*/ 3648075 w 8814435"/>
              <a:gd name="connsiteY1332" fmla="*/ 439103 h 506730"/>
              <a:gd name="connsiteX1333" fmla="*/ 3629978 w 8814435"/>
              <a:gd name="connsiteY1333" fmla="*/ 417195 h 506730"/>
              <a:gd name="connsiteX1334" fmla="*/ 3629978 w 8814435"/>
              <a:gd name="connsiteY1334" fmla="*/ 348615 h 506730"/>
              <a:gd name="connsiteX1335" fmla="*/ 3666173 w 8814435"/>
              <a:gd name="connsiteY1335" fmla="*/ 348615 h 506730"/>
              <a:gd name="connsiteX1336" fmla="*/ 3666173 w 8814435"/>
              <a:gd name="connsiteY1336" fmla="*/ 331470 h 506730"/>
              <a:gd name="connsiteX1337" fmla="*/ 3629978 w 8814435"/>
              <a:gd name="connsiteY1337" fmla="*/ 331470 h 506730"/>
              <a:gd name="connsiteX1338" fmla="*/ 3629978 w 8814435"/>
              <a:gd name="connsiteY1338" fmla="*/ 292418 h 506730"/>
              <a:gd name="connsiteX1339" fmla="*/ 3611880 w 8814435"/>
              <a:gd name="connsiteY1339" fmla="*/ 303848 h 506730"/>
              <a:gd name="connsiteX1340" fmla="*/ 3611880 w 8814435"/>
              <a:gd name="connsiteY1340" fmla="*/ 331470 h 506730"/>
              <a:gd name="connsiteX1341" fmla="*/ 3588068 w 8814435"/>
              <a:gd name="connsiteY1341" fmla="*/ 331470 h 506730"/>
              <a:gd name="connsiteX1342" fmla="*/ 3588068 w 8814435"/>
              <a:gd name="connsiteY1342" fmla="*/ 348615 h 506730"/>
              <a:gd name="connsiteX1343" fmla="*/ 3611880 w 8814435"/>
              <a:gd name="connsiteY1343" fmla="*/ 348615 h 506730"/>
              <a:gd name="connsiteX1344" fmla="*/ 3611880 w 8814435"/>
              <a:gd name="connsiteY1344" fmla="*/ 418148 h 506730"/>
              <a:gd name="connsiteX1345" fmla="*/ 3647123 w 8814435"/>
              <a:gd name="connsiteY1345" fmla="*/ 457200 h 506730"/>
              <a:gd name="connsiteX1346" fmla="*/ 3672840 w 8814435"/>
              <a:gd name="connsiteY1346" fmla="*/ 448628 h 506730"/>
              <a:gd name="connsiteX1347" fmla="*/ 3663315 w 8814435"/>
              <a:gd name="connsiteY1347" fmla="*/ 433388 h 506730"/>
              <a:gd name="connsiteX1348" fmla="*/ 3648075 w 8814435"/>
              <a:gd name="connsiteY1348" fmla="*/ 439103 h 506730"/>
              <a:gd name="connsiteX1349" fmla="*/ 3702368 w 8814435"/>
              <a:gd name="connsiteY1349" fmla="*/ 278130 h 506730"/>
              <a:gd name="connsiteX1350" fmla="*/ 3688080 w 8814435"/>
              <a:gd name="connsiteY1350" fmla="*/ 293370 h 506730"/>
              <a:gd name="connsiteX1351" fmla="*/ 3702368 w 8814435"/>
              <a:gd name="connsiteY1351" fmla="*/ 308610 h 506730"/>
              <a:gd name="connsiteX1352" fmla="*/ 3717608 w 8814435"/>
              <a:gd name="connsiteY1352" fmla="*/ 293370 h 506730"/>
              <a:gd name="connsiteX1353" fmla="*/ 3702368 w 8814435"/>
              <a:gd name="connsiteY1353" fmla="*/ 278130 h 506730"/>
              <a:gd name="connsiteX1354" fmla="*/ 3692843 w 8814435"/>
              <a:gd name="connsiteY1354" fmla="*/ 454343 h 506730"/>
              <a:gd name="connsiteX1355" fmla="*/ 3711893 w 8814435"/>
              <a:gd name="connsiteY1355" fmla="*/ 454343 h 506730"/>
              <a:gd name="connsiteX1356" fmla="*/ 3711893 w 8814435"/>
              <a:gd name="connsiteY1356" fmla="*/ 330518 h 506730"/>
              <a:gd name="connsiteX1357" fmla="*/ 3692843 w 8814435"/>
              <a:gd name="connsiteY1357" fmla="*/ 330518 h 506730"/>
              <a:gd name="connsiteX1358" fmla="*/ 3692843 w 8814435"/>
              <a:gd name="connsiteY1358" fmla="*/ 454343 h 506730"/>
              <a:gd name="connsiteX1359" fmla="*/ 3139440 w 8814435"/>
              <a:gd name="connsiteY1359" fmla="*/ 328613 h 506730"/>
              <a:gd name="connsiteX1360" fmla="*/ 3083243 w 8814435"/>
              <a:gd name="connsiteY1360" fmla="*/ 355283 h 506730"/>
              <a:gd name="connsiteX1361" fmla="*/ 3099435 w 8814435"/>
              <a:gd name="connsiteY1361" fmla="*/ 365760 h 506730"/>
              <a:gd name="connsiteX1362" fmla="*/ 3138488 w 8814435"/>
              <a:gd name="connsiteY1362" fmla="*/ 344805 h 506730"/>
              <a:gd name="connsiteX1363" fmla="*/ 3174683 w 8814435"/>
              <a:gd name="connsiteY1363" fmla="*/ 376238 h 506730"/>
              <a:gd name="connsiteX1364" fmla="*/ 3174683 w 8814435"/>
              <a:gd name="connsiteY1364" fmla="*/ 381000 h 506730"/>
              <a:gd name="connsiteX1365" fmla="*/ 3135630 w 8814435"/>
              <a:gd name="connsiteY1365" fmla="*/ 381000 h 506730"/>
              <a:gd name="connsiteX1366" fmla="*/ 3079433 w 8814435"/>
              <a:gd name="connsiteY1366" fmla="*/ 421005 h 506730"/>
              <a:gd name="connsiteX1367" fmla="*/ 3123248 w 8814435"/>
              <a:gd name="connsiteY1367" fmla="*/ 457200 h 506730"/>
              <a:gd name="connsiteX1368" fmla="*/ 3174683 w 8814435"/>
              <a:gd name="connsiteY1368" fmla="*/ 433388 h 506730"/>
              <a:gd name="connsiteX1369" fmla="*/ 3174683 w 8814435"/>
              <a:gd name="connsiteY1369" fmla="*/ 455295 h 506730"/>
              <a:gd name="connsiteX1370" fmla="*/ 3192780 w 8814435"/>
              <a:gd name="connsiteY1370" fmla="*/ 455295 h 506730"/>
              <a:gd name="connsiteX1371" fmla="*/ 3192780 w 8814435"/>
              <a:gd name="connsiteY1371" fmla="*/ 376238 h 506730"/>
              <a:gd name="connsiteX1372" fmla="*/ 3139440 w 8814435"/>
              <a:gd name="connsiteY1372" fmla="*/ 328613 h 506730"/>
              <a:gd name="connsiteX1373" fmla="*/ 3174683 w 8814435"/>
              <a:gd name="connsiteY1373" fmla="*/ 412433 h 506730"/>
              <a:gd name="connsiteX1374" fmla="*/ 3127058 w 8814435"/>
              <a:gd name="connsiteY1374" fmla="*/ 440055 h 506730"/>
              <a:gd name="connsiteX1375" fmla="*/ 3098483 w 8814435"/>
              <a:gd name="connsiteY1375" fmla="*/ 419100 h 506730"/>
              <a:gd name="connsiteX1376" fmla="*/ 3136583 w 8814435"/>
              <a:gd name="connsiteY1376" fmla="*/ 395288 h 506730"/>
              <a:gd name="connsiteX1377" fmla="*/ 3174683 w 8814435"/>
              <a:gd name="connsiteY1377" fmla="*/ 395288 h 506730"/>
              <a:gd name="connsiteX1378" fmla="*/ 3174683 w 8814435"/>
              <a:gd name="connsiteY1378" fmla="*/ 412433 h 506730"/>
              <a:gd name="connsiteX1379" fmla="*/ 2736533 w 8814435"/>
              <a:gd name="connsiteY1379" fmla="*/ 180023 h 506730"/>
              <a:gd name="connsiteX1380" fmla="*/ 2755583 w 8814435"/>
              <a:gd name="connsiteY1380" fmla="*/ 180023 h 506730"/>
              <a:gd name="connsiteX1381" fmla="*/ 2755583 w 8814435"/>
              <a:gd name="connsiteY1381" fmla="*/ 109538 h 506730"/>
              <a:gd name="connsiteX1382" fmla="*/ 2703195 w 8814435"/>
              <a:gd name="connsiteY1382" fmla="*/ 54293 h 506730"/>
              <a:gd name="connsiteX1383" fmla="*/ 2660333 w 8814435"/>
              <a:gd name="connsiteY1383" fmla="*/ 77153 h 506730"/>
              <a:gd name="connsiteX1384" fmla="*/ 2660333 w 8814435"/>
              <a:gd name="connsiteY1384" fmla="*/ 57150 h 506730"/>
              <a:gd name="connsiteX1385" fmla="*/ 2642235 w 8814435"/>
              <a:gd name="connsiteY1385" fmla="*/ 57150 h 506730"/>
              <a:gd name="connsiteX1386" fmla="*/ 2642235 w 8814435"/>
              <a:gd name="connsiteY1386" fmla="*/ 180975 h 506730"/>
              <a:gd name="connsiteX1387" fmla="*/ 2661285 w 8814435"/>
              <a:gd name="connsiteY1387" fmla="*/ 180975 h 506730"/>
              <a:gd name="connsiteX1388" fmla="*/ 2661285 w 8814435"/>
              <a:gd name="connsiteY1388" fmla="*/ 112395 h 506730"/>
              <a:gd name="connsiteX1389" fmla="*/ 2700338 w 8814435"/>
              <a:gd name="connsiteY1389" fmla="*/ 72390 h 506730"/>
              <a:gd name="connsiteX1390" fmla="*/ 2737485 w 8814435"/>
              <a:gd name="connsiteY1390" fmla="*/ 112395 h 506730"/>
              <a:gd name="connsiteX1391" fmla="*/ 2737485 w 8814435"/>
              <a:gd name="connsiteY1391" fmla="*/ 180023 h 506730"/>
              <a:gd name="connsiteX1392" fmla="*/ 2683193 w 8814435"/>
              <a:gd name="connsiteY1392" fmla="*/ 454343 h 506730"/>
              <a:gd name="connsiteX1393" fmla="*/ 2702243 w 8814435"/>
              <a:gd name="connsiteY1393" fmla="*/ 454343 h 506730"/>
              <a:gd name="connsiteX1394" fmla="*/ 2702243 w 8814435"/>
              <a:gd name="connsiteY1394" fmla="*/ 274320 h 506730"/>
              <a:gd name="connsiteX1395" fmla="*/ 2683193 w 8814435"/>
              <a:gd name="connsiteY1395" fmla="*/ 274320 h 506730"/>
              <a:gd name="connsiteX1396" fmla="*/ 2683193 w 8814435"/>
              <a:gd name="connsiteY1396" fmla="*/ 454343 h 506730"/>
              <a:gd name="connsiteX1397" fmla="*/ 2555558 w 8814435"/>
              <a:gd name="connsiteY1397" fmla="*/ 54293 h 506730"/>
              <a:gd name="connsiteX1398" fmla="*/ 2499360 w 8814435"/>
              <a:gd name="connsiteY1398" fmla="*/ 80963 h 506730"/>
              <a:gd name="connsiteX1399" fmla="*/ 2515553 w 8814435"/>
              <a:gd name="connsiteY1399" fmla="*/ 91440 h 506730"/>
              <a:gd name="connsiteX1400" fmla="*/ 2554605 w 8814435"/>
              <a:gd name="connsiteY1400" fmla="*/ 70485 h 506730"/>
              <a:gd name="connsiteX1401" fmla="*/ 2590800 w 8814435"/>
              <a:gd name="connsiteY1401" fmla="*/ 101918 h 506730"/>
              <a:gd name="connsiteX1402" fmla="*/ 2590800 w 8814435"/>
              <a:gd name="connsiteY1402" fmla="*/ 106680 h 506730"/>
              <a:gd name="connsiteX1403" fmla="*/ 2552700 w 8814435"/>
              <a:gd name="connsiteY1403" fmla="*/ 106680 h 506730"/>
              <a:gd name="connsiteX1404" fmla="*/ 2496503 w 8814435"/>
              <a:gd name="connsiteY1404" fmla="*/ 146685 h 506730"/>
              <a:gd name="connsiteX1405" fmla="*/ 2540318 w 8814435"/>
              <a:gd name="connsiteY1405" fmla="*/ 182880 h 506730"/>
              <a:gd name="connsiteX1406" fmla="*/ 2591753 w 8814435"/>
              <a:gd name="connsiteY1406" fmla="*/ 159068 h 506730"/>
              <a:gd name="connsiteX1407" fmla="*/ 2591753 w 8814435"/>
              <a:gd name="connsiteY1407" fmla="*/ 180975 h 506730"/>
              <a:gd name="connsiteX1408" fmla="*/ 2609850 w 8814435"/>
              <a:gd name="connsiteY1408" fmla="*/ 180975 h 506730"/>
              <a:gd name="connsiteX1409" fmla="*/ 2609850 w 8814435"/>
              <a:gd name="connsiteY1409" fmla="*/ 101918 h 506730"/>
              <a:gd name="connsiteX1410" fmla="*/ 2555558 w 8814435"/>
              <a:gd name="connsiteY1410" fmla="*/ 54293 h 506730"/>
              <a:gd name="connsiteX1411" fmla="*/ 2591753 w 8814435"/>
              <a:gd name="connsiteY1411" fmla="*/ 138113 h 506730"/>
              <a:gd name="connsiteX1412" fmla="*/ 2544128 w 8814435"/>
              <a:gd name="connsiteY1412" fmla="*/ 165735 h 506730"/>
              <a:gd name="connsiteX1413" fmla="*/ 2515553 w 8814435"/>
              <a:gd name="connsiteY1413" fmla="*/ 144780 h 506730"/>
              <a:gd name="connsiteX1414" fmla="*/ 2553653 w 8814435"/>
              <a:gd name="connsiteY1414" fmla="*/ 120968 h 506730"/>
              <a:gd name="connsiteX1415" fmla="*/ 2591753 w 8814435"/>
              <a:gd name="connsiteY1415" fmla="*/ 120968 h 506730"/>
              <a:gd name="connsiteX1416" fmla="*/ 2591753 w 8814435"/>
              <a:gd name="connsiteY1416" fmla="*/ 138113 h 506730"/>
              <a:gd name="connsiteX1417" fmla="*/ 2535555 w 8814435"/>
              <a:gd name="connsiteY1417" fmla="*/ 328613 h 506730"/>
              <a:gd name="connsiteX1418" fmla="*/ 2470785 w 8814435"/>
              <a:gd name="connsiteY1418" fmla="*/ 393383 h 506730"/>
              <a:gd name="connsiteX1419" fmla="*/ 2535555 w 8814435"/>
              <a:gd name="connsiteY1419" fmla="*/ 457200 h 506730"/>
              <a:gd name="connsiteX1420" fmla="*/ 2592705 w 8814435"/>
              <a:gd name="connsiteY1420" fmla="*/ 425768 h 506730"/>
              <a:gd name="connsiteX1421" fmla="*/ 2576513 w 8814435"/>
              <a:gd name="connsiteY1421" fmla="*/ 416243 h 506730"/>
              <a:gd name="connsiteX1422" fmla="*/ 2535555 w 8814435"/>
              <a:gd name="connsiteY1422" fmla="*/ 440055 h 506730"/>
              <a:gd name="connsiteX1423" fmla="*/ 2488883 w 8814435"/>
              <a:gd name="connsiteY1423" fmla="*/ 400050 h 506730"/>
              <a:gd name="connsiteX1424" fmla="*/ 2597468 w 8814435"/>
              <a:gd name="connsiteY1424" fmla="*/ 400050 h 506730"/>
              <a:gd name="connsiteX1425" fmla="*/ 2597468 w 8814435"/>
              <a:gd name="connsiteY1425" fmla="*/ 391478 h 506730"/>
              <a:gd name="connsiteX1426" fmla="*/ 2535555 w 8814435"/>
              <a:gd name="connsiteY1426" fmla="*/ 328613 h 506730"/>
              <a:gd name="connsiteX1427" fmla="*/ 2489835 w 8814435"/>
              <a:gd name="connsiteY1427" fmla="*/ 383858 h 506730"/>
              <a:gd name="connsiteX1428" fmla="*/ 2535555 w 8814435"/>
              <a:gd name="connsiteY1428" fmla="*/ 345758 h 506730"/>
              <a:gd name="connsiteX1429" fmla="*/ 2579370 w 8814435"/>
              <a:gd name="connsiteY1429" fmla="*/ 383858 h 506730"/>
              <a:gd name="connsiteX1430" fmla="*/ 2489835 w 8814435"/>
              <a:gd name="connsiteY1430" fmla="*/ 383858 h 506730"/>
              <a:gd name="connsiteX1431" fmla="*/ 3261360 w 8814435"/>
              <a:gd name="connsiteY1431" fmla="*/ 119063 h 506730"/>
              <a:gd name="connsiteX1432" fmla="*/ 3197543 w 8814435"/>
              <a:gd name="connsiteY1432" fmla="*/ 55245 h 506730"/>
              <a:gd name="connsiteX1433" fmla="*/ 3133725 w 8814435"/>
              <a:gd name="connsiteY1433" fmla="*/ 119063 h 506730"/>
              <a:gd name="connsiteX1434" fmla="*/ 3197543 w 8814435"/>
              <a:gd name="connsiteY1434" fmla="*/ 182880 h 506730"/>
              <a:gd name="connsiteX1435" fmla="*/ 3261360 w 8814435"/>
              <a:gd name="connsiteY1435" fmla="*/ 119063 h 506730"/>
              <a:gd name="connsiteX1436" fmla="*/ 3197543 w 8814435"/>
              <a:gd name="connsiteY1436" fmla="*/ 164783 h 506730"/>
              <a:gd name="connsiteX1437" fmla="*/ 3152775 w 8814435"/>
              <a:gd name="connsiteY1437" fmla="*/ 118110 h 506730"/>
              <a:gd name="connsiteX1438" fmla="*/ 3197543 w 8814435"/>
              <a:gd name="connsiteY1438" fmla="*/ 71438 h 506730"/>
              <a:gd name="connsiteX1439" fmla="*/ 3243263 w 8814435"/>
              <a:gd name="connsiteY1439" fmla="*/ 118110 h 506730"/>
              <a:gd name="connsiteX1440" fmla="*/ 3197543 w 8814435"/>
              <a:gd name="connsiteY1440" fmla="*/ 164783 h 506730"/>
              <a:gd name="connsiteX1441" fmla="*/ 3035618 w 8814435"/>
              <a:gd name="connsiteY1441" fmla="*/ 353378 h 506730"/>
              <a:gd name="connsiteX1442" fmla="*/ 2989898 w 8814435"/>
              <a:gd name="connsiteY1442" fmla="*/ 328613 h 506730"/>
              <a:gd name="connsiteX1443" fmla="*/ 2927033 w 8814435"/>
              <a:gd name="connsiteY1443" fmla="*/ 392430 h 506730"/>
              <a:gd name="connsiteX1444" fmla="*/ 2989898 w 8814435"/>
              <a:gd name="connsiteY1444" fmla="*/ 456248 h 506730"/>
              <a:gd name="connsiteX1445" fmla="*/ 3036570 w 8814435"/>
              <a:gd name="connsiteY1445" fmla="*/ 431483 h 506730"/>
              <a:gd name="connsiteX1446" fmla="*/ 3036570 w 8814435"/>
              <a:gd name="connsiteY1446" fmla="*/ 443865 h 506730"/>
              <a:gd name="connsiteX1447" fmla="*/ 2991803 w 8814435"/>
              <a:gd name="connsiteY1447" fmla="*/ 489585 h 506730"/>
              <a:gd name="connsiteX1448" fmla="*/ 2948940 w 8814435"/>
              <a:gd name="connsiteY1448" fmla="*/ 468630 h 506730"/>
              <a:gd name="connsiteX1449" fmla="*/ 2933700 w 8814435"/>
              <a:gd name="connsiteY1449" fmla="*/ 481013 h 506730"/>
              <a:gd name="connsiteX1450" fmla="*/ 2992755 w 8814435"/>
              <a:gd name="connsiteY1450" fmla="*/ 506730 h 506730"/>
              <a:gd name="connsiteX1451" fmla="*/ 3055620 w 8814435"/>
              <a:gd name="connsiteY1451" fmla="*/ 443865 h 506730"/>
              <a:gd name="connsiteX1452" fmla="*/ 3055620 w 8814435"/>
              <a:gd name="connsiteY1452" fmla="*/ 331470 h 506730"/>
              <a:gd name="connsiteX1453" fmla="*/ 3036570 w 8814435"/>
              <a:gd name="connsiteY1453" fmla="*/ 331470 h 506730"/>
              <a:gd name="connsiteX1454" fmla="*/ 3036570 w 8814435"/>
              <a:gd name="connsiteY1454" fmla="*/ 353378 h 506730"/>
              <a:gd name="connsiteX1455" fmla="*/ 2990850 w 8814435"/>
              <a:gd name="connsiteY1455" fmla="*/ 440055 h 506730"/>
              <a:gd name="connsiteX1456" fmla="*/ 2945130 w 8814435"/>
              <a:gd name="connsiteY1456" fmla="*/ 393383 h 506730"/>
              <a:gd name="connsiteX1457" fmla="*/ 2990850 w 8814435"/>
              <a:gd name="connsiteY1457" fmla="*/ 346710 h 506730"/>
              <a:gd name="connsiteX1458" fmla="*/ 3036570 w 8814435"/>
              <a:gd name="connsiteY1458" fmla="*/ 393383 h 506730"/>
              <a:gd name="connsiteX1459" fmla="*/ 2990850 w 8814435"/>
              <a:gd name="connsiteY1459" fmla="*/ 440055 h 506730"/>
              <a:gd name="connsiteX1460" fmla="*/ 3804285 w 8814435"/>
              <a:gd name="connsiteY1460" fmla="*/ 328613 h 506730"/>
              <a:gd name="connsiteX1461" fmla="*/ 3739515 w 8814435"/>
              <a:gd name="connsiteY1461" fmla="*/ 393383 h 506730"/>
              <a:gd name="connsiteX1462" fmla="*/ 3804285 w 8814435"/>
              <a:gd name="connsiteY1462" fmla="*/ 457200 h 506730"/>
              <a:gd name="connsiteX1463" fmla="*/ 3861435 w 8814435"/>
              <a:gd name="connsiteY1463" fmla="*/ 425768 h 506730"/>
              <a:gd name="connsiteX1464" fmla="*/ 3845243 w 8814435"/>
              <a:gd name="connsiteY1464" fmla="*/ 416243 h 506730"/>
              <a:gd name="connsiteX1465" fmla="*/ 3804285 w 8814435"/>
              <a:gd name="connsiteY1465" fmla="*/ 440055 h 506730"/>
              <a:gd name="connsiteX1466" fmla="*/ 3757613 w 8814435"/>
              <a:gd name="connsiteY1466" fmla="*/ 400050 h 506730"/>
              <a:gd name="connsiteX1467" fmla="*/ 3867150 w 8814435"/>
              <a:gd name="connsiteY1467" fmla="*/ 400050 h 506730"/>
              <a:gd name="connsiteX1468" fmla="*/ 3867150 w 8814435"/>
              <a:gd name="connsiteY1468" fmla="*/ 391478 h 506730"/>
              <a:gd name="connsiteX1469" fmla="*/ 3804285 w 8814435"/>
              <a:gd name="connsiteY1469" fmla="*/ 328613 h 506730"/>
              <a:gd name="connsiteX1470" fmla="*/ 3758565 w 8814435"/>
              <a:gd name="connsiteY1470" fmla="*/ 383858 h 506730"/>
              <a:gd name="connsiteX1471" fmla="*/ 3804285 w 8814435"/>
              <a:gd name="connsiteY1471" fmla="*/ 345758 h 506730"/>
              <a:gd name="connsiteX1472" fmla="*/ 3848100 w 8814435"/>
              <a:gd name="connsiteY1472" fmla="*/ 383858 h 506730"/>
              <a:gd name="connsiteX1473" fmla="*/ 3758565 w 8814435"/>
              <a:gd name="connsiteY1473" fmla="*/ 383858 h 506730"/>
              <a:gd name="connsiteX1474" fmla="*/ 2847975 w 8814435"/>
              <a:gd name="connsiteY1474" fmla="*/ 165735 h 506730"/>
              <a:gd name="connsiteX1475" fmla="*/ 2802255 w 8814435"/>
              <a:gd name="connsiteY1475" fmla="*/ 119063 h 506730"/>
              <a:gd name="connsiteX1476" fmla="*/ 2847975 w 8814435"/>
              <a:gd name="connsiteY1476" fmla="*/ 72390 h 506730"/>
              <a:gd name="connsiteX1477" fmla="*/ 2888933 w 8814435"/>
              <a:gd name="connsiteY1477" fmla="*/ 100013 h 506730"/>
              <a:gd name="connsiteX1478" fmla="*/ 2906078 w 8814435"/>
              <a:gd name="connsiteY1478" fmla="*/ 92393 h 506730"/>
              <a:gd name="connsiteX1479" fmla="*/ 2847975 w 8814435"/>
              <a:gd name="connsiteY1479" fmla="*/ 55245 h 506730"/>
              <a:gd name="connsiteX1480" fmla="*/ 2783205 w 8814435"/>
              <a:gd name="connsiteY1480" fmla="*/ 119063 h 506730"/>
              <a:gd name="connsiteX1481" fmla="*/ 2847975 w 8814435"/>
              <a:gd name="connsiteY1481" fmla="*/ 182880 h 506730"/>
              <a:gd name="connsiteX1482" fmla="*/ 2907030 w 8814435"/>
              <a:gd name="connsiteY1482" fmla="*/ 143828 h 506730"/>
              <a:gd name="connsiteX1483" fmla="*/ 2889885 w 8814435"/>
              <a:gd name="connsiteY1483" fmla="*/ 136208 h 506730"/>
              <a:gd name="connsiteX1484" fmla="*/ 2847975 w 8814435"/>
              <a:gd name="connsiteY1484" fmla="*/ 165735 h 506730"/>
              <a:gd name="connsiteX1485" fmla="*/ 2787968 w 8814435"/>
              <a:gd name="connsiteY1485" fmla="*/ 328613 h 506730"/>
              <a:gd name="connsiteX1486" fmla="*/ 2731770 w 8814435"/>
              <a:gd name="connsiteY1486" fmla="*/ 355283 h 506730"/>
              <a:gd name="connsiteX1487" fmla="*/ 2747963 w 8814435"/>
              <a:gd name="connsiteY1487" fmla="*/ 365760 h 506730"/>
              <a:gd name="connsiteX1488" fmla="*/ 2787015 w 8814435"/>
              <a:gd name="connsiteY1488" fmla="*/ 344805 h 506730"/>
              <a:gd name="connsiteX1489" fmla="*/ 2823210 w 8814435"/>
              <a:gd name="connsiteY1489" fmla="*/ 376238 h 506730"/>
              <a:gd name="connsiteX1490" fmla="*/ 2823210 w 8814435"/>
              <a:gd name="connsiteY1490" fmla="*/ 381000 h 506730"/>
              <a:gd name="connsiteX1491" fmla="*/ 2784158 w 8814435"/>
              <a:gd name="connsiteY1491" fmla="*/ 381000 h 506730"/>
              <a:gd name="connsiteX1492" fmla="*/ 2727960 w 8814435"/>
              <a:gd name="connsiteY1492" fmla="*/ 421005 h 506730"/>
              <a:gd name="connsiteX1493" fmla="*/ 2771775 w 8814435"/>
              <a:gd name="connsiteY1493" fmla="*/ 457200 h 506730"/>
              <a:gd name="connsiteX1494" fmla="*/ 2823210 w 8814435"/>
              <a:gd name="connsiteY1494" fmla="*/ 433388 h 506730"/>
              <a:gd name="connsiteX1495" fmla="*/ 2823210 w 8814435"/>
              <a:gd name="connsiteY1495" fmla="*/ 455295 h 506730"/>
              <a:gd name="connsiteX1496" fmla="*/ 2841308 w 8814435"/>
              <a:gd name="connsiteY1496" fmla="*/ 455295 h 506730"/>
              <a:gd name="connsiteX1497" fmla="*/ 2841308 w 8814435"/>
              <a:gd name="connsiteY1497" fmla="*/ 376238 h 506730"/>
              <a:gd name="connsiteX1498" fmla="*/ 2787968 w 8814435"/>
              <a:gd name="connsiteY1498" fmla="*/ 328613 h 506730"/>
              <a:gd name="connsiteX1499" fmla="*/ 2824163 w 8814435"/>
              <a:gd name="connsiteY1499" fmla="*/ 412433 h 506730"/>
              <a:gd name="connsiteX1500" fmla="*/ 2776538 w 8814435"/>
              <a:gd name="connsiteY1500" fmla="*/ 440055 h 506730"/>
              <a:gd name="connsiteX1501" fmla="*/ 2747963 w 8814435"/>
              <a:gd name="connsiteY1501" fmla="*/ 419100 h 506730"/>
              <a:gd name="connsiteX1502" fmla="*/ 2786063 w 8814435"/>
              <a:gd name="connsiteY1502" fmla="*/ 395288 h 506730"/>
              <a:gd name="connsiteX1503" fmla="*/ 2824163 w 8814435"/>
              <a:gd name="connsiteY1503" fmla="*/ 395288 h 506730"/>
              <a:gd name="connsiteX1504" fmla="*/ 2824163 w 8814435"/>
              <a:gd name="connsiteY1504" fmla="*/ 412433 h 506730"/>
              <a:gd name="connsiteX1505" fmla="*/ 4363403 w 8814435"/>
              <a:gd name="connsiteY1505" fmla="*/ 382905 h 506730"/>
              <a:gd name="connsiteX1506" fmla="*/ 4329113 w 8814435"/>
              <a:gd name="connsiteY1506" fmla="*/ 363855 h 506730"/>
              <a:gd name="connsiteX1507" fmla="*/ 4355783 w 8814435"/>
              <a:gd name="connsiteY1507" fmla="*/ 343853 h 506730"/>
              <a:gd name="connsiteX1508" fmla="*/ 4390073 w 8814435"/>
              <a:gd name="connsiteY1508" fmla="*/ 360045 h 506730"/>
              <a:gd name="connsiteX1509" fmla="*/ 4405313 w 8814435"/>
              <a:gd name="connsiteY1509" fmla="*/ 349568 h 506730"/>
              <a:gd name="connsiteX1510" fmla="*/ 4355783 w 8814435"/>
              <a:gd name="connsiteY1510" fmla="*/ 327660 h 506730"/>
              <a:gd name="connsiteX1511" fmla="*/ 4310063 w 8814435"/>
              <a:gd name="connsiteY1511" fmla="*/ 363855 h 506730"/>
              <a:gd name="connsiteX1512" fmla="*/ 4353878 w 8814435"/>
              <a:gd name="connsiteY1512" fmla="*/ 398145 h 506730"/>
              <a:gd name="connsiteX1513" fmla="*/ 4389120 w 8814435"/>
              <a:gd name="connsiteY1513" fmla="*/ 418148 h 506730"/>
              <a:gd name="connsiteX1514" fmla="*/ 4359593 w 8814435"/>
              <a:gd name="connsiteY1514" fmla="*/ 440055 h 506730"/>
              <a:gd name="connsiteX1515" fmla="*/ 4319588 w 8814435"/>
              <a:gd name="connsiteY1515" fmla="*/ 420053 h 506730"/>
              <a:gd name="connsiteX1516" fmla="*/ 4303395 w 8814435"/>
              <a:gd name="connsiteY1516" fmla="*/ 431483 h 506730"/>
              <a:gd name="connsiteX1517" fmla="*/ 4358640 w 8814435"/>
              <a:gd name="connsiteY1517" fmla="*/ 457200 h 506730"/>
              <a:gd name="connsiteX1518" fmla="*/ 4407218 w 8814435"/>
              <a:gd name="connsiteY1518" fmla="*/ 419100 h 506730"/>
              <a:gd name="connsiteX1519" fmla="*/ 4363403 w 8814435"/>
              <a:gd name="connsiteY1519" fmla="*/ 382905 h 506730"/>
              <a:gd name="connsiteX1520" fmla="*/ 4585335 w 8814435"/>
              <a:gd name="connsiteY1520" fmla="*/ 454343 h 506730"/>
              <a:gd name="connsiteX1521" fmla="*/ 4604385 w 8814435"/>
              <a:gd name="connsiteY1521" fmla="*/ 454343 h 506730"/>
              <a:gd name="connsiteX1522" fmla="*/ 4604385 w 8814435"/>
              <a:gd name="connsiteY1522" fmla="*/ 274320 h 506730"/>
              <a:gd name="connsiteX1523" fmla="*/ 4585335 w 8814435"/>
              <a:gd name="connsiteY1523" fmla="*/ 274320 h 506730"/>
              <a:gd name="connsiteX1524" fmla="*/ 4585335 w 8814435"/>
              <a:gd name="connsiteY1524" fmla="*/ 454343 h 506730"/>
              <a:gd name="connsiteX1525" fmla="*/ 4636770 w 8814435"/>
              <a:gd name="connsiteY1525" fmla="*/ 0 h 506730"/>
              <a:gd name="connsiteX1526" fmla="*/ 4617720 w 8814435"/>
              <a:gd name="connsiteY1526" fmla="*/ 0 h 506730"/>
              <a:gd name="connsiteX1527" fmla="*/ 4617720 w 8814435"/>
              <a:gd name="connsiteY1527" fmla="*/ 180023 h 506730"/>
              <a:gd name="connsiteX1528" fmla="*/ 4636770 w 8814435"/>
              <a:gd name="connsiteY1528" fmla="*/ 180023 h 506730"/>
              <a:gd name="connsiteX1529" fmla="*/ 4636770 w 8814435"/>
              <a:gd name="connsiteY1529" fmla="*/ 0 h 506730"/>
              <a:gd name="connsiteX1530" fmla="*/ 4729163 w 8814435"/>
              <a:gd name="connsiteY1530" fmla="*/ 400050 h 506730"/>
              <a:gd name="connsiteX1531" fmla="*/ 4691063 w 8814435"/>
              <a:gd name="connsiteY1531" fmla="*/ 440055 h 506730"/>
              <a:gd name="connsiteX1532" fmla="*/ 4654868 w 8814435"/>
              <a:gd name="connsiteY1532" fmla="*/ 400050 h 506730"/>
              <a:gd name="connsiteX1533" fmla="*/ 4654868 w 8814435"/>
              <a:gd name="connsiteY1533" fmla="*/ 330518 h 506730"/>
              <a:gd name="connsiteX1534" fmla="*/ 4635818 w 8814435"/>
              <a:gd name="connsiteY1534" fmla="*/ 330518 h 506730"/>
              <a:gd name="connsiteX1535" fmla="*/ 4635818 w 8814435"/>
              <a:gd name="connsiteY1535" fmla="*/ 401003 h 506730"/>
              <a:gd name="connsiteX1536" fmla="*/ 4687253 w 8814435"/>
              <a:gd name="connsiteY1536" fmla="*/ 457200 h 506730"/>
              <a:gd name="connsiteX1537" fmla="*/ 4729163 w 8814435"/>
              <a:gd name="connsiteY1537" fmla="*/ 434340 h 506730"/>
              <a:gd name="connsiteX1538" fmla="*/ 4729163 w 8814435"/>
              <a:gd name="connsiteY1538" fmla="*/ 454343 h 506730"/>
              <a:gd name="connsiteX1539" fmla="*/ 4747260 w 8814435"/>
              <a:gd name="connsiteY1539" fmla="*/ 454343 h 506730"/>
              <a:gd name="connsiteX1540" fmla="*/ 4747260 w 8814435"/>
              <a:gd name="connsiteY1540" fmla="*/ 330518 h 506730"/>
              <a:gd name="connsiteX1541" fmla="*/ 4728210 w 8814435"/>
              <a:gd name="connsiteY1541" fmla="*/ 330518 h 506730"/>
              <a:gd name="connsiteX1542" fmla="*/ 4728210 w 8814435"/>
              <a:gd name="connsiteY1542" fmla="*/ 400050 h 506730"/>
              <a:gd name="connsiteX1543" fmla="*/ 4492943 w 8814435"/>
              <a:gd name="connsiteY1543" fmla="*/ 328613 h 506730"/>
              <a:gd name="connsiteX1544" fmla="*/ 4429125 w 8814435"/>
              <a:gd name="connsiteY1544" fmla="*/ 392430 h 506730"/>
              <a:gd name="connsiteX1545" fmla="*/ 4492943 w 8814435"/>
              <a:gd name="connsiteY1545" fmla="*/ 456248 h 506730"/>
              <a:gd name="connsiteX1546" fmla="*/ 4556760 w 8814435"/>
              <a:gd name="connsiteY1546" fmla="*/ 392430 h 506730"/>
              <a:gd name="connsiteX1547" fmla="*/ 4492943 w 8814435"/>
              <a:gd name="connsiteY1547" fmla="*/ 328613 h 506730"/>
              <a:gd name="connsiteX1548" fmla="*/ 4492943 w 8814435"/>
              <a:gd name="connsiteY1548" fmla="*/ 439103 h 506730"/>
              <a:gd name="connsiteX1549" fmla="*/ 4448175 w 8814435"/>
              <a:gd name="connsiteY1549" fmla="*/ 392430 h 506730"/>
              <a:gd name="connsiteX1550" fmla="*/ 4492943 w 8814435"/>
              <a:gd name="connsiteY1550" fmla="*/ 345758 h 506730"/>
              <a:gd name="connsiteX1551" fmla="*/ 4538663 w 8814435"/>
              <a:gd name="connsiteY1551" fmla="*/ 392430 h 506730"/>
              <a:gd name="connsiteX1552" fmla="*/ 4492943 w 8814435"/>
              <a:gd name="connsiteY1552" fmla="*/ 439103 h 506730"/>
              <a:gd name="connsiteX1553" fmla="*/ 4565333 w 8814435"/>
              <a:gd name="connsiteY1553" fmla="*/ 180023 h 506730"/>
              <a:gd name="connsiteX1554" fmla="*/ 4584383 w 8814435"/>
              <a:gd name="connsiteY1554" fmla="*/ 180023 h 506730"/>
              <a:gd name="connsiteX1555" fmla="*/ 4584383 w 8814435"/>
              <a:gd name="connsiteY1555" fmla="*/ 0 h 506730"/>
              <a:gd name="connsiteX1556" fmla="*/ 4565333 w 8814435"/>
              <a:gd name="connsiteY1556" fmla="*/ 0 h 506730"/>
              <a:gd name="connsiteX1557" fmla="*/ 4565333 w 8814435"/>
              <a:gd name="connsiteY1557" fmla="*/ 180023 h 506730"/>
              <a:gd name="connsiteX1558" fmla="*/ 4886325 w 8814435"/>
              <a:gd name="connsiteY1558" fmla="*/ 278130 h 506730"/>
              <a:gd name="connsiteX1559" fmla="*/ 4872038 w 8814435"/>
              <a:gd name="connsiteY1559" fmla="*/ 293370 h 506730"/>
              <a:gd name="connsiteX1560" fmla="*/ 4886325 w 8814435"/>
              <a:gd name="connsiteY1560" fmla="*/ 308610 h 506730"/>
              <a:gd name="connsiteX1561" fmla="*/ 4901565 w 8814435"/>
              <a:gd name="connsiteY1561" fmla="*/ 293370 h 506730"/>
              <a:gd name="connsiteX1562" fmla="*/ 4886325 w 8814435"/>
              <a:gd name="connsiteY1562" fmla="*/ 278130 h 506730"/>
              <a:gd name="connsiteX1563" fmla="*/ 4988243 w 8814435"/>
              <a:gd name="connsiteY1563" fmla="*/ 328613 h 506730"/>
              <a:gd name="connsiteX1564" fmla="*/ 4924425 w 8814435"/>
              <a:gd name="connsiteY1564" fmla="*/ 392430 h 506730"/>
              <a:gd name="connsiteX1565" fmla="*/ 4988243 w 8814435"/>
              <a:gd name="connsiteY1565" fmla="*/ 456248 h 506730"/>
              <a:gd name="connsiteX1566" fmla="*/ 5052060 w 8814435"/>
              <a:gd name="connsiteY1566" fmla="*/ 392430 h 506730"/>
              <a:gd name="connsiteX1567" fmla="*/ 4988243 w 8814435"/>
              <a:gd name="connsiteY1567" fmla="*/ 328613 h 506730"/>
              <a:gd name="connsiteX1568" fmla="*/ 4988243 w 8814435"/>
              <a:gd name="connsiteY1568" fmla="*/ 439103 h 506730"/>
              <a:gd name="connsiteX1569" fmla="*/ 4943475 w 8814435"/>
              <a:gd name="connsiteY1569" fmla="*/ 392430 h 506730"/>
              <a:gd name="connsiteX1570" fmla="*/ 4988243 w 8814435"/>
              <a:gd name="connsiteY1570" fmla="*/ 345758 h 506730"/>
              <a:gd name="connsiteX1571" fmla="*/ 5033963 w 8814435"/>
              <a:gd name="connsiteY1571" fmla="*/ 392430 h 506730"/>
              <a:gd name="connsiteX1572" fmla="*/ 4988243 w 8814435"/>
              <a:gd name="connsiteY1572" fmla="*/ 439103 h 506730"/>
              <a:gd name="connsiteX1573" fmla="*/ 4832033 w 8814435"/>
              <a:gd name="connsiteY1573" fmla="*/ 439103 h 506730"/>
              <a:gd name="connsiteX1574" fmla="*/ 4813935 w 8814435"/>
              <a:gd name="connsiteY1574" fmla="*/ 417195 h 506730"/>
              <a:gd name="connsiteX1575" fmla="*/ 4813935 w 8814435"/>
              <a:gd name="connsiteY1575" fmla="*/ 348615 h 506730"/>
              <a:gd name="connsiteX1576" fmla="*/ 4850130 w 8814435"/>
              <a:gd name="connsiteY1576" fmla="*/ 348615 h 506730"/>
              <a:gd name="connsiteX1577" fmla="*/ 4850130 w 8814435"/>
              <a:gd name="connsiteY1577" fmla="*/ 331470 h 506730"/>
              <a:gd name="connsiteX1578" fmla="*/ 4813935 w 8814435"/>
              <a:gd name="connsiteY1578" fmla="*/ 331470 h 506730"/>
              <a:gd name="connsiteX1579" fmla="*/ 4813935 w 8814435"/>
              <a:gd name="connsiteY1579" fmla="*/ 292418 h 506730"/>
              <a:gd name="connsiteX1580" fmla="*/ 4795838 w 8814435"/>
              <a:gd name="connsiteY1580" fmla="*/ 303848 h 506730"/>
              <a:gd name="connsiteX1581" fmla="*/ 4795838 w 8814435"/>
              <a:gd name="connsiteY1581" fmla="*/ 331470 h 506730"/>
              <a:gd name="connsiteX1582" fmla="*/ 4772025 w 8814435"/>
              <a:gd name="connsiteY1582" fmla="*/ 331470 h 506730"/>
              <a:gd name="connsiteX1583" fmla="*/ 4772025 w 8814435"/>
              <a:gd name="connsiteY1583" fmla="*/ 348615 h 506730"/>
              <a:gd name="connsiteX1584" fmla="*/ 4795838 w 8814435"/>
              <a:gd name="connsiteY1584" fmla="*/ 348615 h 506730"/>
              <a:gd name="connsiteX1585" fmla="*/ 4795838 w 8814435"/>
              <a:gd name="connsiteY1585" fmla="*/ 418148 h 506730"/>
              <a:gd name="connsiteX1586" fmla="*/ 4831080 w 8814435"/>
              <a:gd name="connsiteY1586" fmla="*/ 457200 h 506730"/>
              <a:gd name="connsiteX1587" fmla="*/ 4856798 w 8814435"/>
              <a:gd name="connsiteY1587" fmla="*/ 448628 h 506730"/>
              <a:gd name="connsiteX1588" fmla="*/ 4847273 w 8814435"/>
              <a:gd name="connsiteY1588" fmla="*/ 433388 h 506730"/>
              <a:gd name="connsiteX1589" fmla="*/ 4832033 w 8814435"/>
              <a:gd name="connsiteY1589" fmla="*/ 439103 h 506730"/>
              <a:gd name="connsiteX1590" fmla="*/ 4876800 w 8814435"/>
              <a:gd name="connsiteY1590" fmla="*/ 454343 h 506730"/>
              <a:gd name="connsiteX1591" fmla="*/ 4895850 w 8814435"/>
              <a:gd name="connsiteY1591" fmla="*/ 454343 h 506730"/>
              <a:gd name="connsiteX1592" fmla="*/ 4895850 w 8814435"/>
              <a:gd name="connsiteY1592" fmla="*/ 330518 h 506730"/>
              <a:gd name="connsiteX1593" fmla="*/ 4876800 w 8814435"/>
              <a:gd name="connsiteY1593" fmla="*/ 330518 h 506730"/>
              <a:gd name="connsiteX1594" fmla="*/ 4876800 w 8814435"/>
              <a:gd name="connsiteY1594" fmla="*/ 454343 h 506730"/>
              <a:gd name="connsiteX1595" fmla="*/ 4167188 w 8814435"/>
              <a:gd name="connsiteY1595" fmla="*/ 328613 h 506730"/>
              <a:gd name="connsiteX1596" fmla="*/ 4102418 w 8814435"/>
              <a:gd name="connsiteY1596" fmla="*/ 393383 h 506730"/>
              <a:gd name="connsiteX1597" fmla="*/ 4167188 w 8814435"/>
              <a:gd name="connsiteY1597" fmla="*/ 457200 h 506730"/>
              <a:gd name="connsiteX1598" fmla="*/ 4224338 w 8814435"/>
              <a:gd name="connsiteY1598" fmla="*/ 425768 h 506730"/>
              <a:gd name="connsiteX1599" fmla="*/ 4208145 w 8814435"/>
              <a:gd name="connsiteY1599" fmla="*/ 416243 h 506730"/>
              <a:gd name="connsiteX1600" fmla="*/ 4167188 w 8814435"/>
              <a:gd name="connsiteY1600" fmla="*/ 440055 h 506730"/>
              <a:gd name="connsiteX1601" fmla="*/ 4120515 w 8814435"/>
              <a:gd name="connsiteY1601" fmla="*/ 400050 h 506730"/>
              <a:gd name="connsiteX1602" fmla="*/ 4229100 w 8814435"/>
              <a:gd name="connsiteY1602" fmla="*/ 400050 h 506730"/>
              <a:gd name="connsiteX1603" fmla="*/ 4229100 w 8814435"/>
              <a:gd name="connsiteY1603" fmla="*/ 391478 h 506730"/>
              <a:gd name="connsiteX1604" fmla="*/ 4167188 w 8814435"/>
              <a:gd name="connsiteY1604" fmla="*/ 328613 h 506730"/>
              <a:gd name="connsiteX1605" fmla="*/ 4121468 w 8814435"/>
              <a:gd name="connsiteY1605" fmla="*/ 383858 h 506730"/>
              <a:gd name="connsiteX1606" fmla="*/ 4167188 w 8814435"/>
              <a:gd name="connsiteY1606" fmla="*/ 345758 h 506730"/>
              <a:gd name="connsiteX1607" fmla="*/ 4211003 w 8814435"/>
              <a:gd name="connsiteY1607" fmla="*/ 383858 h 506730"/>
              <a:gd name="connsiteX1608" fmla="*/ 4121468 w 8814435"/>
              <a:gd name="connsiteY1608" fmla="*/ 383858 h 506730"/>
              <a:gd name="connsiteX1609" fmla="*/ 3928110 w 8814435"/>
              <a:gd name="connsiteY1609" fmla="*/ 3810 h 506730"/>
              <a:gd name="connsiteX1610" fmla="*/ 3913823 w 8814435"/>
              <a:gd name="connsiteY1610" fmla="*/ 19050 h 506730"/>
              <a:gd name="connsiteX1611" fmla="*/ 3928110 w 8814435"/>
              <a:gd name="connsiteY1611" fmla="*/ 34290 h 506730"/>
              <a:gd name="connsiteX1612" fmla="*/ 3943350 w 8814435"/>
              <a:gd name="connsiteY1612" fmla="*/ 19050 h 506730"/>
              <a:gd name="connsiteX1613" fmla="*/ 3928110 w 8814435"/>
              <a:gd name="connsiteY1613" fmla="*/ 3810 h 506730"/>
              <a:gd name="connsiteX1614" fmla="*/ 4055745 w 8814435"/>
              <a:gd name="connsiteY1614" fmla="*/ 352425 h 506730"/>
              <a:gd name="connsiteX1615" fmla="*/ 4010025 w 8814435"/>
              <a:gd name="connsiteY1615" fmla="*/ 328613 h 506730"/>
              <a:gd name="connsiteX1616" fmla="*/ 3947160 w 8814435"/>
              <a:gd name="connsiteY1616" fmla="*/ 392430 h 506730"/>
              <a:gd name="connsiteX1617" fmla="*/ 4010025 w 8814435"/>
              <a:gd name="connsiteY1617" fmla="*/ 456248 h 506730"/>
              <a:gd name="connsiteX1618" fmla="*/ 4055745 w 8814435"/>
              <a:gd name="connsiteY1618" fmla="*/ 431483 h 506730"/>
              <a:gd name="connsiteX1619" fmla="*/ 4055745 w 8814435"/>
              <a:gd name="connsiteY1619" fmla="*/ 453390 h 506730"/>
              <a:gd name="connsiteX1620" fmla="*/ 4073843 w 8814435"/>
              <a:gd name="connsiteY1620" fmla="*/ 453390 h 506730"/>
              <a:gd name="connsiteX1621" fmla="*/ 4073843 w 8814435"/>
              <a:gd name="connsiteY1621" fmla="*/ 274320 h 506730"/>
              <a:gd name="connsiteX1622" fmla="*/ 4055745 w 8814435"/>
              <a:gd name="connsiteY1622" fmla="*/ 274320 h 506730"/>
              <a:gd name="connsiteX1623" fmla="*/ 4055745 w 8814435"/>
              <a:gd name="connsiteY1623" fmla="*/ 352425 h 506730"/>
              <a:gd name="connsiteX1624" fmla="*/ 4010978 w 8814435"/>
              <a:gd name="connsiteY1624" fmla="*/ 440055 h 506730"/>
              <a:gd name="connsiteX1625" fmla="*/ 3965258 w 8814435"/>
              <a:gd name="connsiteY1625" fmla="*/ 393383 h 506730"/>
              <a:gd name="connsiteX1626" fmla="*/ 4010978 w 8814435"/>
              <a:gd name="connsiteY1626" fmla="*/ 346710 h 506730"/>
              <a:gd name="connsiteX1627" fmla="*/ 4056698 w 8814435"/>
              <a:gd name="connsiteY1627" fmla="*/ 393383 h 506730"/>
              <a:gd name="connsiteX1628" fmla="*/ 4010978 w 8814435"/>
              <a:gd name="connsiteY1628" fmla="*/ 440055 h 506730"/>
              <a:gd name="connsiteX1629" fmla="*/ 4030028 w 8814435"/>
              <a:gd name="connsiteY1629" fmla="*/ 54293 h 506730"/>
              <a:gd name="connsiteX1630" fmla="*/ 3966210 w 8814435"/>
              <a:gd name="connsiteY1630" fmla="*/ 118110 h 506730"/>
              <a:gd name="connsiteX1631" fmla="*/ 4030028 w 8814435"/>
              <a:gd name="connsiteY1631" fmla="*/ 181928 h 506730"/>
              <a:gd name="connsiteX1632" fmla="*/ 4093845 w 8814435"/>
              <a:gd name="connsiteY1632" fmla="*/ 118110 h 506730"/>
              <a:gd name="connsiteX1633" fmla="*/ 4030028 w 8814435"/>
              <a:gd name="connsiteY1633" fmla="*/ 54293 h 506730"/>
              <a:gd name="connsiteX1634" fmla="*/ 4030028 w 8814435"/>
              <a:gd name="connsiteY1634" fmla="*/ 164783 h 506730"/>
              <a:gd name="connsiteX1635" fmla="*/ 3985260 w 8814435"/>
              <a:gd name="connsiteY1635" fmla="*/ 118110 h 506730"/>
              <a:gd name="connsiteX1636" fmla="*/ 4030028 w 8814435"/>
              <a:gd name="connsiteY1636" fmla="*/ 71438 h 506730"/>
              <a:gd name="connsiteX1637" fmla="*/ 4075748 w 8814435"/>
              <a:gd name="connsiteY1637" fmla="*/ 118110 h 506730"/>
              <a:gd name="connsiteX1638" fmla="*/ 4030028 w 8814435"/>
              <a:gd name="connsiteY1638" fmla="*/ 164783 h 506730"/>
              <a:gd name="connsiteX1639" fmla="*/ 3919538 w 8814435"/>
              <a:gd name="connsiteY1639" fmla="*/ 180023 h 506730"/>
              <a:gd name="connsiteX1640" fmla="*/ 3938588 w 8814435"/>
              <a:gd name="connsiteY1640" fmla="*/ 180023 h 506730"/>
              <a:gd name="connsiteX1641" fmla="*/ 3938588 w 8814435"/>
              <a:gd name="connsiteY1641" fmla="*/ 57150 h 506730"/>
              <a:gd name="connsiteX1642" fmla="*/ 3919538 w 8814435"/>
              <a:gd name="connsiteY1642" fmla="*/ 57150 h 506730"/>
              <a:gd name="connsiteX1643" fmla="*/ 3919538 w 8814435"/>
              <a:gd name="connsiteY1643" fmla="*/ 180023 h 506730"/>
              <a:gd name="connsiteX1644" fmla="*/ 4364355 w 8814435"/>
              <a:gd name="connsiteY1644" fmla="*/ 110490 h 506730"/>
              <a:gd name="connsiteX1645" fmla="*/ 4364355 w 8814435"/>
              <a:gd name="connsiteY1645" fmla="*/ 180023 h 506730"/>
              <a:gd name="connsiteX1646" fmla="*/ 4383405 w 8814435"/>
              <a:gd name="connsiteY1646" fmla="*/ 180023 h 506730"/>
              <a:gd name="connsiteX1647" fmla="*/ 4383405 w 8814435"/>
              <a:gd name="connsiteY1647" fmla="*/ 109538 h 506730"/>
              <a:gd name="connsiteX1648" fmla="*/ 4331018 w 8814435"/>
              <a:gd name="connsiteY1648" fmla="*/ 54293 h 506730"/>
              <a:gd name="connsiteX1649" fmla="*/ 4288155 w 8814435"/>
              <a:gd name="connsiteY1649" fmla="*/ 77153 h 506730"/>
              <a:gd name="connsiteX1650" fmla="*/ 4288155 w 8814435"/>
              <a:gd name="connsiteY1650" fmla="*/ 57150 h 506730"/>
              <a:gd name="connsiteX1651" fmla="*/ 4270058 w 8814435"/>
              <a:gd name="connsiteY1651" fmla="*/ 57150 h 506730"/>
              <a:gd name="connsiteX1652" fmla="*/ 4270058 w 8814435"/>
              <a:gd name="connsiteY1652" fmla="*/ 180975 h 506730"/>
              <a:gd name="connsiteX1653" fmla="*/ 4289108 w 8814435"/>
              <a:gd name="connsiteY1653" fmla="*/ 180975 h 506730"/>
              <a:gd name="connsiteX1654" fmla="*/ 4289108 w 8814435"/>
              <a:gd name="connsiteY1654" fmla="*/ 112395 h 506730"/>
              <a:gd name="connsiteX1655" fmla="*/ 4328160 w 8814435"/>
              <a:gd name="connsiteY1655" fmla="*/ 72390 h 506730"/>
              <a:gd name="connsiteX1656" fmla="*/ 4364355 w 8814435"/>
              <a:gd name="connsiteY1656" fmla="*/ 110490 h 506730"/>
              <a:gd name="connsiteX1657" fmla="*/ 4531995 w 8814435"/>
              <a:gd name="connsiteY1657" fmla="*/ 151448 h 506730"/>
              <a:gd name="connsiteX1658" fmla="*/ 4515803 w 8814435"/>
              <a:gd name="connsiteY1658" fmla="*/ 141923 h 506730"/>
              <a:gd name="connsiteX1659" fmla="*/ 4474845 w 8814435"/>
              <a:gd name="connsiteY1659" fmla="*/ 165735 h 506730"/>
              <a:gd name="connsiteX1660" fmla="*/ 4428173 w 8814435"/>
              <a:gd name="connsiteY1660" fmla="*/ 125730 h 506730"/>
              <a:gd name="connsiteX1661" fmla="*/ 4536758 w 8814435"/>
              <a:gd name="connsiteY1661" fmla="*/ 125730 h 506730"/>
              <a:gd name="connsiteX1662" fmla="*/ 4536758 w 8814435"/>
              <a:gd name="connsiteY1662" fmla="*/ 117158 h 506730"/>
              <a:gd name="connsiteX1663" fmla="*/ 4473893 w 8814435"/>
              <a:gd name="connsiteY1663" fmla="*/ 54293 h 506730"/>
              <a:gd name="connsiteX1664" fmla="*/ 4409123 w 8814435"/>
              <a:gd name="connsiteY1664" fmla="*/ 119063 h 506730"/>
              <a:gd name="connsiteX1665" fmla="*/ 4473893 w 8814435"/>
              <a:gd name="connsiteY1665" fmla="*/ 182880 h 506730"/>
              <a:gd name="connsiteX1666" fmla="*/ 4531995 w 8814435"/>
              <a:gd name="connsiteY1666" fmla="*/ 151448 h 506730"/>
              <a:gd name="connsiteX1667" fmla="*/ 4473893 w 8814435"/>
              <a:gd name="connsiteY1667" fmla="*/ 71438 h 506730"/>
              <a:gd name="connsiteX1668" fmla="*/ 4517708 w 8814435"/>
              <a:gd name="connsiteY1668" fmla="*/ 109538 h 506730"/>
              <a:gd name="connsiteX1669" fmla="*/ 4428173 w 8814435"/>
              <a:gd name="connsiteY1669" fmla="*/ 109538 h 506730"/>
              <a:gd name="connsiteX1670" fmla="*/ 4473893 w 8814435"/>
              <a:gd name="connsiteY1670" fmla="*/ 71438 h 506730"/>
              <a:gd name="connsiteX1671" fmla="*/ 5141595 w 8814435"/>
              <a:gd name="connsiteY1671" fmla="*/ 328613 h 506730"/>
              <a:gd name="connsiteX1672" fmla="*/ 5098733 w 8814435"/>
              <a:gd name="connsiteY1672" fmla="*/ 351473 h 506730"/>
              <a:gd name="connsiteX1673" fmla="*/ 5098733 w 8814435"/>
              <a:gd name="connsiteY1673" fmla="*/ 330518 h 506730"/>
              <a:gd name="connsiteX1674" fmla="*/ 5080635 w 8814435"/>
              <a:gd name="connsiteY1674" fmla="*/ 330518 h 506730"/>
              <a:gd name="connsiteX1675" fmla="*/ 5080635 w 8814435"/>
              <a:gd name="connsiteY1675" fmla="*/ 454343 h 506730"/>
              <a:gd name="connsiteX1676" fmla="*/ 5099685 w 8814435"/>
              <a:gd name="connsiteY1676" fmla="*/ 454343 h 506730"/>
              <a:gd name="connsiteX1677" fmla="*/ 5099685 w 8814435"/>
              <a:gd name="connsiteY1677" fmla="*/ 385763 h 506730"/>
              <a:gd name="connsiteX1678" fmla="*/ 5138738 w 8814435"/>
              <a:gd name="connsiteY1678" fmla="*/ 345758 h 506730"/>
              <a:gd name="connsiteX1679" fmla="*/ 5175885 w 8814435"/>
              <a:gd name="connsiteY1679" fmla="*/ 385763 h 506730"/>
              <a:gd name="connsiteX1680" fmla="*/ 5175885 w 8814435"/>
              <a:gd name="connsiteY1680" fmla="*/ 455295 h 506730"/>
              <a:gd name="connsiteX1681" fmla="*/ 5194935 w 8814435"/>
              <a:gd name="connsiteY1681" fmla="*/ 455295 h 506730"/>
              <a:gd name="connsiteX1682" fmla="*/ 5194935 w 8814435"/>
              <a:gd name="connsiteY1682" fmla="*/ 384810 h 506730"/>
              <a:gd name="connsiteX1683" fmla="*/ 5141595 w 8814435"/>
              <a:gd name="connsiteY1683" fmla="*/ 328613 h 506730"/>
              <a:gd name="connsiteX1684" fmla="*/ 4184333 w 8814435"/>
              <a:gd name="connsiteY1684" fmla="*/ 54293 h 506730"/>
              <a:gd name="connsiteX1685" fmla="*/ 4141470 w 8814435"/>
              <a:gd name="connsiteY1685" fmla="*/ 77153 h 506730"/>
              <a:gd name="connsiteX1686" fmla="*/ 4141470 w 8814435"/>
              <a:gd name="connsiteY1686" fmla="*/ 57150 h 506730"/>
              <a:gd name="connsiteX1687" fmla="*/ 4123373 w 8814435"/>
              <a:gd name="connsiteY1687" fmla="*/ 57150 h 506730"/>
              <a:gd name="connsiteX1688" fmla="*/ 4123373 w 8814435"/>
              <a:gd name="connsiteY1688" fmla="*/ 180975 h 506730"/>
              <a:gd name="connsiteX1689" fmla="*/ 4142423 w 8814435"/>
              <a:gd name="connsiteY1689" fmla="*/ 180975 h 506730"/>
              <a:gd name="connsiteX1690" fmla="*/ 4142423 w 8814435"/>
              <a:gd name="connsiteY1690" fmla="*/ 112395 h 506730"/>
              <a:gd name="connsiteX1691" fmla="*/ 4181475 w 8814435"/>
              <a:gd name="connsiteY1691" fmla="*/ 72390 h 506730"/>
              <a:gd name="connsiteX1692" fmla="*/ 4218623 w 8814435"/>
              <a:gd name="connsiteY1692" fmla="*/ 112395 h 506730"/>
              <a:gd name="connsiteX1693" fmla="*/ 4218623 w 8814435"/>
              <a:gd name="connsiteY1693" fmla="*/ 181928 h 506730"/>
              <a:gd name="connsiteX1694" fmla="*/ 4237673 w 8814435"/>
              <a:gd name="connsiteY1694" fmla="*/ 181928 h 506730"/>
              <a:gd name="connsiteX1695" fmla="*/ 4237673 w 8814435"/>
              <a:gd name="connsiteY1695" fmla="*/ 111443 h 506730"/>
              <a:gd name="connsiteX1696" fmla="*/ 4184333 w 8814435"/>
              <a:gd name="connsiteY1696" fmla="*/ 54293 h 506730"/>
              <a:gd name="connsiteX1697" fmla="*/ 2473643 w 8814435"/>
              <a:gd name="connsiteY1697" fmla="*/ 144780 h 506730"/>
              <a:gd name="connsiteX1698" fmla="*/ 2428875 w 8814435"/>
              <a:gd name="connsiteY1698" fmla="*/ 109538 h 506730"/>
              <a:gd name="connsiteX1699" fmla="*/ 2394585 w 8814435"/>
              <a:gd name="connsiteY1699" fmla="*/ 90488 h 506730"/>
              <a:gd name="connsiteX1700" fmla="*/ 2421255 w 8814435"/>
              <a:gd name="connsiteY1700" fmla="*/ 70485 h 506730"/>
              <a:gd name="connsiteX1701" fmla="*/ 2455545 w 8814435"/>
              <a:gd name="connsiteY1701" fmla="*/ 86678 h 506730"/>
              <a:gd name="connsiteX1702" fmla="*/ 2470785 w 8814435"/>
              <a:gd name="connsiteY1702" fmla="*/ 76200 h 506730"/>
              <a:gd name="connsiteX1703" fmla="*/ 2421255 w 8814435"/>
              <a:gd name="connsiteY1703" fmla="*/ 54293 h 506730"/>
              <a:gd name="connsiteX1704" fmla="*/ 2375535 w 8814435"/>
              <a:gd name="connsiteY1704" fmla="*/ 90488 h 506730"/>
              <a:gd name="connsiteX1705" fmla="*/ 2419350 w 8814435"/>
              <a:gd name="connsiteY1705" fmla="*/ 124778 h 506730"/>
              <a:gd name="connsiteX1706" fmla="*/ 2454593 w 8814435"/>
              <a:gd name="connsiteY1706" fmla="*/ 144780 h 506730"/>
              <a:gd name="connsiteX1707" fmla="*/ 2425065 w 8814435"/>
              <a:gd name="connsiteY1707" fmla="*/ 166688 h 506730"/>
              <a:gd name="connsiteX1708" fmla="*/ 2385060 w 8814435"/>
              <a:gd name="connsiteY1708" fmla="*/ 146685 h 506730"/>
              <a:gd name="connsiteX1709" fmla="*/ 2368868 w 8814435"/>
              <a:gd name="connsiteY1709" fmla="*/ 158115 h 506730"/>
              <a:gd name="connsiteX1710" fmla="*/ 2424113 w 8814435"/>
              <a:gd name="connsiteY1710" fmla="*/ 183833 h 506730"/>
              <a:gd name="connsiteX1711" fmla="*/ 2473643 w 8814435"/>
              <a:gd name="connsiteY1711" fmla="*/ 144780 h 506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Lst>
            <a:rect l="l" t="t" r="r" b="b"/>
            <a:pathLst>
              <a:path w="8814435" h="506730">
                <a:moveTo>
                  <a:pt x="989648" y="278130"/>
                </a:moveTo>
                <a:cubicBezTo>
                  <a:pt x="981075" y="278130"/>
                  <a:pt x="975360" y="284798"/>
                  <a:pt x="975360" y="293370"/>
                </a:cubicBezTo>
                <a:cubicBezTo>
                  <a:pt x="975360" y="301943"/>
                  <a:pt x="981075" y="308610"/>
                  <a:pt x="989648" y="308610"/>
                </a:cubicBezTo>
                <a:cubicBezTo>
                  <a:pt x="998220" y="308610"/>
                  <a:pt x="1004888" y="301943"/>
                  <a:pt x="1004888" y="293370"/>
                </a:cubicBezTo>
                <a:cubicBezTo>
                  <a:pt x="1004888" y="284798"/>
                  <a:pt x="998220" y="278130"/>
                  <a:pt x="989648" y="278130"/>
                </a:cubicBezTo>
                <a:close/>
                <a:moveTo>
                  <a:pt x="1000125" y="3810"/>
                </a:moveTo>
                <a:cubicBezTo>
                  <a:pt x="991553" y="3810"/>
                  <a:pt x="985838" y="10478"/>
                  <a:pt x="985838" y="19050"/>
                </a:cubicBezTo>
                <a:cubicBezTo>
                  <a:pt x="985838" y="27623"/>
                  <a:pt x="991553" y="34290"/>
                  <a:pt x="1000125" y="34290"/>
                </a:cubicBezTo>
                <a:cubicBezTo>
                  <a:pt x="1008698" y="34290"/>
                  <a:pt x="1015365" y="27623"/>
                  <a:pt x="1015365" y="19050"/>
                </a:cubicBezTo>
                <a:cubicBezTo>
                  <a:pt x="1015365" y="10478"/>
                  <a:pt x="1009650" y="3810"/>
                  <a:pt x="1000125" y="3810"/>
                </a:cubicBezTo>
                <a:close/>
                <a:moveTo>
                  <a:pt x="945833" y="164783"/>
                </a:moveTo>
                <a:cubicBezTo>
                  <a:pt x="935355" y="164783"/>
                  <a:pt x="927735" y="159068"/>
                  <a:pt x="927735" y="142875"/>
                </a:cubicBezTo>
                <a:lnTo>
                  <a:pt x="927735" y="73343"/>
                </a:lnTo>
                <a:lnTo>
                  <a:pt x="963930" y="73343"/>
                </a:lnTo>
                <a:lnTo>
                  <a:pt x="963930" y="57150"/>
                </a:lnTo>
                <a:lnTo>
                  <a:pt x="927735" y="57150"/>
                </a:lnTo>
                <a:lnTo>
                  <a:pt x="927735" y="18098"/>
                </a:lnTo>
                <a:lnTo>
                  <a:pt x="909638" y="29528"/>
                </a:lnTo>
                <a:lnTo>
                  <a:pt x="909638" y="57150"/>
                </a:lnTo>
                <a:lnTo>
                  <a:pt x="885825" y="57150"/>
                </a:lnTo>
                <a:lnTo>
                  <a:pt x="885825" y="74295"/>
                </a:lnTo>
                <a:lnTo>
                  <a:pt x="909638" y="74295"/>
                </a:lnTo>
                <a:lnTo>
                  <a:pt x="909638" y="142875"/>
                </a:lnTo>
                <a:cubicBezTo>
                  <a:pt x="909638" y="170498"/>
                  <a:pt x="922020" y="181928"/>
                  <a:pt x="944880" y="181928"/>
                </a:cubicBezTo>
                <a:cubicBezTo>
                  <a:pt x="955358" y="181928"/>
                  <a:pt x="962978" y="179070"/>
                  <a:pt x="970598" y="173355"/>
                </a:cubicBezTo>
                <a:lnTo>
                  <a:pt x="961073" y="158115"/>
                </a:lnTo>
                <a:cubicBezTo>
                  <a:pt x="956310" y="162878"/>
                  <a:pt x="951548" y="164783"/>
                  <a:pt x="945833" y="164783"/>
                </a:cubicBezTo>
                <a:close/>
                <a:moveTo>
                  <a:pt x="991553" y="180023"/>
                </a:moveTo>
                <a:lnTo>
                  <a:pt x="1010603" y="180023"/>
                </a:lnTo>
                <a:lnTo>
                  <a:pt x="1010603" y="57150"/>
                </a:lnTo>
                <a:lnTo>
                  <a:pt x="991553" y="57150"/>
                </a:lnTo>
                <a:lnTo>
                  <a:pt x="991553" y="180023"/>
                </a:lnTo>
                <a:close/>
                <a:moveTo>
                  <a:pt x="980123" y="454343"/>
                </a:moveTo>
                <a:lnTo>
                  <a:pt x="999173" y="454343"/>
                </a:lnTo>
                <a:lnTo>
                  <a:pt x="999173" y="330518"/>
                </a:lnTo>
                <a:lnTo>
                  <a:pt x="980123" y="330518"/>
                </a:lnTo>
                <a:lnTo>
                  <a:pt x="980123" y="454343"/>
                </a:lnTo>
                <a:close/>
                <a:moveTo>
                  <a:pt x="1869758" y="110490"/>
                </a:moveTo>
                <a:lnTo>
                  <a:pt x="1869758" y="180023"/>
                </a:lnTo>
                <a:lnTo>
                  <a:pt x="1888808" y="180023"/>
                </a:lnTo>
                <a:lnTo>
                  <a:pt x="1888808" y="109538"/>
                </a:lnTo>
                <a:cubicBezTo>
                  <a:pt x="1888808" y="75248"/>
                  <a:pt x="1868805" y="54293"/>
                  <a:pt x="1836420" y="54293"/>
                </a:cubicBezTo>
                <a:cubicBezTo>
                  <a:pt x="1817370" y="54293"/>
                  <a:pt x="1802130" y="63818"/>
                  <a:pt x="1793558" y="77153"/>
                </a:cubicBezTo>
                <a:lnTo>
                  <a:pt x="1793558" y="57150"/>
                </a:lnTo>
                <a:lnTo>
                  <a:pt x="1775460" y="57150"/>
                </a:lnTo>
                <a:lnTo>
                  <a:pt x="1775460" y="180975"/>
                </a:lnTo>
                <a:lnTo>
                  <a:pt x="1794510" y="180975"/>
                </a:lnTo>
                <a:lnTo>
                  <a:pt x="1794510" y="112395"/>
                </a:lnTo>
                <a:cubicBezTo>
                  <a:pt x="1794510" y="88583"/>
                  <a:pt x="1811655" y="72390"/>
                  <a:pt x="1833563" y="72390"/>
                </a:cubicBezTo>
                <a:cubicBezTo>
                  <a:pt x="1856423" y="71438"/>
                  <a:pt x="1869758" y="86678"/>
                  <a:pt x="1869758" y="110490"/>
                </a:cubicBezTo>
                <a:close/>
                <a:moveTo>
                  <a:pt x="2016443" y="110490"/>
                </a:moveTo>
                <a:lnTo>
                  <a:pt x="2016443" y="180023"/>
                </a:lnTo>
                <a:lnTo>
                  <a:pt x="2035493" y="180023"/>
                </a:lnTo>
                <a:lnTo>
                  <a:pt x="2035493" y="109538"/>
                </a:lnTo>
                <a:cubicBezTo>
                  <a:pt x="2035493" y="75248"/>
                  <a:pt x="2015490" y="54293"/>
                  <a:pt x="1983105" y="54293"/>
                </a:cubicBezTo>
                <a:cubicBezTo>
                  <a:pt x="1964055" y="54293"/>
                  <a:pt x="1948815" y="63818"/>
                  <a:pt x="1940243" y="77153"/>
                </a:cubicBezTo>
                <a:lnTo>
                  <a:pt x="1940243" y="57150"/>
                </a:lnTo>
                <a:lnTo>
                  <a:pt x="1922145" y="57150"/>
                </a:lnTo>
                <a:lnTo>
                  <a:pt x="1922145" y="180975"/>
                </a:lnTo>
                <a:lnTo>
                  <a:pt x="1941195" y="180975"/>
                </a:lnTo>
                <a:lnTo>
                  <a:pt x="1941195" y="112395"/>
                </a:lnTo>
                <a:cubicBezTo>
                  <a:pt x="1941195" y="88583"/>
                  <a:pt x="1958340" y="72390"/>
                  <a:pt x="1980248" y="72390"/>
                </a:cubicBezTo>
                <a:cubicBezTo>
                  <a:pt x="2003108" y="71438"/>
                  <a:pt x="2016443" y="86678"/>
                  <a:pt x="2016443" y="110490"/>
                </a:cubicBezTo>
                <a:close/>
                <a:moveTo>
                  <a:pt x="1888808" y="328613"/>
                </a:moveTo>
                <a:cubicBezTo>
                  <a:pt x="1870710" y="328613"/>
                  <a:pt x="1851660" y="338138"/>
                  <a:pt x="1842135" y="353378"/>
                </a:cubicBezTo>
                <a:lnTo>
                  <a:pt x="1842135" y="330518"/>
                </a:lnTo>
                <a:lnTo>
                  <a:pt x="1824038" y="330518"/>
                </a:lnTo>
                <a:lnTo>
                  <a:pt x="1824038" y="501968"/>
                </a:lnTo>
                <a:lnTo>
                  <a:pt x="1842135" y="501968"/>
                </a:lnTo>
                <a:lnTo>
                  <a:pt x="1842135" y="433388"/>
                </a:lnTo>
                <a:cubicBezTo>
                  <a:pt x="1851660" y="448628"/>
                  <a:pt x="1869758" y="457200"/>
                  <a:pt x="1887855" y="457200"/>
                </a:cubicBezTo>
                <a:cubicBezTo>
                  <a:pt x="1923098" y="457200"/>
                  <a:pt x="1950720" y="430530"/>
                  <a:pt x="1950720" y="393383"/>
                </a:cubicBezTo>
                <a:cubicBezTo>
                  <a:pt x="1950720" y="356235"/>
                  <a:pt x="1923098" y="328613"/>
                  <a:pt x="1888808" y="328613"/>
                </a:cubicBezTo>
                <a:close/>
                <a:moveTo>
                  <a:pt x="1886903" y="440055"/>
                </a:moveTo>
                <a:cubicBezTo>
                  <a:pt x="1860233" y="440055"/>
                  <a:pt x="1841183" y="419100"/>
                  <a:pt x="1841183" y="393383"/>
                </a:cubicBezTo>
                <a:cubicBezTo>
                  <a:pt x="1841183" y="367665"/>
                  <a:pt x="1861185" y="346710"/>
                  <a:pt x="1886903" y="346710"/>
                </a:cubicBezTo>
                <a:cubicBezTo>
                  <a:pt x="1912620" y="346710"/>
                  <a:pt x="1932623" y="367665"/>
                  <a:pt x="1932623" y="393383"/>
                </a:cubicBezTo>
                <a:cubicBezTo>
                  <a:pt x="1931670" y="420053"/>
                  <a:pt x="1912620" y="440055"/>
                  <a:pt x="1886903" y="440055"/>
                </a:cubicBezTo>
                <a:close/>
                <a:moveTo>
                  <a:pt x="1737360" y="328613"/>
                </a:moveTo>
                <a:cubicBezTo>
                  <a:pt x="1711643" y="328613"/>
                  <a:pt x="1693545" y="339090"/>
                  <a:pt x="1681163" y="355283"/>
                </a:cubicBezTo>
                <a:lnTo>
                  <a:pt x="1697355" y="365760"/>
                </a:lnTo>
                <a:cubicBezTo>
                  <a:pt x="1705928" y="352425"/>
                  <a:pt x="1718310" y="344805"/>
                  <a:pt x="1736408" y="344805"/>
                </a:cubicBezTo>
                <a:cubicBezTo>
                  <a:pt x="1760220" y="344805"/>
                  <a:pt x="1772603" y="357188"/>
                  <a:pt x="1772603" y="376238"/>
                </a:cubicBezTo>
                <a:lnTo>
                  <a:pt x="1772603" y="381000"/>
                </a:lnTo>
                <a:lnTo>
                  <a:pt x="1733550" y="381000"/>
                </a:lnTo>
                <a:cubicBezTo>
                  <a:pt x="1699260" y="381000"/>
                  <a:pt x="1677353" y="395288"/>
                  <a:pt x="1677353" y="421005"/>
                </a:cubicBezTo>
                <a:cubicBezTo>
                  <a:pt x="1677353" y="441008"/>
                  <a:pt x="1691640" y="457200"/>
                  <a:pt x="1721168" y="457200"/>
                </a:cubicBezTo>
                <a:cubicBezTo>
                  <a:pt x="1742123" y="457200"/>
                  <a:pt x="1761173" y="447675"/>
                  <a:pt x="1772603" y="433388"/>
                </a:cubicBezTo>
                <a:lnTo>
                  <a:pt x="1772603" y="455295"/>
                </a:lnTo>
                <a:lnTo>
                  <a:pt x="1790700" y="455295"/>
                </a:lnTo>
                <a:lnTo>
                  <a:pt x="1790700" y="376238"/>
                </a:lnTo>
                <a:cubicBezTo>
                  <a:pt x="1790700" y="348615"/>
                  <a:pt x="1771650" y="328613"/>
                  <a:pt x="1737360" y="328613"/>
                </a:cubicBezTo>
                <a:close/>
                <a:moveTo>
                  <a:pt x="1772603" y="412433"/>
                </a:moveTo>
                <a:cubicBezTo>
                  <a:pt x="1763078" y="430530"/>
                  <a:pt x="1743075" y="440055"/>
                  <a:pt x="1724978" y="440055"/>
                </a:cubicBezTo>
                <a:cubicBezTo>
                  <a:pt x="1705928" y="440055"/>
                  <a:pt x="1696403" y="430530"/>
                  <a:pt x="1696403" y="419100"/>
                </a:cubicBezTo>
                <a:cubicBezTo>
                  <a:pt x="1696403" y="403860"/>
                  <a:pt x="1708785" y="395288"/>
                  <a:pt x="1734503" y="395288"/>
                </a:cubicBezTo>
                <a:lnTo>
                  <a:pt x="1772603" y="395288"/>
                </a:lnTo>
                <a:lnTo>
                  <a:pt x="1772603" y="412433"/>
                </a:lnTo>
                <a:close/>
                <a:moveTo>
                  <a:pt x="909638" y="382905"/>
                </a:moveTo>
                <a:cubicBezTo>
                  <a:pt x="890588" y="379095"/>
                  <a:pt x="875348" y="376238"/>
                  <a:pt x="875348" y="363855"/>
                </a:cubicBezTo>
                <a:cubicBezTo>
                  <a:pt x="875348" y="352425"/>
                  <a:pt x="882968" y="343853"/>
                  <a:pt x="902018" y="343853"/>
                </a:cubicBezTo>
                <a:cubicBezTo>
                  <a:pt x="918210" y="343853"/>
                  <a:pt x="928688" y="350520"/>
                  <a:pt x="936308" y="360045"/>
                </a:cubicBezTo>
                <a:lnTo>
                  <a:pt x="951548" y="349568"/>
                </a:lnTo>
                <a:cubicBezTo>
                  <a:pt x="940118" y="336233"/>
                  <a:pt x="924878" y="327660"/>
                  <a:pt x="902018" y="327660"/>
                </a:cubicBezTo>
                <a:cubicBezTo>
                  <a:pt x="872490" y="327660"/>
                  <a:pt x="856298" y="344805"/>
                  <a:pt x="856298" y="363855"/>
                </a:cubicBezTo>
                <a:cubicBezTo>
                  <a:pt x="856298" y="388620"/>
                  <a:pt x="879158" y="394335"/>
                  <a:pt x="900113" y="398145"/>
                </a:cubicBezTo>
                <a:cubicBezTo>
                  <a:pt x="918210" y="401955"/>
                  <a:pt x="935355" y="404813"/>
                  <a:pt x="935355" y="418148"/>
                </a:cubicBezTo>
                <a:cubicBezTo>
                  <a:pt x="935355" y="430530"/>
                  <a:pt x="924878" y="440055"/>
                  <a:pt x="905828" y="440055"/>
                </a:cubicBezTo>
                <a:cubicBezTo>
                  <a:pt x="886778" y="440055"/>
                  <a:pt x="874395" y="432435"/>
                  <a:pt x="865823" y="420053"/>
                </a:cubicBezTo>
                <a:lnTo>
                  <a:pt x="849630" y="431483"/>
                </a:lnTo>
                <a:cubicBezTo>
                  <a:pt x="861060" y="447675"/>
                  <a:pt x="878205" y="457200"/>
                  <a:pt x="904875" y="457200"/>
                </a:cubicBezTo>
                <a:cubicBezTo>
                  <a:pt x="937260" y="457200"/>
                  <a:pt x="953453" y="438150"/>
                  <a:pt x="953453" y="419100"/>
                </a:cubicBezTo>
                <a:cubicBezTo>
                  <a:pt x="954405" y="393383"/>
                  <a:pt x="930593" y="387668"/>
                  <a:pt x="909638" y="382905"/>
                </a:cubicBezTo>
                <a:close/>
                <a:moveTo>
                  <a:pt x="2194560" y="328613"/>
                </a:moveTo>
                <a:cubicBezTo>
                  <a:pt x="2158365" y="328613"/>
                  <a:pt x="2130743" y="357188"/>
                  <a:pt x="2130743" y="392430"/>
                </a:cubicBezTo>
                <a:cubicBezTo>
                  <a:pt x="2130743" y="428625"/>
                  <a:pt x="2158365" y="456248"/>
                  <a:pt x="2194560" y="456248"/>
                </a:cubicBezTo>
                <a:cubicBezTo>
                  <a:pt x="2230755" y="456248"/>
                  <a:pt x="2258378" y="427673"/>
                  <a:pt x="2258378" y="392430"/>
                </a:cubicBezTo>
                <a:cubicBezTo>
                  <a:pt x="2258378" y="357188"/>
                  <a:pt x="2229803" y="328613"/>
                  <a:pt x="2194560" y="328613"/>
                </a:cubicBezTo>
                <a:close/>
                <a:moveTo>
                  <a:pt x="2194560" y="439103"/>
                </a:moveTo>
                <a:cubicBezTo>
                  <a:pt x="2168843" y="439103"/>
                  <a:pt x="2149793" y="419100"/>
                  <a:pt x="2149793" y="392430"/>
                </a:cubicBezTo>
                <a:cubicBezTo>
                  <a:pt x="2149793" y="365760"/>
                  <a:pt x="2168843" y="345758"/>
                  <a:pt x="2194560" y="345758"/>
                </a:cubicBezTo>
                <a:cubicBezTo>
                  <a:pt x="2220278" y="345758"/>
                  <a:pt x="2240280" y="365760"/>
                  <a:pt x="2240280" y="392430"/>
                </a:cubicBezTo>
                <a:cubicBezTo>
                  <a:pt x="2240280" y="419100"/>
                  <a:pt x="2220278" y="439103"/>
                  <a:pt x="2194560" y="439103"/>
                </a:cubicBezTo>
                <a:close/>
                <a:moveTo>
                  <a:pt x="2044065" y="328613"/>
                </a:moveTo>
                <a:cubicBezTo>
                  <a:pt x="2025968" y="328613"/>
                  <a:pt x="2006918" y="338138"/>
                  <a:pt x="1997393" y="353378"/>
                </a:cubicBezTo>
                <a:lnTo>
                  <a:pt x="1997393" y="330518"/>
                </a:lnTo>
                <a:lnTo>
                  <a:pt x="1979295" y="330518"/>
                </a:lnTo>
                <a:lnTo>
                  <a:pt x="1979295" y="501968"/>
                </a:lnTo>
                <a:lnTo>
                  <a:pt x="1997393" y="501968"/>
                </a:lnTo>
                <a:lnTo>
                  <a:pt x="1997393" y="433388"/>
                </a:lnTo>
                <a:cubicBezTo>
                  <a:pt x="2006918" y="448628"/>
                  <a:pt x="2025015" y="457200"/>
                  <a:pt x="2043113" y="457200"/>
                </a:cubicBezTo>
                <a:cubicBezTo>
                  <a:pt x="2078355" y="457200"/>
                  <a:pt x="2105978" y="430530"/>
                  <a:pt x="2105978" y="393383"/>
                </a:cubicBezTo>
                <a:cubicBezTo>
                  <a:pt x="2105978" y="356235"/>
                  <a:pt x="2078355" y="328613"/>
                  <a:pt x="2044065" y="328613"/>
                </a:cubicBezTo>
                <a:close/>
                <a:moveTo>
                  <a:pt x="2042160" y="440055"/>
                </a:moveTo>
                <a:cubicBezTo>
                  <a:pt x="2015490" y="440055"/>
                  <a:pt x="1996440" y="419100"/>
                  <a:pt x="1996440" y="393383"/>
                </a:cubicBezTo>
                <a:cubicBezTo>
                  <a:pt x="1996440" y="367665"/>
                  <a:pt x="2016443" y="346710"/>
                  <a:pt x="2042160" y="346710"/>
                </a:cubicBezTo>
                <a:cubicBezTo>
                  <a:pt x="2067878" y="346710"/>
                  <a:pt x="2087880" y="367665"/>
                  <a:pt x="2087880" y="393383"/>
                </a:cubicBezTo>
                <a:cubicBezTo>
                  <a:pt x="2087880" y="420053"/>
                  <a:pt x="2067878" y="440055"/>
                  <a:pt x="2042160" y="440055"/>
                </a:cubicBezTo>
                <a:close/>
                <a:moveTo>
                  <a:pt x="1746885" y="119063"/>
                </a:moveTo>
                <a:cubicBezTo>
                  <a:pt x="1746885" y="82868"/>
                  <a:pt x="1718310" y="55245"/>
                  <a:pt x="1683068" y="55245"/>
                </a:cubicBezTo>
                <a:cubicBezTo>
                  <a:pt x="1646873" y="55245"/>
                  <a:pt x="1619250" y="83820"/>
                  <a:pt x="1619250" y="119063"/>
                </a:cubicBezTo>
                <a:cubicBezTo>
                  <a:pt x="1619250" y="155258"/>
                  <a:pt x="1646873" y="182880"/>
                  <a:pt x="1683068" y="182880"/>
                </a:cubicBezTo>
                <a:cubicBezTo>
                  <a:pt x="1719263" y="182880"/>
                  <a:pt x="1746885" y="154305"/>
                  <a:pt x="1746885" y="119063"/>
                </a:cubicBezTo>
                <a:close/>
                <a:moveTo>
                  <a:pt x="1637348" y="119063"/>
                </a:moveTo>
                <a:cubicBezTo>
                  <a:pt x="1637348" y="92393"/>
                  <a:pt x="1656398" y="72390"/>
                  <a:pt x="1682115" y="72390"/>
                </a:cubicBezTo>
                <a:cubicBezTo>
                  <a:pt x="1707833" y="72390"/>
                  <a:pt x="1727835" y="92393"/>
                  <a:pt x="1727835" y="119063"/>
                </a:cubicBezTo>
                <a:cubicBezTo>
                  <a:pt x="1727835" y="145733"/>
                  <a:pt x="1708785" y="165735"/>
                  <a:pt x="1682115" y="165735"/>
                </a:cubicBezTo>
                <a:cubicBezTo>
                  <a:pt x="1657350" y="164783"/>
                  <a:pt x="1637348" y="144780"/>
                  <a:pt x="1637348" y="119063"/>
                </a:cubicBezTo>
                <a:close/>
                <a:moveTo>
                  <a:pt x="1244918" y="328613"/>
                </a:moveTo>
                <a:cubicBezTo>
                  <a:pt x="1225868" y="328613"/>
                  <a:pt x="1210628" y="338138"/>
                  <a:pt x="1202055" y="351473"/>
                </a:cubicBezTo>
                <a:lnTo>
                  <a:pt x="1202055" y="330518"/>
                </a:lnTo>
                <a:lnTo>
                  <a:pt x="1183958" y="330518"/>
                </a:lnTo>
                <a:lnTo>
                  <a:pt x="1183958" y="454343"/>
                </a:lnTo>
                <a:lnTo>
                  <a:pt x="1203008" y="454343"/>
                </a:lnTo>
                <a:lnTo>
                  <a:pt x="1203008" y="385763"/>
                </a:lnTo>
                <a:cubicBezTo>
                  <a:pt x="1203008" y="361950"/>
                  <a:pt x="1220153" y="345758"/>
                  <a:pt x="1242060" y="345758"/>
                </a:cubicBezTo>
                <a:cubicBezTo>
                  <a:pt x="1265873" y="345758"/>
                  <a:pt x="1279208" y="360998"/>
                  <a:pt x="1279208" y="385763"/>
                </a:cubicBezTo>
                <a:lnTo>
                  <a:pt x="1279208" y="455295"/>
                </a:lnTo>
                <a:lnTo>
                  <a:pt x="1298258" y="455295"/>
                </a:lnTo>
                <a:lnTo>
                  <a:pt x="1298258" y="384810"/>
                </a:lnTo>
                <a:cubicBezTo>
                  <a:pt x="1297305" y="349568"/>
                  <a:pt x="1277303" y="328613"/>
                  <a:pt x="1244918" y="328613"/>
                </a:cubicBezTo>
                <a:close/>
                <a:moveTo>
                  <a:pt x="1374458" y="141923"/>
                </a:moveTo>
                <a:cubicBezTo>
                  <a:pt x="1365885" y="157163"/>
                  <a:pt x="1352550" y="165735"/>
                  <a:pt x="1333500" y="165735"/>
                </a:cubicBezTo>
                <a:cubicBezTo>
                  <a:pt x="1307783" y="165735"/>
                  <a:pt x="1289685" y="148590"/>
                  <a:pt x="1286828" y="125730"/>
                </a:cubicBezTo>
                <a:lnTo>
                  <a:pt x="1395413" y="125730"/>
                </a:lnTo>
                <a:lnTo>
                  <a:pt x="1395413" y="117158"/>
                </a:lnTo>
                <a:cubicBezTo>
                  <a:pt x="1395413" y="80963"/>
                  <a:pt x="1368743" y="54293"/>
                  <a:pt x="1332548" y="54293"/>
                </a:cubicBezTo>
                <a:cubicBezTo>
                  <a:pt x="1295400" y="54293"/>
                  <a:pt x="1267778" y="82868"/>
                  <a:pt x="1267778" y="119063"/>
                </a:cubicBezTo>
                <a:cubicBezTo>
                  <a:pt x="1267778" y="155258"/>
                  <a:pt x="1293495" y="182880"/>
                  <a:pt x="1332548" y="182880"/>
                </a:cubicBezTo>
                <a:cubicBezTo>
                  <a:pt x="1359218" y="182880"/>
                  <a:pt x="1377315" y="171450"/>
                  <a:pt x="1389698" y="151448"/>
                </a:cubicBezTo>
                <a:lnTo>
                  <a:pt x="1374458" y="141923"/>
                </a:lnTo>
                <a:close/>
                <a:moveTo>
                  <a:pt x="1332548" y="71438"/>
                </a:moveTo>
                <a:cubicBezTo>
                  <a:pt x="1356360" y="71438"/>
                  <a:pt x="1373505" y="86678"/>
                  <a:pt x="1376363" y="109538"/>
                </a:cubicBezTo>
                <a:lnTo>
                  <a:pt x="1286828" y="109538"/>
                </a:lnTo>
                <a:cubicBezTo>
                  <a:pt x="1291590" y="87630"/>
                  <a:pt x="1308735" y="71438"/>
                  <a:pt x="1332548" y="71438"/>
                </a:cubicBezTo>
                <a:close/>
                <a:moveTo>
                  <a:pt x="1091565" y="328613"/>
                </a:moveTo>
                <a:cubicBezTo>
                  <a:pt x="1055370" y="328613"/>
                  <a:pt x="1027748" y="357188"/>
                  <a:pt x="1027748" y="392430"/>
                </a:cubicBezTo>
                <a:cubicBezTo>
                  <a:pt x="1027748" y="428625"/>
                  <a:pt x="1055370" y="456248"/>
                  <a:pt x="1091565" y="456248"/>
                </a:cubicBezTo>
                <a:cubicBezTo>
                  <a:pt x="1127760" y="456248"/>
                  <a:pt x="1155383" y="427673"/>
                  <a:pt x="1155383" y="392430"/>
                </a:cubicBezTo>
                <a:cubicBezTo>
                  <a:pt x="1155383" y="357188"/>
                  <a:pt x="1127760" y="328613"/>
                  <a:pt x="1091565" y="328613"/>
                </a:cubicBezTo>
                <a:close/>
                <a:moveTo>
                  <a:pt x="1091565" y="439103"/>
                </a:moveTo>
                <a:cubicBezTo>
                  <a:pt x="1065848" y="439103"/>
                  <a:pt x="1046798" y="419100"/>
                  <a:pt x="1046798" y="392430"/>
                </a:cubicBezTo>
                <a:cubicBezTo>
                  <a:pt x="1046798" y="365760"/>
                  <a:pt x="1065848" y="345758"/>
                  <a:pt x="1091565" y="345758"/>
                </a:cubicBezTo>
                <a:cubicBezTo>
                  <a:pt x="1117283" y="345758"/>
                  <a:pt x="1137285" y="365760"/>
                  <a:pt x="1137285" y="392430"/>
                </a:cubicBezTo>
                <a:cubicBezTo>
                  <a:pt x="1137285" y="419100"/>
                  <a:pt x="1117283" y="439103"/>
                  <a:pt x="1091565" y="439103"/>
                </a:cubicBezTo>
                <a:close/>
                <a:moveTo>
                  <a:pt x="1222058" y="107633"/>
                </a:moveTo>
                <a:lnTo>
                  <a:pt x="1222058" y="180023"/>
                </a:lnTo>
                <a:lnTo>
                  <a:pt x="1241108" y="180023"/>
                </a:lnTo>
                <a:lnTo>
                  <a:pt x="1241108" y="107633"/>
                </a:lnTo>
                <a:cubicBezTo>
                  <a:pt x="1241108" y="75248"/>
                  <a:pt x="1223010" y="54293"/>
                  <a:pt x="1188720" y="54293"/>
                </a:cubicBezTo>
                <a:cubicBezTo>
                  <a:pt x="1167765" y="54293"/>
                  <a:pt x="1152525" y="64770"/>
                  <a:pt x="1143953" y="80010"/>
                </a:cubicBezTo>
                <a:cubicBezTo>
                  <a:pt x="1137285" y="64770"/>
                  <a:pt x="1122998" y="54293"/>
                  <a:pt x="1101090" y="54293"/>
                </a:cubicBezTo>
                <a:cubicBezTo>
                  <a:pt x="1082993" y="54293"/>
                  <a:pt x="1069658" y="61913"/>
                  <a:pt x="1061085" y="75248"/>
                </a:cubicBezTo>
                <a:lnTo>
                  <a:pt x="1061085" y="57150"/>
                </a:lnTo>
                <a:lnTo>
                  <a:pt x="1042988" y="57150"/>
                </a:lnTo>
                <a:lnTo>
                  <a:pt x="1042988" y="180975"/>
                </a:lnTo>
                <a:lnTo>
                  <a:pt x="1062038" y="180975"/>
                </a:lnTo>
                <a:lnTo>
                  <a:pt x="1062038" y="111443"/>
                </a:lnTo>
                <a:cubicBezTo>
                  <a:pt x="1062038" y="86678"/>
                  <a:pt x="1077278" y="71438"/>
                  <a:pt x="1098233" y="71438"/>
                </a:cubicBezTo>
                <a:cubicBezTo>
                  <a:pt x="1120140" y="71438"/>
                  <a:pt x="1132523" y="84773"/>
                  <a:pt x="1132523" y="106680"/>
                </a:cubicBezTo>
                <a:lnTo>
                  <a:pt x="1132523" y="180975"/>
                </a:lnTo>
                <a:lnTo>
                  <a:pt x="1151573" y="180975"/>
                </a:lnTo>
                <a:lnTo>
                  <a:pt x="1151573" y="109538"/>
                </a:lnTo>
                <a:cubicBezTo>
                  <a:pt x="1151573" y="85725"/>
                  <a:pt x="1166813" y="71438"/>
                  <a:pt x="1187768" y="71438"/>
                </a:cubicBezTo>
                <a:cubicBezTo>
                  <a:pt x="1209675" y="71438"/>
                  <a:pt x="1222058" y="85725"/>
                  <a:pt x="1222058" y="107633"/>
                </a:cubicBezTo>
                <a:close/>
                <a:moveTo>
                  <a:pt x="1583055" y="439103"/>
                </a:moveTo>
                <a:cubicBezTo>
                  <a:pt x="1572578" y="439103"/>
                  <a:pt x="1564958" y="433388"/>
                  <a:pt x="1564958" y="417195"/>
                </a:cubicBezTo>
                <a:lnTo>
                  <a:pt x="1564958" y="348615"/>
                </a:lnTo>
                <a:lnTo>
                  <a:pt x="1601153" y="348615"/>
                </a:lnTo>
                <a:lnTo>
                  <a:pt x="1601153" y="331470"/>
                </a:lnTo>
                <a:lnTo>
                  <a:pt x="1564958" y="331470"/>
                </a:lnTo>
                <a:lnTo>
                  <a:pt x="1564958" y="292418"/>
                </a:lnTo>
                <a:lnTo>
                  <a:pt x="1546860" y="303848"/>
                </a:lnTo>
                <a:lnTo>
                  <a:pt x="1546860" y="331470"/>
                </a:lnTo>
                <a:lnTo>
                  <a:pt x="1523048" y="331470"/>
                </a:lnTo>
                <a:lnTo>
                  <a:pt x="1523048" y="348615"/>
                </a:lnTo>
                <a:lnTo>
                  <a:pt x="1546860" y="348615"/>
                </a:lnTo>
                <a:lnTo>
                  <a:pt x="1546860" y="418148"/>
                </a:lnTo>
                <a:cubicBezTo>
                  <a:pt x="1546860" y="445770"/>
                  <a:pt x="1559243" y="457200"/>
                  <a:pt x="1582103" y="457200"/>
                </a:cubicBezTo>
                <a:cubicBezTo>
                  <a:pt x="1592580" y="457200"/>
                  <a:pt x="1600200" y="454343"/>
                  <a:pt x="1607820" y="448628"/>
                </a:cubicBezTo>
                <a:lnTo>
                  <a:pt x="1598295" y="433388"/>
                </a:lnTo>
                <a:cubicBezTo>
                  <a:pt x="1593533" y="437198"/>
                  <a:pt x="1588770" y="439103"/>
                  <a:pt x="1583055" y="439103"/>
                </a:cubicBezTo>
                <a:close/>
                <a:moveTo>
                  <a:pt x="1445895" y="328613"/>
                </a:moveTo>
                <a:cubicBezTo>
                  <a:pt x="1408748" y="328613"/>
                  <a:pt x="1381125" y="357188"/>
                  <a:pt x="1381125" y="393383"/>
                </a:cubicBezTo>
                <a:cubicBezTo>
                  <a:pt x="1381125" y="429578"/>
                  <a:pt x="1406843" y="457200"/>
                  <a:pt x="1445895" y="457200"/>
                </a:cubicBezTo>
                <a:cubicBezTo>
                  <a:pt x="1472565" y="457200"/>
                  <a:pt x="1490663" y="445770"/>
                  <a:pt x="1503045" y="425768"/>
                </a:cubicBezTo>
                <a:lnTo>
                  <a:pt x="1486853" y="416243"/>
                </a:lnTo>
                <a:cubicBezTo>
                  <a:pt x="1478280" y="431483"/>
                  <a:pt x="1464945" y="440055"/>
                  <a:pt x="1445895" y="440055"/>
                </a:cubicBezTo>
                <a:cubicBezTo>
                  <a:pt x="1420178" y="440055"/>
                  <a:pt x="1402080" y="422910"/>
                  <a:pt x="1399223" y="400050"/>
                </a:cubicBezTo>
                <a:lnTo>
                  <a:pt x="1507808" y="400050"/>
                </a:lnTo>
                <a:lnTo>
                  <a:pt x="1507808" y="391478"/>
                </a:lnTo>
                <a:cubicBezTo>
                  <a:pt x="1508760" y="355283"/>
                  <a:pt x="1482090" y="328613"/>
                  <a:pt x="1445895" y="328613"/>
                </a:cubicBezTo>
                <a:close/>
                <a:moveTo>
                  <a:pt x="1400175" y="383858"/>
                </a:moveTo>
                <a:cubicBezTo>
                  <a:pt x="1403985" y="361950"/>
                  <a:pt x="1422083" y="345758"/>
                  <a:pt x="1445895" y="345758"/>
                </a:cubicBezTo>
                <a:cubicBezTo>
                  <a:pt x="1469708" y="345758"/>
                  <a:pt x="1486853" y="360998"/>
                  <a:pt x="1489710" y="383858"/>
                </a:cubicBezTo>
                <a:lnTo>
                  <a:pt x="1400175" y="383858"/>
                </a:lnTo>
                <a:close/>
                <a:moveTo>
                  <a:pt x="818198" y="278130"/>
                </a:moveTo>
                <a:cubicBezTo>
                  <a:pt x="809625" y="278130"/>
                  <a:pt x="803910" y="284798"/>
                  <a:pt x="803910" y="293370"/>
                </a:cubicBezTo>
                <a:cubicBezTo>
                  <a:pt x="803910" y="301943"/>
                  <a:pt x="809625" y="308610"/>
                  <a:pt x="818198" y="308610"/>
                </a:cubicBezTo>
                <a:cubicBezTo>
                  <a:pt x="826770" y="308610"/>
                  <a:pt x="833438" y="301943"/>
                  <a:pt x="833438" y="293370"/>
                </a:cubicBezTo>
                <a:cubicBezTo>
                  <a:pt x="833438" y="284798"/>
                  <a:pt x="826770" y="278130"/>
                  <a:pt x="818198" y="278130"/>
                </a:cubicBezTo>
                <a:close/>
                <a:moveTo>
                  <a:pt x="6128385" y="315278"/>
                </a:moveTo>
                <a:lnTo>
                  <a:pt x="6143625" y="315278"/>
                </a:lnTo>
                <a:lnTo>
                  <a:pt x="6116955" y="278130"/>
                </a:lnTo>
                <a:lnTo>
                  <a:pt x="6096000" y="278130"/>
                </a:lnTo>
                <a:lnTo>
                  <a:pt x="6128385" y="315278"/>
                </a:lnTo>
                <a:close/>
                <a:moveTo>
                  <a:pt x="5686425" y="3810"/>
                </a:moveTo>
                <a:lnTo>
                  <a:pt x="5664518" y="3810"/>
                </a:lnTo>
                <a:lnTo>
                  <a:pt x="5637848" y="40005"/>
                </a:lnTo>
                <a:lnTo>
                  <a:pt x="5653088" y="40005"/>
                </a:lnTo>
                <a:lnTo>
                  <a:pt x="5686425" y="3810"/>
                </a:lnTo>
                <a:close/>
                <a:moveTo>
                  <a:pt x="5749290" y="142875"/>
                </a:moveTo>
                <a:cubicBezTo>
                  <a:pt x="5749290" y="170498"/>
                  <a:pt x="5761673" y="181928"/>
                  <a:pt x="5784533" y="181928"/>
                </a:cubicBezTo>
                <a:cubicBezTo>
                  <a:pt x="5795010" y="181928"/>
                  <a:pt x="5802630" y="179070"/>
                  <a:pt x="5810250" y="173355"/>
                </a:cubicBezTo>
                <a:lnTo>
                  <a:pt x="5800725" y="158115"/>
                </a:lnTo>
                <a:cubicBezTo>
                  <a:pt x="5796915" y="161925"/>
                  <a:pt x="5792153" y="163830"/>
                  <a:pt x="5786438" y="163830"/>
                </a:cubicBezTo>
                <a:cubicBezTo>
                  <a:pt x="5775960" y="163830"/>
                  <a:pt x="5768340" y="158115"/>
                  <a:pt x="5768340" y="141923"/>
                </a:cubicBezTo>
                <a:lnTo>
                  <a:pt x="5768340" y="73343"/>
                </a:lnTo>
                <a:lnTo>
                  <a:pt x="5804535" y="73343"/>
                </a:lnTo>
                <a:lnTo>
                  <a:pt x="5804535" y="57150"/>
                </a:lnTo>
                <a:lnTo>
                  <a:pt x="5768340" y="57150"/>
                </a:lnTo>
                <a:lnTo>
                  <a:pt x="5768340" y="18098"/>
                </a:lnTo>
                <a:lnTo>
                  <a:pt x="5750243" y="29528"/>
                </a:lnTo>
                <a:lnTo>
                  <a:pt x="5750243" y="57150"/>
                </a:lnTo>
                <a:lnTo>
                  <a:pt x="5724525" y="57150"/>
                </a:lnTo>
                <a:lnTo>
                  <a:pt x="5724525" y="74295"/>
                </a:lnTo>
                <a:lnTo>
                  <a:pt x="5748338" y="74295"/>
                </a:lnTo>
                <a:lnTo>
                  <a:pt x="5748338" y="142875"/>
                </a:lnTo>
                <a:close/>
                <a:moveTo>
                  <a:pt x="5093018" y="182880"/>
                </a:moveTo>
                <a:cubicBezTo>
                  <a:pt x="5119688" y="182880"/>
                  <a:pt x="5137785" y="171450"/>
                  <a:pt x="5150168" y="151448"/>
                </a:cubicBezTo>
                <a:lnTo>
                  <a:pt x="5133975" y="141923"/>
                </a:lnTo>
                <a:cubicBezTo>
                  <a:pt x="5125403" y="157163"/>
                  <a:pt x="5112068" y="165735"/>
                  <a:pt x="5093018" y="165735"/>
                </a:cubicBezTo>
                <a:cubicBezTo>
                  <a:pt x="5067300" y="165735"/>
                  <a:pt x="5049203" y="148590"/>
                  <a:pt x="5046345" y="125730"/>
                </a:cubicBezTo>
                <a:lnTo>
                  <a:pt x="5154930" y="125730"/>
                </a:lnTo>
                <a:lnTo>
                  <a:pt x="5154930" y="117158"/>
                </a:lnTo>
                <a:cubicBezTo>
                  <a:pt x="5154930" y="80963"/>
                  <a:pt x="5128260" y="54293"/>
                  <a:pt x="5092065" y="54293"/>
                </a:cubicBezTo>
                <a:cubicBezTo>
                  <a:pt x="5054918" y="54293"/>
                  <a:pt x="5027295" y="82868"/>
                  <a:pt x="5027295" y="119063"/>
                </a:cubicBezTo>
                <a:cubicBezTo>
                  <a:pt x="5028248" y="155258"/>
                  <a:pt x="5053965" y="182880"/>
                  <a:pt x="5093018" y="182880"/>
                </a:cubicBezTo>
                <a:close/>
                <a:moveTo>
                  <a:pt x="5092065" y="71438"/>
                </a:moveTo>
                <a:cubicBezTo>
                  <a:pt x="5115878" y="71438"/>
                  <a:pt x="5133023" y="86678"/>
                  <a:pt x="5135880" y="109538"/>
                </a:cubicBezTo>
                <a:lnTo>
                  <a:pt x="5046345" y="109538"/>
                </a:lnTo>
                <a:cubicBezTo>
                  <a:pt x="5051108" y="87630"/>
                  <a:pt x="5069205" y="71438"/>
                  <a:pt x="5092065" y="71438"/>
                </a:cubicBezTo>
                <a:close/>
                <a:moveTo>
                  <a:pt x="5942648" y="182880"/>
                </a:moveTo>
                <a:cubicBezTo>
                  <a:pt x="5969318" y="182880"/>
                  <a:pt x="5987415" y="171450"/>
                  <a:pt x="5999798" y="151448"/>
                </a:cubicBezTo>
                <a:lnTo>
                  <a:pt x="5983605" y="141923"/>
                </a:lnTo>
                <a:cubicBezTo>
                  <a:pt x="5975033" y="157163"/>
                  <a:pt x="5961698" y="165735"/>
                  <a:pt x="5942648" y="165735"/>
                </a:cubicBezTo>
                <a:cubicBezTo>
                  <a:pt x="5916930" y="165735"/>
                  <a:pt x="5898833" y="148590"/>
                  <a:pt x="5895975" y="125730"/>
                </a:cubicBezTo>
                <a:lnTo>
                  <a:pt x="6004560" y="125730"/>
                </a:lnTo>
                <a:lnTo>
                  <a:pt x="6004560" y="117158"/>
                </a:lnTo>
                <a:cubicBezTo>
                  <a:pt x="6004560" y="80963"/>
                  <a:pt x="5977890" y="54293"/>
                  <a:pt x="5941695" y="54293"/>
                </a:cubicBezTo>
                <a:cubicBezTo>
                  <a:pt x="5904548" y="54293"/>
                  <a:pt x="5876925" y="82868"/>
                  <a:pt x="5876925" y="119063"/>
                </a:cubicBezTo>
                <a:cubicBezTo>
                  <a:pt x="5877878" y="155258"/>
                  <a:pt x="5903595" y="182880"/>
                  <a:pt x="5942648" y="182880"/>
                </a:cubicBezTo>
                <a:close/>
                <a:moveTo>
                  <a:pt x="5942648" y="71438"/>
                </a:moveTo>
                <a:cubicBezTo>
                  <a:pt x="5966460" y="71438"/>
                  <a:pt x="5983605" y="86678"/>
                  <a:pt x="5986463" y="109538"/>
                </a:cubicBezTo>
                <a:lnTo>
                  <a:pt x="5895975" y="109538"/>
                </a:lnTo>
                <a:cubicBezTo>
                  <a:pt x="5900738" y="87630"/>
                  <a:pt x="5918835" y="71438"/>
                  <a:pt x="5942648" y="71438"/>
                </a:cubicBezTo>
                <a:close/>
                <a:moveTo>
                  <a:pt x="5229225" y="165735"/>
                </a:moveTo>
                <a:cubicBezTo>
                  <a:pt x="5210175" y="165735"/>
                  <a:pt x="5197793" y="158115"/>
                  <a:pt x="5189220" y="145733"/>
                </a:cubicBezTo>
                <a:lnTo>
                  <a:pt x="5173028" y="157163"/>
                </a:lnTo>
                <a:cubicBezTo>
                  <a:pt x="5184458" y="173355"/>
                  <a:pt x="5201603" y="182880"/>
                  <a:pt x="5228273" y="182880"/>
                </a:cubicBezTo>
                <a:cubicBezTo>
                  <a:pt x="5260658" y="182880"/>
                  <a:pt x="5276850" y="163830"/>
                  <a:pt x="5276850" y="144780"/>
                </a:cubicBezTo>
                <a:cubicBezTo>
                  <a:pt x="5276850" y="119063"/>
                  <a:pt x="5253990" y="113348"/>
                  <a:pt x="5232083" y="109538"/>
                </a:cubicBezTo>
                <a:cubicBezTo>
                  <a:pt x="5213033" y="105728"/>
                  <a:pt x="5197793" y="102870"/>
                  <a:pt x="5197793" y="90488"/>
                </a:cubicBezTo>
                <a:cubicBezTo>
                  <a:pt x="5197793" y="79058"/>
                  <a:pt x="5205413" y="70485"/>
                  <a:pt x="5224463" y="70485"/>
                </a:cubicBezTo>
                <a:cubicBezTo>
                  <a:pt x="5240655" y="70485"/>
                  <a:pt x="5251133" y="77153"/>
                  <a:pt x="5258753" y="86678"/>
                </a:cubicBezTo>
                <a:lnTo>
                  <a:pt x="5273993" y="76200"/>
                </a:lnTo>
                <a:cubicBezTo>
                  <a:pt x="5262563" y="62865"/>
                  <a:pt x="5247323" y="54293"/>
                  <a:pt x="5224463" y="54293"/>
                </a:cubicBezTo>
                <a:cubicBezTo>
                  <a:pt x="5194935" y="54293"/>
                  <a:pt x="5178743" y="71438"/>
                  <a:pt x="5178743" y="90488"/>
                </a:cubicBezTo>
                <a:cubicBezTo>
                  <a:pt x="5178743" y="115253"/>
                  <a:pt x="5201603" y="120968"/>
                  <a:pt x="5222558" y="124778"/>
                </a:cubicBezTo>
                <a:cubicBezTo>
                  <a:pt x="5240655" y="128588"/>
                  <a:pt x="5257800" y="131445"/>
                  <a:pt x="5257800" y="144780"/>
                </a:cubicBezTo>
                <a:cubicBezTo>
                  <a:pt x="5257800" y="157163"/>
                  <a:pt x="5248275" y="165735"/>
                  <a:pt x="5229225" y="165735"/>
                </a:cubicBezTo>
                <a:close/>
                <a:moveTo>
                  <a:pt x="3543300" y="3810"/>
                </a:moveTo>
                <a:lnTo>
                  <a:pt x="3521393" y="3810"/>
                </a:lnTo>
                <a:lnTo>
                  <a:pt x="3494723" y="40005"/>
                </a:lnTo>
                <a:lnTo>
                  <a:pt x="3509963" y="40005"/>
                </a:lnTo>
                <a:lnTo>
                  <a:pt x="3543300" y="3810"/>
                </a:lnTo>
                <a:close/>
                <a:moveTo>
                  <a:pt x="3614738" y="112395"/>
                </a:moveTo>
                <a:cubicBezTo>
                  <a:pt x="3614738" y="84773"/>
                  <a:pt x="3626168" y="73343"/>
                  <a:pt x="3647123" y="73343"/>
                </a:cubicBezTo>
                <a:cubicBezTo>
                  <a:pt x="3653790" y="73343"/>
                  <a:pt x="3658553" y="75248"/>
                  <a:pt x="3662363" y="77153"/>
                </a:cubicBezTo>
                <a:lnTo>
                  <a:pt x="3669983" y="59055"/>
                </a:lnTo>
                <a:cubicBezTo>
                  <a:pt x="3665220" y="56198"/>
                  <a:pt x="3657600" y="54293"/>
                  <a:pt x="3649028" y="54293"/>
                </a:cubicBezTo>
                <a:cubicBezTo>
                  <a:pt x="3631883" y="54293"/>
                  <a:pt x="3619500" y="62865"/>
                  <a:pt x="3613785" y="79058"/>
                </a:cubicBezTo>
                <a:lnTo>
                  <a:pt x="3613785" y="57150"/>
                </a:lnTo>
                <a:lnTo>
                  <a:pt x="3595688" y="57150"/>
                </a:lnTo>
                <a:lnTo>
                  <a:pt x="3595688" y="180975"/>
                </a:lnTo>
                <a:lnTo>
                  <a:pt x="3613785" y="180975"/>
                </a:lnTo>
                <a:lnTo>
                  <a:pt x="3613785" y="112395"/>
                </a:lnTo>
                <a:close/>
                <a:moveTo>
                  <a:pt x="4934903" y="182880"/>
                </a:moveTo>
                <a:cubicBezTo>
                  <a:pt x="4953000" y="182880"/>
                  <a:pt x="4971098" y="173355"/>
                  <a:pt x="4980623" y="158115"/>
                </a:cubicBezTo>
                <a:lnTo>
                  <a:pt x="4980623" y="180023"/>
                </a:lnTo>
                <a:lnTo>
                  <a:pt x="4998720" y="180023"/>
                </a:lnTo>
                <a:lnTo>
                  <a:pt x="4998720" y="0"/>
                </a:lnTo>
                <a:lnTo>
                  <a:pt x="4981575" y="0"/>
                </a:lnTo>
                <a:lnTo>
                  <a:pt x="4981575" y="78105"/>
                </a:lnTo>
                <a:cubicBezTo>
                  <a:pt x="4972050" y="62865"/>
                  <a:pt x="4953000" y="54293"/>
                  <a:pt x="4935855" y="54293"/>
                </a:cubicBezTo>
                <a:cubicBezTo>
                  <a:pt x="4901565" y="54293"/>
                  <a:pt x="4872990" y="80963"/>
                  <a:pt x="4872990" y="118110"/>
                </a:cubicBezTo>
                <a:cubicBezTo>
                  <a:pt x="4872990" y="155258"/>
                  <a:pt x="4899660" y="182880"/>
                  <a:pt x="4934903" y="182880"/>
                </a:cubicBezTo>
                <a:close/>
                <a:moveTo>
                  <a:pt x="4936808" y="71438"/>
                </a:moveTo>
                <a:cubicBezTo>
                  <a:pt x="4963478" y="71438"/>
                  <a:pt x="4982528" y="92393"/>
                  <a:pt x="4982528" y="118110"/>
                </a:cubicBezTo>
                <a:cubicBezTo>
                  <a:pt x="4982528" y="143828"/>
                  <a:pt x="4962525" y="164783"/>
                  <a:pt x="4936808" y="164783"/>
                </a:cubicBezTo>
                <a:cubicBezTo>
                  <a:pt x="4911090" y="164783"/>
                  <a:pt x="4891088" y="144780"/>
                  <a:pt x="4891088" y="118110"/>
                </a:cubicBezTo>
                <a:cubicBezTo>
                  <a:pt x="4891088" y="92393"/>
                  <a:pt x="4911090" y="71438"/>
                  <a:pt x="4936808" y="71438"/>
                </a:cubicBezTo>
                <a:close/>
                <a:moveTo>
                  <a:pt x="2991803" y="182880"/>
                </a:moveTo>
                <a:cubicBezTo>
                  <a:pt x="3018473" y="182880"/>
                  <a:pt x="3036570" y="171450"/>
                  <a:pt x="3048953" y="151448"/>
                </a:cubicBezTo>
                <a:lnTo>
                  <a:pt x="3032760" y="141923"/>
                </a:lnTo>
                <a:cubicBezTo>
                  <a:pt x="3024188" y="157163"/>
                  <a:pt x="3010853" y="165735"/>
                  <a:pt x="2991803" y="165735"/>
                </a:cubicBezTo>
                <a:cubicBezTo>
                  <a:pt x="2966085" y="165735"/>
                  <a:pt x="2947988" y="148590"/>
                  <a:pt x="2945130" y="125730"/>
                </a:cubicBezTo>
                <a:lnTo>
                  <a:pt x="3053715" y="125730"/>
                </a:lnTo>
                <a:lnTo>
                  <a:pt x="3053715" y="117158"/>
                </a:lnTo>
                <a:cubicBezTo>
                  <a:pt x="3053715" y="80963"/>
                  <a:pt x="3027045" y="54293"/>
                  <a:pt x="2990850" y="54293"/>
                </a:cubicBezTo>
                <a:cubicBezTo>
                  <a:pt x="2953703" y="54293"/>
                  <a:pt x="2926080" y="82868"/>
                  <a:pt x="2926080" y="119063"/>
                </a:cubicBezTo>
                <a:cubicBezTo>
                  <a:pt x="2926080" y="155258"/>
                  <a:pt x="2951798" y="182880"/>
                  <a:pt x="2991803" y="182880"/>
                </a:cubicBezTo>
                <a:close/>
                <a:moveTo>
                  <a:pt x="2990850" y="71438"/>
                </a:moveTo>
                <a:cubicBezTo>
                  <a:pt x="3014663" y="71438"/>
                  <a:pt x="3031808" y="86678"/>
                  <a:pt x="3034665" y="109538"/>
                </a:cubicBezTo>
                <a:lnTo>
                  <a:pt x="2945130" y="109538"/>
                </a:lnTo>
                <a:cubicBezTo>
                  <a:pt x="2948940" y="87630"/>
                  <a:pt x="2967038" y="71438"/>
                  <a:pt x="2990850" y="71438"/>
                </a:cubicBezTo>
                <a:close/>
                <a:moveTo>
                  <a:pt x="4730115" y="182880"/>
                </a:moveTo>
                <a:cubicBezTo>
                  <a:pt x="4756785" y="182880"/>
                  <a:pt x="4774883" y="171450"/>
                  <a:pt x="4787265" y="151448"/>
                </a:cubicBezTo>
                <a:lnTo>
                  <a:pt x="4771073" y="141923"/>
                </a:lnTo>
                <a:cubicBezTo>
                  <a:pt x="4762500" y="157163"/>
                  <a:pt x="4749165" y="165735"/>
                  <a:pt x="4730115" y="165735"/>
                </a:cubicBezTo>
                <a:cubicBezTo>
                  <a:pt x="4704398" y="165735"/>
                  <a:pt x="4686300" y="148590"/>
                  <a:pt x="4683443" y="125730"/>
                </a:cubicBezTo>
                <a:lnTo>
                  <a:pt x="4792028" y="125730"/>
                </a:lnTo>
                <a:lnTo>
                  <a:pt x="4792028" y="117158"/>
                </a:lnTo>
                <a:cubicBezTo>
                  <a:pt x="4792028" y="80963"/>
                  <a:pt x="4765358" y="54293"/>
                  <a:pt x="4729163" y="54293"/>
                </a:cubicBezTo>
                <a:cubicBezTo>
                  <a:pt x="4692015" y="54293"/>
                  <a:pt x="4664393" y="82868"/>
                  <a:pt x="4664393" y="119063"/>
                </a:cubicBezTo>
                <a:cubicBezTo>
                  <a:pt x="4665345" y="155258"/>
                  <a:pt x="4691063" y="182880"/>
                  <a:pt x="4730115" y="182880"/>
                </a:cubicBezTo>
                <a:close/>
                <a:moveTo>
                  <a:pt x="4730115" y="71438"/>
                </a:moveTo>
                <a:cubicBezTo>
                  <a:pt x="4753928" y="71438"/>
                  <a:pt x="4771073" y="86678"/>
                  <a:pt x="4773930" y="109538"/>
                </a:cubicBezTo>
                <a:lnTo>
                  <a:pt x="4684395" y="109538"/>
                </a:lnTo>
                <a:cubicBezTo>
                  <a:pt x="4688205" y="87630"/>
                  <a:pt x="4706303" y="71438"/>
                  <a:pt x="4730115" y="71438"/>
                </a:cubicBezTo>
                <a:close/>
                <a:moveTo>
                  <a:pt x="7761923" y="182880"/>
                </a:moveTo>
                <a:cubicBezTo>
                  <a:pt x="7790498" y="182880"/>
                  <a:pt x="7811453" y="166688"/>
                  <a:pt x="7820978" y="143828"/>
                </a:cubicBezTo>
                <a:lnTo>
                  <a:pt x="7803833" y="136208"/>
                </a:lnTo>
                <a:cubicBezTo>
                  <a:pt x="7797165" y="152400"/>
                  <a:pt x="7782878" y="164783"/>
                  <a:pt x="7762875" y="164783"/>
                </a:cubicBezTo>
                <a:cubicBezTo>
                  <a:pt x="7737158" y="164783"/>
                  <a:pt x="7717155" y="143828"/>
                  <a:pt x="7717155" y="118110"/>
                </a:cubicBezTo>
                <a:cubicBezTo>
                  <a:pt x="7717155" y="92393"/>
                  <a:pt x="7737158" y="71438"/>
                  <a:pt x="7762875" y="71438"/>
                </a:cubicBezTo>
                <a:cubicBezTo>
                  <a:pt x="7781925" y="71438"/>
                  <a:pt x="7797165" y="81915"/>
                  <a:pt x="7803833" y="99060"/>
                </a:cubicBezTo>
                <a:lnTo>
                  <a:pt x="7820978" y="91440"/>
                </a:lnTo>
                <a:cubicBezTo>
                  <a:pt x="7811453" y="69533"/>
                  <a:pt x="7789545" y="54293"/>
                  <a:pt x="7762875" y="54293"/>
                </a:cubicBezTo>
                <a:cubicBezTo>
                  <a:pt x="7726680" y="54293"/>
                  <a:pt x="7698105" y="81915"/>
                  <a:pt x="7698105" y="118110"/>
                </a:cubicBezTo>
                <a:cubicBezTo>
                  <a:pt x="7697153" y="154305"/>
                  <a:pt x="7724775" y="182880"/>
                  <a:pt x="7761923" y="182880"/>
                </a:cubicBezTo>
                <a:close/>
                <a:moveTo>
                  <a:pt x="7109460" y="165735"/>
                </a:moveTo>
                <a:cubicBezTo>
                  <a:pt x="7090410" y="165735"/>
                  <a:pt x="7078028" y="158115"/>
                  <a:pt x="7069455" y="145733"/>
                </a:cubicBezTo>
                <a:lnTo>
                  <a:pt x="7053263" y="157163"/>
                </a:lnTo>
                <a:cubicBezTo>
                  <a:pt x="7064693" y="173355"/>
                  <a:pt x="7081838" y="182880"/>
                  <a:pt x="7108508" y="182880"/>
                </a:cubicBezTo>
                <a:cubicBezTo>
                  <a:pt x="7140893" y="182880"/>
                  <a:pt x="7157085" y="163830"/>
                  <a:pt x="7157085" y="144780"/>
                </a:cubicBezTo>
                <a:cubicBezTo>
                  <a:pt x="7157085" y="119063"/>
                  <a:pt x="7134225" y="113348"/>
                  <a:pt x="7112318" y="109538"/>
                </a:cubicBezTo>
                <a:cubicBezTo>
                  <a:pt x="7093268" y="105728"/>
                  <a:pt x="7078028" y="102870"/>
                  <a:pt x="7078028" y="90488"/>
                </a:cubicBezTo>
                <a:cubicBezTo>
                  <a:pt x="7078028" y="79058"/>
                  <a:pt x="7085648" y="70485"/>
                  <a:pt x="7104698" y="70485"/>
                </a:cubicBezTo>
                <a:cubicBezTo>
                  <a:pt x="7120890" y="70485"/>
                  <a:pt x="7131368" y="77153"/>
                  <a:pt x="7138988" y="86678"/>
                </a:cubicBezTo>
                <a:lnTo>
                  <a:pt x="7154228" y="76200"/>
                </a:lnTo>
                <a:cubicBezTo>
                  <a:pt x="7142798" y="62865"/>
                  <a:pt x="7127558" y="54293"/>
                  <a:pt x="7104698" y="54293"/>
                </a:cubicBezTo>
                <a:cubicBezTo>
                  <a:pt x="7075170" y="54293"/>
                  <a:pt x="7058978" y="71438"/>
                  <a:pt x="7058978" y="90488"/>
                </a:cubicBezTo>
                <a:cubicBezTo>
                  <a:pt x="7058978" y="115253"/>
                  <a:pt x="7081838" y="120968"/>
                  <a:pt x="7102793" y="124778"/>
                </a:cubicBezTo>
                <a:cubicBezTo>
                  <a:pt x="7120890" y="128588"/>
                  <a:pt x="7138035" y="131445"/>
                  <a:pt x="7138035" y="144780"/>
                </a:cubicBezTo>
                <a:cubicBezTo>
                  <a:pt x="7138988" y="157163"/>
                  <a:pt x="7128510" y="165735"/>
                  <a:pt x="7109460" y="165735"/>
                </a:cubicBezTo>
                <a:close/>
                <a:moveTo>
                  <a:pt x="7343775" y="112395"/>
                </a:moveTo>
                <a:cubicBezTo>
                  <a:pt x="7343775" y="84773"/>
                  <a:pt x="7355205" y="73343"/>
                  <a:pt x="7376160" y="73343"/>
                </a:cubicBezTo>
                <a:cubicBezTo>
                  <a:pt x="7382828" y="73343"/>
                  <a:pt x="7387590" y="75248"/>
                  <a:pt x="7391400" y="77153"/>
                </a:cubicBezTo>
                <a:lnTo>
                  <a:pt x="7399020" y="59055"/>
                </a:lnTo>
                <a:cubicBezTo>
                  <a:pt x="7394258" y="56198"/>
                  <a:pt x="7386638" y="54293"/>
                  <a:pt x="7378065" y="54293"/>
                </a:cubicBezTo>
                <a:cubicBezTo>
                  <a:pt x="7360920" y="54293"/>
                  <a:pt x="7348538" y="62865"/>
                  <a:pt x="7342823" y="79058"/>
                </a:cubicBezTo>
                <a:lnTo>
                  <a:pt x="7342823" y="57150"/>
                </a:lnTo>
                <a:lnTo>
                  <a:pt x="7324725" y="57150"/>
                </a:lnTo>
                <a:lnTo>
                  <a:pt x="7324725" y="180975"/>
                </a:lnTo>
                <a:lnTo>
                  <a:pt x="7342823" y="180975"/>
                </a:lnTo>
                <a:lnTo>
                  <a:pt x="7342823" y="112395"/>
                </a:lnTo>
                <a:close/>
                <a:moveTo>
                  <a:pt x="849630" y="180023"/>
                </a:moveTo>
                <a:lnTo>
                  <a:pt x="868680" y="180023"/>
                </a:lnTo>
                <a:lnTo>
                  <a:pt x="868680" y="109538"/>
                </a:lnTo>
                <a:cubicBezTo>
                  <a:pt x="868680" y="75248"/>
                  <a:pt x="848678" y="54293"/>
                  <a:pt x="816293" y="54293"/>
                </a:cubicBezTo>
                <a:cubicBezTo>
                  <a:pt x="797243" y="54293"/>
                  <a:pt x="782003" y="63818"/>
                  <a:pt x="773430" y="77153"/>
                </a:cubicBezTo>
                <a:lnTo>
                  <a:pt x="773430" y="57150"/>
                </a:lnTo>
                <a:lnTo>
                  <a:pt x="755333" y="57150"/>
                </a:lnTo>
                <a:lnTo>
                  <a:pt x="755333" y="180975"/>
                </a:lnTo>
                <a:lnTo>
                  <a:pt x="774383" y="180975"/>
                </a:lnTo>
                <a:lnTo>
                  <a:pt x="774383" y="112395"/>
                </a:lnTo>
                <a:cubicBezTo>
                  <a:pt x="774383" y="88583"/>
                  <a:pt x="791528" y="72390"/>
                  <a:pt x="813435" y="72390"/>
                </a:cubicBezTo>
                <a:cubicBezTo>
                  <a:pt x="837248" y="72390"/>
                  <a:pt x="850583" y="87630"/>
                  <a:pt x="850583" y="112395"/>
                </a:cubicBezTo>
                <a:lnTo>
                  <a:pt x="850583" y="180023"/>
                </a:lnTo>
                <a:close/>
                <a:moveTo>
                  <a:pt x="6725603" y="40005"/>
                </a:moveTo>
                <a:cubicBezTo>
                  <a:pt x="6731318" y="40005"/>
                  <a:pt x="6735128" y="37148"/>
                  <a:pt x="6735128" y="31433"/>
                </a:cubicBezTo>
                <a:cubicBezTo>
                  <a:pt x="6735128" y="32385"/>
                  <a:pt x="6735128" y="33338"/>
                  <a:pt x="6735128" y="34290"/>
                </a:cubicBezTo>
                <a:cubicBezTo>
                  <a:pt x="6735128" y="43815"/>
                  <a:pt x="6728460" y="53340"/>
                  <a:pt x="6716078" y="60960"/>
                </a:cubicBezTo>
                <a:lnTo>
                  <a:pt x="6722745" y="69533"/>
                </a:lnTo>
                <a:cubicBezTo>
                  <a:pt x="6737033" y="60960"/>
                  <a:pt x="6747510" y="47625"/>
                  <a:pt x="6747510" y="32385"/>
                </a:cubicBezTo>
                <a:cubicBezTo>
                  <a:pt x="6747510" y="20955"/>
                  <a:pt x="6740843" y="12383"/>
                  <a:pt x="6729413" y="12383"/>
                </a:cubicBezTo>
                <a:cubicBezTo>
                  <a:pt x="6719888" y="12383"/>
                  <a:pt x="6714173" y="19050"/>
                  <a:pt x="6714173" y="27623"/>
                </a:cubicBezTo>
                <a:cubicBezTo>
                  <a:pt x="6714173" y="34290"/>
                  <a:pt x="6718935" y="40005"/>
                  <a:pt x="6725603" y="40005"/>
                </a:cubicBezTo>
                <a:close/>
                <a:moveTo>
                  <a:pt x="6051233" y="112395"/>
                </a:moveTo>
                <a:cubicBezTo>
                  <a:pt x="6051233" y="84773"/>
                  <a:pt x="6062663" y="73343"/>
                  <a:pt x="6083618" y="73343"/>
                </a:cubicBezTo>
                <a:cubicBezTo>
                  <a:pt x="6090285" y="73343"/>
                  <a:pt x="6095048" y="75248"/>
                  <a:pt x="6098858" y="77153"/>
                </a:cubicBezTo>
                <a:lnTo>
                  <a:pt x="6106478" y="59055"/>
                </a:lnTo>
                <a:cubicBezTo>
                  <a:pt x="6101715" y="56198"/>
                  <a:pt x="6094095" y="54293"/>
                  <a:pt x="6085523" y="54293"/>
                </a:cubicBezTo>
                <a:cubicBezTo>
                  <a:pt x="6068378" y="54293"/>
                  <a:pt x="6055995" y="62865"/>
                  <a:pt x="6050280" y="79058"/>
                </a:cubicBezTo>
                <a:lnTo>
                  <a:pt x="6050280" y="57150"/>
                </a:lnTo>
                <a:lnTo>
                  <a:pt x="6032183" y="57150"/>
                </a:lnTo>
                <a:lnTo>
                  <a:pt x="6032183" y="180975"/>
                </a:lnTo>
                <a:lnTo>
                  <a:pt x="6050280" y="180975"/>
                </a:lnTo>
                <a:lnTo>
                  <a:pt x="6050280" y="112395"/>
                </a:lnTo>
                <a:close/>
                <a:moveTo>
                  <a:pt x="6684645" y="0"/>
                </a:moveTo>
                <a:lnTo>
                  <a:pt x="6665595" y="0"/>
                </a:lnTo>
                <a:lnTo>
                  <a:pt x="6665595" y="180023"/>
                </a:lnTo>
                <a:lnTo>
                  <a:pt x="6684645" y="180023"/>
                </a:lnTo>
                <a:lnTo>
                  <a:pt x="6684645" y="0"/>
                </a:lnTo>
                <a:close/>
                <a:moveTo>
                  <a:pt x="6988493" y="165735"/>
                </a:moveTo>
                <a:cubicBezTo>
                  <a:pt x="6969443" y="165735"/>
                  <a:pt x="6957060" y="158115"/>
                  <a:pt x="6948488" y="145733"/>
                </a:cubicBezTo>
                <a:lnTo>
                  <a:pt x="6932295" y="157163"/>
                </a:lnTo>
                <a:cubicBezTo>
                  <a:pt x="6943725" y="173355"/>
                  <a:pt x="6960870" y="182880"/>
                  <a:pt x="6987540" y="182880"/>
                </a:cubicBezTo>
                <a:cubicBezTo>
                  <a:pt x="7019925" y="182880"/>
                  <a:pt x="7036118" y="163830"/>
                  <a:pt x="7036118" y="144780"/>
                </a:cubicBezTo>
                <a:cubicBezTo>
                  <a:pt x="7036118" y="119063"/>
                  <a:pt x="7013258" y="113348"/>
                  <a:pt x="6991350" y="109538"/>
                </a:cubicBezTo>
                <a:cubicBezTo>
                  <a:pt x="6972300" y="105728"/>
                  <a:pt x="6957060" y="102870"/>
                  <a:pt x="6957060" y="90488"/>
                </a:cubicBezTo>
                <a:cubicBezTo>
                  <a:pt x="6957060" y="79058"/>
                  <a:pt x="6964680" y="70485"/>
                  <a:pt x="6983730" y="70485"/>
                </a:cubicBezTo>
                <a:cubicBezTo>
                  <a:pt x="6999923" y="70485"/>
                  <a:pt x="7010400" y="77153"/>
                  <a:pt x="7018020" y="86678"/>
                </a:cubicBezTo>
                <a:lnTo>
                  <a:pt x="7033260" y="76200"/>
                </a:lnTo>
                <a:cubicBezTo>
                  <a:pt x="7021830" y="62865"/>
                  <a:pt x="7006590" y="54293"/>
                  <a:pt x="6983730" y="54293"/>
                </a:cubicBezTo>
                <a:cubicBezTo>
                  <a:pt x="6954203" y="54293"/>
                  <a:pt x="6938010" y="71438"/>
                  <a:pt x="6938010" y="90488"/>
                </a:cubicBezTo>
                <a:cubicBezTo>
                  <a:pt x="6938010" y="115253"/>
                  <a:pt x="6960870" y="120968"/>
                  <a:pt x="6981825" y="124778"/>
                </a:cubicBezTo>
                <a:cubicBezTo>
                  <a:pt x="6999923" y="128588"/>
                  <a:pt x="7017068" y="131445"/>
                  <a:pt x="7017068" y="144780"/>
                </a:cubicBezTo>
                <a:cubicBezTo>
                  <a:pt x="7017068" y="157163"/>
                  <a:pt x="7007543" y="165735"/>
                  <a:pt x="6988493" y="165735"/>
                </a:cubicBezTo>
                <a:close/>
                <a:moveTo>
                  <a:pt x="7151370" y="315278"/>
                </a:moveTo>
                <a:lnTo>
                  <a:pt x="7184708" y="279083"/>
                </a:lnTo>
                <a:lnTo>
                  <a:pt x="7162800" y="279083"/>
                </a:lnTo>
                <a:lnTo>
                  <a:pt x="7136130" y="315278"/>
                </a:lnTo>
                <a:lnTo>
                  <a:pt x="7151370" y="315278"/>
                </a:lnTo>
                <a:close/>
                <a:moveTo>
                  <a:pt x="7905750" y="182880"/>
                </a:moveTo>
                <a:cubicBezTo>
                  <a:pt x="7932420" y="182880"/>
                  <a:pt x="7950518" y="171450"/>
                  <a:pt x="7962900" y="151448"/>
                </a:cubicBezTo>
                <a:lnTo>
                  <a:pt x="7946708" y="141923"/>
                </a:lnTo>
                <a:cubicBezTo>
                  <a:pt x="7938135" y="157163"/>
                  <a:pt x="7924800" y="165735"/>
                  <a:pt x="7905750" y="165735"/>
                </a:cubicBezTo>
                <a:cubicBezTo>
                  <a:pt x="7880033" y="165735"/>
                  <a:pt x="7861935" y="148590"/>
                  <a:pt x="7859078" y="125730"/>
                </a:cubicBezTo>
                <a:lnTo>
                  <a:pt x="7967663" y="125730"/>
                </a:lnTo>
                <a:lnTo>
                  <a:pt x="7967663" y="117158"/>
                </a:lnTo>
                <a:cubicBezTo>
                  <a:pt x="7967663" y="80963"/>
                  <a:pt x="7940993" y="54293"/>
                  <a:pt x="7904798" y="54293"/>
                </a:cubicBezTo>
                <a:cubicBezTo>
                  <a:pt x="7867650" y="54293"/>
                  <a:pt x="7840028" y="82868"/>
                  <a:pt x="7840028" y="119063"/>
                </a:cubicBezTo>
                <a:cubicBezTo>
                  <a:pt x="7840980" y="155258"/>
                  <a:pt x="7866698" y="182880"/>
                  <a:pt x="7905750" y="182880"/>
                </a:cubicBezTo>
                <a:close/>
                <a:moveTo>
                  <a:pt x="7905750" y="71438"/>
                </a:moveTo>
                <a:cubicBezTo>
                  <a:pt x="7929563" y="71438"/>
                  <a:pt x="7946708" y="86678"/>
                  <a:pt x="7949565" y="109538"/>
                </a:cubicBezTo>
                <a:lnTo>
                  <a:pt x="7860030" y="109538"/>
                </a:lnTo>
                <a:cubicBezTo>
                  <a:pt x="7863840" y="87630"/>
                  <a:pt x="7881938" y="71438"/>
                  <a:pt x="7905750" y="71438"/>
                </a:cubicBezTo>
                <a:close/>
                <a:moveTo>
                  <a:pt x="530543" y="328613"/>
                </a:moveTo>
                <a:cubicBezTo>
                  <a:pt x="493395" y="328613"/>
                  <a:pt x="465773" y="357188"/>
                  <a:pt x="465773" y="393383"/>
                </a:cubicBezTo>
                <a:cubicBezTo>
                  <a:pt x="465773" y="429578"/>
                  <a:pt x="491490" y="457200"/>
                  <a:pt x="530543" y="457200"/>
                </a:cubicBezTo>
                <a:cubicBezTo>
                  <a:pt x="557213" y="457200"/>
                  <a:pt x="575310" y="445770"/>
                  <a:pt x="587693" y="425768"/>
                </a:cubicBezTo>
                <a:lnTo>
                  <a:pt x="571500" y="416243"/>
                </a:lnTo>
                <a:cubicBezTo>
                  <a:pt x="562928" y="431483"/>
                  <a:pt x="549593" y="440055"/>
                  <a:pt x="530543" y="440055"/>
                </a:cubicBezTo>
                <a:cubicBezTo>
                  <a:pt x="504825" y="440055"/>
                  <a:pt x="486728" y="422910"/>
                  <a:pt x="483870" y="400050"/>
                </a:cubicBezTo>
                <a:lnTo>
                  <a:pt x="592455" y="400050"/>
                </a:lnTo>
                <a:lnTo>
                  <a:pt x="592455" y="391478"/>
                </a:lnTo>
                <a:cubicBezTo>
                  <a:pt x="593408" y="355283"/>
                  <a:pt x="566738" y="328613"/>
                  <a:pt x="530543" y="328613"/>
                </a:cubicBezTo>
                <a:close/>
                <a:moveTo>
                  <a:pt x="484823" y="383858"/>
                </a:moveTo>
                <a:cubicBezTo>
                  <a:pt x="488633" y="361950"/>
                  <a:pt x="506730" y="345758"/>
                  <a:pt x="530543" y="345758"/>
                </a:cubicBezTo>
                <a:cubicBezTo>
                  <a:pt x="554355" y="345758"/>
                  <a:pt x="571500" y="360998"/>
                  <a:pt x="574358" y="383858"/>
                </a:cubicBezTo>
                <a:lnTo>
                  <a:pt x="484823" y="383858"/>
                </a:lnTo>
                <a:close/>
                <a:moveTo>
                  <a:pt x="403860" y="354330"/>
                </a:moveTo>
                <a:lnTo>
                  <a:pt x="403860" y="331470"/>
                </a:lnTo>
                <a:lnTo>
                  <a:pt x="385763" y="331470"/>
                </a:lnTo>
                <a:lnTo>
                  <a:pt x="385763" y="455295"/>
                </a:lnTo>
                <a:lnTo>
                  <a:pt x="403860" y="455295"/>
                </a:lnTo>
                <a:lnTo>
                  <a:pt x="403860" y="387668"/>
                </a:lnTo>
                <a:cubicBezTo>
                  <a:pt x="403860" y="360045"/>
                  <a:pt x="415290" y="348615"/>
                  <a:pt x="436245" y="348615"/>
                </a:cubicBezTo>
                <a:cubicBezTo>
                  <a:pt x="442913" y="348615"/>
                  <a:pt x="447675" y="350520"/>
                  <a:pt x="451485" y="352425"/>
                </a:cubicBezTo>
                <a:lnTo>
                  <a:pt x="459105" y="334328"/>
                </a:lnTo>
                <a:cubicBezTo>
                  <a:pt x="454343" y="331470"/>
                  <a:pt x="446723" y="329565"/>
                  <a:pt x="438150" y="329565"/>
                </a:cubicBezTo>
                <a:cubicBezTo>
                  <a:pt x="421005" y="329565"/>
                  <a:pt x="408623" y="338138"/>
                  <a:pt x="403860" y="354330"/>
                </a:cubicBezTo>
                <a:close/>
                <a:moveTo>
                  <a:pt x="483870" y="60008"/>
                </a:moveTo>
                <a:cubicBezTo>
                  <a:pt x="479108" y="57150"/>
                  <a:pt x="471488" y="55245"/>
                  <a:pt x="462915" y="55245"/>
                </a:cubicBezTo>
                <a:cubicBezTo>
                  <a:pt x="445770" y="55245"/>
                  <a:pt x="433388" y="63818"/>
                  <a:pt x="427673" y="80010"/>
                </a:cubicBezTo>
                <a:lnTo>
                  <a:pt x="427673" y="57150"/>
                </a:lnTo>
                <a:lnTo>
                  <a:pt x="409575" y="57150"/>
                </a:lnTo>
                <a:lnTo>
                  <a:pt x="409575" y="180975"/>
                </a:lnTo>
                <a:lnTo>
                  <a:pt x="428625" y="180975"/>
                </a:lnTo>
                <a:lnTo>
                  <a:pt x="428625" y="113348"/>
                </a:lnTo>
                <a:cubicBezTo>
                  <a:pt x="428625" y="85725"/>
                  <a:pt x="440055" y="74295"/>
                  <a:pt x="461010" y="74295"/>
                </a:cubicBezTo>
                <a:cubicBezTo>
                  <a:pt x="467678" y="74295"/>
                  <a:pt x="472440" y="76200"/>
                  <a:pt x="476250" y="78105"/>
                </a:cubicBezTo>
                <a:lnTo>
                  <a:pt x="483870" y="60008"/>
                </a:lnTo>
                <a:close/>
                <a:moveTo>
                  <a:pt x="229553" y="54293"/>
                </a:moveTo>
                <a:cubicBezTo>
                  <a:pt x="193358" y="54293"/>
                  <a:pt x="165735" y="82868"/>
                  <a:pt x="165735" y="118110"/>
                </a:cubicBezTo>
                <a:cubicBezTo>
                  <a:pt x="165735" y="154305"/>
                  <a:pt x="193358" y="181928"/>
                  <a:pt x="229553" y="181928"/>
                </a:cubicBezTo>
                <a:cubicBezTo>
                  <a:pt x="265748" y="181928"/>
                  <a:pt x="293370" y="153353"/>
                  <a:pt x="293370" y="118110"/>
                </a:cubicBezTo>
                <a:cubicBezTo>
                  <a:pt x="293370" y="82868"/>
                  <a:pt x="265748" y="54293"/>
                  <a:pt x="229553" y="54293"/>
                </a:cubicBezTo>
                <a:close/>
                <a:moveTo>
                  <a:pt x="229553" y="164783"/>
                </a:moveTo>
                <a:cubicBezTo>
                  <a:pt x="203835" y="164783"/>
                  <a:pt x="184785" y="144780"/>
                  <a:pt x="184785" y="118110"/>
                </a:cubicBezTo>
                <a:cubicBezTo>
                  <a:pt x="184785" y="91440"/>
                  <a:pt x="203835" y="71438"/>
                  <a:pt x="229553" y="71438"/>
                </a:cubicBezTo>
                <a:cubicBezTo>
                  <a:pt x="255270" y="71438"/>
                  <a:pt x="275273" y="91440"/>
                  <a:pt x="275273" y="118110"/>
                </a:cubicBezTo>
                <a:cubicBezTo>
                  <a:pt x="275273" y="144780"/>
                  <a:pt x="255270" y="164783"/>
                  <a:pt x="229553" y="164783"/>
                </a:cubicBezTo>
                <a:close/>
                <a:moveTo>
                  <a:pt x="340995" y="439103"/>
                </a:moveTo>
                <a:cubicBezTo>
                  <a:pt x="330518" y="439103"/>
                  <a:pt x="322898" y="433388"/>
                  <a:pt x="322898" y="417195"/>
                </a:cubicBezTo>
                <a:lnTo>
                  <a:pt x="322898" y="348615"/>
                </a:lnTo>
                <a:lnTo>
                  <a:pt x="359093" y="348615"/>
                </a:lnTo>
                <a:lnTo>
                  <a:pt x="359093" y="331470"/>
                </a:lnTo>
                <a:lnTo>
                  <a:pt x="322898" y="331470"/>
                </a:lnTo>
                <a:lnTo>
                  <a:pt x="322898" y="292418"/>
                </a:lnTo>
                <a:lnTo>
                  <a:pt x="304800" y="303848"/>
                </a:lnTo>
                <a:lnTo>
                  <a:pt x="304800" y="331470"/>
                </a:lnTo>
                <a:lnTo>
                  <a:pt x="280988" y="331470"/>
                </a:lnTo>
                <a:lnTo>
                  <a:pt x="280988" y="348615"/>
                </a:lnTo>
                <a:lnTo>
                  <a:pt x="304800" y="348615"/>
                </a:lnTo>
                <a:lnTo>
                  <a:pt x="304800" y="418148"/>
                </a:lnTo>
                <a:cubicBezTo>
                  <a:pt x="304800" y="445770"/>
                  <a:pt x="317183" y="457200"/>
                  <a:pt x="340043" y="457200"/>
                </a:cubicBezTo>
                <a:cubicBezTo>
                  <a:pt x="350520" y="457200"/>
                  <a:pt x="358140" y="454343"/>
                  <a:pt x="365760" y="448628"/>
                </a:cubicBezTo>
                <a:lnTo>
                  <a:pt x="356235" y="433388"/>
                </a:lnTo>
                <a:cubicBezTo>
                  <a:pt x="350520" y="437198"/>
                  <a:pt x="346710" y="439103"/>
                  <a:pt x="340995" y="439103"/>
                </a:cubicBezTo>
                <a:close/>
                <a:moveTo>
                  <a:pt x="204788" y="328613"/>
                </a:moveTo>
                <a:cubicBezTo>
                  <a:pt x="168593" y="328613"/>
                  <a:pt x="140970" y="357188"/>
                  <a:pt x="140970" y="392430"/>
                </a:cubicBezTo>
                <a:cubicBezTo>
                  <a:pt x="140970" y="428625"/>
                  <a:pt x="168593" y="456248"/>
                  <a:pt x="204788" y="456248"/>
                </a:cubicBezTo>
                <a:cubicBezTo>
                  <a:pt x="240983" y="456248"/>
                  <a:pt x="268605" y="427673"/>
                  <a:pt x="268605" y="392430"/>
                </a:cubicBezTo>
                <a:cubicBezTo>
                  <a:pt x="268605" y="357188"/>
                  <a:pt x="240983" y="328613"/>
                  <a:pt x="204788" y="328613"/>
                </a:cubicBezTo>
                <a:close/>
                <a:moveTo>
                  <a:pt x="204788" y="439103"/>
                </a:moveTo>
                <a:cubicBezTo>
                  <a:pt x="179070" y="439103"/>
                  <a:pt x="160020" y="419100"/>
                  <a:pt x="160020" y="392430"/>
                </a:cubicBezTo>
                <a:cubicBezTo>
                  <a:pt x="160020" y="365760"/>
                  <a:pt x="179070" y="345758"/>
                  <a:pt x="204788" y="345758"/>
                </a:cubicBezTo>
                <a:cubicBezTo>
                  <a:pt x="230505" y="345758"/>
                  <a:pt x="250508" y="365760"/>
                  <a:pt x="250508" y="392430"/>
                </a:cubicBezTo>
                <a:cubicBezTo>
                  <a:pt x="250508" y="419100"/>
                  <a:pt x="230505" y="439103"/>
                  <a:pt x="204788" y="439103"/>
                </a:cubicBezTo>
                <a:close/>
                <a:moveTo>
                  <a:pt x="808673" y="454343"/>
                </a:moveTo>
                <a:lnTo>
                  <a:pt x="827723" y="454343"/>
                </a:lnTo>
                <a:lnTo>
                  <a:pt x="827723" y="330518"/>
                </a:lnTo>
                <a:lnTo>
                  <a:pt x="808673" y="330518"/>
                </a:lnTo>
                <a:lnTo>
                  <a:pt x="808673" y="454343"/>
                </a:lnTo>
                <a:close/>
                <a:moveTo>
                  <a:pt x="2304098" y="354330"/>
                </a:moveTo>
                <a:lnTo>
                  <a:pt x="2304098" y="331470"/>
                </a:lnTo>
                <a:lnTo>
                  <a:pt x="2286000" y="331470"/>
                </a:lnTo>
                <a:lnTo>
                  <a:pt x="2286000" y="455295"/>
                </a:lnTo>
                <a:lnTo>
                  <a:pt x="2304098" y="455295"/>
                </a:lnTo>
                <a:lnTo>
                  <a:pt x="2304098" y="387668"/>
                </a:lnTo>
                <a:cubicBezTo>
                  <a:pt x="2304098" y="360045"/>
                  <a:pt x="2315528" y="348615"/>
                  <a:pt x="2336483" y="348615"/>
                </a:cubicBezTo>
                <a:cubicBezTo>
                  <a:pt x="2343150" y="348615"/>
                  <a:pt x="2347913" y="350520"/>
                  <a:pt x="2351723" y="352425"/>
                </a:cubicBezTo>
                <a:lnTo>
                  <a:pt x="2359343" y="334328"/>
                </a:lnTo>
                <a:cubicBezTo>
                  <a:pt x="2354580" y="331470"/>
                  <a:pt x="2346960" y="329565"/>
                  <a:pt x="2338388" y="329565"/>
                </a:cubicBezTo>
                <a:cubicBezTo>
                  <a:pt x="2322195" y="329565"/>
                  <a:pt x="2309813" y="338138"/>
                  <a:pt x="2304098" y="354330"/>
                </a:cubicBezTo>
                <a:close/>
                <a:moveTo>
                  <a:pt x="726758" y="431483"/>
                </a:moveTo>
                <a:lnTo>
                  <a:pt x="686753" y="330518"/>
                </a:lnTo>
                <a:lnTo>
                  <a:pt x="666750" y="330518"/>
                </a:lnTo>
                <a:lnTo>
                  <a:pt x="716280" y="454343"/>
                </a:lnTo>
                <a:lnTo>
                  <a:pt x="734378" y="454343"/>
                </a:lnTo>
                <a:lnTo>
                  <a:pt x="785813" y="330518"/>
                </a:lnTo>
                <a:lnTo>
                  <a:pt x="765810" y="330518"/>
                </a:lnTo>
                <a:lnTo>
                  <a:pt x="726758" y="431483"/>
                </a:lnTo>
                <a:close/>
                <a:moveTo>
                  <a:pt x="555308" y="54293"/>
                </a:moveTo>
                <a:cubicBezTo>
                  <a:pt x="518160" y="54293"/>
                  <a:pt x="490538" y="82868"/>
                  <a:pt x="490538" y="119063"/>
                </a:cubicBezTo>
                <a:cubicBezTo>
                  <a:pt x="490538" y="155258"/>
                  <a:pt x="516255" y="182880"/>
                  <a:pt x="555308" y="182880"/>
                </a:cubicBezTo>
                <a:cubicBezTo>
                  <a:pt x="581978" y="182880"/>
                  <a:pt x="600075" y="171450"/>
                  <a:pt x="612458" y="151448"/>
                </a:cubicBezTo>
                <a:lnTo>
                  <a:pt x="596265" y="141923"/>
                </a:lnTo>
                <a:cubicBezTo>
                  <a:pt x="587693" y="157163"/>
                  <a:pt x="574358" y="165735"/>
                  <a:pt x="555308" y="165735"/>
                </a:cubicBezTo>
                <a:cubicBezTo>
                  <a:pt x="529590" y="165735"/>
                  <a:pt x="511493" y="148590"/>
                  <a:pt x="508635" y="125730"/>
                </a:cubicBezTo>
                <a:lnTo>
                  <a:pt x="617220" y="125730"/>
                </a:lnTo>
                <a:lnTo>
                  <a:pt x="617220" y="117158"/>
                </a:lnTo>
                <a:cubicBezTo>
                  <a:pt x="618173" y="80963"/>
                  <a:pt x="591503" y="54293"/>
                  <a:pt x="555308" y="54293"/>
                </a:cubicBezTo>
                <a:close/>
                <a:moveTo>
                  <a:pt x="509588" y="109538"/>
                </a:moveTo>
                <a:cubicBezTo>
                  <a:pt x="513398" y="87630"/>
                  <a:pt x="531495" y="71438"/>
                  <a:pt x="555308" y="71438"/>
                </a:cubicBezTo>
                <a:cubicBezTo>
                  <a:pt x="579120" y="71438"/>
                  <a:pt x="596265" y="86678"/>
                  <a:pt x="599123" y="109538"/>
                </a:cubicBezTo>
                <a:lnTo>
                  <a:pt x="509588" y="109538"/>
                </a:lnTo>
                <a:close/>
                <a:moveTo>
                  <a:pt x="2216468" y="34290"/>
                </a:moveTo>
                <a:cubicBezTo>
                  <a:pt x="2225040" y="34290"/>
                  <a:pt x="2231708" y="27623"/>
                  <a:pt x="2231708" y="19050"/>
                </a:cubicBezTo>
                <a:cubicBezTo>
                  <a:pt x="2231708" y="10478"/>
                  <a:pt x="2225993" y="3810"/>
                  <a:pt x="2216468" y="3810"/>
                </a:cubicBezTo>
                <a:cubicBezTo>
                  <a:pt x="2207895" y="3810"/>
                  <a:pt x="2202180" y="10478"/>
                  <a:pt x="2202180" y="19050"/>
                </a:cubicBezTo>
                <a:cubicBezTo>
                  <a:pt x="2202180" y="27623"/>
                  <a:pt x="2207895" y="34290"/>
                  <a:pt x="2216468" y="34290"/>
                </a:cubicBezTo>
                <a:close/>
                <a:moveTo>
                  <a:pt x="2117408" y="106680"/>
                </a:moveTo>
                <a:cubicBezTo>
                  <a:pt x="2083118" y="106680"/>
                  <a:pt x="2061210" y="120968"/>
                  <a:pt x="2061210" y="146685"/>
                </a:cubicBezTo>
                <a:cubicBezTo>
                  <a:pt x="2061210" y="166688"/>
                  <a:pt x="2075498" y="182880"/>
                  <a:pt x="2105025" y="182880"/>
                </a:cubicBezTo>
                <a:cubicBezTo>
                  <a:pt x="2125980" y="182880"/>
                  <a:pt x="2145030" y="173355"/>
                  <a:pt x="2156460" y="159068"/>
                </a:cubicBezTo>
                <a:lnTo>
                  <a:pt x="2156460" y="180975"/>
                </a:lnTo>
                <a:lnTo>
                  <a:pt x="2174558" y="180975"/>
                </a:lnTo>
                <a:lnTo>
                  <a:pt x="2174558" y="101918"/>
                </a:lnTo>
                <a:cubicBezTo>
                  <a:pt x="2174558" y="74295"/>
                  <a:pt x="2155508" y="54293"/>
                  <a:pt x="2120265" y="54293"/>
                </a:cubicBezTo>
                <a:cubicBezTo>
                  <a:pt x="2094548" y="54293"/>
                  <a:pt x="2076450" y="64770"/>
                  <a:pt x="2064068" y="80963"/>
                </a:cubicBezTo>
                <a:lnTo>
                  <a:pt x="2080260" y="91440"/>
                </a:lnTo>
                <a:cubicBezTo>
                  <a:pt x="2088833" y="78105"/>
                  <a:pt x="2101215" y="70485"/>
                  <a:pt x="2119313" y="70485"/>
                </a:cubicBezTo>
                <a:cubicBezTo>
                  <a:pt x="2143125" y="70485"/>
                  <a:pt x="2155508" y="82868"/>
                  <a:pt x="2155508" y="101918"/>
                </a:cubicBezTo>
                <a:lnTo>
                  <a:pt x="2155508" y="106680"/>
                </a:lnTo>
                <a:lnTo>
                  <a:pt x="2117408" y="106680"/>
                </a:lnTo>
                <a:close/>
                <a:moveTo>
                  <a:pt x="2156460" y="138113"/>
                </a:moveTo>
                <a:cubicBezTo>
                  <a:pt x="2146935" y="156210"/>
                  <a:pt x="2126933" y="165735"/>
                  <a:pt x="2108835" y="165735"/>
                </a:cubicBezTo>
                <a:cubicBezTo>
                  <a:pt x="2089785" y="165735"/>
                  <a:pt x="2080260" y="156210"/>
                  <a:pt x="2080260" y="144780"/>
                </a:cubicBezTo>
                <a:cubicBezTo>
                  <a:pt x="2080260" y="129540"/>
                  <a:pt x="2092643" y="120968"/>
                  <a:pt x="2118360" y="120968"/>
                </a:cubicBezTo>
                <a:lnTo>
                  <a:pt x="2156460" y="120968"/>
                </a:lnTo>
                <a:lnTo>
                  <a:pt x="2156460" y="138113"/>
                </a:lnTo>
                <a:close/>
                <a:moveTo>
                  <a:pt x="2206943" y="180023"/>
                </a:moveTo>
                <a:lnTo>
                  <a:pt x="2225993" y="180023"/>
                </a:lnTo>
                <a:lnTo>
                  <a:pt x="2225993" y="57150"/>
                </a:lnTo>
                <a:lnTo>
                  <a:pt x="2206943" y="57150"/>
                </a:lnTo>
                <a:lnTo>
                  <a:pt x="2206943" y="180023"/>
                </a:lnTo>
                <a:close/>
                <a:moveTo>
                  <a:pt x="2304098" y="165735"/>
                </a:moveTo>
                <a:cubicBezTo>
                  <a:pt x="2285048" y="165735"/>
                  <a:pt x="2272665" y="158115"/>
                  <a:pt x="2264093" y="145733"/>
                </a:cubicBezTo>
                <a:lnTo>
                  <a:pt x="2247900" y="157163"/>
                </a:lnTo>
                <a:cubicBezTo>
                  <a:pt x="2259330" y="173355"/>
                  <a:pt x="2276475" y="182880"/>
                  <a:pt x="2303145" y="182880"/>
                </a:cubicBezTo>
                <a:cubicBezTo>
                  <a:pt x="2335530" y="182880"/>
                  <a:pt x="2351723" y="163830"/>
                  <a:pt x="2351723" y="144780"/>
                </a:cubicBezTo>
                <a:cubicBezTo>
                  <a:pt x="2351723" y="119063"/>
                  <a:pt x="2328863" y="113348"/>
                  <a:pt x="2306955" y="109538"/>
                </a:cubicBezTo>
                <a:cubicBezTo>
                  <a:pt x="2287905" y="105728"/>
                  <a:pt x="2272665" y="102870"/>
                  <a:pt x="2272665" y="90488"/>
                </a:cubicBezTo>
                <a:cubicBezTo>
                  <a:pt x="2272665" y="79058"/>
                  <a:pt x="2280285" y="70485"/>
                  <a:pt x="2299335" y="70485"/>
                </a:cubicBezTo>
                <a:cubicBezTo>
                  <a:pt x="2315528" y="70485"/>
                  <a:pt x="2326005" y="77153"/>
                  <a:pt x="2333625" y="86678"/>
                </a:cubicBezTo>
                <a:lnTo>
                  <a:pt x="2348865" y="76200"/>
                </a:lnTo>
                <a:cubicBezTo>
                  <a:pt x="2337435" y="62865"/>
                  <a:pt x="2322195" y="54293"/>
                  <a:pt x="2299335" y="54293"/>
                </a:cubicBezTo>
                <a:cubicBezTo>
                  <a:pt x="2269808" y="54293"/>
                  <a:pt x="2253615" y="71438"/>
                  <a:pt x="2253615" y="90488"/>
                </a:cubicBezTo>
                <a:cubicBezTo>
                  <a:pt x="2253615" y="115253"/>
                  <a:pt x="2276475" y="120968"/>
                  <a:pt x="2297430" y="124778"/>
                </a:cubicBezTo>
                <a:cubicBezTo>
                  <a:pt x="2315528" y="128588"/>
                  <a:pt x="2332673" y="131445"/>
                  <a:pt x="2332673" y="144780"/>
                </a:cubicBezTo>
                <a:cubicBezTo>
                  <a:pt x="2333625" y="157163"/>
                  <a:pt x="2324100" y="165735"/>
                  <a:pt x="2304098" y="165735"/>
                </a:cubicBezTo>
                <a:close/>
                <a:moveTo>
                  <a:pt x="1540193" y="182880"/>
                </a:moveTo>
                <a:cubicBezTo>
                  <a:pt x="1568768" y="182880"/>
                  <a:pt x="1589723" y="166688"/>
                  <a:pt x="1599248" y="143828"/>
                </a:cubicBezTo>
                <a:lnTo>
                  <a:pt x="1582103" y="136208"/>
                </a:lnTo>
                <a:cubicBezTo>
                  <a:pt x="1575435" y="152400"/>
                  <a:pt x="1561148" y="164783"/>
                  <a:pt x="1541145" y="164783"/>
                </a:cubicBezTo>
                <a:cubicBezTo>
                  <a:pt x="1515428" y="164783"/>
                  <a:pt x="1495425" y="143828"/>
                  <a:pt x="1495425" y="118110"/>
                </a:cubicBezTo>
                <a:cubicBezTo>
                  <a:pt x="1495425" y="92393"/>
                  <a:pt x="1515428" y="71438"/>
                  <a:pt x="1541145" y="71438"/>
                </a:cubicBezTo>
                <a:cubicBezTo>
                  <a:pt x="1560195" y="71438"/>
                  <a:pt x="1575435" y="81915"/>
                  <a:pt x="1582103" y="99060"/>
                </a:cubicBezTo>
                <a:lnTo>
                  <a:pt x="1599248" y="91440"/>
                </a:lnTo>
                <a:cubicBezTo>
                  <a:pt x="1589723" y="69533"/>
                  <a:pt x="1567815" y="54293"/>
                  <a:pt x="1541145" y="54293"/>
                </a:cubicBezTo>
                <a:cubicBezTo>
                  <a:pt x="1504950" y="54293"/>
                  <a:pt x="1476375" y="81915"/>
                  <a:pt x="1476375" y="118110"/>
                </a:cubicBezTo>
                <a:cubicBezTo>
                  <a:pt x="1475423" y="154305"/>
                  <a:pt x="1503045" y="182880"/>
                  <a:pt x="1540193" y="182880"/>
                </a:cubicBezTo>
                <a:close/>
                <a:moveTo>
                  <a:pt x="712470" y="34290"/>
                </a:moveTo>
                <a:cubicBezTo>
                  <a:pt x="721043" y="34290"/>
                  <a:pt x="727710" y="27623"/>
                  <a:pt x="727710" y="19050"/>
                </a:cubicBezTo>
                <a:cubicBezTo>
                  <a:pt x="727710" y="10478"/>
                  <a:pt x="721995" y="3810"/>
                  <a:pt x="712470" y="3810"/>
                </a:cubicBezTo>
                <a:cubicBezTo>
                  <a:pt x="703898" y="3810"/>
                  <a:pt x="698183" y="10478"/>
                  <a:pt x="698183" y="19050"/>
                </a:cubicBezTo>
                <a:cubicBezTo>
                  <a:pt x="697230" y="27623"/>
                  <a:pt x="703898" y="34290"/>
                  <a:pt x="712470" y="34290"/>
                </a:cubicBezTo>
                <a:close/>
                <a:moveTo>
                  <a:pt x="60960" y="328613"/>
                </a:moveTo>
                <a:cubicBezTo>
                  <a:pt x="41910" y="328613"/>
                  <a:pt x="26670" y="338138"/>
                  <a:pt x="18098" y="351473"/>
                </a:cubicBezTo>
                <a:lnTo>
                  <a:pt x="18098" y="330518"/>
                </a:lnTo>
                <a:lnTo>
                  <a:pt x="0" y="330518"/>
                </a:lnTo>
                <a:lnTo>
                  <a:pt x="0" y="454343"/>
                </a:lnTo>
                <a:lnTo>
                  <a:pt x="19050" y="454343"/>
                </a:lnTo>
                <a:lnTo>
                  <a:pt x="19050" y="385763"/>
                </a:lnTo>
                <a:cubicBezTo>
                  <a:pt x="19050" y="361950"/>
                  <a:pt x="35243" y="345758"/>
                  <a:pt x="57150" y="345758"/>
                </a:cubicBezTo>
                <a:cubicBezTo>
                  <a:pt x="80963" y="345758"/>
                  <a:pt x="94298" y="360998"/>
                  <a:pt x="94298" y="385763"/>
                </a:cubicBezTo>
                <a:lnTo>
                  <a:pt x="94298" y="455295"/>
                </a:lnTo>
                <a:lnTo>
                  <a:pt x="113348" y="455295"/>
                </a:lnTo>
                <a:lnTo>
                  <a:pt x="113348" y="384810"/>
                </a:lnTo>
                <a:cubicBezTo>
                  <a:pt x="114300" y="349568"/>
                  <a:pt x="93345" y="328613"/>
                  <a:pt x="60960" y="328613"/>
                </a:cubicBezTo>
                <a:close/>
                <a:moveTo>
                  <a:pt x="118110" y="150495"/>
                </a:moveTo>
                <a:lnTo>
                  <a:pt x="23813" y="13335"/>
                </a:lnTo>
                <a:lnTo>
                  <a:pt x="2858" y="13335"/>
                </a:lnTo>
                <a:lnTo>
                  <a:pt x="2858" y="180023"/>
                </a:lnTo>
                <a:lnTo>
                  <a:pt x="21908" y="180023"/>
                </a:lnTo>
                <a:lnTo>
                  <a:pt x="21908" y="41910"/>
                </a:lnTo>
                <a:lnTo>
                  <a:pt x="117158" y="180023"/>
                </a:lnTo>
                <a:lnTo>
                  <a:pt x="137160" y="180023"/>
                </a:lnTo>
                <a:lnTo>
                  <a:pt x="137160" y="13335"/>
                </a:lnTo>
                <a:lnTo>
                  <a:pt x="119063" y="13335"/>
                </a:lnTo>
                <a:lnTo>
                  <a:pt x="119063" y="150495"/>
                </a:lnTo>
                <a:close/>
                <a:moveTo>
                  <a:pt x="329565" y="142875"/>
                </a:moveTo>
                <a:cubicBezTo>
                  <a:pt x="329565" y="170498"/>
                  <a:pt x="341948" y="181928"/>
                  <a:pt x="364808" y="181928"/>
                </a:cubicBezTo>
                <a:cubicBezTo>
                  <a:pt x="375285" y="181928"/>
                  <a:pt x="382905" y="179070"/>
                  <a:pt x="390525" y="173355"/>
                </a:cubicBezTo>
                <a:lnTo>
                  <a:pt x="381000" y="158115"/>
                </a:lnTo>
                <a:cubicBezTo>
                  <a:pt x="377190" y="161925"/>
                  <a:pt x="372428" y="163830"/>
                  <a:pt x="366713" y="163830"/>
                </a:cubicBezTo>
                <a:cubicBezTo>
                  <a:pt x="356235" y="163830"/>
                  <a:pt x="348615" y="158115"/>
                  <a:pt x="348615" y="141923"/>
                </a:cubicBezTo>
                <a:lnTo>
                  <a:pt x="348615" y="73343"/>
                </a:lnTo>
                <a:lnTo>
                  <a:pt x="384810" y="73343"/>
                </a:lnTo>
                <a:lnTo>
                  <a:pt x="384810" y="57150"/>
                </a:lnTo>
                <a:lnTo>
                  <a:pt x="348615" y="57150"/>
                </a:lnTo>
                <a:lnTo>
                  <a:pt x="348615" y="18098"/>
                </a:lnTo>
                <a:lnTo>
                  <a:pt x="330518" y="29528"/>
                </a:lnTo>
                <a:lnTo>
                  <a:pt x="330518" y="57150"/>
                </a:lnTo>
                <a:lnTo>
                  <a:pt x="304800" y="57150"/>
                </a:lnTo>
                <a:lnTo>
                  <a:pt x="304800" y="74295"/>
                </a:lnTo>
                <a:lnTo>
                  <a:pt x="328613" y="74295"/>
                </a:lnTo>
                <a:lnTo>
                  <a:pt x="328613" y="142875"/>
                </a:lnTo>
                <a:close/>
                <a:moveTo>
                  <a:pt x="702945" y="180023"/>
                </a:moveTo>
                <a:lnTo>
                  <a:pt x="721995" y="180023"/>
                </a:lnTo>
                <a:lnTo>
                  <a:pt x="721995" y="57150"/>
                </a:lnTo>
                <a:lnTo>
                  <a:pt x="702945" y="57150"/>
                </a:lnTo>
                <a:lnTo>
                  <a:pt x="702945" y="180023"/>
                </a:lnTo>
                <a:close/>
                <a:moveTo>
                  <a:pt x="2438400" y="439103"/>
                </a:moveTo>
                <a:cubicBezTo>
                  <a:pt x="2427923" y="439103"/>
                  <a:pt x="2420303" y="433388"/>
                  <a:pt x="2420303" y="417195"/>
                </a:cubicBezTo>
                <a:lnTo>
                  <a:pt x="2420303" y="348615"/>
                </a:lnTo>
                <a:lnTo>
                  <a:pt x="2456498" y="348615"/>
                </a:lnTo>
                <a:lnTo>
                  <a:pt x="2456498" y="331470"/>
                </a:lnTo>
                <a:lnTo>
                  <a:pt x="2420303" y="331470"/>
                </a:lnTo>
                <a:lnTo>
                  <a:pt x="2420303" y="292418"/>
                </a:lnTo>
                <a:lnTo>
                  <a:pt x="2402205" y="303848"/>
                </a:lnTo>
                <a:lnTo>
                  <a:pt x="2402205" y="331470"/>
                </a:lnTo>
                <a:lnTo>
                  <a:pt x="2378393" y="331470"/>
                </a:lnTo>
                <a:lnTo>
                  <a:pt x="2378393" y="348615"/>
                </a:lnTo>
                <a:lnTo>
                  <a:pt x="2402205" y="348615"/>
                </a:lnTo>
                <a:lnTo>
                  <a:pt x="2402205" y="418148"/>
                </a:lnTo>
                <a:cubicBezTo>
                  <a:pt x="2402205" y="445770"/>
                  <a:pt x="2414588" y="457200"/>
                  <a:pt x="2437448" y="457200"/>
                </a:cubicBezTo>
                <a:cubicBezTo>
                  <a:pt x="2447925" y="457200"/>
                  <a:pt x="2455545" y="454343"/>
                  <a:pt x="2463165" y="448628"/>
                </a:cubicBezTo>
                <a:lnTo>
                  <a:pt x="2453640" y="433388"/>
                </a:lnTo>
                <a:cubicBezTo>
                  <a:pt x="2447925" y="437198"/>
                  <a:pt x="2444115" y="439103"/>
                  <a:pt x="2438400" y="439103"/>
                </a:cubicBezTo>
                <a:close/>
                <a:moveTo>
                  <a:pt x="6507480" y="382905"/>
                </a:moveTo>
                <a:cubicBezTo>
                  <a:pt x="6488430" y="379095"/>
                  <a:pt x="6473190" y="376238"/>
                  <a:pt x="6473190" y="363855"/>
                </a:cubicBezTo>
                <a:cubicBezTo>
                  <a:pt x="6473190" y="352425"/>
                  <a:pt x="6480810" y="343853"/>
                  <a:pt x="6499860" y="343853"/>
                </a:cubicBezTo>
                <a:cubicBezTo>
                  <a:pt x="6516053" y="343853"/>
                  <a:pt x="6526530" y="350520"/>
                  <a:pt x="6534150" y="360045"/>
                </a:cubicBezTo>
                <a:lnTo>
                  <a:pt x="6549390" y="349568"/>
                </a:lnTo>
                <a:cubicBezTo>
                  <a:pt x="6537960" y="336233"/>
                  <a:pt x="6522720" y="327660"/>
                  <a:pt x="6499860" y="327660"/>
                </a:cubicBezTo>
                <a:cubicBezTo>
                  <a:pt x="6470333" y="327660"/>
                  <a:pt x="6454140" y="344805"/>
                  <a:pt x="6454140" y="363855"/>
                </a:cubicBezTo>
                <a:cubicBezTo>
                  <a:pt x="6454140" y="388620"/>
                  <a:pt x="6477000" y="394335"/>
                  <a:pt x="6497955" y="398145"/>
                </a:cubicBezTo>
                <a:cubicBezTo>
                  <a:pt x="6516053" y="401955"/>
                  <a:pt x="6533198" y="404813"/>
                  <a:pt x="6533198" y="418148"/>
                </a:cubicBezTo>
                <a:cubicBezTo>
                  <a:pt x="6533198" y="430530"/>
                  <a:pt x="6522720" y="440055"/>
                  <a:pt x="6503670" y="440055"/>
                </a:cubicBezTo>
                <a:cubicBezTo>
                  <a:pt x="6484620" y="440055"/>
                  <a:pt x="6472238" y="432435"/>
                  <a:pt x="6463665" y="420053"/>
                </a:cubicBezTo>
                <a:lnTo>
                  <a:pt x="6447473" y="431483"/>
                </a:lnTo>
                <a:cubicBezTo>
                  <a:pt x="6458903" y="447675"/>
                  <a:pt x="6476048" y="457200"/>
                  <a:pt x="6502718" y="457200"/>
                </a:cubicBezTo>
                <a:cubicBezTo>
                  <a:pt x="6535103" y="457200"/>
                  <a:pt x="6551295" y="438150"/>
                  <a:pt x="6551295" y="419100"/>
                </a:cubicBezTo>
                <a:cubicBezTo>
                  <a:pt x="6551295" y="393383"/>
                  <a:pt x="6528435" y="387668"/>
                  <a:pt x="6507480" y="382905"/>
                </a:cubicBezTo>
                <a:close/>
                <a:moveTo>
                  <a:pt x="6366510" y="328613"/>
                </a:moveTo>
                <a:cubicBezTo>
                  <a:pt x="6329363" y="328613"/>
                  <a:pt x="6301740" y="357188"/>
                  <a:pt x="6301740" y="393383"/>
                </a:cubicBezTo>
                <a:cubicBezTo>
                  <a:pt x="6301740" y="429578"/>
                  <a:pt x="6327458" y="457200"/>
                  <a:pt x="6366510" y="457200"/>
                </a:cubicBezTo>
                <a:cubicBezTo>
                  <a:pt x="6393180" y="457200"/>
                  <a:pt x="6411278" y="445770"/>
                  <a:pt x="6423660" y="425768"/>
                </a:cubicBezTo>
                <a:lnTo>
                  <a:pt x="6407468" y="416243"/>
                </a:lnTo>
                <a:cubicBezTo>
                  <a:pt x="6398895" y="431483"/>
                  <a:pt x="6385560" y="440055"/>
                  <a:pt x="6366510" y="440055"/>
                </a:cubicBezTo>
                <a:cubicBezTo>
                  <a:pt x="6340793" y="440055"/>
                  <a:pt x="6322695" y="422910"/>
                  <a:pt x="6319838" y="400050"/>
                </a:cubicBezTo>
                <a:lnTo>
                  <a:pt x="6429375" y="400050"/>
                </a:lnTo>
                <a:lnTo>
                  <a:pt x="6429375" y="391478"/>
                </a:lnTo>
                <a:cubicBezTo>
                  <a:pt x="6429375" y="355283"/>
                  <a:pt x="6402705" y="328613"/>
                  <a:pt x="6366510" y="328613"/>
                </a:cubicBezTo>
                <a:close/>
                <a:moveTo>
                  <a:pt x="6320790" y="383858"/>
                </a:moveTo>
                <a:cubicBezTo>
                  <a:pt x="6324600" y="361950"/>
                  <a:pt x="6342698" y="345758"/>
                  <a:pt x="6366510" y="345758"/>
                </a:cubicBezTo>
                <a:cubicBezTo>
                  <a:pt x="6390323" y="345758"/>
                  <a:pt x="6407468" y="360998"/>
                  <a:pt x="6410325" y="383858"/>
                </a:cubicBezTo>
                <a:lnTo>
                  <a:pt x="6320790" y="383858"/>
                </a:lnTo>
                <a:close/>
                <a:moveTo>
                  <a:pt x="6360795" y="182880"/>
                </a:moveTo>
                <a:cubicBezTo>
                  <a:pt x="6378893" y="182880"/>
                  <a:pt x="6396990" y="173355"/>
                  <a:pt x="6406515" y="158115"/>
                </a:cubicBezTo>
                <a:lnTo>
                  <a:pt x="6406515" y="180023"/>
                </a:lnTo>
                <a:lnTo>
                  <a:pt x="6424613" y="180023"/>
                </a:lnTo>
                <a:lnTo>
                  <a:pt x="6424613" y="0"/>
                </a:lnTo>
                <a:lnTo>
                  <a:pt x="6406515" y="0"/>
                </a:lnTo>
                <a:lnTo>
                  <a:pt x="6406515" y="78105"/>
                </a:lnTo>
                <a:cubicBezTo>
                  <a:pt x="6396990" y="62865"/>
                  <a:pt x="6377940" y="54293"/>
                  <a:pt x="6360795" y="54293"/>
                </a:cubicBezTo>
                <a:cubicBezTo>
                  <a:pt x="6326505" y="54293"/>
                  <a:pt x="6297930" y="80963"/>
                  <a:pt x="6297930" y="118110"/>
                </a:cubicBezTo>
                <a:cubicBezTo>
                  <a:pt x="6297930" y="155258"/>
                  <a:pt x="6325553" y="182880"/>
                  <a:pt x="6360795" y="182880"/>
                </a:cubicBezTo>
                <a:close/>
                <a:moveTo>
                  <a:pt x="6362700" y="71438"/>
                </a:moveTo>
                <a:cubicBezTo>
                  <a:pt x="6389370" y="71438"/>
                  <a:pt x="6408420" y="92393"/>
                  <a:pt x="6408420" y="118110"/>
                </a:cubicBezTo>
                <a:cubicBezTo>
                  <a:pt x="6408420" y="143828"/>
                  <a:pt x="6388418" y="164783"/>
                  <a:pt x="6362700" y="164783"/>
                </a:cubicBezTo>
                <a:cubicBezTo>
                  <a:pt x="6336983" y="164783"/>
                  <a:pt x="6316980" y="144780"/>
                  <a:pt x="6316980" y="118110"/>
                </a:cubicBezTo>
                <a:cubicBezTo>
                  <a:pt x="6316980" y="92393"/>
                  <a:pt x="6336983" y="71438"/>
                  <a:pt x="6362700" y="71438"/>
                </a:cubicBezTo>
                <a:close/>
                <a:moveTo>
                  <a:pt x="6269355" y="439103"/>
                </a:moveTo>
                <a:cubicBezTo>
                  <a:pt x="6258878" y="439103"/>
                  <a:pt x="6251258" y="433388"/>
                  <a:pt x="6251258" y="417195"/>
                </a:cubicBezTo>
                <a:lnTo>
                  <a:pt x="6251258" y="348615"/>
                </a:lnTo>
                <a:lnTo>
                  <a:pt x="6287453" y="348615"/>
                </a:lnTo>
                <a:lnTo>
                  <a:pt x="6287453" y="331470"/>
                </a:lnTo>
                <a:lnTo>
                  <a:pt x="6251258" y="331470"/>
                </a:lnTo>
                <a:lnTo>
                  <a:pt x="6251258" y="292418"/>
                </a:lnTo>
                <a:lnTo>
                  <a:pt x="6233160" y="303848"/>
                </a:lnTo>
                <a:lnTo>
                  <a:pt x="6233160" y="331470"/>
                </a:lnTo>
                <a:lnTo>
                  <a:pt x="6209348" y="331470"/>
                </a:lnTo>
                <a:lnTo>
                  <a:pt x="6209348" y="348615"/>
                </a:lnTo>
                <a:lnTo>
                  <a:pt x="6233160" y="348615"/>
                </a:lnTo>
                <a:lnTo>
                  <a:pt x="6233160" y="418148"/>
                </a:lnTo>
                <a:cubicBezTo>
                  <a:pt x="6233160" y="445770"/>
                  <a:pt x="6245543" y="457200"/>
                  <a:pt x="6268403" y="457200"/>
                </a:cubicBezTo>
                <a:cubicBezTo>
                  <a:pt x="6278880" y="457200"/>
                  <a:pt x="6286500" y="454343"/>
                  <a:pt x="6294120" y="448628"/>
                </a:cubicBezTo>
                <a:lnTo>
                  <a:pt x="6284595" y="433388"/>
                </a:lnTo>
                <a:cubicBezTo>
                  <a:pt x="6279833" y="437198"/>
                  <a:pt x="6275070" y="439103"/>
                  <a:pt x="6269355" y="439103"/>
                </a:cubicBezTo>
                <a:close/>
                <a:moveTo>
                  <a:pt x="6176010" y="108585"/>
                </a:moveTo>
                <a:cubicBezTo>
                  <a:pt x="6156960" y="104775"/>
                  <a:pt x="6141720" y="101918"/>
                  <a:pt x="6141720" y="89535"/>
                </a:cubicBezTo>
                <a:cubicBezTo>
                  <a:pt x="6141720" y="78105"/>
                  <a:pt x="6149340" y="69533"/>
                  <a:pt x="6168390" y="69533"/>
                </a:cubicBezTo>
                <a:cubicBezTo>
                  <a:pt x="6184583" y="69533"/>
                  <a:pt x="6195060" y="76200"/>
                  <a:pt x="6202680" y="85725"/>
                </a:cubicBezTo>
                <a:lnTo>
                  <a:pt x="6217920" y="75248"/>
                </a:lnTo>
                <a:cubicBezTo>
                  <a:pt x="6206490" y="61913"/>
                  <a:pt x="6191250" y="53340"/>
                  <a:pt x="6168390" y="53340"/>
                </a:cubicBezTo>
                <a:cubicBezTo>
                  <a:pt x="6138863" y="53340"/>
                  <a:pt x="6122670" y="70485"/>
                  <a:pt x="6122670" y="89535"/>
                </a:cubicBezTo>
                <a:cubicBezTo>
                  <a:pt x="6122670" y="114300"/>
                  <a:pt x="6145530" y="120015"/>
                  <a:pt x="6166485" y="123825"/>
                </a:cubicBezTo>
                <a:cubicBezTo>
                  <a:pt x="6184583" y="127635"/>
                  <a:pt x="6201728" y="130493"/>
                  <a:pt x="6201728" y="143828"/>
                </a:cubicBezTo>
                <a:cubicBezTo>
                  <a:pt x="6201728" y="156210"/>
                  <a:pt x="6191250" y="165735"/>
                  <a:pt x="6172200" y="165735"/>
                </a:cubicBezTo>
                <a:cubicBezTo>
                  <a:pt x="6153150" y="165735"/>
                  <a:pt x="6140768" y="158115"/>
                  <a:pt x="6132195" y="145733"/>
                </a:cubicBezTo>
                <a:lnTo>
                  <a:pt x="6116003" y="157163"/>
                </a:lnTo>
                <a:cubicBezTo>
                  <a:pt x="6127433" y="173355"/>
                  <a:pt x="6144578" y="182880"/>
                  <a:pt x="6171248" y="182880"/>
                </a:cubicBezTo>
                <a:cubicBezTo>
                  <a:pt x="6203633" y="182880"/>
                  <a:pt x="6219825" y="163830"/>
                  <a:pt x="6219825" y="144780"/>
                </a:cubicBezTo>
                <a:cubicBezTo>
                  <a:pt x="6220778" y="119063"/>
                  <a:pt x="6197918" y="113348"/>
                  <a:pt x="6176010" y="108585"/>
                </a:cubicBezTo>
                <a:close/>
                <a:moveTo>
                  <a:pt x="6830378" y="439103"/>
                </a:moveTo>
                <a:cubicBezTo>
                  <a:pt x="6819900" y="439103"/>
                  <a:pt x="6812280" y="433388"/>
                  <a:pt x="6812280" y="417195"/>
                </a:cubicBezTo>
                <a:lnTo>
                  <a:pt x="6812280" y="348615"/>
                </a:lnTo>
                <a:lnTo>
                  <a:pt x="6848475" y="348615"/>
                </a:lnTo>
                <a:lnTo>
                  <a:pt x="6848475" y="331470"/>
                </a:lnTo>
                <a:lnTo>
                  <a:pt x="6812280" y="331470"/>
                </a:lnTo>
                <a:lnTo>
                  <a:pt x="6812280" y="292418"/>
                </a:lnTo>
                <a:lnTo>
                  <a:pt x="6794183" y="303848"/>
                </a:lnTo>
                <a:lnTo>
                  <a:pt x="6794183" y="331470"/>
                </a:lnTo>
                <a:lnTo>
                  <a:pt x="6770370" y="331470"/>
                </a:lnTo>
                <a:lnTo>
                  <a:pt x="6770370" y="348615"/>
                </a:lnTo>
                <a:lnTo>
                  <a:pt x="6794183" y="348615"/>
                </a:lnTo>
                <a:lnTo>
                  <a:pt x="6794183" y="418148"/>
                </a:lnTo>
                <a:cubicBezTo>
                  <a:pt x="6794183" y="445770"/>
                  <a:pt x="6806565" y="457200"/>
                  <a:pt x="6829425" y="457200"/>
                </a:cubicBezTo>
                <a:cubicBezTo>
                  <a:pt x="6839903" y="457200"/>
                  <a:pt x="6847523" y="454343"/>
                  <a:pt x="6855143" y="448628"/>
                </a:cubicBezTo>
                <a:lnTo>
                  <a:pt x="6845618" y="433388"/>
                </a:lnTo>
                <a:cubicBezTo>
                  <a:pt x="6839903" y="437198"/>
                  <a:pt x="6836093" y="439103"/>
                  <a:pt x="6830378" y="439103"/>
                </a:cubicBezTo>
                <a:close/>
                <a:moveTo>
                  <a:pt x="6518910" y="54293"/>
                </a:moveTo>
                <a:cubicBezTo>
                  <a:pt x="6481763" y="54293"/>
                  <a:pt x="6454140" y="82868"/>
                  <a:pt x="6454140" y="119063"/>
                </a:cubicBezTo>
                <a:cubicBezTo>
                  <a:pt x="6454140" y="155258"/>
                  <a:pt x="6479858" y="182880"/>
                  <a:pt x="6518910" y="182880"/>
                </a:cubicBezTo>
                <a:cubicBezTo>
                  <a:pt x="6545580" y="182880"/>
                  <a:pt x="6563678" y="171450"/>
                  <a:pt x="6576060" y="151448"/>
                </a:cubicBezTo>
                <a:lnTo>
                  <a:pt x="6559868" y="141923"/>
                </a:lnTo>
                <a:cubicBezTo>
                  <a:pt x="6551295" y="157163"/>
                  <a:pt x="6537960" y="165735"/>
                  <a:pt x="6518910" y="165735"/>
                </a:cubicBezTo>
                <a:cubicBezTo>
                  <a:pt x="6493193" y="165735"/>
                  <a:pt x="6475095" y="148590"/>
                  <a:pt x="6472238" y="125730"/>
                </a:cubicBezTo>
                <a:lnTo>
                  <a:pt x="6581775" y="125730"/>
                </a:lnTo>
                <a:lnTo>
                  <a:pt x="6581775" y="117158"/>
                </a:lnTo>
                <a:cubicBezTo>
                  <a:pt x="6581775" y="80963"/>
                  <a:pt x="6554153" y="54293"/>
                  <a:pt x="6518910" y="54293"/>
                </a:cubicBezTo>
                <a:close/>
                <a:moveTo>
                  <a:pt x="6473190" y="109538"/>
                </a:moveTo>
                <a:cubicBezTo>
                  <a:pt x="6477000" y="87630"/>
                  <a:pt x="6495098" y="71438"/>
                  <a:pt x="6518910" y="71438"/>
                </a:cubicBezTo>
                <a:cubicBezTo>
                  <a:pt x="6542723" y="71438"/>
                  <a:pt x="6559868" y="86678"/>
                  <a:pt x="6562725" y="109538"/>
                </a:cubicBezTo>
                <a:lnTo>
                  <a:pt x="6473190" y="109538"/>
                </a:lnTo>
                <a:close/>
                <a:moveTo>
                  <a:pt x="6833235" y="13335"/>
                </a:moveTo>
                <a:lnTo>
                  <a:pt x="6767513" y="180023"/>
                </a:lnTo>
                <a:lnTo>
                  <a:pt x="6787515" y="180023"/>
                </a:lnTo>
                <a:lnTo>
                  <a:pt x="6803708" y="138113"/>
                </a:lnTo>
                <a:lnTo>
                  <a:pt x="6883718" y="138113"/>
                </a:lnTo>
                <a:lnTo>
                  <a:pt x="6899910" y="180023"/>
                </a:lnTo>
                <a:lnTo>
                  <a:pt x="6919913" y="180023"/>
                </a:lnTo>
                <a:lnTo>
                  <a:pt x="6854190" y="13335"/>
                </a:lnTo>
                <a:lnTo>
                  <a:pt x="6833235" y="13335"/>
                </a:lnTo>
                <a:close/>
                <a:moveTo>
                  <a:pt x="6810375" y="120015"/>
                </a:moveTo>
                <a:lnTo>
                  <a:pt x="6842760" y="35243"/>
                </a:lnTo>
                <a:lnTo>
                  <a:pt x="6876098" y="120015"/>
                </a:lnTo>
                <a:lnTo>
                  <a:pt x="6810375" y="120015"/>
                </a:lnTo>
                <a:close/>
                <a:moveTo>
                  <a:pt x="6132195" y="328613"/>
                </a:moveTo>
                <a:cubicBezTo>
                  <a:pt x="6095048" y="328613"/>
                  <a:pt x="6067425" y="357188"/>
                  <a:pt x="6067425" y="393383"/>
                </a:cubicBezTo>
                <a:cubicBezTo>
                  <a:pt x="6067425" y="429578"/>
                  <a:pt x="6093143" y="457200"/>
                  <a:pt x="6132195" y="457200"/>
                </a:cubicBezTo>
                <a:cubicBezTo>
                  <a:pt x="6158865" y="457200"/>
                  <a:pt x="6176963" y="445770"/>
                  <a:pt x="6189345" y="425768"/>
                </a:cubicBezTo>
                <a:lnTo>
                  <a:pt x="6173153" y="416243"/>
                </a:lnTo>
                <a:cubicBezTo>
                  <a:pt x="6164580" y="431483"/>
                  <a:pt x="6151245" y="440055"/>
                  <a:pt x="6132195" y="440055"/>
                </a:cubicBezTo>
                <a:cubicBezTo>
                  <a:pt x="6106478" y="440055"/>
                  <a:pt x="6088380" y="422910"/>
                  <a:pt x="6085523" y="400050"/>
                </a:cubicBezTo>
                <a:lnTo>
                  <a:pt x="6194108" y="400050"/>
                </a:lnTo>
                <a:lnTo>
                  <a:pt x="6194108" y="391478"/>
                </a:lnTo>
                <a:cubicBezTo>
                  <a:pt x="6195060" y="355283"/>
                  <a:pt x="6168390" y="328613"/>
                  <a:pt x="6132195" y="328613"/>
                </a:cubicBezTo>
                <a:close/>
                <a:moveTo>
                  <a:pt x="6086475" y="383858"/>
                </a:moveTo>
                <a:cubicBezTo>
                  <a:pt x="6090285" y="361950"/>
                  <a:pt x="6108383" y="345758"/>
                  <a:pt x="6132195" y="345758"/>
                </a:cubicBezTo>
                <a:cubicBezTo>
                  <a:pt x="6156008" y="345758"/>
                  <a:pt x="6173153" y="360998"/>
                  <a:pt x="6176010" y="383858"/>
                </a:cubicBezTo>
                <a:lnTo>
                  <a:pt x="6086475" y="383858"/>
                </a:lnTo>
                <a:close/>
                <a:moveTo>
                  <a:pt x="6996113" y="328613"/>
                </a:moveTo>
                <a:cubicBezTo>
                  <a:pt x="6978015" y="328613"/>
                  <a:pt x="6958965" y="338138"/>
                  <a:pt x="6949440" y="353378"/>
                </a:cubicBezTo>
                <a:lnTo>
                  <a:pt x="6949440" y="330518"/>
                </a:lnTo>
                <a:lnTo>
                  <a:pt x="6931343" y="330518"/>
                </a:lnTo>
                <a:lnTo>
                  <a:pt x="6931343" y="501968"/>
                </a:lnTo>
                <a:lnTo>
                  <a:pt x="6949440" y="501968"/>
                </a:lnTo>
                <a:lnTo>
                  <a:pt x="6949440" y="433388"/>
                </a:lnTo>
                <a:cubicBezTo>
                  <a:pt x="6958965" y="448628"/>
                  <a:pt x="6977063" y="457200"/>
                  <a:pt x="6995160" y="457200"/>
                </a:cubicBezTo>
                <a:cubicBezTo>
                  <a:pt x="7030403" y="457200"/>
                  <a:pt x="7058025" y="430530"/>
                  <a:pt x="7058025" y="393383"/>
                </a:cubicBezTo>
                <a:cubicBezTo>
                  <a:pt x="7058025" y="356235"/>
                  <a:pt x="7030403" y="328613"/>
                  <a:pt x="6996113" y="328613"/>
                </a:cubicBezTo>
                <a:close/>
                <a:moveTo>
                  <a:pt x="6994208" y="440055"/>
                </a:moveTo>
                <a:cubicBezTo>
                  <a:pt x="6967538" y="440055"/>
                  <a:pt x="6948488" y="419100"/>
                  <a:pt x="6948488" y="393383"/>
                </a:cubicBezTo>
                <a:cubicBezTo>
                  <a:pt x="6948488" y="367665"/>
                  <a:pt x="6968490" y="346710"/>
                  <a:pt x="6994208" y="346710"/>
                </a:cubicBezTo>
                <a:cubicBezTo>
                  <a:pt x="7019925" y="346710"/>
                  <a:pt x="7039928" y="367665"/>
                  <a:pt x="7039928" y="393383"/>
                </a:cubicBezTo>
                <a:cubicBezTo>
                  <a:pt x="7039928" y="420053"/>
                  <a:pt x="7019925" y="440055"/>
                  <a:pt x="6994208" y="440055"/>
                </a:cubicBezTo>
                <a:close/>
                <a:moveTo>
                  <a:pt x="6693218" y="328613"/>
                </a:moveTo>
                <a:cubicBezTo>
                  <a:pt x="6656070" y="328613"/>
                  <a:pt x="6628448" y="357188"/>
                  <a:pt x="6628448" y="393383"/>
                </a:cubicBezTo>
                <a:cubicBezTo>
                  <a:pt x="6628448" y="429578"/>
                  <a:pt x="6654165" y="457200"/>
                  <a:pt x="6693218" y="457200"/>
                </a:cubicBezTo>
                <a:cubicBezTo>
                  <a:pt x="6719888" y="457200"/>
                  <a:pt x="6737985" y="445770"/>
                  <a:pt x="6750368" y="425768"/>
                </a:cubicBezTo>
                <a:lnTo>
                  <a:pt x="6734175" y="416243"/>
                </a:lnTo>
                <a:cubicBezTo>
                  <a:pt x="6725603" y="431483"/>
                  <a:pt x="6712268" y="440055"/>
                  <a:pt x="6693218" y="440055"/>
                </a:cubicBezTo>
                <a:cubicBezTo>
                  <a:pt x="6667500" y="440055"/>
                  <a:pt x="6649403" y="422910"/>
                  <a:pt x="6646545" y="400050"/>
                </a:cubicBezTo>
                <a:lnTo>
                  <a:pt x="6755130" y="400050"/>
                </a:lnTo>
                <a:lnTo>
                  <a:pt x="6755130" y="391478"/>
                </a:lnTo>
                <a:cubicBezTo>
                  <a:pt x="6756083" y="355283"/>
                  <a:pt x="6729413" y="328613"/>
                  <a:pt x="6693218" y="328613"/>
                </a:cubicBezTo>
                <a:close/>
                <a:moveTo>
                  <a:pt x="6647498" y="383858"/>
                </a:moveTo>
                <a:cubicBezTo>
                  <a:pt x="6651308" y="361950"/>
                  <a:pt x="6669405" y="345758"/>
                  <a:pt x="6693218" y="345758"/>
                </a:cubicBezTo>
                <a:cubicBezTo>
                  <a:pt x="6717030" y="345758"/>
                  <a:pt x="6734175" y="360998"/>
                  <a:pt x="6737033" y="383858"/>
                </a:cubicBezTo>
                <a:lnTo>
                  <a:pt x="6647498" y="383858"/>
                </a:lnTo>
                <a:close/>
                <a:moveTo>
                  <a:pt x="5556885" y="180023"/>
                </a:moveTo>
                <a:lnTo>
                  <a:pt x="5556885" y="107633"/>
                </a:lnTo>
                <a:cubicBezTo>
                  <a:pt x="5556885" y="75248"/>
                  <a:pt x="5538788" y="54293"/>
                  <a:pt x="5504498" y="54293"/>
                </a:cubicBezTo>
                <a:cubicBezTo>
                  <a:pt x="5483543" y="54293"/>
                  <a:pt x="5468303" y="64770"/>
                  <a:pt x="5459730" y="80010"/>
                </a:cubicBezTo>
                <a:cubicBezTo>
                  <a:pt x="5453063" y="64770"/>
                  <a:pt x="5438775" y="54293"/>
                  <a:pt x="5416868" y="54293"/>
                </a:cubicBezTo>
                <a:cubicBezTo>
                  <a:pt x="5398770" y="54293"/>
                  <a:pt x="5385435" y="61913"/>
                  <a:pt x="5376863" y="75248"/>
                </a:cubicBezTo>
                <a:lnTo>
                  <a:pt x="5376863" y="57150"/>
                </a:lnTo>
                <a:lnTo>
                  <a:pt x="5358765" y="57150"/>
                </a:lnTo>
                <a:lnTo>
                  <a:pt x="5358765" y="180975"/>
                </a:lnTo>
                <a:lnTo>
                  <a:pt x="5377815" y="180975"/>
                </a:lnTo>
                <a:lnTo>
                  <a:pt x="5377815" y="111443"/>
                </a:lnTo>
                <a:cubicBezTo>
                  <a:pt x="5377815" y="86678"/>
                  <a:pt x="5393055" y="71438"/>
                  <a:pt x="5414010" y="71438"/>
                </a:cubicBezTo>
                <a:cubicBezTo>
                  <a:pt x="5435918" y="71438"/>
                  <a:pt x="5448300" y="84773"/>
                  <a:pt x="5448300" y="106680"/>
                </a:cubicBezTo>
                <a:lnTo>
                  <a:pt x="5448300" y="180975"/>
                </a:lnTo>
                <a:lnTo>
                  <a:pt x="5467350" y="180975"/>
                </a:lnTo>
                <a:lnTo>
                  <a:pt x="5467350" y="109538"/>
                </a:lnTo>
                <a:cubicBezTo>
                  <a:pt x="5467350" y="85725"/>
                  <a:pt x="5482590" y="71438"/>
                  <a:pt x="5503545" y="71438"/>
                </a:cubicBezTo>
                <a:cubicBezTo>
                  <a:pt x="5526405" y="71438"/>
                  <a:pt x="5538788" y="86678"/>
                  <a:pt x="5538788" y="108585"/>
                </a:cubicBezTo>
                <a:lnTo>
                  <a:pt x="5538788" y="180975"/>
                </a:lnTo>
                <a:lnTo>
                  <a:pt x="5556885" y="180975"/>
                </a:lnTo>
                <a:close/>
                <a:moveTo>
                  <a:pt x="5604510" y="328613"/>
                </a:moveTo>
                <a:cubicBezTo>
                  <a:pt x="5568315" y="328613"/>
                  <a:pt x="5540693" y="357188"/>
                  <a:pt x="5540693" y="392430"/>
                </a:cubicBezTo>
                <a:cubicBezTo>
                  <a:pt x="5540693" y="428625"/>
                  <a:pt x="5568315" y="456248"/>
                  <a:pt x="5604510" y="456248"/>
                </a:cubicBezTo>
                <a:cubicBezTo>
                  <a:pt x="5640705" y="456248"/>
                  <a:pt x="5668328" y="427673"/>
                  <a:pt x="5668328" y="392430"/>
                </a:cubicBezTo>
                <a:cubicBezTo>
                  <a:pt x="5669280" y="357188"/>
                  <a:pt x="5640705" y="328613"/>
                  <a:pt x="5604510" y="328613"/>
                </a:cubicBezTo>
                <a:close/>
                <a:moveTo>
                  <a:pt x="5604510" y="439103"/>
                </a:moveTo>
                <a:cubicBezTo>
                  <a:pt x="5578793" y="439103"/>
                  <a:pt x="5559743" y="419100"/>
                  <a:pt x="5559743" y="392430"/>
                </a:cubicBezTo>
                <a:cubicBezTo>
                  <a:pt x="5559743" y="365760"/>
                  <a:pt x="5578793" y="345758"/>
                  <a:pt x="5604510" y="345758"/>
                </a:cubicBezTo>
                <a:cubicBezTo>
                  <a:pt x="5630228" y="345758"/>
                  <a:pt x="5650230" y="365760"/>
                  <a:pt x="5650230" y="392430"/>
                </a:cubicBezTo>
                <a:cubicBezTo>
                  <a:pt x="5650230" y="419100"/>
                  <a:pt x="5630228" y="439103"/>
                  <a:pt x="5604510" y="439103"/>
                </a:cubicBezTo>
                <a:close/>
                <a:moveTo>
                  <a:pt x="5690235" y="141923"/>
                </a:moveTo>
                <a:cubicBezTo>
                  <a:pt x="5681663" y="157163"/>
                  <a:pt x="5668328" y="165735"/>
                  <a:pt x="5649278" y="165735"/>
                </a:cubicBezTo>
                <a:cubicBezTo>
                  <a:pt x="5623560" y="165735"/>
                  <a:pt x="5605463" y="148590"/>
                  <a:pt x="5602605" y="125730"/>
                </a:cubicBezTo>
                <a:lnTo>
                  <a:pt x="5711190" y="125730"/>
                </a:lnTo>
                <a:lnTo>
                  <a:pt x="5711190" y="117158"/>
                </a:lnTo>
                <a:cubicBezTo>
                  <a:pt x="5711190" y="80963"/>
                  <a:pt x="5684520" y="54293"/>
                  <a:pt x="5648325" y="54293"/>
                </a:cubicBezTo>
                <a:cubicBezTo>
                  <a:pt x="5611178" y="54293"/>
                  <a:pt x="5583555" y="82868"/>
                  <a:pt x="5583555" y="119063"/>
                </a:cubicBezTo>
                <a:cubicBezTo>
                  <a:pt x="5583555" y="155258"/>
                  <a:pt x="5609273" y="182880"/>
                  <a:pt x="5648325" y="182880"/>
                </a:cubicBezTo>
                <a:cubicBezTo>
                  <a:pt x="5674995" y="182880"/>
                  <a:pt x="5693093" y="171450"/>
                  <a:pt x="5705475" y="151448"/>
                </a:cubicBezTo>
                <a:lnTo>
                  <a:pt x="5690235" y="141923"/>
                </a:lnTo>
                <a:close/>
                <a:moveTo>
                  <a:pt x="5648325" y="71438"/>
                </a:moveTo>
                <a:cubicBezTo>
                  <a:pt x="5672138" y="71438"/>
                  <a:pt x="5689283" y="86678"/>
                  <a:pt x="5692140" y="109538"/>
                </a:cubicBezTo>
                <a:lnTo>
                  <a:pt x="5602605" y="109538"/>
                </a:lnTo>
                <a:cubicBezTo>
                  <a:pt x="5606415" y="87630"/>
                  <a:pt x="5624513" y="71438"/>
                  <a:pt x="5648325" y="71438"/>
                </a:cubicBezTo>
                <a:close/>
                <a:moveTo>
                  <a:pt x="5274945" y="382905"/>
                </a:moveTo>
                <a:cubicBezTo>
                  <a:pt x="5255895" y="379095"/>
                  <a:pt x="5240655" y="376238"/>
                  <a:pt x="5240655" y="363855"/>
                </a:cubicBezTo>
                <a:cubicBezTo>
                  <a:pt x="5240655" y="352425"/>
                  <a:pt x="5248275" y="343853"/>
                  <a:pt x="5267325" y="343853"/>
                </a:cubicBezTo>
                <a:cubicBezTo>
                  <a:pt x="5283518" y="343853"/>
                  <a:pt x="5293995" y="350520"/>
                  <a:pt x="5301615" y="360045"/>
                </a:cubicBezTo>
                <a:lnTo>
                  <a:pt x="5316855" y="349568"/>
                </a:lnTo>
                <a:cubicBezTo>
                  <a:pt x="5305425" y="336233"/>
                  <a:pt x="5290185" y="327660"/>
                  <a:pt x="5267325" y="327660"/>
                </a:cubicBezTo>
                <a:cubicBezTo>
                  <a:pt x="5237798" y="327660"/>
                  <a:pt x="5221605" y="344805"/>
                  <a:pt x="5221605" y="363855"/>
                </a:cubicBezTo>
                <a:cubicBezTo>
                  <a:pt x="5221605" y="388620"/>
                  <a:pt x="5244465" y="394335"/>
                  <a:pt x="5265420" y="398145"/>
                </a:cubicBezTo>
                <a:cubicBezTo>
                  <a:pt x="5283518" y="401955"/>
                  <a:pt x="5300663" y="404813"/>
                  <a:pt x="5300663" y="418148"/>
                </a:cubicBezTo>
                <a:cubicBezTo>
                  <a:pt x="5300663" y="430530"/>
                  <a:pt x="5290185" y="440055"/>
                  <a:pt x="5271135" y="440055"/>
                </a:cubicBezTo>
                <a:cubicBezTo>
                  <a:pt x="5252085" y="440055"/>
                  <a:pt x="5239703" y="432435"/>
                  <a:pt x="5231130" y="420053"/>
                </a:cubicBezTo>
                <a:lnTo>
                  <a:pt x="5214938" y="431483"/>
                </a:lnTo>
                <a:cubicBezTo>
                  <a:pt x="5226368" y="447675"/>
                  <a:pt x="5243513" y="457200"/>
                  <a:pt x="5270183" y="457200"/>
                </a:cubicBezTo>
                <a:cubicBezTo>
                  <a:pt x="5302568" y="457200"/>
                  <a:pt x="5318760" y="438150"/>
                  <a:pt x="5318760" y="419100"/>
                </a:cubicBezTo>
                <a:cubicBezTo>
                  <a:pt x="5319713" y="393383"/>
                  <a:pt x="5296853" y="387668"/>
                  <a:pt x="5274945" y="382905"/>
                </a:cubicBezTo>
                <a:close/>
                <a:moveTo>
                  <a:pt x="5855018" y="19050"/>
                </a:moveTo>
                <a:cubicBezTo>
                  <a:pt x="5855018" y="10478"/>
                  <a:pt x="5849303" y="3810"/>
                  <a:pt x="5839778" y="3810"/>
                </a:cubicBezTo>
                <a:cubicBezTo>
                  <a:pt x="5831205" y="3810"/>
                  <a:pt x="5825490" y="10478"/>
                  <a:pt x="5825490" y="19050"/>
                </a:cubicBezTo>
                <a:cubicBezTo>
                  <a:pt x="5825490" y="27623"/>
                  <a:pt x="5831205" y="34290"/>
                  <a:pt x="5839778" y="34290"/>
                </a:cubicBezTo>
                <a:cubicBezTo>
                  <a:pt x="5848350" y="34290"/>
                  <a:pt x="5855018" y="27623"/>
                  <a:pt x="5855018" y="19050"/>
                </a:cubicBezTo>
                <a:close/>
                <a:moveTo>
                  <a:pt x="5902643" y="440055"/>
                </a:moveTo>
                <a:cubicBezTo>
                  <a:pt x="5876925" y="440055"/>
                  <a:pt x="5856923" y="419100"/>
                  <a:pt x="5856923" y="393383"/>
                </a:cubicBezTo>
                <a:cubicBezTo>
                  <a:pt x="5856923" y="367665"/>
                  <a:pt x="5876925" y="346710"/>
                  <a:pt x="5902643" y="346710"/>
                </a:cubicBezTo>
                <a:cubicBezTo>
                  <a:pt x="5921693" y="346710"/>
                  <a:pt x="5936933" y="357188"/>
                  <a:pt x="5943600" y="374333"/>
                </a:cubicBezTo>
                <a:lnTo>
                  <a:pt x="5960745" y="366713"/>
                </a:lnTo>
                <a:cubicBezTo>
                  <a:pt x="5951220" y="344805"/>
                  <a:pt x="5929313" y="329565"/>
                  <a:pt x="5902643" y="329565"/>
                </a:cubicBezTo>
                <a:cubicBezTo>
                  <a:pt x="5866448" y="329565"/>
                  <a:pt x="5837873" y="357188"/>
                  <a:pt x="5837873" y="393383"/>
                </a:cubicBezTo>
                <a:cubicBezTo>
                  <a:pt x="5837873" y="428625"/>
                  <a:pt x="5865495" y="457200"/>
                  <a:pt x="5902643" y="457200"/>
                </a:cubicBezTo>
                <a:cubicBezTo>
                  <a:pt x="5931218" y="457200"/>
                  <a:pt x="5952173" y="441008"/>
                  <a:pt x="5961698" y="418148"/>
                </a:cubicBezTo>
                <a:lnTo>
                  <a:pt x="5944553" y="410528"/>
                </a:lnTo>
                <a:cubicBezTo>
                  <a:pt x="5936933" y="427673"/>
                  <a:pt x="5922645" y="440055"/>
                  <a:pt x="5902643" y="440055"/>
                </a:cubicBezTo>
                <a:close/>
                <a:moveTo>
                  <a:pt x="5758815" y="328613"/>
                </a:moveTo>
                <a:cubicBezTo>
                  <a:pt x="5739765" y="328613"/>
                  <a:pt x="5724525" y="338138"/>
                  <a:pt x="5715953" y="351473"/>
                </a:cubicBezTo>
                <a:lnTo>
                  <a:pt x="5715953" y="330518"/>
                </a:lnTo>
                <a:lnTo>
                  <a:pt x="5697855" y="330518"/>
                </a:lnTo>
                <a:lnTo>
                  <a:pt x="5697855" y="454343"/>
                </a:lnTo>
                <a:lnTo>
                  <a:pt x="5716905" y="454343"/>
                </a:lnTo>
                <a:lnTo>
                  <a:pt x="5716905" y="385763"/>
                </a:lnTo>
                <a:cubicBezTo>
                  <a:pt x="5716905" y="361950"/>
                  <a:pt x="5734050" y="345758"/>
                  <a:pt x="5755958" y="345758"/>
                </a:cubicBezTo>
                <a:cubicBezTo>
                  <a:pt x="5779770" y="345758"/>
                  <a:pt x="5793105" y="360998"/>
                  <a:pt x="5793105" y="385763"/>
                </a:cubicBezTo>
                <a:lnTo>
                  <a:pt x="5793105" y="455295"/>
                </a:lnTo>
                <a:lnTo>
                  <a:pt x="5812155" y="455295"/>
                </a:lnTo>
                <a:lnTo>
                  <a:pt x="5812155" y="384810"/>
                </a:lnTo>
                <a:cubicBezTo>
                  <a:pt x="5811203" y="349568"/>
                  <a:pt x="5790248" y="328613"/>
                  <a:pt x="5758815" y="328613"/>
                </a:cubicBezTo>
                <a:close/>
                <a:moveTo>
                  <a:pt x="5849303" y="57150"/>
                </a:moveTo>
                <a:lnTo>
                  <a:pt x="5830253" y="57150"/>
                </a:lnTo>
                <a:lnTo>
                  <a:pt x="5830253" y="180975"/>
                </a:lnTo>
                <a:lnTo>
                  <a:pt x="5849303" y="180975"/>
                </a:lnTo>
                <a:lnTo>
                  <a:pt x="5849303" y="57150"/>
                </a:lnTo>
                <a:close/>
                <a:moveTo>
                  <a:pt x="6005513" y="354330"/>
                </a:moveTo>
                <a:lnTo>
                  <a:pt x="6005513" y="331470"/>
                </a:lnTo>
                <a:lnTo>
                  <a:pt x="5987415" y="331470"/>
                </a:lnTo>
                <a:lnTo>
                  <a:pt x="5987415" y="455295"/>
                </a:lnTo>
                <a:lnTo>
                  <a:pt x="6005513" y="455295"/>
                </a:lnTo>
                <a:lnTo>
                  <a:pt x="6005513" y="387668"/>
                </a:lnTo>
                <a:cubicBezTo>
                  <a:pt x="6005513" y="360045"/>
                  <a:pt x="6016943" y="348615"/>
                  <a:pt x="6037898" y="348615"/>
                </a:cubicBezTo>
                <a:cubicBezTo>
                  <a:pt x="6044565" y="348615"/>
                  <a:pt x="6049328" y="350520"/>
                  <a:pt x="6053138" y="352425"/>
                </a:cubicBezTo>
                <a:lnTo>
                  <a:pt x="6060758" y="334328"/>
                </a:lnTo>
                <a:cubicBezTo>
                  <a:pt x="6055995" y="331470"/>
                  <a:pt x="6048375" y="329565"/>
                  <a:pt x="6039803" y="329565"/>
                </a:cubicBezTo>
                <a:cubicBezTo>
                  <a:pt x="6023610" y="329565"/>
                  <a:pt x="6011228" y="338138"/>
                  <a:pt x="6005513" y="354330"/>
                </a:cubicBezTo>
                <a:close/>
                <a:moveTo>
                  <a:pt x="5461635" y="440055"/>
                </a:moveTo>
                <a:cubicBezTo>
                  <a:pt x="5435918" y="440055"/>
                  <a:pt x="5415915" y="419100"/>
                  <a:pt x="5415915" y="393383"/>
                </a:cubicBezTo>
                <a:cubicBezTo>
                  <a:pt x="5415915" y="367665"/>
                  <a:pt x="5435918" y="346710"/>
                  <a:pt x="5461635" y="346710"/>
                </a:cubicBezTo>
                <a:cubicBezTo>
                  <a:pt x="5480685" y="346710"/>
                  <a:pt x="5495925" y="357188"/>
                  <a:pt x="5502593" y="374333"/>
                </a:cubicBezTo>
                <a:lnTo>
                  <a:pt x="5519738" y="366713"/>
                </a:lnTo>
                <a:cubicBezTo>
                  <a:pt x="5510213" y="344805"/>
                  <a:pt x="5488305" y="329565"/>
                  <a:pt x="5461635" y="329565"/>
                </a:cubicBezTo>
                <a:cubicBezTo>
                  <a:pt x="5425440" y="329565"/>
                  <a:pt x="5396865" y="357188"/>
                  <a:pt x="5396865" y="393383"/>
                </a:cubicBezTo>
                <a:cubicBezTo>
                  <a:pt x="5396865" y="428625"/>
                  <a:pt x="5424488" y="457200"/>
                  <a:pt x="5461635" y="457200"/>
                </a:cubicBezTo>
                <a:cubicBezTo>
                  <a:pt x="5490210" y="457200"/>
                  <a:pt x="5511165" y="441008"/>
                  <a:pt x="5520690" y="418148"/>
                </a:cubicBezTo>
                <a:lnTo>
                  <a:pt x="5503545" y="410528"/>
                </a:lnTo>
                <a:cubicBezTo>
                  <a:pt x="5495925" y="427673"/>
                  <a:pt x="5481638" y="440055"/>
                  <a:pt x="5461635" y="440055"/>
                </a:cubicBezTo>
                <a:close/>
                <a:moveTo>
                  <a:pt x="8257223" y="54293"/>
                </a:moveTo>
                <a:cubicBezTo>
                  <a:pt x="8221028" y="54293"/>
                  <a:pt x="8193405" y="82868"/>
                  <a:pt x="8193405" y="118110"/>
                </a:cubicBezTo>
                <a:cubicBezTo>
                  <a:pt x="8193405" y="154305"/>
                  <a:pt x="8221028" y="181928"/>
                  <a:pt x="8257223" y="181928"/>
                </a:cubicBezTo>
                <a:cubicBezTo>
                  <a:pt x="8293418" y="181928"/>
                  <a:pt x="8321040" y="153353"/>
                  <a:pt x="8321040" y="118110"/>
                </a:cubicBezTo>
                <a:cubicBezTo>
                  <a:pt x="8321993" y="82868"/>
                  <a:pt x="8293418" y="54293"/>
                  <a:pt x="8257223" y="54293"/>
                </a:cubicBezTo>
                <a:close/>
                <a:moveTo>
                  <a:pt x="8257223" y="164783"/>
                </a:moveTo>
                <a:cubicBezTo>
                  <a:pt x="8231505" y="164783"/>
                  <a:pt x="8212455" y="144780"/>
                  <a:pt x="8212455" y="118110"/>
                </a:cubicBezTo>
                <a:cubicBezTo>
                  <a:pt x="8212455" y="91440"/>
                  <a:pt x="8231505" y="71438"/>
                  <a:pt x="8257223" y="71438"/>
                </a:cubicBezTo>
                <a:cubicBezTo>
                  <a:pt x="8282940" y="71438"/>
                  <a:pt x="8302943" y="91440"/>
                  <a:pt x="8302943" y="118110"/>
                </a:cubicBezTo>
                <a:cubicBezTo>
                  <a:pt x="8302943" y="144780"/>
                  <a:pt x="8282940" y="164783"/>
                  <a:pt x="8257223" y="164783"/>
                </a:cubicBezTo>
                <a:close/>
                <a:moveTo>
                  <a:pt x="8442007" y="125730"/>
                </a:moveTo>
                <a:cubicBezTo>
                  <a:pt x="8442007" y="149543"/>
                  <a:pt x="8425815" y="165735"/>
                  <a:pt x="8403907" y="165735"/>
                </a:cubicBezTo>
                <a:cubicBezTo>
                  <a:pt x="8380095" y="165735"/>
                  <a:pt x="8367713" y="150495"/>
                  <a:pt x="8367713" y="125730"/>
                </a:cubicBezTo>
                <a:lnTo>
                  <a:pt x="8367713" y="57150"/>
                </a:lnTo>
                <a:lnTo>
                  <a:pt x="8348663" y="57150"/>
                </a:lnTo>
                <a:lnTo>
                  <a:pt x="8348663" y="127635"/>
                </a:lnTo>
                <a:cubicBezTo>
                  <a:pt x="8348663" y="161925"/>
                  <a:pt x="8366760" y="183833"/>
                  <a:pt x="8400098" y="183833"/>
                </a:cubicBezTo>
                <a:cubicBezTo>
                  <a:pt x="8419148" y="183833"/>
                  <a:pt x="8433435" y="174308"/>
                  <a:pt x="8442007" y="160973"/>
                </a:cubicBezTo>
                <a:lnTo>
                  <a:pt x="8442007" y="180975"/>
                </a:lnTo>
                <a:lnTo>
                  <a:pt x="8460105" y="180975"/>
                </a:lnTo>
                <a:lnTo>
                  <a:pt x="8460105" y="57150"/>
                </a:lnTo>
                <a:lnTo>
                  <a:pt x="8441055" y="57150"/>
                </a:lnTo>
                <a:lnTo>
                  <a:pt x="8441055" y="125730"/>
                </a:lnTo>
                <a:close/>
                <a:moveTo>
                  <a:pt x="7146608" y="328613"/>
                </a:moveTo>
                <a:cubicBezTo>
                  <a:pt x="7109460" y="328613"/>
                  <a:pt x="7081838" y="357188"/>
                  <a:pt x="7081838" y="393383"/>
                </a:cubicBezTo>
                <a:cubicBezTo>
                  <a:pt x="7081838" y="429578"/>
                  <a:pt x="7107555" y="457200"/>
                  <a:pt x="7146608" y="457200"/>
                </a:cubicBezTo>
                <a:cubicBezTo>
                  <a:pt x="7173278" y="457200"/>
                  <a:pt x="7191375" y="445770"/>
                  <a:pt x="7203758" y="425768"/>
                </a:cubicBezTo>
                <a:lnTo>
                  <a:pt x="7187565" y="416243"/>
                </a:lnTo>
                <a:cubicBezTo>
                  <a:pt x="7178993" y="431483"/>
                  <a:pt x="7165658" y="440055"/>
                  <a:pt x="7146608" y="440055"/>
                </a:cubicBezTo>
                <a:cubicBezTo>
                  <a:pt x="7120890" y="440055"/>
                  <a:pt x="7102793" y="422910"/>
                  <a:pt x="7099935" y="400050"/>
                </a:cubicBezTo>
                <a:lnTo>
                  <a:pt x="7208520" y="400050"/>
                </a:lnTo>
                <a:lnTo>
                  <a:pt x="7208520" y="391478"/>
                </a:lnTo>
                <a:cubicBezTo>
                  <a:pt x="7209473" y="355283"/>
                  <a:pt x="7182803" y="328613"/>
                  <a:pt x="7146608" y="328613"/>
                </a:cubicBezTo>
                <a:close/>
                <a:moveTo>
                  <a:pt x="7100888" y="383858"/>
                </a:moveTo>
                <a:cubicBezTo>
                  <a:pt x="7104698" y="361950"/>
                  <a:pt x="7122795" y="345758"/>
                  <a:pt x="7146608" y="345758"/>
                </a:cubicBezTo>
                <a:cubicBezTo>
                  <a:pt x="7170420" y="345758"/>
                  <a:pt x="7187565" y="360998"/>
                  <a:pt x="7190423" y="383858"/>
                </a:cubicBezTo>
                <a:lnTo>
                  <a:pt x="7100888" y="383858"/>
                </a:lnTo>
                <a:close/>
                <a:moveTo>
                  <a:pt x="8046720" y="427673"/>
                </a:moveTo>
                <a:cubicBezTo>
                  <a:pt x="8038148" y="427673"/>
                  <a:pt x="8032433" y="434340"/>
                  <a:pt x="8032433" y="442913"/>
                </a:cubicBezTo>
                <a:cubicBezTo>
                  <a:pt x="8032433" y="451485"/>
                  <a:pt x="8038148" y="458153"/>
                  <a:pt x="8046720" y="458153"/>
                </a:cubicBezTo>
                <a:cubicBezTo>
                  <a:pt x="8055293" y="458153"/>
                  <a:pt x="8061960" y="451485"/>
                  <a:pt x="8061960" y="442913"/>
                </a:cubicBezTo>
                <a:cubicBezTo>
                  <a:pt x="8061960" y="434340"/>
                  <a:pt x="8055293" y="427673"/>
                  <a:pt x="8046720" y="427673"/>
                </a:cubicBezTo>
                <a:close/>
                <a:moveTo>
                  <a:pt x="8511540" y="80010"/>
                </a:moveTo>
                <a:lnTo>
                  <a:pt x="8511540" y="57150"/>
                </a:lnTo>
                <a:lnTo>
                  <a:pt x="8493443" y="57150"/>
                </a:lnTo>
                <a:lnTo>
                  <a:pt x="8493443" y="180975"/>
                </a:lnTo>
                <a:lnTo>
                  <a:pt x="8511540" y="180975"/>
                </a:lnTo>
                <a:lnTo>
                  <a:pt x="8511540" y="113348"/>
                </a:lnTo>
                <a:cubicBezTo>
                  <a:pt x="8511540" y="85725"/>
                  <a:pt x="8522970" y="74295"/>
                  <a:pt x="8543925" y="74295"/>
                </a:cubicBezTo>
                <a:cubicBezTo>
                  <a:pt x="8550593" y="74295"/>
                  <a:pt x="8555355" y="76200"/>
                  <a:pt x="8559165" y="78105"/>
                </a:cubicBezTo>
                <a:lnTo>
                  <a:pt x="8566785" y="60008"/>
                </a:lnTo>
                <a:cubicBezTo>
                  <a:pt x="8562023" y="57150"/>
                  <a:pt x="8554402" y="55245"/>
                  <a:pt x="8545830" y="55245"/>
                </a:cubicBezTo>
                <a:cubicBezTo>
                  <a:pt x="8529638" y="55245"/>
                  <a:pt x="8517255" y="63818"/>
                  <a:pt x="8511540" y="80010"/>
                </a:cubicBezTo>
                <a:close/>
                <a:moveTo>
                  <a:pt x="8696325" y="3810"/>
                </a:moveTo>
                <a:cubicBezTo>
                  <a:pt x="8687752" y="3810"/>
                  <a:pt x="8682038" y="10478"/>
                  <a:pt x="8682038" y="19050"/>
                </a:cubicBezTo>
                <a:cubicBezTo>
                  <a:pt x="8682038" y="27623"/>
                  <a:pt x="8687752" y="34290"/>
                  <a:pt x="8696325" y="34290"/>
                </a:cubicBezTo>
                <a:cubicBezTo>
                  <a:pt x="8704898" y="34290"/>
                  <a:pt x="8711565" y="27623"/>
                  <a:pt x="8711565" y="19050"/>
                </a:cubicBezTo>
                <a:cubicBezTo>
                  <a:pt x="8711565" y="10478"/>
                  <a:pt x="8704898" y="3810"/>
                  <a:pt x="8696325" y="3810"/>
                </a:cubicBezTo>
                <a:close/>
                <a:moveTo>
                  <a:pt x="8803957" y="159068"/>
                </a:moveTo>
                <a:cubicBezTo>
                  <a:pt x="8800148" y="162878"/>
                  <a:pt x="8795385" y="164783"/>
                  <a:pt x="8789670" y="164783"/>
                </a:cubicBezTo>
                <a:cubicBezTo>
                  <a:pt x="8779193" y="164783"/>
                  <a:pt x="8771573" y="159068"/>
                  <a:pt x="8771573" y="142875"/>
                </a:cubicBezTo>
                <a:lnTo>
                  <a:pt x="8771573" y="73343"/>
                </a:lnTo>
                <a:lnTo>
                  <a:pt x="8807768" y="73343"/>
                </a:lnTo>
                <a:lnTo>
                  <a:pt x="8807768" y="57150"/>
                </a:lnTo>
                <a:lnTo>
                  <a:pt x="8771573" y="57150"/>
                </a:lnTo>
                <a:lnTo>
                  <a:pt x="8771573" y="18098"/>
                </a:lnTo>
                <a:lnTo>
                  <a:pt x="8753475" y="29528"/>
                </a:lnTo>
                <a:lnTo>
                  <a:pt x="8753475" y="57150"/>
                </a:lnTo>
                <a:lnTo>
                  <a:pt x="8729662" y="57150"/>
                </a:lnTo>
                <a:lnTo>
                  <a:pt x="8729662" y="74295"/>
                </a:lnTo>
                <a:lnTo>
                  <a:pt x="8753475" y="74295"/>
                </a:lnTo>
                <a:lnTo>
                  <a:pt x="8753475" y="142875"/>
                </a:lnTo>
                <a:cubicBezTo>
                  <a:pt x="8753475" y="170498"/>
                  <a:pt x="8765857" y="181928"/>
                  <a:pt x="8788718" y="181928"/>
                </a:cubicBezTo>
                <a:cubicBezTo>
                  <a:pt x="8799195" y="181928"/>
                  <a:pt x="8806815" y="179070"/>
                  <a:pt x="8814435" y="173355"/>
                </a:cubicBezTo>
                <a:lnTo>
                  <a:pt x="8803957" y="159068"/>
                </a:lnTo>
                <a:close/>
                <a:moveTo>
                  <a:pt x="8608695" y="80010"/>
                </a:moveTo>
                <a:lnTo>
                  <a:pt x="8608695" y="57150"/>
                </a:lnTo>
                <a:lnTo>
                  <a:pt x="8590598" y="57150"/>
                </a:lnTo>
                <a:lnTo>
                  <a:pt x="8590598" y="180975"/>
                </a:lnTo>
                <a:lnTo>
                  <a:pt x="8608695" y="180975"/>
                </a:lnTo>
                <a:lnTo>
                  <a:pt x="8608695" y="113348"/>
                </a:lnTo>
                <a:cubicBezTo>
                  <a:pt x="8608695" y="85725"/>
                  <a:pt x="8620125" y="74295"/>
                  <a:pt x="8641080" y="74295"/>
                </a:cubicBezTo>
                <a:cubicBezTo>
                  <a:pt x="8647748" y="74295"/>
                  <a:pt x="8652510" y="76200"/>
                  <a:pt x="8656320" y="78105"/>
                </a:cubicBezTo>
                <a:lnTo>
                  <a:pt x="8663940" y="60008"/>
                </a:lnTo>
                <a:cubicBezTo>
                  <a:pt x="8659177" y="57150"/>
                  <a:pt x="8651557" y="55245"/>
                  <a:pt x="8642985" y="55245"/>
                </a:cubicBezTo>
                <a:cubicBezTo>
                  <a:pt x="8625840" y="55245"/>
                  <a:pt x="8613457" y="63818"/>
                  <a:pt x="8608695" y="80010"/>
                </a:cubicBezTo>
                <a:close/>
                <a:moveTo>
                  <a:pt x="8686800" y="180023"/>
                </a:moveTo>
                <a:lnTo>
                  <a:pt x="8705850" y="180023"/>
                </a:lnTo>
                <a:lnTo>
                  <a:pt x="8705850" y="57150"/>
                </a:lnTo>
                <a:lnTo>
                  <a:pt x="8686800" y="57150"/>
                </a:lnTo>
                <a:lnTo>
                  <a:pt x="8686800" y="180023"/>
                </a:lnTo>
                <a:close/>
                <a:moveTo>
                  <a:pt x="8113395" y="54293"/>
                </a:moveTo>
                <a:cubicBezTo>
                  <a:pt x="8094345" y="54293"/>
                  <a:pt x="8079105" y="63818"/>
                  <a:pt x="8070533" y="77153"/>
                </a:cubicBezTo>
                <a:lnTo>
                  <a:pt x="8070533" y="57150"/>
                </a:lnTo>
                <a:lnTo>
                  <a:pt x="8052435" y="57150"/>
                </a:lnTo>
                <a:lnTo>
                  <a:pt x="8052435" y="180975"/>
                </a:lnTo>
                <a:lnTo>
                  <a:pt x="8071485" y="180975"/>
                </a:lnTo>
                <a:lnTo>
                  <a:pt x="8071485" y="112395"/>
                </a:lnTo>
                <a:cubicBezTo>
                  <a:pt x="8071485" y="88583"/>
                  <a:pt x="8088630" y="72390"/>
                  <a:pt x="8110538" y="72390"/>
                </a:cubicBezTo>
                <a:cubicBezTo>
                  <a:pt x="8134350" y="72390"/>
                  <a:pt x="8147685" y="87630"/>
                  <a:pt x="8147685" y="112395"/>
                </a:cubicBezTo>
                <a:lnTo>
                  <a:pt x="8147685" y="181928"/>
                </a:lnTo>
                <a:lnTo>
                  <a:pt x="8166735" y="181928"/>
                </a:lnTo>
                <a:lnTo>
                  <a:pt x="8166735" y="111443"/>
                </a:lnTo>
                <a:cubicBezTo>
                  <a:pt x="8166735" y="75248"/>
                  <a:pt x="8145780" y="54293"/>
                  <a:pt x="8113395" y="54293"/>
                </a:cubicBezTo>
                <a:close/>
                <a:moveTo>
                  <a:pt x="7382828" y="328613"/>
                </a:moveTo>
                <a:cubicBezTo>
                  <a:pt x="7345680" y="328613"/>
                  <a:pt x="7318058" y="357188"/>
                  <a:pt x="7318058" y="393383"/>
                </a:cubicBezTo>
                <a:cubicBezTo>
                  <a:pt x="7318058" y="429578"/>
                  <a:pt x="7343775" y="457200"/>
                  <a:pt x="7382828" y="457200"/>
                </a:cubicBezTo>
                <a:cubicBezTo>
                  <a:pt x="7409498" y="457200"/>
                  <a:pt x="7427595" y="445770"/>
                  <a:pt x="7439978" y="425768"/>
                </a:cubicBezTo>
                <a:lnTo>
                  <a:pt x="7423785" y="416243"/>
                </a:lnTo>
                <a:cubicBezTo>
                  <a:pt x="7415213" y="431483"/>
                  <a:pt x="7401878" y="440055"/>
                  <a:pt x="7382828" y="440055"/>
                </a:cubicBezTo>
                <a:cubicBezTo>
                  <a:pt x="7357110" y="440055"/>
                  <a:pt x="7339013" y="422910"/>
                  <a:pt x="7336155" y="400050"/>
                </a:cubicBezTo>
                <a:lnTo>
                  <a:pt x="7444740" y="400050"/>
                </a:lnTo>
                <a:lnTo>
                  <a:pt x="7444740" y="391478"/>
                </a:lnTo>
                <a:cubicBezTo>
                  <a:pt x="7445693" y="355283"/>
                  <a:pt x="7419023" y="328613"/>
                  <a:pt x="7382828" y="328613"/>
                </a:cubicBezTo>
                <a:close/>
                <a:moveTo>
                  <a:pt x="7337108" y="383858"/>
                </a:moveTo>
                <a:cubicBezTo>
                  <a:pt x="7340918" y="361950"/>
                  <a:pt x="7359015" y="345758"/>
                  <a:pt x="7382828" y="345758"/>
                </a:cubicBezTo>
                <a:cubicBezTo>
                  <a:pt x="7406640" y="345758"/>
                  <a:pt x="7423785" y="360998"/>
                  <a:pt x="7426643" y="383858"/>
                </a:cubicBezTo>
                <a:lnTo>
                  <a:pt x="7337108" y="383858"/>
                </a:lnTo>
                <a:close/>
                <a:moveTo>
                  <a:pt x="7256145" y="354330"/>
                </a:moveTo>
                <a:lnTo>
                  <a:pt x="7256145" y="331470"/>
                </a:lnTo>
                <a:lnTo>
                  <a:pt x="7238048" y="331470"/>
                </a:lnTo>
                <a:lnTo>
                  <a:pt x="7238048" y="455295"/>
                </a:lnTo>
                <a:lnTo>
                  <a:pt x="7256145" y="455295"/>
                </a:lnTo>
                <a:lnTo>
                  <a:pt x="7256145" y="387668"/>
                </a:lnTo>
                <a:cubicBezTo>
                  <a:pt x="7256145" y="360045"/>
                  <a:pt x="7267575" y="348615"/>
                  <a:pt x="7288530" y="348615"/>
                </a:cubicBezTo>
                <a:cubicBezTo>
                  <a:pt x="7295198" y="348615"/>
                  <a:pt x="7299960" y="350520"/>
                  <a:pt x="7303770" y="352425"/>
                </a:cubicBezTo>
                <a:lnTo>
                  <a:pt x="7311390" y="334328"/>
                </a:lnTo>
                <a:cubicBezTo>
                  <a:pt x="7306628" y="331470"/>
                  <a:pt x="7299008" y="329565"/>
                  <a:pt x="7290435" y="329565"/>
                </a:cubicBezTo>
                <a:cubicBezTo>
                  <a:pt x="7273290" y="329565"/>
                  <a:pt x="7260908" y="338138"/>
                  <a:pt x="7256145" y="354330"/>
                </a:cubicBezTo>
                <a:close/>
                <a:moveTo>
                  <a:pt x="7505700" y="159068"/>
                </a:moveTo>
                <a:lnTo>
                  <a:pt x="7505700" y="180975"/>
                </a:lnTo>
                <a:lnTo>
                  <a:pt x="7523798" y="180975"/>
                </a:lnTo>
                <a:lnTo>
                  <a:pt x="7523798" y="101918"/>
                </a:lnTo>
                <a:cubicBezTo>
                  <a:pt x="7523798" y="74295"/>
                  <a:pt x="7504748" y="54293"/>
                  <a:pt x="7469505" y="54293"/>
                </a:cubicBezTo>
                <a:cubicBezTo>
                  <a:pt x="7443788" y="54293"/>
                  <a:pt x="7425690" y="64770"/>
                  <a:pt x="7413308" y="80963"/>
                </a:cubicBezTo>
                <a:lnTo>
                  <a:pt x="7429500" y="91440"/>
                </a:lnTo>
                <a:cubicBezTo>
                  <a:pt x="7438073" y="78105"/>
                  <a:pt x="7450455" y="70485"/>
                  <a:pt x="7468553" y="70485"/>
                </a:cubicBezTo>
                <a:cubicBezTo>
                  <a:pt x="7492365" y="70485"/>
                  <a:pt x="7504748" y="82868"/>
                  <a:pt x="7504748" y="101918"/>
                </a:cubicBezTo>
                <a:lnTo>
                  <a:pt x="7504748" y="106680"/>
                </a:lnTo>
                <a:lnTo>
                  <a:pt x="7465695" y="106680"/>
                </a:lnTo>
                <a:cubicBezTo>
                  <a:pt x="7431405" y="106680"/>
                  <a:pt x="7409498" y="120968"/>
                  <a:pt x="7409498" y="146685"/>
                </a:cubicBezTo>
                <a:cubicBezTo>
                  <a:pt x="7409498" y="166688"/>
                  <a:pt x="7423785" y="182880"/>
                  <a:pt x="7453313" y="182880"/>
                </a:cubicBezTo>
                <a:cubicBezTo>
                  <a:pt x="7476173" y="182880"/>
                  <a:pt x="7495223" y="173355"/>
                  <a:pt x="7505700" y="159068"/>
                </a:cubicBezTo>
                <a:close/>
                <a:moveTo>
                  <a:pt x="7458075" y="166688"/>
                </a:moveTo>
                <a:cubicBezTo>
                  <a:pt x="7439025" y="166688"/>
                  <a:pt x="7429500" y="157163"/>
                  <a:pt x="7429500" y="145733"/>
                </a:cubicBezTo>
                <a:cubicBezTo>
                  <a:pt x="7429500" y="130493"/>
                  <a:pt x="7441883" y="121920"/>
                  <a:pt x="7467600" y="121920"/>
                </a:cubicBezTo>
                <a:lnTo>
                  <a:pt x="7505700" y="121920"/>
                </a:lnTo>
                <a:lnTo>
                  <a:pt x="7505700" y="139065"/>
                </a:lnTo>
                <a:cubicBezTo>
                  <a:pt x="7496175" y="157163"/>
                  <a:pt x="7476173" y="166688"/>
                  <a:pt x="7458075" y="166688"/>
                </a:cubicBezTo>
                <a:close/>
                <a:moveTo>
                  <a:pt x="7274243" y="160020"/>
                </a:moveTo>
                <a:lnTo>
                  <a:pt x="7274243" y="180023"/>
                </a:lnTo>
                <a:lnTo>
                  <a:pt x="7292340" y="180023"/>
                </a:lnTo>
                <a:lnTo>
                  <a:pt x="7292340" y="57150"/>
                </a:lnTo>
                <a:lnTo>
                  <a:pt x="7273290" y="57150"/>
                </a:lnTo>
                <a:lnTo>
                  <a:pt x="7273290" y="125730"/>
                </a:lnTo>
                <a:cubicBezTo>
                  <a:pt x="7273290" y="149543"/>
                  <a:pt x="7257098" y="165735"/>
                  <a:pt x="7235190" y="165735"/>
                </a:cubicBezTo>
                <a:cubicBezTo>
                  <a:pt x="7211378" y="165735"/>
                  <a:pt x="7198995" y="150495"/>
                  <a:pt x="7198995" y="125730"/>
                </a:cubicBezTo>
                <a:lnTo>
                  <a:pt x="7198995" y="57150"/>
                </a:lnTo>
                <a:lnTo>
                  <a:pt x="7179945" y="57150"/>
                </a:lnTo>
                <a:lnTo>
                  <a:pt x="7179945" y="127635"/>
                </a:lnTo>
                <a:cubicBezTo>
                  <a:pt x="7179945" y="161925"/>
                  <a:pt x="7198043" y="183833"/>
                  <a:pt x="7231380" y="183833"/>
                </a:cubicBezTo>
                <a:cubicBezTo>
                  <a:pt x="7251383" y="182880"/>
                  <a:pt x="7265670" y="173355"/>
                  <a:pt x="7274243" y="160020"/>
                </a:cubicBezTo>
                <a:close/>
                <a:moveTo>
                  <a:pt x="7825740" y="328613"/>
                </a:moveTo>
                <a:cubicBezTo>
                  <a:pt x="7788593" y="328613"/>
                  <a:pt x="7760970" y="357188"/>
                  <a:pt x="7760970" y="393383"/>
                </a:cubicBezTo>
                <a:cubicBezTo>
                  <a:pt x="7760970" y="429578"/>
                  <a:pt x="7786688" y="457200"/>
                  <a:pt x="7825740" y="457200"/>
                </a:cubicBezTo>
                <a:cubicBezTo>
                  <a:pt x="7852410" y="457200"/>
                  <a:pt x="7870508" y="445770"/>
                  <a:pt x="7882890" y="425768"/>
                </a:cubicBezTo>
                <a:lnTo>
                  <a:pt x="7866698" y="416243"/>
                </a:lnTo>
                <a:cubicBezTo>
                  <a:pt x="7858125" y="431483"/>
                  <a:pt x="7844790" y="440055"/>
                  <a:pt x="7825740" y="440055"/>
                </a:cubicBezTo>
                <a:cubicBezTo>
                  <a:pt x="7800023" y="440055"/>
                  <a:pt x="7781925" y="422910"/>
                  <a:pt x="7779068" y="400050"/>
                </a:cubicBezTo>
                <a:lnTo>
                  <a:pt x="7887653" y="400050"/>
                </a:lnTo>
                <a:lnTo>
                  <a:pt x="7887653" y="391478"/>
                </a:lnTo>
                <a:cubicBezTo>
                  <a:pt x="7888605" y="355283"/>
                  <a:pt x="7861935" y="328613"/>
                  <a:pt x="7825740" y="328613"/>
                </a:cubicBezTo>
                <a:close/>
                <a:moveTo>
                  <a:pt x="7780020" y="383858"/>
                </a:moveTo>
                <a:cubicBezTo>
                  <a:pt x="7783830" y="361950"/>
                  <a:pt x="7801928" y="345758"/>
                  <a:pt x="7825740" y="345758"/>
                </a:cubicBezTo>
                <a:cubicBezTo>
                  <a:pt x="7849553" y="345758"/>
                  <a:pt x="7866698" y="360998"/>
                  <a:pt x="7869555" y="383858"/>
                </a:cubicBezTo>
                <a:lnTo>
                  <a:pt x="7780020" y="383858"/>
                </a:lnTo>
                <a:close/>
                <a:moveTo>
                  <a:pt x="7680960" y="328613"/>
                </a:moveTo>
                <a:cubicBezTo>
                  <a:pt x="7661910" y="328613"/>
                  <a:pt x="7646670" y="338138"/>
                  <a:pt x="7638098" y="351473"/>
                </a:cubicBezTo>
                <a:lnTo>
                  <a:pt x="7638098" y="330518"/>
                </a:lnTo>
                <a:lnTo>
                  <a:pt x="7620000" y="330518"/>
                </a:lnTo>
                <a:lnTo>
                  <a:pt x="7620000" y="454343"/>
                </a:lnTo>
                <a:lnTo>
                  <a:pt x="7639050" y="454343"/>
                </a:lnTo>
                <a:lnTo>
                  <a:pt x="7639050" y="385763"/>
                </a:lnTo>
                <a:cubicBezTo>
                  <a:pt x="7639050" y="361950"/>
                  <a:pt x="7656195" y="345758"/>
                  <a:pt x="7678103" y="345758"/>
                </a:cubicBezTo>
                <a:cubicBezTo>
                  <a:pt x="7701915" y="345758"/>
                  <a:pt x="7715250" y="360998"/>
                  <a:pt x="7715250" y="385763"/>
                </a:cubicBezTo>
                <a:lnTo>
                  <a:pt x="7715250" y="455295"/>
                </a:lnTo>
                <a:lnTo>
                  <a:pt x="7734300" y="455295"/>
                </a:lnTo>
                <a:lnTo>
                  <a:pt x="7734300" y="384810"/>
                </a:lnTo>
                <a:cubicBezTo>
                  <a:pt x="7734300" y="349568"/>
                  <a:pt x="7713345" y="328613"/>
                  <a:pt x="7680960" y="328613"/>
                </a:cubicBezTo>
                <a:close/>
                <a:moveTo>
                  <a:pt x="7535228" y="328613"/>
                </a:moveTo>
                <a:cubicBezTo>
                  <a:pt x="7516178" y="328613"/>
                  <a:pt x="7500938" y="338138"/>
                  <a:pt x="7492365" y="351473"/>
                </a:cubicBezTo>
                <a:lnTo>
                  <a:pt x="7492365" y="330518"/>
                </a:lnTo>
                <a:lnTo>
                  <a:pt x="7474268" y="330518"/>
                </a:lnTo>
                <a:lnTo>
                  <a:pt x="7474268" y="454343"/>
                </a:lnTo>
                <a:lnTo>
                  <a:pt x="7493318" y="454343"/>
                </a:lnTo>
                <a:lnTo>
                  <a:pt x="7493318" y="385763"/>
                </a:lnTo>
                <a:cubicBezTo>
                  <a:pt x="7493318" y="361950"/>
                  <a:pt x="7510463" y="345758"/>
                  <a:pt x="7532370" y="345758"/>
                </a:cubicBezTo>
                <a:cubicBezTo>
                  <a:pt x="7556183" y="345758"/>
                  <a:pt x="7569518" y="360998"/>
                  <a:pt x="7569518" y="385763"/>
                </a:cubicBezTo>
                <a:lnTo>
                  <a:pt x="7569518" y="455295"/>
                </a:lnTo>
                <a:lnTo>
                  <a:pt x="7588568" y="455295"/>
                </a:lnTo>
                <a:lnTo>
                  <a:pt x="7588568" y="384810"/>
                </a:lnTo>
                <a:cubicBezTo>
                  <a:pt x="7587615" y="349568"/>
                  <a:pt x="7567613" y="328613"/>
                  <a:pt x="7535228" y="328613"/>
                </a:cubicBezTo>
                <a:close/>
                <a:moveTo>
                  <a:pt x="7965758" y="382905"/>
                </a:moveTo>
                <a:cubicBezTo>
                  <a:pt x="7946708" y="379095"/>
                  <a:pt x="7931468" y="376238"/>
                  <a:pt x="7931468" y="363855"/>
                </a:cubicBezTo>
                <a:cubicBezTo>
                  <a:pt x="7931468" y="352425"/>
                  <a:pt x="7939088" y="343853"/>
                  <a:pt x="7958138" y="343853"/>
                </a:cubicBezTo>
                <a:cubicBezTo>
                  <a:pt x="7974330" y="343853"/>
                  <a:pt x="7984808" y="350520"/>
                  <a:pt x="7992428" y="360045"/>
                </a:cubicBezTo>
                <a:lnTo>
                  <a:pt x="8007668" y="349568"/>
                </a:lnTo>
                <a:cubicBezTo>
                  <a:pt x="7996238" y="336233"/>
                  <a:pt x="7980998" y="327660"/>
                  <a:pt x="7958138" y="327660"/>
                </a:cubicBezTo>
                <a:cubicBezTo>
                  <a:pt x="7928610" y="327660"/>
                  <a:pt x="7912418" y="344805"/>
                  <a:pt x="7912418" y="363855"/>
                </a:cubicBezTo>
                <a:cubicBezTo>
                  <a:pt x="7912418" y="388620"/>
                  <a:pt x="7935278" y="394335"/>
                  <a:pt x="7956233" y="398145"/>
                </a:cubicBezTo>
                <a:cubicBezTo>
                  <a:pt x="7974330" y="401955"/>
                  <a:pt x="7991475" y="404813"/>
                  <a:pt x="7991475" y="418148"/>
                </a:cubicBezTo>
                <a:cubicBezTo>
                  <a:pt x="7991475" y="430530"/>
                  <a:pt x="7980998" y="440055"/>
                  <a:pt x="7961948" y="440055"/>
                </a:cubicBezTo>
                <a:cubicBezTo>
                  <a:pt x="7942898" y="440055"/>
                  <a:pt x="7930515" y="432435"/>
                  <a:pt x="7921943" y="420053"/>
                </a:cubicBezTo>
                <a:lnTo>
                  <a:pt x="7905750" y="431483"/>
                </a:lnTo>
                <a:cubicBezTo>
                  <a:pt x="7917180" y="447675"/>
                  <a:pt x="7934325" y="457200"/>
                  <a:pt x="7960995" y="457200"/>
                </a:cubicBezTo>
                <a:cubicBezTo>
                  <a:pt x="7993380" y="457200"/>
                  <a:pt x="8009573" y="438150"/>
                  <a:pt x="8009573" y="419100"/>
                </a:cubicBezTo>
                <a:cubicBezTo>
                  <a:pt x="8010525" y="393383"/>
                  <a:pt x="7986713" y="387668"/>
                  <a:pt x="7965758" y="382905"/>
                </a:cubicBezTo>
                <a:close/>
                <a:moveTo>
                  <a:pt x="7651433" y="110490"/>
                </a:moveTo>
                <a:lnTo>
                  <a:pt x="7651433" y="180023"/>
                </a:lnTo>
                <a:lnTo>
                  <a:pt x="7670483" y="180023"/>
                </a:lnTo>
                <a:lnTo>
                  <a:pt x="7670483" y="109538"/>
                </a:lnTo>
                <a:cubicBezTo>
                  <a:pt x="7670483" y="75248"/>
                  <a:pt x="7650480" y="54293"/>
                  <a:pt x="7618095" y="54293"/>
                </a:cubicBezTo>
                <a:cubicBezTo>
                  <a:pt x="7599045" y="54293"/>
                  <a:pt x="7583805" y="63818"/>
                  <a:pt x="7575233" y="77153"/>
                </a:cubicBezTo>
                <a:lnTo>
                  <a:pt x="7575233" y="57150"/>
                </a:lnTo>
                <a:lnTo>
                  <a:pt x="7557135" y="57150"/>
                </a:lnTo>
                <a:lnTo>
                  <a:pt x="7557135" y="180975"/>
                </a:lnTo>
                <a:lnTo>
                  <a:pt x="7576185" y="180975"/>
                </a:lnTo>
                <a:lnTo>
                  <a:pt x="7576185" y="112395"/>
                </a:lnTo>
                <a:cubicBezTo>
                  <a:pt x="7576185" y="88583"/>
                  <a:pt x="7593330" y="72390"/>
                  <a:pt x="7615238" y="72390"/>
                </a:cubicBezTo>
                <a:cubicBezTo>
                  <a:pt x="7638098" y="71438"/>
                  <a:pt x="7651433" y="86678"/>
                  <a:pt x="7651433" y="110490"/>
                </a:cubicBezTo>
                <a:close/>
                <a:moveTo>
                  <a:pt x="3873818" y="164783"/>
                </a:moveTo>
                <a:cubicBezTo>
                  <a:pt x="3863340" y="164783"/>
                  <a:pt x="3855720" y="159068"/>
                  <a:pt x="3855720" y="142875"/>
                </a:cubicBezTo>
                <a:lnTo>
                  <a:pt x="3855720" y="73343"/>
                </a:lnTo>
                <a:lnTo>
                  <a:pt x="3891915" y="73343"/>
                </a:lnTo>
                <a:lnTo>
                  <a:pt x="3891915" y="57150"/>
                </a:lnTo>
                <a:lnTo>
                  <a:pt x="3855720" y="57150"/>
                </a:lnTo>
                <a:lnTo>
                  <a:pt x="3855720" y="18098"/>
                </a:lnTo>
                <a:lnTo>
                  <a:pt x="3837623" y="29528"/>
                </a:lnTo>
                <a:lnTo>
                  <a:pt x="3837623" y="57150"/>
                </a:lnTo>
                <a:lnTo>
                  <a:pt x="3813810" y="57150"/>
                </a:lnTo>
                <a:lnTo>
                  <a:pt x="3813810" y="74295"/>
                </a:lnTo>
                <a:lnTo>
                  <a:pt x="3837623" y="74295"/>
                </a:lnTo>
                <a:lnTo>
                  <a:pt x="3837623" y="142875"/>
                </a:lnTo>
                <a:cubicBezTo>
                  <a:pt x="3837623" y="170498"/>
                  <a:pt x="3850005" y="181928"/>
                  <a:pt x="3872865" y="181928"/>
                </a:cubicBezTo>
                <a:cubicBezTo>
                  <a:pt x="3883343" y="181928"/>
                  <a:pt x="3890963" y="179070"/>
                  <a:pt x="3898583" y="173355"/>
                </a:cubicBezTo>
                <a:lnTo>
                  <a:pt x="3889058" y="158115"/>
                </a:lnTo>
                <a:cubicBezTo>
                  <a:pt x="3884295" y="162878"/>
                  <a:pt x="3879533" y="164783"/>
                  <a:pt x="3873818" y="164783"/>
                </a:cubicBezTo>
                <a:close/>
                <a:moveTo>
                  <a:pt x="3369945" y="328613"/>
                </a:moveTo>
                <a:cubicBezTo>
                  <a:pt x="3344228" y="328613"/>
                  <a:pt x="3326130" y="339090"/>
                  <a:pt x="3313748" y="355283"/>
                </a:cubicBezTo>
                <a:lnTo>
                  <a:pt x="3329940" y="365760"/>
                </a:lnTo>
                <a:cubicBezTo>
                  <a:pt x="3338513" y="352425"/>
                  <a:pt x="3350895" y="344805"/>
                  <a:pt x="3368993" y="344805"/>
                </a:cubicBezTo>
                <a:cubicBezTo>
                  <a:pt x="3392805" y="344805"/>
                  <a:pt x="3405188" y="357188"/>
                  <a:pt x="3405188" y="376238"/>
                </a:cubicBezTo>
                <a:lnTo>
                  <a:pt x="3405188" y="381000"/>
                </a:lnTo>
                <a:lnTo>
                  <a:pt x="3366135" y="381000"/>
                </a:lnTo>
                <a:cubicBezTo>
                  <a:pt x="3331845" y="381000"/>
                  <a:pt x="3309938" y="395288"/>
                  <a:pt x="3309938" y="421005"/>
                </a:cubicBezTo>
                <a:cubicBezTo>
                  <a:pt x="3309938" y="441008"/>
                  <a:pt x="3324225" y="457200"/>
                  <a:pt x="3353753" y="457200"/>
                </a:cubicBezTo>
                <a:cubicBezTo>
                  <a:pt x="3374708" y="457200"/>
                  <a:pt x="3393758" y="447675"/>
                  <a:pt x="3405188" y="433388"/>
                </a:cubicBezTo>
                <a:lnTo>
                  <a:pt x="3405188" y="455295"/>
                </a:lnTo>
                <a:lnTo>
                  <a:pt x="3423285" y="455295"/>
                </a:lnTo>
                <a:lnTo>
                  <a:pt x="3423285" y="376238"/>
                </a:lnTo>
                <a:cubicBezTo>
                  <a:pt x="3424238" y="348615"/>
                  <a:pt x="3405188" y="328613"/>
                  <a:pt x="3369945" y="328613"/>
                </a:cubicBezTo>
                <a:close/>
                <a:moveTo>
                  <a:pt x="3406140" y="412433"/>
                </a:moveTo>
                <a:cubicBezTo>
                  <a:pt x="3396615" y="430530"/>
                  <a:pt x="3376613" y="440055"/>
                  <a:pt x="3358515" y="440055"/>
                </a:cubicBezTo>
                <a:cubicBezTo>
                  <a:pt x="3339465" y="440055"/>
                  <a:pt x="3329940" y="430530"/>
                  <a:pt x="3329940" y="419100"/>
                </a:cubicBezTo>
                <a:cubicBezTo>
                  <a:pt x="3329940" y="403860"/>
                  <a:pt x="3342323" y="395288"/>
                  <a:pt x="3368040" y="395288"/>
                </a:cubicBezTo>
                <a:lnTo>
                  <a:pt x="3406140" y="395288"/>
                </a:lnTo>
                <a:lnTo>
                  <a:pt x="3406140" y="412433"/>
                </a:lnTo>
                <a:close/>
                <a:moveTo>
                  <a:pt x="3506153" y="182880"/>
                </a:moveTo>
                <a:cubicBezTo>
                  <a:pt x="3532823" y="182880"/>
                  <a:pt x="3550920" y="171450"/>
                  <a:pt x="3563303" y="151448"/>
                </a:cubicBezTo>
                <a:lnTo>
                  <a:pt x="3547110" y="141923"/>
                </a:lnTo>
                <a:cubicBezTo>
                  <a:pt x="3538538" y="157163"/>
                  <a:pt x="3525203" y="165735"/>
                  <a:pt x="3506153" y="165735"/>
                </a:cubicBezTo>
                <a:cubicBezTo>
                  <a:pt x="3480435" y="165735"/>
                  <a:pt x="3462338" y="148590"/>
                  <a:pt x="3459480" y="125730"/>
                </a:cubicBezTo>
                <a:lnTo>
                  <a:pt x="3568065" y="125730"/>
                </a:lnTo>
                <a:lnTo>
                  <a:pt x="3568065" y="117158"/>
                </a:lnTo>
                <a:cubicBezTo>
                  <a:pt x="3568065" y="80963"/>
                  <a:pt x="3541395" y="54293"/>
                  <a:pt x="3505200" y="54293"/>
                </a:cubicBezTo>
                <a:cubicBezTo>
                  <a:pt x="3468053" y="54293"/>
                  <a:pt x="3440430" y="82868"/>
                  <a:pt x="3440430" y="119063"/>
                </a:cubicBezTo>
                <a:cubicBezTo>
                  <a:pt x="3440430" y="155258"/>
                  <a:pt x="3466148" y="182880"/>
                  <a:pt x="3506153" y="182880"/>
                </a:cubicBezTo>
                <a:close/>
                <a:moveTo>
                  <a:pt x="3505200" y="71438"/>
                </a:moveTo>
                <a:cubicBezTo>
                  <a:pt x="3529013" y="71438"/>
                  <a:pt x="3546158" y="86678"/>
                  <a:pt x="3549015" y="109538"/>
                </a:cubicBezTo>
                <a:lnTo>
                  <a:pt x="3459480" y="109538"/>
                </a:lnTo>
                <a:cubicBezTo>
                  <a:pt x="3463290" y="87630"/>
                  <a:pt x="3481388" y="71438"/>
                  <a:pt x="3505200" y="71438"/>
                </a:cubicBezTo>
                <a:close/>
                <a:moveTo>
                  <a:pt x="3517583" y="328613"/>
                </a:moveTo>
                <a:cubicBezTo>
                  <a:pt x="3498533" y="328613"/>
                  <a:pt x="3483293" y="338138"/>
                  <a:pt x="3474720" y="351473"/>
                </a:cubicBezTo>
                <a:lnTo>
                  <a:pt x="3474720" y="330518"/>
                </a:lnTo>
                <a:lnTo>
                  <a:pt x="3456623" y="330518"/>
                </a:lnTo>
                <a:lnTo>
                  <a:pt x="3456623" y="454343"/>
                </a:lnTo>
                <a:lnTo>
                  <a:pt x="3475673" y="454343"/>
                </a:lnTo>
                <a:lnTo>
                  <a:pt x="3475673" y="385763"/>
                </a:lnTo>
                <a:cubicBezTo>
                  <a:pt x="3475673" y="361950"/>
                  <a:pt x="3492818" y="345758"/>
                  <a:pt x="3514725" y="345758"/>
                </a:cubicBezTo>
                <a:cubicBezTo>
                  <a:pt x="3538538" y="345758"/>
                  <a:pt x="3551873" y="360998"/>
                  <a:pt x="3551873" y="385763"/>
                </a:cubicBezTo>
                <a:lnTo>
                  <a:pt x="3551873" y="455295"/>
                </a:lnTo>
                <a:lnTo>
                  <a:pt x="3570923" y="455295"/>
                </a:lnTo>
                <a:lnTo>
                  <a:pt x="3570923" y="384810"/>
                </a:lnTo>
                <a:cubicBezTo>
                  <a:pt x="3570923" y="349568"/>
                  <a:pt x="3549968" y="328613"/>
                  <a:pt x="3517583" y="328613"/>
                </a:cubicBezTo>
                <a:close/>
                <a:moveTo>
                  <a:pt x="3354705" y="182880"/>
                </a:moveTo>
                <a:cubicBezTo>
                  <a:pt x="3389948" y="182880"/>
                  <a:pt x="3417570" y="156210"/>
                  <a:pt x="3417570" y="119063"/>
                </a:cubicBezTo>
                <a:cubicBezTo>
                  <a:pt x="3417570" y="81915"/>
                  <a:pt x="3388995" y="55245"/>
                  <a:pt x="3354705" y="55245"/>
                </a:cubicBezTo>
                <a:cubicBezTo>
                  <a:pt x="3336608" y="55245"/>
                  <a:pt x="3317558" y="64770"/>
                  <a:pt x="3308033" y="80010"/>
                </a:cubicBezTo>
                <a:lnTo>
                  <a:pt x="3308033" y="57150"/>
                </a:lnTo>
                <a:lnTo>
                  <a:pt x="3289935" y="57150"/>
                </a:lnTo>
                <a:lnTo>
                  <a:pt x="3289935" y="228600"/>
                </a:lnTo>
                <a:lnTo>
                  <a:pt x="3308033" y="228600"/>
                </a:lnTo>
                <a:lnTo>
                  <a:pt x="3308033" y="160020"/>
                </a:lnTo>
                <a:cubicBezTo>
                  <a:pt x="3317558" y="174308"/>
                  <a:pt x="3336608" y="182880"/>
                  <a:pt x="3354705" y="182880"/>
                </a:cubicBezTo>
                <a:close/>
                <a:moveTo>
                  <a:pt x="3307080" y="118110"/>
                </a:moveTo>
                <a:cubicBezTo>
                  <a:pt x="3307080" y="92393"/>
                  <a:pt x="3327083" y="71438"/>
                  <a:pt x="3352800" y="71438"/>
                </a:cubicBezTo>
                <a:cubicBezTo>
                  <a:pt x="3378518" y="71438"/>
                  <a:pt x="3398520" y="92393"/>
                  <a:pt x="3398520" y="118110"/>
                </a:cubicBezTo>
                <a:cubicBezTo>
                  <a:pt x="3398520" y="144780"/>
                  <a:pt x="3378518" y="164783"/>
                  <a:pt x="3352800" y="164783"/>
                </a:cubicBezTo>
                <a:cubicBezTo>
                  <a:pt x="3326130" y="165735"/>
                  <a:pt x="3307080" y="144780"/>
                  <a:pt x="3307080" y="118110"/>
                </a:cubicBezTo>
                <a:close/>
                <a:moveTo>
                  <a:pt x="3776663" y="159068"/>
                </a:moveTo>
                <a:lnTo>
                  <a:pt x="3776663" y="180975"/>
                </a:lnTo>
                <a:lnTo>
                  <a:pt x="3794760" y="180975"/>
                </a:lnTo>
                <a:lnTo>
                  <a:pt x="3794760" y="101918"/>
                </a:lnTo>
                <a:cubicBezTo>
                  <a:pt x="3794760" y="74295"/>
                  <a:pt x="3775710" y="54293"/>
                  <a:pt x="3740468" y="54293"/>
                </a:cubicBezTo>
                <a:cubicBezTo>
                  <a:pt x="3714750" y="54293"/>
                  <a:pt x="3696653" y="64770"/>
                  <a:pt x="3684270" y="80963"/>
                </a:cubicBezTo>
                <a:lnTo>
                  <a:pt x="3700463" y="91440"/>
                </a:lnTo>
                <a:cubicBezTo>
                  <a:pt x="3709035" y="78105"/>
                  <a:pt x="3721418" y="70485"/>
                  <a:pt x="3739515" y="70485"/>
                </a:cubicBezTo>
                <a:cubicBezTo>
                  <a:pt x="3763328" y="70485"/>
                  <a:pt x="3775710" y="82868"/>
                  <a:pt x="3775710" y="101918"/>
                </a:cubicBezTo>
                <a:lnTo>
                  <a:pt x="3775710" y="106680"/>
                </a:lnTo>
                <a:lnTo>
                  <a:pt x="3736658" y="106680"/>
                </a:lnTo>
                <a:cubicBezTo>
                  <a:pt x="3702368" y="106680"/>
                  <a:pt x="3680460" y="120968"/>
                  <a:pt x="3680460" y="146685"/>
                </a:cubicBezTo>
                <a:cubicBezTo>
                  <a:pt x="3680460" y="166688"/>
                  <a:pt x="3694748" y="182880"/>
                  <a:pt x="3724275" y="182880"/>
                </a:cubicBezTo>
                <a:cubicBezTo>
                  <a:pt x="3746183" y="182880"/>
                  <a:pt x="3765233" y="173355"/>
                  <a:pt x="3776663" y="159068"/>
                </a:cubicBezTo>
                <a:close/>
                <a:moveTo>
                  <a:pt x="3729038" y="166688"/>
                </a:moveTo>
                <a:cubicBezTo>
                  <a:pt x="3709988" y="166688"/>
                  <a:pt x="3700463" y="157163"/>
                  <a:pt x="3700463" y="145733"/>
                </a:cubicBezTo>
                <a:cubicBezTo>
                  <a:pt x="3700463" y="130493"/>
                  <a:pt x="3712845" y="121920"/>
                  <a:pt x="3738563" y="121920"/>
                </a:cubicBezTo>
                <a:lnTo>
                  <a:pt x="3776663" y="121920"/>
                </a:lnTo>
                <a:lnTo>
                  <a:pt x="3776663" y="139065"/>
                </a:lnTo>
                <a:cubicBezTo>
                  <a:pt x="3766185" y="157163"/>
                  <a:pt x="3747135" y="166688"/>
                  <a:pt x="3729038" y="166688"/>
                </a:cubicBezTo>
                <a:close/>
                <a:moveTo>
                  <a:pt x="3244215" y="354330"/>
                </a:moveTo>
                <a:lnTo>
                  <a:pt x="3244215" y="331470"/>
                </a:lnTo>
                <a:lnTo>
                  <a:pt x="3226118" y="331470"/>
                </a:lnTo>
                <a:lnTo>
                  <a:pt x="3226118" y="455295"/>
                </a:lnTo>
                <a:lnTo>
                  <a:pt x="3244215" y="455295"/>
                </a:lnTo>
                <a:lnTo>
                  <a:pt x="3244215" y="387668"/>
                </a:lnTo>
                <a:cubicBezTo>
                  <a:pt x="3244215" y="360045"/>
                  <a:pt x="3255645" y="348615"/>
                  <a:pt x="3276600" y="348615"/>
                </a:cubicBezTo>
                <a:cubicBezTo>
                  <a:pt x="3283268" y="348615"/>
                  <a:pt x="3288030" y="350520"/>
                  <a:pt x="3291840" y="352425"/>
                </a:cubicBezTo>
                <a:lnTo>
                  <a:pt x="3299460" y="334328"/>
                </a:lnTo>
                <a:cubicBezTo>
                  <a:pt x="3294698" y="331470"/>
                  <a:pt x="3287078" y="329565"/>
                  <a:pt x="3278505" y="329565"/>
                </a:cubicBezTo>
                <a:cubicBezTo>
                  <a:pt x="3261360" y="329565"/>
                  <a:pt x="3248978" y="338138"/>
                  <a:pt x="3244215" y="354330"/>
                </a:cubicBezTo>
                <a:close/>
                <a:moveTo>
                  <a:pt x="3648075" y="439103"/>
                </a:moveTo>
                <a:cubicBezTo>
                  <a:pt x="3637598" y="439103"/>
                  <a:pt x="3629978" y="433388"/>
                  <a:pt x="3629978" y="417195"/>
                </a:cubicBezTo>
                <a:lnTo>
                  <a:pt x="3629978" y="348615"/>
                </a:lnTo>
                <a:lnTo>
                  <a:pt x="3666173" y="348615"/>
                </a:lnTo>
                <a:lnTo>
                  <a:pt x="3666173" y="331470"/>
                </a:lnTo>
                <a:lnTo>
                  <a:pt x="3629978" y="331470"/>
                </a:lnTo>
                <a:lnTo>
                  <a:pt x="3629978" y="292418"/>
                </a:lnTo>
                <a:lnTo>
                  <a:pt x="3611880" y="303848"/>
                </a:lnTo>
                <a:lnTo>
                  <a:pt x="3611880" y="331470"/>
                </a:lnTo>
                <a:lnTo>
                  <a:pt x="3588068" y="331470"/>
                </a:lnTo>
                <a:lnTo>
                  <a:pt x="3588068" y="348615"/>
                </a:lnTo>
                <a:lnTo>
                  <a:pt x="3611880" y="348615"/>
                </a:lnTo>
                <a:lnTo>
                  <a:pt x="3611880" y="418148"/>
                </a:lnTo>
                <a:cubicBezTo>
                  <a:pt x="3611880" y="445770"/>
                  <a:pt x="3624263" y="457200"/>
                  <a:pt x="3647123" y="457200"/>
                </a:cubicBezTo>
                <a:cubicBezTo>
                  <a:pt x="3657600" y="457200"/>
                  <a:pt x="3665220" y="454343"/>
                  <a:pt x="3672840" y="448628"/>
                </a:cubicBezTo>
                <a:lnTo>
                  <a:pt x="3663315" y="433388"/>
                </a:lnTo>
                <a:cubicBezTo>
                  <a:pt x="3657600" y="437198"/>
                  <a:pt x="3652838" y="439103"/>
                  <a:pt x="3648075" y="439103"/>
                </a:cubicBezTo>
                <a:close/>
                <a:moveTo>
                  <a:pt x="3702368" y="278130"/>
                </a:moveTo>
                <a:cubicBezTo>
                  <a:pt x="3693795" y="278130"/>
                  <a:pt x="3688080" y="284798"/>
                  <a:pt x="3688080" y="293370"/>
                </a:cubicBezTo>
                <a:cubicBezTo>
                  <a:pt x="3688080" y="301943"/>
                  <a:pt x="3693795" y="308610"/>
                  <a:pt x="3702368" y="308610"/>
                </a:cubicBezTo>
                <a:cubicBezTo>
                  <a:pt x="3710940" y="308610"/>
                  <a:pt x="3717608" y="301943"/>
                  <a:pt x="3717608" y="293370"/>
                </a:cubicBezTo>
                <a:cubicBezTo>
                  <a:pt x="3716655" y="284798"/>
                  <a:pt x="3710940" y="278130"/>
                  <a:pt x="3702368" y="278130"/>
                </a:cubicBezTo>
                <a:close/>
                <a:moveTo>
                  <a:pt x="3692843" y="454343"/>
                </a:moveTo>
                <a:lnTo>
                  <a:pt x="3711893" y="454343"/>
                </a:lnTo>
                <a:lnTo>
                  <a:pt x="3711893" y="330518"/>
                </a:lnTo>
                <a:lnTo>
                  <a:pt x="3692843" y="330518"/>
                </a:lnTo>
                <a:lnTo>
                  <a:pt x="3692843" y="454343"/>
                </a:lnTo>
                <a:close/>
                <a:moveTo>
                  <a:pt x="3139440" y="328613"/>
                </a:moveTo>
                <a:cubicBezTo>
                  <a:pt x="3113723" y="328613"/>
                  <a:pt x="3095625" y="339090"/>
                  <a:pt x="3083243" y="355283"/>
                </a:cubicBezTo>
                <a:lnTo>
                  <a:pt x="3099435" y="365760"/>
                </a:lnTo>
                <a:cubicBezTo>
                  <a:pt x="3108008" y="352425"/>
                  <a:pt x="3120390" y="344805"/>
                  <a:pt x="3138488" y="344805"/>
                </a:cubicBezTo>
                <a:cubicBezTo>
                  <a:pt x="3162300" y="344805"/>
                  <a:pt x="3174683" y="357188"/>
                  <a:pt x="3174683" y="376238"/>
                </a:cubicBezTo>
                <a:lnTo>
                  <a:pt x="3174683" y="381000"/>
                </a:lnTo>
                <a:lnTo>
                  <a:pt x="3135630" y="381000"/>
                </a:lnTo>
                <a:cubicBezTo>
                  <a:pt x="3101340" y="381000"/>
                  <a:pt x="3079433" y="395288"/>
                  <a:pt x="3079433" y="421005"/>
                </a:cubicBezTo>
                <a:cubicBezTo>
                  <a:pt x="3079433" y="441008"/>
                  <a:pt x="3093720" y="457200"/>
                  <a:pt x="3123248" y="457200"/>
                </a:cubicBezTo>
                <a:cubicBezTo>
                  <a:pt x="3144203" y="457200"/>
                  <a:pt x="3163253" y="447675"/>
                  <a:pt x="3174683" y="433388"/>
                </a:cubicBezTo>
                <a:lnTo>
                  <a:pt x="3174683" y="455295"/>
                </a:lnTo>
                <a:lnTo>
                  <a:pt x="3192780" y="455295"/>
                </a:lnTo>
                <a:lnTo>
                  <a:pt x="3192780" y="376238"/>
                </a:lnTo>
                <a:cubicBezTo>
                  <a:pt x="3193733" y="348615"/>
                  <a:pt x="3174683" y="328613"/>
                  <a:pt x="3139440" y="328613"/>
                </a:cubicBezTo>
                <a:close/>
                <a:moveTo>
                  <a:pt x="3174683" y="412433"/>
                </a:moveTo>
                <a:cubicBezTo>
                  <a:pt x="3165158" y="430530"/>
                  <a:pt x="3145155" y="440055"/>
                  <a:pt x="3127058" y="440055"/>
                </a:cubicBezTo>
                <a:cubicBezTo>
                  <a:pt x="3108008" y="440055"/>
                  <a:pt x="3098483" y="430530"/>
                  <a:pt x="3098483" y="419100"/>
                </a:cubicBezTo>
                <a:cubicBezTo>
                  <a:pt x="3098483" y="403860"/>
                  <a:pt x="3110865" y="395288"/>
                  <a:pt x="3136583" y="395288"/>
                </a:cubicBezTo>
                <a:lnTo>
                  <a:pt x="3174683" y="395288"/>
                </a:lnTo>
                <a:lnTo>
                  <a:pt x="3174683" y="412433"/>
                </a:lnTo>
                <a:close/>
                <a:moveTo>
                  <a:pt x="2736533" y="180023"/>
                </a:moveTo>
                <a:lnTo>
                  <a:pt x="2755583" y="180023"/>
                </a:lnTo>
                <a:lnTo>
                  <a:pt x="2755583" y="109538"/>
                </a:lnTo>
                <a:cubicBezTo>
                  <a:pt x="2755583" y="75248"/>
                  <a:pt x="2735580" y="54293"/>
                  <a:pt x="2703195" y="54293"/>
                </a:cubicBezTo>
                <a:cubicBezTo>
                  <a:pt x="2684145" y="54293"/>
                  <a:pt x="2668905" y="63818"/>
                  <a:pt x="2660333" y="77153"/>
                </a:cubicBezTo>
                <a:lnTo>
                  <a:pt x="2660333" y="57150"/>
                </a:lnTo>
                <a:lnTo>
                  <a:pt x="2642235" y="57150"/>
                </a:lnTo>
                <a:lnTo>
                  <a:pt x="2642235" y="180975"/>
                </a:lnTo>
                <a:lnTo>
                  <a:pt x="2661285" y="180975"/>
                </a:lnTo>
                <a:lnTo>
                  <a:pt x="2661285" y="112395"/>
                </a:lnTo>
                <a:cubicBezTo>
                  <a:pt x="2661285" y="88583"/>
                  <a:pt x="2678430" y="72390"/>
                  <a:pt x="2700338" y="72390"/>
                </a:cubicBezTo>
                <a:cubicBezTo>
                  <a:pt x="2724150" y="72390"/>
                  <a:pt x="2737485" y="87630"/>
                  <a:pt x="2737485" y="112395"/>
                </a:cubicBezTo>
                <a:lnTo>
                  <a:pt x="2737485" y="180023"/>
                </a:lnTo>
                <a:close/>
                <a:moveTo>
                  <a:pt x="2683193" y="454343"/>
                </a:moveTo>
                <a:lnTo>
                  <a:pt x="2702243" y="454343"/>
                </a:lnTo>
                <a:lnTo>
                  <a:pt x="2702243" y="274320"/>
                </a:lnTo>
                <a:lnTo>
                  <a:pt x="2683193" y="274320"/>
                </a:lnTo>
                <a:lnTo>
                  <a:pt x="2683193" y="454343"/>
                </a:lnTo>
                <a:close/>
                <a:moveTo>
                  <a:pt x="2555558" y="54293"/>
                </a:moveTo>
                <a:cubicBezTo>
                  <a:pt x="2529840" y="54293"/>
                  <a:pt x="2511743" y="64770"/>
                  <a:pt x="2499360" y="80963"/>
                </a:cubicBezTo>
                <a:lnTo>
                  <a:pt x="2515553" y="91440"/>
                </a:lnTo>
                <a:cubicBezTo>
                  <a:pt x="2524125" y="78105"/>
                  <a:pt x="2536508" y="70485"/>
                  <a:pt x="2554605" y="70485"/>
                </a:cubicBezTo>
                <a:cubicBezTo>
                  <a:pt x="2578418" y="70485"/>
                  <a:pt x="2590800" y="82868"/>
                  <a:pt x="2590800" y="101918"/>
                </a:cubicBezTo>
                <a:lnTo>
                  <a:pt x="2590800" y="106680"/>
                </a:lnTo>
                <a:lnTo>
                  <a:pt x="2552700" y="106680"/>
                </a:lnTo>
                <a:cubicBezTo>
                  <a:pt x="2518410" y="106680"/>
                  <a:pt x="2496503" y="120968"/>
                  <a:pt x="2496503" y="146685"/>
                </a:cubicBezTo>
                <a:cubicBezTo>
                  <a:pt x="2496503" y="166688"/>
                  <a:pt x="2510790" y="182880"/>
                  <a:pt x="2540318" y="182880"/>
                </a:cubicBezTo>
                <a:cubicBezTo>
                  <a:pt x="2561273" y="182880"/>
                  <a:pt x="2580323" y="173355"/>
                  <a:pt x="2591753" y="159068"/>
                </a:cubicBezTo>
                <a:lnTo>
                  <a:pt x="2591753" y="180975"/>
                </a:lnTo>
                <a:lnTo>
                  <a:pt x="2609850" y="180975"/>
                </a:lnTo>
                <a:lnTo>
                  <a:pt x="2609850" y="101918"/>
                </a:lnTo>
                <a:cubicBezTo>
                  <a:pt x="2609850" y="74295"/>
                  <a:pt x="2590800" y="54293"/>
                  <a:pt x="2555558" y="54293"/>
                </a:cubicBezTo>
                <a:close/>
                <a:moveTo>
                  <a:pt x="2591753" y="138113"/>
                </a:moveTo>
                <a:cubicBezTo>
                  <a:pt x="2582228" y="156210"/>
                  <a:pt x="2562225" y="165735"/>
                  <a:pt x="2544128" y="165735"/>
                </a:cubicBezTo>
                <a:cubicBezTo>
                  <a:pt x="2525078" y="165735"/>
                  <a:pt x="2515553" y="156210"/>
                  <a:pt x="2515553" y="144780"/>
                </a:cubicBezTo>
                <a:cubicBezTo>
                  <a:pt x="2515553" y="129540"/>
                  <a:pt x="2527935" y="120968"/>
                  <a:pt x="2553653" y="120968"/>
                </a:cubicBezTo>
                <a:lnTo>
                  <a:pt x="2591753" y="120968"/>
                </a:lnTo>
                <a:lnTo>
                  <a:pt x="2591753" y="138113"/>
                </a:lnTo>
                <a:close/>
                <a:moveTo>
                  <a:pt x="2535555" y="328613"/>
                </a:moveTo>
                <a:cubicBezTo>
                  <a:pt x="2498408" y="328613"/>
                  <a:pt x="2470785" y="357188"/>
                  <a:pt x="2470785" y="393383"/>
                </a:cubicBezTo>
                <a:cubicBezTo>
                  <a:pt x="2470785" y="429578"/>
                  <a:pt x="2496503" y="457200"/>
                  <a:pt x="2535555" y="457200"/>
                </a:cubicBezTo>
                <a:cubicBezTo>
                  <a:pt x="2562225" y="457200"/>
                  <a:pt x="2580323" y="445770"/>
                  <a:pt x="2592705" y="425768"/>
                </a:cubicBezTo>
                <a:lnTo>
                  <a:pt x="2576513" y="416243"/>
                </a:lnTo>
                <a:cubicBezTo>
                  <a:pt x="2567940" y="431483"/>
                  <a:pt x="2554605" y="440055"/>
                  <a:pt x="2535555" y="440055"/>
                </a:cubicBezTo>
                <a:cubicBezTo>
                  <a:pt x="2509838" y="440055"/>
                  <a:pt x="2491740" y="422910"/>
                  <a:pt x="2488883" y="400050"/>
                </a:cubicBezTo>
                <a:lnTo>
                  <a:pt x="2597468" y="400050"/>
                </a:lnTo>
                <a:lnTo>
                  <a:pt x="2597468" y="391478"/>
                </a:lnTo>
                <a:cubicBezTo>
                  <a:pt x="2598420" y="355283"/>
                  <a:pt x="2571750" y="328613"/>
                  <a:pt x="2535555" y="328613"/>
                </a:cubicBezTo>
                <a:close/>
                <a:moveTo>
                  <a:pt x="2489835" y="383858"/>
                </a:moveTo>
                <a:cubicBezTo>
                  <a:pt x="2493645" y="361950"/>
                  <a:pt x="2511743" y="345758"/>
                  <a:pt x="2535555" y="345758"/>
                </a:cubicBezTo>
                <a:cubicBezTo>
                  <a:pt x="2559368" y="345758"/>
                  <a:pt x="2576513" y="360998"/>
                  <a:pt x="2579370" y="383858"/>
                </a:cubicBezTo>
                <a:lnTo>
                  <a:pt x="2489835" y="383858"/>
                </a:lnTo>
                <a:close/>
                <a:moveTo>
                  <a:pt x="3261360" y="119063"/>
                </a:moveTo>
                <a:cubicBezTo>
                  <a:pt x="3261360" y="82868"/>
                  <a:pt x="3232785" y="55245"/>
                  <a:pt x="3197543" y="55245"/>
                </a:cubicBezTo>
                <a:cubicBezTo>
                  <a:pt x="3161348" y="55245"/>
                  <a:pt x="3133725" y="83820"/>
                  <a:pt x="3133725" y="119063"/>
                </a:cubicBezTo>
                <a:cubicBezTo>
                  <a:pt x="3133725" y="155258"/>
                  <a:pt x="3161348" y="182880"/>
                  <a:pt x="3197543" y="182880"/>
                </a:cubicBezTo>
                <a:cubicBezTo>
                  <a:pt x="3233738" y="182880"/>
                  <a:pt x="3261360" y="154305"/>
                  <a:pt x="3261360" y="119063"/>
                </a:cubicBezTo>
                <a:close/>
                <a:moveTo>
                  <a:pt x="3197543" y="164783"/>
                </a:moveTo>
                <a:cubicBezTo>
                  <a:pt x="3171825" y="164783"/>
                  <a:pt x="3152775" y="144780"/>
                  <a:pt x="3152775" y="118110"/>
                </a:cubicBezTo>
                <a:cubicBezTo>
                  <a:pt x="3152775" y="91440"/>
                  <a:pt x="3171825" y="71438"/>
                  <a:pt x="3197543" y="71438"/>
                </a:cubicBezTo>
                <a:cubicBezTo>
                  <a:pt x="3223260" y="71438"/>
                  <a:pt x="3243263" y="91440"/>
                  <a:pt x="3243263" y="118110"/>
                </a:cubicBezTo>
                <a:cubicBezTo>
                  <a:pt x="3243263" y="144780"/>
                  <a:pt x="3223260" y="164783"/>
                  <a:pt x="3197543" y="164783"/>
                </a:cubicBezTo>
                <a:close/>
                <a:moveTo>
                  <a:pt x="3035618" y="353378"/>
                </a:moveTo>
                <a:cubicBezTo>
                  <a:pt x="3026093" y="338138"/>
                  <a:pt x="3007043" y="328613"/>
                  <a:pt x="2989898" y="328613"/>
                </a:cubicBezTo>
                <a:cubicBezTo>
                  <a:pt x="2955608" y="328613"/>
                  <a:pt x="2927033" y="355283"/>
                  <a:pt x="2927033" y="392430"/>
                </a:cubicBezTo>
                <a:cubicBezTo>
                  <a:pt x="2927033" y="429578"/>
                  <a:pt x="2954655" y="456248"/>
                  <a:pt x="2989898" y="456248"/>
                </a:cubicBezTo>
                <a:cubicBezTo>
                  <a:pt x="3007995" y="456248"/>
                  <a:pt x="3027045" y="446723"/>
                  <a:pt x="3036570" y="431483"/>
                </a:cubicBezTo>
                <a:lnTo>
                  <a:pt x="3036570" y="443865"/>
                </a:lnTo>
                <a:cubicBezTo>
                  <a:pt x="3036570" y="471488"/>
                  <a:pt x="3019425" y="489585"/>
                  <a:pt x="2991803" y="489585"/>
                </a:cubicBezTo>
                <a:cubicBezTo>
                  <a:pt x="2969895" y="489585"/>
                  <a:pt x="2958465" y="482918"/>
                  <a:pt x="2948940" y="468630"/>
                </a:cubicBezTo>
                <a:lnTo>
                  <a:pt x="2933700" y="481013"/>
                </a:lnTo>
                <a:cubicBezTo>
                  <a:pt x="2946083" y="497205"/>
                  <a:pt x="2964180" y="506730"/>
                  <a:pt x="2992755" y="506730"/>
                </a:cubicBezTo>
                <a:cubicBezTo>
                  <a:pt x="3029903" y="506730"/>
                  <a:pt x="3055620" y="481965"/>
                  <a:pt x="3055620" y="443865"/>
                </a:cubicBezTo>
                <a:lnTo>
                  <a:pt x="3055620" y="331470"/>
                </a:lnTo>
                <a:lnTo>
                  <a:pt x="3036570" y="331470"/>
                </a:lnTo>
                <a:lnTo>
                  <a:pt x="3036570" y="353378"/>
                </a:lnTo>
                <a:close/>
                <a:moveTo>
                  <a:pt x="2990850" y="440055"/>
                </a:moveTo>
                <a:cubicBezTo>
                  <a:pt x="2965133" y="440055"/>
                  <a:pt x="2945130" y="420053"/>
                  <a:pt x="2945130" y="393383"/>
                </a:cubicBezTo>
                <a:cubicBezTo>
                  <a:pt x="2945130" y="366713"/>
                  <a:pt x="2965133" y="346710"/>
                  <a:pt x="2990850" y="346710"/>
                </a:cubicBezTo>
                <a:cubicBezTo>
                  <a:pt x="3017520" y="346710"/>
                  <a:pt x="3036570" y="367665"/>
                  <a:pt x="3036570" y="393383"/>
                </a:cubicBezTo>
                <a:cubicBezTo>
                  <a:pt x="3036570" y="419100"/>
                  <a:pt x="3016568" y="440055"/>
                  <a:pt x="2990850" y="440055"/>
                </a:cubicBezTo>
                <a:close/>
                <a:moveTo>
                  <a:pt x="3804285" y="328613"/>
                </a:moveTo>
                <a:cubicBezTo>
                  <a:pt x="3767138" y="328613"/>
                  <a:pt x="3739515" y="357188"/>
                  <a:pt x="3739515" y="393383"/>
                </a:cubicBezTo>
                <a:cubicBezTo>
                  <a:pt x="3739515" y="429578"/>
                  <a:pt x="3765233" y="457200"/>
                  <a:pt x="3804285" y="457200"/>
                </a:cubicBezTo>
                <a:cubicBezTo>
                  <a:pt x="3830955" y="457200"/>
                  <a:pt x="3849053" y="445770"/>
                  <a:pt x="3861435" y="425768"/>
                </a:cubicBezTo>
                <a:lnTo>
                  <a:pt x="3845243" y="416243"/>
                </a:lnTo>
                <a:cubicBezTo>
                  <a:pt x="3836670" y="431483"/>
                  <a:pt x="3823335" y="440055"/>
                  <a:pt x="3804285" y="440055"/>
                </a:cubicBezTo>
                <a:cubicBezTo>
                  <a:pt x="3778568" y="440055"/>
                  <a:pt x="3760470" y="422910"/>
                  <a:pt x="3757613" y="400050"/>
                </a:cubicBezTo>
                <a:lnTo>
                  <a:pt x="3867150" y="400050"/>
                </a:lnTo>
                <a:lnTo>
                  <a:pt x="3867150" y="391478"/>
                </a:lnTo>
                <a:cubicBezTo>
                  <a:pt x="3867150" y="355283"/>
                  <a:pt x="3840480" y="328613"/>
                  <a:pt x="3804285" y="328613"/>
                </a:cubicBezTo>
                <a:close/>
                <a:moveTo>
                  <a:pt x="3758565" y="383858"/>
                </a:moveTo>
                <a:cubicBezTo>
                  <a:pt x="3762375" y="361950"/>
                  <a:pt x="3780473" y="345758"/>
                  <a:pt x="3804285" y="345758"/>
                </a:cubicBezTo>
                <a:cubicBezTo>
                  <a:pt x="3828098" y="345758"/>
                  <a:pt x="3845243" y="360998"/>
                  <a:pt x="3848100" y="383858"/>
                </a:cubicBezTo>
                <a:lnTo>
                  <a:pt x="3758565" y="383858"/>
                </a:lnTo>
                <a:close/>
                <a:moveTo>
                  <a:pt x="2847975" y="165735"/>
                </a:moveTo>
                <a:cubicBezTo>
                  <a:pt x="2822258" y="165735"/>
                  <a:pt x="2802255" y="144780"/>
                  <a:pt x="2802255" y="119063"/>
                </a:cubicBezTo>
                <a:cubicBezTo>
                  <a:pt x="2802255" y="93345"/>
                  <a:pt x="2822258" y="72390"/>
                  <a:pt x="2847975" y="72390"/>
                </a:cubicBezTo>
                <a:cubicBezTo>
                  <a:pt x="2867025" y="72390"/>
                  <a:pt x="2882265" y="82868"/>
                  <a:pt x="2888933" y="100013"/>
                </a:cubicBezTo>
                <a:lnTo>
                  <a:pt x="2906078" y="92393"/>
                </a:lnTo>
                <a:cubicBezTo>
                  <a:pt x="2896553" y="70485"/>
                  <a:pt x="2874645" y="55245"/>
                  <a:pt x="2847975" y="55245"/>
                </a:cubicBezTo>
                <a:cubicBezTo>
                  <a:pt x="2811780" y="55245"/>
                  <a:pt x="2783205" y="82868"/>
                  <a:pt x="2783205" y="119063"/>
                </a:cubicBezTo>
                <a:cubicBezTo>
                  <a:pt x="2783205" y="154305"/>
                  <a:pt x="2810828" y="182880"/>
                  <a:pt x="2847975" y="182880"/>
                </a:cubicBezTo>
                <a:cubicBezTo>
                  <a:pt x="2876550" y="182880"/>
                  <a:pt x="2897505" y="166688"/>
                  <a:pt x="2907030" y="143828"/>
                </a:cubicBezTo>
                <a:lnTo>
                  <a:pt x="2889885" y="136208"/>
                </a:lnTo>
                <a:cubicBezTo>
                  <a:pt x="2882265" y="153353"/>
                  <a:pt x="2867978" y="165735"/>
                  <a:pt x="2847975" y="165735"/>
                </a:cubicBezTo>
                <a:close/>
                <a:moveTo>
                  <a:pt x="2787968" y="328613"/>
                </a:moveTo>
                <a:cubicBezTo>
                  <a:pt x="2762250" y="328613"/>
                  <a:pt x="2744153" y="339090"/>
                  <a:pt x="2731770" y="355283"/>
                </a:cubicBezTo>
                <a:lnTo>
                  <a:pt x="2747963" y="365760"/>
                </a:lnTo>
                <a:cubicBezTo>
                  <a:pt x="2756535" y="352425"/>
                  <a:pt x="2768918" y="344805"/>
                  <a:pt x="2787015" y="344805"/>
                </a:cubicBezTo>
                <a:cubicBezTo>
                  <a:pt x="2810828" y="344805"/>
                  <a:pt x="2823210" y="357188"/>
                  <a:pt x="2823210" y="376238"/>
                </a:cubicBezTo>
                <a:lnTo>
                  <a:pt x="2823210" y="381000"/>
                </a:lnTo>
                <a:lnTo>
                  <a:pt x="2784158" y="381000"/>
                </a:lnTo>
                <a:cubicBezTo>
                  <a:pt x="2749868" y="381000"/>
                  <a:pt x="2727960" y="395288"/>
                  <a:pt x="2727960" y="421005"/>
                </a:cubicBezTo>
                <a:cubicBezTo>
                  <a:pt x="2727960" y="441008"/>
                  <a:pt x="2742248" y="457200"/>
                  <a:pt x="2771775" y="457200"/>
                </a:cubicBezTo>
                <a:cubicBezTo>
                  <a:pt x="2792730" y="457200"/>
                  <a:pt x="2811780" y="447675"/>
                  <a:pt x="2823210" y="433388"/>
                </a:cubicBezTo>
                <a:lnTo>
                  <a:pt x="2823210" y="455295"/>
                </a:lnTo>
                <a:lnTo>
                  <a:pt x="2841308" y="455295"/>
                </a:lnTo>
                <a:lnTo>
                  <a:pt x="2841308" y="376238"/>
                </a:lnTo>
                <a:cubicBezTo>
                  <a:pt x="2842260" y="348615"/>
                  <a:pt x="2823210" y="328613"/>
                  <a:pt x="2787968" y="328613"/>
                </a:cubicBezTo>
                <a:close/>
                <a:moveTo>
                  <a:pt x="2824163" y="412433"/>
                </a:moveTo>
                <a:cubicBezTo>
                  <a:pt x="2814638" y="430530"/>
                  <a:pt x="2794635" y="440055"/>
                  <a:pt x="2776538" y="440055"/>
                </a:cubicBezTo>
                <a:cubicBezTo>
                  <a:pt x="2757488" y="440055"/>
                  <a:pt x="2747963" y="430530"/>
                  <a:pt x="2747963" y="419100"/>
                </a:cubicBezTo>
                <a:cubicBezTo>
                  <a:pt x="2747963" y="403860"/>
                  <a:pt x="2760345" y="395288"/>
                  <a:pt x="2786063" y="395288"/>
                </a:cubicBezTo>
                <a:lnTo>
                  <a:pt x="2824163" y="395288"/>
                </a:lnTo>
                <a:lnTo>
                  <a:pt x="2824163" y="412433"/>
                </a:lnTo>
                <a:close/>
                <a:moveTo>
                  <a:pt x="4363403" y="382905"/>
                </a:moveTo>
                <a:cubicBezTo>
                  <a:pt x="4344353" y="379095"/>
                  <a:pt x="4329113" y="376238"/>
                  <a:pt x="4329113" y="363855"/>
                </a:cubicBezTo>
                <a:cubicBezTo>
                  <a:pt x="4329113" y="352425"/>
                  <a:pt x="4336733" y="343853"/>
                  <a:pt x="4355783" y="343853"/>
                </a:cubicBezTo>
                <a:cubicBezTo>
                  <a:pt x="4371975" y="343853"/>
                  <a:pt x="4382453" y="350520"/>
                  <a:pt x="4390073" y="360045"/>
                </a:cubicBezTo>
                <a:lnTo>
                  <a:pt x="4405313" y="349568"/>
                </a:lnTo>
                <a:cubicBezTo>
                  <a:pt x="4393883" y="336233"/>
                  <a:pt x="4378643" y="327660"/>
                  <a:pt x="4355783" y="327660"/>
                </a:cubicBezTo>
                <a:cubicBezTo>
                  <a:pt x="4326255" y="327660"/>
                  <a:pt x="4310063" y="344805"/>
                  <a:pt x="4310063" y="363855"/>
                </a:cubicBezTo>
                <a:cubicBezTo>
                  <a:pt x="4310063" y="388620"/>
                  <a:pt x="4332923" y="394335"/>
                  <a:pt x="4353878" y="398145"/>
                </a:cubicBezTo>
                <a:cubicBezTo>
                  <a:pt x="4371975" y="401955"/>
                  <a:pt x="4389120" y="404813"/>
                  <a:pt x="4389120" y="418148"/>
                </a:cubicBezTo>
                <a:cubicBezTo>
                  <a:pt x="4389120" y="430530"/>
                  <a:pt x="4378643" y="440055"/>
                  <a:pt x="4359593" y="440055"/>
                </a:cubicBezTo>
                <a:cubicBezTo>
                  <a:pt x="4340543" y="440055"/>
                  <a:pt x="4328160" y="432435"/>
                  <a:pt x="4319588" y="420053"/>
                </a:cubicBezTo>
                <a:lnTo>
                  <a:pt x="4303395" y="431483"/>
                </a:lnTo>
                <a:cubicBezTo>
                  <a:pt x="4314825" y="447675"/>
                  <a:pt x="4331970" y="457200"/>
                  <a:pt x="4358640" y="457200"/>
                </a:cubicBezTo>
                <a:cubicBezTo>
                  <a:pt x="4391025" y="457200"/>
                  <a:pt x="4407218" y="438150"/>
                  <a:pt x="4407218" y="419100"/>
                </a:cubicBezTo>
                <a:cubicBezTo>
                  <a:pt x="4408170" y="393383"/>
                  <a:pt x="4384358" y="387668"/>
                  <a:pt x="4363403" y="382905"/>
                </a:cubicBezTo>
                <a:close/>
                <a:moveTo>
                  <a:pt x="4585335" y="454343"/>
                </a:moveTo>
                <a:lnTo>
                  <a:pt x="4604385" y="454343"/>
                </a:lnTo>
                <a:lnTo>
                  <a:pt x="4604385" y="274320"/>
                </a:lnTo>
                <a:lnTo>
                  <a:pt x="4585335" y="274320"/>
                </a:lnTo>
                <a:lnTo>
                  <a:pt x="4585335" y="454343"/>
                </a:lnTo>
                <a:close/>
                <a:moveTo>
                  <a:pt x="4636770" y="0"/>
                </a:moveTo>
                <a:lnTo>
                  <a:pt x="4617720" y="0"/>
                </a:lnTo>
                <a:lnTo>
                  <a:pt x="4617720" y="180023"/>
                </a:lnTo>
                <a:lnTo>
                  <a:pt x="4636770" y="180023"/>
                </a:lnTo>
                <a:lnTo>
                  <a:pt x="4636770" y="0"/>
                </a:lnTo>
                <a:close/>
                <a:moveTo>
                  <a:pt x="4729163" y="400050"/>
                </a:moveTo>
                <a:cubicBezTo>
                  <a:pt x="4729163" y="423863"/>
                  <a:pt x="4712970" y="440055"/>
                  <a:pt x="4691063" y="440055"/>
                </a:cubicBezTo>
                <a:cubicBezTo>
                  <a:pt x="4667250" y="440055"/>
                  <a:pt x="4654868" y="424815"/>
                  <a:pt x="4654868" y="400050"/>
                </a:cubicBezTo>
                <a:lnTo>
                  <a:pt x="4654868" y="330518"/>
                </a:lnTo>
                <a:lnTo>
                  <a:pt x="4635818" y="330518"/>
                </a:lnTo>
                <a:lnTo>
                  <a:pt x="4635818" y="401003"/>
                </a:lnTo>
                <a:cubicBezTo>
                  <a:pt x="4635818" y="435293"/>
                  <a:pt x="4653915" y="457200"/>
                  <a:pt x="4687253" y="457200"/>
                </a:cubicBezTo>
                <a:cubicBezTo>
                  <a:pt x="4706303" y="457200"/>
                  <a:pt x="4720590" y="447675"/>
                  <a:pt x="4729163" y="434340"/>
                </a:cubicBezTo>
                <a:lnTo>
                  <a:pt x="4729163" y="454343"/>
                </a:lnTo>
                <a:lnTo>
                  <a:pt x="4747260" y="454343"/>
                </a:lnTo>
                <a:lnTo>
                  <a:pt x="4747260" y="330518"/>
                </a:lnTo>
                <a:lnTo>
                  <a:pt x="4728210" y="330518"/>
                </a:lnTo>
                <a:lnTo>
                  <a:pt x="4728210" y="400050"/>
                </a:lnTo>
                <a:close/>
                <a:moveTo>
                  <a:pt x="4492943" y="328613"/>
                </a:moveTo>
                <a:cubicBezTo>
                  <a:pt x="4456748" y="328613"/>
                  <a:pt x="4429125" y="357188"/>
                  <a:pt x="4429125" y="392430"/>
                </a:cubicBezTo>
                <a:cubicBezTo>
                  <a:pt x="4429125" y="428625"/>
                  <a:pt x="4456748" y="456248"/>
                  <a:pt x="4492943" y="456248"/>
                </a:cubicBezTo>
                <a:cubicBezTo>
                  <a:pt x="4529138" y="456248"/>
                  <a:pt x="4556760" y="427673"/>
                  <a:pt x="4556760" y="392430"/>
                </a:cubicBezTo>
                <a:cubicBezTo>
                  <a:pt x="4556760" y="357188"/>
                  <a:pt x="4529138" y="328613"/>
                  <a:pt x="4492943" y="328613"/>
                </a:cubicBezTo>
                <a:close/>
                <a:moveTo>
                  <a:pt x="4492943" y="439103"/>
                </a:moveTo>
                <a:cubicBezTo>
                  <a:pt x="4467225" y="439103"/>
                  <a:pt x="4448175" y="419100"/>
                  <a:pt x="4448175" y="392430"/>
                </a:cubicBezTo>
                <a:cubicBezTo>
                  <a:pt x="4448175" y="365760"/>
                  <a:pt x="4467225" y="345758"/>
                  <a:pt x="4492943" y="345758"/>
                </a:cubicBezTo>
                <a:cubicBezTo>
                  <a:pt x="4518660" y="345758"/>
                  <a:pt x="4538663" y="365760"/>
                  <a:pt x="4538663" y="392430"/>
                </a:cubicBezTo>
                <a:cubicBezTo>
                  <a:pt x="4538663" y="419100"/>
                  <a:pt x="4518660" y="439103"/>
                  <a:pt x="4492943" y="439103"/>
                </a:cubicBezTo>
                <a:close/>
                <a:moveTo>
                  <a:pt x="4565333" y="180023"/>
                </a:moveTo>
                <a:lnTo>
                  <a:pt x="4584383" y="180023"/>
                </a:lnTo>
                <a:lnTo>
                  <a:pt x="4584383" y="0"/>
                </a:lnTo>
                <a:lnTo>
                  <a:pt x="4565333" y="0"/>
                </a:lnTo>
                <a:lnTo>
                  <a:pt x="4565333" y="180023"/>
                </a:lnTo>
                <a:close/>
                <a:moveTo>
                  <a:pt x="4886325" y="278130"/>
                </a:moveTo>
                <a:cubicBezTo>
                  <a:pt x="4877753" y="278130"/>
                  <a:pt x="4872038" y="284798"/>
                  <a:pt x="4872038" y="293370"/>
                </a:cubicBezTo>
                <a:cubicBezTo>
                  <a:pt x="4872038" y="301943"/>
                  <a:pt x="4877753" y="308610"/>
                  <a:pt x="4886325" y="308610"/>
                </a:cubicBezTo>
                <a:cubicBezTo>
                  <a:pt x="4894898" y="308610"/>
                  <a:pt x="4901565" y="301943"/>
                  <a:pt x="4901565" y="293370"/>
                </a:cubicBezTo>
                <a:cubicBezTo>
                  <a:pt x="4900613" y="284798"/>
                  <a:pt x="4894898" y="278130"/>
                  <a:pt x="4886325" y="278130"/>
                </a:cubicBezTo>
                <a:close/>
                <a:moveTo>
                  <a:pt x="4988243" y="328613"/>
                </a:moveTo>
                <a:cubicBezTo>
                  <a:pt x="4952048" y="328613"/>
                  <a:pt x="4924425" y="357188"/>
                  <a:pt x="4924425" y="392430"/>
                </a:cubicBezTo>
                <a:cubicBezTo>
                  <a:pt x="4924425" y="428625"/>
                  <a:pt x="4952048" y="456248"/>
                  <a:pt x="4988243" y="456248"/>
                </a:cubicBezTo>
                <a:cubicBezTo>
                  <a:pt x="5024438" y="456248"/>
                  <a:pt x="5052060" y="427673"/>
                  <a:pt x="5052060" y="392430"/>
                </a:cubicBezTo>
                <a:cubicBezTo>
                  <a:pt x="5052060" y="357188"/>
                  <a:pt x="5024438" y="328613"/>
                  <a:pt x="4988243" y="328613"/>
                </a:cubicBezTo>
                <a:close/>
                <a:moveTo>
                  <a:pt x="4988243" y="439103"/>
                </a:moveTo>
                <a:cubicBezTo>
                  <a:pt x="4962525" y="439103"/>
                  <a:pt x="4943475" y="419100"/>
                  <a:pt x="4943475" y="392430"/>
                </a:cubicBezTo>
                <a:cubicBezTo>
                  <a:pt x="4943475" y="365760"/>
                  <a:pt x="4962525" y="345758"/>
                  <a:pt x="4988243" y="345758"/>
                </a:cubicBezTo>
                <a:cubicBezTo>
                  <a:pt x="5013960" y="345758"/>
                  <a:pt x="5033963" y="365760"/>
                  <a:pt x="5033963" y="392430"/>
                </a:cubicBezTo>
                <a:cubicBezTo>
                  <a:pt x="5033963" y="419100"/>
                  <a:pt x="5013960" y="439103"/>
                  <a:pt x="4988243" y="439103"/>
                </a:cubicBezTo>
                <a:close/>
                <a:moveTo>
                  <a:pt x="4832033" y="439103"/>
                </a:moveTo>
                <a:cubicBezTo>
                  <a:pt x="4821555" y="439103"/>
                  <a:pt x="4813935" y="433388"/>
                  <a:pt x="4813935" y="417195"/>
                </a:cubicBezTo>
                <a:lnTo>
                  <a:pt x="4813935" y="348615"/>
                </a:lnTo>
                <a:lnTo>
                  <a:pt x="4850130" y="348615"/>
                </a:lnTo>
                <a:lnTo>
                  <a:pt x="4850130" y="331470"/>
                </a:lnTo>
                <a:lnTo>
                  <a:pt x="4813935" y="331470"/>
                </a:lnTo>
                <a:lnTo>
                  <a:pt x="4813935" y="292418"/>
                </a:lnTo>
                <a:lnTo>
                  <a:pt x="4795838" y="303848"/>
                </a:lnTo>
                <a:lnTo>
                  <a:pt x="4795838" y="331470"/>
                </a:lnTo>
                <a:lnTo>
                  <a:pt x="4772025" y="331470"/>
                </a:lnTo>
                <a:lnTo>
                  <a:pt x="4772025" y="348615"/>
                </a:lnTo>
                <a:lnTo>
                  <a:pt x="4795838" y="348615"/>
                </a:lnTo>
                <a:lnTo>
                  <a:pt x="4795838" y="418148"/>
                </a:lnTo>
                <a:cubicBezTo>
                  <a:pt x="4795838" y="445770"/>
                  <a:pt x="4808220" y="457200"/>
                  <a:pt x="4831080" y="457200"/>
                </a:cubicBezTo>
                <a:cubicBezTo>
                  <a:pt x="4841558" y="457200"/>
                  <a:pt x="4849178" y="454343"/>
                  <a:pt x="4856798" y="448628"/>
                </a:cubicBezTo>
                <a:lnTo>
                  <a:pt x="4847273" y="433388"/>
                </a:lnTo>
                <a:cubicBezTo>
                  <a:pt x="4841558" y="437198"/>
                  <a:pt x="4836795" y="439103"/>
                  <a:pt x="4832033" y="439103"/>
                </a:cubicBezTo>
                <a:close/>
                <a:moveTo>
                  <a:pt x="4876800" y="454343"/>
                </a:moveTo>
                <a:lnTo>
                  <a:pt x="4895850" y="454343"/>
                </a:lnTo>
                <a:lnTo>
                  <a:pt x="4895850" y="330518"/>
                </a:lnTo>
                <a:lnTo>
                  <a:pt x="4876800" y="330518"/>
                </a:lnTo>
                <a:lnTo>
                  <a:pt x="4876800" y="454343"/>
                </a:lnTo>
                <a:close/>
                <a:moveTo>
                  <a:pt x="4167188" y="328613"/>
                </a:moveTo>
                <a:cubicBezTo>
                  <a:pt x="4130040" y="328613"/>
                  <a:pt x="4102418" y="357188"/>
                  <a:pt x="4102418" y="393383"/>
                </a:cubicBezTo>
                <a:cubicBezTo>
                  <a:pt x="4102418" y="429578"/>
                  <a:pt x="4128135" y="457200"/>
                  <a:pt x="4167188" y="457200"/>
                </a:cubicBezTo>
                <a:cubicBezTo>
                  <a:pt x="4193858" y="457200"/>
                  <a:pt x="4211955" y="445770"/>
                  <a:pt x="4224338" y="425768"/>
                </a:cubicBezTo>
                <a:lnTo>
                  <a:pt x="4208145" y="416243"/>
                </a:lnTo>
                <a:cubicBezTo>
                  <a:pt x="4199573" y="431483"/>
                  <a:pt x="4186238" y="440055"/>
                  <a:pt x="4167188" y="440055"/>
                </a:cubicBezTo>
                <a:cubicBezTo>
                  <a:pt x="4141470" y="440055"/>
                  <a:pt x="4123373" y="422910"/>
                  <a:pt x="4120515" y="400050"/>
                </a:cubicBezTo>
                <a:lnTo>
                  <a:pt x="4229100" y="400050"/>
                </a:lnTo>
                <a:lnTo>
                  <a:pt x="4229100" y="391478"/>
                </a:lnTo>
                <a:cubicBezTo>
                  <a:pt x="4230053" y="355283"/>
                  <a:pt x="4203383" y="328613"/>
                  <a:pt x="4167188" y="328613"/>
                </a:cubicBezTo>
                <a:close/>
                <a:moveTo>
                  <a:pt x="4121468" y="383858"/>
                </a:moveTo>
                <a:cubicBezTo>
                  <a:pt x="4125278" y="361950"/>
                  <a:pt x="4143375" y="345758"/>
                  <a:pt x="4167188" y="345758"/>
                </a:cubicBezTo>
                <a:cubicBezTo>
                  <a:pt x="4191000" y="345758"/>
                  <a:pt x="4208145" y="360998"/>
                  <a:pt x="4211003" y="383858"/>
                </a:cubicBezTo>
                <a:lnTo>
                  <a:pt x="4121468" y="383858"/>
                </a:lnTo>
                <a:close/>
                <a:moveTo>
                  <a:pt x="3928110" y="3810"/>
                </a:moveTo>
                <a:cubicBezTo>
                  <a:pt x="3919538" y="3810"/>
                  <a:pt x="3913823" y="10478"/>
                  <a:pt x="3913823" y="19050"/>
                </a:cubicBezTo>
                <a:cubicBezTo>
                  <a:pt x="3913823" y="27623"/>
                  <a:pt x="3919538" y="34290"/>
                  <a:pt x="3928110" y="34290"/>
                </a:cubicBezTo>
                <a:cubicBezTo>
                  <a:pt x="3936683" y="34290"/>
                  <a:pt x="3943350" y="27623"/>
                  <a:pt x="3943350" y="19050"/>
                </a:cubicBezTo>
                <a:cubicBezTo>
                  <a:pt x="3943350" y="10478"/>
                  <a:pt x="3936683" y="3810"/>
                  <a:pt x="3928110" y="3810"/>
                </a:cubicBezTo>
                <a:close/>
                <a:moveTo>
                  <a:pt x="4055745" y="352425"/>
                </a:moveTo>
                <a:cubicBezTo>
                  <a:pt x="4046220" y="337185"/>
                  <a:pt x="4027170" y="328613"/>
                  <a:pt x="4010025" y="328613"/>
                </a:cubicBezTo>
                <a:cubicBezTo>
                  <a:pt x="3975735" y="328613"/>
                  <a:pt x="3947160" y="355283"/>
                  <a:pt x="3947160" y="392430"/>
                </a:cubicBezTo>
                <a:cubicBezTo>
                  <a:pt x="3947160" y="429578"/>
                  <a:pt x="3974783" y="456248"/>
                  <a:pt x="4010025" y="456248"/>
                </a:cubicBezTo>
                <a:cubicBezTo>
                  <a:pt x="4028123" y="456248"/>
                  <a:pt x="4046220" y="446723"/>
                  <a:pt x="4055745" y="431483"/>
                </a:cubicBezTo>
                <a:lnTo>
                  <a:pt x="4055745" y="453390"/>
                </a:lnTo>
                <a:lnTo>
                  <a:pt x="4073843" y="453390"/>
                </a:lnTo>
                <a:lnTo>
                  <a:pt x="4073843" y="274320"/>
                </a:lnTo>
                <a:lnTo>
                  <a:pt x="4055745" y="274320"/>
                </a:lnTo>
                <a:lnTo>
                  <a:pt x="4055745" y="352425"/>
                </a:lnTo>
                <a:close/>
                <a:moveTo>
                  <a:pt x="4010978" y="440055"/>
                </a:moveTo>
                <a:cubicBezTo>
                  <a:pt x="3985260" y="440055"/>
                  <a:pt x="3965258" y="420053"/>
                  <a:pt x="3965258" y="393383"/>
                </a:cubicBezTo>
                <a:cubicBezTo>
                  <a:pt x="3965258" y="366713"/>
                  <a:pt x="3985260" y="346710"/>
                  <a:pt x="4010978" y="346710"/>
                </a:cubicBezTo>
                <a:cubicBezTo>
                  <a:pt x="4037648" y="346710"/>
                  <a:pt x="4056698" y="367665"/>
                  <a:pt x="4056698" y="393383"/>
                </a:cubicBezTo>
                <a:cubicBezTo>
                  <a:pt x="4057650" y="419100"/>
                  <a:pt x="4037648" y="440055"/>
                  <a:pt x="4010978" y="440055"/>
                </a:cubicBezTo>
                <a:close/>
                <a:moveTo>
                  <a:pt x="4030028" y="54293"/>
                </a:moveTo>
                <a:cubicBezTo>
                  <a:pt x="3993833" y="54293"/>
                  <a:pt x="3966210" y="82868"/>
                  <a:pt x="3966210" y="118110"/>
                </a:cubicBezTo>
                <a:cubicBezTo>
                  <a:pt x="3966210" y="154305"/>
                  <a:pt x="3993833" y="181928"/>
                  <a:pt x="4030028" y="181928"/>
                </a:cubicBezTo>
                <a:cubicBezTo>
                  <a:pt x="4066223" y="181928"/>
                  <a:pt x="4093845" y="153353"/>
                  <a:pt x="4093845" y="118110"/>
                </a:cubicBezTo>
                <a:cubicBezTo>
                  <a:pt x="4094798" y="82868"/>
                  <a:pt x="4066223" y="54293"/>
                  <a:pt x="4030028" y="54293"/>
                </a:cubicBezTo>
                <a:close/>
                <a:moveTo>
                  <a:pt x="4030028" y="164783"/>
                </a:moveTo>
                <a:cubicBezTo>
                  <a:pt x="4004310" y="164783"/>
                  <a:pt x="3985260" y="144780"/>
                  <a:pt x="3985260" y="118110"/>
                </a:cubicBezTo>
                <a:cubicBezTo>
                  <a:pt x="3985260" y="91440"/>
                  <a:pt x="4004310" y="71438"/>
                  <a:pt x="4030028" y="71438"/>
                </a:cubicBezTo>
                <a:cubicBezTo>
                  <a:pt x="4055745" y="71438"/>
                  <a:pt x="4075748" y="91440"/>
                  <a:pt x="4075748" y="118110"/>
                </a:cubicBezTo>
                <a:cubicBezTo>
                  <a:pt x="4075748" y="144780"/>
                  <a:pt x="4056698" y="164783"/>
                  <a:pt x="4030028" y="164783"/>
                </a:cubicBezTo>
                <a:close/>
                <a:moveTo>
                  <a:pt x="3919538" y="180023"/>
                </a:moveTo>
                <a:lnTo>
                  <a:pt x="3938588" y="180023"/>
                </a:lnTo>
                <a:lnTo>
                  <a:pt x="3938588" y="57150"/>
                </a:lnTo>
                <a:lnTo>
                  <a:pt x="3919538" y="57150"/>
                </a:lnTo>
                <a:lnTo>
                  <a:pt x="3919538" y="180023"/>
                </a:lnTo>
                <a:close/>
                <a:moveTo>
                  <a:pt x="4364355" y="110490"/>
                </a:moveTo>
                <a:lnTo>
                  <a:pt x="4364355" y="180023"/>
                </a:lnTo>
                <a:lnTo>
                  <a:pt x="4383405" y="180023"/>
                </a:lnTo>
                <a:lnTo>
                  <a:pt x="4383405" y="109538"/>
                </a:lnTo>
                <a:cubicBezTo>
                  <a:pt x="4383405" y="75248"/>
                  <a:pt x="4363403" y="54293"/>
                  <a:pt x="4331018" y="54293"/>
                </a:cubicBezTo>
                <a:cubicBezTo>
                  <a:pt x="4311968" y="54293"/>
                  <a:pt x="4296728" y="63818"/>
                  <a:pt x="4288155" y="77153"/>
                </a:cubicBezTo>
                <a:lnTo>
                  <a:pt x="4288155" y="57150"/>
                </a:lnTo>
                <a:lnTo>
                  <a:pt x="4270058" y="57150"/>
                </a:lnTo>
                <a:lnTo>
                  <a:pt x="4270058" y="180975"/>
                </a:lnTo>
                <a:lnTo>
                  <a:pt x="4289108" y="180975"/>
                </a:lnTo>
                <a:lnTo>
                  <a:pt x="4289108" y="112395"/>
                </a:lnTo>
                <a:cubicBezTo>
                  <a:pt x="4289108" y="88583"/>
                  <a:pt x="4306253" y="72390"/>
                  <a:pt x="4328160" y="72390"/>
                </a:cubicBezTo>
                <a:cubicBezTo>
                  <a:pt x="4351020" y="71438"/>
                  <a:pt x="4364355" y="86678"/>
                  <a:pt x="4364355" y="110490"/>
                </a:cubicBezTo>
                <a:close/>
                <a:moveTo>
                  <a:pt x="4531995" y="151448"/>
                </a:moveTo>
                <a:lnTo>
                  <a:pt x="4515803" y="141923"/>
                </a:lnTo>
                <a:cubicBezTo>
                  <a:pt x="4507230" y="157163"/>
                  <a:pt x="4493895" y="165735"/>
                  <a:pt x="4474845" y="165735"/>
                </a:cubicBezTo>
                <a:cubicBezTo>
                  <a:pt x="4449128" y="165735"/>
                  <a:pt x="4431030" y="148590"/>
                  <a:pt x="4428173" y="125730"/>
                </a:cubicBezTo>
                <a:lnTo>
                  <a:pt x="4536758" y="125730"/>
                </a:lnTo>
                <a:lnTo>
                  <a:pt x="4536758" y="117158"/>
                </a:lnTo>
                <a:cubicBezTo>
                  <a:pt x="4536758" y="80963"/>
                  <a:pt x="4510088" y="54293"/>
                  <a:pt x="4473893" y="54293"/>
                </a:cubicBezTo>
                <a:cubicBezTo>
                  <a:pt x="4436745" y="54293"/>
                  <a:pt x="4409123" y="82868"/>
                  <a:pt x="4409123" y="119063"/>
                </a:cubicBezTo>
                <a:cubicBezTo>
                  <a:pt x="4409123" y="155258"/>
                  <a:pt x="4434840" y="182880"/>
                  <a:pt x="4473893" y="182880"/>
                </a:cubicBezTo>
                <a:cubicBezTo>
                  <a:pt x="4502468" y="182880"/>
                  <a:pt x="4519613" y="171450"/>
                  <a:pt x="4531995" y="151448"/>
                </a:cubicBezTo>
                <a:close/>
                <a:moveTo>
                  <a:pt x="4473893" y="71438"/>
                </a:moveTo>
                <a:cubicBezTo>
                  <a:pt x="4497705" y="71438"/>
                  <a:pt x="4514850" y="86678"/>
                  <a:pt x="4517708" y="109538"/>
                </a:cubicBezTo>
                <a:lnTo>
                  <a:pt x="4428173" y="109538"/>
                </a:lnTo>
                <a:cubicBezTo>
                  <a:pt x="4432935" y="87630"/>
                  <a:pt x="4451033" y="71438"/>
                  <a:pt x="4473893" y="71438"/>
                </a:cubicBezTo>
                <a:close/>
                <a:moveTo>
                  <a:pt x="5141595" y="328613"/>
                </a:moveTo>
                <a:cubicBezTo>
                  <a:pt x="5122545" y="328613"/>
                  <a:pt x="5107305" y="338138"/>
                  <a:pt x="5098733" y="351473"/>
                </a:cubicBezTo>
                <a:lnTo>
                  <a:pt x="5098733" y="330518"/>
                </a:lnTo>
                <a:lnTo>
                  <a:pt x="5080635" y="330518"/>
                </a:lnTo>
                <a:lnTo>
                  <a:pt x="5080635" y="454343"/>
                </a:lnTo>
                <a:lnTo>
                  <a:pt x="5099685" y="454343"/>
                </a:lnTo>
                <a:lnTo>
                  <a:pt x="5099685" y="385763"/>
                </a:lnTo>
                <a:cubicBezTo>
                  <a:pt x="5099685" y="361950"/>
                  <a:pt x="5116830" y="345758"/>
                  <a:pt x="5138738" y="345758"/>
                </a:cubicBezTo>
                <a:cubicBezTo>
                  <a:pt x="5162550" y="345758"/>
                  <a:pt x="5175885" y="360998"/>
                  <a:pt x="5175885" y="385763"/>
                </a:cubicBezTo>
                <a:lnTo>
                  <a:pt x="5175885" y="455295"/>
                </a:lnTo>
                <a:lnTo>
                  <a:pt x="5194935" y="455295"/>
                </a:lnTo>
                <a:lnTo>
                  <a:pt x="5194935" y="384810"/>
                </a:lnTo>
                <a:cubicBezTo>
                  <a:pt x="5193983" y="349568"/>
                  <a:pt x="5173980" y="328613"/>
                  <a:pt x="5141595" y="328613"/>
                </a:cubicBezTo>
                <a:close/>
                <a:moveTo>
                  <a:pt x="4184333" y="54293"/>
                </a:moveTo>
                <a:cubicBezTo>
                  <a:pt x="4165283" y="54293"/>
                  <a:pt x="4150043" y="63818"/>
                  <a:pt x="4141470" y="77153"/>
                </a:cubicBezTo>
                <a:lnTo>
                  <a:pt x="4141470" y="57150"/>
                </a:lnTo>
                <a:lnTo>
                  <a:pt x="4123373" y="57150"/>
                </a:lnTo>
                <a:lnTo>
                  <a:pt x="4123373" y="180975"/>
                </a:lnTo>
                <a:lnTo>
                  <a:pt x="4142423" y="180975"/>
                </a:lnTo>
                <a:lnTo>
                  <a:pt x="4142423" y="112395"/>
                </a:lnTo>
                <a:cubicBezTo>
                  <a:pt x="4142423" y="88583"/>
                  <a:pt x="4159568" y="72390"/>
                  <a:pt x="4181475" y="72390"/>
                </a:cubicBezTo>
                <a:cubicBezTo>
                  <a:pt x="4205288" y="72390"/>
                  <a:pt x="4218623" y="87630"/>
                  <a:pt x="4218623" y="112395"/>
                </a:cubicBezTo>
                <a:lnTo>
                  <a:pt x="4218623" y="181928"/>
                </a:lnTo>
                <a:lnTo>
                  <a:pt x="4237673" y="181928"/>
                </a:lnTo>
                <a:lnTo>
                  <a:pt x="4237673" y="111443"/>
                </a:lnTo>
                <a:cubicBezTo>
                  <a:pt x="4236720" y="75248"/>
                  <a:pt x="4216718" y="54293"/>
                  <a:pt x="4184333" y="54293"/>
                </a:cubicBezTo>
                <a:close/>
                <a:moveTo>
                  <a:pt x="2473643" y="144780"/>
                </a:moveTo>
                <a:cubicBezTo>
                  <a:pt x="2473643" y="119063"/>
                  <a:pt x="2450783" y="113348"/>
                  <a:pt x="2428875" y="109538"/>
                </a:cubicBezTo>
                <a:cubicBezTo>
                  <a:pt x="2409825" y="105728"/>
                  <a:pt x="2394585" y="102870"/>
                  <a:pt x="2394585" y="90488"/>
                </a:cubicBezTo>
                <a:cubicBezTo>
                  <a:pt x="2394585" y="79058"/>
                  <a:pt x="2402205" y="70485"/>
                  <a:pt x="2421255" y="70485"/>
                </a:cubicBezTo>
                <a:cubicBezTo>
                  <a:pt x="2437448" y="70485"/>
                  <a:pt x="2447925" y="77153"/>
                  <a:pt x="2455545" y="86678"/>
                </a:cubicBezTo>
                <a:lnTo>
                  <a:pt x="2470785" y="76200"/>
                </a:lnTo>
                <a:cubicBezTo>
                  <a:pt x="2459355" y="62865"/>
                  <a:pt x="2444115" y="54293"/>
                  <a:pt x="2421255" y="54293"/>
                </a:cubicBezTo>
                <a:cubicBezTo>
                  <a:pt x="2391728" y="54293"/>
                  <a:pt x="2375535" y="71438"/>
                  <a:pt x="2375535" y="90488"/>
                </a:cubicBezTo>
                <a:cubicBezTo>
                  <a:pt x="2375535" y="115253"/>
                  <a:pt x="2398395" y="120968"/>
                  <a:pt x="2419350" y="124778"/>
                </a:cubicBezTo>
                <a:cubicBezTo>
                  <a:pt x="2437448" y="128588"/>
                  <a:pt x="2454593" y="131445"/>
                  <a:pt x="2454593" y="144780"/>
                </a:cubicBezTo>
                <a:cubicBezTo>
                  <a:pt x="2454593" y="157163"/>
                  <a:pt x="2444115" y="166688"/>
                  <a:pt x="2425065" y="166688"/>
                </a:cubicBezTo>
                <a:cubicBezTo>
                  <a:pt x="2406015" y="166688"/>
                  <a:pt x="2393633" y="159068"/>
                  <a:pt x="2385060" y="146685"/>
                </a:cubicBezTo>
                <a:lnTo>
                  <a:pt x="2368868" y="158115"/>
                </a:lnTo>
                <a:cubicBezTo>
                  <a:pt x="2380298" y="174308"/>
                  <a:pt x="2397443" y="183833"/>
                  <a:pt x="2424113" y="183833"/>
                </a:cubicBezTo>
                <a:cubicBezTo>
                  <a:pt x="2457450" y="182880"/>
                  <a:pt x="2473643" y="163830"/>
                  <a:pt x="2473643" y="144780"/>
                </a:cubicBezTo>
                <a:close/>
              </a:path>
            </a:pathLst>
          </a:custGeom>
          <a:solidFill>
            <a:srgbClr val="000000"/>
          </a:solidFill>
          <a:ln w="9525" cap="flat">
            <a:noFill/>
            <a:prstDash val="solid"/>
            <a:miter/>
          </a:ln>
        </p:spPr>
        <p:txBody>
          <a:bodyPr rtlCol="0" anchor="ctr"/>
          <a:lstStyle/>
          <a:p>
            <a:endParaRPr lang="en-US" sz="1431"/>
          </a:p>
        </p:txBody>
      </p:sp>
    </p:spTree>
    <p:extLst>
      <p:ext uri="{BB962C8B-B14F-4D97-AF65-F5344CB8AC3E}">
        <p14:creationId xmlns:p14="http://schemas.microsoft.com/office/powerpoint/2010/main" val="38325398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cSld name="Libre">
    <p:spTree>
      <p:nvGrpSpPr>
        <p:cNvPr id="1" name=""/>
        <p:cNvGrpSpPr/>
        <p:nvPr/>
      </p:nvGrpSpPr>
      <p:grpSpPr>
        <a:xfrm>
          <a:off x="0" y="0"/>
          <a:ext cx="0" cy="0"/>
          <a:chOff x="0" y="0"/>
          <a:chExt cx="0" cy="0"/>
        </a:xfrm>
      </p:grpSpPr>
      <p:pic>
        <p:nvPicPr>
          <p:cNvPr id="4" name="Graphic 3">
            <a:extLst>
              <a:ext uri="{FF2B5EF4-FFF2-40B4-BE49-F238E27FC236}">
                <a16:creationId xmlns:a16="http://schemas.microsoft.com/office/drawing/2014/main" id="{004CA1A5-3B70-4E88-BCBA-58D429422E4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780629" y="463156"/>
            <a:ext cx="985680" cy="134254"/>
          </a:xfrm>
          <a:prstGeom prst="rect">
            <a:avLst/>
          </a:prstGeom>
        </p:spPr>
      </p:pic>
      <p:sp>
        <p:nvSpPr>
          <p:cNvPr id="6" name="TextBox 5">
            <a:extLst>
              <a:ext uri="{FF2B5EF4-FFF2-40B4-BE49-F238E27FC236}">
                <a16:creationId xmlns:a16="http://schemas.microsoft.com/office/drawing/2014/main" id="{26AB52B7-24E5-4C2F-B755-35C61C311DAD}"/>
              </a:ext>
            </a:extLst>
          </p:cNvPr>
          <p:cNvSpPr txBox="1"/>
          <p:nvPr/>
        </p:nvSpPr>
        <p:spPr>
          <a:xfrm>
            <a:off x="11602803" y="6256345"/>
            <a:ext cx="163506" cy="110030"/>
          </a:xfrm>
          <a:prstGeom prst="rect">
            <a:avLst/>
          </a:prstGeom>
          <a:noFill/>
        </p:spPr>
        <p:txBody>
          <a:bodyPr wrap="none" lIns="0" tIns="0" rIns="0" bIns="0" rtlCol="0">
            <a:spAutoFit/>
          </a:bodyPr>
          <a:lstStyle/>
          <a:p>
            <a:pPr algn="r"/>
            <a:fld id="{F29A7B74-24C6-4C1D-AC24-988B454BF4AA}" type="slidenum">
              <a:rPr lang="fr-FR" sz="715" noProof="0" smtClean="0">
                <a:solidFill>
                  <a:schemeClr val="tx1"/>
                </a:solidFill>
              </a:rPr>
              <a:pPr algn="r"/>
              <a:t>‹N°›</a:t>
            </a:fld>
            <a:endParaRPr lang="fr-FR" sz="715" noProof="0">
              <a:solidFill>
                <a:schemeClr val="tx1"/>
              </a:solidFill>
            </a:endParaRPr>
          </a:p>
        </p:txBody>
      </p:sp>
      <p:cxnSp>
        <p:nvCxnSpPr>
          <p:cNvPr id="7" name="Straight Connector 6">
            <a:extLst>
              <a:ext uri="{FF2B5EF4-FFF2-40B4-BE49-F238E27FC236}">
                <a16:creationId xmlns:a16="http://schemas.microsoft.com/office/drawing/2014/main" id="{282E5A9E-E516-48DA-B76A-4B17CC6B14DC}"/>
              </a:ext>
            </a:extLst>
          </p:cNvPr>
          <p:cNvCxnSpPr>
            <a:cxnSpLocks/>
          </p:cNvCxnSpPr>
          <p:nvPr/>
        </p:nvCxnSpPr>
        <p:spPr>
          <a:xfrm>
            <a:off x="11867999" y="6325594"/>
            <a:ext cx="324001" cy="0"/>
          </a:xfrm>
          <a:prstGeom prst="line">
            <a:avLst/>
          </a:prstGeom>
          <a:ln cap="flat">
            <a:solidFill>
              <a:schemeClr val="accent1"/>
            </a:solidFill>
            <a:round/>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B09DBBA-1389-40AE-89C8-E26343DBF215}"/>
              </a:ext>
            </a:extLst>
          </p:cNvPr>
          <p:cNvSpPr>
            <a:spLocks noGrp="1"/>
          </p:cNvSpPr>
          <p:nvPr>
            <p:ph type="title" hasCustomPrompt="1"/>
          </p:nvPr>
        </p:nvSpPr>
        <p:spPr>
          <a:xfrm>
            <a:off x="1055691" y="746438"/>
            <a:ext cx="10080620" cy="360000"/>
          </a:xfrm>
          <a:prstGeom prst="rect">
            <a:avLst/>
          </a:prstGeom>
        </p:spPr>
        <p:txBody>
          <a:bodyPr lIns="0" tIns="0" rIns="0" bIns="0" anchor="t">
            <a:noAutofit/>
          </a:bodyPr>
          <a:lstStyle>
            <a:lvl1pPr>
              <a:lnSpc>
                <a:spcPct val="100000"/>
              </a:lnSpc>
              <a:defRPr sz="1908" b="1"/>
            </a:lvl1pPr>
          </a:lstStyle>
          <a:p>
            <a:r>
              <a:rPr lang="fr-FR" noProof="0"/>
              <a:t>Titre de slide</a:t>
            </a:r>
          </a:p>
        </p:txBody>
      </p:sp>
      <p:grpSp>
        <p:nvGrpSpPr>
          <p:cNvPr id="10" name="Group 9">
            <a:extLst>
              <a:ext uri="{FF2B5EF4-FFF2-40B4-BE49-F238E27FC236}">
                <a16:creationId xmlns:a16="http://schemas.microsoft.com/office/drawing/2014/main" id="{67503CDD-6CF7-431D-BDFD-F7E4F0CBBA43}"/>
              </a:ext>
            </a:extLst>
          </p:cNvPr>
          <p:cNvGrpSpPr/>
          <p:nvPr/>
        </p:nvGrpSpPr>
        <p:grpSpPr>
          <a:xfrm>
            <a:off x="580257" y="814999"/>
            <a:ext cx="270334" cy="228942"/>
            <a:chOff x="5052510" y="-13119"/>
            <a:chExt cx="546136" cy="462515"/>
          </a:xfrm>
        </p:grpSpPr>
        <p:sp>
          <p:nvSpPr>
            <p:cNvPr id="11" name="Graphic 85">
              <a:extLst>
                <a:ext uri="{FF2B5EF4-FFF2-40B4-BE49-F238E27FC236}">
                  <a16:creationId xmlns:a16="http://schemas.microsoft.com/office/drawing/2014/main" id="{099B2403-935D-4EA7-82D7-A1FD4832B581}"/>
                </a:ext>
              </a:extLst>
            </p:cNvPr>
            <p:cNvSpPr/>
            <p:nvPr/>
          </p:nvSpPr>
          <p:spPr>
            <a:xfrm>
              <a:off x="5092752" y="-13119"/>
              <a:ext cx="505894" cy="104523"/>
            </a:xfrm>
            <a:custGeom>
              <a:avLst/>
              <a:gdLst>
                <a:gd name="connsiteX0" fmla="*/ 453633 w 505894"/>
                <a:gd name="connsiteY0" fmla="*/ 104523 h 104523"/>
                <a:gd name="connsiteX1" fmla="*/ 114976 w 505894"/>
                <a:gd name="connsiteY1" fmla="*/ 104523 h 104523"/>
                <a:gd name="connsiteX2" fmla="*/ 0 w 505894"/>
                <a:gd name="connsiteY2" fmla="*/ 0 h 104523"/>
                <a:gd name="connsiteX3" fmla="*/ 453633 w 505894"/>
                <a:gd name="connsiteY3" fmla="*/ 0 h 104523"/>
                <a:gd name="connsiteX4" fmla="*/ 505895 w 505894"/>
                <a:gd name="connsiteY4" fmla="*/ 52262 h 104523"/>
                <a:gd name="connsiteX5" fmla="*/ 453633 w 505894"/>
                <a:gd name="connsiteY5" fmla="*/ 104523 h 1045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5894" h="104523">
                  <a:moveTo>
                    <a:pt x="453633" y="104523"/>
                  </a:moveTo>
                  <a:lnTo>
                    <a:pt x="114976" y="104523"/>
                  </a:lnTo>
                  <a:lnTo>
                    <a:pt x="0" y="0"/>
                  </a:lnTo>
                  <a:lnTo>
                    <a:pt x="453633" y="0"/>
                  </a:lnTo>
                  <a:cubicBezTo>
                    <a:pt x="482377" y="0"/>
                    <a:pt x="505895" y="23518"/>
                    <a:pt x="505895" y="52262"/>
                  </a:cubicBezTo>
                  <a:cubicBezTo>
                    <a:pt x="505895" y="81528"/>
                    <a:pt x="482377" y="104523"/>
                    <a:pt x="453633" y="104523"/>
                  </a:cubicBezTo>
                </a:path>
              </a:pathLst>
            </a:custGeom>
            <a:solidFill>
              <a:schemeClr val="accent1"/>
            </a:solidFill>
            <a:ln w="5223" cap="flat">
              <a:noFill/>
              <a:prstDash val="solid"/>
              <a:miter/>
            </a:ln>
          </p:spPr>
          <p:txBody>
            <a:bodyPr rtlCol="0" anchor="ctr"/>
            <a:lstStyle/>
            <a:p>
              <a:endParaRPr lang="fr-FR" sz="1670" noProof="0"/>
            </a:p>
          </p:txBody>
        </p:sp>
        <p:sp>
          <p:nvSpPr>
            <p:cNvPr id="12" name="Graphic 85">
              <a:extLst>
                <a:ext uri="{FF2B5EF4-FFF2-40B4-BE49-F238E27FC236}">
                  <a16:creationId xmlns:a16="http://schemas.microsoft.com/office/drawing/2014/main" id="{4A66EB96-B8EA-41AB-9A1E-0172F29DCB13}"/>
                </a:ext>
              </a:extLst>
            </p:cNvPr>
            <p:cNvSpPr/>
            <p:nvPr/>
          </p:nvSpPr>
          <p:spPr>
            <a:xfrm>
              <a:off x="5067666" y="173454"/>
              <a:ext cx="460426" cy="104523"/>
            </a:xfrm>
            <a:custGeom>
              <a:avLst/>
              <a:gdLst>
                <a:gd name="connsiteX0" fmla="*/ 407643 w 460426"/>
                <a:gd name="connsiteY0" fmla="*/ 104523 h 104523"/>
                <a:gd name="connsiteX1" fmla="*/ 114976 w 460426"/>
                <a:gd name="connsiteY1" fmla="*/ 104523 h 104523"/>
                <a:gd name="connsiteX2" fmla="*/ 0 w 460426"/>
                <a:gd name="connsiteY2" fmla="*/ 0 h 104523"/>
                <a:gd name="connsiteX3" fmla="*/ 408165 w 460426"/>
                <a:gd name="connsiteY3" fmla="*/ 0 h 104523"/>
                <a:gd name="connsiteX4" fmla="*/ 460427 w 460426"/>
                <a:gd name="connsiteY4" fmla="*/ 52262 h 104523"/>
                <a:gd name="connsiteX5" fmla="*/ 407643 w 460426"/>
                <a:gd name="connsiteY5" fmla="*/ 104523 h 1045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0426" h="104523">
                  <a:moveTo>
                    <a:pt x="407643" y="104523"/>
                  </a:moveTo>
                  <a:lnTo>
                    <a:pt x="114976" y="104523"/>
                  </a:lnTo>
                  <a:lnTo>
                    <a:pt x="0" y="0"/>
                  </a:lnTo>
                  <a:lnTo>
                    <a:pt x="408165" y="0"/>
                  </a:lnTo>
                  <a:cubicBezTo>
                    <a:pt x="436909" y="0"/>
                    <a:pt x="460427" y="23518"/>
                    <a:pt x="460427" y="52262"/>
                  </a:cubicBezTo>
                  <a:cubicBezTo>
                    <a:pt x="459905" y="81006"/>
                    <a:pt x="436387" y="104523"/>
                    <a:pt x="407643" y="104523"/>
                  </a:cubicBezTo>
                </a:path>
              </a:pathLst>
            </a:custGeom>
            <a:solidFill>
              <a:schemeClr val="accent1"/>
            </a:solidFill>
            <a:ln w="5223" cap="flat">
              <a:noFill/>
              <a:prstDash val="solid"/>
              <a:miter/>
            </a:ln>
          </p:spPr>
          <p:txBody>
            <a:bodyPr rtlCol="0" anchor="ctr"/>
            <a:lstStyle/>
            <a:p>
              <a:endParaRPr lang="fr-FR" sz="1670" noProof="0"/>
            </a:p>
          </p:txBody>
        </p:sp>
        <p:sp>
          <p:nvSpPr>
            <p:cNvPr id="13" name="Graphic 85">
              <a:extLst>
                <a:ext uri="{FF2B5EF4-FFF2-40B4-BE49-F238E27FC236}">
                  <a16:creationId xmlns:a16="http://schemas.microsoft.com/office/drawing/2014/main" id="{D9D38D96-605C-4F3D-B017-AEE1B3786870}"/>
                </a:ext>
              </a:extLst>
            </p:cNvPr>
            <p:cNvSpPr/>
            <p:nvPr/>
          </p:nvSpPr>
          <p:spPr>
            <a:xfrm>
              <a:off x="5052510" y="344873"/>
              <a:ext cx="391964" cy="104523"/>
            </a:xfrm>
            <a:custGeom>
              <a:avLst/>
              <a:gdLst>
                <a:gd name="connsiteX0" fmla="*/ 339702 w 391964"/>
                <a:gd name="connsiteY0" fmla="*/ 104523 h 104523"/>
                <a:gd name="connsiteX1" fmla="*/ 114976 w 391964"/>
                <a:gd name="connsiteY1" fmla="*/ 104523 h 104523"/>
                <a:gd name="connsiteX2" fmla="*/ 0 w 391964"/>
                <a:gd name="connsiteY2" fmla="*/ 0 h 104523"/>
                <a:gd name="connsiteX3" fmla="*/ 339702 w 391964"/>
                <a:gd name="connsiteY3" fmla="*/ 0 h 104523"/>
                <a:gd name="connsiteX4" fmla="*/ 391964 w 391964"/>
                <a:gd name="connsiteY4" fmla="*/ 52262 h 104523"/>
                <a:gd name="connsiteX5" fmla="*/ 339702 w 391964"/>
                <a:gd name="connsiteY5" fmla="*/ 104523 h 1045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1964" h="104523">
                  <a:moveTo>
                    <a:pt x="339702" y="104523"/>
                  </a:moveTo>
                  <a:lnTo>
                    <a:pt x="114976" y="104523"/>
                  </a:lnTo>
                  <a:lnTo>
                    <a:pt x="0" y="0"/>
                  </a:lnTo>
                  <a:lnTo>
                    <a:pt x="339702" y="0"/>
                  </a:lnTo>
                  <a:cubicBezTo>
                    <a:pt x="368446" y="0"/>
                    <a:pt x="391964" y="23518"/>
                    <a:pt x="391964" y="52262"/>
                  </a:cubicBezTo>
                  <a:cubicBezTo>
                    <a:pt x="391964" y="81006"/>
                    <a:pt x="368446" y="104523"/>
                    <a:pt x="339702" y="104523"/>
                  </a:cubicBezTo>
                </a:path>
              </a:pathLst>
            </a:custGeom>
            <a:solidFill>
              <a:schemeClr val="accent1"/>
            </a:solidFill>
            <a:ln w="5223" cap="flat">
              <a:noFill/>
              <a:prstDash val="solid"/>
              <a:miter/>
            </a:ln>
          </p:spPr>
          <p:txBody>
            <a:bodyPr rtlCol="0" anchor="ctr"/>
            <a:lstStyle/>
            <a:p>
              <a:endParaRPr lang="fr-FR" sz="1670" noProof="0"/>
            </a:p>
          </p:txBody>
        </p:sp>
      </p:grpSp>
    </p:spTree>
    <p:extLst>
      <p:ext uri="{BB962C8B-B14F-4D97-AF65-F5344CB8AC3E}">
        <p14:creationId xmlns:p14="http://schemas.microsoft.com/office/powerpoint/2010/main" val="28661556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cSld name="Ouverture">
    <p:spTree>
      <p:nvGrpSpPr>
        <p:cNvPr id="1" name=""/>
        <p:cNvGrpSpPr/>
        <p:nvPr/>
      </p:nvGrpSpPr>
      <p:grpSpPr>
        <a:xfrm>
          <a:off x="0" y="0"/>
          <a:ext cx="0" cy="0"/>
          <a:chOff x="0" y="0"/>
          <a:chExt cx="0" cy="0"/>
        </a:xfrm>
      </p:grpSpPr>
      <p:pic>
        <p:nvPicPr>
          <p:cNvPr id="6" name="Graphic 5">
            <a:extLst>
              <a:ext uri="{FF2B5EF4-FFF2-40B4-BE49-F238E27FC236}">
                <a16:creationId xmlns:a16="http://schemas.microsoft.com/office/drawing/2014/main" id="{EC9ACB10-D681-46FC-8356-41A9D5DB7D2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636781" y="2144484"/>
            <a:ext cx="3793520" cy="516690"/>
          </a:xfrm>
          <a:prstGeom prst="rect">
            <a:avLst/>
          </a:prstGeom>
        </p:spPr>
      </p:pic>
      <p:grpSp>
        <p:nvGrpSpPr>
          <p:cNvPr id="7" name="Group 6">
            <a:extLst>
              <a:ext uri="{FF2B5EF4-FFF2-40B4-BE49-F238E27FC236}">
                <a16:creationId xmlns:a16="http://schemas.microsoft.com/office/drawing/2014/main" id="{97D3E21E-4D4B-4A63-9545-F7C7F8947384}"/>
              </a:ext>
            </a:extLst>
          </p:cNvPr>
          <p:cNvGrpSpPr/>
          <p:nvPr/>
        </p:nvGrpSpPr>
        <p:grpSpPr>
          <a:xfrm>
            <a:off x="5916930" y="2267721"/>
            <a:ext cx="358140" cy="358140"/>
            <a:chOff x="5808000" y="3141000"/>
            <a:chExt cx="576000" cy="576000"/>
          </a:xfrm>
        </p:grpSpPr>
        <p:cxnSp>
          <p:nvCxnSpPr>
            <p:cNvPr id="8" name="Straight Connector 7">
              <a:extLst>
                <a:ext uri="{FF2B5EF4-FFF2-40B4-BE49-F238E27FC236}">
                  <a16:creationId xmlns:a16="http://schemas.microsoft.com/office/drawing/2014/main" id="{B3DD420D-0FC3-4115-BA97-CE05EC7A90F0}"/>
                </a:ext>
              </a:extLst>
            </p:cNvPr>
            <p:cNvCxnSpPr>
              <a:cxnSpLocks/>
            </p:cNvCxnSpPr>
            <p:nvPr/>
          </p:nvCxnSpPr>
          <p:spPr>
            <a:xfrm>
              <a:off x="5808000" y="3141000"/>
              <a:ext cx="576000" cy="576000"/>
            </a:xfrm>
            <a:prstGeom prst="line">
              <a:avLst/>
            </a:prstGeom>
            <a:ln w="19050" cap="rnd">
              <a:solidFill>
                <a:schemeClr val="accent4">
                  <a:lumMod val="75000"/>
                </a:schemeClr>
              </a:solidFill>
              <a:round/>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CE27EABE-3E40-49D4-9221-9266BB9B2973}"/>
                </a:ext>
              </a:extLst>
            </p:cNvPr>
            <p:cNvCxnSpPr>
              <a:cxnSpLocks/>
            </p:cNvCxnSpPr>
            <p:nvPr/>
          </p:nvCxnSpPr>
          <p:spPr>
            <a:xfrm flipV="1">
              <a:off x="5808000" y="3141000"/>
              <a:ext cx="576000" cy="576000"/>
            </a:xfrm>
            <a:prstGeom prst="line">
              <a:avLst/>
            </a:prstGeom>
            <a:ln w="19050" cap="rnd">
              <a:solidFill>
                <a:schemeClr val="accent4">
                  <a:lumMod val="75000"/>
                </a:schemeClr>
              </a:solidFill>
              <a:round/>
            </a:ln>
          </p:spPr>
          <p:style>
            <a:lnRef idx="1">
              <a:schemeClr val="accent1"/>
            </a:lnRef>
            <a:fillRef idx="0">
              <a:schemeClr val="accent1"/>
            </a:fillRef>
            <a:effectRef idx="0">
              <a:schemeClr val="accent1"/>
            </a:effectRef>
            <a:fontRef idx="minor">
              <a:schemeClr val="tx1"/>
            </a:fontRef>
          </p:style>
        </p:cxnSp>
      </p:grpSp>
      <p:sp>
        <p:nvSpPr>
          <p:cNvPr id="3" name="Rectangle 2">
            <a:extLst>
              <a:ext uri="{FF2B5EF4-FFF2-40B4-BE49-F238E27FC236}">
                <a16:creationId xmlns:a16="http://schemas.microsoft.com/office/drawing/2014/main" id="{E93AEA5C-666C-41FE-AD8B-8880BE5AA463}"/>
              </a:ext>
            </a:extLst>
          </p:cNvPr>
          <p:cNvSpPr/>
          <p:nvPr/>
        </p:nvSpPr>
        <p:spPr>
          <a:xfrm>
            <a:off x="0" y="4896003"/>
            <a:ext cx="12192000" cy="19619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670" noProof="0"/>
          </a:p>
        </p:txBody>
      </p:sp>
      <p:sp>
        <p:nvSpPr>
          <p:cNvPr id="13" name="Text Placeholder 11">
            <a:extLst>
              <a:ext uri="{FF2B5EF4-FFF2-40B4-BE49-F238E27FC236}">
                <a16:creationId xmlns:a16="http://schemas.microsoft.com/office/drawing/2014/main" id="{751E7CC2-E3D6-41C8-A1F9-2B89060073AD}"/>
              </a:ext>
            </a:extLst>
          </p:cNvPr>
          <p:cNvSpPr>
            <a:spLocks noGrp="1"/>
          </p:cNvSpPr>
          <p:nvPr>
            <p:ph type="body" sz="quarter" idx="11" hasCustomPrompt="1"/>
          </p:nvPr>
        </p:nvSpPr>
        <p:spPr>
          <a:xfrm>
            <a:off x="9336310" y="6024352"/>
            <a:ext cx="1800000" cy="146763"/>
          </a:xfrm>
          <a:prstGeom prst="rect">
            <a:avLst/>
          </a:prstGeom>
        </p:spPr>
        <p:txBody>
          <a:bodyPr wrap="square" lIns="0" tIns="0" rIns="0" bIns="0" anchor="t">
            <a:spAutoFit/>
          </a:bodyPr>
          <a:lstStyle>
            <a:lvl1pPr marL="0" indent="0" algn="r">
              <a:lnSpc>
                <a:spcPct val="100000"/>
              </a:lnSpc>
              <a:spcBef>
                <a:spcPts val="318"/>
              </a:spcBef>
              <a:buNone/>
              <a:defRPr sz="954" b="0" cap="none" spc="0" baseline="0">
                <a:solidFill>
                  <a:schemeClr val="tx1"/>
                </a:solidFill>
              </a:defRPr>
            </a:lvl1pPr>
            <a:lvl5pPr>
              <a:defRPr/>
            </a:lvl5pPr>
          </a:lstStyle>
          <a:p>
            <a:pPr lvl="0"/>
            <a:r>
              <a:rPr lang="fr-FR" noProof="0"/>
              <a:t>JJ/MM/AAAA</a:t>
            </a:r>
          </a:p>
        </p:txBody>
      </p:sp>
      <p:sp>
        <p:nvSpPr>
          <p:cNvPr id="16" name="Isosceles Triangle 15">
            <a:extLst>
              <a:ext uri="{FF2B5EF4-FFF2-40B4-BE49-F238E27FC236}">
                <a16:creationId xmlns:a16="http://schemas.microsoft.com/office/drawing/2014/main" id="{4371CD77-5225-4C25-AB32-C3AB7E6143A2}"/>
              </a:ext>
            </a:extLst>
          </p:cNvPr>
          <p:cNvSpPr/>
          <p:nvPr/>
        </p:nvSpPr>
        <p:spPr>
          <a:xfrm rot="10800000">
            <a:off x="6024001" y="6463621"/>
            <a:ext cx="144000" cy="72000"/>
          </a:xfrm>
          <a:custGeom>
            <a:avLst/>
            <a:gdLst>
              <a:gd name="connsiteX0" fmla="*/ 0 w 864000"/>
              <a:gd name="connsiteY0" fmla="*/ 432000 h 432000"/>
              <a:gd name="connsiteX1" fmla="*/ 432000 w 864000"/>
              <a:gd name="connsiteY1" fmla="*/ 0 h 432000"/>
              <a:gd name="connsiteX2" fmla="*/ 864000 w 864000"/>
              <a:gd name="connsiteY2" fmla="*/ 432000 h 432000"/>
              <a:gd name="connsiteX3" fmla="*/ 0 w 864000"/>
              <a:gd name="connsiteY3" fmla="*/ 432000 h 432000"/>
              <a:gd name="connsiteX0" fmla="*/ 0 w 864000"/>
              <a:gd name="connsiteY0" fmla="*/ 432000 h 476079"/>
              <a:gd name="connsiteX1" fmla="*/ 432000 w 864000"/>
              <a:gd name="connsiteY1" fmla="*/ 0 h 476079"/>
              <a:gd name="connsiteX2" fmla="*/ 864000 w 864000"/>
              <a:gd name="connsiteY2" fmla="*/ 432000 h 476079"/>
              <a:gd name="connsiteX3" fmla="*/ 384375 w 864000"/>
              <a:gd name="connsiteY3" fmla="*/ 476079 h 476079"/>
              <a:gd name="connsiteX4" fmla="*/ 0 w 864000"/>
              <a:gd name="connsiteY4" fmla="*/ 432000 h 476079"/>
              <a:gd name="connsiteX0" fmla="*/ 384375 w 864000"/>
              <a:gd name="connsiteY0" fmla="*/ 476079 h 567519"/>
              <a:gd name="connsiteX1" fmla="*/ 0 w 864000"/>
              <a:gd name="connsiteY1" fmla="*/ 432000 h 567519"/>
              <a:gd name="connsiteX2" fmla="*/ 432000 w 864000"/>
              <a:gd name="connsiteY2" fmla="*/ 0 h 567519"/>
              <a:gd name="connsiteX3" fmla="*/ 864000 w 864000"/>
              <a:gd name="connsiteY3" fmla="*/ 432000 h 567519"/>
              <a:gd name="connsiteX4" fmla="*/ 475815 w 864000"/>
              <a:gd name="connsiteY4" fmla="*/ 567519 h 567519"/>
              <a:gd name="connsiteX0" fmla="*/ 0 w 864000"/>
              <a:gd name="connsiteY0" fmla="*/ 432000 h 567519"/>
              <a:gd name="connsiteX1" fmla="*/ 432000 w 864000"/>
              <a:gd name="connsiteY1" fmla="*/ 0 h 567519"/>
              <a:gd name="connsiteX2" fmla="*/ 864000 w 864000"/>
              <a:gd name="connsiteY2" fmla="*/ 432000 h 567519"/>
              <a:gd name="connsiteX3" fmla="*/ 475815 w 864000"/>
              <a:gd name="connsiteY3" fmla="*/ 567519 h 567519"/>
              <a:gd name="connsiteX0" fmla="*/ 0 w 864000"/>
              <a:gd name="connsiteY0" fmla="*/ 432000 h 432000"/>
              <a:gd name="connsiteX1" fmla="*/ 432000 w 864000"/>
              <a:gd name="connsiteY1" fmla="*/ 0 h 432000"/>
              <a:gd name="connsiteX2" fmla="*/ 864000 w 864000"/>
              <a:gd name="connsiteY2" fmla="*/ 432000 h 432000"/>
            </a:gdLst>
            <a:ahLst/>
            <a:cxnLst>
              <a:cxn ang="0">
                <a:pos x="connsiteX0" y="connsiteY0"/>
              </a:cxn>
              <a:cxn ang="0">
                <a:pos x="connsiteX1" y="connsiteY1"/>
              </a:cxn>
              <a:cxn ang="0">
                <a:pos x="connsiteX2" y="connsiteY2"/>
              </a:cxn>
            </a:cxnLst>
            <a:rect l="l" t="t" r="r" b="b"/>
            <a:pathLst>
              <a:path w="864000" h="432000">
                <a:moveTo>
                  <a:pt x="0" y="432000"/>
                </a:moveTo>
                <a:lnTo>
                  <a:pt x="432000" y="0"/>
                </a:lnTo>
                <a:lnTo>
                  <a:pt x="864000" y="432000"/>
                </a:ln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670" noProof="0"/>
          </a:p>
        </p:txBody>
      </p:sp>
      <p:sp>
        <p:nvSpPr>
          <p:cNvPr id="18" name="Isosceles Triangle 15">
            <a:extLst>
              <a:ext uri="{FF2B5EF4-FFF2-40B4-BE49-F238E27FC236}">
                <a16:creationId xmlns:a16="http://schemas.microsoft.com/office/drawing/2014/main" id="{AECB2828-8826-455B-B528-97A8A971C7F7}"/>
              </a:ext>
            </a:extLst>
          </p:cNvPr>
          <p:cNvSpPr/>
          <p:nvPr/>
        </p:nvSpPr>
        <p:spPr>
          <a:xfrm rot="10800000">
            <a:off x="6024001" y="6383611"/>
            <a:ext cx="144000" cy="72000"/>
          </a:xfrm>
          <a:custGeom>
            <a:avLst/>
            <a:gdLst>
              <a:gd name="connsiteX0" fmla="*/ 0 w 864000"/>
              <a:gd name="connsiteY0" fmla="*/ 432000 h 432000"/>
              <a:gd name="connsiteX1" fmla="*/ 432000 w 864000"/>
              <a:gd name="connsiteY1" fmla="*/ 0 h 432000"/>
              <a:gd name="connsiteX2" fmla="*/ 864000 w 864000"/>
              <a:gd name="connsiteY2" fmla="*/ 432000 h 432000"/>
              <a:gd name="connsiteX3" fmla="*/ 0 w 864000"/>
              <a:gd name="connsiteY3" fmla="*/ 432000 h 432000"/>
              <a:gd name="connsiteX0" fmla="*/ 0 w 864000"/>
              <a:gd name="connsiteY0" fmla="*/ 432000 h 476079"/>
              <a:gd name="connsiteX1" fmla="*/ 432000 w 864000"/>
              <a:gd name="connsiteY1" fmla="*/ 0 h 476079"/>
              <a:gd name="connsiteX2" fmla="*/ 864000 w 864000"/>
              <a:gd name="connsiteY2" fmla="*/ 432000 h 476079"/>
              <a:gd name="connsiteX3" fmla="*/ 384375 w 864000"/>
              <a:gd name="connsiteY3" fmla="*/ 476079 h 476079"/>
              <a:gd name="connsiteX4" fmla="*/ 0 w 864000"/>
              <a:gd name="connsiteY4" fmla="*/ 432000 h 476079"/>
              <a:gd name="connsiteX0" fmla="*/ 384375 w 864000"/>
              <a:gd name="connsiteY0" fmla="*/ 476079 h 567519"/>
              <a:gd name="connsiteX1" fmla="*/ 0 w 864000"/>
              <a:gd name="connsiteY1" fmla="*/ 432000 h 567519"/>
              <a:gd name="connsiteX2" fmla="*/ 432000 w 864000"/>
              <a:gd name="connsiteY2" fmla="*/ 0 h 567519"/>
              <a:gd name="connsiteX3" fmla="*/ 864000 w 864000"/>
              <a:gd name="connsiteY3" fmla="*/ 432000 h 567519"/>
              <a:gd name="connsiteX4" fmla="*/ 475815 w 864000"/>
              <a:gd name="connsiteY4" fmla="*/ 567519 h 567519"/>
              <a:gd name="connsiteX0" fmla="*/ 0 w 864000"/>
              <a:gd name="connsiteY0" fmla="*/ 432000 h 567519"/>
              <a:gd name="connsiteX1" fmla="*/ 432000 w 864000"/>
              <a:gd name="connsiteY1" fmla="*/ 0 h 567519"/>
              <a:gd name="connsiteX2" fmla="*/ 864000 w 864000"/>
              <a:gd name="connsiteY2" fmla="*/ 432000 h 567519"/>
              <a:gd name="connsiteX3" fmla="*/ 475815 w 864000"/>
              <a:gd name="connsiteY3" fmla="*/ 567519 h 567519"/>
              <a:gd name="connsiteX0" fmla="*/ 0 w 864000"/>
              <a:gd name="connsiteY0" fmla="*/ 432000 h 432000"/>
              <a:gd name="connsiteX1" fmla="*/ 432000 w 864000"/>
              <a:gd name="connsiteY1" fmla="*/ 0 h 432000"/>
              <a:gd name="connsiteX2" fmla="*/ 864000 w 864000"/>
              <a:gd name="connsiteY2" fmla="*/ 432000 h 432000"/>
            </a:gdLst>
            <a:ahLst/>
            <a:cxnLst>
              <a:cxn ang="0">
                <a:pos x="connsiteX0" y="connsiteY0"/>
              </a:cxn>
              <a:cxn ang="0">
                <a:pos x="connsiteX1" y="connsiteY1"/>
              </a:cxn>
              <a:cxn ang="0">
                <a:pos x="connsiteX2" y="connsiteY2"/>
              </a:cxn>
            </a:cxnLst>
            <a:rect l="l" t="t" r="r" b="b"/>
            <a:pathLst>
              <a:path w="864000" h="432000">
                <a:moveTo>
                  <a:pt x="0" y="432000"/>
                </a:moveTo>
                <a:lnTo>
                  <a:pt x="432000" y="0"/>
                </a:lnTo>
                <a:lnTo>
                  <a:pt x="864000" y="432000"/>
                </a:ln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670" noProof="0"/>
          </a:p>
        </p:txBody>
      </p:sp>
      <p:sp>
        <p:nvSpPr>
          <p:cNvPr id="2" name="Title 1">
            <a:extLst>
              <a:ext uri="{FF2B5EF4-FFF2-40B4-BE49-F238E27FC236}">
                <a16:creationId xmlns:a16="http://schemas.microsoft.com/office/drawing/2014/main" id="{8F5A5E35-5B47-4A5A-80D6-FFA3E176CEE1}"/>
              </a:ext>
            </a:extLst>
          </p:cNvPr>
          <p:cNvSpPr>
            <a:spLocks noGrp="1"/>
          </p:cNvSpPr>
          <p:nvPr>
            <p:ph type="title" hasCustomPrompt="1"/>
          </p:nvPr>
        </p:nvSpPr>
        <p:spPr>
          <a:xfrm>
            <a:off x="1055692" y="5201760"/>
            <a:ext cx="10080618" cy="648000"/>
          </a:xfrm>
          <a:prstGeom prst="rect">
            <a:avLst/>
          </a:prstGeom>
        </p:spPr>
        <p:txBody>
          <a:bodyPr lIns="0" tIns="0" rIns="0" bIns="0">
            <a:noAutofit/>
          </a:bodyPr>
          <a:lstStyle>
            <a:lvl1pPr algn="ctr">
              <a:lnSpc>
                <a:spcPct val="100000"/>
              </a:lnSpc>
              <a:defRPr sz="3180" b="1"/>
            </a:lvl1pPr>
          </a:lstStyle>
          <a:p>
            <a:r>
              <a:rPr lang="fr-FR" noProof="0"/>
              <a:t>Titre du projet</a:t>
            </a:r>
          </a:p>
        </p:txBody>
      </p:sp>
      <p:sp>
        <p:nvSpPr>
          <p:cNvPr id="12" name="Text Placeholder 11">
            <a:extLst>
              <a:ext uri="{FF2B5EF4-FFF2-40B4-BE49-F238E27FC236}">
                <a16:creationId xmlns:a16="http://schemas.microsoft.com/office/drawing/2014/main" id="{BA4EB2D2-CE21-454A-9166-DA827F88B85E}"/>
              </a:ext>
            </a:extLst>
          </p:cNvPr>
          <p:cNvSpPr>
            <a:spLocks noGrp="1"/>
          </p:cNvSpPr>
          <p:nvPr>
            <p:ph type="body" sz="quarter" idx="12" hasCustomPrompt="1"/>
          </p:nvPr>
        </p:nvSpPr>
        <p:spPr>
          <a:xfrm>
            <a:off x="1055692" y="4570918"/>
            <a:ext cx="10080618" cy="146763"/>
          </a:xfrm>
          <a:prstGeom prst="rect">
            <a:avLst/>
          </a:prstGeom>
        </p:spPr>
        <p:txBody>
          <a:bodyPr wrap="square" lIns="36000" tIns="0" rIns="0" bIns="0" anchor="t">
            <a:spAutoFit/>
          </a:bodyPr>
          <a:lstStyle>
            <a:lvl1pPr marL="0" indent="0" algn="ctr">
              <a:lnSpc>
                <a:spcPct val="100000"/>
              </a:lnSpc>
              <a:spcBef>
                <a:spcPts val="318"/>
              </a:spcBef>
              <a:buNone/>
              <a:defRPr sz="954" b="0" cap="all" spc="239" baseline="0">
                <a:solidFill>
                  <a:schemeClr val="tx1"/>
                </a:solidFill>
              </a:defRPr>
            </a:lvl1pPr>
            <a:lvl5pPr>
              <a:defRPr/>
            </a:lvl5pPr>
          </a:lstStyle>
          <a:p>
            <a:pPr lvl="0"/>
            <a:r>
              <a:rPr lang="fr-FR" noProof="0"/>
              <a:t>Surtitre</a:t>
            </a:r>
          </a:p>
        </p:txBody>
      </p:sp>
    </p:spTree>
    <p:extLst>
      <p:ext uri="{BB962C8B-B14F-4D97-AF65-F5344CB8AC3E}">
        <p14:creationId xmlns:p14="http://schemas.microsoft.com/office/powerpoint/2010/main" val="2505144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type="title">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8BAB244-D5D2-0364-E0EE-CAFFCEEAD901}"/>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70C7C0A6-B55D-B792-795E-D1A8FCB9227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24E9E8DB-32B0-9D87-F15B-F5F4D4B51BB6}"/>
              </a:ext>
            </a:extLst>
          </p:cNvPr>
          <p:cNvSpPr>
            <a:spLocks noGrp="1"/>
          </p:cNvSpPr>
          <p:nvPr>
            <p:ph type="dt" sz="half" idx="10"/>
          </p:nvPr>
        </p:nvSpPr>
        <p:spPr/>
        <p:txBody>
          <a:bodyPr/>
          <a:lstStyle/>
          <a:p>
            <a:fld id="{2D3BE209-DBD4-4492-9077-E38C7E5B6B43}" type="datetimeFigureOut">
              <a:rPr lang="fr-FR" smtClean="0"/>
              <a:t>15/12/2023</a:t>
            </a:fld>
            <a:endParaRPr lang="fr-FR"/>
          </a:p>
        </p:txBody>
      </p:sp>
      <p:sp>
        <p:nvSpPr>
          <p:cNvPr id="5" name="Espace réservé du pied de page 4">
            <a:extLst>
              <a:ext uri="{FF2B5EF4-FFF2-40B4-BE49-F238E27FC236}">
                <a16:creationId xmlns:a16="http://schemas.microsoft.com/office/drawing/2014/main" id="{F1A6D222-467F-16B1-6C2C-F65C0C45AC73}"/>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A4D6F9F3-BF82-1BA6-9C44-088E65628430}"/>
              </a:ext>
            </a:extLst>
          </p:cNvPr>
          <p:cNvSpPr>
            <a:spLocks noGrp="1"/>
          </p:cNvSpPr>
          <p:nvPr>
            <p:ph type="sldNum" sz="quarter" idx="12"/>
          </p:nvPr>
        </p:nvSpPr>
        <p:spPr/>
        <p:txBody>
          <a:bodyPr/>
          <a:lstStyle/>
          <a:p>
            <a:fld id="{A85F7885-98D8-4EB7-8A71-E3C67C99826C}" type="slidenum">
              <a:rPr lang="fr-FR" smtClean="0"/>
              <a:t>‹N°›</a:t>
            </a:fld>
            <a:endParaRPr lang="fr-FR"/>
          </a:p>
        </p:txBody>
      </p:sp>
    </p:spTree>
    <p:extLst>
      <p:ext uri="{BB962C8B-B14F-4D97-AF65-F5344CB8AC3E}">
        <p14:creationId xmlns:p14="http://schemas.microsoft.com/office/powerpoint/2010/main" val="285251539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Démarche (double)">
    <p:spTree>
      <p:nvGrpSpPr>
        <p:cNvPr id="1" name=""/>
        <p:cNvGrpSpPr/>
        <p:nvPr/>
      </p:nvGrpSpPr>
      <p:grpSpPr>
        <a:xfrm>
          <a:off x="0" y="0"/>
          <a:ext cx="0" cy="0"/>
          <a:chOff x="0" y="0"/>
          <a:chExt cx="0" cy="0"/>
        </a:xfrm>
      </p:grpSpPr>
      <p:pic>
        <p:nvPicPr>
          <p:cNvPr id="4" name="Graphic 3">
            <a:extLst>
              <a:ext uri="{FF2B5EF4-FFF2-40B4-BE49-F238E27FC236}">
                <a16:creationId xmlns:a16="http://schemas.microsoft.com/office/drawing/2014/main" id="{004CA1A5-3B70-4E88-BCBA-58D429422E4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780629" y="463156"/>
            <a:ext cx="985680" cy="134254"/>
          </a:xfrm>
          <a:prstGeom prst="rect">
            <a:avLst/>
          </a:prstGeom>
        </p:spPr>
      </p:pic>
      <p:sp>
        <p:nvSpPr>
          <p:cNvPr id="6" name="TextBox 5">
            <a:extLst>
              <a:ext uri="{FF2B5EF4-FFF2-40B4-BE49-F238E27FC236}">
                <a16:creationId xmlns:a16="http://schemas.microsoft.com/office/drawing/2014/main" id="{26AB52B7-24E5-4C2F-B755-35C61C311DAD}"/>
              </a:ext>
            </a:extLst>
          </p:cNvPr>
          <p:cNvSpPr txBox="1"/>
          <p:nvPr/>
        </p:nvSpPr>
        <p:spPr>
          <a:xfrm>
            <a:off x="11625245" y="6256346"/>
            <a:ext cx="141064" cy="220060"/>
          </a:xfrm>
          <a:prstGeom prst="rect">
            <a:avLst/>
          </a:prstGeom>
          <a:noFill/>
        </p:spPr>
        <p:txBody>
          <a:bodyPr wrap="square" lIns="0" tIns="0" rIns="0" bIns="0" rtlCol="0">
            <a:spAutoFit/>
          </a:bodyPr>
          <a:lstStyle/>
          <a:p>
            <a:pPr algn="r"/>
            <a:fld id="{F29A7B74-24C6-4C1D-AC24-988B454BF4AA}" type="slidenum">
              <a:rPr lang="fr-FR" sz="715" noProof="0" smtClean="0">
                <a:solidFill>
                  <a:schemeClr val="tx1"/>
                </a:solidFill>
              </a:rPr>
              <a:pPr algn="r"/>
              <a:t>‹N°›</a:t>
            </a:fld>
            <a:endParaRPr lang="fr-FR" sz="715" noProof="0">
              <a:solidFill>
                <a:schemeClr val="tx1"/>
              </a:solidFill>
            </a:endParaRPr>
          </a:p>
        </p:txBody>
      </p:sp>
      <p:cxnSp>
        <p:nvCxnSpPr>
          <p:cNvPr id="7" name="Straight Connector 6">
            <a:extLst>
              <a:ext uri="{FF2B5EF4-FFF2-40B4-BE49-F238E27FC236}">
                <a16:creationId xmlns:a16="http://schemas.microsoft.com/office/drawing/2014/main" id="{282E5A9E-E516-48DA-B76A-4B17CC6B14DC}"/>
              </a:ext>
            </a:extLst>
          </p:cNvPr>
          <p:cNvCxnSpPr>
            <a:cxnSpLocks/>
          </p:cNvCxnSpPr>
          <p:nvPr/>
        </p:nvCxnSpPr>
        <p:spPr>
          <a:xfrm>
            <a:off x="11867999" y="6325594"/>
            <a:ext cx="324001" cy="0"/>
          </a:xfrm>
          <a:prstGeom prst="line">
            <a:avLst/>
          </a:prstGeom>
          <a:ln cap="flat">
            <a:solidFill>
              <a:schemeClr val="accent1"/>
            </a:solidFill>
            <a:round/>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B09DBBA-1389-40AE-89C8-E26343DBF215}"/>
              </a:ext>
            </a:extLst>
          </p:cNvPr>
          <p:cNvSpPr>
            <a:spLocks noGrp="1"/>
          </p:cNvSpPr>
          <p:nvPr>
            <p:ph type="title" hasCustomPrompt="1"/>
          </p:nvPr>
        </p:nvSpPr>
        <p:spPr>
          <a:xfrm>
            <a:off x="1055691" y="746438"/>
            <a:ext cx="10080620" cy="360000"/>
          </a:xfrm>
          <a:prstGeom prst="rect">
            <a:avLst/>
          </a:prstGeom>
        </p:spPr>
        <p:txBody>
          <a:bodyPr lIns="0" tIns="0" rIns="0" bIns="0" anchor="t">
            <a:noAutofit/>
          </a:bodyPr>
          <a:lstStyle>
            <a:lvl1pPr>
              <a:lnSpc>
                <a:spcPct val="100000"/>
              </a:lnSpc>
              <a:defRPr sz="1908" b="1"/>
            </a:lvl1pPr>
          </a:lstStyle>
          <a:p>
            <a:r>
              <a:rPr lang="fr-FR" noProof="0"/>
              <a:t>Titre de slide</a:t>
            </a:r>
          </a:p>
        </p:txBody>
      </p:sp>
      <p:sp>
        <p:nvSpPr>
          <p:cNvPr id="11" name="Text Placeholder 10">
            <a:extLst>
              <a:ext uri="{FF2B5EF4-FFF2-40B4-BE49-F238E27FC236}">
                <a16:creationId xmlns:a16="http://schemas.microsoft.com/office/drawing/2014/main" id="{0C563CF6-50A6-48C4-A29C-1D45B197FE72}"/>
              </a:ext>
            </a:extLst>
          </p:cNvPr>
          <p:cNvSpPr>
            <a:spLocks noGrp="1"/>
          </p:cNvSpPr>
          <p:nvPr>
            <p:ph type="body" sz="quarter" idx="10"/>
          </p:nvPr>
        </p:nvSpPr>
        <p:spPr>
          <a:xfrm>
            <a:off x="884488" y="1902386"/>
            <a:ext cx="3168000" cy="900000"/>
          </a:xfrm>
          <a:solidFill>
            <a:schemeClr val="accent3">
              <a:lumMod val="20000"/>
              <a:lumOff val="80000"/>
            </a:schemeClr>
          </a:solidFill>
        </p:spPr>
        <p:txBody>
          <a:bodyPr lIns="180000" tIns="144000" rIns="180000" bIns="144000">
            <a:noAutofit/>
          </a:bodyPr>
          <a:lstStyle>
            <a:lvl1pPr marL="0" indent="0">
              <a:buNone/>
              <a:defRPr sz="715">
                <a:solidFill>
                  <a:schemeClr val="accent3">
                    <a:lumMod val="50000"/>
                  </a:schemeClr>
                </a:solidFill>
              </a:defRPr>
            </a:lvl1pPr>
            <a:lvl2pPr marL="363500" indent="0">
              <a:buNone/>
              <a:defRPr/>
            </a:lvl2pPr>
            <a:lvl3pPr marL="727000" indent="0">
              <a:buNone/>
              <a:defRPr/>
            </a:lvl3pPr>
            <a:lvl4pPr marL="1090501" indent="0">
              <a:buNone/>
              <a:defRPr/>
            </a:lvl4pPr>
            <a:lvl5pPr marL="1454002" indent="0">
              <a:buNone/>
              <a:defRPr/>
            </a:lvl5pPr>
          </a:lstStyle>
          <a:p>
            <a:pPr lvl="0"/>
            <a:r>
              <a:rPr lang="fr-FR" noProof="0"/>
              <a:t>Cliquez pour modifier les styles du texte du masque</a:t>
            </a:r>
          </a:p>
        </p:txBody>
      </p:sp>
      <p:sp>
        <p:nvSpPr>
          <p:cNvPr id="45" name="Text Placeholder 10">
            <a:extLst>
              <a:ext uri="{FF2B5EF4-FFF2-40B4-BE49-F238E27FC236}">
                <a16:creationId xmlns:a16="http://schemas.microsoft.com/office/drawing/2014/main" id="{0FB6A1ED-A43C-42BE-9DEC-CACB146207F0}"/>
              </a:ext>
            </a:extLst>
          </p:cNvPr>
          <p:cNvSpPr>
            <a:spLocks noGrp="1"/>
          </p:cNvSpPr>
          <p:nvPr>
            <p:ph type="body" sz="quarter" idx="13"/>
          </p:nvPr>
        </p:nvSpPr>
        <p:spPr>
          <a:xfrm>
            <a:off x="825088" y="2802386"/>
            <a:ext cx="3286800" cy="900000"/>
          </a:xfrm>
          <a:prstGeom prst="roundRect">
            <a:avLst>
              <a:gd name="adj" fmla="val 3843"/>
            </a:avLst>
          </a:prstGeom>
          <a:solidFill>
            <a:schemeClr val="bg1"/>
          </a:solidFill>
          <a:effectLst>
            <a:outerShdw blurRad="254000" algn="ctr" rotWithShape="0">
              <a:prstClr val="black">
                <a:alpha val="15000"/>
              </a:prstClr>
            </a:outerShdw>
          </a:effectLst>
        </p:spPr>
        <p:txBody>
          <a:bodyPr lIns="216000" tIns="144000" rIns="216000" bIns="144000">
            <a:noAutofit/>
          </a:bodyPr>
          <a:lstStyle>
            <a:lvl1pPr marL="0" indent="0">
              <a:buNone/>
              <a:defRPr sz="715">
                <a:solidFill>
                  <a:schemeClr val="accent2"/>
                </a:solidFill>
              </a:defRPr>
            </a:lvl1pPr>
            <a:lvl2pPr marL="363500" indent="0">
              <a:buNone/>
              <a:defRPr/>
            </a:lvl2pPr>
            <a:lvl3pPr marL="727000" indent="0">
              <a:buNone/>
              <a:defRPr/>
            </a:lvl3pPr>
            <a:lvl4pPr marL="1090501" indent="0">
              <a:buNone/>
              <a:defRPr/>
            </a:lvl4pPr>
            <a:lvl5pPr marL="1454002" indent="0">
              <a:buNone/>
              <a:defRPr/>
            </a:lvl5pPr>
          </a:lstStyle>
          <a:p>
            <a:pPr lvl="0"/>
            <a:r>
              <a:rPr lang="fr-FR" noProof="0"/>
              <a:t>Cliquez pour modifier les styles du texte du masque</a:t>
            </a:r>
          </a:p>
        </p:txBody>
      </p:sp>
      <p:sp>
        <p:nvSpPr>
          <p:cNvPr id="167" name="Freeform: Shape 166">
            <a:extLst>
              <a:ext uri="{FF2B5EF4-FFF2-40B4-BE49-F238E27FC236}">
                <a16:creationId xmlns:a16="http://schemas.microsoft.com/office/drawing/2014/main" id="{B4F4E6F7-2F9A-413A-ACF9-5A15227B20D7}"/>
              </a:ext>
            </a:extLst>
          </p:cNvPr>
          <p:cNvSpPr/>
          <p:nvPr/>
        </p:nvSpPr>
        <p:spPr>
          <a:xfrm>
            <a:off x="2" y="3554582"/>
            <a:ext cx="11991817" cy="1041864"/>
          </a:xfrm>
          <a:custGeom>
            <a:avLst/>
            <a:gdLst>
              <a:gd name="connsiteX0" fmla="*/ 11381017 w 11991817"/>
              <a:gd name="connsiteY0" fmla="*/ 0 h 1041864"/>
              <a:gd name="connsiteX1" fmla="*/ 11989920 w 11991817"/>
              <a:gd name="connsiteY1" fmla="*/ 520122 h 1041864"/>
              <a:gd name="connsiteX2" fmla="*/ 11991817 w 11991817"/>
              <a:gd name="connsiteY2" fmla="*/ 520122 h 1041864"/>
              <a:gd name="connsiteX3" fmla="*/ 11990869 w 11991817"/>
              <a:gd name="connsiteY3" fmla="*/ 520932 h 1041864"/>
              <a:gd name="connsiteX4" fmla="*/ 11991817 w 11991817"/>
              <a:gd name="connsiteY4" fmla="*/ 521742 h 1041864"/>
              <a:gd name="connsiteX5" fmla="*/ 11989920 w 11991817"/>
              <a:gd name="connsiteY5" fmla="*/ 521742 h 1041864"/>
              <a:gd name="connsiteX6" fmla="*/ 11381017 w 11991817"/>
              <a:gd name="connsiteY6" fmla="*/ 1041864 h 1041864"/>
              <a:gd name="connsiteX7" fmla="*/ 11455908 w 11991817"/>
              <a:gd name="connsiteY7" fmla="*/ 795371 h 1041864"/>
              <a:gd name="connsiteX8" fmla="*/ 1 w 11991817"/>
              <a:gd name="connsiteY8" fmla="*/ 795371 h 1041864"/>
              <a:gd name="connsiteX9" fmla="*/ 1 w 11991817"/>
              <a:gd name="connsiteY9" fmla="*/ 712491 h 1041864"/>
              <a:gd name="connsiteX10" fmla="*/ 0 w 11991817"/>
              <a:gd name="connsiteY10" fmla="*/ 712491 h 1041864"/>
              <a:gd name="connsiteX11" fmla="*/ 0 w 11991817"/>
              <a:gd name="connsiteY11" fmla="*/ 521742 h 1041864"/>
              <a:gd name="connsiteX12" fmla="*/ 0 w 11991817"/>
              <a:gd name="connsiteY12" fmla="*/ 520122 h 1041864"/>
              <a:gd name="connsiteX13" fmla="*/ 0 w 11991817"/>
              <a:gd name="connsiteY13" fmla="*/ 329373 h 1041864"/>
              <a:gd name="connsiteX14" fmla="*/ 1 w 11991817"/>
              <a:gd name="connsiteY14" fmla="*/ 329373 h 1041864"/>
              <a:gd name="connsiteX15" fmla="*/ 1 w 11991817"/>
              <a:gd name="connsiteY15" fmla="*/ 246493 h 1041864"/>
              <a:gd name="connsiteX16" fmla="*/ 11455908 w 11991817"/>
              <a:gd name="connsiteY16" fmla="*/ 246493 h 10418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1991817" h="1041864">
                <a:moveTo>
                  <a:pt x="11381017" y="0"/>
                </a:moveTo>
                <a:lnTo>
                  <a:pt x="11989920" y="520122"/>
                </a:lnTo>
                <a:lnTo>
                  <a:pt x="11991817" y="520122"/>
                </a:lnTo>
                <a:lnTo>
                  <a:pt x="11990869" y="520932"/>
                </a:lnTo>
                <a:lnTo>
                  <a:pt x="11991817" y="521742"/>
                </a:lnTo>
                <a:lnTo>
                  <a:pt x="11989920" y="521742"/>
                </a:lnTo>
                <a:lnTo>
                  <a:pt x="11381017" y="1041864"/>
                </a:lnTo>
                <a:lnTo>
                  <a:pt x="11455908" y="795371"/>
                </a:lnTo>
                <a:lnTo>
                  <a:pt x="1" y="795371"/>
                </a:lnTo>
                <a:lnTo>
                  <a:pt x="1" y="712491"/>
                </a:lnTo>
                <a:lnTo>
                  <a:pt x="0" y="712491"/>
                </a:lnTo>
                <a:lnTo>
                  <a:pt x="0" y="521742"/>
                </a:lnTo>
                <a:lnTo>
                  <a:pt x="0" y="520122"/>
                </a:lnTo>
                <a:lnTo>
                  <a:pt x="0" y="329373"/>
                </a:lnTo>
                <a:lnTo>
                  <a:pt x="1" y="329373"/>
                </a:lnTo>
                <a:lnTo>
                  <a:pt x="1" y="246493"/>
                </a:lnTo>
                <a:lnTo>
                  <a:pt x="11455908" y="24649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fr-FR" sz="1431" noProof="0"/>
          </a:p>
        </p:txBody>
      </p:sp>
      <p:grpSp>
        <p:nvGrpSpPr>
          <p:cNvPr id="10" name="Group 9">
            <a:extLst>
              <a:ext uri="{FF2B5EF4-FFF2-40B4-BE49-F238E27FC236}">
                <a16:creationId xmlns:a16="http://schemas.microsoft.com/office/drawing/2014/main" id="{A3C9F703-A0E9-43FB-9E17-7811F6752133}"/>
              </a:ext>
            </a:extLst>
          </p:cNvPr>
          <p:cNvGrpSpPr/>
          <p:nvPr/>
        </p:nvGrpSpPr>
        <p:grpSpPr>
          <a:xfrm>
            <a:off x="1" y="3859862"/>
            <a:ext cx="11558015" cy="431307"/>
            <a:chOff x="0" y="5745974"/>
            <a:chExt cx="11558015" cy="431307"/>
          </a:xfrm>
        </p:grpSpPr>
        <p:sp>
          <p:nvSpPr>
            <p:cNvPr id="68" name="Isosceles Triangle 67">
              <a:extLst>
                <a:ext uri="{FF2B5EF4-FFF2-40B4-BE49-F238E27FC236}">
                  <a16:creationId xmlns:a16="http://schemas.microsoft.com/office/drawing/2014/main" id="{B1AEF7B8-8B93-4A79-AFEA-6ACDBFA4CA38}"/>
                </a:ext>
              </a:extLst>
            </p:cNvPr>
            <p:cNvSpPr/>
            <p:nvPr/>
          </p:nvSpPr>
          <p:spPr>
            <a:xfrm rot="5400000">
              <a:off x="-83977" y="5829951"/>
              <a:ext cx="431302" cy="263347"/>
            </a:xfrm>
            <a:prstGeom prst="triangle">
              <a:avLst/>
            </a:prstGeom>
            <a:gradFill>
              <a:gsLst>
                <a:gs pos="0">
                  <a:schemeClr val="bg1">
                    <a:alpha val="15000"/>
                  </a:schemeClr>
                </a:gs>
                <a:gs pos="100000">
                  <a:schemeClr val="bg1">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31" noProof="0"/>
            </a:p>
          </p:txBody>
        </p:sp>
        <p:sp>
          <p:nvSpPr>
            <p:cNvPr id="69" name="Isosceles Triangle 68">
              <a:extLst>
                <a:ext uri="{FF2B5EF4-FFF2-40B4-BE49-F238E27FC236}">
                  <a16:creationId xmlns:a16="http://schemas.microsoft.com/office/drawing/2014/main" id="{86C99DA9-000C-4743-A4BA-9D2F3C814C81}"/>
                </a:ext>
              </a:extLst>
            </p:cNvPr>
            <p:cNvSpPr/>
            <p:nvPr/>
          </p:nvSpPr>
          <p:spPr>
            <a:xfrm rot="5400000">
              <a:off x="98195" y="5829952"/>
              <a:ext cx="431302" cy="263347"/>
            </a:xfrm>
            <a:prstGeom prst="triangle">
              <a:avLst/>
            </a:prstGeom>
            <a:gradFill>
              <a:gsLst>
                <a:gs pos="0">
                  <a:schemeClr val="bg1">
                    <a:alpha val="15000"/>
                  </a:schemeClr>
                </a:gs>
                <a:gs pos="100000">
                  <a:schemeClr val="bg1">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31" noProof="0"/>
            </a:p>
          </p:txBody>
        </p:sp>
        <p:sp>
          <p:nvSpPr>
            <p:cNvPr id="70" name="Isosceles Triangle 69">
              <a:extLst>
                <a:ext uri="{FF2B5EF4-FFF2-40B4-BE49-F238E27FC236}">
                  <a16:creationId xmlns:a16="http://schemas.microsoft.com/office/drawing/2014/main" id="{78D61411-0015-4940-A0A6-CA7DB3E93BCB}"/>
                </a:ext>
              </a:extLst>
            </p:cNvPr>
            <p:cNvSpPr/>
            <p:nvPr/>
          </p:nvSpPr>
          <p:spPr>
            <a:xfrm rot="5400000">
              <a:off x="280368" y="5829952"/>
              <a:ext cx="431302" cy="263347"/>
            </a:xfrm>
            <a:prstGeom prst="triangle">
              <a:avLst/>
            </a:prstGeom>
            <a:gradFill>
              <a:gsLst>
                <a:gs pos="0">
                  <a:schemeClr val="bg1">
                    <a:alpha val="15000"/>
                  </a:schemeClr>
                </a:gs>
                <a:gs pos="100000">
                  <a:schemeClr val="bg1">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31" noProof="0"/>
            </a:p>
          </p:txBody>
        </p:sp>
        <p:sp>
          <p:nvSpPr>
            <p:cNvPr id="71" name="Isosceles Triangle 70">
              <a:extLst>
                <a:ext uri="{FF2B5EF4-FFF2-40B4-BE49-F238E27FC236}">
                  <a16:creationId xmlns:a16="http://schemas.microsoft.com/office/drawing/2014/main" id="{C661740B-C835-4ED1-93D9-12B1CF64966C}"/>
                </a:ext>
              </a:extLst>
            </p:cNvPr>
            <p:cNvSpPr/>
            <p:nvPr/>
          </p:nvSpPr>
          <p:spPr>
            <a:xfrm rot="5400000">
              <a:off x="462540" y="5829953"/>
              <a:ext cx="431302" cy="263347"/>
            </a:xfrm>
            <a:prstGeom prst="triangle">
              <a:avLst/>
            </a:prstGeom>
            <a:gradFill>
              <a:gsLst>
                <a:gs pos="0">
                  <a:schemeClr val="bg1">
                    <a:alpha val="15000"/>
                  </a:schemeClr>
                </a:gs>
                <a:gs pos="100000">
                  <a:schemeClr val="bg1">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31" noProof="0"/>
            </a:p>
          </p:txBody>
        </p:sp>
        <p:sp>
          <p:nvSpPr>
            <p:cNvPr id="72" name="Isosceles Triangle 71">
              <a:extLst>
                <a:ext uri="{FF2B5EF4-FFF2-40B4-BE49-F238E27FC236}">
                  <a16:creationId xmlns:a16="http://schemas.microsoft.com/office/drawing/2014/main" id="{C0F3C33F-5335-4D03-BA4E-41CD643714C9}"/>
                </a:ext>
              </a:extLst>
            </p:cNvPr>
            <p:cNvSpPr/>
            <p:nvPr/>
          </p:nvSpPr>
          <p:spPr>
            <a:xfrm rot="5400000">
              <a:off x="644713" y="5829951"/>
              <a:ext cx="431302" cy="263347"/>
            </a:xfrm>
            <a:prstGeom prst="triangle">
              <a:avLst/>
            </a:prstGeom>
            <a:gradFill>
              <a:gsLst>
                <a:gs pos="0">
                  <a:schemeClr val="bg1">
                    <a:alpha val="15000"/>
                  </a:schemeClr>
                </a:gs>
                <a:gs pos="100000">
                  <a:schemeClr val="bg1">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31" noProof="0"/>
            </a:p>
          </p:txBody>
        </p:sp>
        <p:sp>
          <p:nvSpPr>
            <p:cNvPr id="73" name="Isosceles Triangle 72">
              <a:extLst>
                <a:ext uri="{FF2B5EF4-FFF2-40B4-BE49-F238E27FC236}">
                  <a16:creationId xmlns:a16="http://schemas.microsoft.com/office/drawing/2014/main" id="{2299950D-ACDB-4AB9-9578-0AE0B9F5717A}"/>
                </a:ext>
              </a:extLst>
            </p:cNvPr>
            <p:cNvSpPr/>
            <p:nvPr/>
          </p:nvSpPr>
          <p:spPr>
            <a:xfrm rot="5400000">
              <a:off x="826885" y="5829953"/>
              <a:ext cx="431302" cy="263347"/>
            </a:xfrm>
            <a:prstGeom prst="triangle">
              <a:avLst/>
            </a:prstGeom>
            <a:gradFill>
              <a:gsLst>
                <a:gs pos="0">
                  <a:schemeClr val="bg1">
                    <a:alpha val="15000"/>
                  </a:schemeClr>
                </a:gs>
                <a:gs pos="100000">
                  <a:schemeClr val="bg1">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31" noProof="0"/>
            </a:p>
          </p:txBody>
        </p:sp>
        <p:sp>
          <p:nvSpPr>
            <p:cNvPr id="74" name="Isosceles Triangle 73">
              <a:extLst>
                <a:ext uri="{FF2B5EF4-FFF2-40B4-BE49-F238E27FC236}">
                  <a16:creationId xmlns:a16="http://schemas.microsoft.com/office/drawing/2014/main" id="{B36F10E0-0D9B-4252-9ACD-142B0770B290}"/>
                </a:ext>
              </a:extLst>
            </p:cNvPr>
            <p:cNvSpPr/>
            <p:nvPr/>
          </p:nvSpPr>
          <p:spPr>
            <a:xfrm rot="5400000">
              <a:off x="1009057" y="5829953"/>
              <a:ext cx="431302" cy="263347"/>
            </a:xfrm>
            <a:prstGeom prst="triangle">
              <a:avLst/>
            </a:prstGeom>
            <a:gradFill>
              <a:gsLst>
                <a:gs pos="0">
                  <a:schemeClr val="bg1">
                    <a:alpha val="15000"/>
                  </a:schemeClr>
                </a:gs>
                <a:gs pos="100000">
                  <a:schemeClr val="bg1">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31" noProof="0"/>
            </a:p>
          </p:txBody>
        </p:sp>
        <p:sp>
          <p:nvSpPr>
            <p:cNvPr id="75" name="Isosceles Triangle 74">
              <a:extLst>
                <a:ext uri="{FF2B5EF4-FFF2-40B4-BE49-F238E27FC236}">
                  <a16:creationId xmlns:a16="http://schemas.microsoft.com/office/drawing/2014/main" id="{A949441D-CE06-44D2-A1AF-F75C3068E0F0}"/>
                </a:ext>
              </a:extLst>
            </p:cNvPr>
            <p:cNvSpPr/>
            <p:nvPr/>
          </p:nvSpPr>
          <p:spPr>
            <a:xfrm rot="5400000">
              <a:off x="1191230" y="5829953"/>
              <a:ext cx="431302" cy="263347"/>
            </a:xfrm>
            <a:prstGeom prst="triangle">
              <a:avLst/>
            </a:prstGeom>
            <a:gradFill>
              <a:gsLst>
                <a:gs pos="0">
                  <a:schemeClr val="bg1">
                    <a:alpha val="15000"/>
                  </a:schemeClr>
                </a:gs>
                <a:gs pos="100000">
                  <a:schemeClr val="bg1">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31" noProof="0"/>
            </a:p>
          </p:txBody>
        </p:sp>
        <p:sp>
          <p:nvSpPr>
            <p:cNvPr id="76" name="Isosceles Triangle 75">
              <a:extLst>
                <a:ext uri="{FF2B5EF4-FFF2-40B4-BE49-F238E27FC236}">
                  <a16:creationId xmlns:a16="http://schemas.microsoft.com/office/drawing/2014/main" id="{B1385E46-9C8A-4865-943C-1FBFE216697D}"/>
                </a:ext>
              </a:extLst>
            </p:cNvPr>
            <p:cNvSpPr/>
            <p:nvPr/>
          </p:nvSpPr>
          <p:spPr>
            <a:xfrm rot="5400000">
              <a:off x="1373402" y="5829952"/>
              <a:ext cx="431302" cy="263347"/>
            </a:xfrm>
            <a:prstGeom prst="triangle">
              <a:avLst/>
            </a:prstGeom>
            <a:gradFill>
              <a:gsLst>
                <a:gs pos="0">
                  <a:schemeClr val="bg1">
                    <a:alpha val="15000"/>
                  </a:schemeClr>
                </a:gs>
                <a:gs pos="100000">
                  <a:schemeClr val="bg1">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31" noProof="0"/>
            </a:p>
          </p:txBody>
        </p:sp>
        <p:sp>
          <p:nvSpPr>
            <p:cNvPr id="77" name="Isosceles Triangle 76">
              <a:extLst>
                <a:ext uri="{FF2B5EF4-FFF2-40B4-BE49-F238E27FC236}">
                  <a16:creationId xmlns:a16="http://schemas.microsoft.com/office/drawing/2014/main" id="{4E11FB68-F86C-43B7-8A5E-B020A38AC6A1}"/>
                </a:ext>
              </a:extLst>
            </p:cNvPr>
            <p:cNvSpPr/>
            <p:nvPr/>
          </p:nvSpPr>
          <p:spPr>
            <a:xfrm rot="5400000">
              <a:off x="1555575" y="5829953"/>
              <a:ext cx="431302" cy="263347"/>
            </a:xfrm>
            <a:prstGeom prst="triangle">
              <a:avLst/>
            </a:prstGeom>
            <a:gradFill>
              <a:gsLst>
                <a:gs pos="0">
                  <a:schemeClr val="bg1">
                    <a:alpha val="15000"/>
                  </a:schemeClr>
                </a:gs>
                <a:gs pos="100000">
                  <a:schemeClr val="bg1">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31" noProof="0"/>
            </a:p>
          </p:txBody>
        </p:sp>
        <p:sp>
          <p:nvSpPr>
            <p:cNvPr id="78" name="Isosceles Triangle 77">
              <a:extLst>
                <a:ext uri="{FF2B5EF4-FFF2-40B4-BE49-F238E27FC236}">
                  <a16:creationId xmlns:a16="http://schemas.microsoft.com/office/drawing/2014/main" id="{16F4DA81-06DA-4537-8730-F42404FC6AE1}"/>
                </a:ext>
              </a:extLst>
            </p:cNvPr>
            <p:cNvSpPr/>
            <p:nvPr/>
          </p:nvSpPr>
          <p:spPr>
            <a:xfrm rot="5400000">
              <a:off x="1737747" y="5829953"/>
              <a:ext cx="431302" cy="263347"/>
            </a:xfrm>
            <a:prstGeom prst="triangle">
              <a:avLst/>
            </a:prstGeom>
            <a:gradFill>
              <a:gsLst>
                <a:gs pos="0">
                  <a:schemeClr val="bg1">
                    <a:alpha val="15000"/>
                  </a:schemeClr>
                </a:gs>
                <a:gs pos="100000">
                  <a:schemeClr val="bg1">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31" noProof="0"/>
            </a:p>
          </p:txBody>
        </p:sp>
        <p:sp>
          <p:nvSpPr>
            <p:cNvPr id="79" name="Isosceles Triangle 78">
              <a:extLst>
                <a:ext uri="{FF2B5EF4-FFF2-40B4-BE49-F238E27FC236}">
                  <a16:creationId xmlns:a16="http://schemas.microsoft.com/office/drawing/2014/main" id="{BBFF73C7-0F80-4705-8015-1C7766DF77B1}"/>
                </a:ext>
              </a:extLst>
            </p:cNvPr>
            <p:cNvSpPr/>
            <p:nvPr/>
          </p:nvSpPr>
          <p:spPr>
            <a:xfrm rot="5400000">
              <a:off x="1919920" y="5829954"/>
              <a:ext cx="431302" cy="263347"/>
            </a:xfrm>
            <a:prstGeom prst="triangle">
              <a:avLst/>
            </a:prstGeom>
            <a:gradFill>
              <a:gsLst>
                <a:gs pos="0">
                  <a:schemeClr val="bg1">
                    <a:alpha val="15000"/>
                  </a:schemeClr>
                </a:gs>
                <a:gs pos="100000">
                  <a:schemeClr val="bg1">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31" noProof="0"/>
            </a:p>
          </p:txBody>
        </p:sp>
        <p:sp>
          <p:nvSpPr>
            <p:cNvPr id="80" name="Isosceles Triangle 79">
              <a:extLst>
                <a:ext uri="{FF2B5EF4-FFF2-40B4-BE49-F238E27FC236}">
                  <a16:creationId xmlns:a16="http://schemas.microsoft.com/office/drawing/2014/main" id="{1961CF33-1F63-457E-BA85-D087195A8F89}"/>
                </a:ext>
              </a:extLst>
            </p:cNvPr>
            <p:cNvSpPr/>
            <p:nvPr/>
          </p:nvSpPr>
          <p:spPr>
            <a:xfrm rot="5400000">
              <a:off x="2102092" y="5829951"/>
              <a:ext cx="431302" cy="263347"/>
            </a:xfrm>
            <a:prstGeom prst="triangle">
              <a:avLst/>
            </a:prstGeom>
            <a:gradFill>
              <a:gsLst>
                <a:gs pos="0">
                  <a:schemeClr val="bg1">
                    <a:alpha val="15000"/>
                  </a:schemeClr>
                </a:gs>
                <a:gs pos="100000">
                  <a:schemeClr val="bg1">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31" noProof="0"/>
            </a:p>
          </p:txBody>
        </p:sp>
        <p:sp>
          <p:nvSpPr>
            <p:cNvPr id="81" name="Isosceles Triangle 80">
              <a:extLst>
                <a:ext uri="{FF2B5EF4-FFF2-40B4-BE49-F238E27FC236}">
                  <a16:creationId xmlns:a16="http://schemas.microsoft.com/office/drawing/2014/main" id="{B7F21C0F-08AF-4863-A5CC-0D4B872D2BDE}"/>
                </a:ext>
              </a:extLst>
            </p:cNvPr>
            <p:cNvSpPr/>
            <p:nvPr/>
          </p:nvSpPr>
          <p:spPr>
            <a:xfrm rot="5400000">
              <a:off x="2284264" y="5829953"/>
              <a:ext cx="431302" cy="263347"/>
            </a:xfrm>
            <a:prstGeom prst="triangle">
              <a:avLst/>
            </a:prstGeom>
            <a:gradFill>
              <a:gsLst>
                <a:gs pos="0">
                  <a:schemeClr val="bg1">
                    <a:alpha val="15000"/>
                  </a:schemeClr>
                </a:gs>
                <a:gs pos="100000">
                  <a:schemeClr val="bg1">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31" noProof="0"/>
            </a:p>
          </p:txBody>
        </p:sp>
        <p:sp>
          <p:nvSpPr>
            <p:cNvPr id="82" name="Isosceles Triangle 81">
              <a:extLst>
                <a:ext uri="{FF2B5EF4-FFF2-40B4-BE49-F238E27FC236}">
                  <a16:creationId xmlns:a16="http://schemas.microsoft.com/office/drawing/2014/main" id="{779AC345-37E0-4656-AED3-C74199D801F3}"/>
                </a:ext>
              </a:extLst>
            </p:cNvPr>
            <p:cNvSpPr/>
            <p:nvPr/>
          </p:nvSpPr>
          <p:spPr>
            <a:xfrm rot="5400000">
              <a:off x="2466437" y="5829953"/>
              <a:ext cx="431302" cy="263347"/>
            </a:xfrm>
            <a:prstGeom prst="triangle">
              <a:avLst/>
            </a:prstGeom>
            <a:gradFill>
              <a:gsLst>
                <a:gs pos="0">
                  <a:schemeClr val="bg1">
                    <a:alpha val="15000"/>
                  </a:schemeClr>
                </a:gs>
                <a:gs pos="100000">
                  <a:schemeClr val="bg1">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31" noProof="0"/>
            </a:p>
          </p:txBody>
        </p:sp>
        <p:sp>
          <p:nvSpPr>
            <p:cNvPr id="83" name="Isosceles Triangle 82">
              <a:extLst>
                <a:ext uri="{FF2B5EF4-FFF2-40B4-BE49-F238E27FC236}">
                  <a16:creationId xmlns:a16="http://schemas.microsoft.com/office/drawing/2014/main" id="{261A54EE-7E23-477A-A808-00CA4D19A2F0}"/>
                </a:ext>
              </a:extLst>
            </p:cNvPr>
            <p:cNvSpPr/>
            <p:nvPr/>
          </p:nvSpPr>
          <p:spPr>
            <a:xfrm rot="5400000">
              <a:off x="2648609" y="5829953"/>
              <a:ext cx="431302" cy="263347"/>
            </a:xfrm>
            <a:prstGeom prst="triangle">
              <a:avLst/>
            </a:prstGeom>
            <a:gradFill>
              <a:gsLst>
                <a:gs pos="0">
                  <a:schemeClr val="bg1">
                    <a:alpha val="15000"/>
                  </a:schemeClr>
                </a:gs>
                <a:gs pos="100000">
                  <a:schemeClr val="bg1">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31" noProof="0"/>
            </a:p>
          </p:txBody>
        </p:sp>
        <p:sp>
          <p:nvSpPr>
            <p:cNvPr id="84" name="Isosceles Triangle 83">
              <a:extLst>
                <a:ext uri="{FF2B5EF4-FFF2-40B4-BE49-F238E27FC236}">
                  <a16:creationId xmlns:a16="http://schemas.microsoft.com/office/drawing/2014/main" id="{D58D9F9A-055C-4634-9ABD-BE0CD95AF1E1}"/>
                </a:ext>
              </a:extLst>
            </p:cNvPr>
            <p:cNvSpPr/>
            <p:nvPr/>
          </p:nvSpPr>
          <p:spPr>
            <a:xfrm rot="5400000">
              <a:off x="2830782" y="5829952"/>
              <a:ext cx="431302" cy="263347"/>
            </a:xfrm>
            <a:prstGeom prst="triangle">
              <a:avLst/>
            </a:prstGeom>
            <a:gradFill>
              <a:gsLst>
                <a:gs pos="0">
                  <a:schemeClr val="bg1">
                    <a:alpha val="15000"/>
                  </a:schemeClr>
                </a:gs>
                <a:gs pos="100000">
                  <a:schemeClr val="bg1">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31" noProof="0"/>
            </a:p>
          </p:txBody>
        </p:sp>
        <p:sp>
          <p:nvSpPr>
            <p:cNvPr id="85" name="Isosceles Triangle 84">
              <a:extLst>
                <a:ext uri="{FF2B5EF4-FFF2-40B4-BE49-F238E27FC236}">
                  <a16:creationId xmlns:a16="http://schemas.microsoft.com/office/drawing/2014/main" id="{A5EF537B-794F-4AE2-A1F6-034DE75876C7}"/>
                </a:ext>
              </a:extLst>
            </p:cNvPr>
            <p:cNvSpPr/>
            <p:nvPr/>
          </p:nvSpPr>
          <p:spPr>
            <a:xfrm rot="5400000">
              <a:off x="3012954" y="5829953"/>
              <a:ext cx="431302" cy="263347"/>
            </a:xfrm>
            <a:prstGeom prst="triangle">
              <a:avLst/>
            </a:prstGeom>
            <a:gradFill>
              <a:gsLst>
                <a:gs pos="0">
                  <a:schemeClr val="bg1">
                    <a:alpha val="15000"/>
                  </a:schemeClr>
                </a:gs>
                <a:gs pos="100000">
                  <a:schemeClr val="bg1">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31" noProof="0"/>
            </a:p>
          </p:txBody>
        </p:sp>
        <p:sp>
          <p:nvSpPr>
            <p:cNvPr id="86" name="Isosceles Triangle 85">
              <a:extLst>
                <a:ext uri="{FF2B5EF4-FFF2-40B4-BE49-F238E27FC236}">
                  <a16:creationId xmlns:a16="http://schemas.microsoft.com/office/drawing/2014/main" id="{09A7F1AE-822F-4BF3-A50F-18B3813C3F9C}"/>
                </a:ext>
              </a:extLst>
            </p:cNvPr>
            <p:cNvSpPr/>
            <p:nvPr/>
          </p:nvSpPr>
          <p:spPr>
            <a:xfrm rot="5400000">
              <a:off x="3195127" y="5829953"/>
              <a:ext cx="431302" cy="263347"/>
            </a:xfrm>
            <a:prstGeom prst="triangle">
              <a:avLst/>
            </a:prstGeom>
            <a:gradFill>
              <a:gsLst>
                <a:gs pos="0">
                  <a:schemeClr val="bg1">
                    <a:alpha val="15000"/>
                  </a:schemeClr>
                </a:gs>
                <a:gs pos="100000">
                  <a:schemeClr val="bg1">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31" noProof="0"/>
            </a:p>
          </p:txBody>
        </p:sp>
        <p:sp>
          <p:nvSpPr>
            <p:cNvPr id="87" name="Isosceles Triangle 86">
              <a:extLst>
                <a:ext uri="{FF2B5EF4-FFF2-40B4-BE49-F238E27FC236}">
                  <a16:creationId xmlns:a16="http://schemas.microsoft.com/office/drawing/2014/main" id="{17FC0BD4-12AC-44EF-8ED1-97755F6009B6}"/>
                </a:ext>
              </a:extLst>
            </p:cNvPr>
            <p:cNvSpPr/>
            <p:nvPr/>
          </p:nvSpPr>
          <p:spPr>
            <a:xfrm rot="5400000">
              <a:off x="3377299" y="5829954"/>
              <a:ext cx="431302" cy="263347"/>
            </a:xfrm>
            <a:prstGeom prst="triangle">
              <a:avLst/>
            </a:prstGeom>
            <a:gradFill>
              <a:gsLst>
                <a:gs pos="0">
                  <a:schemeClr val="bg1">
                    <a:alpha val="15000"/>
                  </a:schemeClr>
                </a:gs>
                <a:gs pos="100000">
                  <a:schemeClr val="bg1">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31" noProof="0"/>
            </a:p>
          </p:txBody>
        </p:sp>
        <p:sp>
          <p:nvSpPr>
            <p:cNvPr id="88" name="Isosceles Triangle 87">
              <a:extLst>
                <a:ext uri="{FF2B5EF4-FFF2-40B4-BE49-F238E27FC236}">
                  <a16:creationId xmlns:a16="http://schemas.microsoft.com/office/drawing/2014/main" id="{FAFCE9AA-2E6E-4EDA-9E40-BADBDE323DB8}"/>
                </a:ext>
              </a:extLst>
            </p:cNvPr>
            <p:cNvSpPr/>
            <p:nvPr/>
          </p:nvSpPr>
          <p:spPr>
            <a:xfrm rot="5400000">
              <a:off x="3559471" y="5829952"/>
              <a:ext cx="431302" cy="263347"/>
            </a:xfrm>
            <a:prstGeom prst="triangle">
              <a:avLst/>
            </a:prstGeom>
            <a:gradFill>
              <a:gsLst>
                <a:gs pos="0">
                  <a:schemeClr val="bg1">
                    <a:alpha val="15000"/>
                  </a:schemeClr>
                </a:gs>
                <a:gs pos="100000">
                  <a:schemeClr val="bg1">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31" noProof="0"/>
            </a:p>
          </p:txBody>
        </p:sp>
        <p:sp>
          <p:nvSpPr>
            <p:cNvPr id="89" name="Isosceles Triangle 88">
              <a:extLst>
                <a:ext uri="{FF2B5EF4-FFF2-40B4-BE49-F238E27FC236}">
                  <a16:creationId xmlns:a16="http://schemas.microsoft.com/office/drawing/2014/main" id="{C53C79B7-6E7C-46E2-AA2F-B887DD996D37}"/>
                </a:ext>
              </a:extLst>
            </p:cNvPr>
            <p:cNvSpPr/>
            <p:nvPr/>
          </p:nvSpPr>
          <p:spPr>
            <a:xfrm rot="5400000">
              <a:off x="3741644" y="5829954"/>
              <a:ext cx="431302" cy="263347"/>
            </a:xfrm>
            <a:prstGeom prst="triangle">
              <a:avLst/>
            </a:prstGeom>
            <a:gradFill>
              <a:gsLst>
                <a:gs pos="0">
                  <a:schemeClr val="bg1">
                    <a:alpha val="15000"/>
                  </a:schemeClr>
                </a:gs>
                <a:gs pos="100000">
                  <a:schemeClr val="bg1">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31" noProof="0"/>
            </a:p>
          </p:txBody>
        </p:sp>
        <p:sp>
          <p:nvSpPr>
            <p:cNvPr id="90" name="Isosceles Triangle 89">
              <a:extLst>
                <a:ext uri="{FF2B5EF4-FFF2-40B4-BE49-F238E27FC236}">
                  <a16:creationId xmlns:a16="http://schemas.microsoft.com/office/drawing/2014/main" id="{FEB3F589-1C03-4631-AB23-2DF38CBB58D8}"/>
                </a:ext>
              </a:extLst>
            </p:cNvPr>
            <p:cNvSpPr/>
            <p:nvPr/>
          </p:nvSpPr>
          <p:spPr>
            <a:xfrm rot="5400000">
              <a:off x="3923816" y="5829954"/>
              <a:ext cx="431302" cy="263347"/>
            </a:xfrm>
            <a:prstGeom prst="triangle">
              <a:avLst/>
            </a:prstGeom>
            <a:gradFill>
              <a:gsLst>
                <a:gs pos="0">
                  <a:schemeClr val="bg1">
                    <a:alpha val="15000"/>
                  </a:schemeClr>
                </a:gs>
                <a:gs pos="100000">
                  <a:schemeClr val="bg1">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31" noProof="0"/>
            </a:p>
          </p:txBody>
        </p:sp>
        <p:sp>
          <p:nvSpPr>
            <p:cNvPr id="91" name="Isosceles Triangle 90">
              <a:extLst>
                <a:ext uri="{FF2B5EF4-FFF2-40B4-BE49-F238E27FC236}">
                  <a16:creationId xmlns:a16="http://schemas.microsoft.com/office/drawing/2014/main" id="{4228D679-583A-46E7-ADD3-EB980DDB42C3}"/>
                </a:ext>
              </a:extLst>
            </p:cNvPr>
            <p:cNvSpPr/>
            <p:nvPr/>
          </p:nvSpPr>
          <p:spPr>
            <a:xfrm rot="5400000">
              <a:off x="4105989" y="5829954"/>
              <a:ext cx="431302" cy="263347"/>
            </a:xfrm>
            <a:prstGeom prst="triangle">
              <a:avLst/>
            </a:prstGeom>
            <a:gradFill>
              <a:gsLst>
                <a:gs pos="0">
                  <a:schemeClr val="bg1">
                    <a:alpha val="15000"/>
                  </a:schemeClr>
                </a:gs>
                <a:gs pos="100000">
                  <a:schemeClr val="bg1">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31" noProof="0"/>
            </a:p>
          </p:txBody>
        </p:sp>
        <p:sp>
          <p:nvSpPr>
            <p:cNvPr id="92" name="Isosceles Triangle 91">
              <a:extLst>
                <a:ext uri="{FF2B5EF4-FFF2-40B4-BE49-F238E27FC236}">
                  <a16:creationId xmlns:a16="http://schemas.microsoft.com/office/drawing/2014/main" id="{049E719F-1409-4D71-97B4-4A415845063A}"/>
                </a:ext>
              </a:extLst>
            </p:cNvPr>
            <p:cNvSpPr/>
            <p:nvPr/>
          </p:nvSpPr>
          <p:spPr>
            <a:xfrm rot="5400000">
              <a:off x="4288161" y="5829952"/>
              <a:ext cx="431302" cy="263347"/>
            </a:xfrm>
            <a:prstGeom prst="triangle">
              <a:avLst/>
            </a:prstGeom>
            <a:gradFill>
              <a:gsLst>
                <a:gs pos="0">
                  <a:schemeClr val="bg1">
                    <a:alpha val="15000"/>
                  </a:schemeClr>
                </a:gs>
                <a:gs pos="100000">
                  <a:schemeClr val="bg1">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31" noProof="0"/>
            </a:p>
          </p:txBody>
        </p:sp>
        <p:sp>
          <p:nvSpPr>
            <p:cNvPr id="93" name="Isosceles Triangle 92">
              <a:extLst>
                <a:ext uri="{FF2B5EF4-FFF2-40B4-BE49-F238E27FC236}">
                  <a16:creationId xmlns:a16="http://schemas.microsoft.com/office/drawing/2014/main" id="{60F4C87B-3CA8-475B-A84E-5BD67976BA53}"/>
                </a:ext>
              </a:extLst>
            </p:cNvPr>
            <p:cNvSpPr/>
            <p:nvPr/>
          </p:nvSpPr>
          <p:spPr>
            <a:xfrm rot="5400000">
              <a:off x="4470333" y="5829953"/>
              <a:ext cx="431302" cy="263347"/>
            </a:xfrm>
            <a:prstGeom prst="triangle">
              <a:avLst/>
            </a:prstGeom>
            <a:gradFill>
              <a:gsLst>
                <a:gs pos="0">
                  <a:schemeClr val="bg1">
                    <a:alpha val="15000"/>
                  </a:schemeClr>
                </a:gs>
                <a:gs pos="100000">
                  <a:schemeClr val="bg1">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31" noProof="0"/>
            </a:p>
          </p:txBody>
        </p:sp>
        <p:sp>
          <p:nvSpPr>
            <p:cNvPr id="94" name="Isosceles Triangle 93">
              <a:extLst>
                <a:ext uri="{FF2B5EF4-FFF2-40B4-BE49-F238E27FC236}">
                  <a16:creationId xmlns:a16="http://schemas.microsoft.com/office/drawing/2014/main" id="{D95D989C-DD50-4789-B391-58A44328147D}"/>
                </a:ext>
              </a:extLst>
            </p:cNvPr>
            <p:cNvSpPr/>
            <p:nvPr/>
          </p:nvSpPr>
          <p:spPr>
            <a:xfrm rot="5400000">
              <a:off x="4652506" y="5829953"/>
              <a:ext cx="431302" cy="263347"/>
            </a:xfrm>
            <a:prstGeom prst="triangle">
              <a:avLst/>
            </a:prstGeom>
            <a:gradFill>
              <a:gsLst>
                <a:gs pos="0">
                  <a:schemeClr val="bg1">
                    <a:alpha val="15000"/>
                  </a:schemeClr>
                </a:gs>
                <a:gs pos="100000">
                  <a:schemeClr val="bg1">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31" noProof="0"/>
            </a:p>
          </p:txBody>
        </p:sp>
        <p:sp>
          <p:nvSpPr>
            <p:cNvPr id="95" name="Isosceles Triangle 94">
              <a:extLst>
                <a:ext uri="{FF2B5EF4-FFF2-40B4-BE49-F238E27FC236}">
                  <a16:creationId xmlns:a16="http://schemas.microsoft.com/office/drawing/2014/main" id="{01002A4D-37AF-43C3-A80A-55AB4538D270}"/>
                </a:ext>
              </a:extLst>
            </p:cNvPr>
            <p:cNvSpPr/>
            <p:nvPr/>
          </p:nvSpPr>
          <p:spPr>
            <a:xfrm rot="5400000">
              <a:off x="4834678" y="5829954"/>
              <a:ext cx="431302" cy="263347"/>
            </a:xfrm>
            <a:prstGeom prst="triangle">
              <a:avLst/>
            </a:prstGeom>
            <a:gradFill>
              <a:gsLst>
                <a:gs pos="0">
                  <a:schemeClr val="bg1">
                    <a:alpha val="15000"/>
                  </a:schemeClr>
                </a:gs>
                <a:gs pos="100000">
                  <a:schemeClr val="bg1">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31" noProof="0"/>
            </a:p>
          </p:txBody>
        </p:sp>
        <p:sp>
          <p:nvSpPr>
            <p:cNvPr id="96" name="Isosceles Triangle 95">
              <a:extLst>
                <a:ext uri="{FF2B5EF4-FFF2-40B4-BE49-F238E27FC236}">
                  <a16:creationId xmlns:a16="http://schemas.microsoft.com/office/drawing/2014/main" id="{268F18F8-A8AD-45ED-80DF-FC4EF25BF24B}"/>
                </a:ext>
              </a:extLst>
            </p:cNvPr>
            <p:cNvSpPr/>
            <p:nvPr/>
          </p:nvSpPr>
          <p:spPr>
            <a:xfrm rot="5400000">
              <a:off x="5016851" y="5829952"/>
              <a:ext cx="431302" cy="263347"/>
            </a:xfrm>
            <a:prstGeom prst="triangle">
              <a:avLst/>
            </a:prstGeom>
            <a:gradFill>
              <a:gsLst>
                <a:gs pos="0">
                  <a:schemeClr val="bg1">
                    <a:alpha val="15000"/>
                  </a:schemeClr>
                </a:gs>
                <a:gs pos="100000">
                  <a:schemeClr val="bg1">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31" noProof="0"/>
            </a:p>
          </p:txBody>
        </p:sp>
        <p:sp>
          <p:nvSpPr>
            <p:cNvPr id="97" name="Isosceles Triangle 96">
              <a:extLst>
                <a:ext uri="{FF2B5EF4-FFF2-40B4-BE49-F238E27FC236}">
                  <a16:creationId xmlns:a16="http://schemas.microsoft.com/office/drawing/2014/main" id="{C36D7497-60ED-4AD1-8492-20153188F553}"/>
                </a:ext>
              </a:extLst>
            </p:cNvPr>
            <p:cNvSpPr/>
            <p:nvPr/>
          </p:nvSpPr>
          <p:spPr>
            <a:xfrm rot="5400000">
              <a:off x="5199023" y="5829954"/>
              <a:ext cx="431302" cy="263347"/>
            </a:xfrm>
            <a:prstGeom prst="triangle">
              <a:avLst/>
            </a:prstGeom>
            <a:gradFill>
              <a:gsLst>
                <a:gs pos="0">
                  <a:schemeClr val="bg1">
                    <a:alpha val="15000"/>
                  </a:schemeClr>
                </a:gs>
                <a:gs pos="100000">
                  <a:schemeClr val="bg1">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31" noProof="0"/>
            </a:p>
          </p:txBody>
        </p:sp>
        <p:sp>
          <p:nvSpPr>
            <p:cNvPr id="98" name="Isosceles Triangle 97">
              <a:extLst>
                <a:ext uri="{FF2B5EF4-FFF2-40B4-BE49-F238E27FC236}">
                  <a16:creationId xmlns:a16="http://schemas.microsoft.com/office/drawing/2014/main" id="{EED186DB-6634-46BB-96BD-0A5DE08284FE}"/>
                </a:ext>
              </a:extLst>
            </p:cNvPr>
            <p:cNvSpPr/>
            <p:nvPr/>
          </p:nvSpPr>
          <p:spPr>
            <a:xfrm rot="5400000">
              <a:off x="5381196" y="5829954"/>
              <a:ext cx="431302" cy="263347"/>
            </a:xfrm>
            <a:prstGeom prst="triangle">
              <a:avLst/>
            </a:prstGeom>
            <a:gradFill>
              <a:gsLst>
                <a:gs pos="0">
                  <a:schemeClr val="bg1">
                    <a:alpha val="15000"/>
                  </a:schemeClr>
                </a:gs>
                <a:gs pos="100000">
                  <a:schemeClr val="bg1">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31" noProof="0"/>
            </a:p>
          </p:txBody>
        </p:sp>
        <p:sp>
          <p:nvSpPr>
            <p:cNvPr id="99" name="Isosceles Triangle 98">
              <a:extLst>
                <a:ext uri="{FF2B5EF4-FFF2-40B4-BE49-F238E27FC236}">
                  <a16:creationId xmlns:a16="http://schemas.microsoft.com/office/drawing/2014/main" id="{8704F5DF-C8BA-4158-B20B-3F8DAB950CE1}"/>
                </a:ext>
              </a:extLst>
            </p:cNvPr>
            <p:cNvSpPr/>
            <p:nvPr/>
          </p:nvSpPr>
          <p:spPr>
            <a:xfrm rot="5400000">
              <a:off x="5563368" y="5829954"/>
              <a:ext cx="431302" cy="263347"/>
            </a:xfrm>
            <a:prstGeom prst="triangle">
              <a:avLst/>
            </a:prstGeom>
            <a:gradFill>
              <a:gsLst>
                <a:gs pos="0">
                  <a:schemeClr val="bg1">
                    <a:alpha val="15000"/>
                  </a:schemeClr>
                </a:gs>
                <a:gs pos="100000">
                  <a:schemeClr val="bg1">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31" noProof="0"/>
            </a:p>
          </p:txBody>
        </p:sp>
        <p:sp>
          <p:nvSpPr>
            <p:cNvPr id="100" name="Isosceles Triangle 99">
              <a:extLst>
                <a:ext uri="{FF2B5EF4-FFF2-40B4-BE49-F238E27FC236}">
                  <a16:creationId xmlns:a16="http://schemas.microsoft.com/office/drawing/2014/main" id="{4BF86D7F-A748-4393-80DE-870DD3B7F2E1}"/>
                </a:ext>
              </a:extLst>
            </p:cNvPr>
            <p:cNvSpPr/>
            <p:nvPr/>
          </p:nvSpPr>
          <p:spPr>
            <a:xfrm rot="5400000">
              <a:off x="5745540" y="5829953"/>
              <a:ext cx="431302" cy="263347"/>
            </a:xfrm>
            <a:prstGeom prst="triangle">
              <a:avLst/>
            </a:prstGeom>
            <a:gradFill>
              <a:gsLst>
                <a:gs pos="0">
                  <a:schemeClr val="bg1">
                    <a:alpha val="15000"/>
                  </a:schemeClr>
                </a:gs>
                <a:gs pos="100000">
                  <a:schemeClr val="bg1">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31" noProof="0"/>
            </a:p>
          </p:txBody>
        </p:sp>
        <p:sp>
          <p:nvSpPr>
            <p:cNvPr id="101" name="Isosceles Triangle 100">
              <a:extLst>
                <a:ext uri="{FF2B5EF4-FFF2-40B4-BE49-F238E27FC236}">
                  <a16:creationId xmlns:a16="http://schemas.microsoft.com/office/drawing/2014/main" id="{11A4213C-767A-4407-9E77-C6C9A831F3FB}"/>
                </a:ext>
              </a:extLst>
            </p:cNvPr>
            <p:cNvSpPr/>
            <p:nvPr/>
          </p:nvSpPr>
          <p:spPr>
            <a:xfrm rot="5400000">
              <a:off x="5927713" y="5829954"/>
              <a:ext cx="431302" cy="263347"/>
            </a:xfrm>
            <a:prstGeom prst="triangle">
              <a:avLst/>
            </a:prstGeom>
            <a:gradFill>
              <a:gsLst>
                <a:gs pos="0">
                  <a:schemeClr val="bg1">
                    <a:alpha val="15000"/>
                  </a:schemeClr>
                </a:gs>
                <a:gs pos="100000">
                  <a:schemeClr val="bg1">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31" noProof="0"/>
            </a:p>
          </p:txBody>
        </p:sp>
        <p:sp>
          <p:nvSpPr>
            <p:cNvPr id="102" name="Isosceles Triangle 101">
              <a:extLst>
                <a:ext uri="{FF2B5EF4-FFF2-40B4-BE49-F238E27FC236}">
                  <a16:creationId xmlns:a16="http://schemas.microsoft.com/office/drawing/2014/main" id="{DEEC6933-D885-4E96-A785-6DD9EECF070E}"/>
                </a:ext>
              </a:extLst>
            </p:cNvPr>
            <p:cNvSpPr/>
            <p:nvPr/>
          </p:nvSpPr>
          <p:spPr>
            <a:xfrm rot="5400000">
              <a:off x="6109885" y="5829954"/>
              <a:ext cx="431302" cy="263347"/>
            </a:xfrm>
            <a:prstGeom prst="triangle">
              <a:avLst/>
            </a:prstGeom>
            <a:gradFill>
              <a:gsLst>
                <a:gs pos="0">
                  <a:schemeClr val="bg1">
                    <a:alpha val="15000"/>
                  </a:schemeClr>
                </a:gs>
                <a:gs pos="100000">
                  <a:schemeClr val="bg1">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31" noProof="0"/>
            </a:p>
          </p:txBody>
        </p:sp>
        <p:sp>
          <p:nvSpPr>
            <p:cNvPr id="103" name="Isosceles Triangle 102">
              <a:extLst>
                <a:ext uri="{FF2B5EF4-FFF2-40B4-BE49-F238E27FC236}">
                  <a16:creationId xmlns:a16="http://schemas.microsoft.com/office/drawing/2014/main" id="{8ED57737-7755-4D6C-ABE6-FBD45C5F80D5}"/>
                </a:ext>
              </a:extLst>
            </p:cNvPr>
            <p:cNvSpPr/>
            <p:nvPr/>
          </p:nvSpPr>
          <p:spPr>
            <a:xfrm rot="5400000">
              <a:off x="6292058" y="5829954"/>
              <a:ext cx="431302" cy="263347"/>
            </a:xfrm>
            <a:prstGeom prst="triangle">
              <a:avLst/>
            </a:prstGeom>
            <a:gradFill>
              <a:gsLst>
                <a:gs pos="0">
                  <a:schemeClr val="bg1">
                    <a:alpha val="15000"/>
                  </a:schemeClr>
                </a:gs>
                <a:gs pos="100000">
                  <a:schemeClr val="bg1">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31" noProof="0"/>
            </a:p>
          </p:txBody>
        </p:sp>
        <p:sp>
          <p:nvSpPr>
            <p:cNvPr id="104" name="Isosceles Triangle 103">
              <a:extLst>
                <a:ext uri="{FF2B5EF4-FFF2-40B4-BE49-F238E27FC236}">
                  <a16:creationId xmlns:a16="http://schemas.microsoft.com/office/drawing/2014/main" id="{EA8B0596-FA89-4C7D-A329-B65715287E40}"/>
                </a:ext>
              </a:extLst>
            </p:cNvPr>
            <p:cNvSpPr/>
            <p:nvPr/>
          </p:nvSpPr>
          <p:spPr>
            <a:xfrm rot="5400000">
              <a:off x="6474230" y="5829952"/>
              <a:ext cx="431302" cy="263347"/>
            </a:xfrm>
            <a:prstGeom prst="triangle">
              <a:avLst/>
            </a:prstGeom>
            <a:gradFill>
              <a:gsLst>
                <a:gs pos="0">
                  <a:schemeClr val="bg1">
                    <a:alpha val="15000"/>
                  </a:schemeClr>
                </a:gs>
                <a:gs pos="100000">
                  <a:schemeClr val="bg1">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31" noProof="0"/>
            </a:p>
          </p:txBody>
        </p:sp>
        <p:sp>
          <p:nvSpPr>
            <p:cNvPr id="105" name="Isosceles Triangle 104">
              <a:extLst>
                <a:ext uri="{FF2B5EF4-FFF2-40B4-BE49-F238E27FC236}">
                  <a16:creationId xmlns:a16="http://schemas.microsoft.com/office/drawing/2014/main" id="{DDA90577-9212-420F-B02D-434F8FDEFB15}"/>
                </a:ext>
              </a:extLst>
            </p:cNvPr>
            <p:cNvSpPr/>
            <p:nvPr/>
          </p:nvSpPr>
          <p:spPr>
            <a:xfrm rot="5400000">
              <a:off x="6656402" y="5829954"/>
              <a:ext cx="431302" cy="263347"/>
            </a:xfrm>
            <a:prstGeom prst="triangle">
              <a:avLst/>
            </a:prstGeom>
            <a:gradFill>
              <a:gsLst>
                <a:gs pos="0">
                  <a:schemeClr val="bg1">
                    <a:alpha val="15000"/>
                  </a:schemeClr>
                </a:gs>
                <a:gs pos="100000">
                  <a:schemeClr val="bg1">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31" noProof="0"/>
            </a:p>
          </p:txBody>
        </p:sp>
        <p:sp>
          <p:nvSpPr>
            <p:cNvPr id="106" name="Isosceles Triangle 105">
              <a:extLst>
                <a:ext uri="{FF2B5EF4-FFF2-40B4-BE49-F238E27FC236}">
                  <a16:creationId xmlns:a16="http://schemas.microsoft.com/office/drawing/2014/main" id="{A6315F0D-A39B-44F6-806B-8C65E5BF8443}"/>
                </a:ext>
              </a:extLst>
            </p:cNvPr>
            <p:cNvSpPr/>
            <p:nvPr/>
          </p:nvSpPr>
          <p:spPr>
            <a:xfrm rot="5400000">
              <a:off x="6838575" y="5829954"/>
              <a:ext cx="431302" cy="263347"/>
            </a:xfrm>
            <a:prstGeom prst="triangle">
              <a:avLst/>
            </a:prstGeom>
            <a:gradFill>
              <a:gsLst>
                <a:gs pos="0">
                  <a:schemeClr val="bg1">
                    <a:alpha val="15000"/>
                  </a:schemeClr>
                </a:gs>
                <a:gs pos="100000">
                  <a:schemeClr val="bg1">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31" noProof="0"/>
            </a:p>
          </p:txBody>
        </p:sp>
        <p:sp>
          <p:nvSpPr>
            <p:cNvPr id="107" name="Isosceles Triangle 106">
              <a:extLst>
                <a:ext uri="{FF2B5EF4-FFF2-40B4-BE49-F238E27FC236}">
                  <a16:creationId xmlns:a16="http://schemas.microsoft.com/office/drawing/2014/main" id="{7BF056E8-7AE0-4E7F-9E0F-877D4A842D97}"/>
                </a:ext>
              </a:extLst>
            </p:cNvPr>
            <p:cNvSpPr/>
            <p:nvPr/>
          </p:nvSpPr>
          <p:spPr>
            <a:xfrm rot="5400000">
              <a:off x="7020747" y="5829954"/>
              <a:ext cx="431302" cy="263347"/>
            </a:xfrm>
            <a:prstGeom prst="triangle">
              <a:avLst/>
            </a:prstGeom>
            <a:gradFill>
              <a:gsLst>
                <a:gs pos="0">
                  <a:schemeClr val="bg1">
                    <a:alpha val="15000"/>
                  </a:schemeClr>
                </a:gs>
                <a:gs pos="100000">
                  <a:schemeClr val="bg1">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31" noProof="0"/>
            </a:p>
          </p:txBody>
        </p:sp>
        <p:sp>
          <p:nvSpPr>
            <p:cNvPr id="108" name="Isosceles Triangle 107">
              <a:extLst>
                <a:ext uri="{FF2B5EF4-FFF2-40B4-BE49-F238E27FC236}">
                  <a16:creationId xmlns:a16="http://schemas.microsoft.com/office/drawing/2014/main" id="{777A41E6-8CAC-43CD-8061-03C202D62D63}"/>
                </a:ext>
              </a:extLst>
            </p:cNvPr>
            <p:cNvSpPr/>
            <p:nvPr/>
          </p:nvSpPr>
          <p:spPr>
            <a:xfrm rot="5400000">
              <a:off x="7202920" y="5829953"/>
              <a:ext cx="431302" cy="263347"/>
            </a:xfrm>
            <a:prstGeom prst="triangle">
              <a:avLst/>
            </a:prstGeom>
            <a:gradFill>
              <a:gsLst>
                <a:gs pos="0">
                  <a:schemeClr val="bg1">
                    <a:alpha val="15000"/>
                  </a:schemeClr>
                </a:gs>
                <a:gs pos="100000">
                  <a:schemeClr val="bg1">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31" noProof="0"/>
            </a:p>
          </p:txBody>
        </p:sp>
        <p:sp>
          <p:nvSpPr>
            <p:cNvPr id="109" name="Isosceles Triangle 108">
              <a:extLst>
                <a:ext uri="{FF2B5EF4-FFF2-40B4-BE49-F238E27FC236}">
                  <a16:creationId xmlns:a16="http://schemas.microsoft.com/office/drawing/2014/main" id="{DF0305F6-D37B-42F0-81CB-8336826F06BD}"/>
                </a:ext>
              </a:extLst>
            </p:cNvPr>
            <p:cNvSpPr/>
            <p:nvPr/>
          </p:nvSpPr>
          <p:spPr>
            <a:xfrm rot="5400000">
              <a:off x="7385092" y="5829954"/>
              <a:ext cx="431302" cy="263347"/>
            </a:xfrm>
            <a:prstGeom prst="triangle">
              <a:avLst/>
            </a:prstGeom>
            <a:gradFill>
              <a:gsLst>
                <a:gs pos="0">
                  <a:schemeClr val="bg1">
                    <a:alpha val="15000"/>
                  </a:schemeClr>
                </a:gs>
                <a:gs pos="100000">
                  <a:schemeClr val="bg1">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31" noProof="0"/>
            </a:p>
          </p:txBody>
        </p:sp>
        <p:sp>
          <p:nvSpPr>
            <p:cNvPr id="110" name="Isosceles Triangle 109">
              <a:extLst>
                <a:ext uri="{FF2B5EF4-FFF2-40B4-BE49-F238E27FC236}">
                  <a16:creationId xmlns:a16="http://schemas.microsoft.com/office/drawing/2014/main" id="{D5A7B287-3BFC-4606-975E-CF063996DA89}"/>
                </a:ext>
              </a:extLst>
            </p:cNvPr>
            <p:cNvSpPr/>
            <p:nvPr/>
          </p:nvSpPr>
          <p:spPr>
            <a:xfrm rot="5400000">
              <a:off x="7567265" y="5829954"/>
              <a:ext cx="431302" cy="263347"/>
            </a:xfrm>
            <a:prstGeom prst="triangle">
              <a:avLst/>
            </a:prstGeom>
            <a:gradFill>
              <a:gsLst>
                <a:gs pos="0">
                  <a:schemeClr val="bg1">
                    <a:alpha val="15000"/>
                  </a:schemeClr>
                </a:gs>
                <a:gs pos="100000">
                  <a:schemeClr val="bg1">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31" noProof="0"/>
            </a:p>
          </p:txBody>
        </p:sp>
        <p:sp>
          <p:nvSpPr>
            <p:cNvPr id="111" name="Isosceles Triangle 110">
              <a:extLst>
                <a:ext uri="{FF2B5EF4-FFF2-40B4-BE49-F238E27FC236}">
                  <a16:creationId xmlns:a16="http://schemas.microsoft.com/office/drawing/2014/main" id="{4E70C720-3213-410D-8F75-3BF5F6D24D5D}"/>
                </a:ext>
              </a:extLst>
            </p:cNvPr>
            <p:cNvSpPr/>
            <p:nvPr/>
          </p:nvSpPr>
          <p:spPr>
            <a:xfrm rot="5400000">
              <a:off x="7749437" y="5829954"/>
              <a:ext cx="431302" cy="263347"/>
            </a:xfrm>
            <a:prstGeom prst="triangle">
              <a:avLst/>
            </a:prstGeom>
            <a:gradFill>
              <a:gsLst>
                <a:gs pos="0">
                  <a:schemeClr val="bg1">
                    <a:alpha val="15000"/>
                  </a:schemeClr>
                </a:gs>
                <a:gs pos="100000">
                  <a:schemeClr val="bg1">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31" noProof="0"/>
            </a:p>
          </p:txBody>
        </p:sp>
        <p:sp>
          <p:nvSpPr>
            <p:cNvPr id="112" name="Isosceles Triangle 111">
              <a:extLst>
                <a:ext uri="{FF2B5EF4-FFF2-40B4-BE49-F238E27FC236}">
                  <a16:creationId xmlns:a16="http://schemas.microsoft.com/office/drawing/2014/main" id="{3DE1785F-2041-4EE8-8050-2BD2719BE631}"/>
                </a:ext>
              </a:extLst>
            </p:cNvPr>
            <p:cNvSpPr/>
            <p:nvPr/>
          </p:nvSpPr>
          <p:spPr>
            <a:xfrm rot="5400000">
              <a:off x="7931609" y="5829953"/>
              <a:ext cx="431302" cy="263347"/>
            </a:xfrm>
            <a:prstGeom prst="triangle">
              <a:avLst/>
            </a:prstGeom>
            <a:gradFill>
              <a:gsLst>
                <a:gs pos="0">
                  <a:schemeClr val="bg1">
                    <a:alpha val="15000"/>
                  </a:schemeClr>
                </a:gs>
                <a:gs pos="100000">
                  <a:schemeClr val="bg1">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31" noProof="0"/>
            </a:p>
          </p:txBody>
        </p:sp>
        <p:sp>
          <p:nvSpPr>
            <p:cNvPr id="113" name="Isosceles Triangle 112">
              <a:extLst>
                <a:ext uri="{FF2B5EF4-FFF2-40B4-BE49-F238E27FC236}">
                  <a16:creationId xmlns:a16="http://schemas.microsoft.com/office/drawing/2014/main" id="{58A08260-F758-444D-A291-20FA55FE3EFC}"/>
                </a:ext>
              </a:extLst>
            </p:cNvPr>
            <p:cNvSpPr/>
            <p:nvPr/>
          </p:nvSpPr>
          <p:spPr>
            <a:xfrm rot="5400000">
              <a:off x="8113782" y="5829954"/>
              <a:ext cx="431302" cy="263347"/>
            </a:xfrm>
            <a:prstGeom prst="triangle">
              <a:avLst/>
            </a:prstGeom>
            <a:gradFill>
              <a:gsLst>
                <a:gs pos="0">
                  <a:schemeClr val="bg1">
                    <a:alpha val="15000"/>
                  </a:schemeClr>
                </a:gs>
                <a:gs pos="100000">
                  <a:schemeClr val="bg1">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31" noProof="0"/>
            </a:p>
          </p:txBody>
        </p:sp>
        <p:sp>
          <p:nvSpPr>
            <p:cNvPr id="114" name="Isosceles Triangle 113">
              <a:extLst>
                <a:ext uri="{FF2B5EF4-FFF2-40B4-BE49-F238E27FC236}">
                  <a16:creationId xmlns:a16="http://schemas.microsoft.com/office/drawing/2014/main" id="{DC68DF14-FF65-4393-9D30-81664AE21B18}"/>
                </a:ext>
              </a:extLst>
            </p:cNvPr>
            <p:cNvSpPr/>
            <p:nvPr/>
          </p:nvSpPr>
          <p:spPr>
            <a:xfrm rot="5400000">
              <a:off x="8295954" y="5829954"/>
              <a:ext cx="431302" cy="263347"/>
            </a:xfrm>
            <a:prstGeom prst="triangle">
              <a:avLst/>
            </a:prstGeom>
            <a:gradFill>
              <a:gsLst>
                <a:gs pos="0">
                  <a:schemeClr val="bg1">
                    <a:alpha val="15000"/>
                  </a:schemeClr>
                </a:gs>
                <a:gs pos="100000">
                  <a:schemeClr val="bg1">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31" noProof="0"/>
            </a:p>
          </p:txBody>
        </p:sp>
        <p:sp>
          <p:nvSpPr>
            <p:cNvPr id="115" name="Isosceles Triangle 114">
              <a:extLst>
                <a:ext uri="{FF2B5EF4-FFF2-40B4-BE49-F238E27FC236}">
                  <a16:creationId xmlns:a16="http://schemas.microsoft.com/office/drawing/2014/main" id="{7A8777E9-E1F3-447B-A2A2-EA877CC7C14E}"/>
                </a:ext>
              </a:extLst>
            </p:cNvPr>
            <p:cNvSpPr/>
            <p:nvPr/>
          </p:nvSpPr>
          <p:spPr>
            <a:xfrm rot="5400000">
              <a:off x="8478127" y="5829955"/>
              <a:ext cx="431302" cy="263347"/>
            </a:xfrm>
            <a:prstGeom prst="triangle">
              <a:avLst/>
            </a:prstGeom>
            <a:gradFill>
              <a:gsLst>
                <a:gs pos="0">
                  <a:schemeClr val="bg1">
                    <a:alpha val="15000"/>
                  </a:schemeClr>
                </a:gs>
                <a:gs pos="100000">
                  <a:schemeClr val="bg1">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31" noProof="0"/>
            </a:p>
          </p:txBody>
        </p:sp>
        <p:sp>
          <p:nvSpPr>
            <p:cNvPr id="116" name="Isosceles Triangle 115">
              <a:extLst>
                <a:ext uri="{FF2B5EF4-FFF2-40B4-BE49-F238E27FC236}">
                  <a16:creationId xmlns:a16="http://schemas.microsoft.com/office/drawing/2014/main" id="{0ABC7950-7FF6-44BA-BBF3-5D6653839CD8}"/>
                </a:ext>
              </a:extLst>
            </p:cNvPr>
            <p:cNvSpPr/>
            <p:nvPr/>
          </p:nvSpPr>
          <p:spPr>
            <a:xfrm rot="5400000">
              <a:off x="8660299" y="5829953"/>
              <a:ext cx="431302" cy="263347"/>
            </a:xfrm>
            <a:prstGeom prst="triangle">
              <a:avLst/>
            </a:prstGeom>
            <a:gradFill>
              <a:gsLst>
                <a:gs pos="0">
                  <a:schemeClr val="bg1">
                    <a:alpha val="15000"/>
                  </a:schemeClr>
                </a:gs>
                <a:gs pos="100000">
                  <a:schemeClr val="bg1">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31" noProof="0"/>
            </a:p>
          </p:txBody>
        </p:sp>
        <p:sp>
          <p:nvSpPr>
            <p:cNvPr id="117" name="Isosceles Triangle 116">
              <a:extLst>
                <a:ext uri="{FF2B5EF4-FFF2-40B4-BE49-F238E27FC236}">
                  <a16:creationId xmlns:a16="http://schemas.microsoft.com/office/drawing/2014/main" id="{AEC784B2-DF25-4242-B56A-3B3735F52345}"/>
                </a:ext>
              </a:extLst>
            </p:cNvPr>
            <p:cNvSpPr/>
            <p:nvPr/>
          </p:nvSpPr>
          <p:spPr>
            <a:xfrm rot="5400000">
              <a:off x="8842472" y="5829954"/>
              <a:ext cx="431302" cy="263347"/>
            </a:xfrm>
            <a:prstGeom prst="triangle">
              <a:avLst/>
            </a:prstGeom>
            <a:gradFill>
              <a:gsLst>
                <a:gs pos="0">
                  <a:schemeClr val="bg1">
                    <a:alpha val="15000"/>
                  </a:schemeClr>
                </a:gs>
                <a:gs pos="100000">
                  <a:schemeClr val="bg1">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31" noProof="0"/>
            </a:p>
          </p:txBody>
        </p:sp>
        <p:sp>
          <p:nvSpPr>
            <p:cNvPr id="118" name="Isosceles Triangle 117">
              <a:extLst>
                <a:ext uri="{FF2B5EF4-FFF2-40B4-BE49-F238E27FC236}">
                  <a16:creationId xmlns:a16="http://schemas.microsoft.com/office/drawing/2014/main" id="{423F2381-A0EB-4B86-8194-0D9236362E68}"/>
                </a:ext>
              </a:extLst>
            </p:cNvPr>
            <p:cNvSpPr/>
            <p:nvPr/>
          </p:nvSpPr>
          <p:spPr>
            <a:xfrm rot="5400000">
              <a:off x="9024644" y="5829954"/>
              <a:ext cx="431302" cy="263347"/>
            </a:xfrm>
            <a:prstGeom prst="triangle">
              <a:avLst/>
            </a:prstGeom>
            <a:gradFill>
              <a:gsLst>
                <a:gs pos="0">
                  <a:schemeClr val="bg1">
                    <a:alpha val="15000"/>
                  </a:schemeClr>
                </a:gs>
                <a:gs pos="100000">
                  <a:schemeClr val="bg1">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31" noProof="0"/>
            </a:p>
          </p:txBody>
        </p:sp>
        <p:sp>
          <p:nvSpPr>
            <p:cNvPr id="119" name="Isosceles Triangle 118">
              <a:extLst>
                <a:ext uri="{FF2B5EF4-FFF2-40B4-BE49-F238E27FC236}">
                  <a16:creationId xmlns:a16="http://schemas.microsoft.com/office/drawing/2014/main" id="{0F231286-A5EA-4DC1-84EA-C24D072FE988}"/>
                </a:ext>
              </a:extLst>
            </p:cNvPr>
            <p:cNvSpPr/>
            <p:nvPr/>
          </p:nvSpPr>
          <p:spPr>
            <a:xfrm rot="5400000">
              <a:off x="9206816" y="5829954"/>
              <a:ext cx="431302" cy="263347"/>
            </a:xfrm>
            <a:prstGeom prst="triangle">
              <a:avLst/>
            </a:prstGeom>
            <a:gradFill>
              <a:gsLst>
                <a:gs pos="0">
                  <a:schemeClr val="bg1">
                    <a:alpha val="15000"/>
                  </a:schemeClr>
                </a:gs>
                <a:gs pos="100000">
                  <a:schemeClr val="bg1">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31" noProof="0"/>
            </a:p>
          </p:txBody>
        </p:sp>
        <p:sp>
          <p:nvSpPr>
            <p:cNvPr id="120" name="Isosceles Triangle 119">
              <a:extLst>
                <a:ext uri="{FF2B5EF4-FFF2-40B4-BE49-F238E27FC236}">
                  <a16:creationId xmlns:a16="http://schemas.microsoft.com/office/drawing/2014/main" id="{EA087DE5-4AEE-4551-8687-F13B80E549A2}"/>
                </a:ext>
              </a:extLst>
            </p:cNvPr>
            <p:cNvSpPr/>
            <p:nvPr/>
          </p:nvSpPr>
          <p:spPr>
            <a:xfrm rot="5400000">
              <a:off x="9388989" y="5829953"/>
              <a:ext cx="431302" cy="263347"/>
            </a:xfrm>
            <a:prstGeom prst="triangle">
              <a:avLst/>
            </a:prstGeom>
            <a:gradFill>
              <a:gsLst>
                <a:gs pos="0">
                  <a:schemeClr val="bg1">
                    <a:alpha val="15000"/>
                  </a:schemeClr>
                </a:gs>
                <a:gs pos="100000">
                  <a:schemeClr val="bg1">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31" noProof="0"/>
            </a:p>
          </p:txBody>
        </p:sp>
        <p:sp>
          <p:nvSpPr>
            <p:cNvPr id="121" name="Isosceles Triangle 120">
              <a:extLst>
                <a:ext uri="{FF2B5EF4-FFF2-40B4-BE49-F238E27FC236}">
                  <a16:creationId xmlns:a16="http://schemas.microsoft.com/office/drawing/2014/main" id="{618D6B41-B273-437C-864C-34131CDB03C7}"/>
                </a:ext>
              </a:extLst>
            </p:cNvPr>
            <p:cNvSpPr/>
            <p:nvPr/>
          </p:nvSpPr>
          <p:spPr>
            <a:xfrm rot="5400000">
              <a:off x="9571161" y="5829954"/>
              <a:ext cx="431302" cy="263347"/>
            </a:xfrm>
            <a:prstGeom prst="triangle">
              <a:avLst/>
            </a:prstGeom>
            <a:gradFill>
              <a:gsLst>
                <a:gs pos="0">
                  <a:schemeClr val="bg1">
                    <a:alpha val="15000"/>
                  </a:schemeClr>
                </a:gs>
                <a:gs pos="100000">
                  <a:schemeClr val="bg1">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31" noProof="0"/>
            </a:p>
          </p:txBody>
        </p:sp>
        <p:sp>
          <p:nvSpPr>
            <p:cNvPr id="122" name="Isosceles Triangle 121">
              <a:extLst>
                <a:ext uri="{FF2B5EF4-FFF2-40B4-BE49-F238E27FC236}">
                  <a16:creationId xmlns:a16="http://schemas.microsoft.com/office/drawing/2014/main" id="{4E55BD77-F992-4B84-A16A-936A98C6D25F}"/>
                </a:ext>
              </a:extLst>
            </p:cNvPr>
            <p:cNvSpPr/>
            <p:nvPr/>
          </p:nvSpPr>
          <p:spPr>
            <a:xfrm rot="5400000">
              <a:off x="9753334" y="5829954"/>
              <a:ext cx="431302" cy="263347"/>
            </a:xfrm>
            <a:prstGeom prst="triangle">
              <a:avLst/>
            </a:prstGeom>
            <a:gradFill>
              <a:gsLst>
                <a:gs pos="0">
                  <a:schemeClr val="bg1">
                    <a:alpha val="15000"/>
                  </a:schemeClr>
                </a:gs>
                <a:gs pos="100000">
                  <a:schemeClr val="bg1">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31" noProof="0"/>
            </a:p>
          </p:txBody>
        </p:sp>
        <p:sp>
          <p:nvSpPr>
            <p:cNvPr id="123" name="Isosceles Triangle 122">
              <a:extLst>
                <a:ext uri="{FF2B5EF4-FFF2-40B4-BE49-F238E27FC236}">
                  <a16:creationId xmlns:a16="http://schemas.microsoft.com/office/drawing/2014/main" id="{AD80A13E-1903-4104-8289-CB257C18809F}"/>
                </a:ext>
              </a:extLst>
            </p:cNvPr>
            <p:cNvSpPr/>
            <p:nvPr/>
          </p:nvSpPr>
          <p:spPr>
            <a:xfrm rot="5400000">
              <a:off x="9935506" y="5829955"/>
              <a:ext cx="431302" cy="263347"/>
            </a:xfrm>
            <a:prstGeom prst="triangle">
              <a:avLst/>
            </a:prstGeom>
            <a:gradFill>
              <a:gsLst>
                <a:gs pos="0">
                  <a:schemeClr val="bg1">
                    <a:alpha val="15000"/>
                  </a:schemeClr>
                </a:gs>
                <a:gs pos="100000">
                  <a:schemeClr val="bg1">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31" noProof="0"/>
            </a:p>
          </p:txBody>
        </p:sp>
        <p:sp>
          <p:nvSpPr>
            <p:cNvPr id="124" name="Isosceles Triangle 123">
              <a:extLst>
                <a:ext uri="{FF2B5EF4-FFF2-40B4-BE49-F238E27FC236}">
                  <a16:creationId xmlns:a16="http://schemas.microsoft.com/office/drawing/2014/main" id="{A3C5EC58-554A-4E3B-AA65-14C1BBCD3365}"/>
                </a:ext>
              </a:extLst>
            </p:cNvPr>
            <p:cNvSpPr/>
            <p:nvPr/>
          </p:nvSpPr>
          <p:spPr>
            <a:xfrm rot="5400000">
              <a:off x="10117678" y="5829954"/>
              <a:ext cx="431302" cy="263347"/>
            </a:xfrm>
            <a:prstGeom prst="triangle">
              <a:avLst/>
            </a:prstGeom>
            <a:gradFill>
              <a:gsLst>
                <a:gs pos="0">
                  <a:schemeClr val="bg1">
                    <a:alpha val="15000"/>
                  </a:schemeClr>
                </a:gs>
                <a:gs pos="100000">
                  <a:schemeClr val="bg1">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31" noProof="0"/>
            </a:p>
          </p:txBody>
        </p:sp>
        <p:sp>
          <p:nvSpPr>
            <p:cNvPr id="125" name="Isosceles Triangle 124">
              <a:extLst>
                <a:ext uri="{FF2B5EF4-FFF2-40B4-BE49-F238E27FC236}">
                  <a16:creationId xmlns:a16="http://schemas.microsoft.com/office/drawing/2014/main" id="{7645F881-7407-41C8-ABFC-D8B02B4ACCCE}"/>
                </a:ext>
              </a:extLst>
            </p:cNvPr>
            <p:cNvSpPr/>
            <p:nvPr/>
          </p:nvSpPr>
          <p:spPr>
            <a:xfrm rot="5400000">
              <a:off x="10299851" y="5829955"/>
              <a:ext cx="431302" cy="263347"/>
            </a:xfrm>
            <a:prstGeom prst="triangle">
              <a:avLst/>
            </a:prstGeom>
            <a:gradFill>
              <a:gsLst>
                <a:gs pos="0">
                  <a:schemeClr val="bg1">
                    <a:alpha val="15000"/>
                  </a:schemeClr>
                </a:gs>
                <a:gs pos="100000">
                  <a:schemeClr val="bg1">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31" noProof="0"/>
            </a:p>
          </p:txBody>
        </p:sp>
        <p:sp>
          <p:nvSpPr>
            <p:cNvPr id="126" name="Isosceles Triangle 125">
              <a:extLst>
                <a:ext uri="{FF2B5EF4-FFF2-40B4-BE49-F238E27FC236}">
                  <a16:creationId xmlns:a16="http://schemas.microsoft.com/office/drawing/2014/main" id="{C77638E6-9847-4A4E-A06A-D4785BE1B7F3}"/>
                </a:ext>
              </a:extLst>
            </p:cNvPr>
            <p:cNvSpPr/>
            <p:nvPr/>
          </p:nvSpPr>
          <p:spPr>
            <a:xfrm rot="5400000">
              <a:off x="10482023" y="5829955"/>
              <a:ext cx="431302" cy="263347"/>
            </a:xfrm>
            <a:prstGeom prst="triangle">
              <a:avLst/>
            </a:prstGeom>
            <a:gradFill>
              <a:gsLst>
                <a:gs pos="0">
                  <a:schemeClr val="bg1">
                    <a:alpha val="15000"/>
                  </a:schemeClr>
                </a:gs>
                <a:gs pos="100000">
                  <a:schemeClr val="bg1">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31" noProof="0"/>
            </a:p>
          </p:txBody>
        </p:sp>
        <p:sp>
          <p:nvSpPr>
            <p:cNvPr id="127" name="Isosceles Triangle 126">
              <a:extLst>
                <a:ext uri="{FF2B5EF4-FFF2-40B4-BE49-F238E27FC236}">
                  <a16:creationId xmlns:a16="http://schemas.microsoft.com/office/drawing/2014/main" id="{9480571E-082F-4E56-B5EB-CA1391D05D66}"/>
                </a:ext>
              </a:extLst>
            </p:cNvPr>
            <p:cNvSpPr/>
            <p:nvPr/>
          </p:nvSpPr>
          <p:spPr>
            <a:xfrm rot="5400000">
              <a:off x="10664196" y="5829955"/>
              <a:ext cx="431302" cy="263347"/>
            </a:xfrm>
            <a:prstGeom prst="triangle">
              <a:avLst/>
            </a:prstGeom>
            <a:gradFill>
              <a:gsLst>
                <a:gs pos="0">
                  <a:schemeClr val="bg1">
                    <a:alpha val="15000"/>
                  </a:schemeClr>
                </a:gs>
                <a:gs pos="100000">
                  <a:schemeClr val="bg1">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31" noProof="0"/>
            </a:p>
          </p:txBody>
        </p:sp>
        <p:sp>
          <p:nvSpPr>
            <p:cNvPr id="128" name="Isosceles Triangle 127">
              <a:extLst>
                <a:ext uri="{FF2B5EF4-FFF2-40B4-BE49-F238E27FC236}">
                  <a16:creationId xmlns:a16="http://schemas.microsoft.com/office/drawing/2014/main" id="{626A2530-747C-4C31-8400-FD6D69D56252}"/>
                </a:ext>
              </a:extLst>
            </p:cNvPr>
            <p:cNvSpPr/>
            <p:nvPr/>
          </p:nvSpPr>
          <p:spPr>
            <a:xfrm rot="5400000">
              <a:off x="10846368" y="5829955"/>
              <a:ext cx="431302" cy="263347"/>
            </a:xfrm>
            <a:prstGeom prst="triangle">
              <a:avLst/>
            </a:prstGeom>
            <a:gradFill>
              <a:gsLst>
                <a:gs pos="0">
                  <a:schemeClr val="bg1">
                    <a:alpha val="15000"/>
                  </a:schemeClr>
                </a:gs>
                <a:gs pos="100000">
                  <a:schemeClr val="bg1">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31" noProof="0"/>
            </a:p>
          </p:txBody>
        </p:sp>
        <p:sp>
          <p:nvSpPr>
            <p:cNvPr id="129" name="Isosceles Triangle 128">
              <a:extLst>
                <a:ext uri="{FF2B5EF4-FFF2-40B4-BE49-F238E27FC236}">
                  <a16:creationId xmlns:a16="http://schemas.microsoft.com/office/drawing/2014/main" id="{C8C998D9-D14D-484B-B001-23AE5AD1C3F4}"/>
                </a:ext>
              </a:extLst>
            </p:cNvPr>
            <p:cNvSpPr/>
            <p:nvPr/>
          </p:nvSpPr>
          <p:spPr>
            <a:xfrm rot="5400000">
              <a:off x="11028541" y="5829955"/>
              <a:ext cx="431302" cy="263347"/>
            </a:xfrm>
            <a:prstGeom prst="triangle">
              <a:avLst/>
            </a:prstGeom>
            <a:gradFill>
              <a:gsLst>
                <a:gs pos="0">
                  <a:schemeClr val="bg1">
                    <a:alpha val="15000"/>
                  </a:schemeClr>
                </a:gs>
                <a:gs pos="100000">
                  <a:schemeClr val="bg1">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31" noProof="0"/>
            </a:p>
          </p:txBody>
        </p:sp>
        <p:sp>
          <p:nvSpPr>
            <p:cNvPr id="130" name="Isosceles Triangle 129">
              <a:extLst>
                <a:ext uri="{FF2B5EF4-FFF2-40B4-BE49-F238E27FC236}">
                  <a16:creationId xmlns:a16="http://schemas.microsoft.com/office/drawing/2014/main" id="{EF128992-83B4-4E6B-971E-2A9C67D71D9A}"/>
                </a:ext>
              </a:extLst>
            </p:cNvPr>
            <p:cNvSpPr/>
            <p:nvPr/>
          </p:nvSpPr>
          <p:spPr>
            <a:xfrm rot="5400000">
              <a:off x="11210691" y="5829956"/>
              <a:ext cx="431302" cy="263347"/>
            </a:xfrm>
            <a:prstGeom prst="triangle">
              <a:avLst/>
            </a:prstGeom>
            <a:gradFill>
              <a:gsLst>
                <a:gs pos="0">
                  <a:schemeClr val="bg1">
                    <a:alpha val="15000"/>
                  </a:schemeClr>
                </a:gs>
                <a:gs pos="100000">
                  <a:schemeClr val="bg1">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31" noProof="0"/>
            </a:p>
          </p:txBody>
        </p:sp>
      </p:grpSp>
      <p:sp>
        <p:nvSpPr>
          <p:cNvPr id="44" name="Text Placeholder 35">
            <a:extLst>
              <a:ext uri="{FF2B5EF4-FFF2-40B4-BE49-F238E27FC236}">
                <a16:creationId xmlns:a16="http://schemas.microsoft.com/office/drawing/2014/main" id="{5AA94A8E-7EEF-49B4-A398-24EB529F1747}"/>
              </a:ext>
            </a:extLst>
          </p:cNvPr>
          <p:cNvSpPr>
            <a:spLocks noGrp="1"/>
          </p:cNvSpPr>
          <p:nvPr>
            <p:ph type="body" sz="quarter" idx="12" hasCustomPrompt="1"/>
          </p:nvPr>
        </p:nvSpPr>
        <p:spPr>
          <a:xfrm>
            <a:off x="193500" y="4014354"/>
            <a:ext cx="900001" cy="122321"/>
          </a:xfrm>
        </p:spPr>
        <p:txBody>
          <a:bodyPr wrap="square" anchor="ctr">
            <a:spAutoFit/>
          </a:bodyPr>
          <a:lstStyle>
            <a:lvl1pPr marL="0" indent="0" algn="l">
              <a:lnSpc>
                <a:spcPct val="100000"/>
              </a:lnSpc>
              <a:spcBef>
                <a:spcPts val="0"/>
              </a:spcBef>
              <a:buNone/>
              <a:defRPr sz="795" b="1" i="0">
                <a:solidFill>
                  <a:schemeClr val="bg1"/>
                </a:solidFill>
              </a:defRPr>
            </a:lvl1pPr>
          </a:lstStyle>
          <a:p>
            <a:pPr lvl="0"/>
            <a:r>
              <a:rPr lang="fr-FR" noProof="0"/>
              <a:t>Durée</a:t>
            </a:r>
          </a:p>
        </p:txBody>
      </p:sp>
      <p:grpSp>
        <p:nvGrpSpPr>
          <p:cNvPr id="131" name="Group 130">
            <a:extLst>
              <a:ext uri="{FF2B5EF4-FFF2-40B4-BE49-F238E27FC236}">
                <a16:creationId xmlns:a16="http://schemas.microsoft.com/office/drawing/2014/main" id="{74F0BE31-8198-4E4E-A5A1-A2EE100F1A96}"/>
              </a:ext>
            </a:extLst>
          </p:cNvPr>
          <p:cNvGrpSpPr/>
          <p:nvPr/>
        </p:nvGrpSpPr>
        <p:grpSpPr>
          <a:xfrm>
            <a:off x="580257" y="814999"/>
            <a:ext cx="270334" cy="228942"/>
            <a:chOff x="5052510" y="-13119"/>
            <a:chExt cx="546136" cy="462515"/>
          </a:xfrm>
        </p:grpSpPr>
        <p:sp>
          <p:nvSpPr>
            <p:cNvPr id="132" name="Graphic 85">
              <a:extLst>
                <a:ext uri="{FF2B5EF4-FFF2-40B4-BE49-F238E27FC236}">
                  <a16:creationId xmlns:a16="http://schemas.microsoft.com/office/drawing/2014/main" id="{E8E944E9-F120-4725-A7D0-0CCBAD63CE9E}"/>
                </a:ext>
              </a:extLst>
            </p:cNvPr>
            <p:cNvSpPr/>
            <p:nvPr/>
          </p:nvSpPr>
          <p:spPr>
            <a:xfrm>
              <a:off x="5092752" y="-13119"/>
              <a:ext cx="505894" cy="104523"/>
            </a:xfrm>
            <a:custGeom>
              <a:avLst/>
              <a:gdLst>
                <a:gd name="connsiteX0" fmla="*/ 453633 w 505894"/>
                <a:gd name="connsiteY0" fmla="*/ 104523 h 104523"/>
                <a:gd name="connsiteX1" fmla="*/ 114976 w 505894"/>
                <a:gd name="connsiteY1" fmla="*/ 104523 h 104523"/>
                <a:gd name="connsiteX2" fmla="*/ 0 w 505894"/>
                <a:gd name="connsiteY2" fmla="*/ 0 h 104523"/>
                <a:gd name="connsiteX3" fmla="*/ 453633 w 505894"/>
                <a:gd name="connsiteY3" fmla="*/ 0 h 104523"/>
                <a:gd name="connsiteX4" fmla="*/ 505895 w 505894"/>
                <a:gd name="connsiteY4" fmla="*/ 52262 h 104523"/>
                <a:gd name="connsiteX5" fmla="*/ 453633 w 505894"/>
                <a:gd name="connsiteY5" fmla="*/ 104523 h 1045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5894" h="104523">
                  <a:moveTo>
                    <a:pt x="453633" y="104523"/>
                  </a:moveTo>
                  <a:lnTo>
                    <a:pt x="114976" y="104523"/>
                  </a:lnTo>
                  <a:lnTo>
                    <a:pt x="0" y="0"/>
                  </a:lnTo>
                  <a:lnTo>
                    <a:pt x="453633" y="0"/>
                  </a:lnTo>
                  <a:cubicBezTo>
                    <a:pt x="482377" y="0"/>
                    <a:pt x="505895" y="23518"/>
                    <a:pt x="505895" y="52262"/>
                  </a:cubicBezTo>
                  <a:cubicBezTo>
                    <a:pt x="505895" y="81528"/>
                    <a:pt x="482377" y="104523"/>
                    <a:pt x="453633" y="104523"/>
                  </a:cubicBezTo>
                </a:path>
              </a:pathLst>
            </a:custGeom>
            <a:solidFill>
              <a:schemeClr val="accent1"/>
            </a:solidFill>
            <a:ln w="5223" cap="flat">
              <a:noFill/>
              <a:prstDash val="solid"/>
              <a:miter/>
            </a:ln>
          </p:spPr>
          <p:txBody>
            <a:bodyPr rtlCol="0" anchor="ctr"/>
            <a:lstStyle/>
            <a:p>
              <a:endParaRPr lang="fr-FR" sz="1431" noProof="0"/>
            </a:p>
          </p:txBody>
        </p:sp>
        <p:sp>
          <p:nvSpPr>
            <p:cNvPr id="133" name="Graphic 85">
              <a:extLst>
                <a:ext uri="{FF2B5EF4-FFF2-40B4-BE49-F238E27FC236}">
                  <a16:creationId xmlns:a16="http://schemas.microsoft.com/office/drawing/2014/main" id="{CE408E01-F7C0-469A-9236-95E7B0EBC806}"/>
                </a:ext>
              </a:extLst>
            </p:cNvPr>
            <p:cNvSpPr/>
            <p:nvPr/>
          </p:nvSpPr>
          <p:spPr>
            <a:xfrm>
              <a:off x="5067666" y="173454"/>
              <a:ext cx="460426" cy="104523"/>
            </a:xfrm>
            <a:custGeom>
              <a:avLst/>
              <a:gdLst>
                <a:gd name="connsiteX0" fmla="*/ 407643 w 460426"/>
                <a:gd name="connsiteY0" fmla="*/ 104523 h 104523"/>
                <a:gd name="connsiteX1" fmla="*/ 114976 w 460426"/>
                <a:gd name="connsiteY1" fmla="*/ 104523 h 104523"/>
                <a:gd name="connsiteX2" fmla="*/ 0 w 460426"/>
                <a:gd name="connsiteY2" fmla="*/ 0 h 104523"/>
                <a:gd name="connsiteX3" fmla="*/ 408165 w 460426"/>
                <a:gd name="connsiteY3" fmla="*/ 0 h 104523"/>
                <a:gd name="connsiteX4" fmla="*/ 460427 w 460426"/>
                <a:gd name="connsiteY4" fmla="*/ 52262 h 104523"/>
                <a:gd name="connsiteX5" fmla="*/ 407643 w 460426"/>
                <a:gd name="connsiteY5" fmla="*/ 104523 h 1045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0426" h="104523">
                  <a:moveTo>
                    <a:pt x="407643" y="104523"/>
                  </a:moveTo>
                  <a:lnTo>
                    <a:pt x="114976" y="104523"/>
                  </a:lnTo>
                  <a:lnTo>
                    <a:pt x="0" y="0"/>
                  </a:lnTo>
                  <a:lnTo>
                    <a:pt x="408165" y="0"/>
                  </a:lnTo>
                  <a:cubicBezTo>
                    <a:pt x="436909" y="0"/>
                    <a:pt x="460427" y="23518"/>
                    <a:pt x="460427" y="52262"/>
                  </a:cubicBezTo>
                  <a:cubicBezTo>
                    <a:pt x="459905" y="81006"/>
                    <a:pt x="436387" y="104523"/>
                    <a:pt x="407643" y="104523"/>
                  </a:cubicBezTo>
                </a:path>
              </a:pathLst>
            </a:custGeom>
            <a:solidFill>
              <a:schemeClr val="accent1"/>
            </a:solidFill>
            <a:ln w="5223" cap="flat">
              <a:noFill/>
              <a:prstDash val="solid"/>
              <a:miter/>
            </a:ln>
          </p:spPr>
          <p:txBody>
            <a:bodyPr rtlCol="0" anchor="ctr"/>
            <a:lstStyle/>
            <a:p>
              <a:endParaRPr lang="fr-FR" sz="1431" noProof="0"/>
            </a:p>
          </p:txBody>
        </p:sp>
        <p:sp>
          <p:nvSpPr>
            <p:cNvPr id="134" name="Graphic 85">
              <a:extLst>
                <a:ext uri="{FF2B5EF4-FFF2-40B4-BE49-F238E27FC236}">
                  <a16:creationId xmlns:a16="http://schemas.microsoft.com/office/drawing/2014/main" id="{86455040-BADB-4B5E-AB25-5AEB58C4A9FD}"/>
                </a:ext>
              </a:extLst>
            </p:cNvPr>
            <p:cNvSpPr/>
            <p:nvPr/>
          </p:nvSpPr>
          <p:spPr>
            <a:xfrm>
              <a:off x="5052510" y="344873"/>
              <a:ext cx="391964" cy="104523"/>
            </a:xfrm>
            <a:custGeom>
              <a:avLst/>
              <a:gdLst>
                <a:gd name="connsiteX0" fmla="*/ 339702 w 391964"/>
                <a:gd name="connsiteY0" fmla="*/ 104523 h 104523"/>
                <a:gd name="connsiteX1" fmla="*/ 114976 w 391964"/>
                <a:gd name="connsiteY1" fmla="*/ 104523 h 104523"/>
                <a:gd name="connsiteX2" fmla="*/ 0 w 391964"/>
                <a:gd name="connsiteY2" fmla="*/ 0 h 104523"/>
                <a:gd name="connsiteX3" fmla="*/ 339702 w 391964"/>
                <a:gd name="connsiteY3" fmla="*/ 0 h 104523"/>
                <a:gd name="connsiteX4" fmla="*/ 391964 w 391964"/>
                <a:gd name="connsiteY4" fmla="*/ 52262 h 104523"/>
                <a:gd name="connsiteX5" fmla="*/ 339702 w 391964"/>
                <a:gd name="connsiteY5" fmla="*/ 104523 h 1045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1964" h="104523">
                  <a:moveTo>
                    <a:pt x="339702" y="104523"/>
                  </a:moveTo>
                  <a:lnTo>
                    <a:pt x="114976" y="104523"/>
                  </a:lnTo>
                  <a:lnTo>
                    <a:pt x="0" y="0"/>
                  </a:lnTo>
                  <a:lnTo>
                    <a:pt x="339702" y="0"/>
                  </a:lnTo>
                  <a:cubicBezTo>
                    <a:pt x="368446" y="0"/>
                    <a:pt x="391964" y="23518"/>
                    <a:pt x="391964" y="52262"/>
                  </a:cubicBezTo>
                  <a:cubicBezTo>
                    <a:pt x="391964" y="81006"/>
                    <a:pt x="368446" y="104523"/>
                    <a:pt x="339702" y="104523"/>
                  </a:cubicBezTo>
                </a:path>
              </a:pathLst>
            </a:custGeom>
            <a:solidFill>
              <a:schemeClr val="accent1"/>
            </a:solidFill>
            <a:ln w="5223" cap="flat">
              <a:noFill/>
              <a:prstDash val="solid"/>
              <a:miter/>
            </a:ln>
          </p:spPr>
          <p:txBody>
            <a:bodyPr rtlCol="0" anchor="ctr"/>
            <a:lstStyle/>
            <a:p>
              <a:endParaRPr lang="fr-FR" sz="1431" noProof="0"/>
            </a:p>
          </p:txBody>
        </p:sp>
      </p:grpSp>
      <p:sp>
        <p:nvSpPr>
          <p:cNvPr id="140" name="Text Placeholder 35">
            <a:extLst>
              <a:ext uri="{FF2B5EF4-FFF2-40B4-BE49-F238E27FC236}">
                <a16:creationId xmlns:a16="http://schemas.microsoft.com/office/drawing/2014/main" id="{F8E7545C-EE35-4A85-8FCC-4D69C33E70B5}"/>
              </a:ext>
            </a:extLst>
          </p:cNvPr>
          <p:cNvSpPr>
            <a:spLocks noGrp="1"/>
          </p:cNvSpPr>
          <p:nvPr>
            <p:ph type="body" sz="quarter" idx="27" hasCustomPrompt="1"/>
          </p:nvPr>
        </p:nvSpPr>
        <p:spPr>
          <a:xfrm>
            <a:off x="1568489" y="4014354"/>
            <a:ext cx="1800000" cy="122321"/>
          </a:xfrm>
        </p:spPr>
        <p:txBody>
          <a:bodyPr wrap="square" anchor="ctr">
            <a:spAutoFit/>
          </a:bodyPr>
          <a:lstStyle>
            <a:lvl1pPr marL="0" indent="0" algn="ctr">
              <a:lnSpc>
                <a:spcPct val="100000"/>
              </a:lnSpc>
              <a:spcBef>
                <a:spcPts val="0"/>
              </a:spcBef>
              <a:buNone/>
              <a:defRPr sz="795" b="1" i="0">
                <a:solidFill>
                  <a:schemeClr val="bg1"/>
                </a:solidFill>
              </a:defRPr>
            </a:lvl1pPr>
          </a:lstStyle>
          <a:p>
            <a:pPr lvl="0"/>
            <a:r>
              <a:rPr lang="fr-FR" noProof="0"/>
              <a:t>Durée</a:t>
            </a:r>
          </a:p>
        </p:txBody>
      </p:sp>
      <p:sp>
        <p:nvSpPr>
          <p:cNvPr id="141" name="Text Placeholder 35">
            <a:extLst>
              <a:ext uri="{FF2B5EF4-FFF2-40B4-BE49-F238E27FC236}">
                <a16:creationId xmlns:a16="http://schemas.microsoft.com/office/drawing/2014/main" id="{D153AB3F-DD55-4F44-8504-A69F4963259D}"/>
              </a:ext>
            </a:extLst>
          </p:cNvPr>
          <p:cNvSpPr>
            <a:spLocks noGrp="1"/>
          </p:cNvSpPr>
          <p:nvPr>
            <p:ph type="body" sz="quarter" idx="28" hasCustomPrompt="1"/>
          </p:nvPr>
        </p:nvSpPr>
        <p:spPr>
          <a:xfrm>
            <a:off x="3382245" y="4014354"/>
            <a:ext cx="1800000" cy="122321"/>
          </a:xfrm>
        </p:spPr>
        <p:txBody>
          <a:bodyPr wrap="square" anchor="ctr">
            <a:spAutoFit/>
          </a:bodyPr>
          <a:lstStyle>
            <a:lvl1pPr marL="0" indent="0" algn="ctr">
              <a:lnSpc>
                <a:spcPct val="100000"/>
              </a:lnSpc>
              <a:spcBef>
                <a:spcPts val="0"/>
              </a:spcBef>
              <a:buNone/>
              <a:defRPr sz="795" b="1" i="0">
                <a:solidFill>
                  <a:schemeClr val="bg1"/>
                </a:solidFill>
              </a:defRPr>
            </a:lvl1pPr>
          </a:lstStyle>
          <a:p>
            <a:pPr lvl="0"/>
            <a:r>
              <a:rPr lang="fr-FR" noProof="0"/>
              <a:t>Durée</a:t>
            </a:r>
          </a:p>
        </p:txBody>
      </p:sp>
      <p:sp>
        <p:nvSpPr>
          <p:cNvPr id="142" name="Text Placeholder 35">
            <a:extLst>
              <a:ext uri="{FF2B5EF4-FFF2-40B4-BE49-F238E27FC236}">
                <a16:creationId xmlns:a16="http://schemas.microsoft.com/office/drawing/2014/main" id="{8CD0DB7F-2A22-466F-89CB-5A895431A599}"/>
              </a:ext>
            </a:extLst>
          </p:cNvPr>
          <p:cNvSpPr>
            <a:spLocks noGrp="1"/>
          </p:cNvSpPr>
          <p:nvPr>
            <p:ph type="body" sz="quarter" idx="29" hasCustomPrompt="1"/>
          </p:nvPr>
        </p:nvSpPr>
        <p:spPr>
          <a:xfrm>
            <a:off x="5196001" y="4014354"/>
            <a:ext cx="1800000" cy="122321"/>
          </a:xfrm>
        </p:spPr>
        <p:txBody>
          <a:bodyPr wrap="square" anchor="ctr">
            <a:spAutoFit/>
          </a:bodyPr>
          <a:lstStyle>
            <a:lvl1pPr marL="0" indent="0" algn="ctr">
              <a:lnSpc>
                <a:spcPct val="100000"/>
              </a:lnSpc>
              <a:spcBef>
                <a:spcPts val="0"/>
              </a:spcBef>
              <a:buNone/>
              <a:defRPr sz="795" b="1" i="0">
                <a:solidFill>
                  <a:schemeClr val="bg1"/>
                </a:solidFill>
              </a:defRPr>
            </a:lvl1pPr>
          </a:lstStyle>
          <a:p>
            <a:pPr lvl="0"/>
            <a:r>
              <a:rPr lang="fr-FR" noProof="0"/>
              <a:t>Durée</a:t>
            </a:r>
          </a:p>
        </p:txBody>
      </p:sp>
      <p:sp>
        <p:nvSpPr>
          <p:cNvPr id="143" name="Text Placeholder 35">
            <a:extLst>
              <a:ext uri="{FF2B5EF4-FFF2-40B4-BE49-F238E27FC236}">
                <a16:creationId xmlns:a16="http://schemas.microsoft.com/office/drawing/2014/main" id="{5E2D0E5F-7A64-4CD5-88E0-32407F138DA8}"/>
              </a:ext>
            </a:extLst>
          </p:cNvPr>
          <p:cNvSpPr>
            <a:spLocks noGrp="1"/>
          </p:cNvSpPr>
          <p:nvPr>
            <p:ph type="body" sz="quarter" idx="30" hasCustomPrompt="1"/>
          </p:nvPr>
        </p:nvSpPr>
        <p:spPr>
          <a:xfrm>
            <a:off x="7009756" y="4014354"/>
            <a:ext cx="1800000" cy="122321"/>
          </a:xfrm>
        </p:spPr>
        <p:txBody>
          <a:bodyPr wrap="square" anchor="ctr">
            <a:spAutoFit/>
          </a:bodyPr>
          <a:lstStyle>
            <a:lvl1pPr marL="0" indent="0" algn="ctr">
              <a:lnSpc>
                <a:spcPct val="100000"/>
              </a:lnSpc>
              <a:spcBef>
                <a:spcPts val="0"/>
              </a:spcBef>
              <a:buNone/>
              <a:defRPr sz="795" b="1" i="0">
                <a:solidFill>
                  <a:schemeClr val="bg1"/>
                </a:solidFill>
              </a:defRPr>
            </a:lvl1pPr>
          </a:lstStyle>
          <a:p>
            <a:pPr lvl="0"/>
            <a:r>
              <a:rPr lang="fr-FR" noProof="0"/>
              <a:t>Durée</a:t>
            </a:r>
          </a:p>
        </p:txBody>
      </p:sp>
      <p:sp>
        <p:nvSpPr>
          <p:cNvPr id="144" name="Text Placeholder 35">
            <a:extLst>
              <a:ext uri="{FF2B5EF4-FFF2-40B4-BE49-F238E27FC236}">
                <a16:creationId xmlns:a16="http://schemas.microsoft.com/office/drawing/2014/main" id="{864E37A0-92B7-4F07-91D9-CAF437025C43}"/>
              </a:ext>
            </a:extLst>
          </p:cNvPr>
          <p:cNvSpPr>
            <a:spLocks noGrp="1"/>
          </p:cNvSpPr>
          <p:nvPr>
            <p:ph type="body" sz="quarter" idx="31" hasCustomPrompt="1"/>
          </p:nvPr>
        </p:nvSpPr>
        <p:spPr>
          <a:xfrm>
            <a:off x="8823512" y="4014354"/>
            <a:ext cx="1800000" cy="122321"/>
          </a:xfrm>
        </p:spPr>
        <p:txBody>
          <a:bodyPr wrap="square" anchor="ctr">
            <a:spAutoFit/>
          </a:bodyPr>
          <a:lstStyle>
            <a:lvl1pPr marL="0" indent="0" algn="ctr">
              <a:lnSpc>
                <a:spcPct val="100000"/>
              </a:lnSpc>
              <a:spcBef>
                <a:spcPts val="0"/>
              </a:spcBef>
              <a:buNone/>
              <a:defRPr sz="795" b="1" i="0">
                <a:solidFill>
                  <a:schemeClr val="bg1"/>
                </a:solidFill>
              </a:defRPr>
            </a:lvl1pPr>
          </a:lstStyle>
          <a:p>
            <a:pPr lvl="0"/>
            <a:r>
              <a:rPr lang="fr-FR" noProof="0"/>
              <a:t>Durée</a:t>
            </a:r>
          </a:p>
        </p:txBody>
      </p:sp>
      <p:sp>
        <p:nvSpPr>
          <p:cNvPr id="153" name="Text Placeholder 10">
            <a:extLst>
              <a:ext uri="{FF2B5EF4-FFF2-40B4-BE49-F238E27FC236}">
                <a16:creationId xmlns:a16="http://schemas.microsoft.com/office/drawing/2014/main" id="{DCF528AE-7562-48D7-9CFA-7FFF0A77349E}"/>
              </a:ext>
            </a:extLst>
          </p:cNvPr>
          <p:cNvSpPr>
            <a:spLocks noGrp="1"/>
          </p:cNvSpPr>
          <p:nvPr>
            <p:ph type="body" sz="quarter" idx="33"/>
          </p:nvPr>
        </p:nvSpPr>
        <p:spPr>
          <a:xfrm>
            <a:off x="4512000" y="1902386"/>
            <a:ext cx="3168000" cy="900000"/>
          </a:xfrm>
          <a:solidFill>
            <a:schemeClr val="accent3">
              <a:lumMod val="20000"/>
              <a:lumOff val="80000"/>
            </a:schemeClr>
          </a:solidFill>
        </p:spPr>
        <p:txBody>
          <a:bodyPr lIns="180000" tIns="144000" rIns="180000" bIns="144000">
            <a:noAutofit/>
          </a:bodyPr>
          <a:lstStyle>
            <a:lvl1pPr marL="0" indent="0">
              <a:buNone/>
              <a:defRPr sz="715">
                <a:solidFill>
                  <a:schemeClr val="accent3">
                    <a:lumMod val="50000"/>
                  </a:schemeClr>
                </a:solidFill>
              </a:defRPr>
            </a:lvl1pPr>
            <a:lvl2pPr marL="363500" indent="0">
              <a:buNone/>
              <a:defRPr/>
            </a:lvl2pPr>
            <a:lvl3pPr marL="727000" indent="0">
              <a:buNone/>
              <a:defRPr/>
            </a:lvl3pPr>
            <a:lvl4pPr marL="1090501" indent="0">
              <a:buNone/>
              <a:defRPr/>
            </a:lvl4pPr>
            <a:lvl5pPr marL="1454002" indent="0">
              <a:buNone/>
              <a:defRPr/>
            </a:lvl5pPr>
          </a:lstStyle>
          <a:p>
            <a:pPr lvl="0"/>
            <a:r>
              <a:rPr lang="fr-FR" noProof="0"/>
              <a:t>Cliquez pour modifier les styles du texte du masque</a:t>
            </a:r>
          </a:p>
        </p:txBody>
      </p:sp>
      <p:sp>
        <p:nvSpPr>
          <p:cNvPr id="154" name="Text Placeholder 10">
            <a:extLst>
              <a:ext uri="{FF2B5EF4-FFF2-40B4-BE49-F238E27FC236}">
                <a16:creationId xmlns:a16="http://schemas.microsoft.com/office/drawing/2014/main" id="{95754720-DF96-48AD-BEB8-29077F341312}"/>
              </a:ext>
            </a:extLst>
          </p:cNvPr>
          <p:cNvSpPr>
            <a:spLocks noGrp="1"/>
          </p:cNvSpPr>
          <p:nvPr>
            <p:ph type="body" sz="quarter" idx="34"/>
          </p:nvPr>
        </p:nvSpPr>
        <p:spPr>
          <a:xfrm>
            <a:off x="4452600" y="2802386"/>
            <a:ext cx="3286800" cy="900000"/>
          </a:xfrm>
          <a:prstGeom prst="roundRect">
            <a:avLst>
              <a:gd name="adj" fmla="val 3843"/>
            </a:avLst>
          </a:prstGeom>
          <a:solidFill>
            <a:schemeClr val="bg1"/>
          </a:solidFill>
          <a:effectLst>
            <a:outerShdw blurRad="254000" algn="ctr" rotWithShape="0">
              <a:prstClr val="black">
                <a:alpha val="15000"/>
              </a:prstClr>
            </a:outerShdw>
          </a:effectLst>
        </p:spPr>
        <p:txBody>
          <a:bodyPr lIns="216000" tIns="144000" rIns="216000" bIns="144000">
            <a:noAutofit/>
          </a:bodyPr>
          <a:lstStyle>
            <a:lvl1pPr marL="0" indent="0">
              <a:buNone/>
              <a:defRPr sz="715">
                <a:solidFill>
                  <a:schemeClr val="accent2"/>
                </a:solidFill>
              </a:defRPr>
            </a:lvl1pPr>
            <a:lvl2pPr marL="363500" indent="0">
              <a:buNone/>
              <a:defRPr/>
            </a:lvl2pPr>
            <a:lvl3pPr marL="727000" indent="0">
              <a:buNone/>
              <a:defRPr/>
            </a:lvl3pPr>
            <a:lvl4pPr marL="1090501" indent="0">
              <a:buNone/>
              <a:defRPr/>
            </a:lvl4pPr>
            <a:lvl5pPr marL="1454002" indent="0">
              <a:buNone/>
              <a:defRPr/>
            </a:lvl5pPr>
          </a:lstStyle>
          <a:p>
            <a:pPr lvl="0"/>
            <a:r>
              <a:rPr lang="fr-FR" noProof="0"/>
              <a:t>Cliquez pour modifier les styles du texte du masque</a:t>
            </a:r>
          </a:p>
        </p:txBody>
      </p:sp>
      <p:sp>
        <p:nvSpPr>
          <p:cNvPr id="138" name="Text Placeholder 10">
            <a:extLst>
              <a:ext uri="{FF2B5EF4-FFF2-40B4-BE49-F238E27FC236}">
                <a16:creationId xmlns:a16="http://schemas.microsoft.com/office/drawing/2014/main" id="{65B5F821-2514-47C3-99B0-043219631958}"/>
              </a:ext>
            </a:extLst>
          </p:cNvPr>
          <p:cNvSpPr>
            <a:spLocks noGrp="1"/>
          </p:cNvSpPr>
          <p:nvPr>
            <p:ph type="body" sz="quarter" idx="26" hasCustomPrompt="1"/>
          </p:nvPr>
        </p:nvSpPr>
        <p:spPr>
          <a:xfrm>
            <a:off x="596488" y="1542388"/>
            <a:ext cx="3744000" cy="360000"/>
          </a:xfrm>
          <a:prstGeom prst="chevron">
            <a:avLst/>
          </a:prstGeom>
          <a:solidFill>
            <a:schemeClr val="accent2"/>
          </a:solidFill>
        </p:spPr>
        <p:txBody>
          <a:bodyPr lIns="180000" tIns="180000" rIns="180000" bIns="180000" anchor="ctr">
            <a:noAutofit/>
          </a:bodyPr>
          <a:lstStyle>
            <a:lvl1pPr marL="0" indent="0" algn="ctr">
              <a:buNone/>
              <a:defRPr sz="1113" b="1">
                <a:solidFill>
                  <a:schemeClr val="bg1"/>
                </a:solidFill>
              </a:defRPr>
            </a:lvl1pPr>
            <a:lvl2pPr marL="363500" indent="0">
              <a:buNone/>
              <a:defRPr/>
            </a:lvl2pPr>
            <a:lvl3pPr marL="727000" indent="0">
              <a:buNone/>
              <a:defRPr/>
            </a:lvl3pPr>
            <a:lvl4pPr marL="1090501" indent="0">
              <a:buNone/>
              <a:defRPr/>
            </a:lvl4pPr>
            <a:lvl5pPr marL="1454002" indent="0">
              <a:buNone/>
              <a:defRPr/>
            </a:lvl5pPr>
          </a:lstStyle>
          <a:p>
            <a:pPr lvl="0"/>
            <a:r>
              <a:rPr lang="fr-FR" noProof="0"/>
              <a:t>Phase</a:t>
            </a:r>
          </a:p>
        </p:txBody>
      </p:sp>
      <p:sp>
        <p:nvSpPr>
          <p:cNvPr id="152" name="Text Placeholder 10">
            <a:extLst>
              <a:ext uri="{FF2B5EF4-FFF2-40B4-BE49-F238E27FC236}">
                <a16:creationId xmlns:a16="http://schemas.microsoft.com/office/drawing/2014/main" id="{927E196E-4768-4324-9394-7114B60D53F5}"/>
              </a:ext>
            </a:extLst>
          </p:cNvPr>
          <p:cNvSpPr>
            <a:spLocks noGrp="1"/>
          </p:cNvSpPr>
          <p:nvPr>
            <p:ph type="body" sz="quarter" idx="32" hasCustomPrompt="1"/>
          </p:nvPr>
        </p:nvSpPr>
        <p:spPr>
          <a:xfrm>
            <a:off x="4224000" y="1542388"/>
            <a:ext cx="3744000" cy="360000"/>
          </a:xfrm>
          <a:prstGeom prst="chevron">
            <a:avLst/>
          </a:prstGeom>
          <a:solidFill>
            <a:schemeClr val="accent2"/>
          </a:solidFill>
        </p:spPr>
        <p:txBody>
          <a:bodyPr lIns="180000" tIns="180000" rIns="180000" bIns="180000" anchor="ctr">
            <a:noAutofit/>
          </a:bodyPr>
          <a:lstStyle>
            <a:lvl1pPr marL="0" indent="0" algn="ctr">
              <a:buNone/>
              <a:defRPr sz="1113" b="1">
                <a:solidFill>
                  <a:schemeClr val="bg1"/>
                </a:solidFill>
              </a:defRPr>
            </a:lvl1pPr>
            <a:lvl2pPr marL="363500" indent="0">
              <a:buNone/>
              <a:defRPr/>
            </a:lvl2pPr>
            <a:lvl3pPr marL="727000" indent="0">
              <a:buNone/>
              <a:defRPr/>
            </a:lvl3pPr>
            <a:lvl4pPr marL="1090501" indent="0">
              <a:buNone/>
              <a:defRPr/>
            </a:lvl4pPr>
            <a:lvl5pPr marL="1454002" indent="0">
              <a:buNone/>
              <a:defRPr/>
            </a:lvl5pPr>
          </a:lstStyle>
          <a:p>
            <a:pPr lvl="0"/>
            <a:r>
              <a:rPr lang="fr-FR" noProof="0"/>
              <a:t>Phase</a:t>
            </a:r>
          </a:p>
        </p:txBody>
      </p:sp>
      <p:sp>
        <p:nvSpPr>
          <p:cNvPr id="155" name="Text Placeholder 10">
            <a:extLst>
              <a:ext uri="{FF2B5EF4-FFF2-40B4-BE49-F238E27FC236}">
                <a16:creationId xmlns:a16="http://schemas.microsoft.com/office/drawing/2014/main" id="{96EB8EF5-78EE-470E-ABC1-CABA1A01F581}"/>
              </a:ext>
            </a:extLst>
          </p:cNvPr>
          <p:cNvSpPr>
            <a:spLocks noGrp="1"/>
          </p:cNvSpPr>
          <p:nvPr>
            <p:ph type="body" sz="quarter" idx="35"/>
          </p:nvPr>
        </p:nvSpPr>
        <p:spPr>
          <a:xfrm>
            <a:off x="8139512" y="1902386"/>
            <a:ext cx="3168000" cy="900000"/>
          </a:xfrm>
          <a:solidFill>
            <a:schemeClr val="accent3">
              <a:lumMod val="20000"/>
              <a:lumOff val="80000"/>
            </a:schemeClr>
          </a:solidFill>
        </p:spPr>
        <p:txBody>
          <a:bodyPr lIns="180000" tIns="144000" rIns="180000" bIns="144000">
            <a:noAutofit/>
          </a:bodyPr>
          <a:lstStyle>
            <a:lvl1pPr marL="0" indent="0">
              <a:buNone/>
              <a:defRPr sz="715">
                <a:solidFill>
                  <a:schemeClr val="accent3">
                    <a:lumMod val="50000"/>
                  </a:schemeClr>
                </a:solidFill>
              </a:defRPr>
            </a:lvl1pPr>
            <a:lvl2pPr marL="363500" indent="0">
              <a:buNone/>
              <a:defRPr/>
            </a:lvl2pPr>
            <a:lvl3pPr marL="727000" indent="0">
              <a:buNone/>
              <a:defRPr/>
            </a:lvl3pPr>
            <a:lvl4pPr marL="1090501" indent="0">
              <a:buNone/>
              <a:defRPr/>
            </a:lvl4pPr>
            <a:lvl5pPr marL="1454002" indent="0">
              <a:buNone/>
              <a:defRPr/>
            </a:lvl5pPr>
          </a:lstStyle>
          <a:p>
            <a:pPr lvl="0"/>
            <a:r>
              <a:rPr lang="fr-FR" noProof="0"/>
              <a:t>Cliquez pour modifier les styles du texte du masque</a:t>
            </a:r>
          </a:p>
        </p:txBody>
      </p:sp>
      <p:sp>
        <p:nvSpPr>
          <p:cNvPr id="156" name="Text Placeholder 10">
            <a:extLst>
              <a:ext uri="{FF2B5EF4-FFF2-40B4-BE49-F238E27FC236}">
                <a16:creationId xmlns:a16="http://schemas.microsoft.com/office/drawing/2014/main" id="{29118E51-0B1B-465C-A666-DC78E3ED91CB}"/>
              </a:ext>
            </a:extLst>
          </p:cNvPr>
          <p:cNvSpPr>
            <a:spLocks noGrp="1"/>
          </p:cNvSpPr>
          <p:nvPr>
            <p:ph type="body" sz="quarter" idx="36"/>
          </p:nvPr>
        </p:nvSpPr>
        <p:spPr>
          <a:xfrm>
            <a:off x="8080112" y="2802386"/>
            <a:ext cx="3286800" cy="900000"/>
          </a:xfrm>
          <a:prstGeom prst="roundRect">
            <a:avLst>
              <a:gd name="adj" fmla="val 3843"/>
            </a:avLst>
          </a:prstGeom>
          <a:solidFill>
            <a:schemeClr val="bg1"/>
          </a:solidFill>
          <a:effectLst>
            <a:outerShdw blurRad="254000" algn="ctr" rotWithShape="0">
              <a:prstClr val="black">
                <a:alpha val="15000"/>
              </a:prstClr>
            </a:outerShdw>
          </a:effectLst>
        </p:spPr>
        <p:txBody>
          <a:bodyPr lIns="216000" tIns="144000" rIns="216000" bIns="144000">
            <a:noAutofit/>
          </a:bodyPr>
          <a:lstStyle>
            <a:lvl1pPr marL="0" indent="0">
              <a:buNone/>
              <a:defRPr sz="715">
                <a:solidFill>
                  <a:schemeClr val="accent2"/>
                </a:solidFill>
              </a:defRPr>
            </a:lvl1pPr>
            <a:lvl2pPr marL="363500" indent="0">
              <a:buNone/>
              <a:defRPr/>
            </a:lvl2pPr>
            <a:lvl3pPr marL="727000" indent="0">
              <a:buNone/>
              <a:defRPr/>
            </a:lvl3pPr>
            <a:lvl4pPr marL="1090501" indent="0">
              <a:buNone/>
              <a:defRPr/>
            </a:lvl4pPr>
            <a:lvl5pPr marL="1454002" indent="0">
              <a:buNone/>
              <a:defRPr/>
            </a:lvl5pPr>
          </a:lstStyle>
          <a:p>
            <a:pPr lvl="0"/>
            <a:r>
              <a:rPr lang="fr-FR" noProof="0"/>
              <a:t>Cliquez pour modifier les styles du texte du masque</a:t>
            </a:r>
          </a:p>
        </p:txBody>
      </p:sp>
      <p:sp>
        <p:nvSpPr>
          <p:cNvPr id="157" name="Text Placeholder 10">
            <a:extLst>
              <a:ext uri="{FF2B5EF4-FFF2-40B4-BE49-F238E27FC236}">
                <a16:creationId xmlns:a16="http://schemas.microsoft.com/office/drawing/2014/main" id="{6D2BE1F7-950B-47ED-B7BE-5F83290CD3E8}"/>
              </a:ext>
            </a:extLst>
          </p:cNvPr>
          <p:cNvSpPr>
            <a:spLocks noGrp="1"/>
          </p:cNvSpPr>
          <p:nvPr>
            <p:ph type="body" sz="quarter" idx="37" hasCustomPrompt="1"/>
          </p:nvPr>
        </p:nvSpPr>
        <p:spPr>
          <a:xfrm>
            <a:off x="7851512" y="1542388"/>
            <a:ext cx="3744000" cy="360000"/>
          </a:xfrm>
          <a:prstGeom prst="chevron">
            <a:avLst/>
          </a:prstGeom>
          <a:solidFill>
            <a:schemeClr val="accent2"/>
          </a:solidFill>
        </p:spPr>
        <p:txBody>
          <a:bodyPr lIns="180000" tIns="180000" rIns="180000" bIns="180000" anchor="ctr">
            <a:noAutofit/>
          </a:bodyPr>
          <a:lstStyle>
            <a:lvl1pPr marL="0" indent="0" algn="ctr">
              <a:buNone/>
              <a:defRPr sz="1113" b="1">
                <a:solidFill>
                  <a:schemeClr val="bg1"/>
                </a:solidFill>
              </a:defRPr>
            </a:lvl1pPr>
            <a:lvl2pPr marL="363500" indent="0">
              <a:buNone/>
              <a:defRPr/>
            </a:lvl2pPr>
            <a:lvl3pPr marL="727000" indent="0">
              <a:buNone/>
              <a:defRPr/>
            </a:lvl3pPr>
            <a:lvl4pPr marL="1090501" indent="0">
              <a:buNone/>
              <a:defRPr/>
            </a:lvl4pPr>
            <a:lvl5pPr marL="1454002" indent="0">
              <a:buNone/>
              <a:defRPr/>
            </a:lvl5pPr>
          </a:lstStyle>
          <a:p>
            <a:pPr lvl="0"/>
            <a:r>
              <a:rPr lang="fr-FR" noProof="0"/>
              <a:t>Phase</a:t>
            </a:r>
          </a:p>
        </p:txBody>
      </p:sp>
      <p:sp>
        <p:nvSpPr>
          <p:cNvPr id="158" name="Text Placeholder 10">
            <a:extLst>
              <a:ext uri="{FF2B5EF4-FFF2-40B4-BE49-F238E27FC236}">
                <a16:creationId xmlns:a16="http://schemas.microsoft.com/office/drawing/2014/main" id="{3F0471A3-8A88-4B65-8047-0AB8E3D2408F}"/>
              </a:ext>
            </a:extLst>
          </p:cNvPr>
          <p:cNvSpPr>
            <a:spLocks noGrp="1"/>
          </p:cNvSpPr>
          <p:nvPr>
            <p:ph type="body" sz="quarter" idx="38"/>
          </p:nvPr>
        </p:nvSpPr>
        <p:spPr>
          <a:xfrm>
            <a:off x="2698244" y="5313454"/>
            <a:ext cx="3168000" cy="900000"/>
          </a:xfrm>
          <a:solidFill>
            <a:schemeClr val="accent3">
              <a:lumMod val="20000"/>
              <a:lumOff val="80000"/>
            </a:schemeClr>
          </a:solidFill>
        </p:spPr>
        <p:txBody>
          <a:bodyPr lIns="180000" tIns="144000" rIns="180000" bIns="144000">
            <a:noAutofit/>
          </a:bodyPr>
          <a:lstStyle>
            <a:lvl1pPr marL="0" indent="0">
              <a:buNone/>
              <a:defRPr sz="715">
                <a:solidFill>
                  <a:schemeClr val="accent3">
                    <a:lumMod val="50000"/>
                  </a:schemeClr>
                </a:solidFill>
              </a:defRPr>
            </a:lvl1pPr>
            <a:lvl2pPr marL="363500" indent="0">
              <a:buNone/>
              <a:defRPr/>
            </a:lvl2pPr>
            <a:lvl3pPr marL="727000" indent="0">
              <a:buNone/>
              <a:defRPr/>
            </a:lvl3pPr>
            <a:lvl4pPr marL="1090501" indent="0">
              <a:buNone/>
              <a:defRPr/>
            </a:lvl4pPr>
            <a:lvl5pPr marL="1454002" indent="0">
              <a:buNone/>
              <a:defRPr/>
            </a:lvl5pPr>
          </a:lstStyle>
          <a:p>
            <a:pPr lvl="0"/>
            <a:r>
              <a:rPr lang="fr-FR" noProof="0"/>
              <a:t>Cliquez pour modifier les styles du texte du masque</a:t>
            </a:r>
          </a:p>
        </p:txBody>
      </p:sp>
      <p:sp>
        <p:nvSpPr>
          <p:cNvPr id="159" name="Text Placeholder 10">
            <a:extLst>
              <a:ext uri="{FF2B5EF4-FFF2-40B4-BE49-F238E27FC236}">
                <a16:creationId xmlns:a16="http://schemas.microsoft.com/office/drawing/2014/main" id="{82D56A7E-AC04-4CE2-BDBF-BFB26875A13F}"/>
              </a:ext>
            </a:extLst>
          </p:cNvPr>
          <p:cNvSpPr>
            <a:spLocks noGrp="1"/>
          </p:cNvSpPr>
          <p:nvPr>
            <p:ph type="body" sz="quarter" idx="39"/>
          </p:nvPr>
        </p:nvSpPr>
        <p:spPr>
          <a:xfrm>
            <a:off x="2638844" y="4413453"/>
            <a:ext cx="3286800" cy="900000"/>
          </a:xfrm>
          <a:prstGeom prst="roundRect">
            <a:avLst>
              <a:gd name="adj" fmla="val 3843"/>
            </a:avLst>
          </a:prstGeom>
          <a:solidFill>
            <a:schemeClr val="bg1"/>
          </a:solidFill>
          <a:effectLst>
            <a:outerShdw blurRad="254000" algn="ctr" rotWithShape="0">
              <a:prstClr val="black">
                <a:alpha val="15000"/>
              </a:prstClr>
            </a:outerShdw>
          </a:effectLst>
        </p:spPr>
        <p:txBody>
          <a:bodyPr lIns="216000" tIns="144000" rIns="216000" bIns="144000">
            <a:noAutofit/>
          </a:bodyPr>
          <a:lstStyle>
            <a:lvl1pPr marL="0" indent="0">
              <a:buNone/>
              <a:defRPr sz="715">
                <a:solidFill>
                  <a:schemeClr val="accent2"/>
                </a:solidFill>
              </a:defRPr>
            </a:lvl1pPr>
            <a:lvl2pPr marL="363500" indent="0">
              <a:buNone/>
              <a:defRPr/>
            </a:lvl2pPr>
            <a:lvl3pPr marL="727000" indent="0">
              <a:buNone/>
              <a:defRPr/>
            </a:lvl3pPr>
            <a:lvl4pPr marL="1090501" indent="0">
              <a:buNone/>
              <a:defRPr/>
            </a:lvl4pPr>
            <a:lvl5pPr marL="1454002" indent="0">
              <a:buNone/>
              <a:defRPr/>
            </a:lvl5pPr>
          </a:lstStyle>
          <a:p>
            <a:pPr lvl="0"/>
            <a:r>
              <a:rPr lang="fr-FR" noProof="0"/>
              <a:t>Cliquez pour modifier les styles du texte du masque</a:t>
            </a:r>
          </a:p>
        </p:txBody>
      </p:sp>
      <p:sp>
        <p:nvSpPr>
          <p:cNvPr id="160" name="Text Placeholder 10">
            <a:extLst>
              <a:ext uri="{FF2B5EF4-FFF2-40B4-BE49-F238E27FC236}">
                <a16:creationId xmlns:a16="http://schemas.microsoft.com/office/drawing/2014/main" id="{A245B5E7-50B1-4596-9AA3-A4EECE191A5E}"/>
              </a:ext>
            </a:extLst>
          </p:cNvPr>
          <p:cNvSpPr>
            <a:spLocks noGrp="1"/>
          </p:cNvSpPr>
          <p:nvPr>
            <p:ph type="body" sz="quarter" idx="40" hasCustomPrompt="1"/>
          </p:nvPr>
        </p:nvSpPr>
        <p:spPr>
          <a:xfrm>
            <a:off x="2410244" y="6213454"/>
            <a:ext cx="3744000" cy="360000"/>
          </a:xfrm>
          <a:prstGeom prst="chevron">
            <a:avLst/>
          </a:prstGeom>
          <a:solidFill>
            <a:schemeClr val="accent2"/>
          </a:solidFill>
        </p:spPr>
        <p:txBody>
          <a:bodyPr lIns="180000" tIns="180000" rIns="180000" bIns="180000" anchor="ctr">
            <a:noAutofit/>
          </a:bodyPr>
          <a:lstStyle>
            <a:lvl1pPr marL="0" indent="0" algn="ctr">
              <a:buNone/>
              <a:defRPr sz="1113" b="1">
                <a:solidFill>
                  <a:schemeClr val="bg1"/>
                </a:solidFill>
              </a:defRPr>
            </a:lvl1pPr>
            <a:lvl2pPr marL="363500" indent="0">
              <a:buNone/>
              <a:defRPr/>
            </a:lvl2pPr>
            <a:lvl3pPr marL="727000" indent="0">
              <a:buNone/>
              <a:defRPr/>
            </a:lvl3pPr>
            <a:lvl4pPr marL="1090501" indent="0">
              <a:buNone/>
              <a:defRPr/>
            </a:lvl4pPr>
            <a:lvl5pPr marL="1454002" indent="0">
              <a:buNone/>
              <a:defRPr/>
            </a:lvl5pPr>
          </a:lstStyle>
          <a:p>
            <a:pPr lvl="0"/>
            <a:r>
              <a:rPr lang="fr-FR" noProof="0"/>
              <a:t>Phase</a:t>
            </a:r>
          </a:p>
        </p:txBody>
      </p:sp>
      <p:sp>
        <p:nvSpPr>
          <p:cNvPr id="161" name="Text Placeholder 10">
            <a:extLst>
              <a:ext uri="{FF2B5EF4-FFF2-40B4-BE49-F238E27FC236}">
                <a16:creationId xmlns:a16="http://schemas.microsoft.com/office/drawing/2014/main" id="{3B005057-D670-4234-9254-F5B46B39C6A1}"/>
              </a:ext>
            </a:extLst>
          </p:cNvPr>
          <p:cNvSpPr>
            <a:spLocks noGrp="1"/>
          </p:cNvSpPr>
          <p:nvPr>
            <p:ph type="body" sz="quarter" idx="41"/>
          </p:nvPr>
        </p:nvSpPr>
        <p:spPr>
          <a:xfrm>
            <a:off x="6325756" y="5313454"/>
            <a:ext cx="3168000" cy="900000"/>
          </a:xfrm>
          <a:solidFill>
            <a:schemeClr val="accent3">
              <a:lumMod val="20000"/>
              <a:lumOff val="80000"/>
            </a:schemeClr>
          </a:solidFill>
        </p:spPr>
        <p:txBody>
          <a:bodyPr lIns="180000" tIns="144000" rIns="180000" bIns="144000">
            <a:noAutofit/>
          </a:bodyPr>
          <a:lstStyle>
            <a:lvl1pPr marL="0" indent="0">
              <a:buNone/>
              <a:defRPr sz="715">
                <a:solidFill>
                  <a:schemeClr val="accent3">
                    <a:lumMod val="50000"/>
                  </a:schemeClr>
                </a:solidFill>
              </a:defRPr>
            </a:lvl1pPr>
            <a:lvl2pPr marL="363500" indent="0">
              <a:buNone/>
              <a:defRPr/>
            </a:lvl2pPr>
            <a:lvl3pPr marL="727000" indent="0">
              <a:buNone/>
              <a:defRPr/>
            </a:lvl3pPr>
            <a:lvl4pPr marL="1090501" indent="0">
              <a:buNone/>
              <a:defRPr/>
            </a:lvl4pPr>
            <a:lvl5pPr marL="1454002" indent="0">
              <a:buNone/>
              <a:defRPr/>
            </a:lvl5pPr>
          </a:lstStyle>
          <a:p>
            <a:pPr lvl="0"/>
            <a:r>
              <a:rPr lang="fr-FR" noProof="0"/>
              <a:t>Cliquez pour modifier les styles du texte du masque</a:t>
            </a:r>
          </a:p>
        </p:txBody>
      </p:sp>
      <p:sp>
        <p:nvSpPr>
          <p:cNvPr id="162" name="Text Placeholder 10">
            <a:extLst>
              <a:ext uri="{FF2B5EF4-FFF2-40B4-BE49-F238E27FC236}">
                <a16:creationId xmlns:a16="http://schemas.microsoft.com/office/drawing/2014/main" id="{58DEA02D-617F-4297-963F-5C37DCF72AC4}"/>
              </a:ext>
            </a:extLst>
          </p:cNvPr>
          <p:cNvSpPr>
            <a:spLocks noGrp="1"/>
          </p:cNvSpPr>
          <p:nvPr>
            <p:ph type="body" sz="quarter" idx="42"/>
          </p:nvPr>
        </p:nvSpPr>
        <p:spPr>
          <a:xfrm>
            <a:off x="6266356" y="4413453"/>
            <a:ext cx="3286800" cy="900000"/>
          </a:xfrm>
          <a:prstGeom prst="roundRect">
            <a:avLst>
              <a:gd name="adj" fmla="val 3843"/>
            </a:avLst>
          </a:prstGeom>
          <a:solidFill>
            <a:schemeClr val="bg1"/>
          </a:solidFill>
          <a:effectLst>
            <a:outerShdw blurRad="254000" algn="ctr" rotWithShape="0">
              <a:prstClr val="black">
                <a:alpha val="15000"/>
              </a:prstClr>
            </a:outerShdw>
          </a:effectLst>
        </p:spPr>
        <p:txBody>
          <a:bodyPr lIns="216000" tIns="144000" rIns="216000" bIns="144000">
            <a:noAutofit/>
          </a:bodyPr>
          <a:lstStyle>
            <a:lvl1pPr marL="0" indent="0">
              <a:buNone/>
              <a:defRPr sz="715">
                <a:solidFill>
                  <a:schemeClr val="accent2"/>
                </a:solidFill>
              </a:defRPr>
            </a:lvl1pPr>
            <a:lvl2pPr marL="363500" indent="0">
              <a:buNone/>
              <a:defRPr/>
            </a:lvl2pPr>
            <a:lvl3pPr marL="727000" indent="0">
              <a:buNone/>
              <a:defRPr/>
            </a:lvl3pPr>
            <a:lvl4pPr marL="1090501" indent="0">
              <a:buNone/>
              <a:defRPr/>
            </a:lvl4pPr>
            <a:lvl5pPr marL="1454002" indent="0">
              <a:buNone/>
              <a:defRPr/>
            </a:lvl5pPr>
          </a:lstStyle>
          <a:p>
            <a:pPr lvl="0"/>
            <a:r>
              <a:rPr lang="fr-FR" noProof="0"/>
              <a:t>Cliquez pour modifier les styles du texte du masque</a:t>
            </a:r>
          </a:p>
        </p:txBody>
      </p:sp>
      <p:sp>
        <p:nvSpPr>
          <p:cNvPr id="163" name="Text Placeholder 10">
            <a:extLst>
              <a:ext uri="{FF2B5EF4-FFF2-40B4-BE49-F238E27FC236}">
                <a16:creationId xmlns:a16="http://schemas.microsoft.com/office/drawing/2014/main" id="{8A55B73C-EE75-4C8D-A193-70290B7F3929}"/>
              </a:ext>
            </a:extLst>
          </p:cNvPr>
          <p:cNvSpPr>
            <a:spLocks noGrp="1"/>
          </p:cNvSpPr>
          <p:nvPr>
            <p:ph type="body" sz="quarter" idx="43" hasCustomPrompt="1"/>
          </p:nvPr>
        </p:nvSpPr>
        <p:spPr>
          <a:xfrm>
            <a:off x="6037756" y="6213454"/>
            <a:ext cx="3744000" cy="360000"/>
          </a:xfrm>
          <a:prstGeom prst="chevron">
            <a:avLst/>
          </a:prstGeom>
          <a:solidFill>
            <a:schemeClr val="accent2"/>
          </a:solidFill>
        </p:spPr>
        <p:txBody>
          <a:bodyPr lIns="180000" tIns="180000" rIns="180000" bIns="180000" anchor="ctr">
            <a:noAutofit/>
          </a:bodyPr>
          <a:lstStyle>
            <a:lvl1pPr marL="0" indent="0" algn="ctr">
              <a:buNone/>
              <a:defRPr sz="1113" b="1">
                <a:solidFill>
                  <a:schemeClr val="bg1"/>
                </a:solidFill>
              </a:defRPr>
            </a:lvl1pPr>
            <a:lvl2pPr marL="363500" indent="0">
              <a:buNone/>
              <a:defRPr/>
            </a:lvl2pPr>
            <a:lvl3pPr marL="727000" indent="0">
              <a:buNone/>
              <a:defRPr/>
            </a:lvl3pPr>
            <a:lvl4pPr marL="1090501" indent="0">
              <a:buNone/>
              <a:defRPr/>
            </a:lvl4pPr>
            <a:lvl5pPr marL="1454002" indent="0">
              <a:buNone/>
              <a:defRPr/>
            </a:lvl5pPr>
          </a:lstStyle>
          <a:p>
            <a:pPr lvl="0"/>
            <a:r>
              <a:rPr lang="fr-FR" noProof="0"/>
              <a:t>Phase</a:t>
            </a:r>
          </a:p>
        </p:txBody>
      </p:sp>
      <p:sp>
        <p:nvSpPr>
          <p:cNvPr id="176" name="TextBox 175">
            <a:extLst>
              <a:ext uri="{FF2B5EF4-FFF2-40B4-BE49-F238E27FC236}">
                <a16:creationId xmlns:a16="http://schemas.microsoft.com/office/drawing/2014/main" id="{A254678C-6B53-4997-A2B3-CC59DF2F2B1F}"/>
              </a:ext>
            </a:extLst>
          </p:cNvPr>
          <p:cNvSpPr txBox="1"/>
          <p:nvPr/>
        </p:nvSpPr>
        <p:spPr>
          <a:xfrm>
            <a:off x="193501" y="5609566"/>
            <a:ext cx="784503" cy="244682"/>
          </a:xfrm>
          <a:prstGeom prst="rect">
            <a:avLst/>
          </a:prstGeom>
          <a:noFill/>
        </p:spPr>
        <p:txBody>
          <a:bodyPr wrap="square" lIns="0" tIns="0" rIns="0" bIns="0" rtlCol="0" anchor="t">
            <a:spAutoFit/>
          </a:bodyPr>
          <a:lstStyle/>
          <a:p>
            <a:pPr algn="l"/>
            <a:r>
              <a:rPr lang="fr-FR" sz="795" b="1" noProof="0">
                <a:solidFill>
                  <a:schemeClr val="accent3"/>
                </a:solidFill>
                <a:latin typeface="+mn-lt"/>
              </a:rPr>
              <a:t>Enjeux/</a:t>
            </a:r>
            <a:br>
              <a:rPr lang="fr-FR" sz="795" b="1" noProof="0">
                <a:solidFill>
                  <a:schemeClr val="accent3"/>
                </a:solidFill>
                <a:latin typeface="+mn-lt"/>
              </a:rPr>
            </a:br>
            <a:r>
              <a:rPr lang="fr-FR" sz="795" b="1" noProof="0">
                <a:solidFill>
                  <a:schemeClr val="accent3"/>
                </a:solidFill>
                <a:latin typeface="+mn-lt"/>
              </a:rPr>
              <a:t>Objectifs</a:t>
            </a:r>
          </a:p>
        </p:txBody>
      </p:sp>
      <p:sp>
        <p:nvSpPr>
          <p:cNvPr id="177" name="TextBox 176">
            <a:extLst>
              <a:ext uri="{FF2B5EF4-FFF2-40B4-BE49-F238E27FC236}">
                <a16:creationId xmlns:a16="http://schemas.microsoft.com/office/drawing/2014/main" id="{EED98FB8-376E-4EC2-A3F7-4D6C7273843B}"/>
              </a:ext>
            </a:extLst>
          </p:cNvPr>
          <p:cNvSpPr txBox="1"/>
          <p:nvPr/>
        </p:nvSpPr>
        <p:spPr>
          <a:xfrm>
            <a:off x="193501" y="4786510"/>
            <a:ext cx="784503" cy="122341"/>
          </a:xfrm>
          <a:prstGeom prst="rect">
            <a:avLst/>
          </a:prstGeom>
          <a:noFill/>
        </p:spPr>
        <p:txBody>
          <a:bodyPr wrap="square" lIns="0" tIns="0" rIns="0" bIns="0" rtlCol="0" anchor="t">
            <a:spAutoFit/>
          </a:bodyPr>
          <a:lstStyle/>
          <a:p>
            <a:pPr algn="l"/>
            <a:r>
              <a:rPr lang="fr-FR" sz="795" b="1" noProof="0">
                <a:solidFill>
                  <a:schemeClr val="accent2"/>
                </a:solidFill>
                <a:latin typeface="+mn-lt"/>
              </a:rPr>
              <a:t>Livrables </a:t>
            </a:r>
          </a:p>
        </p:txBody>
      </p:sp>
      <p:sp>
        <p:nvSpPr>
          <p:cNvPr id="180" name="TextBox 179">
            <a:extLst>
              <a:ext uri="{FF2B5EF4-FFF2-40B4-BE49-F238E27FC236}">
                <a16:creationId xmlns:a16="http://schemas.microsoft.com/office/drawing/2014/main" id="{4BE80FF4-E966-4067-9F58-65D1572F8768}"/>
              </a:ext>
            </a:extLst>
          </p:cNvPr>
          <p:cNvSpPr txBox="1"/>
          <p:nvPr/>
        </p:nvSpPr>
        <p:spPr>
          <a:xfrm>
            <a:off x="193501" y="2197100"/>
            <a:ext cx="784503" cy="244682"/>
          </a:xfrm>
          <a:prstGeom prst="rect">
            <a:avLst/>
          </a:prstGeom>
          <a:noFill/>
        </p:spPr>
        <p:txBody>
          <a:bodyPr wrap="square" lIns="0" tIns="0" rIns="0" bIns="0" rtlCol="0" anchor="t">
            <a:spAutoFit/>
          </a:bodyPr>
          <a:lstStyle/>
          <a:p>
            <a:pPr algn="l"/>
            <a:r>
              <a:rPr lang="fr-FR" sz="795" b="1" noProof="0">
                <a:solidFill>
                  <a:schemeClr val="accent3"/>
                </a:solidFill>
                <a:latin typeface="+mn-lt"/>
              </a:rPr>
              <a:t>Enjeux/</a:t>
            </a:r>
            <a:br>
              <a:rPr lang="fr-FR" sz="795" b="1" noProof="0">
                <a:solidFill>
                  <a:schemeClr val="accent3"/>
                </a:solidFill>
                <a:latin typeface="+mn-lt"/>
              </a:rPr>
            </a:br>
            <a:r>
              <a:rPr lang="fr-FR" sz="795" b="1" noProof="0">
                <a:solidFill>
                  <a:schemeClr val="accent3"/>
                </a:solidFill>
                <a:latin typeface="+mn-lt"/>
              </a:rPr>
              <a:t>Objectifs</a:t>
            </a:r>
          </a:p>
        </p:txBody>
      </p:sp>
      <p:sp>
        <p:nvSpPr>
          <p:cNvPr id="181" name="TextBox 180">
            <a:extLst>
              <a:ext uri="{FF2B5EF4-FFF2-40B4-BE49-F238E27FC236}">
                <a16:creationId xmlns:a16="http://schemas.microsoft.com/office/drawing/2014/main" id="{5A5C3C54-0402-4568-AB6A-C51CF282E2F5}"/>
              </a:ext>
            </a:extLst>
          </p:cNvPr>
          <p:cNvSpPr txBox="1"/>
          <p:nvPr/>
        </p:nvSpPr>
        <p:spPr>
          <a:xfrm>
            <a:off x="193501" y="3173806"/>
            <a:ext cx="784503" cy="122341"/>
          </a:xfrm>
          <a:prstGeom prst="rect">
            <a:avLst/>
          </a:prstGeom>
          <a:noFill/>
        </p:spPr>
        <p:txBody>
          <a:bodyPr wrap="square" lIns="0" tIns="0" rIns="0" bIns="0" rtlCol="0" anchor="t">
            <a:spAutoFit/>
          </a:bodyPr>
          <a:lstStyle/>
          <a:p>
            <a:pPr algn="l"/>
            <a:r>
              <a:rPr lang="fr-FR" sz="795" b="1" noProof="0">
                <a:solidFill>
                  <a:schemeClr val="accent2"/>
                </a:solidFill>
                <a:latin typeface="+mn-lt"/>
              </a:rPr>
              <a:t>Livrables </a:t>
            </a:r>
          </a:p>
        </p:txBody>
      </p:sp>
    </p:spTree>
    <p:extLst>
      <p:ext uri="{BB962C8B-B14F-4D97-AF65-F5344CB8AC3E}">
        <p14:creationId xmlns:p14="http://schemas.microsoft.com/office/powerpoint/2010/main" val="37972745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Texte 2 colonnes [A]">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CA7ED68D-6F9A-4480-BD6F-14C394199240}"/>
              </a:ext>
            </a:extLst>
          </p:cNvPr>
          <p:cNvSpPr/>
          <p:nvPr/>
        </p:nvSpPr>
        <p:spPr>
          <a:xfrm>
            <a:off x="6096000" y="0"/>
            <a:ext cx="60960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31" noProof="0"/>
          </a:p>
        </p:txBody>
      </p:sp>
      <p:pic>
        <p:nvPicPr>
          <p:cNvPr id="4" name="Graphic 3">
            <a:extLst>
              <a:ext uri="{FF2B5EF4-FFF2-40B4-BE49-F238E27FC236}">
                <a16:creationId xmlns:a16="http://schemas.microsoft.com/office/drawing/2014/main" id="{004CA1A5-3B70-4E88-BCBA-58D429422E4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780629" y="463156"/>
            <a:ext cx="985680" cy="134254"/>
          </a:xfrm>
          <a:prstGeom prst="rect">
            <a:avLst/>
          </a:prstGeom>
        </p:spPr>
      </p:pic>
      <p:sp>
        <p:nvSpPr>
          <p:cNvPr id="6" name="TextBox 5">
            <a:extLst>
              <a:ext uri="{FF2B5EF4-FFF2-40B4-BE49-F238E27FC236}">
                <a16:creationId xmlns:a16="http://schemas.microsoft.com/office/drawing/2014/main" id="{26AB52B7-24E5-4C2F-B755-35C61C311DAD}"/>
              </a:ext>
            </a:extLst>
          </p:cNvPr>
          <p:cNvSpPr txBox="1"/>
          <p:nvPr/>
        </p:nvSpPr>
        <p:spPr>
          <a:xfrm>
            <a:off x="11625245" y="6256346"/>
            <a:ext cx="141064" cy="220060"/>
          </a:xfrm>
          <a:prstGeom prst="rect">
            <a:avLst/>
          </a:prstGeom>
          <a:noFill/>
        </p:spPr>
        <p:txBody>
          <a:bodyPr wrap="square" lIns="0" tIns="0" rIns="0" bIns="0" rtlCol="0">
            <a:spAutoFit/>
          </a:bodyPr>
          <a:lstStyle/>
          <a:p>
            <a:pPr algn="r"/>
            <a:fld id="{F29A7B74-24C6-4C1D-AC24-988B454BF4AA}" type="slidenum">
              <a:rPr lang="fr-FR" sz="715" noProof="0" smtClean="0">
                <a:solidFill>
                  <a:schemeClr val="bg1"/>
                </a:solidFill>
              </a:rPr>
              <a:pPr algn="r"/>
              <a:t>‹N°›</a:t>
            </a:fld>
            <a:endParaRPr lang="fr-FR" sz="715" noProof="0">
              <a:solidFill>
                <a:schemeClr val="bg1"/>
              </a:solidFill>
            </a:endParaRPr>
          </a:p>
        </p:txBody>
      </p:sp>
      <p:cxnSp>
        <p:nvCxnSpPr>
          <p:cNvPr id="7" name="Straight Connector 6">
            <a:extLst>
              <a:ext uri="{FF2B5EF4-FFF2-40B4-BE49-F238E27FC236}">
                <a16:creationId xmlns:a16="http://schemas.microsoft.com/office/drawing/2014/main" id="{282E5A9E-E516-48DA-B76A-4B17CC6B14DC}"/>
              </a:ext>
            </a:extLst>
          </p:cNvPr>
          <p:cNvCxnSpPr>
            <a:cxnSpLocks/>
          </p:cNvCxnSpPr>
          <p:nvPr/>
        </p:nvCxnSpPr>
        <p:spPr>
          <a:xfrm>
            <a:off x="11867999" y="6325594"/>
            <a:ext cx="324001" cy="0"/>
          </a:xfrm>
          <a:prstGeom prst="line">
            <a:avLst/>
          </a:prstGeom>
          <a:ln cap="flat">
            <a:solidFill>
              <a:schemeClr val="bg1"/>
            </a:solidFill>
            <a:round/>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B09DBBA-1389-40AE-89C8-E26343DBF215}"/>
              </a:ext>
            </a:extLst>
          </p:cNvPr>
          <p:cNvSpPr>
            <a:spLocks noGrp="1"/>
          </p:cNvSpPr>
          <p:nvPr>
            <p:ph type="title" hasCustomPrompt="1"/>
          </p:nvPr>
        </p:nvSpPr>
        <p:spPr>
          <a:xfrm>
            <a:off x="1055690" y="746438"/>
            <a:ext cx="4608000" cy="360000"/>
          </a:xfrm>
          <a:prstGeom prst="rect">
            <a:avLst/>
          </a:prstGeom>
        </p:spPr>
        <p:txBody>
          <a:bodyPr lIns="0" tIns="0" rIns="0" bIns="0" anchor="t">
            <a:noAutofit/>
          </a:bodyPr>
          <a:lstStyle>
            <a:lvl1pPr>
              <a:lnSpc>
                <a:spcPct val="100000"/>
              </a:lnSpc>
              <a:defRPr sz="1908" b="1"/>
            </a:lvl1pPr>
          </a:lstStyle>
          <a:p>
            <a:r>
              <a:rPr lang="fr-FR" noProof="0"/>
              <a:t>Titre de slide</a:t>
            </a:r>
          </a:p>
        </p:txBody>
      </p:sp>
      <p:grpSp>
        <p:nvGrpSpPr>
          <p:cNvPr id="13" name="Group 12">
            <a:extLst>
              <a:ext uri="{FF2B5EF4-FFF2-40B4-BE49-F238E27FC236}">
                <a16:creationId xmlns:a16="http://schemas.microsoft.com/office/drawing/2014/main" id="{B580FEE5-DFDB-4713-B767-BCD26FE981BA}"/>
              </a:ext>
            </a:extLst>
          </p:cNvPr>
          <p:cNvGrpSpPr/>
          <p:nvPr/>
        </p:nvGrpSpPr>
        <p:grpSpPr>
          <a:xfrm>
            <a:off x="580257" y="814999"/>
            <a:ext cx="270334" cy="228942"/>
            <a:chOff x="5052510" y="-13119"/>
            <a:chExt cx="546136" cy="462515"/>
          </a:xfrm>
        </p:grpSpPr>
        <p:sp>
          <p:nvSpPr>
            <p:cNvPr id="14" name="Graphic 85">
              <a:extLst>
                <a:ext uri="{FF2B5EF4-FFF2-40B4-BE49-F238E27FC236}">
                  <a16:creationId xmlns:a16="http://schemas.microsoft.com/office/drawing/2014/main" id="{86CEDBE7-C650-45DE-9E8E-DE112745DF03}"/>
                </a:ext>
              </a:extLst>
            </p:cNvPr>
            <p:cNvSpPr/>
            <p:nvPr/>
          </p:nvSpPr>
          <p:spPr>
            <a:xfrm>
              <a:off x="5092752" y="-13119"/>
              <a:ext cx="505894" cy="104523"/>
            </a:xfrm>
            <a:custGeom>
              <a:avLst/>
              <a:gdLst>
                <a:gd name="connsiteX0" fmla="*/ 453633 w 505894"/>
                <a:gd name="connsiteY0" fmla="*/ 104523 h 104523"/>
                <a:gd name="connsiteX1" fmla="*/ 114976 w 505894"/>
                <a:gd name="connsiteY1" fmla="*/ 104523 h 104523"/>
                <a:gd name="connsiteX2" fmla="*/ 0 w 505894"/>
                <a:gd name="connsiteY2" fmla="*/ 0 h 104523"/>
                <a:gd name="connsiteX3" fmla="*/ 453633 w 505894"/>
                <a:gd name="connsiteY3" fmla="*/ 0 h 104523"/>
                <a:gd name="connsiteX4" fmla="*/ 505895 w 505894"/>
                <a:gd name="connsiteY4" fmla="*/ 52262 h 104523"/>
                <a:gd name="connsiteX5" fmla="*/ 453633 w 505894"/>
                <a:gd name="connsiteY5" fmla="*/ 104523 h 1045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5894" h="104523">
                  <a:moveTo>
                    <a:pt x="453633" y="104523"/>
                  </a:moveTo>
                  <a:lnTo>
                    <a:pt x="114976" y="104523"/>
                  </a:lnTo>
                  <a:lnTo>
                    <a:pt x="0" y="0"/>
                  </a:lnTo>
                  <a:lnTo>
                    <a:pt x="453633" y="0"/>
                  </a:lnTo>
                  <a:cubicBezTo>
                    <a:pt x="482377" y="0"/>
                    <a:pt x="505895" y="23518"/>
                    <a:pt x="505895" y="52262"/>
                  </a:cubicBezTo>
                  <a:cubicBezTo>
                    <a:pt x="505895" y="81528"/>
                    <a:pt x="482377" y="104523"/>
                    <a:pt x="453633" y="104523"/>
                  </a:cubicBezTo>
                </a:path>
              </a:pathLst>
            </a:custGeom>
            <a:solidFill>
              <a:schemeClr val="accent1"/>
            </a:solidFill>
            <a:ln w="5223" cap="flat">
              <a:noFill/>
              <a:prstDash val="solid"/>
              <a:miter/>
            </a:ln>
          </p:spPr>
          <p:txBody>
            <a:bodyPr rtlCol="0" anchor="ctr"/>
            <a:lstStyle/>
            <a:p>
              <a:endParaRPr lang="fr-FR" sz="1431" noProof="0"/>
            </a:p>
          </p:txBody>
        </p:sp>
        <p:sp>
          <p:nvSpPr>
            <p:cNvPr id="15" name="Graphic 85">
              <a:extLst>
                <a:ext uri="{FF2B5EF4-FFF2-40B4-BE49-F238E27FC236}">
                  <a16:creationId xmlns:a16="http://schemas.microsoft.com/office/drawing/2014/main" id="{46F98606-6462-4893-85F8-6507271A18CC}"/>
                </a:ext>
              </a:extLst>
            </p:cNvPr>
            <p:cNvSpPr/>
            <p:nvPr/>
          </p:nvSpPr>
          <p:spPr>
            <a:xfrm>
              <a:off x="5067666" y="173454"/>
              <a:ext cx="460426" cy="104523"/>
            </a:xfrm>
            <a:custGeom>
              <a:avLst/>
              <a:gdLst>
                <a:gd name="connsiteX0" fmla="*/ 407643 w 460426"/>
                <a:gd name="connsiteY0" fmla="*/ 104523 h 104523"/>
                <a:gd name="connsiteX1" fmla="*/ 114976 w 460426"/>
                <a:gd name="connsiteY1" fmla="*/ 104523 h 104523"/>
                <a:gd name="connsiteX2" fmla="*/ 0 w 460426"/>
                <a:gd name="connsiteY2" fmla="*/ 0 h 104523"/>
                <a:gd name="connsiteX3" fmla="*/ 408165 w 460426"/>
                <a:gd name="connsiteY3" fmla="*/ 0 h 104523"/>
                <a:gd name="connsiteX4" fmla="*/ 460427 w 460426"/>
                <a:gd name="connsiteY4" fmla="*/ 52262 h 104523"/>
                <a:gd name="connsiteX5" fmla="*/ 407643 w 460426"/>
                <a:gd name="connsiteY5" fmla="*/ 104523 h 1045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0426" h="104523">
                  <a:moveTo>
                    <a:pt x="407643" y="104523"/>
                  </a:moveTo>
                  <a:lnTo>
                    <a:pt x="114976" y="104523"/>
                  </a:lnTo>
                  <a:lnTo>
                    <a:pt x="0" y="0"/>
                  </a:lnTo>
                  <a:lnTo>
                    <a:pt x="408165" y="0"/>
                  </a:lnTo>
                  <a:cubicBezTo>
                    <a:pt x="436909" y="0"/>
                    <a:pt x="460427" y="23518"/>
                    <a:pt x="460427" y="52262"/>
                  </a:cubicBezTo>
                  <a:cubicBezTo>
                    <a:pt x="459905" y="81006"/>
                    <a:pt x="436387" y="104523"/>
                    <a:pt x="407643" y="104523"/>
                  </a:cubicBezTo>
                </a:path>
              </a:pathLst>
            </a:custGeom>
            <a:solidFill>
              <a:schemeClr val="accent1"/>
            </a:solidFill>
            <a:ln w="5223" cap="flat">
              <a:noFill/>
              <a:prstDash val="solid"/>
              <a:miter/>
            </a:ln>
          </p:spPr>
          <p:txBody>
            <a:bodyPr rtlCol="0" anchor="ctr"/>
            <a:lstStyle/>
            <a:p>
              <a:endParaRPr lang="fr-FR" sz="1431" noProof="0"/>
            </a:p>
          </p:txBody>
        </p:sp>
        <p:sp>
          <p:nvSpPr>
            <p:cNvPr id="16" name="Graphic 85">
              <a:extLst>
                <a:ext uri="{FF2B5EF4-FFF2-40B4-BE49-F238E27FC236}">
                  <a16:creationId xmlns:a16="http://schemas.microsoft.com/office/drawing/2014/main" id="{72E8DE79-1423-47EE-99FD-47D0E97076D8}"/>
                </a:ext>
              </a:extLst>
            </p:cNvPr>
            <p:cNvSpPr/>
            <p:nvPr/>
          </p:nvSpPr>
          <p:spPr>
            <a:xfrm>
              <a:off x="5052510" y="344873"/>
              <a:ext cx="391964" cy="104523"/>
            </a:xfrm>
            <a:custGeom>
              <a:avLst/>
              <a:gdLst>
                <a:gd name="connsiteX0" fmla="*/ 339702 w 391964"/>
                <a:gd name="connsiteY0" fmla="*/ 104523 h 104523"/>
                <a:gd name="connsiteX1" fmla="*/ 114976 w 391964"/>
                <a:gd name="connsiteY1" fmla="*/ 104523 h 104523"/>
                <a:gd name="connsiteX2" fmla="*/ 0 w 391964"/>
                <a:gd name="connsiteY2" fmla="*/ 0 h 104523"/>
                <a:gd name="connsiteX3" fmla="*/ 339702 w 391964"/>
                <a:gd name="connsiteY3" fmla="*/ 0 h 104523"/>
                <a:gd name="connsiteX4" fmla="*/ 391964 w 391964"/>
                <a:gd name="connsiteY4" fmla="*/ 52262 h 104523"/>
                <a:gd name="connsiteX5" fmla="*/ 339702 w 391964"/>
                <a:gd name="connsiteY5" fmla="*/ 104523 h 1045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1964" h="104523">
                  <a:moveTo>
                    <a:pt x="339702" y="104523"/>
                  </a:moveTo>
                  <a:lnTo>
                    <a:pt x="114976" y="104523"/>
                  </a:lnTo>
                  <a:lnTo>
                    <a:pt x="0" y="0"/>
                  </a:lnTo>
                  <a:lnTo>
                    <a:pt x="339702" y="0"/>
                  </a:lnTo>
                  <a:cubicBezTo>
                    <a:pt x="368446" y="0"/>
                    <a:pt x="391964" y="23518"/>
                    <a:pt x="391964" y="52262"/>
                  </a:cubicBezTo>
                  <a:cubicBezTo>
                    <a:pt x="391964" y="81006"/>
                    <a:pt x="368446" y="104523"/>
                    <a:pt x="339702" y="104523"/>
                  </a:cubicBezTo>
                </a:path>
              </a:pathLst>
            </a:custGeom>
            <a:solidFill>
              <a:schemeClr val="accent1"/>
            </a:solidFill>
            <a:ln w="5223" cap="flat">
              <a:noFill/>
              <a:prstDash val="solid"/>
              <a:miter/>
            </a:ln>
          </p:spPr>
          <p:txBody>
            <a:bodyPr rtlCol="0" anchor="ctr"/>
            <a:lstStyle/>
            <a:p>
              <a:endParaRPr lang="fr-FR" sz="1431" noProof="0"/>
            </a:p>
          </p:txBody>
        </p:sp>
      </p:grpSp>
      <p:sp>
        <p:nvSpPr>
          <p:cNvPr id="18" name="Text Placeholder 4">
            <a:extLst>
              <a:ext uri="{FF2B5EF4-FFF2-40B4-BE49-F238E27FC236}">
                <a16:creationId xmlns:a16="http://schemas.microsoft.com/office/drawing/2014/main" id="{8CE181A4-E96D-4CBF-948F-C4900CD7B792}"/>
              </a:ext>
            </a:extLst>
          </p:cNvPr>
          <p:cNvSpPr>
            <a:spLocks noGrp="1"/>
          </p:cNvSpPr>
          <p:nvPr>
            <p:ph type="body" sz="quarter" idx="12"/>
          </p:nvPr>
        </p:nvSpPr>
        <p:spPr>
          <a:xfrm>
            <a:off x="1055692" y="1435260"/>
            <a:ext cx="4607999" cy="4320000"/>
          </a:xfrm>
        </p:spPr>
        <p:txBody>
          <a:bodyPr>
            <a:noAutofit/>
          </a:bodyPr>
          <a:lstStyle>
            <a:lvl1pPr marL="0" indent="0">
              <a:lnSpc>
                <a:spcPct val="125000"/>
              </a:lnSpc>
              <a:buNone/>
              <a:defRPr sz="1431" b="0" cap="none" spc="0" baseline="0">
                <a:solidFill>
                  <a:schemeClr val="accent1"/>
                </a:solidFill>
              </a:defRPr>
            </a:lvl1pPr>
            <a:lvl2pPr marL="0" indent="0">
              <a:lnSpc>
                <a:spcPct val="125000"/>
              </a:lnSpc>
              <a:buNone/>
              <a:defRPr sz="1113" b="1">
                <a:solidFill>
                  <a:schemeClr val="accent3"/>
                </a:solidFill>
              </a:defRPr>
            </a:lvl2pPr>
            <a:lvl3pPr marL="0" indent="0">
              <a:lnSpc>
                <a:spcPct val="125000"/>
              </a:lnSpc>
              <a:buNone/>
              <a:defRPr sz="1113" b="0">
                <a:solidFill>
                  <a:schemeClr val="tx1"/>
                </a:solidFill>
              </a:defRPr>
            </a:lvl3pPr>
            <a:lvl4pPr marL="186043" indent="-186043">
              <a:lnSpc>
                <a:spcPct val="125000"/>
              </a:lnSpc>
              <a:buClr>
                <a:schemeClr val="accent1"/>
              </a:buClr>
              <a:buFont typeface="Arial" panose="020B0604020202020204" pitchFamily="34" charset="0"/>
              <a:buChar char="›"/>
              <a:defRPr>
                <a:solidFill>
                  <a:schemeClr val="tx1">
                    <a:lumMod val="75000"/>
                    <a:lumOff val="25000"/>
                  </a:schemeClr>
                </a:solidFill>
              </a:defRPr>
            </a:lvl4pPr>
            <a:lvl5pPr marL="343465" indent="-157421">
              <a:lnSpc>
                <a:spcPct val="125000"/>
              </a:lnSpc>
              <a:spcBef>
                <a:spcPts val="239"/>
              </a:spcBef>
              <a:buClrTx/>
              <a:buFont typeface="Wingdings" panose="05000000000000000000" pitchFamily="2" charset="2"/>
              <a:buChar char="§"/>
              <a:defRPr sz="954" i="0">
                <a:solidFill>
                  <a:schemeClr val="tx1">
                    <a:lumMod val="75000"/>
                    <a:lumOff val="25000"/>
                  </a:schemeClr>
                </a:solidFill>
              </a:defRPr>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19" name="Text Placeholder 4">
            <a:extLst>
              <a:ext uri="{FF2B5EF4-FFF2-40B4-BE49-F238E27FC236}">
                <a16:creationId xmlns:a16="http://schemas.microsoft.com/office/drawing/2014/main" id="{60D8F948-86AB-482C-A1FA-D97C272B1619}"/>
              </a:ext>
            </a:extLst>
          </p:cNvPr>
          <p:cNvSpPr>
            <a:spLocks noGrp="1"/>
          </p:cNvSpPr>
          <p:nvPr>
            <p:ph type="body" sz="quarter" idx="10"/>
          </p:nvPr>
        </p:nvSpPr>
        <p:spPr>
          <a:xfrm>
            <a:off x="6528310" y="1435260"/>
            <a:ext cx="4608001" cy="4320000"/>
          </a:xfrm>
        </p:spPr>
        <p:txBody>
          <a:bodyPr>
            <a:noAutofit/>
          </a:bodyPr>
          <a:lstStyle>
            <a:lvl1pPr marL="0" indent="0">
              <a:lnSpc>
                <a:spcPct val="125000"/>
              </a:lnSpc>
              <a:buNone/>
              <a:defRPr sz="1431" b="0" cap="none" spc="0" baseline="0">
                <a:solidFill>
                  <a:schemeClr val="accent5"/>
                </a:solidFill>
              </a:defRPr>
            </a:lvl1pPr>
            <a:lvl2pPr marL="0" indent="0">
              <a:lnSpc>
                <a:spcPct val="125000"/>
              </a:lnSpc>
              <a:buNone/>
              <a:defRPr sz="1113" b="1">
                <a:solidFill>
                  <a:schemeClr val="tx1"/>
                </a:solidFill>
              </a:defRPr>
            </a:lvl2pPr>
            <a:lvl3pPr marL="0" indent="0">
              <a:lnSpc>
                <a:spcPct val="125000"/>
              </a:lnSpc>
              <a:buNone/>
              <a:defRPr sz="1113" b="0">
                <a:solidFill>
                  <a:schemeClr val="bg1"/>
                </a:solidFill>
              </a:defRPr>
            </a:lvl3pPr>
            <a:lvl4pPr marL="186043" indent="-186043">
              <a:lnSpc>
                <a:spcPct val="125000"/>
              </a:lnSpc>
              <a:buClrTx/>
              <a:buFont typeface="Arial" panose="020B0604020202020204" pitchFamily="34" charset="0"/>
              <a:buChar char="›"/>
              <a:defRPr>
                <a:solidFill>
                  <a:schemeClr val="bg1"/>
                </a:solidFill>
              </a:defRPr>
            </a:lvl4pPr>
            <a:lvl5pPr marL="343465" indent="-157421">
              <a:lnSpc>
                <a:spcPct val="125000"/>
              </a:lnSpc>
              <a:spcBef>
                <a:spcPts val="239"/>
              </a:spcBef>
              <a:buClrTx/>
              <a:buFont typeface="Wingdings" panose="05000000000000000000" pitchFamily="2" charset="2"/>
              <a:buChar char="§"/>
              <a:defRPr sz="954" i="0">
                <a:solidFill>
                  <a:schemeClr val="bg1"/>
                </a:solidFill>
              </a:defRPr>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Tree>
    <p:extLst>
      <p:ext uri="{BB962C8B-B14F-4D97-AF65-F5344CB8AC3E}">
        <p14:creationId xmlns:p14="http://schemas.microsoft.com/office/powerpoint/2010/main" val="30283094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Texte 1 colonne + Image">
    <p:spTree>
      <p:nvGrpSpPr>
        <p:cNvPr id="1" name=""/>
        <p:cNvGrpSpPr/>
        <p:nvPr/>
      </p:nvGrpSpPr>
      <p:grpSpPr>
        <a:xfrm>
          <a:off x="0" y="0"/>
          <a:ext cx="0" cy="0"/>
          <a:chOff x="0" y="0"/>
          <a:chExt cx="0" cy="0"/>
        </a:xfrm>
      </p:grpSpPr>
      <p:pic>
        <p:nvPicPr>
          <p:cNvPr id="28" name="Graphic 27">
            <a:extLst>
              <a:ext uri="{FF2B5EF4-FFF2-40B4-BE49-F238E27FC236}">
                <a16:creationId xmlns:a16="http://schemas.microsoft.com/office/drawing/2014/main" id="{E41D4339-247D-4AB6-B215-4E020379194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780629" y="463156"/>
            <a:ext cx="985680" cy="134254"/>
          </a:xfrm>
          <a:prstGeom prst="rect">
            <a:avLst/>
          </a:prstGeom>
        </p:spPr>
      </p:pic>
      <p:sp>
        <p:nvSpPr>
          <p:cNvPr id="27" name="Picture Placeholder 26">
            <a:extLst>
              <a:ext uri="{FF2B5EF4-FFF2-40B4-BE49-F238E27FC236}">
                <a16:creationId xmlns:a16="http://schemas.microsoft.com/office/drawing/2014/main" id="{0B532112-8515-41F9-A7FA-6A541D0066F8}"/>
              </a:ext>
            </a:extLst>
          </p:cNvPr>
          <p:cNvSpPr>
            <a:spLocks noGrp="1"/>
          </p:cNvSpPr>
          <p:nvPr>
            <p:ph type="pic" sz="quarter" idx="11"/>
          </p:nvPr>
        </p:nvSpPr>
        <p:spPr>
          <a:xfrm>
            <a:off x="6096001" y="3"/>
            <a:ext cx="6096000" cy="6857999"/>
          </a:xfrm>
          <a:prstGeom prst="rect">
            <a:avLst/>
          </a:prstGeom>
          <a:solidFill>
            <a:schemeClr val="accent1"/>
          </a:solidFill>
        </p:spPr>
        <p:txBody>
          <a:bodyPr wrap="square" tIns="360000" bIns="360000" anchor="b">
            <a:noAutofit/>
          </a:bodyPr>
          <a:lstStyle>
            <a:lvl1pPr marL="0" indent="0" algn="ctr">
              <a:buNone/>
              <a:defRPr sz="1431" b="0" i="1">
                <a:solidFill>
                  <a:schemeClr val="bg1"/>
                </a:solidFill>
              </a:defRPr>
            </a:lvl1pPr>
          </a:lstStyle>
          <a:p>
            <a:r>
              <a:rPr lang="fr-FR"/>
              <a:t>Cliquez sur l'icône pour ajouter une image</a:t>
            </a:r>
            <a:endParaRPr lang="en-US"/>
          </a:p>
        </p:txBody>
      </p:sp>
      <p:sp>
        <p:nvSpPr>
          <p:cNvPr id="2" name="Title 1">
            <a:extLst>
              <a:ext uri="{FF2B5EF4-FFF2-40B4-BE49-F238E27FC236}">
                <a16:creationId xmlns:a16="http://schemas.microsoft.com/office/drawing/2014/main" id="{AB09DBBA-1389-40AE-89C8-E26343DBF215}"/>
              </a:ext>
            </a:extLst>
          </p:cNvPr>
          <p:cNvSpPr>
            <a:spLocks noGrp="1"/>
          </p:cNvSpPr>
          <p:nvPr>
            <p:ph type="title" hasCustomPrompt="1"/>
          </p:nvPr>
        </p:nvSpPr>
        <p:spPr>
          <a:xfrm>
            <a:off x="1055690" y="746438"/>
            <a:ext cx="4608000" cy="360000"/>
          </a:xfrm>
          <a:prstGeom prst="rect">
            <a:avLst/>
          </a:prstGeom>
        </p:spPr>
        <p:txBody>
          <a:bodyPr lIns="0" tIns="0" rIns="0" bIns="0" anchor="t">
            <a:noAutofit/>
          </a:bodyPr>
          <a:lstStyle>
            <a:lvl1pPr>
              <a:lnSpc>
                <a:spcPct val="100000"/>
              </a:lnSpc>
              <a:defRPr sz="1908" b="1"/>
            </a:lvl1pPr>
          </a:lstStyle>
          <a:p>
            <a:r>
              <a:rPr lang="fr-FR" noProof="0"/>
              <a:t>Titre de slide</a:t>
            </a:r>
          </a:p>
        </p:txBody>
      </p:sp>
      <p:grpSp>
        <p:nvGrpSpPr>
          <p:cNvPr id="10" name="Group 9">
            <a:extLst>
              <a:ext uri="{FF2B5EF4-FFF2-40B4-BE49-F238E27FC236}">
                <a16:creationId xmlns:a16="http://schemas.microsoft.com/office/drawing/2014/main" id="{8272D30D-93BE-4897-9F79-B35E231CBD8E}"/>
              </a:ext>
            </a:extLst>
          </p:cNvPr>
          <p:cNvGrpSpPr/>
          <p:nvPr/>
        </p:nvGrpSpPr>
        <p:grpSpPr>
          <a:xfrm>
            <a:off x="580257" y="814999"/>
            <a:ext cx="270334" cy="228942"/>
            <a:chOff x="5052510" y="-13119"/>
            <a:chExt cx="546136" cy="462515"/>
          </a:xfrm>
        </p:grpSpPr>
        <p:sp>
          <p:nvSpPr>
            <p:cNvPr id="11" name="Graphic 85">
              <a:extLst>
                <a:ext uri="{FF2B5EF4-FFF2-40B4-BE49-F238E27FC236}">
                  <a16:creationId xmlns:a16="http://schemas.microsoft.com/office/drawing/2014/main" id="{DDF3A659-25ED-43E6-9CD4-2C5B8694DA01}"/>
                </a:ext>
              </a:extLst>
            </p:cNvPr>
            <p:cNvSpPr/>
            <p:nvPr/>
          </p:nvSpPr>
          <p:spPr>
            <a:xfrm>
              <a:off x="5092752" y="-13119"/>
              <a:ext cx="505894" cy="104523"/>
            </a:xfrm>
            <a:custGeom>
              <a:avLst/>
              <a:gdLst>
                <a:gd name="connsiteX0" fmla="*/ 453633 w 505894"/>
                <a:gd name="connsiteY0" fmla="*/ 104523 h 104523"/>
                <a:gd name="connsiteX1" fmla="*/ 114976 w 505894"/>
                <a:gd name="connsiteY1" fmla="*/ 104523 h 104523"/>
                <a:gd name="connsiteX2" fmla="*/ 0 w 505894"/>
                <a:gd name="connsiteY2" fmla="*/ 0 h 104523"/>
                <a:gd name="connsiteX3" fmla="*/ 453633 w 505894"/>
                <a:gd name="connsiteY3" fmla="*/ 0 h 104523"/>
                <a:gd name="connsiteX4" fmla="*/ 505895 w 505894"/>
                <a:gd name="connsiteY4" fmla="*/ 52262 h 104523"/>
                <a:gd name="connsiteX5" fmla="*/ 453633 w 505894"/>
                <a:gd name="connsiteY5" fmla="*/ 104523 h 1045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5894" h="104523">
                  <a:moveTo>
                    <a:pt x="453633" y="104523"/>
                  </a:moveTo>
                  <a:lnTo>
                    <a:pt x="114976" y="104523"/>
                  </a:lnTo>
                  <a:lnTo>
                    <a:pt x="0" y="0"/>
                  </a:lnTo>
                  <a:lnTo>
                    <a:pt x="453633" y="0"/>
                  </a:lnTo>
                  <a:cubicBezTo>
                    <a:pt x="482377" y="0"/>
                    <a:pt x="505895" y="23518"/>
                    <a:pt x="505895" y="52262"/>
                  </a:cubicBezTo>
                  <a:cubicBezTo>
                    <a:pt x="505895" y="81528"/>
                    <a:pt x="482377" y="104523"/>
                    <a:pt x="453633" y="104523"/>
                  </a:cubicBezTo>
                </a:path>
              </a:pathLst>
            </a:custGeom>
            <a:solidFill>
              <a:schemeClr val="accent1"/>
            </a:solidFill>
            <a:ln w="5223" cap="flat">
              <a:noFill/>
              <a:prstDash val="solid"/>
              <a:miter/>
            </a:ln>
          </p:spPr>
          <p:txBody>
            <a:bodyPr rtlCol="0" anchor="ctr"/>
            <a:lstStyle/>
            <a:p>
              <a:endParaRPr lang="fr-FR" sz="1431" noProof="0"/>
            </a:p>
          </p:txBody>
        </p:sp>
        <p:sp>
          <p:nvSpPr>
            <p:cNvPr id="12" name="Graphic 85">
              <a:extLst>
                <a:ext uri="{FF2B5EF4-FFF2-40B4-BE49-F238E27FC236}">
                  <a16:creationId xmlns:a16="http://schemas.microsoft.com/office/drawing/2014/main" id="{E4F06DD6-EB95-45C0-81C6-66E9CA319CF6}"/>
                </a:ext>
              </a:extLst>
            </p:cNvPr>
            <p:cNvSpPr/>
            <p:nvPr/>
          </p:nvSpPr>
          <p:spPr>
            <a:xfrm>
              <a:off x="5067666" y="173454"/>
              <a:ext cx="460426" cy="104523"/>
            </a:xfrm>
            <a:custGeom>
              <a:avLst/>
              <a:gdLst>
                <a:gd name="connsiteX0" fmla="*/ 407643 w 460426"/>
                <a:gd name="connsiteY0" fmla="*/ 104523 h 104523"/>
                <a:gd name="connsiteX1" fmla="*/ 114976 w 460426"/>
                <a:gd name="connsiteY1" fmla="*/ 104523 h 104523"/>
                <a:gd name="connsiteX2" fmla="*/ 0 w 460426"/>
                <a:gd name="connsiteY2" fmla="*/ 0 h 104523"/>
                <a:gd name="connsiteX3" fmla="*/ 408165 w 460426"/>
                <a:gd name="connsiteY3" fmla="*/ 0 h 104523"/>
                <a:gd name="connsiteX4" fmla="*/ 460427 w 460426"/>
                <a:gd name="connsiteY4" fmla="*/ 52262 h 104523"/>
                <a:gd name="connsiteX5" fmla="*/ 407643 w 460426"/>
                <a:gd name="connsiteY5" fmla="*/ 104523 h 1045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0426" h="104523">
                  <a:moveTo>
                    <a:pt x="407643" y="104523"/>
                  </a:moveTo>
                  <a:lnTo>
                    <a:pt x="114976" y="104523"/>
                  </a:lnTo>
                  <a:lnTo>
                    <a:pt x="0" y="0"/>
                  </a:lnTo>
                  <a:lnTo>
                    <a:pt x="408165" y="0"/>
                  </a:lnTo>
                  <a:cubicBezTo>
                    <a:pt x="436909" y="0"/>
                    <a:pt x="460427" y="23518"/>
                    <a:pt x="460427" y="52262"/>
                  </a:cubicBezTo>
                  <a:cubicBezTo>
                    <a:pt x="459905" y="81006"/>
                    <a:pt x="436387" y="104523"/>
                    <a:pt x="407643" y="104523"/>
                  </a:cubicBezTo>
                </a:path>
              </a:pathLst>
            </a:custGeom>
            <a:solidFill>
              <a:schemeClr val="accent1"/>
            </a:solidFill>
            <a:ln w="5223" cap="flat">
              <a:noFill/>
              <a:prstDash val="solid"/>
              <a:miter/>
            </a:ln>
          </p:spPr>
          <p:txBody>
            <a:bodyPr rtlCol="0" anchor="ctr"/>
            <a:lstStyle/>
            <a:p>
              <a:endParaRPr lang="fr-FR" sz="1431" noProof="0"/>
            </a:p>
          </p:txBody>
        </p:sp>
        <p:sp>
          <p:nvSpPr>
            <p:cNvPr id="13" name="Graphic 85">
              <a:extLst>
                <a:ext uri="{FF2B5EF4-FFF2-40B4-BE49-F238E27FC236}">
                  <a16:creationId xmlns:a16="http://schemas.microsoft.com/office/drawing/2014/main" id="{FA19F7CE-9905-4D8F-A328-9FC24E0D21C7}"/>
                </a:ext>
              </a:extLst>
            </p:cNvPr>
            <p:cNvSpPr/>
            <p:nvPr/>
          </p:nvSpPr>
          <p:spPr>
            <a:xfrm>
              <a:off x="5052510" y="344873"/>
              <a:ext cx="391964" cy="104523"/>
            </a:xfrm>
            <a:custGeom>
              <a:avLst/>
              <a:gdLst>
                <a:gd name="connsiteX0" fmla="*/ 339702 w 391964"/>
                <a:gd name="connsiteY0" fmla="*/ 104523 h 104523"/>
                <a:gd name="connsiteX1" fmla="*/ 114976 w 391964"/>
                <a:gd name="connsiteY1" fmla="*/ 104523 h 104523"/>
                <a:gd name="connsiteX2" fmla="*/ 0 w 391964"/>
                <a:gd name="connsiteY2" fmla="*/ 0 h 104523"/>
                <a:gd name="connsiteX3" fmla="*/ 339702 w 391964"/>
                <a:gd name="connsiteY3" fmla="*/ 0 h 104523"/>
                <a:gd name="connsiteX4" fmla="*/ 391964 w 391964"/>
                <a:gd name="connsiteY4" fmla="*/ 52262 h 104523"/>
                <a:gd name="connsiteX5" fmla="*/ 339702 w 391964"/>
                <a:gd name="connsiteY5" fmla="*/ 104523 h 1045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1964" h="104523">
                  <a:moveTo>
                    <a:pt x="339702" y="104523"/>
                  </a:moveTo>
                  <a:lnTo>
                    <a:pt x="114976" y="104523"/>
                  </a:lnTo>
                  <a:lnTo>
                    <a:pt x="0" y="0"/>
                  </a:lnTo>
                  <a:lnTo>
                    <a:pt x="339702" y="0"/>
                  </a:lnTo>
                  <a:cubicBezTo>
                    <a:pt x="368446" y="0"/>
                    <a:pt x="391964" y="23518"/>
                    <a:pt x="391964" y="52262"/>
                  </a:cubicBezTo>
                  <a:cubicBezTo>
                    <a:pt x="391964" y="81006"/>
                    <a:pt x="368446" y="104523"/>
                    <a:pt x="339702" y="104523"/>
                  </a:cubicBezTo>
                </a:path>
              </a:pathLst>
            </a:custGeom>
            <a:solidFill>
              <a:schemeClr val="accent1"/>
            </a:solidFill>
            <a:ln w="5223" cap="flat">
              <a:noFill/>
              <a:prstDash val="solid"/>
              <a:miter/>
            </a:ln>
          </p:spPr>
          <p:txBody>
            <a:bodyPr rtlCol="0" anchor="ctr"/>
            <a:lstStyle/>
            <a:p>
              <a:endParaRPr lang="fr-FR" sz="1431" noProof="0"/>
            </a:p>
          </p:txBody>
        </p:sp>
      </p:grpSp>
      <p:sp>
        <p:nvSpPr>
          <p:cNvPr id="14" name="Text Placeholder 4">
            <a:extLst>
              <a:ext uri="{FF2B5EF4-FFF2-40B4-BE49-F238E27FC236}">
                <a16:creationId xmlns:a16="http://schemas.microsoft.com/office/drawing/2014/main" id="{FC4D4657-0867-4314-9C5E-E033CD2208D1}"/>
              </a:ext>
            </a:extLst>
          </p:cNvPr>
          <p:cNvSpPr>
            <a:spLocks noGrp="1"/>
          </p:cNvSpPr>
          <p:nvPr>
            <p:ph type="body" sz="quarter" idx="12"/>
          </p:nvPr>
        </p:nvSpPr>
        <p:spPr>
          <a:xfrm>
            <a:off x="1055692" y="1435260"/>
            <a:ext cx="4607999" cy="4320000"/>
          </a:xfrm>
        </p:spPr>
        <p:txBody>
          <a:bodyPr>
            <a:noAutofit/>
          </a:bodyPr>
          <a:lstStyle>
            <a:lvl1pPr marL="0" indent="0">
              <a:lnSpc>
                <a:spcPct val="125000"/>
              </a:lnSpc>
              <a:buNone/>
              <a:defRPr sz="1431" b="0" cap="none" spc="0" baseline="0">
                <a:solidFill>
                  <a:schemeClr val="accent1"/>
                </a:solidFill>
              </a:defRPr>
            </a:lvl1pPr>
            <a:lvl2pPr marL="0" indent="0">
              <a:lnSpc>
                <a:spcPct val="125000"/>
              </a:lnSpc>
              <a:buNone/>
              <a:defRPr sz="1113" b="1">
                <a:solidFill>
                  <a:schemeClr val="accent3"/>
                </a:solidFill>
              </a:defRPr>
            </a:lvl2pPr>
            <a:lvl3pPr marL="0" indent="0">
              <a:lnSpc>
                <a:spcPct val="125000"/>
              </a:lnSpc>
              <a:buNone/>
              <a:defRPr sz="1113" b="0">
                <a:solidFill>
                  <a:schemeClr val="tx1"/>
                </a:solidFill>
              </a:defRPr>
            </a:lvl3pPr>
            <a:lvl4pPr marL="186043" indent="-186043">
              <a:lnSpc>
                <a:spcPct val="125000"/>
              </a:lnSpc>
              <a:buClr>
                <a:schemeClr val="accent1"/>
              </a:buClr>
              <a:buFont typeface="Arial" panose="020B0604020202020204" pitchFamily="34" charset="0"/>
              <a:buChar char="›"/>
              <a:defRPr>
                <a:solidFill>
                  <a:schemeClr val="tx1">
                    <a:lumMod val="75000"/>
                    <a:lumOff val="25000"/>
                  </a:schemeClr>
                </a:solidFill>
              </a:defRPr>
            </a:lvl4pPr>
            <a:lvl5pPr marL="343465" indent="-157421">
              <a:lnSpc>
                <a:spcPct val="125000"/>
              </a:lnSpc>
              <a:spcBef>
                <a:spcPts val="239"/>
              </a:spcBef>
              <a:buClrTx/>
              <a:buFont typeface="Wingdings" panose="05000000000000000000" pitchFamily="2" charset="2"/>
              <a:buChar char="§"/>
              <a:defRPr sz="954" i="0">
                <a:solidFill>
                  <a:schemeClr val="tx1">
                    <a:lumMod val="75000"/>
                    <a:lumOff val="25000"/>
                  </a:schemeClr>
                </a:solidFill>
              </a:defRPr>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Tree>
    <p:extLst>
      <p:ext uri="{BB962C8B-B14F-4D97-AF65-F5344CB8AC3E}">
        <p14:creationId xmlns:p14="http://schemas.microsoft.com/office/powerpoint/2010/main" val="34280806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Texte 1 colonne">
    <p:spTree>
      <p:nvGrpSpPr>
        <p:cNvPr id="1" name=""/>
        <p:cNvGrpSpPr/>
        <p:nvPr/>
      </p:nvGrpSpPr>
      <p:grpSpPr>
        <a:xfrm>
          <a:off x="0" y="0"/>
          <a:ext cx="0" cy="0"/>
          <a:chOff x="0" y="0"/>
          <a:chExt cx="0" cy="0"/>
        </a:xfrm>
      </p:grpSpPr>
      <p:pic>
        <p:nvPicPr>
          <p:cNvPr id="4" name="Graphic 3">
            <a:extLst>
              <a:ext uri="{FF2B5EF4-FFF2-40B4-BE49-F238E27FC236}">
                <a16:creationId xmlns:a16="http://schemas.microsoft.com/office/drawing/2014/main" id="{004CA1A5-3B70-4E88-BCBA-58D429422E4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780629" y="463156"/>
            <a:ext cx="985680" cy="134254"/>
          </a:xfrm>
          <a:prstGeom prst="rect">
            <a:avLst/>
          </a:prstGeom>
        </p:spPr>
      </p:pic>
      <p:sp>
        <p:nvSpPr>
          <p:cNvPr id="6" name="TextBox 5">
            <a:extLst>
              <a:ext uri="{FF2B5EF4-FFF2-40B4-BE49-F238E27FC236}">
                <a16:creationId xmlns:a16="http://schemas.microsoft.com/office/drawing/2014/main" id="{26AB52B7-24E5-4C2F-B755-35C61C311DAD}"/>
              </a:ext>
            </a:extLst>
          </p:cNvPr>
          <p:cNvSpPr txBox="1"/>
          <p:nvPr/>
        </p:nvSpPr>
        <p:spPr>
          <a:xfrm>
            <a:off x="11625245" y="6256346"/>
            <a:ext cx="141064" cy="220060"/>
          </a:xfrm>
          <a:prstGeom prst="rect">
            <a:avLst/>
          </a:prstGeom>
          <a:noFill/>
        </p:spPr>
        <p:txBody>
          <a:bodyPr wrap="square" lIns="0" tIns="0" rIns="0" bIns="0" rtlCol="0">
            <a:spAutoFit/>
          </a:bodyPr>
          <a:lstStyle/>
          <a:p>
            <a:pPr algn="r"/>
            <a:fld id="{F29A7B74-24C6-4C1D-AC24-988B454BF4AA}" type="slidenum">
              <a:rPr lang="fr-FR" sz="715" noProof="0" smtClean="0">
                <a:solidFill>
                  <a:schemeClr val="tx1"/>
                </a:solidFill>
              </a:rPr>
              <a:pPr algn="r"/>
              <a:t>‹N°›</a:t>
            </a:fld>
            <a:endParaRPr lang="fr-FR" sz="715" noProof="0">
              <a:solidFill>
                <a:schemeClr val="tx1"/>
              </a:solidFill>
            </a:endParaRPr>
          </a:p>
        </p:txBody>
      </p:sp>
      <p:cxnSp>
        <p:nvCxnSpPr>
          <p:cNvPr id="7" name="Straight Connector 6">
            <a:extLst>
              <a:ext uri="{FF2B5EF4-FFF2-40B4-BE49-F238E27FC236}">
                <a16:creationId xmlns:a16="http://schemas.microsoft.com/office/drawing/2014/main" id="{282E5A9E-E516-48DA-B76A-4B17CC6B14DC}"/>
              </a:ext>
            </a:extLst>
          </p:cNvPr>
          <p:cNvCxnSpPr>
            <a:cxnSpLocks/>
          </p:cNvCxnSpPr>
          <p:nvPr/>
        </p:nvCxnSpPr>
        <p:spPr>
          <a:xfrm>
            <a:off x="11867999" y="6325594"/>
            <a:ext cx="324001" cy="0"/>
          </a:xfrm>
          <a:prstGeom prst="line">
            <a:avLst/>
          </a:prstGeom>
          <a:ln cap="flat">
            <a:solidFill>
              <a:schemeClr val="accent1"/>
            </a:solidFill>
            <a:round/>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B09DBBA-1389-40AE-89C8-E26343DBF215}"/>
              </a:ext>
            </a:extLst>
          </p:cNvPr>
          <p:cNvSpPr>
            <a:spLocks noGrp="1"/>
          </p:cNvSpPr>
          <p:nvPr>
            <p:ph type="title" hasCustomPrompt="1"/>
          </p:nvPr>
        </p:nvSpPr>
        <p:spPr>
          <a:xfrm>
            <a:off x="1055691" y="746438"/>
            <a:ext cx="10080620" cy="360000"/>
          </a:xfrm>
          <a:prstGeom prst="rect">
            <a:avLst/>
          </a:prstGeom>
        </p:spPr>
        <p:txBody>
          <a:bodyPr lIns="0" tIns="0" rIns="0" bIns="0" anchor="t">
            <a:noAutofit/>
          </a:bodyPr>
          <a:lstStyle>
            <a:lvl1pPr>
              <a:lnSpc>
                <a:spcPct val="100000"/>
              </a:lnSpc>
              <a:defRPr sz="1908" b="1"/>
            </a:lvl1pPr>
          </a:lstStyle>
          <a:p>
            <a:r>
              <a:rPr lang="fr-FR" noProof="0"/>
              <a:t>Titre de slide</a:t>
            </a:r>
          </a:p>
        </p:txBody>
      </p:sp>
      <p:grpSp>
        <p:nvGrpSpPr>
          <p:cNvPr id="18" name="Group 17">
            <a:extLst>
              <a:ext uri="{FF2B5EF4-FFF2-40B4-BE49-F238E27FC236}">
                <a16:creationId xmlns:a16="http://schemas.microsoft.com/office/drawing/2014/main" id="{EB67A83E-19E8-45E4-BF3F-8A481E2D2BB3}"/>
              </a:ext>
            </a:extLst>
          </p:cNvPr>
          <p:cNvGrpSpPr/>
          <p:nvPr/>
        </p:nvGrpSpPr>
        <p:grpSpPr>
          <a:xfrm>
            <a:off x="580257" y="814999"/>
            <a:ext cx="270334" cy="228942"/>
            <a:chOff x="5052510" y="-13119"/>
            <a:chExt cx="546136" cy="462515"/>
          </a:xfrm>
        </p:grpSpPr>
        <p:sp>
          <p:nvSpPr>
            <p:cNvPr id="19" name="Graphic 85">
              <a:extLst>
                <a:ext uri="{FF2B5EF4-FFF2-40B4-BE49-F238E27FC236}">
                  <a16:creationId xmlns:a16="http://schemas.microsoft.com/office/drawing/2014/main" id="{C7B3D791-A143-4490-B8C2-A3D6A3B364DE}"/>
                </a:ext>
              </a:extLst>
            </p:cNvPr>
            <p:cNvSpPr/>
            <p:nvPr/>
          </p:nvSpPr>
          <p:spPr>
            <a:xfrm>
              <a:off x="5092752" y="-13119"/>
              <a:ext cx="505894" cy="104523"/>
            </a:xfrm>
            <a:custGeom>
              <a:avLst/>
              <a:gdLst>
                <a:gd name="connsiteX0" fmla="*/ 453633 w 505894"/>
                <a:gd name="connsiteY0" fmla="*/ 104523 h 104523"/>
                <a:gd name="connsiteX1" fmla="*/ 114976 w 505894"/>
                <a:gd name="connsiteY1" fmla="*/ 104523 h 104523"/>
                <a:gd name="connsiteX2" fmla="*/ 0 w 505894"/>
                <a:gd name="connsiteY2" fmla="*/ 0 h 104523"/>
                <a:gd name="connsiteX3" fmla="*/ 453633 w 505894"/>
                <a:gd name="connsiteY3" fmla="*/ 0 h 104523"/>
                <a:gd name="connsiteX4" fmla="*/ 505895 w 505894"/>
                <a:gd name="connsiteY4" fmla="*/ 52262 h 104523"/>
                <a:gd name="connsiteX5" fmla="*/ 453633 w 505894"/>
                <a:gd name="connsiteY5" fmla="*/ 104523 h 1045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5894" h="104523">
                  <a:moveTo>
                    <a:pt x="453633" y="104523"/>
                  </a:moveTo>
                  <a:lnTo>
                    <a:pt x="114976" y="104523"/>
                  </a:lnTo>
                  <a:lnTo>
                    <a:pt x="0" y="0"/>
                  </a:lnTo>
                  <a:lnTo>
                    <a:pt x="453633" y="0"/>
                  </a:lnTo>
                  <a:cubicBezTo>
                    <a:pt x="482377" y="0"/>
                    <a:pt x="505895" y="23518"/>
                    <a:pt x="505895" y="52262"/>
                  </a:cubicBezTo>
                  <a:cubicBezTo>
                    <a:pt x="505895" y="81528"/>
                    <a:pt x="482377" y="104523"/>
                    <a:pt x="453633" y="104523"/>
                  </a:cubicBezTo>
                </a:path>
              </a:pathLst>
            </a:custGeom>
            <a:solidFill>
              <a:schemeClr val="accent1"/>
            </a:solidFill>
            <a:ln w="5223" cap="flat">
              <a:noFill/>
              <a:prstDash val="solid"/>
              <a:miter/>
            </a:ln>
          </p:spPr>
          <p:txBody>
            <a:bodyPr rtlCol="0" anchor="ctr"/>
            <a:lstStyle/>
            <a:p>
              <a:endParaRPr lang="fr-FR" sz="1431" noProof="0"/>
            </a:p>
          </p:txBody>
        </p:sp>
        <p:sp>
          <p:nvSpPr>
            <p:cNvPr id="20" name="Graphic 85">
              <a:extLst>
                <a:ext uri="{FF2B5EF4-FFF2-40B4-BE49-F238E27FC236}">
                  <a16:creationId xmlns:a16="http://schemas.microsoft.com/office/drawing/2014/main" id="{22E93F66-7B21-4281-BED6-9AB4A20EB50C}"/>
                </a:ext>
              </a:extLst>
            </p:cNvPr>
            <p:cNvSpPr/>
            <p:nvPr/>
          </p:nvSpPr>
          <p:spPr>
            <a:xfrm>
              <a:off x="5067666" y="173454"/>
              <a:ext cx="460426" cy="104523"/>
            </a:xfrm>
            <a:custGeom>
              <a:avLst/>
              <a:gdLst>
                <a:gd name="connsiteX0" fmla="*/ 407643 w 460426"/>
                <a:gd name="connsiteY0" fmla="*/ 104523 h 104523"/>
                <a:gd name="connsiteX1" fmla="*/ 114976 w 460426"/>
                <a:gd name="connsiteY1" fmla="*/ 104523 h 104523"/>
                <a:gd name="connsiteX2" fmla="*/ 0 w 460426"/>
                <a:gd name="connsiteY2" fmla="*/ 0 h 104523"/>
                <a:gd name="connsiteX3" fmla="*/ 408165 w 460426"/>
                <a:gd name="connsiteY3" fmla="*/ 0 h 104523"/>
                <a:gd name="connsiteX4" fmla="*/ 460427 w 460426"/>
                <a:gd name="connsiteY4" fmla="*/ 52262 h 104523"/>
                <a:gd name="connsiteX5" fmla="*/ 407643 w 460426"/>
                <a:gd name="connsiteY5" fmla="*/ 104523 h 1045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0426" h="104523">
                  <a:moveTo>
                    <a:pt x="407643" y="104523"/>
                  </a:moveTo>
                  <a:lnTo>
                    <a:pt x="114976" y="104523"/>
                  </a:lnTo>
                  <a:lnTo>
                    <a:pt x="0" y="0"/>
                  </a:lnTo>
                  <a:lnTo>
                    <a:pt x="408165" y="0"/>
                  </a:lnTo>
                  <a:cubicBezTo>
                    <a:pt x="436909" y="0"/>
                    <a:pt x="460427" y="23518"/>
                    <a:pt x="460427" y="52262"/>
                  </a:cubicBezTo>
                  <a:cubicBezTo>
                    <a:pt x="459905" y="81006"/>
                    <a:pt x="436387" y="104523"/>
                    <a:pt x="407643" y="104523"/>
                  </a:cubicBezTo>
                </a:path>
              </a:pathLst>
            </a:custGeom>
            <a:solidFill>
              <a:schemeClr val="accent1"/>
            </a:solidFill>
            <a:ln w="5223" cap="flat">
              <a:noFill/>
              <a:prstDash val="solid"/>
              <a:miter/>
            </a:ln>
          </p:spPr>
          <p:txBody>
            <a:bodyPr rtlCol="0" anchor="ctr"/>
            <a:lstStyle/>
            <a:p>
              <a:endParaRPr lang="fr-FR" sz="1431" noProof="0"/>
            </a:p>
          </p:txBody>
        </p:sp>
        <p:sp>
          <p:nvSpPr>
            <p:cNvPr id="21" name="Graphic 85">
              <a:extLst>
                <a:ext uri="{FF2B5EF4-FFF2-40B4-BE49-F238E27FC236}">
                  <a16:creationId xmlns:a16="http://schemas.microsoft.com/office/drawing/2014/main" id="{BC07C6AB-4D6A-4DF9-ACEF-C4B7A65EB596}"/>
                </a:ext>
              </a:extLst>
            </p:cNvPr>
            <p:cNvSpPr/>
            <p:nvPr/>
          </p:nvSpPr>
          <p:spPr>
            <a:xfrm>
              <a:off x="5052510" y="344873"/>
              <a:ext cx="391964" cy="104523"/>
            </a:xfrm>
            <a:custGeom>
              <a:avLst/>
              <a:gdLst>
                <a:gd name="connsiteX0" fmla="*/ 339702 w 391964"/>
                <a:gd name="connsiteY0" fmla="*/ 104523 h 104523"/>
                <a:gd name="connsiteX1" fmla="*/ 114976 w 391964"/>
                <a:gd name="connsiteY1" fmla="*/ 104523 h 104523"/>
                <a:gd name="connsiteX2" fmla="*/ 0 w 391964"/>
                <a:gd name="connsiteY2" fmla="*/ 0 h 104523"/>
                <a:gd name="connsiteX3" fmla="*/ 339702 w 391964"/>
                <a:gd name="connsiteY3" fmla="*/ 0 h 104523"/>
                <a:gd name="connsiteX4" fmla="*/ 391964 w 391964"/>
                <a:gd name="connsiteY4" fmla="*/ 52262 h 104523"/>
                <a:gd name="connsiteX5" fmla="*/ 339702 w 391964"/>
                <a:gd name="connsiteY5" fmla="*/ 104523 h 1045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1964" h="104523">
                  <a:moveTo>
                    <a:pt x="339702" y="104523"/>
                  </a:moveTo>
                  <a:lnTo>
                    <a:pt x="114976" y="104523"/>
                  </a:lnTo>
                  <a:lnTo>
                    <a:pt x="0" y="0"/>
                  </a:lnTo>
                  <a:lnTo>
                    <a:pt x="339702" y="0"/>
                  </a:lnTo>
                  <a:cubicBezTo>
                    <a:pt x="368446" y="0"/>
                    <a:pt x="391964" y="23518"/>
                    <a:pt x="391964" y="52262"/>
                  </a:cubicBezTo>
                  <a:cubicBezTo>
                    <a:pt x="391964" y="81006"/>
                    <a:pt x="368446" y="104523"/>
                    <a:pt x="339702" y="104523"/>
                  </a:cubicBezTo>
                </a:path>
              </a:pathLst>
            </a:custGeom>
            <a:solidFill>
              <a:schemeClr val="accent1"/>
            </a:solidFill>
            <a:ln w="5223" cap="flat">
              <a:noFill/>
              <a:prstDash val="solid"/>
              <a:miter/>
            </a:ln>
          </p:spPr>
          <p:txBody>
            <a:bodyPr rtlCol="0" anchor="ctr"/>
            <a:lstStyle/>
            <a:p>
              <a:endParaRPr lang="fr-FR" sz="1431" noProof="0"/>
            </a:p>
          </p:txBody>
        </p:sp>
      </p:grpSp>
      <p:sp>
        <p:nvSpPr>
          <p:cNvPr id="5" name="Text Placeholder 4">
            <a:extLst>
              <a:ext uri="{FF2B5EF4-FFF2-40B4-BE49-F238E27FC236}">
                <a16:creationId xmlns:a16="http://schemas.microsoft.com/office/drawing/2014/main" id="{8A347632-E9C0-4274-B320-D5F6A9079496}"/>
              </a:ext>
            </a:extLst>
          </p:cNvPr>
          <p:cNvSpPr>
            <a:spLocks noGrp="1"/>
          </p:cNvSpPr>
          <p:nvPr>
            <p:ph type="body" sz="quarter" idx="10"/>
          </p:nvPr>
        </p:nvSpPr>
        <p:spPr>
          <a:xfrm>
            <a:off x="1055692" y="1435260"/>
            <a:ext cx="10080619" cy="4320000"/>
          </a:xfrm>
        </p:spPr>
        <p:txBody>
          <a:bodyPr>
            <a:noAutofit/>
          </a:bodyPr>
          <a:lstStyle>
            <a:lvl1pPr marL="0" indent="0">
              <a:lnSpc>
                <a:spcPct val="125000"/>
              </a:lnSpc>
              <a:buNone/>
              <a:defRPr sz="1431" b="0" cap="none" spc="0" baseline="0">
                <a:solidFill>
                  <a:schemeClr val="accent1"/>
                </a:solidFill>
              </a:defRPr>
            </a:lvl1pPr>
            <a:lvl2pPr marL="0" indent="0">
              <a:lnSpc>
                <a:spcPct val="125000"/>
              </a:lnSpc>
              <a:buNone/>
              <a:defRPr sz="1113" b="1">
                <a:solidFill>
                  <a:schemeClr val="accent3"/>
                </a:solidFill>
              </a:defRPr>
            </a:lvl2pPr>
            <a:lvl3pPr marL="0" indent="0">
              <a:lnSpc>
                <a:spcPct val="125000"/>
              </a:lnSpc>
              <a:buNone/>
              <a:defRPr sz="1113" b="0">
                <a:solidFill>
                  <a:schemeClr val="tx1"/>
                </a:solidFill>
              </a:defRPr>
            </a:lvl3pPr>
            <a:lvl4pPr marL="186043" indent="-186043">
              <a:lnSpc>
                <a:spcPct val="125000"/>
              </a:lnSpc>
              <a:buClr>
                <a:schemeClr val="accent1"/>
              </a:buClr>
              <a:buFont typeface="Arial" panose="020B0604020202020204" pitchFamily="34" charset="0"/>
              <a:buChar char="›"/>
              <a:defRPr>
                <a:solidFill>
                  <a:schemeClr val="tx1">
                    <a:lumMod val="75000"/>
                    <a:lumOff val="25000"/>
                  </a:schemeClr>
                </a:solidFill>
              </a:defRPr>
            </a:lvl4pPr>
            <a:lvl5pPr marL="343465" indent="-157421">
              <a:lnSpc>
                <a:spcPct val="125000"/>
              </a:lnSpc>
              <a:spcBef>
                <a:spcPts val="239"/>
              </a:spcBef>
              <a:buClrTx/>
              <a:buFont typeface="Wingdings" panose="05000000000000000000" pitchFamily="2" charset="2"/>
              <a:buChar char="§"/>
              <a:defRPr sz="954" i="0">
                <a:solidFill>
                  <a:schemeClr val="tx1">
                    <a:lumMod val="75000"/>
                    <a:lumOff val="25000"/>
                  </a:schemeClr>
                </a:solidFill>
              </a:defRPr>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Tree>
    <p:extLst>
      <p:ext uri="{BB962C8B-B14F-4D97-AF65-F5344CB8AC3E}">
        <p14:creationId xmlns:p14="http://schemas.microsoft.com/office/powerpoint/2010/main" val="17059204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8BAB244-D5D2-0364-E0EE-CAFFCEEAD901}"/>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70C7C0A6-B55D-B792-795E-D1A8FCB9227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24E9E8DB-32B0-9D87-F15B-F5F4D4B51BB6}"/>
              </a:ext>
            </a:extLst>
          </p:cNvPr>
          <p:cNvSpPr>
            <a:spLocks noGrp="1"/>
          </p:cNvSpPr>
          <p:nvPr>
            <p:ph type="dt" sz="half" idx="10"/>
          </p:nvPr>
        </p:nvSpPr>
        <p:spPr/>
        <p:txBody>
          <a:bodyPr/>
          <a:lstStyle/>
          <a:p>
            <a:fld id="{2D3BE209-DBD4-4492-9077-E38C7E5B6B43}" type="datetimeFigureOut">
              <a:rPr lang="fr-FR" smtClean="0"/>
              <a:t>15/12/2023</a:t>
            </a:fld>
            <a:endParaRPr lang="fr-FR"/>
          </a:p>
        </p:txBody>
      </p:sp>
      <p:sp>
        <p:nvSpPr>
          <p:cNvPr id="5" name="Espace réservé du pied de page 4">
            <a:extLst>
              <a:ext uri="{FF2B5EF4-FFF2-40B4-BE49-F238E27FC236}">
                <a16:creationId xmlns:a16="http://schemas.microsoft.com/office/drawing/2014/main" id="{F1A6D222-467F-16B1-6C2C-F65C0C45AC73}"/>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A4D6F9F3-BF82-1BA6-9C44-088E65628430}"/>
              </a:ext>
            </a:extLst>
          </p:cNvPr>
          <p:cNvSpPr>
            <a:spLocks noGrp="1"/>
          </p:cNvSpPr>
          <p:nvPr>
            <p:ph type="sldNum" sz="quarter" idx="12"/>
          </p:nvPr>
        </p:nvSpPr>
        <p:spPr/>
        <p:txBody>
          <a:bodyPr/>
          <a:lstStyle/>
          <a:p>
            <a:fld id="{A85F7885-98D8-4EB7-8A71-E3C67C99826C}" type="slidenum">
              <a:rPr lang="fr-FR" smtClean="0"/>
              <a:t>‹N°›</a:t>
            </a:fld>
            <a:endParaRPr lang="fr-FR"/>
          </a:p>
        </p:txBody>
      </p:sp>
    </p:spTree>
    <p:extLst>
      <p:ext uri="{BB962C8B-B14F-4D97-AF65-F5344CB8AC3E}">
        <p14:creationId xmlns:p14="http://schemas.microsoft.com/office/powerpoint/2010/main" val="138149422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1_Sommaire [B]">
    <p:spTree>
      <p:nvGrpSpPr>
        <p:cNvPr id="1" name=""/>
        <p:cNvGrpSpPr/>
        <p:nvPr/>
      </p:nvGrpSpPr>
      <p:grpSpPr>
        <a:xfrm>
          <a:off x="0" y="0"/>
          <a:ext cx="0" cy="0"/>
          <a:chOff x="0" y="0"/>
          <a:chExt cx="0" cy="0"/>
        </a:xfrm>
      </p:grpSpPr>
      <p:sp>
        <p:nvSpPr>
          <p:cNvPr id="45" name="Rectangle 44">
            <a:extLst>
              <a:ext uri="{FF2B5EF4-FFF2-40B4-BE49-F238E27FC236}">
                <a16:creationId xmlns:a16="http://schemas.microsoft.com/office/drawing/2014/main" id="{A03FBEE9-616E-4488-B94E-F3CE832ED010}"/>
              </a:ext>
            </a:extLst>
          </p:cNvPr>
          <p:cNvSpPr/>
          <p:nvPr/>
        </p:nvSpPr>
        <p:spPr>
          <a:xfrm>
            <a:off x="0" y="0"/>
            <a:ext cx="12192000" cy="18589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31" noProof="0"/>
          </a:p>
        </p:txBody>
      </p:sp>
      <p:sp>
        <p:nvSpPr>
          <p:cNvPr id="3" name="Graphic 2">
            <a:extLst>
              <a:ext uri="{FF2B5EF4-FFF2-40B4-BE49-F238E27FC236}">
                <a16:creationId xmlns:a16="http://schemas.microsoft.com/office/drawing/2014/main" id="{6A899E79-E20C-4C1B-A7D9-5D118BB73578}"/>
              </a:ext>
            </a:extLst>
          </p:cNvPr>
          <p:cNvSpPr/>
          <p:nvPr/>
        </p:nvSpPr>
        <p:spPr>
          <a:xfrm>
            <a:off x="1055692" y="810232"/>
            <a:ext cx="1518295" cy="241328"/>
          </a:xfrm>
          <a:custGeom>
            <a:avLst/>
            <a:gdLst>
              <a:gd name="connsiteX0" fmla="*/ 1116330 w 2858452"/>
              <a:gd name="connsiteY0" fmla="*/ 132398 h 454342"/>
              <a:gd name="connsiteX1" fmla="*/ 1020128 w 2858452"/>
              <a:gd name="connsiteY1" fmla="*/ 184785 h 454342"/>
              <a:gd name="connsiteX2" fmla="*/ 925830 w 2858452"/>
              <a:gd name="connsiteY2" fmla="*/ 132398 h 454342"/>
              <a:gd name="connsiteX3" fmla="*/ 840105 w 2858452"/>
              <a:gd name="connsiteY3" fmla="*/ 175260 h 454342"/>
              <a:gd name="connsiteX4" fmla="*/ 840105 w 2858452"/>
              <a:gd name="connsiteY4" fmla="*/ 139065 h 454342"/>
              <a:gd name="connsiteX5" fmla="*/ 761048 w 2858452"/>
              <a:gd name="connsiteY5" fmla="*/ 139065 h 454342"/>
              <a:gd name="connsiteX6" fmla="*/ 761048 w 2858452"/>
              <a:gd name="connsiteY6" fmla="*/ 447675 h 454342"/>
              <a:gd name="connsiteX7" fmla="*/ 840105 w 2858452"/>
              <a:gd name="connsiteY7" fmla="*/ 447675 h 454342"/>
              <a:gd name="connsiteX8" fmla="*/ 840105 w 2858452"/>
              <a:gd name="connsiteY8" fmla="*/ 276225 h 454342"/>
              <a:gd name="connsiteX9" fmla="*/ 901065 w 2858452"/>
              <a:gd name="connsiteY9" fmla="*/ 201930 h 454342"/>
              <a:gd name="connsiteX10" fmla="*/ 956310 w 2858452"/>
              <a:gd name="connsiteY10" fmla="*/ 266700 h 454342"/>
              <a:gd name="connsiteX11" fmla="*/ 956310 w 2858452"/>
              <a:gd name="connsiteY11" fmla="*/ 447675 h 454342"/>
              <a:gd name="connsiteX12" fmla="*/ 1037273 w 2858452"/>
              <a:gd name="connsiteY12" fmla="*/ 447675 h 454342"/>
              <a:gd name="connsiteX13" fmla="*/ 1037273 w 2858452"/>
              <a:gd name="connsiteY13" fmla="*/ 273368 h 454342"/>
              <a:gd name="connsiteX14" fmla="*/ 1096328 w 2858452"/>
              <a:gd name="connsiteY14" fmla="*/ 200978 h 454342"/>
              <a:gd name="connsiteX15" fmla="*/ 1153478 w 2858452"/>
              <a:gd name="connsiteY15" fmla="*/ 268605 h 454342"/>
              <a:gd name="connsiteX16" fmla="*/ 1153478 w 2858452"/>
              <a:gd name="connsiteY16" fmla="*/ 446723 h 454342"/>
              <a:gd name="connsiteX17" fmla="*/ 1234440 w 2858452"/>
              <a:gd name="connsiteY17" fmla="*/ 446723 h 454342"/>
              <a:gd name="connsiteX18" fmla="*/ 1234440 w 2858452"/>
              <a:gd name="connsiteY18" fmla="*/ 257175 h 454342"/>
              <a:gd name="connsiteX19" fmla="*/ 1116330 w 2858452"/>
              <a:gd name="connsiteY19" fmla="*/ 132398 h 454342"/>
              <a:gd name="connsiteX20" fmla="*/ 545783 w 2858452"/>
              <a:gd name="connsiteY20" fmla="*/ 132398 h 454342"/>
              <a:gd name="connsiteX21" fmla="*/ 382905 w 2858452"/>
              <a:gd name="connsiteY21" fmla="*/ 293370 h 454342"/>
              <a:gd name="connsiteX22" fmla="*/ 545783 w 2858452"/>
              <a:gd name="connsiteY22" fmla="*/ 454343 h 454342"/>
              <a:gd name="connsiteX23" fmla="*/ 709613 w 2858452"/>
              <a:gd name="connsiteY23" fmla="*/ 293370 h 454342"/>
              <a:gd name="connsiteX24" fmla="*/ 545783 w 2858452"/>
              <a:gd name="connsiteY24" fmla="*/ 132398 h 454342"/>
              <a:gd name="connsiteX25" fmla="*/ 546735 w 2858452"/>
              <a:gd name="connsiteY25" fmla="*/ 378143 h 454342"/>
              <a:gd name="connsiteX26" fmla="*/ 461963 w 2858452"/>
              <a:gd name="connsiteY26" fmla="*/ 291465 h 454342"/>
              <a:gd name="connsiteX27" fmla="*/ 546735 w 2858452"/>
              <a:gd name="connsiteY27" fmla="*/ 204788 h 454342"/>
              <a:gd name="connsiteX28" fmla="*/ 631508 w 2858452"/>
              <a:gd name="connsiteY28" fmla="*/ 291465 h 454342"/>
              <a:gd name="connsiteX29" fmla="*/ 546735 w 2858452"/>
              <a:gd name="connsiteY29" fmla="*/ 378143 h 454342"/>
              <a:gd name="connsiteX30" fmla="*/ 1650683 w 2858452"/>
              <a:gd name="connsiteY30" fmla="*/ 132398 h 454342"/>
              <a:gd name="connsiteX31" fmla="*/ 1554480 w 2858452"/>
              <a:gd name="connsiteY31" fmla="*/ 184785 h 454342"/>
              <a:gd name="connsiteX32" fmla="*/ 1460183 w 2858452"/>
              <a:gd name="connsiteY32" fmla="*/ 132398 h 454342"/>
              <a:gd name="connsiteX33" fmla="*/ 1374458 w 2858452"/>
              <a:gd name="connsiteY33" fmla="*/ 175260 h 454342"/>
              <a:gd name="connsiteX34" fmla="*/ 1374458 w 2858452"/>
              <a:gd name="connsiteY34" fmla="*/ 139065 h 454342"/>
              <a:gd name="connsiteX35" fmla="*/ 1295400 w 2858452"/>
              <a:gd name="connsiteY35" fmla="*/ 139065 h 454342"/>
              <a:gd name="connsiteX36" fmla="*/ 1295400 w 2858452"/>
              <a:gd name="connsiteY36" fmla="*/ 447675 h 454342"/>
              <a:gd name="connsiteX37" fmla="*/ 1374458 w 2858452"/>
              <a:gd name="connsiteY37" fmla="*/ 447675 h 454342"/>
              <a:gd name="connsiteX38" fmla="*/ 1374458 w 2858452"/>
              <a:gd name="connsiteY38" fmla="*/ 276225 h 454342"/>
              <a:gd name="connsiteX39" fmla="*/ 1435418 w 2858452"/>
              <a:gd name="connsiteY39" fmla="*/ 201930 h 454342"/>
              <a:gd name="connsiteX40" fmla="*/ 1490663 w 2858452"/>
              <a:gd name="connsiteY40" fmla="*/ 266700 h 454342"/>
              <a:gd name="connsiteX41" fmla="*/ 1490663 w 2858452"/>
              <a:gd name="connsiteY41" fmla="*/ 447675 h 454342"/>
              <a:gd name="connsiteX42" fmla="*/ 1571625 w 2858452"/>
              <a:gd name="connsiteY42" fmla="*/ 447675 h 454342"/>
              <a:gd name="connsiteX43" fmla="*/ 1571625 w 2858452"/>
              <a:gd name="connsiteY43" fmla="*/ 273368 h 454342"/>
              <a:gd name="connsiteX44" fmla="*/ 1630680 w 2858452"/>
              <a:gd name="connsiteY44" fmla="*/ 200978 h 454342"/>
              <a:gd name="connsiteX45" fmla="*/ 1687830 w 2858452"/>
              <a:gd name="connsiteY45" fmla="*/ 268605 h 454342"/>
              <a:gd name="connsiteX46" fmla="*/ 1687830 w 2858452"/>
              <a:gd name="connsiteY46" fmla="*/ 446723 h 454342"/>
              <a:gd name="connsiteX47" fmla="*/ 1768793 w 2858452"/>
              <a:gd name="connsiteY47" fmla="*/ 446723 h 454342"/>
              <a:gd name="connsiteX48" fmla="*/ 1768793 w 2858452"/>
              <a:gd name="connsiteY48" fmla="*/ 257175 h 454342"/>
              <a:gd name="connsiteX49" fmla="*/ 1650683 w 2858452"/>
              <a:gd name="connsiteY49" fmla="*/ 132398 h 454342"/>
              <a:gd name="connsiteX50" fmla="*/ 199073 w 2858452"/>
              <a:gd name="connsiteY50" fmla="*/ 197168 h 454342"/>
              <a:gd name="connsiteX51" fmla="*/ 105728 w 2858452"/>
              <a:gd name="connsiteY51" fmla="*/ 144780 h 454342"/>
              <a:gd name="connsiteX52" fmla="*/ 170498 w 2858452"/>
              <a:gd name="connsiteY52" fmla="*/ 95250 h 454342"/>
              <a:gd name="connsiteX53" fmla="*/ 268605 w 2858452"/>
              <a:gd name="connsiteY53" fmla="*/ 147638 h 454342"/>
              <a:gd name="connsiteX54" fmla="*/ 334328 w 2858452"/>
              <a:gd name="connsiteY54" fmla="*/ 96203 h 454342"/>
              <a:gd name="connsiteX55" fmla="*/ 172403 w 2858452"/>
              <a:gd name="connsiteY55" fmla="*/ 23813 h 454342"/>
              <a:gd name="connsiteX56" fmla="*/ 24765 w 2858452"/>
              <a:gd name="connsiteY56" fmla="*/ 147638 h 454342"/>
              <a:gd name="connsiteX57" fmla="*/ 157163 w 2858452"/>
              <a:gd name="connsiteY57" fmla="*/ 265748 h 454342"/>
              <a:gd name="connsiteX58" fmla="*/ 255270 w 2858452"/>
              <a:gd name="connsiteY58" fmla="*/ 325755 h 454342"/>
              <a:gd name="connsiteX59" fmla="*/ 186690 w 2858452"/>
              <a:gd name="connsiteY59" fmla="*/ 378143 h 454342"/>
              <a:gd name="connsiteX60" fmla="*/ 72390 w 2858452"/>
              <a:gd name="connsiteY60" fmla="*/ 312420 h 454342"/>
              <a:gd name="connsiteX61" fmla="*/ 0 w 2858452"/>
              <a:gd name="connsiteY61" fmla="*/ 366713 h 454342"/>
              <a:gd name="connsiteX62" fmla="*/ 183833 w 2858452"/>
              <a:gd name="connsiteY62" fmla="*/ 452438 h 454342"/>
              <a:gd name="connsiteX63" fmla="*/ 337185 w 2858452"/>
              <a:gd name="connsiteY63" fmla="*/ 321945 h 454342"/>
              <a:gd name="connsiteX64" fmla="*/ 199073 w 2858452"/>
              <a:gd name="connsiteY64" fmla="*/ 197168 h 454342"/>
              <a:gd name="connsiteX65" fmla="*/ 2173605 w 2858452"/>
              <a:gd name="connsiteY65" fmla="*/ 446723 h 454342"/>
              <a:gd name="connsiteX66" fmla="*/ 2254568 w 2858452"/>
              <a:gd name="connsiteY66" fmla="*/ 446723 h 454342"/>
              <a:gd name="connsiteX67" fmla="*/ 2254568 w 2858452"/>
              <a:gd name="connsiteY67" fmla="*/ 138113 h 454342"/>
              <a:gd name="connsiteX68" fmla="*/ 2173605 w 2858452"/>
              <a:gd name="connsiteY68" fmla="*/ 138113 h 454342"/>
              <a:gd name="connsiteX69" fmla="*/ 2173605 w 2858452"/>
              <a:gd name="connsiteY69" fmla="*/ 446723 h 454342"/>
              <a:gd name="connsiteX70" fmla="*/ 2395538 w 2858452"/>
              <a:gd name="connsiteY70" fmla="*/ 185738 h 454342"/>
              <a:gd name="connsiteX71" fmla="*/ 2395538 w 2858452"/>
              <a:gd name="connsiteY71" fmla="*/ 138113 h 454342"/>
              <a:gd name="connsiteX72" fmla="*/ 2317433 w 2858452"/>
              <a:gd name="connsiteY72" fmla="*/ 138113 h 454342"/>
              <a:gd name="connsiteX73" fmla="*/ 2317433 w 2858452"/>
              <a:gd name="connsiteY73" fmla="*/ 446723 h 454342"/>
              <a:gd name="connsiteX74" fmla="*/ 2395538 w 2858452"/>
              <a:gd name="connsiteY74" fmla="*/ 446723 h 454342"/>
              <a:gd name="connsiteX75" fmla="*/ 2395538 w 2858452"/>
              <a:gd name="connsiteY75" fmla="*/ 283845 h 454342"/>
              <a:gd name="connsiteX76" fmla="*/ 2462213 w 2858452"/>
              <a:gd name="connsiteY76" fmla="*/ 211455 h 454342"/>
              <a:gd name="connsiteX77" fmla="*/ 2503170 w 2858452"/>
              <a:gd name="connsiteY77" fmla="*/ 221933 h 454342"/>
              <a:gd name="connsiteX78" fmla="*/ 2531745 w 2858452"/>
              <a:gd name="connsiteY78" fmla="*/ 143828 h 454342"/>
              <a:gd name="connsiteX79" fmla="*/ 2479358 w 2858452"/>
              <a:gd name="connsiteY79" fmla="*/ 131445 h 454342"/>
              <a:gd name="connsiteX80" fmla="*/ 2395538 w 2858452"/>
              <a:gd name="connsiteY80" fmla="*/ 185738 h 454342"/>
              <a:gd name="connsiteX81" fmla="*/ 2858453 w 2858452"/>
              <a:gd name="connsiteY81" fmla="*/ 290513 h 454342"/>
              <a:gd name="connsiteX82" fmla="*/ 2699385 w 2858452"/>
              <a:gd name="connsiteY82" fmla="*/ 132398 h 454342"/>
              <a:gd name="connsiteX83" fmla="*/ 2537460 w 2858452"/>
              <a:gd name="connsiteY83" fmla="*/ 293370 h 454342"/>
              <a:gd name="connsiteX84" fmla="*/ 2701290 w 2858452"/>
              <a:gd name="connsiteY84" fmla="*/ 453390 h 454342"/>
              <a:gd name="connsiteX85" fmla="*/ 2843213 w 2858452"/>
              <a:gd name="connsiteY85" fmla="*/ 381953 h 454342"/>
              <a:gd name="connsiteX86" fmla="*/ 2778443 w 2858452"/>
              <a:gd name="connsiteY86" fmla="*/ 343853 h 454342"/>
              <a:gd name="connsiteX87" fmla="*/ 2702243 w 2858452"/>
              <a:gd name="connsiteY87" fmla="*/ 384810 h 454342"/>
              <a:gd name="connsiteX88" fmla="*/ 2613660 w 2858452"/>
              <a:gd name="connsiteY88" fmla="*/ 320040 h 454342"/>
              <a:gd name="connsiteX89" fmla="*/ 2858453 w 2858452"/>
              <a:gd name="connsiteY89" fmla="*/ 320040 h 454342"/>
              <a:gd name="connsiteX90" fmla="*/ 2858453 w 2858452"/>
              <a:gd name="connsiteY90" fmla="*/ 290513 h 454342"/>
              <a:gd name="connsiteX91" fmla="*/ 2615565 w 2858452"/>
              <a:gd name="connsiteY91" fmla="*/ 258128 h 454342"/>
              <a:gd name="connsiteX92" fmla="*/ 2699385 w 2858452"/>
              <a:gd name="connsiteY92" fmla="*/ 199073 h 454342"/>
              <a:gd name="connsiteX93" fmla="*/ 2780348 w 2858452"/>
              <a:gd name="connsiteY93" fmla="*/ 258128 h 454342"/>
              <a:gd name="connsiteX94" fmla="*/ 2615565 w 2858452"/>
              <a:gd name="connsiteY94" fmla="*/ 258128 h 454342"/>
              <a:gd name="connsiteX95" fmla="*/ 2213610 w 2858452"/>
              <a:gd name="connsiteY95" fmla="*/ 0 h 454342"/>
              <a:gd name="connsiteX96" fmla="*/ 2163128 w 2858452"/>
              <a:gd name="connsiteY96" fmla="*/ 51435 h 454342"/>
              <a:gd name="connsiteX97" fmla="*/ 2213610 w 2858452"/>
              <a:gd name="connsiteY97" fmla="*/ 101918 h 454342"/>
              <a:gd name="connsiteX98" fmla="*/ 2264093 w 2858452"/>
              <a:gd name="connsiteY98" fmla="*/ 51435 h 454342"/>
              <a:gd name="connsiteX99" fmla="*/ 2213610 w 2858452"/>
              <a:gd name="connsiteY99" fmla="*/ 0 h 454342"/>
              <a:gd name="connsiteX100" fmla="*/ 1970723 w 2858452"/>
              <a:gd name="connsiteY100" fmla="*/ 132398 h 454342"/>
              <a:gd name="connsiteX101" fmla="*/ 1824990 w 2858452"/>
              <a:gd name="connsiteY101" fmla="*/ 202883 h 454342"/>
              <a:gd name="connsiteX102" fmla="*/ 1897380 w 2858452"/>
              <a:gd name="connsiteY102" fmla="*/ 239078 h 454342"/>
              <a:gd name="connsiteX103" fmla="*/ 1969770 w 2858452"/>
              <a:gd name="connsiteY103" fmla="*/ 198120 h 454342"/>
              <a:gd name="connsiteX104" fmla="*/ 2036445 w 2858452"/>
              <a:gd name="connsiteY104" fmla="*/ 254318 h 454342"/>
              <a:gd name="connsiteX105" fmla="*/ 2036445 w 2858452"/>
              <a:gd name="connsiteY105" fmla="*/ 258128 h 454342"/>
              <a:gd name="connsiteX106" fmla="*/ 1955483 w 2858452"/>
              <a:gd name="connsiteY106" fmla="*/ 258128 h 454342"/>
              <a:gd name="connsiteX107" fmla="*/ 1816418 w 2858452"/>
              <a:gd name="connsiteY107" fmla="*/ 361950 h 454342"/>
              <a:gd name="connsiteX108" fmla="*/ 1924050 w 2858452"/>
              <a:gd name="connsiteY108" fmla="*/ 454343 h 454342"/>
              <a:gd name="connsiteX109" fmla="*/ 2037398 w 2858452"/>
              <a:gd name="connsiteY109" fmla="*/ 401003 h 454342"/>
              <a:gd name="connsiteX110" fmla="*/ 2037398 w 2858452"/>
              <a:gd name="connsiteY110" fmla="*/ 448628 h 454342"/>
              <a:gd name="connsiteX111" fmla="*/ 2113598 w 2858452"/>
              <a:gd name="connsiteY111" fmla="*/ 448628 h 454342"/>
              <a:gd name="connsiteX112" fmla="*/ 2113598 w 2858452"/>
              <a:gd name="connsiteY112" fmla="*/ 257175 h 454342"/>
              <a:gd name="connsiteX113" fmla="*/ 1970723 w 2858452"/>
              <a:gd name="connsiteY113" fmla="*/ 132398 h 454342"/>
              <a:gd name="connsiteX114" fmla="*/ 2037398 w 2858452"/>
              <a:gd name="connsiteY114" fmla="*/ 332423 h 454342"/>
              <a:gd name="connsiteX115" fmla="*/ 1946910 w 2858452"/>
              <a:gd name="connsiteY115" fmla="*/ 388620 h 454342"/>
              <a:gd name="connsiteX116" fmla="*/ 1899285 w 2858452"/>
              <a:gd name="connsiteY116" fmla="*/ 355283 h 454342"/>
              <a:gd name="connsiteX117" fmla="*/ 1965008 w 2858452"/>
              <a:gd name="connsiteY117" fmla="*/ 316230 h 454342"/>
              <a:gd name="connsiteX118" fmla="*/ 2037398 w 2858452"/>
              <a:gd name="connsiteY118" fmla="*/ 316230 h 454342"/>
              <a:gd name="connsiteX119" fmla="*/ 2037398 w 2858452"/>
              <a:gd name="connsiteY119" fmla="*/ 332423 h 454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Lst>
            <a:rect l="l" t="t" r="r" b="b"/>
            <a:pathLst>
              <a:path w="2858452" h="454342">
                <a:moveTo>
                  <a:pt x="1116330" y="132398"/>
                </a:moveTo>
                <a:cubicBezTo>
                  <a:pt x="1074420" y="132398"/>
                  <a:pt x="1039178" y="152400"/>
                  <a:pt x="1020128" y="184785"/>
                </a:cubicBezTo>
                <a:cubicBezTo>
                  <a:pt x="1003935" y="151448"/>
                  <a:pt x="972503" y="132398"/>
                  <a:pt x="925830" y="132398"/>
                </a:cubicBezTo>
                <a:cubicBezTo>
                  <a:pt x="888683" y="132398"/>
                  <a:pt x="859155" y="148590"/>
                  <a:pt x="840105" y="175260"/>
                </a:cubicBezTo>
                <a:lnTo>
                  <a:pt x="840105" y="139065"/>
                </a:lnTo>
                <a:lnTo>
                  <a:pt x="761048" y="139065"/>
                </a:lnTo>
                <a:lnTo>
                  <a:pt x="761048" y="447675"/>
                </a:lnTo>
                <a:lnTo>
                  <a:pt x="840105" y="447675"/>
                </a:lnTo>
                <a:lnTo>
                  <a:pt x="840105" y="276225"/>
                </a:lnTo>
                <a:cubicBezTo>
                  <a:pt x="840105" y="226695"/>
                  <a:pt x="863918" y="201930"/>
                  <a:pt x="901065" y="201930"/>
                </a:cubicBezTo>
                <a:cubicBezTo>
                  <a:pt x="939165" y="201930"/>
                  <a:pt x="956310" y="225743"/>
                  <a:pt x="956310" y="266700"/>
                </a:cubicBezTo>
                <a:lnTo>
                  <a:pt x="956310" y="447675"/>
                </a:lnTo>
                <a:lnTo>
                  <a:pt x="1037273" y="447675"/>
                </a:lnTo>
                <a:lnTo>
                  <a:pt x="1037273" y="273368"/>
                </a:lnTo>
                <a:cubicBezTo>
                  <a:pt x="1037273" y="224790"/>
                  <a:pt x="1061085" y="200978"/>
                  <a:pt x="1096328" y="200978"/>
                </a:cubicBezTo>
                <a:cubicBezTo>
                  <a:pt x="1136333" y="200978"/>
                  <a:pt x="1153478" y="226695"/>
                  <a:pt x="1153478" y="268605"/>
                </a:cubicBezTo>
                <a:lnTo>
                  <a:pt x="1153478" y="446723"/>
                </a:lnTo>
                <a:lnTo>
                  <a:pt x="1234440" y="446723"/>
                </a:lnTo>
                <a:lnTo>
                  <a:pt x="1234440" y="257175"/>
                </a:lnTo>
                <a:cubicBezTo>
                  <a:pt x="1234440" y="180023"/>
                  <a:pt x="1195388" y="132398"/>
                  <a:pt x="1116330" y="132398"/>
                </a:cubicBezTo>
                <a:close/>
                <a:moveTo>
                  <a:pt x="545783" y="132398"/>
                </a:moveTo>
                <a:cubicBezTo>
                  <a:pt x="453390" y="132398"/>
                  <a:pt x="382905" y="203835"/>
                  <a:pt x="382905" y="293370"/>
                </a:cubicBezTo>
                <a:cubicBezTo>
                  <a:pt x="382905" y="381953"/>
                  <a:pt x="453390" y="454343"/>
                  <a:pt x="545783" y="454343"/>
                </a:cubicBezTo>
                <a:cubicBezTo>
                  <a:pt x="639128" y="454343"/>
                  <a:pt x="709613" y="381953"/>
                  <a:pt x="709613" y="293370"/>
                </a:cubicBezTo>
                <a:cubicBezTo>
                  <a:pt x="709613" y="203835"/>
                  <a:pt x="638175" y="132398"/>
                  <a:pt x="545783" y="132398"/>
                </a:cubicBezTo>
                <a:close/>
                <a:moveTo>
                  <a:pt x="546735" y="378143"/>
                </a:moveTo>
                <a:cubicBezTo>
                  <a:pt x="499110" y="378143"/>
                  <a:pt x="461963" y="340043"/>
                  <a:pt x="461963" y="291465"/>
                </a:cubicBezTo>
                <a:cubicBezTo>
                  <a:pt x="461963" y="243840"/>
                  <a:pt x="499110" y="204788"/>
                  <a:pt x="546735" y="204788"/>
                </a:cubicBezTo>
                <a:cubicBezTo>
                  <a:pt x="593408" y="204788"/>
                  <a:pt x="631508" y="242888"/>
                  <a:pt x="631508" y="291465"/>
                </a:cubicBezTo>
                <a:cubicBezTo>
                  <a:pt x="630555" y="340043"/>
                  <a:pt x="593408" y="378143"/>
                  <a:pt x="546735" y="378143"/>
                </a:cubicBezTo>
                <a:close/>
                <a:moveTo>
                  <a:pt x="1650683" y="132398"/>
                </a:moveTo>
                <a:cubicBezTo>
                  <a:pt x="1608773" y="132398"/>
                  <a:pt x="1573530" y="152400"/>
                  <a:pt x="1554480" y="184785"/>
                </a:cubicBezTo>
                <a:cubicBezTo>
                  <a:pt x="1538288" y="151448"/>
                  <a:pt x="1506855" y="132398"/>
                  <a:pt x="1460183" y="132398"/>
                </a:cubicBezTo>
                <a:cubicBezTo>
                  <a:pt x="1423035" y="132398"/>
                  <a:pt x="1393508" y="148590"/>
                  <a:pt x="1374458" y="175260"/>
                </a:cubicBezTo>
                <a:lnTo>
                  <a:pt x="1374458" y="139065"/>
                </a:lnTo>
                <a:lnTo>
                  <a:pt x="1295400" y="139065"/>
                </a:lnTo>
                <a:lnTo>
                  <a:pt x="1295400" y="447675"/>
                </a:lnTo>
                <a:lnTo>
                  <a:pt x="1374458" y="447675"/>
                </a:lnTo>
                <a:lnTo>
                  <a:pt x="1374458" y="276225"/>
                </a:lnTo>
                <a:cubicBezTo>
                  <a:pt x="1374458" y="226695"/>
                  <a:pt x="1398270" y="201930"/>
                  <a:pt x="1435418" y="201930"/>
                </a:cubicBezTo>
                <a:cubicBezTo>
                  <a:pt x="1473518" y="201930"/>
                  <a:pt x="1490663" y="225743"/>
                  <a:pt x="1490663" y="266700"/>
                </a:cubicBezTo>
                <a:lnTo>
                  <a:pt x="1490663" y="447675"/>
                </a:lnTo>
                <a:lnTo>
                  <a:pt x="1571625" y="447675"/>
                </a:lnTo>
                <a:lnTo>
                  <a:pt x="1571625" y="273368"/>
                </a:lnTo>
                <a:cubicBezTo>
                  <a:pt x="1571625" y="224790"/>
                  <a:pt x="1595438" y="200978"/>
                  <a:pt x="1630680" y="200978"/>
                </a:cubicBezTo>
                <a:cubicBezTo>
                  <a:pt x="1670685" y="200978"/>
                  <a:pt x="1687830" y="226695"/>
                  <a:pt x="1687830" y="268605"/>
                </a:cubicBezTo>
                <a:lnTo>
                  <a:pt x="1687830" y="446723"/>
                </a:lnTo>
                <a:lnTo>
                  <a:pt x="1768793" y="446723"/>
                </a:lnTo>
                <a:lnTo>
                  <a:pt x="1768793" y="257175"/>
                </a:lnTo>
                <a:cubicBezTo>
                  <a:pt x="1767840" y="180023"/>
                  <a:pt x="1728788" y="132398"/>
                  <a:pt x="1650683" y="132398"/>
                </a:cubicBezTo>
                <a:close/>
                <a:moveTo>
                  <a:pt x="199073" y="197168"/>
                </a:moveTo>
                <a:cubicBezTo>
                  <a:pt x="146685" y="184785"/>
                  <a:pt x="105728" y="179070"/>
                  <a:pt x="105728" y="144780"/>
                </a:cubicBezTo>
                <a:cubicBezTo>
                  <a:pt x="105728" y="117158"/>
                  <a:pt x="124778" y="95250"/>
                  <a:pt x="170498" y="95250"/>
                </a:cubicBezTo>
                <a:cubicBezTo>
                  <a:pt x="218123" y="95250"/>
                  <a:pt x="246698" y="115253"/>
                  <a:pt x="268605" y="147638"/>
                </a:cubicBezTo>
                <a:lnTo>
                  <a:pt x="334328" y="96203"/>
                </a:lnTo>
                <a:cubicBezTo>
                  <a:pt x="292418" y="49530"/>
                  <a:pt x="245745" y="23813"/>
                  <a:pt x="172403" y="23813"/>
                </a:cubicBezTo>
                <a:cubicBezTo>
                  <a:pt x="85725" y="23813"/>
                  <a:pt x="24765" y="79058"/>
                  <a:pt x="24765" y="147638"/>
                </a:cubicBezTo>
                <a:cubicBezTo>
                  <a:pt x="24765" y="232410"/>
                  <a:pt x="94298" y="252413"/>
                  <a:pt x="157163" y="265748"/>
                </a:cubicBezTo>
                <a:cubicBezTo>
                  <a:pt x="215265" y="279083"/>
                  <a:pt x="255270" y="286703"/>
                  <a:pt x="255270" y="325755"/>
                </a:cubicBezTo>
                <a:cubicBezTo>
                  <a:pt x="255270" y="356235"/>
                  <a:pt x="231458" y="378143"/>
                  <a:pt x="186690" y="378143"/>
                </a:cubicBezTo>
                <a:cubicBezTo>
                  <a:pt x="137160" y="378143"/>
                  <a:pt x="100013" y="356235"/>
                  <a:pt x="72390" y="312420"/>
                </a:cubicBezTo>
                <a:lnTo>
                  <a:pt x="0" y="366713"/>
                </a:lnTo>
                <a:cubicBezTo>
                  <a:pt x="39053" y="417195"/>
                  <a:pt x="94298" y="452438"/>
                  <a:pt x="183833" y="452438"/>
                </a:cubicBezTo>
                <a:cubicBezTo>
                  <a:pt x="277178" y="452438"/>
                  <a:pt x="337185" y="393383"/>
                  <a:pt x="337185" y="321945"/>
                </a:cubicBezTo>
                <a:cubicBezTo>
                  <a:pt x="337185" y="231458"/>
                  <a:pt x="263843" y="210503"/>
                  <a:pt x="199073" y="197168"/>
                </a:cubicBezTo>
                <a:close/>
                <a:moveTo>
                  <a:pt x="2173605" y="446723"/>
                </a:moveTo>
                <a:lnTo>
                  <a:pt x="2254568" y="446723"/>
                </a:lnTo>
                <a:lnTo>
                  <a:pt x="2254568" y="138113"/>
                </a:lnTo>
                <a:lnTo>
                  <a:pt x="2173605" y="138113"/>
                </a:lnTo>
                <a:lnTo>
                  <a:pt x="2173605" y="446723"/>
                </a:lnTo>
                <a:close/>
                <a:moveTo>
                  <a:pt x="2395538" y="185738"/>
                </a:moveTo>
                <a:lnTo>
                  <a:pt x="2395538" y="138113"/>
                </a:lnTo>
                <a:lnTo>
                  <a:pt x="2317433" y="138113"/>
                </a:lnTo>
                <a:lnTo>
                  <a:pt x="2317433" y="446723"/>
                </a:lnTo>
                <a:lnTo>
                  <a:pt x="2395538" y="446723"/>
                </a:lnTo>
                <a:lnTo>
                  <a:pt x="2395538" y="283845"/>
                </a:lnTo>
                <a:cubicBezTo>
                  <a:pt x="2395538" y="231458"/>
                  <a:pt x="2422208" y="211455"/>
                  <a:pt x="2462213" y="211455"/>
                </a:cubicBezTo>
                <a:cubicBezTo>
                  <a:pt x="2480310" y="211455"/>
                  <a:pt x="2494598" y="216218"/>
                  <a:pt x="2503170" y="221933"/>
                </a:cubicBezTo>
                <a:lnTo>
                  <a:pt x="2531745" y="143828"/>
                </a:lnTo>
                <a:cubicBezTo>
                  <a:pt x="2518410" y="137160"/>
                  <a:pt x="2500313" y="131445"/>
                  <a:pt x="2479358" y="131445"/>
                </a:cubicBezTo>
                <a:cubicBezTo>
                  <a:pt x="2441258" y="132398"/>
                  <a:pt x="2409825" y="149543"/>
                  <a:pt x="2395538" y="185738"/>
                </a:cubicBezTo>
                <a:close/>
                <a:moveTo>
                  <a:pt x="2858453" y="290513"/>
                </a:moveTo>
                <a:cubicBezTo>
                  <a:pt x="2858453" y="199073"/>
                  <a:pt x="2791778" y="132398"/>
                  <a:pt x="2699385" y="132398"/>
                </a:cubicBezTo>
                <a:cubicBezTo>
                  <a:pt x="2606993" y="132398"/>
                  <a:pt x="2537460" y="203835"/>
                  <a:pt x="2537460" y="293370"/>
                </a:cubicBezTo>
                <a:cubicBezTo>
                  <a:pt x="2537460" y="382905"/>
                  <a:pt x="2601278" y="453390"/>
                  <a:pt x="2701290" y="453390"/>
                </a:cubicBezTo>
                <a:cubicBezTo>
                  <a:pt x="2768918" y="453390"/>
                  <a:pt x="2812733" y="425768"/>
                  <a:pt x="2843213" y="381953"/>
                </a:cubicBezTo>
                <a:lnTo>
                  <a:pt x="2778443" y="343853"/>
                </a:lnTo>
                <a:cubicBezTo>
                  <a:pt x="2763203" y="368618"/>
                  <a:pt x="2738438" y="384810"/>
                  <a:pt x="2702243" y="384810"/>
                </a:cubicBezTo>
                <a:cubicBezTo>
                  <a:pt x="2656523" y="384810"/>
                  <a:pt x="2624138" y="360045"/>
                  <a:pt x="2613660" y="320040"/>
                </a:cubicBezTo>
                <a:lnTo>
                  <a:pt x="2858453" y="320040"/>
                </a:lnTo>
                <a:lnTo>
                  <a:pt x="2858453" y="290513"/>
                </a:lnTo>
                <a:close/>
                <a:moveTo>
                  <a:pt x="2615565" y="258128"/>
                </a:moveTo>
                <a:cubicBezTo>
                  <a:pt x="2627948" y="221933"/>
                  <a:pt x="2659380" y="199073"/>
                  <a:pt x="2699385" y="199073"/>
                </a:cubicBezTo>
                <a:cubicBezTo>
                  <a:pt x="2740343" y="199073"/>
                  <a:pt x="2769870" y="220028"/>
                  <a:pt x="2780348" y="258128"/>
                </a:cubicBezTo>
                <a:lnTo>
                  <a:pt x="2615565" y="258128"/>
                </a:lnTo>
                <a:close/>
                <a:moveTo>
                  <a:pt x="2213610" y="0"/>
                </a:moveTo>
                <a:cubicBezTo>
                  <a:pt x="2184083" y="0"/>
                  <a:pt x="2163128" y="21908"/>
                  <a:pt x="2163128" y="51435"/>
                </a:cubicBezTo>
                <a:cubicBezTo>
                  <a:pt x="2163128" y="80963"/>
                  <a:pt x="2184083" y="101918"/>
                  <a:pt x="2213610" y="101918"/>
                </a:cubicBezTo>
                <a:cubicBezTo>
                  <a:pt x="2244090" y="101918"/>
                  <a:pt x="2264093" y="80963"/>
                  <a:pt x="2264093" y="51435"/>
                </a:cubicBezTo>
                <a:cubicBezTo>
                  <a:pt x="2265045" y="21908"/>
                  <a:pt x="2244090" y="0"/>
                  <a:pt x="2213610" y="0"/>
                </a:cubicBezTo>
                <a:close/>
                <a:moveTo>
                  <a:pt x="1970723" y="132398"/>
                </a:moveTo>
                <a:cubicBezTo>
                  <a:pt x="1901190" y="132398"/>
                  <a:pt x="1856423" y="161925"/>
                  <a:pt x="1824990" y="202883"/>
                </a:cubicBezTo>
                <a:lnTo>
                  <a:pt x="1897380" y="239078"/>
                </a:lnTo>
                <a:cubicBezTo>
                  <a:pt x="1911668" y="213360"/>
                  <a:pt x="1935480" y="198120"/>
                  <a:pt x="1969770" y="198120"/>
                </a:cubicBezTo>
                <a:cubicBezTo>
                  <a:pt x="2014538" y="198120"/>
                  <a:pt x="2036445" y="220980"/>
                  <a:pt x="2036445" y="254318"/>
                </a:cubicBezTo>
                <a:lnTo>
                  <a:pt x="2036445" y="258128"/>
                </a:lnTo>
                <a:lnTo>
                  <a:pt x="1955483" y="258128"/>
                </a:lnTo>
                <a:cubicBezTo>
                  <a:pt x="1869758" y="258128"/>
                  <a:pt x="1816418" y="297180"/>
                  <a:pt x="1816418" y="361950"/>
                </a:cubicBezTo>
                <a:cubicBezTo>
                  <a:pt x="1816418" y="416243"/>
                  <a:pt x="1856423" y="454343"/>
                  <a:pt x="1924050" y="454343"/>
                </a:cubicBezTo>
                <a:cubicBezTo>
                  <a:pt x="1972628" y="454343"/>
                  <a:pt x="2014538" y="432435"/>
                  <a:pt x="2037398" y="401003"/>
                </a:cubicBezTo>
                <a:lnTo>
                  <a:pt x="2037398" y="448628"/>
                </a:lnTo>
                <a:lnTo>
                  <a:pt x="2113598" y="448628"/>
                </a:lnTo>
                <a:lnTo>
                  <a:pt x="2113598" y="257175"/>
                </a:lnTo>
                <a:cubicBezTo>
                  <a:pt x="2113598" y="179070"/>
                  <a:pt x="2061210" y="132398"/>
                  <a:pt x="1970723" y="132398"/>
                </a:cubicBezTo>
                <a:close/>
                <a:moveTo>
                  <a:pt x="2037398" y="332423"/>
                </a:moveTo>
                <a:cubicBezTo>
                  <a:pt x="2022158" y="365760"/>
                  <a:pt x="1985010" y="388620"/>
                  <a:pt x="1946910" y="388620"/>
                </a:cubicBezTo>
                <a:cubicBezTo>
                  <a:pt x="1914525" y="388620"/>
                  <a:pt x="1899285" y="377190"/>
                  <a:pt x="1899285" y="355283"/>
                </a:cubicBezTo>
                <a:cubicBezTo>
                  <a:pt x="1899285" y="331470"/>
                  <a:pt x="1918335" y="316230"/>
                  <a:pt x="1965008" y="316230"/>
                </a:cubicBezTo>
                <a:lnTo>
                  <a:pt x="2037398" y="316230"/>
                </a:lnTo>
                <a:lnTo>
                  <a:pt x="2037398" y="332423"/>
                </a:lnTo>
                <a:close/>
              </a:path>
            </a:pathLst>
          </a:custGeom>
          <a:solidFill>
            <a:schemeClr val="tx1"/>
          </a:solidFill>
          <a:ln w="9525" cap="flat">
            <a:noFill/>
            <a:prstDash val="solid"/>
            <a:miter/>
          </a:ln>
        </p:spPr>
        <p:txBody>
          <a:bodyPr rtlCol="0" anchor="ctr"/>
          <a:lstStyle/>
          <a:p>
            <a:endParaRPr lang="fr-FR" sz="1431" noProof="0"/>
          </a:p>
        </p:txBody>
      </p:sp>
      <p:pic>
        <p:nvPicPr>
          <p:cNvPr id="4" name="Graphic 3">
            <a:extLst>
              <a:ext uri="{FF2B5EF4-FFF2-40B4-BE49-F238E27FC236}">
                <a16:creationId xmlns:a16="http://schemas.microsoft.com/office/drawing/2014/main" id="{D22E6CE2-BED8-4C39-8D6D-DBA35BB4008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780629" y="463156"/>
            <a:ext cx="985680" cy="134254"/>
          </a:xfrm>
          <a:prstGeom prst="rect">
            <a:avLst/>
          </a:prstGeom>
        </p:spPr>
      </p:pic>
      <p:sp>
        <p:nvSpPr>
          <p:cNvPr id="35" name="TextBox 34">
            <a:extLst>
              <a:ext uri="{FF2B5EF4-FFF2-40B4-BE49-F238E27FC236}">
                <a16:creationId xmlns:a16="http://schemas.microsoft.com/office/drawing/2014/main" id="{CBC13DC6-000F-42C6-82B6-12B5FBD4068A}"/>
              </a:ext>
            </a:extLst>
          </p:cNvPr>
          <p:cNvSpPr txBox="1"/>
          <p:nvPr/>
        </p:nvSpPr>
        <p:spPr>
          <a:xfrm>
            <a:off x="11625245" y="6256346"/>
            <a:ext cx="141064" cy="220060"/>
          </a:xfrm>
          <a:prstGeom prst="rect">
            <a:avLst/>
          </a:prstGeom>
          <a:noFill/>
        </p:spPr>
        <p:txBody>
          <a:bodyPr wrap="square" lIns="0" tIns="0" rIns="0" bIns="0" rtlCol="0">
            <a:spAutoFit/>
          </a:bodyPr>
          <a:lstStyle/>
          <a:p>
            <a:pPr algn="r"/>
            <a:fld id="{F29A7B74-24C6-4C1D-AC24-988B454BF4AA}" type="slidenum">
              <a:rPr lang="fr-FR" sz="715" noProof="0" smtClean="0"/>
              <a:pPr algn="r"/>
              <a:t>‹N°›</a:t>
            </a:fld>
            <a:endParaRPr lang="fr-FR" sz="715" noProof="0"/>
          </a:p>
        </p:txBody>
      </p:sp>
      <p:cxnSp>
        <p:nvCxnSpPr>
          <p:cNvPr id="36" name="Straight Connector 35">
            <a:extLst>
              <a:ext uri="{FF2B5EF4-FFF2-40B4-BE49-F238E27FC236}">
                <a16:creationId xmlns:a16="http://schemas.microsoft.com/office/drawing/2014/main" id="{ACBE2812-360D-4B46-B484-0DDA297D8240}"/>
              </a:ext>
            </a:extLst>
          </p:cNvPr>
          <p:cNvCxnSpPr>
            <a:cxnSpLocks/>
          </p:cNvCxnSpPr>
          <p:nvPr/>
        </p:nvCxnSpPr>
        <p:spPr>
          <a:xfrm>
            <a:off x="11867999" y="6325594"/>
            <a:ext cx="324001" cy="0"/>
          </a:xfrm>
          <a:prstGeom prst="line">
            <a:avLst/>
          </a:prstGeom>
          <a:ln cap="flat">
            <a:solidFill>
              <a:schemeClr val="accent1"/>
            </a:solidFill>
            <a:round/>
          </a:ln>
        </p:spPr>
        <p:style>
          <a:lnRef idx="1">
            <a:schemeClr val="accent1"/>
          </a:lnRef>
          <a:fillRef idx="0">
            <a:schemeClr val="accent1"/>
          </a:fillRef>
          <a:effectRef idx="0">
            <a:schemeClr val="accent1"/>
          </a:effectRef>
          <a:fontRef idx="minor">
            <a:schemeClr val="tx1"/>
          </a:fontRef>
        </p:style>
      </p:cxnSp>
      <p:sp>
        <p:nvSpPr>
          <p:cNvPr id="80" name="Text Placeholder 79">
            <a:extLst>
              <a:ext uri="{FF2B5EF4-FFF2-40B4-BE49-F238E27FC236}">
                <a16:creationId xmlns:a16="http://schemas.microsoft.com/office/drawing/2014/main" id="{72073AD9-6AB6-449F-8876-4D2A89F03AA3}"/>
              </a:ext>
            </a:extLst>
          </p:cNvPr>
          <p:cNvSpPr>
            <a:spLocks noGrp="1"/>
          </p:cNvSpPr>
          <p:nvPr>
            <p:ph type="body" sz="quarter" idx="10" hasCustomPrompt="1"/>
          </p:nvPr>
        </p:nvSpPr>
        <p:spPr>
          <a:xfrm>
            <a:off x="1055691" y="2513809"/>
            <a:ext cx="4320000" cy="2396972"/>
          </a:xfrm>
          <a:prstGeom prst="rect">
            <a:avLst/>
          </a:prstGeom>
        </p:spPr>
        <p:txBody>
          <a:bodyPr wrap="square" lIns="0" tIns="0" rIns="0" bIns="0" anchor="t">
            <a:spAutoFit/>
          </a:bodyPr>
          <a:lstStyle>
            <a:lvl1pPr marL="0" indent="0">
              <a:lnSpc>
                <a:spcPct val="100000"/>
              </a:lnSpc>
              <a:spcBef>
                <a:spcPts val="1908"/>
              </a:spcBef>
              <a:buFont typeface="+mj-lt"/>
              <a:buNone/>
              <a:tabLst>
                <a:tab pos="355927" algn="l"/>
              </a:tabLst>
              <a:defRPr sz="1272" b="1"/>
            </a:lvl1pPr>
            <a:lvl2pPr marL="363500" indent="0">
              <a:buNone/>
              <a:defRPr/>
            </a:lvl2pPr>
            <a:lvl3pPr marL="727000" indent="0">
              <a:buNone/>
              <a:defRPr/>
            </a:lvl3pPr>
            <a:lvl4pPr marL="1090501" indent="0">
              <a:buNone/>
              <a:defRPr/>
            </a:lvl4pPr>
            <a:lvl5pPr marL="1454002" indent="0">
              <a:buNone/>
              <a:defRPr/>
            </a:lvl5pPr>
          </a:lstStyle>
          <a:p>
            <a:pPr lvl="0"/>
            <a:r>
              <a:rPr lang="fr-FR" noProof="0"/>
              <a:t>Partie 1</a:t>
            </a:r>
          </a:p>
          <a:p>
            <a:pPr lvl="0"/>
            <a:r>
              <a:rPr lang="fr-FR" noProof="0"/>
              <a:t>Partie 2</a:t>
            </a:r>
          </a:p>
          <a:p>
            <a:pPr lvl="0"/>
            <a:r>
              <a:rPr lang="fr-FR" noProof="0"/>
              <a:t>Partie 3</a:t>
            </a:r>
          </a:p>
          <a:p>
            <a:pPr lvl="0"/>
            <a:r>
              <a:rPr lang="fr-FR" noProof="0"/>
              <a:t>Partie 4</a:t>
            </a:r>
          </a:p>
          <a:p>
            <a:pPr lvl="0"/>
            <a:r>
              <a:rPr lang="fr-FR" noProof="0"/>
              <a:t>Partie 5</a:t>
            </a:r>
          </a:p>
          <a:p>
            <a:pPr lvl="0"/>
            <a:r>
              <a:rPr lang="fr-FR" noProof="0"/>
              <a:t>Partie 6</a:t>
            </a:r>
          </a:p>
        </p:txBody>
      </p:sp>
      <p:grpSp>
        <p:nvGrpSpPr>
          <p:cNvPr id="46" name="Group 45">
            <a:extLst>
              <a:ext uri="{FF2B5EF4-FFF2-40B4-BE49-F238E27FC236}">
                <a16:creationId xmlns:a16="http://schemas.microsoft.com/office/drawing/2014/main" id="{CB429F85-6641-4824-8940-DFA93BCBE412}"/>
              </a:ext>
            </a:extLst>
          </p:cNvPr>
          <p:cNvGrpSpPr/>
          <p:nvPr/>
        </p:nvGrpSpPr>
        <p:grpSpPr>
          <a:xfrm>
            <a:off x="580257" y="814999"/>
            <a:ext cx="270334" cy="228942"/>
            <a:chOff x="5052510" y="-13119"/>
            <a:chExt cx="546136" cy="462515"/>
          </a:xfrm>
        </p:grpSpPr>
        <p:sp>
          <p:nvSpPr>
            <p:cNvPr id="47" name="Graphic 85">
              <a:extLst>
                <a:ext uri="{FF2B5EF4-FFF2-40B4-BE49-F238E27FC236}">
                  <a16:creationId xmlns:a16="http://schemas.microsoft.com/office/drawing/2014/main" id="{4E138C26-7F82-4BFF-8698-1DABFA3FC25A}"/>
                </a:ext>
              </a:extLst>
            </p:cNvPr>
            <p:cNvSpPr/>
            <p:nvPr/>
          </p:nvSpPr>
          <p:spPr>
            <a:xfrm>
              <a:off x="5092752" y="-13119"/>
              <a:ext cx="505894" cy="104523"/>
            </a:xfrm>
            <a:custGeom>
              <a:avLst/>
              <a:gdLst>
                <a:gd name="connsiteX0" fmla="*/ 453633 w 505894"/>
                <a:gd name="connsiteY0" fmla="*/ 104523 h 104523"/>
                <a:gd name="connsiteX1" fmla="*/ 114976 w 505894"/>
                <a:gd name="connsiteY1" fmla="*/ 104523 h 104523"/>
                <a:gd name="connsiteX2" fmla="*/ 0 w 505894"/>
                <a:gd name="connsiteY2" fmla="*/ 0 h 104523"/>
                <a:gd name="connsiteX3" fmla="*/ 453633 w 505894"/>
                <a:gd name="connsiteY3" fmla="*/ 0 h 104523"/>
                <a:gd name="connsiteX4" fmla="*/ 505895 w 505894"/>
                <a:gd name="connsiteY4" fmla="*/ 52262 h 104523"/>
                <a:gd name="connsiteX5" fmla="*/ 453633 w 505894"/>
                <a:gd name="connsiteY5" fmla="*/ 104523 h 1045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5894" h="104523">
                  <a:moveTo>
                    <a:pt x="453633" y="104523"/>
                  </a:moveTo>
                  <a:lnTo>
                    <a:pt x="114976" y="104523"/>
                  </a:lnTo>
                  <a:lnTo>
                    <a:pt x="0" y="0"/>
                  </a:lnTo>
                  <a:lnTo>
                    <a:pt x="453633" y="0"/>
                  </a:lnTo>
                  <a:cubicBezTo>
                    <a:pt x="482377" y="0"/>
                    <a:pt x="505895" y="23518"/>
                    <a:pt x="505895" y="52262"/>
                  </a:cubicBezTo>
                  <a:cubicBezTo>
                    <a:pt x="505895" y="81528"/>
                    <a:pt x="482377" y="104523"/>
                    <a:pt x="453633" y="104523"/>
                  </a:cubicBezTo>
                </a:path>
              </a:pathLst>
            </a:custGeom>
            <a:solidFill>
              <a:schemeClr val="accent1"/>
            </a:solidFill>
            <a:ln w="5223" cap="flat">
              <a:noFill/>
              <a:prstDash val="solid"/>
              <a:miter/>
            </a:ln>
          </p:spPr>
          <p:txBody>
            <a:bodyPr rtlCol="0" anchor="ctr"/>
            <a:lstStyle/>
            <a:p>
              <a:endParaRPr lang="fr-FR" sz="1431" noProof="0"/>
            </a:p>
          </p:txBody>
        </p:sp>
        <p:sp>
          <p:nvSpPr>
            <p:cNvPr id="48" name="Graphic 85">
              <a:extLst>
                <a:ext uri="{FF2B5EF4-FFF2-40B4-BE49-F238E27FC236}">
                  <a16:creationId xmlns:a16="http://schemas.microsoft.com/office/drawing/2014/main" id="{713A331B-46FD-422C-B1A8-8D9C72443DFE}"/>
                </a:ext>
              </a:extLst>
            </p:cNvPr>
            <p:cNvSpPr/>
            <p:nvPr/>
          </p:nvSpPr>
          <p:spPr>
            <a:xfrm>
              <a:off x="5067666" y="173454"/>
              <a:ext cx="460426" cy="104523"/>
            </a:xfrm>
            <a:custGeom>
              <a:avLst/>
              <a:gdLst>
                <a:gd name="connsiteX0" fmla="*/ 407643 w 460426"/>
                <a:gd name="connsiteY0" fmla="*/ 104523 h 104523"/>
                <a:gd name="connsiteX1" fmla="*/ 114976 w 460426"/>
                <a:gd name="connsiteY1" fmla="*/ 104523 h 104523"/>
                <a:gd name="connsiteX2" fmla="*/ 0 w 460426"/>
                <a:gd name="connsiteY2" fmla="*/ 0 h 104523"/>
                <a:gd name="connsiteX3" fmla="*/ 408165 w 460426"/>
                <a:gd name="connsiteY3" fmla="*/ 0 h 104523"/>
                <a:gd name="connsiteX4" fmla="*/ 460427 w 460426"/>
                <a:gd name="connsiteY4" fmla="*/ 52262 h 104523"/>
                <a:gd name="connsiteX5" fmla="*/ 407643 w 460426"/>
                <a:gd name="connsiteY5" fmla="*/ 104523 h 1045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0426" h="104523">
                  <a:moveTo>
                    <a:pt x="407643" y="104523"/>
                  </a:moveTo>
                  <a:lnTo>
                    <a:pt x="114976" y="104523"/>
                  </a:lnTo>
                  <a:lnTo>
                    <a:pt x="0" y="0"/>
                  </a:lnTo>
                  <a:lnTo>
                    <a:pt x="408165" y="0"/>
                  </a:lnTo>
                  <a:cubicBezTo>
                    <a:pt x="436909" y="0"/>
                    <a:pt x="460427" y="23518"/>
                    <a:pt x="460427" y="52262"/>
                  </a:cubicBezTo>
                  <a:cubicBezTo>
                    <a:pt x="459905" y="81006"/>
                    <a:pt x="436387" y="104523"/>
                    <a:pt x="407643" y="104523"/>
                  </a:cubicBezTo>
                </a:path>
              </a:pathLst>
            </a:custGeom>
            <a:solidFill>
              <a:schemeClr val="accent1"/>
            </a:solidFill>
            <a:ln w="5223" cap="flat">
              <a:noFill/>
              <a:prstDash val="solid"/>
              <a:miter/>
            </a:ln>
          </p:spPr>
          <p:txBody>
            <a:bodyPr rtlCol="0" anchor="ctr"/>
            <a:lstStyle/>
            <a:p>
              <a:endParaRPr lang="fr-FR" sz="1431" noProof="0"/>
            </a:p>
          </p:txBody>
        </p:sp>
        <p:sp>
          <p:nvSpPr>
            <p:cNvPr id="49" name="Graphic 85">
              <a:extLst>
                <a:ext uri="{FF2B5EF4-FFF2-40B4-BE49-F238E27FC236}">
                  <a16:creationId xmlns:a16="http://schemas.microsoft.com/office/drawing/2014/main" id="{C2100D42-0A24-44AB-BEE9-17925B0E6C9E}"/>
                </a:ext>
              </a:extLst>
            </p:cNvPr>
            <p:cNvSpPr/>
            <p:nvPr/>
          </p:nvSpPr>
          <p:spPr>
            <a:xfrm>
              <a:off x="5052510" y="344873"/>
              <a:ext cx="391964" cy="104523"/>
            </a:xfrm>
            <a:custGeom>
              <a:avLst/>
              <a:gdLst>
                <a:gd name="connsiteX0" fmla="*/ 339702 w 391964"/>
                <a:gd name="connsiteY0" fmla="*/ 104523 h 104523"/>
                <a:gd name="connsiteX1" fmla="*/ 114976 w 391964"/>
                <a:gd name="connsiteY1" fmla="*/ 104523 h 104523"/>
                <a:gd name="connsiteX2" fmla="*/ 0 w 391964"/>
                <a:gd name="connsiteY2" fmla="*/ 0 h 104523"/>
                <a:gd name="connsiteX3" fmla="*/ 339702 w 391964"/>
                <a:gd name="connsiteY3" fmla="*/ 0 h 104523"/>
                <a:gd name="connsiteX4" fmla="*/ 391964 w 391964"/>
                <a:gd name="connsiteY4" fmla="*/ 52262 h 104523"/>
                <a:gd name="connsiteX5" fmla="*/ 339702 w 391964"/>
                <a:gd name="connsiteY5" fmla="*/ 104523 h 1045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1964" h="104523">
                  <a:moveTo>
                    <a:pt x="339702" y="104523"/>
                  </a:moveTo>
                  <a:lnTo>
                    <a:pt x="114976" y="104523"/>
                  </a:lnTo>
                  <a:lnTo>
                    <a:pt x="0" y="0"/>
                  </a:lnTo>
                  <a:lnTo>
                    <a:pt x="339702" y="0"/>
                  </a:lnTo>
                  <a:cubicBezTo>
                    <a:pt x="368446" y="0"/>
                    <a:pt x="391964" y="23518"/>
                    <a:pt x="391964" y="52262"/>
                  </a:cubicBezTo>
                  <a:cubicBezTo>
                    <a:pt x="391964" y="81006"/>
                    <a:pt x="368446" y="104523"/>
                    <a:pt x="339702" y="104523"/>
                  </a:cubicBezTo>
                </a:path>
              </a:pathLst>
            </a:custGeom>
            <a:solidFill>
              <a:schemeClr val="accent1"/>
            </a:solidFill>
            <a:ln w="5223" cap="flat">
              <a:noFill/>
              <a:prstDash val="solid"/>
              <a:miter/>
            </a:ln>
          </p:spPr>
          <p:txBody>
            <a:bodyPr rtlCol="0" anchor="ctr"/>
            <a:lstStyle/>
            <a:p>
              <a:endParaRPr lang="fr-FR" sz="1431" noProof="0"/>
            </a:p>
          </p:txBody>
        </p:sp>
      </p:grpSp>
      <p:grpSp>
        <p:nvGrpSpPr>
          <p:cNvPr id="38" name="Group 37">
            <a:extLst>
              <a:ext uri="{FF2B5EF4-FFF2-40B4-BE49-F238E27FC236}">
                <a16:creationId xmlns:a16="http://schemas.microsoft.com/office/drawing/2014/main" id="{5103C4AF-39FF-4E7B-897C-7D366FC7F3C9}"/>
              </a:ext>
            </a:extLst>
          </p:cNvPr>
          <p:cNvGrpSpPr/>
          <p:nvPr/>
        </p:nvGrpSpPr>
        <p:grpSpPr>
          <a:xfrm>
            <a:off x="5882640" y="2566991"/>
            <a:ext cx="5533068" cy="3386937"/>
            <a:chOff x="5882640" y="2566990"/>
            <a:chExt cx="5533068" cy="3386937"/>
          </a:xfrm>
        </p:grpSpPr>
        <p:sp>
          <p:nvSpPr>
            <p:cNvPr id="39" name="Freeform: Shape 38">
              <a:extLst>
                <a:ext uri="{FF2B5EF4-FFF2-40B4-BE49-F238E27FC236}">
                  <a16:creationId xmlns:a16="http://schemas.microsoft.com/office/drawing/2014/main" id="{1DA98DCB-5C88-4686-A17F-B8B35B266A5E}"/>
                </a:ext>
              </a:extLst>
            </p:cNvPr>
            <p:cNvSpPr/>
            <p:nvPr/>
          </p:nvSpPr>
          <p:spPr>
            <a:xfrm>
              <a:off x="5882640" y="3001332"/>
              <a:ext cx="5533068" cy="2952595"/>
            </a:xfrm>
            <a:custGeom>
              <a:avLst/>
              <a:gdLst>
                <a:gd name="connsiteX0" fmla="*/ 8937107 w 12189784"/>
                <a:gd name="connsiteY0" fmla="*/ 6504801 h 6504801"/>
                <a:gd name="connsiteX1" fmla="*/ 7162316 w 12189784"/>
                <a:gd name="connsiteY1" fmla="*/ 6504801 h 6504801"/>
                <a:gd name="connsiteX2" fmla="*/ 0 w 12189784"/>
                <a:gd name="connsiteY2" fmla="*/ 0 h 6504801"/>
                <a:gd name="connsiteX3" fmla="*/ 8937107 w 12189784"/>
                <a:gd name="connsiteY3" fmla="*/ 0 h 6504801"/>
                <a:gd name="connsiteX4" fmla="*/ 12189785 w 12189784"/>
                <a:gd name="connsiteY4" fmla="*/ 3252678 h 6504801"/>
                <a:gd name="connsiteX5" fmla="*/ 8937107 w 12189784"/>
                <a:gd name="connsiteY5" fmla="*/ 6504801 h 6504801"/>
                <a:gd name="connsiteX6" fmla="*/ 7248175 w 12189784"/>
                <a:gd name="connsiteY6" fmla="*/ 6282675 h 6504801"/>
                <a:gd name="connsiteX7" fmla="*/ 8936553 w 12189784"/>
                <a:gd name="connsiteY7" fmla="*/ 6282675 h 6504801"/>
                <a:gd name="connsiteX8" fmla="*/ 11966551 w 12189784"/>
                <a:gd name="connsiteY8" fmla="*/ 3252678 h 6504801"/>
                <a:gd name="connsiteX9" fmla="*/ 8936553 w 12189784"/>
                <a:gd name="connsiteY9" fmla="*/ 222680 h 6504801"/>
                <a:gd name="connsiteX10" fmla="*/ 576087 w 12189784"/>
                <a:gd name="connsiteY10" fmla="*/ 222680 h 6504801"/>
                <a:gd name="connsiteX11" fmla="*/ 7248175 w 12189784"/>
                <a:gd name="connsiteY11" fmla="*/ 6282675 h 65048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89784" h="6504801">
                  <a:moveTo>
                    <a:pt x="8937107" y="6504801"/>
                  </a:moveTo>
                  <a:lnTo>
                    <a:pt x="7162316" y="6504801"/>
                  </a:lnTo>
                  <a:lnTo>
                    <a:pt x="0" y="0"/>
                  </a:lnTo>
                  <a:lnTo>
                    <a:pt x="8937107" y="0"/>
                  </a:lnTo>
                  <a:cubicBezTo>
                    <a:pt x="10730732" y="0"/>
                    <a:pt x="12189785" y="1459052"/>
                    <a:pt x="12189785" y="3252678"/>
                  </a:cubicBezTo>
                  <a:cubicBezTo>
                    <a:pt x="12189785" y="5046303"/>
                    <a:pt x="10730179" y="6504801"/>
                    <a:pt x="8937107" y="6504801"/>
                  </a:cubicBezTo>
                  <a:close/>
                  <a:moveTo>
                    <a:pt x="7248175" y="6282675"/>
                  </a:moveTo>
                  <a:lnTo>
                    <a:pt x="8936553" y="6282675"/>
                  </a:lnTo>
                  <a:cubicBezTo>
                    <a:pt x="10607206" y="6282675"/>
                    <a:pt x="11966551" y="4923331"/>
                    <a:pt x="11966551" y="3252678"/>
                  </a:cubicBezTo>
                  <a:cubicBezTo>
                    <a:pt x="11966551" y="1582024"/>
                    <a:pt x="10607206" y="222680"/>
                    <a:pt x="8936553" y="222680"/>
                  </a:cubicBezTo>
                  <a:lnTo>
                    <a:pt x="576087" y="222680"/>
                  </a:lnTo>
                  <a:lnTo>
                    <a:pt x="7248175" y="6282675"/>
                  </a:lnTo>
                  <a:close/>
                </a:path>
              </a:pathLst>
            </a:custGeom>
            <a:solidFill>
              <a:schemeClr val="accent3"/>
            </a:solidFill>
            <a:ln w="5539" cap="flat">
              <a:noFill/>
              <a:prstDash val="solid"/>
              <a:miter/>
            </a:ln>
          </p:spPr>
          <p:txBody>
            <a:bodyPr rtlCol="0" anchor="ctr"/>
            <a:lstStyle/>
            <a:p>
              <a:endParaRPr lang="fr-FR" sz="1431" noProof="0"/>
            </a:p>
          </p:txBody>
        </p:sp>
        <p:pic>
          <p:nvPicPr>
            <p:cNvPr id="40" name="Picture 39" descr="A close-up of a compass&#10;&#10;Description automatically generated">
              <a:extLst>
                <a:ext uri="{FF2B5EF4-FFF2-40B4-BE49-F238E27FC236}">
                  <a16:creationId xmlns:a16="http://schemas.microsoft.com/office/drawing/2014/main" id="{249DD64E-5A3A-4EC4-B8A3-D33A35A8CE22}"/>
                </a:ext>
              </a:extLst>
            </p:cNvPr>
            <p:cNvPicPr>
              <a:picLocks noChangeAspect="1"/>
            </p:cNvPicPr>
            <p:nvPr/>
          </p:nvPicPr>
          <p:blipFill rotWithShape="1">
            <a:blip r:embed="rId4"/>
            <a:srcRect l="8624" t="7741" r="7398" b="7504"/>
            <a:stretch/>
          </p:blipFill>
          <p:spPr>
            <a:xfrm>
              <a:off x="7505701" y="2566990"/>
              <a:ext cx="3157538" cy="3157536"/>
            </a:xfrm>
            <a:prstGeom prst="ellipse">
              <a:avLst/>
            </a:prstGeom>
            <a:ln w="95250">
              <a:noFill/>
            </a:ln>
          </p:spPr>
        </p:pic>
        <p:sp>
          <p:nvSpPr>
            <p:cNvPr id="42" name="Freeform: Shape 41">
              <a:extLst>
                <a:ext uri="{FF2B5EF4-FFF2-40B4-BE49-F238E27FC236}">
                  <a16:creationId xmlns:a16="http://schemas.microsoft.com/office/drawing/2014/main" id="{64912527-7621-47DC-9733-3F0530796335}"/>
                </a:ext>
              </a:extLst>
            </p:cNvPr>
            <p:cNvSpPr/>
            <p:nvPr/>
          </p:nvSpPr>
          <p:spPr>
            <a:xfrm>
              <a:off x="6669170" y="3715656"/>
              <a:ext cx="2474832" cy="2238271"/>
            </a:xfrm>
            <a:custGeom>
              <a:avLst/>
              <a:gdLst>
                <a:gd name="connsiteX0" fmla="*/ 0 w 2474832"/>
                <a:gd name="connsiteY0" fmla="*/ 0 h 2238271"/>
                <a:gd name="connsiteX1" fmla="*/ 150151 w 2474832"/>
                <a:gd name="connsiteY1" fmla="*/ 0 h 2238271"/>
                <a:gd name="connsiteX2" fmla="*/ 2474832 w 2474832"/>
                <a:gd name="connsiteY2" fmla="*/ 2111416 h 2238271"/>
                <a:gd name="connsiteX3" fmla="*/ 2474832 w 2474832"/>
                <a:gd name="connsiteY3" fmla="*/ 2238271 h 2238271"/>
                <a:gd name="connsiteX4" fmla="*/ 2464519 w 2474832"/>
                <a:gd name="connsiteY4" fmla="*/ 2238271 h 22382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74832" h="2238271">
                  <a:moveTo>
                    <a:pt x="0" y="0"/>
                  </a:moveTo>
                  <a:lnTo>
                    <a:pt x="150151" y="0"/>
                  </a:lnTo>
                  <a:lnTo>
                    <a:pt x="2474832" y="2111416"/>
                  </a:lnTo>
                  <a:lnTo>
                    <a:pt x="2474832" y="2238271"/>
                  </a:lnTo>
                  <a:lnTo>
                    <a:pt x="2464519" y="2238271"/>
                  </a:lnTo>
                  <a:close/>
                </a:path>
              </a:pathLst>
            </a:custGeom>
            <a:solidFill>
              <a:schemeClr val="accent3"/>
            </a:solidFill>
            <a:ln w="5539" cap="flat">
              <a:noFill/>
              <a:prstDash val="solid"/>
              <a:miter/>
            </a:ln>
          </p:spPr>
          <p:txBody>
            <a:bodyPr rtlCol="0" anchor="ctr"/>
            <a:lstStyle/>
            <a:p>
              <a:pPr lvl="0"/>
              <a:endParaRPr lang="fr-FR" sz="1431" noProof="0"/>
            </a:p>
          </p:txBody>
        </p:sp>
      </p:grpSp>
    </p:spTree>
    <p:extLst>
      <p:ext uri="{BB962C8B-B14F-4D97-AF65-F5344CB8AC3E}">
        <p14:creationId xmlns:p14="http://schemas.microsoft.com/office/powerpoint/2010/main" val="1052853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Contact">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75ABA90-F5A0-4649-9E37-F531FF565E3F}"/>
              </a:ext>
            </a:extLst>
          </p:cNvPr>
          <p:cNvSpPr txBox="1"/>
          <p:nvPr/>
        </p:nvSpPr>
        <p:spPr>
          <a:xfrm>
            <a:off x="11602802" y="6256345"/>
            <a:ext cx="163506" cy="110030"/>
          </a:xfrm>
          <a:prstGeom prst="rect">
            <a:avLst/>
          </a:prstGeom>
          <a:noFill/>
        </p:spPr>
        <p:txBody>
          <a:bodyPr wrap="none" lIns="0" tIns="0" rIns="0" bIns="0" rtlCol="0">
            <a:spAutoFit/>
          </a:bodyPr>
          <a:lstStyle/>
          <a:p>
            <a:pPr algn="r"/>
            <a:fld id="{F29A7B74-24C6-4C1D-AC24-988B454BF4AA}" type="slidenum">
              <a:rPr lang="fr-FR" sz="715" noProof="0" smtClean="0">
                <a:solidFill>
                  <a:schemeClr val="tx1"/>
                </a:solidFill>
              </a:rPr>
              <a:pPr algn="r"/>
              <a:t>‹N°›</a:t>
            </a:fld>
            <a:endParaRPr lang="fr-FR" sz="715" noProof="0">
              <a:solidFill>
                <a:schemeClr val="tx1"/>
              </a:solidFill>
            </a:endParaRPr>
          </a:p>
        </p:txBody>
      </p:sp>
      <p:cxnSp>
        <p:nvCxnSpPr>
          <p:cNvPr id="5" name="Straight Connector 4">
            <a:extLst>
              <a:ext uri="{FF2B5EF4-FFF2-40B4-BE49-F238E27FC236}">
                <a16:creationId xmlns:a16="http://schemas.microsoft.com/office/drawing/2014/main" id="{80D4E62E-FD87-4738-A910-4EB4EB86D0B5}"/>
              </a:ext>
            </a:extLst>
          </p:cNvPr>
          <p:cNvCxnSpPr>
            <a:cxnSpLocks/>
          </p:cNvCxnSpPr>
          <p:nvPr/>
        </p:nvCxnSpPr>
        <p:spPr>
          <a:xfrm>
            <a:off x="11867999" y="6325594"/>
            <a:ext cx="324001" cy="0"/>
          </a:xfrm>
          <a:prstGeom prst="line">
            <a:avLst/>
          </a:prstGeom>
          <a:ln cap="flat">
            <a:solidFill>
              <a:schemeClr val="accent1"/>
            </a:solidFill>
            <a:round/>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C89898EC-F817-4A8D-A675-80DFEE9E927D}"/>
              </a:ext>
            </a:extLst>
          </p:cNvPr>
          <p:cNvSpPr/>
          <p:nvPr/>
        </p:nvSpPr>
        <p:spPr>
          <a:xfrm>
            <a:off x="0" y="0"/>
            <a:ext cx="6096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670" noProof="0"/>
          </a:p>
        </p:txBody>
      </p:sp>
      <p:pic>
        <p:nvPicPr>
          <p:cNvPr id="7" name="Graphic 6">
            <a:extLst>
              <a:ext uri="{FF2B5EF4-FFF2-40B4-BE49-F238E27FC236}">
                <a16:creationId xmlns:a16="http://schemas.microsoft.com/office/drawing/2014/main" id="{8EC71D79-4247-40FA-ACAD-D7690EB1759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400227" y="1769499"/>
            <a:ext cx="3295546" cy="448868"/>
          </a:xfrm>
          <a:prstGeom prst="rect">
            <a:avLst/>
          </a:prstGeom>
        </p:spPr>
      </p:pic>
      <p:pic>
        <p:nvPicPr>
          <p:cNvPr id="9" name="Graphic 8">
            <a:extLst>
              <a:ext uri="{FF2B5EF4-FFF2-40B4-BE49-F238E27FC236}">
                <a16:creationId xmlns:a16="http://schemas.microsoft.com/office/drawing/2014/main" id="{D0181C88-2541-495A-9432-98805328E8F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737361" y="2505087"/>
            <a:ext cx="2621281" cy="213870"/>
          </a:xfrm>
          <a:prstGeom prst="rect">
            <a:avLst/>
          </a:prstGeom>
        </p:spPr>
      </p:pic>
      <p:pic>
        <p:nvPicPr>
          <p:cNvPr id="50" name="Graphic 49">
            <a:extLst>
              <a:ext uri="{FF2B5EF4-FFF2-40B4-BE49-F238E27FC236}">
                <a16:creationId xmlns:a16="http://schemas.microsoft.com/office/drawing/2014/main" id="{B3CC9E86-9979-459A-8030-1DF10E20B49B}"/>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871021" y="5294376"/>
            <a:ext cx="2353960" cy="109352"/>
          </a:xfrm>
          <a:prstGeom prst="rect">
            <a:avLst/>
          </a:prstGeom>
        </p:spPr>
      </p:pic>
      <p:pic>
        <p:nvPicPr>
          <p:cNvPr id="52" name="Graphic 51">
            <a:extLst>
              <a:ext uri="{FF2B5EF4-FFF2-40B4-BE49-F238E27FC236}">
                <a16:creationId xmlns:a16="http://schemas.microsoft.com/office/drawing/2014/main" id="{3112E110-F811-4A10-B91C-6A4C112149DB}"/>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2279654" y="5525744"/>
            <a:ext cx="1536692" cy="143885"/>
          </a:xfrm>
          <a:prstGeom prst="rect">
            <a:avLst/>
          </a:prstGeom>
        </p:spPr>
      </p:pic>
      <p:sp>
        <p:nvSpPr>
          <p:cNvPr id="57" name="Freeform: Shape 56">
            <a:hlinkClick r:id="rId10"/>
            <a:extLst>
              <a:ext uri="{FF2B5EF4-FFF2-40B4-BE49-F238E27FC236}">
                <a16:creationId xmlns:a16="http://schemas.microsoft.com/office/drawing/2014/main" id="{B57EC1FC-F07C-4F85-BECA-06943B340B40}"/>
              </a:ext>
            </a:extLst>
          </p:cNvPr>
          <p:cNvSpPr/>
          <p:nvPr/>
        </p:nvSpPr>
        <p:spPr>
          <a:xfrm>
            <a:off x="2121663" y="4235115"/>
            <a:ext cx="253779" cy="253225"/>
          </a:xfrm>
          <a:custGeom>
            <a:avLst/>
            <a:gdLst>
              <a:gd name="connsiteX0" fmla="*/ 583883 w 610552"/>
              <a:gd name="connsiteY0" fmla="*/ 0 h 609600"/>
              <a:gd name="connsiteX1" fmla="*/ 25718 w 610552"/>
              <a:gd name="connsiteY1" fmla="*/ 0 h 609600"/>
              <a:gd name="connsiteX2" fmla="*/ 0 w 610552"/>
              <a:gd name="connsiteY2" fmla="*/ 25718 h 609600"/>
              <a:gd name="connsiteX3" fmla="*/ 0 w 610552"/>
              <a:gd name="connsiteY3" fmla="*/ 584835 h 609600"/>
              <a:gd name="connsiteX4" fmla="*/ 25718 w 610552"/>
              <a:gd name="connsiteY4" fmla="*/ 609600 h 609600"/>
              <a:gd name="connsiteX5" fmla="*/ 584835 w 610552"/>
              <a:gd name="connsiteY5" fmla="*/ 609600 h 609600"/>
              <a:gd name="connsiteX6" fmla="*/ 610553 w 610552"/>
              <a:gd name="connsiteY6" fmla="*/ 583883 h 609600"/>
              <a:gd name="connsiteX7" fmla="*/ 610553 w 610552"/>
              <a:gd name="connsiteY7" fmla="*/ 25718 h 609600"/>
              <a:gd name="connsiteX8" fmla="*/ 583883 w 610552"/>
              <a:gd name="connsiteY8" fmla="*/ 0 h 609600"/>
              <a:gd name="connsiteX9" fmla="*/ 180975 w 610552"/>
              <a:gd name="connsiteY9" fmla="*/ 519113 h 609600"/>
              <a:gd name="connsiteX10" fmla="*/ 90488 w 610552"/>
              <a:gd name="connsiteY10" fmla="*/ 519113 h 609600"/>
              <a:gd name="connsiteX11" fmla="*/ 90488 w 610552"/>
              <a:gd name="connsiteY11" fmla="*/ 228600 h 609600"/>
              <a:gd name="connsiteX12" fmla="*/ 180975 w 610552"/>
              <a:gd name="connsiteY12" fmla="*/ 228600 h 609600"/>
              <a:gd name="connsiteX13" fmla="*/ 180975 w 610552"/>
              <a:gd name="connsiteY13" fmla="*/ 519113 h 609600"/>
              <a:gd name="connsiteX14" fmla="*/ 135255 w 610552"/>
              <a:gd name="connsiteY14" fmla="*/ 188595 h 609600"/>
              <a:gd name="connsiteX15" fmla="*/ 82868 w 610552"/>
              <a:gd name="connsiteY15" fmla="*/ 136208 h 609600"/>
              <a:gd name="connsiteX16" fmla="*/ 135255 w 610552"/>
              <a:gd name="connsiteY16" fmla="*/ 83820 h 609600"/>
              <a:gd name="connsiteX17" fmla="*/ 187643 w 610552"/>
              <a:gd name="connsiteY17" fmla="*/ 136208 h 609600"/>
              <a:gd name="connsiteX18" fmla="*/ 135255 w 610552"/>
              <a:gd name="connsiteY18" fmla="*/ 188595 h 609600"/>
              <a:gd name="connsiteX19" fmla="*/ 519113 w 610552"/>
              <a:gd name="connsiteY19" fmla="*/ 519113 h 609600"/>
              <a:gd name="connsiteX20" fmla="*/ 428625 w 610552"/>
              <a:gd name="connsiteY20" fmla="*/ 519113 h 609600"/>
              <a:gd name="connsiteX21" fmla="*/ 428625 w 610552"/>
              <a:gd name="connsiteY21" fmla="*/ 378143 h 609600"/>
              <a:gd name="connsiteX22" fmla="*/ 381953 w 610552"/>
              <a:gd name="connsiteY22" fmla="*/ 300990 h 609600"/>
              <a:gd name="connsiteX23" fmla="*/ 327660 w 610552"/>
              <a:gd name="connsiteY23" fmla="*/ 375285 h 609600"/>
              <a:gd name="connsiteX24" fmla="*/ 327660 w 610552"/>
              <a:gd name="connsiteY24" fmla="*/ 519113 h 609600"/>
              <a:gd name="connsiteX25" fmla="*/ 237173 w 610552"/>
              <a:gd name="connsiteY25" fmla="*/ 519113 h 609600"/>
              <a:gd name="connsiteX26" fmla="*/ 237173 w 610552"/>
              <a:gd name="connsiteY26" fmla="*/ 228600 h 609600"/>
              <a:gd name="connsiteX27" fmla="*/ 323850 w 610552"/>
              <a:gd name="connsiteY27" fmla="*/ 228600 h 609600"/>
              <a:gd name="connsiteX28" fmla="*/ 323850 w 610552"/>
              <a:gd name="connsiteY28" fmla="*/ 268605 h 609600"/>
              <a:gd name="connsiteX29" fmla="*/ 324803 w 610552"/>
              <a:gd name="connsiteY29" fmla="*/ 268605 h 609600"/>
              <a:gd name="connsiteX30" fmla="*/ 410528 w 610552"/>
              <a:gd name="connsiteY30" fmla="*/ 221933 h 609600"/>
              <a:gd name="connsiteX31" fmla="*/ 519113 w 610552"/>
              <a:gd name="connsiteY31" fmla="*/ 360045 h 609600"/>
              <a:gd name="connsiteX32" fmla="*/ 519113 w 610552"/>
              <a:gd name="connsiteY32" fmla="*/ 519113 h 609600"/>
              <a:gd name="connsiteX0" fmla="*/ 610553 w 610553"/>
              <a:gd name="connsiteY0" fmla="*/ 51096 h 634978"/>
              <a:gd name="connsiteX1" fmla="*/ 25718 w 610553"/>
              <a:gd name="connsiteY1" fmla="*/ 25378 h 634978"/>
              <a:gd name="connsiteX2" fmla="*/ 0 w 610553"/>
              <a:gd name="connsiteY2" fmla="*/ 51096 h 634978"/>
              <a:gd name="connsiteX3" fmla="*/ 0 w 610553"/>
              <a:gd name="connsiteY3" fmla="*/ 610213 h 634978"/>
              <a:gd name="connsiteX4" fmla="*/ 25718 w 610553"/>
              <a:gd name="connsiteY4" fmla="*/ 634978 h 634978"/>
              <a:gd name="connsiteX5" fmla="*/ 584835 w 610553"/>
              <a:gd name="connsiteY5" fmla="*/ 634978 h 634978"/>
              <a:gd name="connsiteX6" fmla="*/ 610553 w 610553"/>
              <a:gd name="connsiteY6" fmla="*/ 609261 h 634978"/>
              <a:gd name="connsiteX7" fmla="*/ 610553 w 610553"/>
              <a:gd name="connsiteY7" fmla="*/ 51096 h 634978"/>
              <a:gd name="connsiteX8" fmla="*/ 180975 w 610553"/>
              <a:gd name="connsiteY8" fmla="*/ 544491 h 634978"/>
              <a:gd name="connsiteX9" fmla="*/ 90488 w 610553"/>
              <a:gd name="connsiteY9" fmla="*/ 544491 h 634978"/>
              <a:gd name="connsiteX10" fmla="*/ 90488 w 610553"/>
              <a:gd name="connsiteY10" fmla="*/ 253978 h 634978"/>
              <a:gd name="connsiteX11" fmla="*/ 180975 w 610553"/>
              <a:gd name="connsiteY11" fmla="*/ 253978 h 634978"/>
              <a:gd name="connsiteX12" fmla="*/ 180975 w 610553"/>
              <a:gd name="connsiteY12" fmla="*/ 544491 h 634978"/>
              <a:gd name="connsiteX13" fmla="*/ 135255 w 610553"/>
              <a:gd name="connsiteY13" fmla="*/ 213973 h 634978"/>
              <a:gd name="connsiteX14" fmla="*/ 82868 w 610553"/>
              <a:gd name="connsiteY14" fmla="*/ 161586 h 634978"/>
              <a:gd name="connsiteX15" fmla="*/ 135255 w 610553"/>
              <a:gd name="connsiteY15" fmla="*/ 109198 h 634978"/>
              <a:gd name="connsiteX16" fmla="*/ 187643 w 610553"/>
              <a:gd name="connsiteY16" fmla="*/ 161586 h 634978"/>
              <a:gd name="connsiteX17" fmla="*/ 135255 w 610553"/>
              <a:gd name="connsiteY17" fmla="*/ 213973 h 634978"/>
              <a:gd name="connsiteX18" fmla="*/ 519113 w 610553"/>
              <a:gd name="connsiteY18" fmla="*/ 544491 h 634978"/>
              <a:gd name="connsiteX19" fmla="*/ 428625 w 610553"/>
              <a:gd name="connsiteY19" fmla="*/ 544491 h 634978"/>
              <a:gd name="connsiteX20" fmla="*/ 428625 w 610553"/>
              <a:gd name="connsiteY20" fmla="*/ 403521 h 634978"/>
              <a:gd name="connsiteX21" fmla="*/ 381953 w 610553"/>
              <a:gd name="connsiteY21" fmla="*/ 326368 h 634978"/>
              <a:gd name="connsiteX22" fmla="*/ 327660 w 610553"/>
              <a:gd name="connsiteY22" fmla="*/ 400663 h 634978"/>
              <a:gd name="connsiteX23" fmla="*/ 327660 w 610553"/>
              <a:gd name="connsiteY23" fmla="*/ 544491 h 634978"/>
              <a:gd name="connsiteX24" fmla="*/ 237173 w 610553"/>
              <a:gd name="connsiteY24" fmla="*/ 544491 h 634978"/>
              <a:gd name="connsiteX25" fmla="*/ 237173 w 610553"/>
              <a:gd name="connsiteY25" fmla="*/ 253978 h 634978"/>
              <a:gd name="connsiteX26" fmla="*/ 323850 w 610553"/>
              <a:gd name="connsiteY26" fmla="*/ 253978 h 634978"/>
              <a:gd name="connsiteX27" fmla="*/ 323850 w 610553"/>
              <a:gd name="connsiteY27" fmla="*/ 293983 h 634978"/>
              <a:gd name="connsiteX28" fmla="*/ 324803 w 610553"/>
              <a:gd name="connsiteY28" fmla="*/ 293983 h 634978"/>
              <a:gd name="connsiteX29" fmla="*/ 410528 w 610553"/>
              <a:gd name="connsiteY29" fmla="*/ 247311 h 634978"/>
              <a:gd name="connsiteX30" fmla="*/ 519113 w 610553"/>
              <a:gd name="connsiteY30" fmla="*/ 385423 h 634978"/>
              <a:gd name="connsiteX31" fmla="*/ 519113 w 610553"/>
              <a:gd name="connsiteY31" fmla="*/ 544491 h 634978"/>
              <a:gd name="connsiteX0" fmla="*/ 610553 w 610553"/>
              <a:gd name="connsiteY0" fmla="*/ 583883 h 609600"/>
              <a:gd name="connsiteX1" fmla="*/ 25718 w 610553"/>
              <a:gd name="connsiteY1" fmla="*/ 0 h 609600"/>
              <a:gd name="connsiteX2" fmla="*/ 0 w 610553"/>
              <a:gd name="connsiteY2" fmla="*/ 25718 h 609600"/>
              <a:gd name="connsiteX3" fmla="*/ 0 w 610553"/>
              <a:gd name="connsiteY3" fmla="*/ 584835 h 609600"/>
              <a:gd name="connsiteX4" fmla="*/ 25718 w 610553"/>
              <a:gd name="connsiteY4" fmla="*/ 609600 h 609600"/>
              <a:gd name="connsiteX5" fmla="*/ 584835 w 610553"/>
              <a:gd name="connsiteY5" fmla="*/ 609600 h 609600"/>
              <a:gd name="connsiteX6" fmla="*/ 610553 w 610553"/>
              <a:gd name="connsiteY6" fmla="*/ 583883 h 609600"/>
              <a:gd name="connsiteX7" fmla="*/ 180975 w 610553"/>
              <a:gd name="connsiteY7" fmla="*/ 519113 h 609600"/>
              <a:gd name="connsiteX8" fmla="*/ 90488 w 610553"/>
              <a:gd name="connsiteY8" fmla="*/ 519113 h 609600"/>
              <a:gd name="connsiteX9" fmla="*/ 90488 w 610553"/>
              <a:gd name="connsiteY9" fmla="*/ 228600 h 609600"/>
              <a:gd name="connsiteX10" fmla="*/ 180975 w 610553"/>
              <a:gd name="connsiteY10" fmla="*/ 228600 h 609600"/>
              <a:gd name="connsiteX11" fmla="*/ 180975 w 610553"/>
              <a:gd name="connsiteY11" fmla="*/ 519113 h 609600"/>
              <a:gd name="connsiteX12" fmla="*/ 135255 w 610553"/>
              <a:gd name="connsiteY12" fmla="*/ 188595 h 609600"/>
              <a:gd name="connsiteX13" fmla="*/ 82868 w 610553"/>
              <a:gd name="connsiteY13" fmla="*/ 136208 h 609600"/>
              <a:gd name="connsiteX14" fmla="*/ 135255 w 610553"/>
              <a:gd name="connsiteY14" fmla="*/ 83820 h 609600"/>
              <a:gd name="connsiteX15" fmla="*/ 187643 w 610553"/>
              <a:gd name="connsiteY15" fmla="*/ 136208 h 609600"/>
              <a:gd name="connsiteX16" fmla="*/ 135255 w 610553"/>
              <a:gd name="connsiteY16" fmla="*/ 188595 h 609600"/>
              <a:gd name="connsiteX17" fmla="*/ 519113 w 610553"/>
              <a:gd name="connsiteY17" fmla="*/ 519113 h 609600"/>
              <a:gd name="connsiteX18" fmla="*/ 428625 w 610553"/>
              <a:gd name="connsiteY18" fmla="*/ 519113 h 609600"/>
              <a:gd name="connsiteX19" fmla="*/ 428625 w 610553"/>
              <a:gd name="connsiteY19" fmla="*/ 378143 h 609600"/>
              <a:gd name="connsiteX20" fmla="*/ 381953 w 610553"/>
              <a:gd name="connsiteY20" fmla="*/ 300990 h 609600"/>
              <a:gd name="connsiteX21" fmla="*/ 327660 w 610553"/>
              <a:gd name="connsiteY21" fmla="*/ 375285 h 609600"/>
              <a:gd name="connsiteX22" fmla="*/ 327660 w 610553"/>
              <a:gd name="connsiteY22" fmla="*/ 519113 h 609600"/>
              <a:gd name="connsiteX23" fmla="*/ 237173 w 610553"/>
              <a:gd name="connsiteY23" fmla="*/ 519113 h 609600"/>
              <a:gd name="connsiteX24" fmla="*/ 237173 w 610553"/>
              <a:gd name="connsiteY24" fmla="*/ 228600 h 609600"/>
              <a:gd name="connsiteX25" fmla="*/ 323850 w 610553"/>
              <a:gd name="connsiteY25" fmla="*/ 228600 h 609600"/>
              <a:gd name="connsiteX26" fmla="*/ 323850 w 610553"/>
              <a:gd name="connsiteY26" fmla="*/ 268605 h 609600"/>
              <a:gd name="connsiteX27" fmla="*/ 324803 w 610553"/>
              <a:gd name="connsiteY27" fmla="*/ 268605 h 609600"/>
              <a:gd name="connsiteX28" fmla="*/ 410528 w 610553"/>
              <a:gd name="connsiteY28" fmla="*/ 221933 h 609600"/>
              <a:gd name="connsiteX29" fmla="*/ 519113 w 610553"/>
              <a:gd name="connsiteY29" fmla="*/ 360045 h 609600"/>
              <a:gd name="connsiteX30" fmla="*/ 519113 w 610553"/>
              <a:gd name="connsiteY30" fmla="*/ 519113 h 609600"/>
              <a:gd name="connsiteX0" fmla="*/ 610553 w 610553"/>
              <a:gd name="connsiteY0" fmla="*/ 558165 h 583882"/>
              <a:gd name="connsiteX1" fmla="*/ 0 w 610553"/>
              <a:gd name="connsiteY1" fmla="*/ 0 h 583882"/>
              <a:gd name="connsiteX2" fmla="*/ 0 w 610553"/>
              <a:gd name="connsiteY2" fmla="*/ 559117 h 583882"/>
              <a:gd name="connsiteX3" fmla="*/ 25718 w 610553"/>
              <a:gd name="connsiteY3" fmla="*/ 583882 h 583882"/>
              <a:gd name="connsiteX4" fmla="*/ 584835 w 610553"/>
              <a:gd name="connsiteY4" fmla="*/ 583882 h 583882"/>
              <a:gd name="connsiteX5" fmla="*/ 610553 w 610553"/>
              <a:gd name="connsiteY5" fmla="*/ 558165 h 583882"/>
              <a:gd name="connsiteX6" fmla="*/ 180975 w 610553"/>
              <a:gd name="connsiteY6" fmla="*/ 493395 h 583882"/>
              <a:gd name="connsiteX7" fmla="*/ 90488 w 610553"/>
              <a:gd name="connsiteY7" fmla="*/ 493395 h 583882"/>
              <a:gd name="connsiteX8" fmla="*/ 90488 w 610553"/>
              <a:gd name="connsiteY8" fmla="*/ 202882 h 583882"/>
              <a:gd name="connsiteX9" fmla="*/ 180975 w 610553"/>
              <a:gd name="connsiteY9" fmla="*/ 202882 h 583882"/>
              <a:gd name="connsiteX10" fmla="*/ 180975 w 610553"/>
              <a:gd name="connsiteY10" fmla="*/ 493395 h 583882"/>
              <a:gd name="connsiteX11" fmla="*/ 135255 w 610553"/>
              <a:gd name="connsiteY11" fmla="*/ 162877 h 583882"/>
              <a:gd name="connsiteX12" fmla="*/ 82868 w 610553"/>
              <a:gd name="connsiteY12" fmla="*/ 110490 h 583882"/>
              <a:gd name="connsiteX13" fmla="*/ 135255 w 610553"/>
              <a:gd name="connsiteY13" fmla="*/ 58102 h 583882"/>
              <a:gd name="connsiteX14" fmla="*/ 187643 w 610553"/>
              <a:gd name="connsiteY14" fmla="*/ 110490 h 583882"/>
              <a:gd name="connsiteX15" fmla="*/ 135255 w 610553"/>
              <a:gd name="connsiteY15" fmla="*/ 162877 h 583882"/>
              <a:gd name="connsiteX16" fmla="*/ 519113 w 610553"/>
              <a:gd name="connsiteY16" fmla="*/ 493395 h 583882"/>
              <a:gd name="connsiteX17" fmla="*/ 428625 w 610553"/>
              <a:gd name="connsiteY17" fmla="*/ 493395 h 583882"/>
              <a:gd name="connsiteX18" fmla="*/ 428625 w 610553"/>
              <a:gd name="connsiteY18" fmla="*/ 352425 h 583882"/>
              <a:gd name="connsiteX19" fmla="*/ 381953 w 610553"/>
              <a:gd name="connsiteY19" fmla="*/ 275272 h 583882"/>
              <a:gd name="connsiteX20" fmla="*/ 327660 w 610553"/>
              <a:gd name="connsiteY20" fmla="*/ 349567 h 583882"/>
              <a:gd name="connsiteX21" fmla="*/ 327660 w 610553"/>
              <a:gd name="connsiteY21" fmla="*/ 493395 h 583882"/>
              <a:gd name="connsiteX22" fmla="*/ 237173 w 610553"/>
              <a:gd name="connsiteY22" fmla="*/ 493395 h 583882"/>
              <a:gd name="connsiteX23" fmla="*/ 237173 w 610553"/>
              <a:gd name="connsiteY23" fmla="*/ 202882 h 583882"/>
              <a:gd name="connsiteX24" fmla="*/ 323850 w 610553"/>
              <a:gd name="connsiteY24" fmla="*/ 202882 h 583882"/>
              <a:gd name="connsiteX25" fmla="*/ 323850 w 610553"/>
              <a:gd name="connsiteY25" fmla="*/ 242887 h 583882"/>
              <a:gd name="connsiteX26" fmla="*/ 324803 w 610553"/>
              <a:gd name="connsiteY26" fmla="*/ 242887 h 583882"/>
              <a:gd name="connsiteX27" fmla="*/ 410528 w 610553"/>
              <a:gd name="connsiteY27" fmla="*/ 196215 h 583882"/>
              <a:gd name="connsiteX28" fmla="*/ 519113 w 610553"/>
              <a:gd name="connsiteY28" fmla="*/ 334327 h 583882"/>
              <a:gd name="connsiteX29" fmla="*/ 519113 w 610553"/>
              <a:gd name="connsiteY29" fmla="*/ 493395 h 583882"/>
              <a:gd name="connsiteX0" fmla="*/ 610553 w 610553"/>
              <a:gd name="connsiteY0" fmla="*/ 500063 h 525780"/>
              <a:gd name="connsiteX1" fmla="*/ 0 w 610553"/>
              <a:gd name="connsiteY1" fmla="*/ 501015 h 525780"/>
              <a:gd name="connsiteX2" fmla="*/ 25718 w 610553"/>
              <a:gd name="connsiteY2" fmla="*/ 525780 h 525780"/>
              <a:gd name="connsiteX3" fmla="*/ 584835 w 610553"/>
              <a:gd name="connsiteY3" fmla="*/ 525780 h 525780"/>
              <a:gd name="connsiteX4" fmla="*/ 610553 w 610553"/>
              <a:gd name="connsiteY4" fmla="*/ 500063 h 525780"/>
              <a:gd name="connsiteX5" fmla="*/ 180975 w 610553"/>
              <a:gd name="connsiteY5" fmla="*/ 435293 h 525780"/>
              <a:gd name="connsiteX6" fmla="*/ 90488 w 610553"/>
              <a:gd name="connsiteY6" fmla="*/ 435293 h 525780"/>
              <a:gd name="connsiteX7" fmla="*/ 90488 w 610553"/>
              <a:gd name="connsiteY7" fmla="*/ 144780 h 525780"/>
              <a:gd name="connsiteX8" fmla="*/ 180975 w 610553"/>
              <a:gd name="connsiteY8" fmla="*/ 144780 h 525780"/>
              <a:gd name="connsiteX9" fmla="*/ 180975 w 610553"/>
              <a:gd name="connsiteY9" fmla="*/ 435293 h 525780"/>
              <a:gd name="connsiteX10" fmla="*/ 135255 w 610553"/>
              <a:gd name="connsiteY10" fmla="*/ 104775 h 525780"/>
              <a:gd name="connsiteX11" fmla="*/ 82868 w 610553"/>
              <a:gd name="connsiteY11" fmla="*/ 52388 h 525780"/>
              <a:gd name="connsiteX12" fmla="*/ 135255 w 610553"/>
              <a:gd name="connsiteY12" fmla="*/ 0 h 525780"/>
              <a:gd name="connsiteX13" fmla="*/ 187643 w 610553"/>
              <a:gd name="connsiteY13" fmla="*/ 52388 h 525780"/>
              <a:gd name="connsiteX14" fmla="*/ 135255 w 610553"/>
              <a:gd name="connsiteY14" fmla="*/ 104775 h 525780"/>
              <a:gd name="connsiteX15" fmla="*/ 519113 w 610553"/>
              <a:gd name="connsiteY15" fmla="*/ 435293 h 525780"/>
              <a:gd name="connsiteX16" fmla="*/ 428625 w 610553"/>
              <a:gd name="connsiteY16" fmla="*/ 435293 h 525780"/>
              <a:gd name="connsiteX17" fmla="*/ 428625 w 610553"/>
              <a:gd name="connsiteY17" fmla="*/ 294323 h 525780"/>
              <a:gd name="connsiteX18" fmla="*/ 381953 w 610553"/>
              <a:gd name="connsiteY18" fmla="*/ 217170 h 525780"/>
              <a:gd name="connsiteX19" fmla="*/ 327660 w 610553"/>
              <a:gd name="connsiteY19" fmla="*/ 291465 h 525780"/>
              <a:gd name="connsiteX20" fmla="*/ 327660 w 610553"/>
              <a:gd name="connsiteY20" fmla="*/ 435293 h 525780"/>
              <a:gd name="connsiteX21" fmla="*/ 237173 w 610553"/>
              <a:gd name="connsiteY21" fmla="*/ 435293 h 525780"/>
              <a:gd name="connsiteX22" fmla="*/ 237173 w 610553"/>
              <a:gd name="connsiteY22" fmla="*/ 144780 h 525780"/>
              <a:gd name="connsiteX23" fmla="*/ 323850 w 610553"/>
              <a:gd name="connsiteY23" fmla="*/ 144780 h 525780"/>
              <a:gd name="connsiteX24" fmla="*/ 323850 w 610553"/>
              <a:gd name="connsiteY24" fmla="*/ 184785 h 525780"/>
              <a:gd name="connsiteX25" fmla="*/ 324803 w 610553"/>
              <a:gd name="connsiteY25" fmla="*/ 184785 h 525780"/>
              <a:gd name="connsiteX26" fmla="*/ 410528 w 610553"/>
              <a:gd name="connsiteY26" fmla="*/ 138113 h 525780"/>
              <a:gd name="connsiteX27" fmla="*/ 519113 w 610553"/>
              <a:gd name="connsiteY27" fmla="*/ 276225 h 525780"/>
              <a:gd name="connsiteX28" fmla="*/ 519113 w 610553"/>
              <a:gd name="connsiteY28" fmla="*/ 435293 h 525780"/>
              <a:gd name="connsiteX0" fmla="*/ 584835 w 584835"/>
              <a:gd name="connsiteY0" fmla="*/ 500063 h 525780"/>
              <a:gd name="connsiteX1" fmla="*/ 0 w 584835"/>
              <a:gd name="connsiteY1" fmla="*/ 525780 h 525780"/>
              <a:gd name="connsiteX2" fmla="*/ 559117 w 584835"/>
              <a:gd name="connsiteY2" fmla="*/ 525780 h 525780"/>
              <a:gd name="connsiteX3" fmla="*/ 584835 w 584835"/>
              <a:gd name="connsiteY3" fmla="*/ 500063 h 525780"/>
              <a:gd name="connsiteX4" fmla="*/ 155257 w 584835"/>
              <a:gd name="connsiteY4" fmla="*/ 435293 h 525780"/>
              <a:gd name="connsiteX5" fmla="*/ 64770 w 584835"/>
              <a:gd name="connsiteY5" fmla="*/ 435293 h 525780"/>
              <a:gd name="connsiteX6" fmla="*/ 64770 w 584835"/>
              <a:gd name="connsiteY6" fmla="*/ 144780 h 525780"/>
              <a:gd name="connsiteX7" fmla="*/ 155257 w 584835"/>
              <a:gd name="connsiteY7" fmla="*/ 144780 h 525780"/>
              <a:gd name="connsiteX8" fmla="*/ 155257 w 584835"/>
              <a:gd name="connsiteY8" fmla="*/ 435293 h 525780"/>
              <a:gd name="connsiteX9" fmla="*/ 109537 w 584835"/>
              <a:gd name="connsiteY9" fmla="*/ 104775 h 525780"/>
              <a:gd name="connsiteX10" fmla="*/ 57150 w 584835"/>
              <a:gd name="connsiteY10" fmla="*/ 52388 h 525780"/>
              <a:gd name="connsiteX11" fmla="*/ 109537 w 584835"/>
              <a:gd name="connsiteY11" fmla="*/ 0 h 525780"/>
              <a:gd name="connsiteX12" fmla="*/ 161925 w 584835"/>
              <a:gd name="connsiteY12" fmla="*/ 52388 h 525780"/>
              <a:gd name="connsiteX13" fmla="*/ 109537 w 584835"/>
              <a:gd name="connsiteY13" fmla="*/ 104775 h 525780"/>
              <a:gd name="connsiteX14" fmla="*/ 493395 w 584835"/>
              <a:gd name="connsiteY14" fmla="*/ 435293 h 525780"/>
              <a:gd name="connsiteX15" fmla="*/ 402907 w 584835"/>
              <a:gd name="connsiteY15" fmla="*/ 435293 h 525780"/>
              <a:gd name="connsiteX16" fmla="*/ 402907 w 584835"/>
              <a:gd name="connsiteY16" fmla="*/ 294323 h 525780"/>
              <a:gd name="connsiteX17" fmla="*/ 356235 w 584835"/>
              <a:gd name="connsiteY17" fmla="*/ 217170 h 525780"/>
              <a:gd name="connsiteX18" fmla="*/ 301942 w 584835"/>
              <a:gd name="connsiteY18" fmla="*/ 291465 h 525780"/>
              <a:gd name="connsiteX19" fmla="*/ 301942 w 584835"/>
              <a:gd name="connsiteY19" fmla="*/ 435293 h 525780"/>
              <a:gd name="connsiteX20" fmla="*/ 211455 w 584835"/>
              <a:gd name="connsiteY20" fmla="*/ 435293 h 525780"/>
              <a:gd name="connsiteX21" fmla="*/ 211455 w 584835"/>
              <a:gd name="connsiteY21" fmla="*/ 144780 h 525780"/>
              <a:gd name="connsiteX22" fmla="*/ 298132 w 584835"/>
              <a:gd name="connsiteY22" fmla="*/ 144780 h 525780"/>
              <a:gd name="connsiteX23" fmla="*/ 298132 w 584835"/>
              <a:gd name="connsiteY23" fmla="*/ 184785 h 525780"/>
              <a:gd name="connsiteX24" fmla="*/ 299085 w 584835"/>
              <a:gd name="connsiteY24" fmla="*/ 184785 h 525780"/>
              <a:gd name="connsiteX25" fmla="*/ 384810 w 584835"/>
              <a:gd name="connsiteY25" fmla="*/ 138113 h 525780"/>
              <a:gd name="connsiteX26" fmla="*/ 493395 w 584835"/>
              <a:gd name="connsiteY26" fmla="*/ 276225 h 525780"/>
              <a:gd name="connsiteX27" fmla="*/ 493395 w 584835"/>
              <a:gd name="connsiteY27" fmla="*/ 435293 h 525780"/>
              <a:gd name="connsiteX0" fmla="*/ 527685 w 527685"/>
              <a:gd name="connsiteY0" fmla="*/ 500063 h 525780"/>
              <a:gd name="connsiteX1" fmla="*/ 501967 w 527685"/>
              <a:gd name="connsiteY1" fmla="*/ 525780 h 525780"/>
              <a:gd name="connsiteX2" fmla="*/ 527685 w 527685"/>
              <a:gd name="connsiteY2" fmla="*/ 500063 h 525780"/>
              <a:gd name="connsiteX3" fmla="*/ 98107 w 527685"/>
              <a:gd name="connsiteY3" fmla="*/ 435293 h 525780"/>
              <a:gd name="connsiteX4" fmla="*/ 7620 w 527685"/>
              <a:gd name="connsiteY4" fmla="*/ 435293 h 525780"/>
              <a:gd name="connsiteX5" fmla="*/ 7620 w 527685"/>
              <a:gd name="connsiteY5" fmla="*/ 144780 h 525780"/>
              <a:gd name="connsiteX6" fmla="*/ 98107 w 527685"/>
              <a:gd name="connsiteY6" fmla="*/ 144780 h 525780"/>
              <a:gd name="connsiteX7" fmla="*/ 98107 w 527685"/>
              <a:gd name="connsiteY7" fmla="*/ 435293 h 525780"/>
              <a:gd name="connsiteX8" fmla="*/ 52387 w 527685"/>
              <a:gd name="connsiteY8" fmla="*/ 104775 h 525780"/>
              <a:gd name="connsiteX9" fmla="*/ 0 w 527685"/>
              <a:gd name="connsiteY9" fmla="*/ 52388 h 525780"/>
              <a:gd name="connsiteX10" fmla="*/ 52387 w 527685"/>
              <a:gd name="connsiteY10" fmla="*/ 0 h 525780"/>
              <a:gd name="connsiteX11" fmla="*/ 104775 w 527685"/>
              <a:gd name="connsiteY11" fmla="*/ 52388 h 525780"/>
              <a:gd name="connsiteX12" fmla="*/ 52387 w 527685"/>
              <a:gd name="connsiteY12" fmla="*/ 104775 h 525780"/>
              <a:gd name="connsiteX13" fmla="*/ 436245 w 527685"/>
              <a:gd name="connsiteY13" fmla="*/ 435293 h 525780"/>
              <a:gd name="connsiteX14" fmla="*/ 345757 w 527685"/>
              <a:gd name="connsiteY14" fmla="*/ 435293 h 525780"/>
              <a:gd name="connsiteX15" fmla="*/ 345757 w 527685"/>
              <a:gd name="connsiteY15" fmla="*/ 294323 h 525780"/>
              <a:gd name="connsiteX16" fmla="*/ 299085 w 527685"/>
              <a:gd name="connsiteY16" fmla="*/ 217170 h 525780"/>
              <a:gd name="connsiteX17" fmla="*/ 244792 w 527685"/>
              <a:gd name="connsiteY17" fmla="*/ 291465 h 525780"/>
              <a:gd name="connsiteX18" fmla="*/ 244792 w 527685"/>
              <a:gd name="connsiteY18" fmla="*/ 435293 h 525780"/>
              <a:gd name="connsiteX19" fmla="*/ 154305 w 527685"/>
              <a:gd name="connsiteY19" fmla="*/ 435293 h 525780"/>
              <a:gd name="connsiteX20" fmla="*/ 154305 w 527685"/>
              <a:gd name="connsiteY20" fmla="*/ 144780 h 525780"/>
              <a:gd name="connsiteX21" fmla="*/ 240982 w 527685"/>
              <a:gd name="connsiteY21" fmla="*/ 144780 h 525780"/>
              <a:gd name="connsiteX22" fmla="*/ 240982 w 527685"/>
              <a:gd name="connsiteY22" fmla="*/ 184785 h 525780"/>
              <a:gd name="connsiteX23" fmla="*/ 241935 w 527685"/>
              <a:gd name="connsiteY23" fmla="*/ 184785 h 525780"/>
              <a:gd name="connsiteX24" fmla="*/ 327660 w 527685"/>
              <a:gd name="connsiteY24" fmla="*/ 138113 h 525780"/>
              <a:gd name="connsiteX25" fmla="*/ 436245 w 527685"/>
              <a:gd name="connsiteY25" fmla="*/ 276225 h 525780"/>
              <a:gd name="connsiteX26" fmla="*/ 436245 w 527685"/>
              <a:gd name="connsiteY26" fmla="*/ 435293 h 525780"/>
              <a:gd name="connsiteX0" fmla="*/ 98107 w 436245"/>
              <a:gd name="connsiteY0" fmla="*/ 435293 h 435293"/>
              <a:gd name="connsiteX1" fmla="*/ 7620 w 436245"/>
              <a:gd name="connsiteY1" fmla="*/ 435293 h 435293"/>
              <a:gd name="connsiteX2" fmla="*/ 7620 w 436245"/>
              <a:gd name="connsiteY2" fmla="*/ 144780 h 435293"/>
              <a:gd name="connsiteX3" fmla="*/ 98107 w 436245"/>
              <a:gd name="connsiteY3" fmla="*/ 144780 h 435293"/>
              <a:gd name="connsiteX4" fmla="*/ 98107 w 436245"/>
              <a:gd name="connsiteY4" fmla="*/ 435293 h 435293"/>
              <a:gd name="connsiteX5" fmla="*/ 52387 w 436245"/>
              <a:gd name="connsiteY5" fmla="*/ 104775 h 435293"/>
              <a:gd name="connsiteX6" fmla="*/ 0 w 436245"/>
              <a:gd name="connsiteY6" fmla="*/ 52388 h 435293"/>
              <a:gd name="connsiteX7" fmla="*/ 52387 w 436245"/>
              <a:gd name="connsiteY7" fmla="*/ 0 h 435293"/>
              <a:gd name="connsiteX8" fmla="*/ 104775 w 436245"/>
              <a:gd name="connsiteY8" fmla="*/ 52388 h 435293"/>
              <a:gd name="connsiteX9" fmla="*/ 52387 w 436245"/>
              <a:gd name="connsiteY9" fmla="*/ 104775 h 435293"/>
              <a:gd name="connsiteX10" fmla="*/ 436245 w 436245"/>
              <a:gd name="connsiteY10" fmla="*/ 435293 h 435293"/>
              <a:gd name="connsiteX11" fmla="*/ 345757 w 436245"/>
              <a:gd name="connsiteY11" fmla="*/ 435293 h 435293"/>
              <a:gd name="connsiteX12" fmla="*/ 345757 w 436245"/>
              <a:gd name="connsiteY12" fmla="*/ 294323 h 435293"/>
              <a:gd name="connsiteX13" fmla="*/ 299085 w 436245"/>
              <a:gd name="connsiteY13" fmla="*/ 217170 h 435293"/>
              <a:gd name="connsiteX14" fmla="*/ 244792 w 436245"/>
              <a:gd name="connsiteY14" fmla="*/ 291465 h 435293"/>
              <a:gd name="connsiteX15" fmla="*/ 244792 w 436245"/>
              <a:gd name="connsiteY15" fmla="*/ 435293 h 435293"/>
              <a:gd name="connsiteX16" fmla="*/ 154305 w 436245"/>
              <a:gd name="connsiteY16" fmla="*/ 435293 h 435293"/>
              <a:gd name="connsiteX17" fmla="*/ 154305 w 436245"/>
              <a:gd name="connsiteY17" fmla="*/ 144780 h 435293"/>
              <a:gd name="connsiteX18" fmla="*/ 240982 w 436245"/>
              <a:gd name="connsiteY18" fmla="*/ 144780 h 435293"/>
              <a:gd name="connsiteX19" fmla="*/ 240982 w 436245"/>
              <a:gd name="connsiteY19" fmla="*/ 184785 h 435293"/>
              <a:gd name="connsiteX20" fmla="*/ 241935 w 436245"/>
              <a:gd name="connsiteY20" fmla="*/ 184785 h 435293"/>
              <a:gd name="connsiteX21" fmla="*/ 327660 w 436245"/>
              <a:gd name="connsiteY21" fmla="*/ 138113 h 435293"/>
              <a:gd name="connsiteX22" fmla="*/ 436245 w 436245"/>
              <a:gd name="connsiteY22" fmla="*/ 276225 h 435293"/>
              <a:gd name="connsiteX23" fmla="*/ 436245 w 436245"/>
              <a:gd name="connsiteY23" fmla="*/ 435293 h 4352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436245" h="435293">
                <a:moveTo>
                  <a:pt x="98107" y="435293"/>
                </a:moveTo>
                <a:lnTo>
                  <a:pt x="7620" y="435293"/>
                </a:lnTo>
                <a:lnTo>
                  <a:pt x="7620" y="144780"/>
                </a:lnTo>
                <a:lnTo>
                  <a:pt x="98107" y="144780"/>
                </a:lnTo>
                <a:lnTo>
                  <a:pt x="98107" y="435293"/>
                </a:lnTo>
                <a:close/>
                <a:moveTo>
                  <a:pt x="52387" y="104775"/>
                </a:moveTo>
                <a:cubicBezTo>
                  <a:pt x="23812" y="104775"/>
                  <a:pt x="0" y="80963"/>
                  <a:pt x="0" y="52388"/>
                </a:cubicBezTo>
                <a:cubicBezTo>
                  <a:pt x="0" y="23813"/>
                  <a:pt x="23812" y="0"/>
                  <a:pt x="52387" y="0"/>
                </a:cubicBezTo>
                <a:cubicBezTo>
                  <a:pt x="80962" y="0"/>
                  <a:pt x="104775" y="23813"/>
                  <a:pt x="104775" y="52388"/>
                </a:cubicBezTo>
                <a:cubicBezTo>
                  <a:pt x="104775" y="81915"/>
                  <a:pt x="81915" y="104775"/>
                  <a:pt x="52387" y="104775"/>
                </a:cubicBezTo>
                <a:close/>
                <a:moveTo>
                  <a:pt x="436245" y="435293"/>
                </a:moveTo>
                <a:lnTo>
                  <a:pt x="345757" y="435293"/>
                </a:lnTo>
                <a:lnTo>
                  <a:pt x="345757" y="294323"/>
                </a:lnTo>
                <a:cubicBezTo>
                  <a:pt x="345757" y="260985"/>
                  <a:pt x="344805" y="217170"/>
                  <a:pt x="299085" y="217170"/>
                </a:cubicBezTo>
                <a:cubicBezTo>
                  <a:pt x="252412" y="217170"/>
                  <a:pt x="244792" y="254318"/>
                  <a:pt x="244792" y="291465"/>
                </a:cubicBezTo>
                <a:lnTo>
                  <a:pt x="244792" y="435293"/>
                </a:lnTo>
                <a:lnTo>
                  <a:pt x="154305" y="435293"/>
                </a:lnTo>
                <a:lnTo>
                  <a:pt x="154305" y="144780"/>
                </a:lnTo>
                <a:lnTo>
                  <a:pt x="240982" y="144780"/>
                </a:lnTo>
                <a:lnTo>
                  <a:pt x="240982" y="184785"/>
                </a:lnTo>
                <a:lnTo>
                  <a:pt x="241935" y="184785"/>
                </a:lnTo>
                <a:cubicBezTo>
                  <a:pt x="254317" y="161925"/>
                  <a:pt x="283845" y="138113"/>
                  <a:pt x="327660" y="138113"/>
                </a:cubicBezTo>
                <a:cubicBezTo>
                  <a:pt x="419100" y="138113"/>
                  <a:pt x="436245" y="198120"/>
                  <a:pt x="436245" y="276225"/>
                </a:cubicBezTo>
                <a:lnTo>
                  <a:pt x="436245" y="435293"/>
                </a:lnTo>
                <a:close/>
              </a:path>
            </a:pathLst>
          </a:custGeom>
          <a:solidFill>
            <a:schemeClr val="bg1"/>
          </a:solidFill>
          <a:ln w="9525" cap="flat">
            <a:noFill/>
            <a:prstDash val="solid"/>
            <a:miter/>
          </a:ln>
        </p:spPr>
        <p:txBody>
          <a:bodyPr rtlCol="0" anchor="ctr"/>
          <a:lstStyle/>
          <a:p>
            <a:endParaRPr lang="fr-FR" sz="1670" noProof="0"/>
          </a:p>
        </p:txBody>
      </p:sp>
      <p:pic>
        <p:nvPicPr>
          <p:cNvPr id="59" name="Graphic 58">
            <a:hlinkClick r:id="rId11"/>
            <a:extLst>
              <a:ext uri="{FF2B5EF4-FFF2-40B4-BE49-F238E27FC236}">
                <a16:creationId xmlns:a16="http://schemas.microsoft.com/office/drawing/2014/main" id="{EE329630-12CB-415A-9C71-156DF7B8720E}"/>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2553782" y="4184413"/>
            <a:ext cx="354626" cy="354626"/>
          </a:xfrm>
          <a:prstGeom prst="rect">
            <a:avLst/>
          </a:prstGeom>
        </p:spPr>
      </p:pic>
      <p:pic>
        <p:nvPicPr>
          <p:cNvPr id="61" name="Graphic 60">
            <a:hlinkClick r:id="rId14"/>
            <a:extLst>
              <a:ext uri="{FF2B5EF4-FFF2-40B4-BE49-F238E27FC236}">
                <a16:creationId xmlns:a16="http://schemas.microsoft.com/office/drawing/2014/main" id="{DC1727D3-E5A5-4C21-9AAA-E6A20451EF28}"/>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3086746" y="4184413"/>
            <a:ext cx="354626" cy="354626"/>
          </a:xfrm>
          <a:prstGeom prst="rect">
            <a:avLst/>
          </a:prstGeom>
        </p:spPr>
      </p:pic>
      <p:pic>
        <p:nvPicPr>
          <p:cNvPr id="63" name="Graphic 62">
            <a:hlinkClick r:id="rId17"/>
            <a:extLst>
              <a:ext uri="{FF2B5EF4-FFF2-40B4-BE49-F238E27FC236}">
                <a16:creationId xmlns:a16="http://schemas.microsoft.com/office/drawing/2014/main" id="{2421AFFA-E049-4E5D-AF9A-ED0FC685491F}"/>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3619713" y="4184413"/>
            <a:ext cx="354626" cy="354626"/>
          </a:xfrm>
          <a:prstGeom prst="rect">
            <a:avLst/>
          </a:prstGeom>
        </p:spPr>
      </p:pic>
      <p:pic>
        <p:nvPicPr>
          <p:cNvPr id="74" name="Graphic 73">
            <a:hlinkClick r:id="rId20"/>
            <a:extLst>
              <a:ext uri="{FF2B5EF4-FFF2-40B4-BE49-F238E27FC236}">
                <a16:creationId xmlns:a16="http://schemas.microsoft.com/office/drawing/2014/main" id="{1ACDA0FB-F2EC-46DB-BD8B-8F4FE49F6215}"/>
              </a:ext>
            </a:extLst>
          </p:cNvPr>
          <p:cNvPicPr>
            <a:picLocks noChangeAspect="1"/>
          </p:cNvPicPr>
          <p:nvPr/>
        </p:nvPicPr>
        <p:blipFill>
          <a:blip r:embed="rId21">
            <a:extLst>
              <a:ext uri="{96DAC541-7B7A-43D3-8B79-37D633B846F1}">
                <asvg:svgBlip xmlns:asvg="http://schemas.microsoft.com/office/drawing/2016/SVG/main" r:embed="rId22"/>
              </a:ext>
            </a:extLst>
          </a:blip>
          <a:stretch>
            <a:fillRect/>
          </a:stretch>
        </p:blipFill>
        <p:spPr>
          <a:xfrm>
            <a:off x="1400227" y="4656599"/>
            <a:ext cx="3295546" cy="208716"/>
          </a:xfrm>
          <a:prstGeom prst="rect">
            <a:avLst/>
          </a:prstGeom>
        </p:spPr>
      </p:pic>
      <p:sp>
        <p:nvSpPr>
          <p:cNvPr id="76" name="Title 1">
            <a:extLst>
              <a:ext uri="{FF2B5EF4-FFF2-40B4-BE49-F238E27FC236}">
                <a16:creationId xmlns:a16="http://schemas.microsoft.com/office/drawing/2014/main" id="{CEEF67B0-ED5F-47E7-B8A8-43A4AE3E62E0}"/>
              </a:ext>
            </a:extLst>
          </p:cNvPr>
          <p:cNvSpPr>
            <a:spLocks noGrp="1"/>
          </p:cNvSpPr>
          <p:nvPr>
            <p:ph type="title" hasCustomPrompt="1"/>
          </p:nvPr>
        </p:nvSpPr>
        <p:spPr>
          <a:xfrm>
            <a:off x="7176311" y="746438"/>
            <a:ext cx="3960000" cy="360000"/>
          </a:xfrm>
          <a:prstGeom prst="rect">
            <a:avLst/>
          </a:prstGeom>
        </p:spPr>
        <p:txBody>
          <a:bodyPr lIns="0" tIns="0" rIns="0" bIns="0" anchor="t">
            <a:noAutofit/>
          </a:bodyPr>
          <a:lstStyle>
            <a:lvl1pPr>
              <a:lnSpc>
                <a:spcPct val="100000"/>
              </a:lnSpc>
              <a:defRPr sz="1908" b="1"/>
            </a:lvl1pPr>
          </a:lstStyle>
          <a:p>
            <a:r>
              <a:rPr lang="fr-FR" noProof="0"/>
              <a:t>Titre de slide</a:t>
            </a:r>
          </a:p>
        </p:txBody>
      </p:sp>
      <p:sp>
        <p:nvSpPr>
          <p:cNvPr id="78" name="Text Placeholder 7">
            <a:extLst>
              <a:ext uri="{FF2B5EF4-FFF2-40B4-BE49-F238E27FC236}">
                <a16:creationId xmlns:a16="http://schemas.microsoft.com/office/drawing/2014/main" id="{79286416-099E-49EC-88B8-F484214AC633}"/>
              </a:ext>
            </a:extLst>
          </p:cNvPr>
          <p:cNvSpPr>
            <a:spLocks noGrp="1"/>
          </p:cNvSpPr>
          <p:nvPr>
            <p:ph type="body" sz="quarter" idx="13" hasCustomPrompt="1"/>
          </p:nvPr>
        </p:nvSpPr>
        <p:spPr>
          <a:xfrm>
            <a:off x="7176311" y="1764213"/>
            <a:ext cx="3960000" cy="244703"/>
          </a:xfrm>
        </p:spPr>
        <p:txBody>
          <a:bodyPr wrap="square">
            <a:spAutoFit/>
          </a:bodyPr>
          <a:lstStyle>
            <a:lvl1pPr marL="0" indent="0">
              <a:buNone/>
              <a:defRPr sz="1590" b="1">
                <a:solidFill>
                  <a:schemeClr val="tx1"/>
                </a:solidFill>
              </a:defRPr>
            </a:lvl1pPr>
            <a:lvl2pPr marL="363500" indent="0">
              <a:buNone/>
              <a:defRPr/>
            </a:lvl2pPr>
          </a:lstStyle>
          <a:p>
            <a:pPr lvl="0"/>
            <a:r>
              <a:rPr lang="fr-FR" noProof="0"/>
              <a:t>Prénom Nom</a:t>
            </a:r>
          </a:p>
        </p:txBody>
      </p:sp>
      <p:sp>
        <p:nvSpPr>
          <p:cNvPr id="79" name="Text Placeholder 7">
            <a:extLst>
              <a:ext uri="{FF2B5EF4-FFF2-40B4-BE49-F238E27FC236}">
                <a16:creationId xmlns:a16="http://schemas.microsoft.com/office/drawing/2014/main" id="{4CD4ADD8-DD6F-4DD3-A268-86859AE62EFC}"/>
              </a:ext>
            </a:extLst>
          </p:cNvPr>
          <p:cNvSpPr>
            <a:spLocks noGrp="1"/>
          </p:cNvSpPr>
          <p:nvPr>
            <p:ph type="body" sz="quarter" idx="14" hasCustomPrompt="1"/>
          </p:nvPr>
        </p:nvSpPr>
        <p:spPr>
          <a:xfrm>
            <a:off x="7176311" y="2114335"/>
            <a:ext cx="3960000" cy="171204"/>
          </a:xfrm>
        </p:spPr>
        <p:txBody>
          <a:bodyPr wrap="square">
            <a:spAutoFit/>
          </a:bodyPr>
          <a:lstStyle>
            <a:lvl1pPr marL="0" indent="0">
              <a:buNone/>
              <a:defRPr sz="1113" b="1">
                <a:solidFill>
                  <a:schemeClr val="accent1"/>
                </a:solidFill>
              </a:defRPr>
            </a:lvl1pPr>
            <a:lvl2pPr marL="363500" indent="0">
              <a:buNone/>
              <a:defRPr/>
            </a:lvl2pPr>
          </a:lstStyle>
          <a:p>
            <a:pPr lvl="0"/>
            <a:r>
              <a:rPr lang="fr-FR" noProof="0"/>
              <a:t>Intitulé de poste</a:t>
            </a:r>
          </a:p>
        </p:txBody>
      </p:sp>
      <p:sp>
        <p:nvSpPr>
          <p:cNvPr id="80" name="Text Placeholder 7">
            <a:extLst>
              <a:ext uri="{FF2B5EF4-FFF2-40B4-BE49-F238E27FC236}">
                <a16:creationId xmlns:a16="http://schemas.microsoft.com/office/drawing/2014/main" id="{EFAF2707-CD12-4AF8-9B22-FEC878C3D108}"/>
              </a:ext>
            </a:extLst>
          </p:cNvPr>
          <p:cNvSpPr>
            <a:spLocks noGrp="1"/>
          </p:cNvSpPr>
          <p:nvPr>
            <p:ph type="body" sz="quarter" idx="15" hasCustomPrompt="1"/>
          </p:nvPr>
        </p:nvSpPr>
        <p:spPr>
          <a:xfrm>
            <a:off x="7176311" y="2449434"/>
            <a:ext cx="3960000" cy="165443"/>
          </a:xfrm>
        </p:spPr>
        <p:txBody>
          <a:bodyPr wrap="square">
            <a:spAutoFit/>
          </a:bodyPr>
          <a:lstStyle>
            <a:lvl1pPr marL="0" indent="0">
              <a:lnSpc>
                <a:spcPct val="125000"/>
              </a:lnSpc>
              <a:spcBef>
                <a:spcPts val="0"/>
              </a:spcBef>
              <a:buNone/>
              <a:defRPr sz="954" b="0">
                <a:solidFill>
                  <a:schemeClr val="tx1"/>
                </a:solidFill>
              </a:defRPr>
            </a:lvl1pPr>
            <a:lvl2pPr marL="363500" indent="0">
              <a:buNone/>
              <a:defRPr/>
            </a:lvl2pPr>
          </a:lstStyle>
          <a:p>
            <a:pPr lvl="0"/>
            <a:r>
              <a:rPr lang="fr-FR" noProof="0"/>
              <a:t>Coordonnées</a:t>
            </a:r>
          </a:p>
        </p:txBody>
      </p:sp>
      <p:sp>
        <p:nvSpPr>
          <p:cNvPr id="81" name="Text Placeholder 7">
            <a:extLst>
              <a:ext uri="{FF2B5EF4-FFF2-40B4-BE49-F238E27FC236}">
                <a16:creationId xmlns:a16="http://schemas.microsoft.com/office/drawing/2014/main" id="{AA74BD5D-CB17-4CE7-A8EE-63D6E6103323}"/>
              </a:ext>
            </a:extLst>
          </p:cNvPr>
          <p:cNvSpPr>
            <a:spLocks noGrp="1"/>
          </p:cNvSpPr>
          <p:nvPr>
            <p:ph type="body" sz="quarter" idx="16" hasCustomPrompt="1"/>
          </p:nvPr>
        </p:nvSpPr>
        <p:spPr>
          <a:xfrm>
            <a:off x="7176311" y="3234566"/>
            <a:ext cx="3960000" cy="244703"/>
          </a:xfrm>
        </p:spPr>
        <p:txBody>
          <a:bodyPr wrap="square">
            <a:spAutoFit/>
          </a:bodyPr>
          <a:lstStyle>
            <a:lvl1pPr marL="0" indent="0">
              <a:buNone/>
              <a:defRPr sz="1590" b="1">
                <a:solidFill>
                  <a:schemeClr val="tx1"/>
                </a:solidFill>
              </a:defRPr>
            </a:lvl1pPr>
            <a:lvl2pPr marL="363500" indent="0">
              <a:buNone/>
              <a:defRPr/>
            </a:lvl2pPr>
          </a:lstStyle>
          <a:p>
            <a:pPr lvl="0"/>
            <a:r>
              <a:rPr lang="fr-FR" noProof="0"/>
              <a:t>Prénom Nom</a:t>
            </a:r>
          </a:p>
        </p:txBody>
      </p:sp>
      <p:sp>
        <p:nvSpPr>
          <p:cNvPr id="82" name="Text Placeholder 7">
            <a:extLst>
              <a:ext uri="{FF2B5EF4-FFF2-40B4-BE49-F238E27FC236}">
                <a16:creationId xmlns:a16="http://schemas.microsoft.com/office/drawing/2014/main" id="{0ADA255A-6707-4A1D-9125-3B8CFF8A7C12}"/>
              </a:ext>
            </a:extLst>
          </p:cNvPr>
          <p:cNvSpPr>
            <a:spLocks noGrp="1"/>
          </p:cNvSpPr>
          <p:nvPr>
            <p:ph type="body" sz="quarter" idx="17" hasCustomPrompt="1"/>
          </p:nvPr>
        </p:nvSpPr>
        <p:spPr>
          <a:xfrm>
            <a:off x="7176311" y="3584688"/>
            <a:ext cx="3960000" cy="171204"/>
          </a:xfrm>
        </p:spPr>
        <p:txBody>
          <a:bodyPr wrap="square">
            <a:spAutoFit/>
          </a:bodyPr>
          <a:lstStyle>
            <a:lvl1pPr marL="0" indent="0">
              <a:buNone/>
              <a:defRPr sz="1113" b="1">
                <a:solidFill>
                  <a:schemeClr val="accent1"/>
                </a:solidFill>
              </a:defRPr>
            </a:lvl1pPr>
            <a:lvl2pPr marL="363500" indent="0">
              <a:buNone/>
              <a:defRPr/>
            </a:lvl2pPr>
          </a:lstStyle>
          <a:p>
            <a:pPr lvl="0"/>
            <a:r>
              <a:rPr lang="fr-FR" noProof="0"/>
              <a:t>Intitulé de poste</a:t>
            </a:r>
          </a:p>
        </p:txBody>
      </p:sp>
      <p:sp>
        <p:nvSpPr>
          <p:cNvPr id="83" name="Text Placeholder 7">
            <a:extLst>
              <a:ext uri="{FF2B5EF4-FFF2-40B4-BE49-F238E27FC236}">
                <a16:creationId xmlns:a16="http://schemas.microsoft.com/office/drawing/2014/main" id="{C06AD5FD-6A5B-41D1-9D53-186C1D1E8DDD}"/>
              </a:ext>
            </a:extLst>
          </p:cNvPr>
          <p:cNvSpPr>
            <a:spLocks noGrp="1"/>
          </p:cNvSpPr>
          <p:nvPr>
            <p:ph type="body" sz="quarter" idx="18" hasCustomPrompt="1"/>
          </p:nvPr>
        </p:nvSpPr>
        <p:spPr>
          <a:xfrm>
            <a:off x="7176311" y="3919787"/>
            <a:ext cx="3960000" cy="165443"/>
          </a:xfrm>
        </p:spPr>
        <p:txBody>
          <a:bodyPr wrap="square">
            <a:spAutoFit/>
          </a:bodyPr>
          <a:lstStyle>
            <a:lvl1pPr marL="0" indent="0">
              <a:lnSpc>
                <a:spcPct val="125000"/>
              </a:lnSpc>
              <a:spcBef>
                <a:spcPts val="0"/>
              </a:spcBef>
              <a:buNone/>
              <a:defRPr sz="954" b="0">
                <a:solidFill>
                  <a:schemeClr val="tx1"/>
                </a:solidFill>
              </a:defRPr>
            </a:lvl1pPr>
            <a:lvl2pPr marL="363500" indent="0">
              <a:buNone/>
              <a:defRPr/>
            </a:lvl2pPr>
          </a:lstStyle>
          <a:p>
            <a:pPr lvl="0"/>
            <a:r>
              <a:rPr lang="fr-FR" noProof="0"/>
              <a:t>Coordonnées</a:t>
            </a:r>
          </a:p>
        </p:txBody>
      </p:sp>
      <p:sp>
        <p:nvSpPr>
          <p:cNvPr id="84" name="Text Placeholder 7">
            <a:extLst>
              <a:ext uri="{FF2B5EF4-FFF2-40B4-BE49-F238E27FC236}">
                <a16:creationId xmlns:a16="http://schemas.microsoft.com/office/drawing/2014/main" id="{5E526DFE-A0FD-43D1-B649-A0284B88400C}"/>
              </a:ext>
            </a:extLst>
          </p:cNvPr>
          <p:cNvSpPr>
            <a:spLocks noGrp="1"/>
          </p:cNvSpPr>
          <p:nvPr>
            <p:ph type="body" sz="quarter" idx="19" hasCustomPrompt="1"/>
          </p:nvPr>
        </p:nvSpPr>
        <p:spPr>
          <a:xfrm>
            <a:off x="7176311" y="4704919"/>
            <a:ext cx="3960000" cy="244703"/>
          </a:xfrm>
        </p:spPr>
        <p:txBody>
          <a:bodyPr wrap="square">
            <a:spAutoFit/>
          </a:bodyPr>
          <a:lstStyle>
            <a:lvl1pPr marL="0" indent="0">
              <a:buNone/>
              <a:defRPr sz="1590" b="1">
                <a:solidFill>
                  <a:schemeClr val="tx1"/>
                </a:solidFill>
              </a:defRPr>
            </a:lvl1pPr>
            <a:lvl2pPr marL="363500" indent="0">
              <a:buNone/>
              <a:defRPr/>
            </a:lvl2pPr>
          </a:lstStyle>
          <a:p>
            <a:pPr lvl="0"/>
            <a:r>
              <a:rPr lang="fr-FR" noProof="0"/>
              <a:t>Prénom Nom</a:t>
            </a:r>
          </a:p>
        </p:txBody>
      </p:sp>
      <p:sp>
        <p:nvSpPr>
          <p:cNvPr id="85" name="Text Placeholder 7">
            <a:extLst>
              <a:ext uri="{FF2B5EF4-FFF2-40B4-BE49-F238E27FC236}">
                <a16:creationId xmlns:a16="http://schemas.microsoft.com/office/drawing/2014/main" id="{231EFEB6-1988-424B-B2F1-29A44CDC53BB}"/>
              </a:ext>
            </a:extLst>
          </p:cNvPr>
          <p:cNvSpPr>
            <a:spLocks noGrp="1"/>
          </p:cNvSpPr>
          <p:nvPr>
            <p:ph type="body" sz="quarter" idx="20" hasCustomPrompt="1"/>
          </p:nvPr>
        </p:nvSpPr>
        <p:spPr>
          <a:xfrm>
            <a:off x="7176311" y="5055041"/>
            <a:ext cx="3960000" cy="171204"/>
          </a:xfrm>
        </p:spPr>
        <p:txBody>
          <a:bodyPr wrap="square">
            <a:spAutoFit/>
          </a:bodyPr>
          <a:lstStyle>
            <a:lvl1pPr marL="0" indent="0">
              <a:buNone/>
              <a:defRPr sz="1113" b="1">
                <a:solidFill>
                  <a:schemeClr val="accent1"/>
                </a:solidFill>
              </a:defRPr>
            </a:lvl1pPr>
            <a:lvl2pPr marL="363500" indent="0">
              <a:buNone/>
              <a:defRPr/>
            </a:lvl2pPr>
          </a:lstStyle>
          <a:p>
            <a:pPr lvl="0"/>
            <a:r>
              <a:rPr lang="fr-FR" noProof="0"/>
              <a:t>Intitulé de poste</a:t>
            </a:r>
          </a:p>
        </p:txBody>
      </p:sp>
      <p:sp>
        <p:nvSpPr>
          <p:cNvPr id="86" name="Text Placeholder 7">
            <a:extLst>
              <a:ext uri="{FF2B5EF4-FFF2-40B4-BE49-F238E27FC236}">
                <a16:creationId xmlns:a16="http://schemas.microsoft.com/office/drawing/2014/main" id="{0673B915-E1F9-46EC-8D64-EC8A12E10E41}"/>
              </a:ext>
            </a:extLst>
          </p:cNvPr>
          <p:cNvSpPr>
            <a:spLocks noGrp="1"/>
          </p:cNvSpPr>
          <p:nvPr>
            <p:ph type="body" sz="quarter" idx="21" hasCustomPrompt="1"/>
          </p:nvPr>
        </p:nvSpPr>
        <p:spPr>
          <a:xfrm>
            <a:off x="7176311" y="5390139"/>
            <a:ext cx="3960000" cy="165443"/>
          </a:xfrm>
        </p:spPr>
        <p:txBody>
          <a:bodyPr wrap="square">
            <a:spAutoFit/>
          </a:bodyPr>
          <a:lstStyle>
            <a:lvl1pPr marL="0" indent="0">
              <a:lnSpc>
                <a:spcPct val="125000"/>
              </a:lnSpc>
              <a:spcBef>
                <a:spcPts val="0"/>
              </a:spcBef>
              <a:buNone/>
              <a:defRPr sz="954" b="0">
                <a:solidFill>
                  <a:schemeClr val="tx1"/>
                </a:solidFill>
              </a:defRPr>
            </a:lvl1pPr>
            <a:lvl2pPr marL="363500" indent="0">
              <a:buNone/>
              <a:defRPr/>
            </a:lvl2pPr>
          </a:lstStyle>
          <a:p>
            <a:pPr lvl="0"/>
            <a:r>
              <a:rPr lang="fr-FR" noProof="0"/>
              <a:t>Coordonnées</a:t>
            </a:r>
          </a:p>
        </p:txBody>
      </p:sp>
      <p:sp>
        <p:nvSpPr>
          <p:cNvPr id="88" name="Picture Placeholder 42">
            <a:extLst>
              <a:ext uri="{FF2B5EF4-FFF2-40B4-BE49-F238E27FC236}">
                <a16:creationId xmlns:a16="http://schemas.microsoft.com/office/drawing/2014/main" id="{AB4EA393-8F29-465F-A9C1-4B7C2459BDA3}"/>
              </a:ext>
            </a:extLst>
          </p:cNvPr>
          <p:cNvSpPr>
            <a:spLocks noGrp="1"/>
          </p:cNvSpPr>
          <p:nvPr>
            <p:ph type="pic" sz="quarter" idx="22" hasCustomPrompt="1"/>
          </p:nvPr>
        </p:nvSpPr>
        <p:spPr>
          <a:xfrm>
            <a:off x="5509180" y="1764211"/>
            <a:ext cx="1369088" cy="1102188"/>
          </a:xfrm>
          <a:custGeom>
            <a:avLst/>
            <a:gdLst>
              <a:gd name="connsiteX0" fmla="*/ 0 w 1897718"/>
              <a:gd name="connsiteY0" fmla="*/ 0 h 1527765"/>
              <a:gd name="connsiteX1" fmla="*/ 1134366 w 1897718"/>
              <a:gd name="connsiteY1" fmla="*/ 0 h 1527765"/>
              <a:gd name="connsiteX2" fmla="*/ 1882736 w 1897718"/>
              <a:gd name="connsiteY2" fmla="*/ 609887 h 1527765"/>
              <a:gd name="connsiteX3" fmla="*/ 1897718 w 1897718"/>
              <a:gd name="connsiteY3" fmla="*/ 758621 h 1527765"/>
              <a:gd name="connsiteX4" fmla="*/ 1897718 w 1897718"/>
              <a:gd name="connsiteY4" fmla="*/ 769144 h 1527765"/>
              <a:gd name="connsiteX5" fmla="*/ 1882736 w 1897718"/>
              <a:gd name="connsiteY5" fmla="*/ 917879 h 1527765"/>
              <a:gd name="connsiteX6" fmla="*/ 1134366 w 1897718"/>
              <a:gd name="connsiteY6" fmla="*/ 1527765 h 1527765"/>
              <a:gd name="connsiteX7" fmla="*/ 813535 w 1897718"/>
              <a:gd name="connsiteY7" fmla="*/ 1527765 h 15277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97718" h="1527765">
                <a:moveTo>
                  <a:pt x="0" y="0"/>
                </a:moveTo>
                <a:lnTo>
                  <a:pt x="1134366" y="0"/>
                </a:lnTo>
                <a:cubicBezTo>
                  <a:pt x="1503655" y="0"/>
                  <a:pt x="1811536" y="261720"/>
                  <a:pt x="1882736" y="609887"/>
                </a:cubicBezTo>
                <a:lnTo>
                  <a:pt x="1897718" y="758621"/>
                </a:lnTo>
                <a:lnTo>
                  <a:pt x="1897718" y="769144"/>
                </a:lnTo>
                <a:lnTo>
                  <a:pt x="1882736" y="917879"/>
                </a:lnTo>
                <a:cubicBezTo>
                  <a:pt x="1811536" y="1266046"/>
                  <a:pt x="1503655" y="1527765"/>
                  <a:pt x="1134366" y="1527765"/>
                </a:cubicBezTo>
                <a:lnTo>
                  <a:pt x="813535" y="1527765"/>
                </a:lnTo>
                <a:close/>
              </a:path>
            </a:pathLst>
          </a:custGeom>
          <a:solidFill>
            <a:schemeClr val="accent3">
              <a:lumMod val="20000"/>
              <a:lumOff val="80000"/>
            </a:schemeClr>
          </a:solidFill>
        </p:spPr>
        <p:txBody>
          <a:bodyPr wrap="square" lIns="36000" tIns="108000" rIns="36000" bIns="108000">
            <a:noAutofit/>
          </a:bodyPr>
          <a:lstStyle>
            <a:lvl1pPr marL="0" indent="0" algn="ctr">
              <a:buNone/>
              <a:defRPr sz="954" b="0" i="1">
                <a:solidFill>
                  <a:schemeClr val="accent3"/>
                </a:solidFill>
              </a:defRPr>
            </a:lvl1pPr>
          </a:lstStyle>
          <a:p>
            <a:r>
              <a:rPr lang="fr-FR" noProof="0"/>
              <a:t>Image</a:t>
            </a:r>
          </a:p>
        </p:txBody>
      </p:sp>
      <p:sp>
        <p:nvSpPr>
          <p:cNvPr id="89" name="Picture Placeholder 42">
            <a:extLst>
              <a:ext uri="{FF2B5EF4-FFF2-40B4-BE49-F238E27FC236}">
                <a16:creationId xmlns:a16="http://schemas.microsoft.com/office/drawing/2014/main" id="{76901E56-6085-4006-A70F-F11B062A7AB8}"/>
              </a:ext>
            </a:extLst>
          </p:cNvPr>
          <p:cNvSpPr>
            <a:spLocks noGrp="1"/>
          </p:cNvSpPr>
          <p:nvPr>
            <p:ph type="pic" sz="quarter" idx="23" hasCustomPrompt="1"/>
          </p:nvPr>
        </p:nvSpPr>
        <p:spPr>
          <a:xfrm>
            <a:off x="5509180" y="3234565"/>
            <a:ext cx="1369088" cy="1102188"/>
          </a:xfrm>
          <a:custGeom>
            <a:avLst/>
            <a:gdLst>
              <a:gd name="connsiteX0" fmla="*/ 0 w 1897718"/>
              <a:gd name="connsiteY0" fmla="*/ 0 h 1527765"/>
              <a:gd name="connsiteX1" fmla="*/ 1134366 w 1897718"/>
              <a:gd name="connsiteY1" fmla="*/ 0 h 1527765"/>
              <a:gd name="connsiteX2" fmla="*/ 1882736 w 1897718"/>
              <a:gd name="connsiteY2" fmla="*/ 609887 h 1527765"/>
              <a:gd name="connsiteX3" fmla="*/ 1897718 w 1897718"/>
              <a:gd name="connsiteY3" fmla="*/ 758621 h 1527765"/>
              <a:gd name="connsiteX4" fmla="*/ 1897718 w 1897718"/>
              <a:gd name="connsiteY4" fmla="*/ 769144 h 1527765"/>
              <a:gd name="connsiteX5" fmla="*/ 1882736 w 1897718"/>
              <a:gd name="connsiteY5" fmla="*/ 917879 h 1527765"/>
              <a:gd name="connsiteX6" fmla="*/ 1134366 w 1897718"/>
              <a:gd name="connsiteY6" fmla="*/ 1527765 h 1527765"/>
              <a:gd name="connsiteX7" fmla="*/ 813535 w 1897718"/>
              <a:gd name="connsiteY7" fmla="*/ 1527765 h 15277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97718" h="1527765">
                <a:moveTo>
                  <a:pt x="0" y="0"/>
                </a:moveTo>
                <a:lnTo>
                  <a:pt x="1134366" y="0"/>
                </a:lnTo>
                <a:cubicBezTo>
                  <a:pt x="1503655" y="0"/>
                  <a:pt x="1811536" y="261720"/>
                  <a:pt x="1882736" y="609887"/>
                </a:cubicBezTo>
                <a:lnTo>
                  <a:pt x="1897718" y="758621"/>
                </a:lnTo>
                <a:lnTo>
                  <a:pt x="1897718" y="769144"/>
                </a:lnTo>
                <a:lnTo>
                  <a:pt x="1882736" y="917879"/>
                </a:lnTo>
                <a:cubicBezTo>
                  <a:pt x="1811536" y="1266046"/>
                  <a:pt x="1503655" y="1527765"/>
                  <a:pt x="1134366" y="1527765"/>
                </a:cubicBezTo>
                <a:lnTo>
                  <a:pt x="813535" y="1527765"/>
                </a:lnTo>
                <a:close/>
              </a:path>
            </a:pathLst>
          </a:custGeom>
          <a:solidFill>
            <a:schemeClr val="accent3">
              <a:lumMod val="20000"/>
              <a:lumOff val="80000"/>
            </a:schemeClr>
          </a:solidFill>
        </p:spPr>
        <p:txBody>
          <a:bodyPr wrap="square" lIns="36000" tIns="108000" rIns="36000" bIns="108000">
            <a:noAutofit/>
          </a:bodyPr>
          <a:lstStyle>
            <a:lvl1pPr marL="0" indent="0" algn="ctr">
              <a:buNone/>
              <a:defRPr sz="954" b="0" i="1">
                <a:solidFill>
                  <a:schemeClr val="accent3"/>
                </a:solidFill>
              </a:defRPr>
            </a:lvl1pPr>
          </a:lstStyle>
          <a:p>
            <a:r>
              <a:rPr lang="fr-FR" noProof="0"/>
              <a:t>Image</a:t>
            </a:r>
          </a:p>
        </p:txBody>
      </p:sp>
      <p:sp>
        <p:nvSpPr>
          <p:cNvPr id="90" name="Picture Placeholder 42">
            <a:extLst>
              <a:ext uri="{FF2B5EF4-FFF2-40B4-BE49-F238E27FC236}">
                <a16:creationId xmlns:a16="http://schemas.microsoft.com/office/drawing/2014/main" id="{A4AEE352-2E81-421D-A4C8-E55E5042D4B1}"/>
              </a:ext>
            </a:extLst>
          </p:cNvPr>
          <p:cNvSpPr>
            <a:spLocks noGrp="1"/>
          </p:cNvSpPr>
          <p:nvPr>
            <p:ph type="pic" sz="quarter" idx="24" hasCustomPrompt="1"/>
          </p:nvPr>
        </p:nvSpPr>
        <p:spPr>
          <a:xfrm>
            <a:off x="5509180" y="4704918"/>
            <a:ext cx="1369088" cy="1102188"/>
          </a:xfrm>
          <a:custGeom>
            <a:avLst/>
            <a:gdLst>
              <a:gd name="connsiteX0" fmla="*/ 0 w 1897718"/>
              <a:gd name="connsiteY0" fmla="*/ 0 h 1527765"/>
              <a:gd name="connsiteX1" fmla="*/ 1134366 w 1897718"/>
              <a:gd name="connsiteY1" fmla="*/ 0 h 1527765"/>
              <a:gd name="connsiteX2" fmla="*/ 1882736 w 1897718"/>
              <a:gd name="connsiteY2" fmla="*/ 609887 h 1527765"/>
              <a:gd name="connsiteX3" fmla="*/ 1897718 w 1897718"/>
              <a:gd name="connsiteY3" fmla="*/ 758621 h 1527765"/>
              <a:gd name="connsiteX4" fmla="*/ 1897718 w 1897718"/>
              <a:gd name="connsiteY4" fmla="*/ 769144 h 1527765"/>
              <a:gd name="connsiteX5" fmla="*/ 1882736 w 1897718"/>
              <a:gd name="connsiteY5" fmla="*/ 917879 h 1527765"/>
              <a:gd name="connsiteX6" fmla="*/ 1134366 w 1897718"/>
              <a:gd name="connsiteY6" fmla="*/ 1527765 h 1527765"/>
              <a:gd name="connsiteX7" fmla="*/ 813535 w 1897718"/>
              <a:gd name="connsiteY7" fmla="*/ 1527765 h 15277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97718" h="1527765">
                <a:moveTo>
                  <a:pt x="0" y="0"/>
                </a:moveTo>
                <a:lnTo>
                  <a:pt x="1134366" y="0"/>
                </a:lnTo>
                <a:cubicBezTo>
                  <a:pt x="1503655" y="0"/>
                  <a:pt x="1811536" y="261720"/>
                  <a:pt x="1882736" y="609887"/>
                </a:cubicBezTo>
                <a:lnTo>
                  <a:pt x="1897718" y="758621"/>
                </a:lnTo>
                <a:lnTo>
                  <a:pt x="1897718" y="769144"/>
                </a:lnTo>
                <a:lnTo>
                  <a:pt x="1882736" y="917879"/>
                </a:lnTo>
                <a:cubicBezTo>
                  <a:pt x="1811536" y="1266046"/>
                  <a:pt x="1503655" y="1527765"/>
                  <a:pt x="1134366" y="1527765"/>
                </a:cubicBezTo>
                <a:lnTo>
                  <a:pt x="813535" y="1527765"/>
                </a:lnTo>
                <a:close/>
              </a:path>
            </a:pathLst>
          </a:custGeom>
          <a:solidFill>
            <a:schemeClr val="accent3">
              <a:lumMod val="20000"/>
              <a:lumOff val="80000"/>
            </a:schemeClr>
          </a:solidFill>
        </p:spPr>
        <p:txBody>
          <a:bodyPr wrap="square" lIns="36000" tIns="108000" rIns="36000" bIns="108000">
            <a:noAutofit/>
          </a:bodyPr>
          <a:lstStyle>
            <a:lvl1pPr marL="0" indent="0" algn="ctr">
              <a:buNone/>
              <a:defRPr sz="954" b="0" i="1">
                <a:solidFill>
                  <a:schemeClr val="accent3"/>
                </a:solidFill>
              </a:defRPr>
            </a:lvl1pPr>
          </a:lstStyle>
          <a:p>
            <a:r>
              <a:rPr lang="fr-FR" noProof="0"/>
              <a:t>Image</a:t>
            </a:r>
          </a:p>
        </p:txBody>
      </p:sp>
    </p:spTree>
    <p:extLst>
      <p:ext uri="{BB962C8B-B14F-4D97-AF65-F5344CB8AC3E}">
        <p14:creationId xmlns:p14="http://schemas.microsoft.com/office/powerpoint/2010/main" val="39942813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Libre">
    <p:spTree>
      <p:nvGrpSpPr>
        <p:cNvPr id="1" name=""/>
        <p:cNvGrpSpPr/>
        <p:nvPr/>
      </p:nvGrpSpPr>
      <p:grpSpPr>
        <a:xfrm>
          <a:off x="0" y="0"/>
          <a:ext cx="0" cy="0"/>
          <a:chOff x="0" y="0"/>
          <a:chExt cx="0" cy="0"/>
        </a:xfrm>
      </p:grpSpPr>
      <p:pic>
        <p:nvPicPr>
          <p:cNvPr id="4" name="Graphic 3">
            <a:extLst>
              <a:ext uri="{FF2B5EF4-FFF2-40B4-BE49-F238E27FC236}">
                <a16:creationId xmlns:a16="http://schemas.microsoft.com/office/drawing/2014/main" id="{004CA1A5-3B70-4E88-BCBA-58D429422E4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780629" y="463156"/>
            <a:ext cx="985680" cy="134254"/>
          </a:xfrm>
          <a:prstGeom prst="rect">
            <a:avLst/>
          </a:prstGeom>
        </p:spPr>
      </p:pic>
      <p:sp>
        <p:nvSpPr>
          <p:cNvPr id="6" name="TextBox 5">
            <a:extLst>
              <a:ext uri="{FF2B5EF4-FFF2-40B4-BE49-F238E27FC236}">
                <a16:creationId xmlns:a16="http://schemas.microsoft.com/office/drawing/2014/main" id="{26AB52B7-24E5-4C2F-B755-35C61C311DAD}"/>
              </a:ext>
            </a:extLst>
          </p:cNvPr>
          <p:cNvSpPr txBox="1"/>
          <p:nvPr/>
        </p:nvSpPr>
        <p:spPr>
          <a:xfrm>
            <a:off x="11602803" y="6256345"/>
            <a:ext cx="163506" cy="110030"/>
          </a:xfrm>
          <a:prstGeom prst="rect">
            <a:avLst/>
          </a:prstGeom>
          <a:noFill/>
        </p:spPr>
        <p:txBody>
          <a:bodyPr wrap="none" lIns="0" tIns="0" rIns="0" bIns="0" rtlCol="0">
            <a:spAutoFit/>
          </a:bodyPr>
          <a:lstStyle/>
          <a:p>
            <a:pPr algn="r"/>
            <a:fld id="{F29A7B74-24C6-4C1D-AC24-988B454BF4AA}" type="slidenum">
              <a:rPr lang="fr-FR" sz="715" noProof="0" smtClean="0">
                <a:solidFill>
                  <a:schemeClr val="tx1"/>
                </a:solidFill>
              </a:rPr>
              <a:pPr algn="r"/>
              <a:t>‹N°›</a:t>
            </a:fld>
            <a:endParaRPr lang="fr-FR" sz="715" noProof="0">
              <a:solidFill>
                <a:schemeClr val="tx1"/>
              </a:solidFill>
            </a:endParaRPr>
          </a:p>
        </p:txBody>
      </p:sp>
      <p:cxnSp>
        <p:nvCxnSpPr>
          <p:cNvPr id="7" name="Straight Connector 6">
            <a:extLst>
              <a:ext uri="{FF2B5EF4-FFF2-40B4-BE49-F238E27FC236}">
                <a16:creationId xmlns:a16="http://schemas.microsoft.com/office/drawing/2014/main" id="{282E5A9E-E516-48DA-B76A-4B17CC6B14DC}"/>
              </a:ext>
            </a:extLst>
          </p:cNvPr>
          <p:cNvCxnSpPr>
            <a:cxnSpLocks/>
          </p:cNvCxnSpPr>
          <p:nvPr/>
        </p:nvCxnSpPr>
        <p:spPr>
          <a:xfrm>
            <a:off x="11867999" y="6325594"/>
            <a:ext cx="324001" cy="0"/>
          </a:xfrm>
          <a:prstGeom prst="line">
            <a:avLst/>
          </a:prstGeom>
          <a:ln cap="flat">
            <a:solidFill>
              <a:schemeClr val="accent1"/>
            </a:solidFill>
            <a:round/>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B09DBBA-1389-40AE-89C8-E26343DBF215}"/>
              </a:ext>
            </a:extLst>
          </p:cNvPr>
          <p:cNvSpPr>
            <a:spLocks noGrp="1"/>
          </p:cNvSpPr>
          <p:nvPr>
            <p:ph type="title" hasCustomPrompt="1"/>
          </p:nvPr>
        </p:nvSpPr>
        <p:spPr>
          <a:xfrm>
            <a:off x="1055691" y="746438"/>
            <a:ext cx="10080620" cy="360000"/>
          </a:xfrm>
          <a:prstGeom prst="rect">
            <a:avLst/>
          </a:prstGeom>
        </p:spPr>
        <p:txBody>
          <a:bodyPr lIns="0" tIns="0" rIns="0" bIns="0" anchor="t">
            <a:noAutofit/>
          </a:bodyPr>
          <a:lstStyle>
            <a:lvl1pPr>
              <a:lnSpc>
                <a:spcPct val="100000"/>
              </a:lnSpc>
              <a:defRPr sz="1908" b="1"/>
            </a:lvl1pPr>
          </a:lstStyle>
          <a:p>
            <a:r>
              <a:rPr lang="fr-FR" noProof="0"/>
              <a:t>Titre de slide</a:t>
            </a:r>
          </a:p>
        </p:txBody>
      </p:sp>
      <p:grpSp>
        <p:nvGrpSpPr>
          <p:cNvPr id="10" name="Group 9">
            <a:extLst>
              <a:ext uri="{FF2B5EF4-FFF2-40B4-BE49-F238E27FC236}">
                <a16:creationId xmlns:a16="http://schemas.microsoft.com/office/drawing/2014/main" id="{67503CDD-6CF7-431D-BDFD-F7E4F0CBBA43}"/>
              </a:ext>
            </a:extLst>
          </p:cNvPr>
          <p:cNvGrpSpPr/>
          <p:nvPr/>
        </p:nvGrpSpPr>
        <p:grpSpPr>
          <a:xfrm>
            <a:off x="580257" y="814999"/>
            <a:ext cx="270334" cy="228942"/>
            <a:chOff x="5052510" y="-13119"/>
            <a:chExt cx="546136" cy="462515"/>
          </a:xfrm>
        </p:grpSpPr>
        <p:sp>
          <p:nvSpPr>
            <p:cNvPr id="11" name="Graphic 85">
              <a:extLst>
                <a:ext uri="{FF2B5EF4-FFF2-40B4-BE49-F238E27FC236}">
                  <a16:creationId xmlns:a16="http://schemas.microsoft.com/office/drawing/2014/main" id="{099B2403-935D-4EA7-82D7-A1FD4832B581}"/>
                </a:ext>
              </a:extLst>
            </p:cNvPr>
            <p:cNvSpPr/>
            <p:nvPr/>
          </p:nvSpPr>
          <p:spPr>
            <a:xfrm>
              <a:off x="5092752" y="-13119"/>
              <a:ext cx="505894" cy="104523"/>
            </a:xfrm>
            <a:custGeom>
              <a:avLst/>
              <a:gdLst>
                <a:gd name="connsiteX0" fmla="*/ 453633 w 505894"/>
                <a:gd name="connsiteY0" fmla="*/ 104523 h 104523"/>
                <a:gd name="connsiteX1" fmla="*/ 114976 w 505894"/>
                <a:gd name="connsiteY1" fmla="*/ 104523 h 104523"/>
                <a:gd name="connsiteX2" fmla="*/ 0 w 505894"/>
                <a:gd name="connsiteY2" fmla="*/ 0 h 104523"/>
                <a:gd name="connsiteX3" fmla="*/ 453633 w 505894"/>
                <a:gd name="connsiteY3" fmla="*/ 0 h 104523"/>
                <a:gd name="connsiteX4" fmla="*/ 505895 w 505894"/>
                <a:gd name="connsiteY4" fmla="*/ 52262 h 104523"/>
                <a:gd name="connsiteX5" fmla="*/ 453633 w 505894"/>
                <a:gd name="connsiteY5" fmla="*/ 104523 h 1045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5894" h="104523">
                  <a:moveTo>
                    <a:pt x="453633" y="104523"/>
                  </a:moveTo>
                  <a:lnTo>
                    <a:pt x="114976" y="104523"/>
                  </a:lnTo>
                  <a:lnTo>
                    <a:pt x="0" y="0"/>
                  </a:lnTo>
                  <a:lnTo>
                    <a:pt x="453633" y="0"/>
                  </a:lnTo>
                  <a:cubicBezTo>
                    <a:pt x="482377" y="0"/>
                    <a:pt x="505895" y="23518"/>
                    <a:pt x="505895" y="52262"/>
                  </a:cubicBezTo>
                  <a:cubicBezTo>
                    <a:pt x="505895" y="81528"/>
                    <a:pt x="482377" y="104523"/>
                    <a:pt x="453633" y="104523"/>
                  </a:cubicBezTo>
                </a:path>
              </a:pathLst>
            </a:custGeom>
            <a:solidFill>
              <a:schemeClr val="accent1"/>
            </a:solidFill>
            <a:ln w="5223" cap="flat">
              <a:noFill/>
              <a:prstDash val="solid"/>
              <a:miter/>
            </a:ln>
          </p:spPr>
          <p:txBody>
            <a:bodyPr rtlCol="0" anchor="ctr"/>
            <a:lstStyle/>
            <a:p>
              <a:endParaRPr lang="fr-FR" sz="1670" noProof="0"/>
            </a:p>
          </p:txBody>
        </p:sp>
        <p:sp>
          <p:nvSpPr>
            <p:cNvPr id="12" name="Graphic 85">
              <a:extLst>
                <a:ext uri="{FF2B5EF4-FFF2-40B4-BE49-F238E27FC236}">
                  <a16:creationId xmlns:a16="http://schemas.microsoft.com/office/drawing/2014/main" id="{4A66EB96-B8EA-41AB-9A1E-0172F29DCB13}"/>
                </a:ext>
              </a:extLst>
            </p:cNvPr>
            <p:cNvSpPr/>
            <p:nvPr/>
          </p:nvSpPr>
          <p:spPr>
            <a:xfrm>
              <a:off x="5067666" y="173454"/>
              <a:ext cx="460426" cy="104523"/>
            </a:xfrm>
            <a:custGeom>
              <a:avLst/>
              <a:gdLst>
                <a:gd name="connsiteX0" fmla="*/ 407643 w 460426"/>
                <a:gd name="connsiteY0" fmla="*/ 104523 h 104523"/>
                <a:gd name="connsiteX1" fmla="*/ 114976 w 460426"/>
                <a:gd name="connsiteY1" fmla="*/ 104523 h 104523"/>
                <a:gd name="connsiteX2" fmla="*/ 0 w 460426"/>
                <a:gd name="connsiteY2" fmla="*/ 0 h 104523"/>
                <a:gd name="connsiteX3" fmla="*/ 408165 w 460426"/>
                <a:gd name="connsiteY3" fmla="*/ 0 h 104523"/>
                <a:gd name="connsiteX4" fmla="*/ 460427 w 460426"/>
                <a:gd name="connsiteY4" fmla="*/ 52262 h 104523"/>
                <a:gd name="connsiteX5" fmla="*/ 407643 w 460426"/>
                <a:gd name="connsiteY5" fmla="*/ 104523 h 1045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0426" h="104523">
                  <a:moveTo>
                    <a:pt x="407643" y="104523"/>
                  </a:moveTo>
                  <a:lnTo>
                    <a:pt x="114976" y="104523"/>
                  </a:lnTo>
                  <a:lnTo>
                    <a:pt x="0" y="0"/>
                  </a:lnTo>
                  <a:lnTo>
                    <a:pt x="408165" y="0"/>
                  </a:lnTo>
                  <a:cubicBezTo>
                    <a:pt x="436909" y="0"/>
                    <a:pt x="460427" y="23518"/>
                    <a:pt x="460427" y="52262"/>
                  </a:cubicBezTo>
                  <a:cubicBezTo>
                    <a:pt x="459905" y="81006"/>
                    <a:pt x="436387" y="104523"/>
                    <a:pt x="407643" y="104523"/>
                  </a:cubicBezTo>
                </a:path>
              </a:pathLst>
            </a:custGeom>
            <a:solidFill>
              <a:schemeClr val="accent1"/>
            </a:solidFill>
            <a:ln w="5223" cap="flat">
              <a:noFill/>
              <a:prstDash val="solid"/>
              <a:miter/>
            </a:ln>
          </p:spPr>
          <p:txBody>
            <a:bodyPr rtlCol="0" anchor="ctr"/>
            <a:lstStyle/>
            <a:p>
              <a:endParaRPr lang="fr-FR" sz="1670" noProof="0"/>
            </a:p>
          </p:txBody>
        </p:sp>
        <p:sp>
          <p:nvSpPr>
            <p:cNvPr id="13" name="Graphic 85">
              <a:extLst>
                <a:ext uri="{FF2B5EF4-FFF2-40B4-BE49-F238E27FC236}">
                  <a16:creationId xmlns:a16="http://schemas.microsoft.com/office/drawing/2014/main" id="{D9D38D96-605C-4F3D-B017-AEE1B3786870}"/>
                </a:ext>
              </a:extLst>
            </p:cNvPr>
            <p:cNvSpPr/>
            <p:nvPr/>
          </p:nvSpPr>
          <p:spPr>
            <a:xfrm>
              <a:off x="5052510" y="344873"/>
              <a:ext cx="391964" cy="104523"/>
            </a:xfrm>
            <a:custGeom>
              <a:avLst/>
              <a:gdLst>
                <a:gd name="connsiteX0" fmla="*/ 339702 w 391964"/>
                <a:gd name="connsiteY0" fmla="*/ 104523 h 104523"/>
                <a:gd name="connsiteX1" fmla="*/ 114976 w 391964"/>
                <a:gd name="connsiteY1" fmla="*/ 104523 h 104523"/>
                <a:gd name="connsiteX2" fmla="*/ 0 w 391964"/>
                <a:gd name="connsiteY2" fmla="*/ 0 h 104523"/>
                <a:gd name="connsiteX3" fmla="*/ 339702 w 391964"/>
                <a:gd name="connsiteY3" fmla="*/ 0 h 104523"/>
                <a:gd name="connsiteX4" fmla="*/ 391964 w 391964"/>
                <a:gd name="connsiteY4" fmla="*/ 52262 h 104523"/>
                <a:gd name="connsiteX5" fmla="*/ 339702 w 391964"/>
                <a:gd name="connsiteY5" fmla="*/ 104523 h 1045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1964" h="104523">
                  <a:moveTo>
                    <a:pt x="339702" y="104523"/>
                  </a:moveTo>
                  <a:lnTo>
                    <a:pt x="114976" y="104523"/>
                  </a:lnTo>
                  <a:lnTo>
                    <a:pt x="0" y="0"/>
                  </a:lnTo>
                  <a:lnTo>
                    <a:pt x="339702" y="0"/>
                  </a:lnTo>
                  <a:cubicBezTo>
                    <a:pt x="368446" y="0"/>
                    <a:pt x="391964" y="23518"/>
                    <a:pt x="391964" y="52262"/>
                  </a:cubicBezTo>
                  <a:cubicBezTo>
                    <a:pt x="391964" y="81006"/>
                    <a:pt x="368446" y="104523"/>
                    <a:pt x="339702" y="104523"/>
                  </a:cubicBezTo>
                </a:path>
              </a:pathLst>
            </a:custGeom>
            <a:solidFill>
              <a:schemeClr val="accent1"/>
            </a:solidFill>
            <a:ln w="5223" cap="flat">
              <a:noFill/>
              <a:prstDash val="solid"/>
              <a:miter/>
            </a:ln>
          </p:spPr>
          <p:txBody>
            <a:bodyPr rtlCol="0" anchor="ctr"/>
            <a:lstStyle/>
            <a:p>
              <a:endParaRPr lang="fr-FR" sz="1670" noProof="0"/>
            </a:p>
          </p:txBody>
        </p:sp>
      </p:grpSp>
    </p:spTree>
    <p:extLst>
      <p:ext uri="{BB962C8B-B14F-4D97-AF65-F5344CB8AC3E}">
        <p14:creationId xmlns:p14="http://schemas.microsoft.com/office/powerpoint/2010/main" val="503833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Texte 2 colonnes [B]">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CA7ED68D-6F9A-4480-BD6F-14C394199240}"/>
              </a:ext>
            </a:extLst>
          </p:cNvPr>
          <p:cNvSpPr/>
          <p:nvPr/>
        </p:nvSpPr>
        <p:spPr>
          <a:xfrm>
            <a:off x="6096000" y="0"/>
            <a:ext cx="6096000" cy="6858000"/>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670" noProof="0"/>
          </a:p>
        </p:txBody>
      </p:sp>
      <p:pic>
        <p:nvPicPr>
          <p:cNvPr id="4" name="Graphic 3">
            <a:extLst>
              <a:ext uri="{FF2B5EF4-FFF2-40B4-BE49-F238E27FC236}">
                <a16:creationId xmlns:a16="http://schemas.microsoft.com/office/drawing/2014/main" id="{004CA1A5-3B70-4E88-BCBA-58D429422E4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780629" y="463156"/>
            <a:ext cx="985680" cy="134254"/>
          </a:xfrm>
          <a:prstGeom prst="rect">
            <a:avLst/>
          </a:prstGeom>
        </p:spPr>
      </p:pic>
      <p:sp>
        <p:nvSpPr>
          <p:cNvPr id="6" name="TextBox 5">
            <a:extLst>
              <a:ext uri="{FF2B5EF4-FFF2-40B4-BE49-F238E27FC236}">
                <a16:creationId xmlns:a16="http://schemas.microsoft.com/office/drawing/2014/main" id="{26AB52B7-24E5-4C2F-B755-35C61C311DAD}"/>
              </a:ext>
            </a:extLst>
          </p:cNvPr>
          <p:cNvSpPr txBox="1"/>
          <p:nvPr/>
        </p:nvSpPr>
        <p:spPr>
          <a:xfrm>
            <a:off x="11602803" y="6256345"/>
            <a:ext cx="163506" cy="110030"/>
          </a:xfrm>
          <a:prstGeom prst="rect">
            <a:avLst/>
          </a:prstGeom>
          <a:noFill/>
        </p:spPr>
        <p:txBody>
          <a:bodyPr wrap="none" lIns="0" tIns="0" rIns="0" bIns="0" rtlCol="0">
            <a:spAutoFit/>
          </a:bodyPr>
          <a:lstStyle/>
          <a:p>
            <a:pPr algn="r"/>
            <a:fld id="{F29A7B74-24C6-4C1D-AC24-988B454BF4AA}" type="slidenum">
              <a:rPr lang="fr-FR" sz="715" noProof="0" smtClean="0">
                <a:solidFill>
                  <a:schemeClr val="tx1"/>
                </a:solidFill>
              </a:rPr>
              <a:pPr algn="r"/>
              <a:t>‹N°›</a:t>
            </a:fld>
            <a:endParaRPr lang="fr-FR" sz="715" noProof="0">
              <a:solidFill>
                <a:schemeClr val="tx1"/>
              </a:solidFill>
            </a:endParaRPr>
          </a:p>
        </p:txBody>
      </p:sp>
      <p:cxnSp>
        <p:nvCxnSpPr>
          <p:cNvPr id="7" name="Straight Connector 6">
            <a:extLst>
              <a:ext uri="{FF2B5EF4-FFF2-40B4-BE49-F238E27FC236}">
                <a16:creationId xmlns:a16="http://schemas.microsoft.com/office/drawing/2014/main" id="{282E5A9E-E516-48DA-B76A-4B17CC6B14DC}"/>
              </a:ext>
            </a:extLst>
          </p:cNvPr>
          <p:cNvCxnSpPr>
            <a:cxnSpLocks/>
          </p:cNvCxnSpPr>
          <p:nvPr/>
        </p:nvCxnSpPr>
        <p:spPr>
          <a:xfrm>
            <a:off x="11867999" y="6325594"/>
            <a:ext cx="324001" cy="0"/>
          </a:xfrm>
          <a:prstGeom prst="line">
            <a:avLst/>
          </a:prstGeom>
          <a:ln cap="flat">
            <a:solidFill>
              <a:schemeClr val="accent1"/>
            </a:solidFill>
            <a:round/>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B09DBBA-1389-40AE-89C8-E26343DBF215}"/>
              </a:ext>
            </a:extLst>
          </p:cNvPr>
          <p:cNvSpPr>
            <a:spLocks noGrp="1"/>
          </p:cNvSpPr>
          <p:nvPr>
            <p:ph type="title" hasCustomPrompt="1"/>
          </p:nvPr>
        </p:nvSpPr>
        <p:spPr>
          <a:xfrm>
            <a:off x="1055690" y="746438"/>
            <a:ext cx="4608000" cy="360000"/>
          </a:xfrm>
          <a:prstGeom prst="rect">
            <a:avLst/>
          </a:prstGeom>
        </p:spPr>
        <p:txBody>
          <a:bodyPr lIns="0" tIns="0" rIns="0" bIns="0" anchor="t">
            <a:noAutofit/>
          </a:bodyPr>
          <a:lstStyle>
            <a:lvl1pPr>
              <a:lnSpc>
                <a:spcPct val="100000"/>
              </a:lnSpc>
              <a:defRPr sz="1908" b="1"/>
            </a:lvl1pPr>
          </a:lstStyle>
          <a:p>
            <a:r>
              <a:rPr lang="fr-FR" noProof="0"/>
              <a:t>Titre de slide</a:t>
            </a:r>
          </a:p>
        </p:txBody>
      </p:sp>
      <p:grpSp>
        <p:nvGrpSpPr>
          <p:cNvPr id="13" name="Group 12">
            <a:extLst>
              <a:ext uri="{FF2B5EF4-FFF2-40B4-BE49-F238E27FC236}">
                <a16:creationId xmlns:a16="http://schemas.microsoft.com/office/drawing/2014/main" id="{B580FEE5-DFDB-4713-B767-BCD26FE981BA}"/>
              </a:ext>
            </a:extLst>
          </p:cNvPr>
          <p:cNvGrpSpPr/>
          <p:nvPr/>
        </p:nvGrpSpPr>
        <p:grpSpPr>
          <a:xfrm>
            <a:off x="580257" y="814999"/>
            <a:ext cx="270334" cy="228942"/>
            <a:chOff x="5052510" y="-13119"/>
            <a:chExt cx="546136" cy="462515"/>
          </a:xfrm>
        </p:grpSpPr>
        <p:sp>
          <p:nvSpPr>
            <p:cNvPr id="14" name="Graphic 85">
              <a:extLst>
                <a:ext uri="{FF2B5EF4-FFF2-40B4-BE49-F238E27FC236}">
                  <a16:creationId xmlns:a16="http://schemas.microsoft.com/office/drawing/2014/main" id="{86CEDBE7-C650-45DE-9E8E-DE112745DF03}"/>
                </a:ext>
              </a:extLst>
            </p:cNvPr>
            <p:cNvSpPr/>
            <p:nvPr/>
          </p:nvSpPr>
          <p:spPr>
            <a:xfrm>
              <a:off x="5092752" y="-13119"/>
              <a:ext cx="505894" cy="104523"/>
            </a:xfrm>
            <a:custGeom>
              <a:avLst/>
              <a:gdLst>
                <a:gd name="connsiteX0" fmla="*/ 453633 w 505894"/>
                <a:gd name="connsiteY0" fmla="*/ 104523 h 104523"/>
                <a:gd name="connsiteX1" fmla="*/ 114976 w 505894"/>
                <a:gd name="connsiteY1" fmla="*/ 104523 h 104523"/>
                <a:gd name="connsiteX2" fmla="*/ 0 w 505894"/>
                <a:gd name="connsiteY2" fmla="*/ 0 h 104523"/>
                <a:gd name="connsiteX3" fmla="*/ 453633 w 505894"/>
                <a:gd name="connsiteY3" fmla="*/ 0 h 104523"/>
                <a:gd name="connsiteX4" fmla="*/ 505895 w 505894"/>
                <a:gd name="connsiteY4" fmla="*/ 52262 h 104523"/>
                <a:gd name="connsiteX5" fmla="*/ 453633 w 505894"/>
                <a:gd name="connsiteY5" fmla="*/ 104523 h 1045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5894" h="104523">
                  <a:moveTo>
                    <a:pt x="453633" y="104523"/>
                  </a:moveTo>
                  <a:lnTo>
                    <a:pt x="114976" y="104523"/>
                  </a:lnTo>
                  <a:lnTo>
                    <a:pt x="0" y="0"/>
                  </a:lnTo>
                  <a:lnTo>
                    <a:pt x="453633" y="0"/>
                  </a:lnTo>
                  <a:cubicBezTo>
                    <a:pt x="482377" y="0"/>
                    <a:pt x="505895" y="23518"/>
                    <a:pt x="505895" y="52262"/>
                  </a:cubicBezTo>
                  <a:cubicBezTo>
                    <a:pt x="505895" y="81528"/>
                    <a:pt x="482377" y="104523"/>
                    <a:pt x="453633" y="104523"/>
                  </a:cubicBezTo>
                </a:path>
              </a:pathLst>
            </a:custGeom>
            <a:solidFill>
              <a:schemeClr val="accent1"/>
            </a:solidFill>
            <a:ln w="5223" cap="flat">
              <a:noFill/>
              <a:prstDash val="solid"/>
              <a:miter/>
            </a:ln>
          </p:spPr>
          <p:txBody>
            <a:bodyPr rtlCol="0" anchor="ctr"/>
            <a:lstStyle/>
            <a:p>
              <a:endParaRPr lang="fr-FR" sz="1670" noProof="0"/>
            </a:p>
          </p:txBody>
        </p:sp>
        <p:sp>
          <p:nvSpPr>
            <p:cNvPr id="15" name="Graphic 85">
              <a:extLst>
                <a:ext uri="{FF2B5EF4-FFF2-40B4-BE49-F238E27FC236}">
                  <a16:creationId xmlns:a16="http://schemas.microsoft.com/office/drawing/2014/main" id="{46F98606-6462-4893-85F8-6507271A18CC}"/>
                </a:ext>
              </a:extLst>
            </p:cNvPr>
            <p:cNvSpPr/>
            <p:nvPr/>
          </p:nvSpPr>
          <p:spPr>
            <a:xfrm>
              <a:off x="5067666" y="173454"/>
              <a:ext cx="460426" cy="104523"/>
            </a:xfrm>
            <a:custGeom>
              <a:avLst/>
              <a:gdLst>
                <a:gd name="connsiteX0" fmla="*/ 407643 w 460426"/>
                <a:gd name="connsiteY0" fmla="*/ 104523 h 104523"/>
                <a:gd name="connsiteX1" fmla="*/ 114976 w 460426"/>
                <a:gd name="connsiteY1" fmla="*/ 104523 h 104523"/>
                <a:gd name="connsiteX2" fmla="*/ 0 w 460426"/>
                <a:gd name="connsiteY2" fmla="*/ 0 h 104523"/>
                <a:gd name="connsiteX3" fmla="*/ 408165 w 460426"/>
                <a:gd name="connsiteY3" fmla="*/ 0 h 104523"/>
                <a:gd name="connsiteX4" fmla="*/ 460427 w 460426"/>
                <a:gd name="connsiteY4" fmla="*/ 52262 h 104523"/>
                <a:gd name="connsiteX5" fmla="*/ 407643 w 460426"/>
                <a:gd name="connsiteY5" fmla="*/ 104523 h 1045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0426" h="104523">
                  <a:moveTo>
                    <a:pt x="407643" y="104523"/>
                  </a:moveTo>
                  <a:lnTo>
                    <a:pt x="114976" y="104523"/>
                  </a:lnTo>
                  <a:lnTo>
                    <a:pt x="0" y="0"/>
                  </a:lnTo>
                  <a:lnTo>
                    <a:pt x="408165" y="0"/>
                  </a:lnTo>
                  <a:cubicBezTo>
                    <a:pt x="436909" y="0"/>
                    <a:pt x="460427" y="23518"/>
                    <a:pt x="460427" y="52262"/>
                  </a:cubicBezTo>
                  <a:cubicBezTo>
                    <a:pt x="459905" y="81006"/>
                    <a:pt x="436387" y="104523"/>
                    <a:pt x="407643" y="104523"/>
                  </a:cubicBezTo>
                </a:path>
              </a:pathLst>
            </a:custGeom>
            <a:solidFill>
              <a:schemeClr val="accent1"/>
            </a:solidFill>
            <a:ln w="5223" cap="flat">
              <a:noFill/>
              <a:prstDash val="solid"/>
              <a:miter/>
            </a:ln>
          </p:spPr>
          <p:txBody>
            <a:bodyPr rtlCol="0" anchor="ctr"/>
            <a:lstStyle/>
            <a:p>
              <a:endParaRPr lang="fr-FR" sz="1670" noProof="0"/>
            </a:p>
          </p:txBody>
        </p:sp>
        <p:sp>
          <p:nvSpPr>
            <p:cNvPr id="16" name="Graphic 85">
              <a:extLst>
                <a:ext uri="{FF2B5EF4-FFF2-40B4-BE49-F238E27FC236}">
                  <a16:creationId xmlns:a16="http://schemas.microsoft.com/office/drawing/2014/main" id="{72E8DE79-1423-47EE-99FD-47D0E97076D8}"/>
                </a:ext>
              </a:extLst>
            </p:cNvPr>
            <p:cNvSpPr/>
            <p:nvPr/>
          </p:nvSpPr>
          <p:spPr>
            <a:xfrm>
              <a:off x="5052510" y="344873"/>
              <a:ext cx="391964" cy="104523"/>
            </a:xfrm>
            <a:custGeom>
              <a:avLst/>
              <a:gdLst>
                <a:gd name="connsiteX0" fmla="*/ 339702 w 391964"/>
                <a:gd name="connsiteY0" fmla="*/ 104523 h 104523"/>
                <a:gd name="connsiteX1" fmla="*/ 114976 w 391964"/>
                <a:gd name="connsiteY1" fmla="*/ 104523 h 104523"/>
                <a:gd name="connsiteX2" fmla="*/ 0 w 391964"/>
                <a:gd name="connsiteY2" fmla="*/ 0 h 104523"/>
                <a:gd name="connsiteX3" fmla="*/ 339702 w 391964"/>
                <a:gd name="connsiteY3" fmla="*/ 0 h 104523"/>
                <a:gd name="connsiteX4" fmla="*/ 391964 w 391964"/>
                <a:gd name="connsiteY4" fmla="*/ 52262 h 104523"/>
                <a:gd name="connsiteX5" fmla="*/ 339702 w 391964"/>
                <a:gd name="connsiteY5" fmla="*/ 104523 h 1045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1964" h="104523">
                  <a:moveTo>
                    <a:pt x="339702" y="104523"/>
                  </a:moveTo>
                  <a:lnTo>
                    <a:pt x="114976" y="104523"/>
                  </a:lnTo>
                  <a:lnTo>
                    <a:pt x="0" y="0"/>
                  </a:lnTo>
                  <a:lnTo>
                    <a:pt x="339702" y="0"/>
                  </a:lnTo>
                  <a:cubicBezTo>
                    <a:pt x="368446" y="0"/>
                    <a:pt x="391964" y="23518"/>
                    <a:pt x="391964" y="52262"/>
                  </a:cubicBezTo>
                  <a:cubicBezTo>
                    <a:pt x="391964" y="81006"/>
                    <a:pt x="368446" y="104523"/>
                    <a:pt x="339702" y="104523"/>
                  </a:cubicBezTo>
                </a:path>
              </a:pathLst>
            </a:custGeom>
            <a:solidFill>
              <a:schemeClr val="accent1"/>
            </a:solidFill>
            <a:ln w="5223" cap="flat">
              <a:noFill/>
              <a:prstDash val="solid"/>
              <a:miter/>
            </a:ln>
          </p:spPr>
          <p:txBody>
            <a:bodyPr rtlCol="0" anchor="ctr"/>
            <a:lstStyle/>
            <a:p>
              <a:endParaRPr lang="fr-FR" sz="1670" noProof="0"/>
            </a:p>
          </p:txBody>
        </p:sp>
      </p:grpSp>
      <p:sp>
        <p:nvSpPr>
          <p:cNvPr id="17" name="Text Placeholder 4">
            <a:extLst>
              <a:ext uri="{FF2B5EF4-FFF2-40B4-BE49-F238E27FC236}">
                <a16:creationId xmlns:a16="http://schemas.microsoft.com/office/drawing/2014/main" id="{21BFB505-0204-4615-B3EE-C4A8B72F1455}"/>
              </a:ext>
            </a:extLst>
          </p:cNvPr>
          <p:cNvSpPr>
            <a:spLocks noGrp="1"/>
          </p:cNvSpPr>
          <p:nvPr>
            <p:ph type="body" sz="quarter" idx="12"/>
          </p:nvPr>
        </p:nvSpPr>
        <p:spPr>
          <a:xfrm>
            <a:off x="1055692" y="1435260"/>
            <a:ext cx="4607999" cy="4320000"/>
          </a:xfrm>
        </p:spPr>
        <p:txBody>
          <a:bodyPr>
            <a:noAutofit/>
          </a:bodyPr>
          <a:lstStyle>
            <a:lvl1pPr marL="0" indent="0">
              <a:lnSpc>
                <a:spcPct val="125000"/>
              </a:lnSpc>
              <a:buNone/>
              <a:defRPr sz="1431" b="0" cap="none" spc="0" baseline="0">
                <a:solidFill>
                  <a:schemeClr val="accent1"/>
                </a:solidFill>
              </a:defRPr>
            </a:lvl1pPr>
            <a:lvl2pPr marL="0" indent="0">
              <a:lnSpc>
                <a:spcPct val="125000"/>
              </a:lnSpc>
              <a:buNone/>
              <a:defRPr sz="1113" b="1">
                <a:solidFill>
                  <a:schemeClr val="accent3"/>
                </a:solidFill>
              </a:defRPr>
            </a:lvl2pPr>
            <a:lvl3pPr marL="0" indent="0">
              <a:lnSpc>
                <a:spcPct val="125000"/>
              </a:lnSpc>
              <a:buNone/>
              <a:defRPr sz="1113" b="0">
                <a:solidFill>
                  <a:schemeClr val="tx1"/>
                </a:solidFill>
              </a:defRPr>
            </a:lvl3pPr>
            <a:lvl4pPr marL="186043" indent="-186043">
              <a:lnSpc>
                <a:spcPct val="125000"/>
              </a:lnSpc>
              <a:buClr>
                <a:schemeClr val="accent1"/>
              </a:buClr>
              <a:buFont typeface="Arial" panose="020B0604020202020204" pitchFamily="34" charset="0"/>
              <a:buChar char="›"/>
              <a:defRPr>
                <a:solidFill>
                  <a:schemeClr val="tx1">
                    <a:lumMod val="75000"/>
                    <a:lumOff val="25000"/>
                  </a:schemeClr>
                </a:solidFill>
              </a:defRPr>
            </a:lvl4pPr>
            <a:lvl5pPr marL="343465" indent="-157421">
              <a:lnSpc>
                <a:spcPct val="125000"/>
              </a:lnSpc>
              <a:spcBef>
                <a:spcPts val="239"/>
              </a:spcBef>
              <a:buClrTx/>
              <a:buFont typeface="Wingdings" panose="05000000000000000000" pitchFamily="2" charset="2"/>
              <a:buChar char="§"/>
              <a:defRPr sz="954" i="0">
                <a:solidFill>
                  <a:schemeClr val="tx1">
                    <a:lumMod val="75000"/>
                    <a:lumOff val="25000"/>
                  </a:schemeClr>
                </a:solidFill>
              </a:defRPr>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19" name="Text Placeholder 4">
            <a:extLst>
              <a:ext uri="{FF2B5EF4-FFF2-40B4-BE49-F238E27FC236}">
                <a16:creationId xmlns:a16="http://schemas.microsoft.com/office/drawing/2014/main" id="{D5522DA2-1BAE-4B16-BDC2-43DA7F12A799}"/>
              </a:ext>
            </a:extLst>
          </p:cNvPr>
          <p:cNvSpPr>
            <a:spLocks noGrp="1"/>
          </p:cNvSpPr>
          <p:nvPr>
            <p:ph type="body" sz="quarter" idx="13"/>
          </p:nvPr>
        </p:nvSpPr>
        <p:spPr>
          <a:xfrm>
            <a:off x="6528311" y="1435260"/>
            <a:ext cx="4607999" cy="4320000"/>
          </a:xfrm>
        </p:spPr>
        <p:txBody>
          <a:bodyPr>
            <a:noAutofit/>
          </a:bodyPr>
          <a:lstStyle>
            <a:lvl1pPr marL="0" indent="0">
              <a:lnSpc>
                <a:spcPct val="125000"/>
              </a:lnSpc>
              <a:buNone/>
              <a:defRPr sz="1431" b="0" cap="none" spc="0" baseline="0">
                <a:solidFill>
                  <a:schemeClr val="accent1"/>
                </a:solidFill>
              </a:defRPr>
            </a:lvl1pPr>
            <a:lvl2pPr marL="0" indent="0">
              <a:lnSpc>
                <a:spcPct val="125000"/>
              </a:lnSpc>
              <a:buNone/>
              <a:defRPr sz="1113" b="1">
                <a:solidFill>
                  <a:schemeClr val="accent3"/>
                </a:solidFill>
              </a:defRPr>
            </a:lvl2pPr>
            <a:lvl3pPr marL="0" indent="0">
              <a:lnSpc>
                <a:spcPct val="125000"/>
              </a:lnSpc>
              <a:buNone/>
              <a:defRPr sz="1113" b="0">
                <a:solidFill>
                  <a:schemeClr val="tx1"/>
                </a:solidFill>
              </a:defRPr>
            </a:lvl3pPr>
            <a:lvl4pPr marL="186043" indent="-186043">
              <a:lnSpc>
                <a:spcPct val="125000"/>
              </a:lnSpc>
              <a:buClr>
                <a:schemeClr val="accent1"/>
              </a:buClr>
              <a:buFont typeface="Arial" panose="020B0604020202020204" pitchFamily="34" charset="0"/>
              <a:buChar char="›"/>
              <a:defRPr>
                <a:solidFill>
                  <a:schemeClr val="tx1">
                    <a:lumMod val="75000"/>
                    <a:lumOff val="25000"/>
                  </a:schemeClr>
                </a:solidFill>
              </a:defRPr>
            </a:lvl4pPr>
            <a:lvl5pPr marL="343465" indent="-157421">
              <a:lnSpc>
                <a:spcPct val="125000"/>
              </a:lnSpc>
              <a:spcBef>
                <a:spcPts val="239"/>
              </a:spcBef>
              <a:buClrTx/>
              <a:buFont typeface="Wingdings" panose="05000000000000000000" pitchFamily="2" charset="2"/>
              <a:buChar char="§"/>
              <a:defRPr sz="954" i="0">
                <a:solidFill>
                  <a:schemeClr val="tx1">
                    <a:lumMod val="75000"/>
                    <a:lumOff val="25000"/>
                  </a:schemeClr>
                </a:solidFill>
              </a:defRPr>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Tree>
    <p:extLst>
      <p:ext uri="{BB962C8B-B14F-4D97-AF65-F5344CB8AC3E}">
        <p14:creationId xmlns:p14="http://schemas.microsoft.com/office/powerpoint/2010/main" val="40083417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Dispositif (6 personnes)">
    <p:spTree>
      <p:nvGrpSpPr>
        <p:cNvPr id="1" name=""/>
        <p:cNvGrpSpPr/>
        <p:nvPr/>
      </p:nvGrpSpPr>
      <p:grpSpPr>
        <a:xfrm>
          <a:off x="0" y="0"/>
          <a:ext cx="0" cy="0"/>
          <a:chOff x="0" y="0"/>
          <a:chExt cx="0" cy="0"/>
        </a:xfrm>
      </p:grpSpPr>
      <p:pic>
        <p:nvPicPr>
          <p:cNvPr id="4" name="Graphic 3">
            <a:extLst>
              <a:ext uri="{FF2B5EF4-FFF2-40B4-BE49-F238E27FC236}">
                <a16:creationId xmlns:a16="http://schemas.microsoft.com/office/drawing/2014/main" id="{004CA1A5-3B70-4E88-BCBA-58D429422E4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780629" y="463156"/>
            <a:ext cx="985680" cy="134254"/>
          </a:xfrm>
          <a:prstGeom prst="rect">
            <a:avLst/>
          </a:prstGeom>
        </p:spPr>
      </p:pic>
      <p:sp>
        <p:nvSpPr>
          <p:cNvPr id="6" name="TextBox 5">
            <a:extLst>
              <a:ext uri="{FF2B5EF4-FFF2-40B4-BE49-F238E27FC236}">
                <a16:creationId xmlns:a16="http://schemas.microsoft.com/office/drawing/2014/main" id="{26AB52B7-24E5-4C2F-B755-35C61C311DAD}"/>
              </a:ext>
            </a:extLst>
          </p:cNvPr>
          <p:cNvSpPr txBox="1"/>
          <p:nvPr/>
        </p:nvSpPr>
        <p:spPr>
          <a:xfrm>
            <a:off x="11602803" y="6256345"/>
            <a:ext cx="163506" cy="110030"/>
          </a:xfrm>
          <a:prstGeom prst="rect">
            <a:avLst/>
          </a:prstGeom>
          <a:noFill/>
        </p:spPr>
        <p:txBody>
          <a:bodyPr wrap="none" lIns="0" tIns="0" rIns="0" bIns="0" rtlCol="0">
            <a:spAutoFit/>
          </a:bodyPr>
          <a:lstStyle/>
          <a:p>
            <a:pPr algn="r"/>
            <a:fld id="{F29A7B74-24C6-4C1D-AC24-988B454BF4AA}" type="slidenum">
              <a:rPr lang="fr-FR" sz="715" noProof="0" smtClean="0">
                <a:solidFill>
                  <a:schemeClr val="tx1"/>
                </a:solidFill>
              </a:rPr>
              <a:pPr algn="r"/>
              <a:t>‹N°›</a:t>
            </a:fld>
            <a:endParaRPr lang="fr-FR" sz="715" noProof="0">
              <a:solidFill>
                <a:schemeClr val="tx1"/>
              </a:solidFill>
            </a:endParaRPr>
          </a:p>
        </p:txBody>
      </p:sp>
      <p:cxnSp>
        <p:nvCxnSpPr>
          <p:cNvPr id="7" name="Straight Connector 6">
            <a:extLst>
              <a:ext uri="{FF2B5EF4-FFF2-40B4-BE49-F238E27FC236}">
                <a16:creationId xmlns:a16="http://schemas.microsoft.com/office/drawing/2014/main" id="{282E5A9E-E516-48DA-B76A-4B17CC6B14DC}"/>
              </a:ext>
            </a:extLst>
          </p:cNvPr>
          <p:cNvCxnSpPr>
            <a:cxnSpLocks/>
          </p:cNvCxnSpPr>
          <p:nvPr/>
        </p:nvCxnSpPr>
        <p:spPr>
          <a:xfrm>
            <a:off x="11867999" y="6325594"/>
            <a:ext cx="324001" cy="0"/>
          </a:xfrm>
          <a:prstGeom prst="line">
            <a:avLst/>
          </a:prstGeom>
          <a:ln cap="flat">
            <a:solidFill>
              <a:schemeClr val="accent1"/>
            </a:solidFill>
            <a:round/>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B09DBBA-1389-40AE-89C8-E26343DBF215}"/>
              </a:ext>
            </a:extLst>
          </p:cNvPr>
          <p:cNvSpPr>
            <a:spLocks noGrp="1"/>
          </p:cNvSpPr>
          <p:nvPr>
            <p:ph type="title" hasCustomPrompt="1"/>
          </p:nvPr>
        </p:nvSpPr>
        <p:spPr>
          <a:xfrm>
            <a:off x="1055691" y="746438"/>
            <a:ext cx="10080620" cy="360000"/>
          </a:xfrm>
          <a:prstGeom prst="rect">
            <a:avLst/>
          </a:prstGeom>
        </p:spPr>
        <p:txBody>
          <a:bodyPr lIns="0" tIns="0" rIns="0" bIns="0" anchor="t">
            <a:noAutofit/>
          </a:bodyPr>
          <a:lstStyle>
            <a:lvl1pPr>
              <a:lnSpc>
                <a:spcPct val="100000"/>
              </a:lnSpc>
              <a:defRPr sz="1908" b="1"/>
            </a:lvl1pPr>
          </a:lstStyle>
          <a:p>
            <a:r>
              <a:rPr lang="fr-FR" noProof="0"/>
              <a:t>Titre de slide</a:t>
            </a:r>
          </a:p>
        </p:txBody>
      </p:sp>
      <p:sp>
        <p:nvSpPr>
          <p:cNvPr id="134" name="Text Placeholder 133">
            <a:extLst>
              <a:ext uri="{FF2B5EF4-FFF2-40B4-BE49-F238E27FC236}">
                <a16:creationId xmlns:a16="http://schemas.microsoft.com/office/drawing/2014/main" id="{F607BD87-CC07-4C89-B48F-80B7A657159F}"/>
              </a:ext>
            </a:extLst>
          </p:cNvPr>
          <p:cNvSpPr>
            <a:spLocks noGrp="1"/>
          </p:cNvSpPr>
          <p:nvPr>
            <p:ph type="body" sz="quarter" idx="15" hasCustomPrompt="1"/>
          </p:nvPr>
        </p:nvSpPr>
        <p:spPr>
          <a:xfrm>
            <a:off x="689931" y="1578192"/>
            <a:ext cx="2653863" cy="864000"/>
          </a:xfrm>
          <a:custGeom>
            <a:avLst/>
            <a:gdLst>
              <a:gd name="connsiteX0" fmla="*/ 432000 w 2653863"/>
              <a:gd name="connsiteY0" fmla="*/ 0 h 864000"/>
              <a:gd name="connsiteX1" fmla="*/ 2193782 w 2653863"/>
              <a:gd name="connsiteY1" fmla="*/ 0 h 864000"/>
              <a:gd name="connsiteX2" fmla="*/ 2653863 w 2653863"/>
              <a:gd name="connsiteY2" fmla="*/ 864000 h 864000"/>
              <a:gd name="connsiteX3" fmla="*/ 432000 w 2653863"/>
              <a:gd name="connsiteY3" fmla="*/ 864000 h 864000"/>
              <a:gd name="connsiteX4" fmla="*/ 0 w 2653863"/>
              <a:gd name="connsiteY4" fmla="*/ 432000 h 864000"/>
              <a:gd name="connsiteX5" fmla="*/ 432000 w 2653863"/>
              <a:gd name="connsiteY5" fmla="*/ 0 h 86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53863" h="864000">
                <a:moveTo>
                  <a:pt x="432000" y="0"/>
                </a:moveTo>
                <a:lnTo>
                  <a:pt x="2193782" y="0"/>
                </a:lnTo>
                <a:lnTo>
                  <a:pt x="2653863" y="864000"/>
                </a:lnTo>
                <a:lnTo>
                  <a:pt x="432000" y="864000"/>
                </a:lnTo>
                <a:cubicBezTo>
                  <a:pt x="193413" y="864000"/>
                  <a:pt x="0" y="670587"/>
                  <a:pt x="0" y="432000"/>
                </a:cubicBezTo>
                <a:cubicBezTo>
                  <a:pt x="0" y="193413"/>
                  <a:pt x="193413" y="0"/>
                  <a:pt x="432000" y="0"/>
                </a:cubicBezTo>
                <a:close/>
              </a:path>
            </a:pathLst>
          </a:custGeom>
          <a:solidFill>
            <a:schemeClr val="bg1"/>
          </a:solidFill>
          <a:effectLst>
            <a:outerShdw blurRad="254000" algn="ctr" rotWithShape="0">
              <a:prstClr val="black">
                <a:alpha val="15000"/>
              </a:prstClr>
            </a:outerShdw>
          </a:effectLst>
        </p:spPr>
        <p:txBody>
          <a:bodyPr wrap="square" lIns="360000" tIns="180000" rIns="180000" bIns="180000" anchor="ctr">
            <a:noAutofit/>
          </a:bodyPr>
          <a:lstStyle>
            <a:lvl1pPr marL="0" indent="0" algn="l">
              <a:spcBef>
                <a:spcPts val="318"/>
              </a:spcBef>
              <a:buNone/>
              <a:defRPr sz="1113" b="1">
                <a:solidFill>
                  <a:schemeClr val="accent1"/>
                </a:solidFill>
              </a:defRPr>
            </a:lvl1pPr>
            <a:lvl2pPr marL="0" indent="0">
              <a:spcBef>
                <a:spcPts val="318"/>
              </a:spcBef>
              <a:buNone/>
              <a:defRPr sz="636" i="1">
                <a:solidFill>
                  <a:schemeClr val="tx1">
                    <a:lumMod val="75000"/>
                    <a:lumOff val="25000"/>
                  </a:schemeClr>
                </a:solidFill>
              </a:defRPr>
            </a:lvl2pPr>
            <a:lvl3pPr marL="727000" indent="0">
              <a:buNone/>
              <a:defRPr/>
            </a:lvl3pPr>
            <a:lvl4pPr marL="1090501" indent="0">
              <a:buNone/>
              <a:defRPr/>
            </a:lvl4pPr>
            <a:lvl5pPr marL="1454002" indent="0">
              <a:buNone/>
              <a:defRPr/>
            </a:lvl5pPr>
          </a:lstStyle>
          <a:p>
            <a:pPr lvl="0"/>
            <a:r>
              <a:rPr lang="fr-FR" noProof="0"/>
              <a:t>Intitulé de poste</a:t>
            </a:r>
          </a:p>
          <a:p>
            <a:pPr lvl="1"/>
            <a:r>
              <a:rPr lang="fr-FR" noProof="0"/>
              <a:t>Taux d’intervention</a:t>
            </a:r>
          </a:p>
        </p:txBody>
      </p:sp>
      <p:sp>
        <p:nvSpPr>
          <p:cNvPr id="141" name="Text Placeholder 140">
            <a:extLst>
              <a:ext uri="{FF2B5EF4-FFF2-40B4-BE49-F238E27FC236}">
                <a16:creationId xmlns:a16="http://schemas.microsoft.com/office/drawing/2014/main" id="{3929E3A0-738A-46AD-8399-76CDEE5A90B1}"/>
              </a:ext>
            </a:extLst>
          </p:cNvPr>
          <p:cNvSpPr>
            <a:spLocks noGrp="1"/>
          </p:cNvSpPr>
          <p:nvPr>
            <p:ph type="body" sz="quarter" idx="17" hasCustomPrompt="1"/>
          </p:nvPr>
        </p:nvSpPr>
        <p:spPr>
          <a:xfrm>
            <a:off x="4404231" y="1578192"/>
            <a:ext cx="2653863" cy="864000"/>
          </a:xfrm>
          <a:custGeom>
            <a:avLst/>
            <a:gdLst>
              <a:gd name="connsiteX0" fmla="*/ 432000 w 2653863"/>
              <a:gd name="connsiteY0" fmla="*/ 0 h 864000"/>
              <a:gd name="connsiteX1" fmla="*/ 2193782 w 2653863"/>
              <a:gd name="connsiteY1" fmla="*/ 0 h 864000"/>
              <a:gd name="connsiteX2" fmla="*/ 2653863 w 2653863"/>
              <a:gd name="connsiteY2" fmla="*/ 864000 h 864000"/>
              <a:gd name="connsiteX3" fmla="*/ 432000 w 2653863"/>
              <a:gd name="connsiteY3" fmla="*/ 864000 h 864000"/>
              <a:gd name="connsiteX4" fmla="*/ 0 w 2653863"/>
              <a:gd name="connsiteY4" fmla="*/ 432000 h 864000"/>
              <a:gd name="connsiteX5" fmla="*/ 432000 w 2653863"/>
              <a:gd name="connsiteY5" fmla="*/ 0 h 86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53863" h="864000">
                <a:moveTo>
                  <a:pt x="432000" y="0"/>
                </a:moveTo>
                <a:lnTo>
                  <a:pt x="2193782" y="0"/>
                </a:lnTo>
                <a:lnTo>
                  <a:pt x="2653863" y="864000"/>
                </a:lnTo>
                <a:lnTo>
                  <a:pt x="432000" y="864000"/>
                </a:lnTo>
                <a:cubicBezTo>
                  <a:pt x="193413" y="864000"/>
                  <a:pt x="0" y="670587"/>
                  <a:pt x="0" y="432000"/>
                </a:cubicBezTo>
                <a:cubicBezTo>
                  <a:pt x="0" y="193413"/>
                  <a:pt x="193413" y="0"/>
                  <a:pt x="432000" y="0"/>
                </a:cubicBezTo>
                <a:close/>
              </a:path>
            </a:pathLst>
          </a:custGeom>
          <a:solidFill>
            <a:schemeClr val="bg1"/>
          </a:solidFill>
          <a:effectLst>
            <a:outerShdw blurRad="254000" algn="ctr" rotWithShape="0">
              <a:prstClr val="black">
                <a:alpha val="15000"/>
              </a:prstClr>
            </a:outerShdw>
          </a:effectLst>
        </p:spPr>
        <p:txBody>
          <a:bodyPr wrap="square" lIns="360000" tIns="180000" rIns="180000" bIns="180000" anchor="ctr">
            <a:noAutofit/>
          </a:bodyPr>
          <a:lstStyle>
            <a:lvl1pPr marL="0" indent="0" algn="l">
              <a:spcBef>
                <a:spcPts val="318"/>
              </a:spcBef>
              <a:buNone/>
              <a:defRPr sz="1113" b="1">
                <a:solidFill>
                  <a:schemeClr val="accent1"/>
                </a:solidFill>
              </a:defRPr>
            </a:lvl1pPr>
            <a:lvl2pPr marL="0" indent="0">
              <a:spcBef>
                <a:spcPts val="318"/>
              </a:spcBef>
              <a:buNone/>
              <a:defRPr sz="636" i="1">
                <a:solidFill>
                  <a:schemeClr val="tx1">
                    <a:lumMod val="75000"/>
                    <a:lumOff val="25000"/>
                  </a:schemeClr>
                </a:solidFill>
              </a:defRPr>
            </a:lvl2pPr>
            <a:lvl3pPr marL="727000" indent="0">
              <a:buNone/>
              <a:defRPr/>
            </a:lvl3pPr>
            <a:lvl4pPr marL="1090501" indent="0">
              <a:buNone/>
              <a:defRPr/>
            </a:lvl4pPr>
            <a:lvl5pPr marL="1454002" indent="0">
              <a:buNone/>
              <a:defRPr/>
            </a:lvl5pPr>
          </a:lstStyle>
          <a:p>
            <a:pPr lvl="0"/>
            <a:r>
              <a:rPr lang="fr-FR" noProof="0"/>
              <a:t>Intitulé de poste</a:t>
            </a:r>
          </a:p>
          <a:p>
            <a:pPr lvl="1"/>
            <a:r>
              <a:rPr lang="fr-FR" noProof="0"/>
              <a:t>Taux d’intervention</a:t>
            </a:r>
          </a:p>
        </p:txBody>
      </p:sp>
      <p:sp>
        <p:nvSpPr>
          <p:cNvPr id="144" name="Text Placeholder 143">
            <a:extLst>
              <a:ext uri="{FF2B5EF4-FFF2-40B4-BE49-F238E27FC236}">
                <a16:creationId xmlns:a16="http://schemas.microsoft.com/office/drawing/2014/main" id="{E7AEFF69-61CC-4D23-AE9A-D58409529B0A}"/>
              </a:ext>
            </a:extLst>
          </p:cNvPr>
          <p:cNvSpPr>
            <a:spLocks noGrp="1"/>
          </p:cNvSpPr>
          <p:nvPr>
            <p:ph type="body" sz="quarter" idx="19" hasCustomPrompt="1"/>
          </p:nvPr>
        </p:nvSpPr>
        <p:spPr>
          <a:xfrm>
            <a:off x="8118071" y="1578192"/>
            <a:ext cx="2653863" cy="864000"/>
          </a:xfrm>
          <a:custGeom>
            <a:avLst/>
            <a:gdLst>
              <a:gd name="connsiteX0" fmla="*/ 432000 w 2653863"/>
              <a:gd name="connsiteY0" fmla="*/ 0 h 864000"/>
              <a:gd name="connsiteX1" fmla="*/ 2193782 w 2653863"/>
              <a:gd name="connsiteY1" fmla="*/ 0 h 864000"/>
              <a:gd name="connsiteX2" fmla="*/ 2653863 w 2653863"/>
              <a:gd name="connsiteY2" fmla="*/ 864000 h 864000"/>
              <a:gd name="connsiteX3" fmla="*/ 432000 w 2653863"/>
              <a:gd name="connsiteY3" fmla="*/ 864000 h 864000"/>
              <a:gd name="connsiteX4" fmla="*/ 0 w 2653863"/>
              <a:gd name="connsiteY4" fmla="*/ 432000 h 864000"/>
              <a:gd name="connsiteX5" fmla="*/ 432000 w 2653863"/>
              <a:gd name="connsiteY5" fmla="*/ 0 h 86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53863" h="864000">
                <a:moveTo>
                  <a:pt x="432000" y="0"/>
                </a:moveTo>
                <a:lnTo>
                  <a:pt x="2193782" y="0"/>
                </a:lnTo>
                <a:lnTo>
                  <a:pt x="2653863" y="864000"/>
                </a:lnTo>
                <a:lnTo>
                  <a:pt x="432000" y="864000"/>
                </a:lnTo>
                <a:cubicBezTo>
                  <a:pt x="193413" y="864000"/>
                  <a:pt x="0" y="670587"/>
                  <a:pt x="0" y="432000"/>
                </a:cubicBezTo>
                <a:cubicBezTo>
                  <a:pt x="0" y="193413"/>
                  <a:pt x="193413" y="0"/>
                  <a:pt x="432000" y="0"/>
                </a:cubicBezTo>
                <a:close/>
              </a:path>
            </a:pathLst>
          </a:custGeom>
          <a:solidFill>
            <a:schemeClr val="bg1"/>
          </a:solidFill>
          <a:effectLst>
            <a:outerShdw blurRad="254000" algn="ctr" rotWithShape="0">
              <a:prstClr val="black">
                <a:alpha val="15000"/>
              </a:prstClr>
            </a:outerShdw>
          </a:effectLst>
        </p:spPr>
        <p:txBody>
          <a:bodyPr wrap="square" lIns="360000" tIns="180000" rIns="180000" bIns="180000" anchor="ctr">
            <a:noAutofit/>
          </a:bodyPr>
          <a:lstStyle>
            <a:lvl1pPr marL="0" indent="0" algn="l">
              <a:spcBef>
                <a:spcPts val="318"/>
              </a:spcBef>
              <a:buNone/>
              <a:defRPr sz="1113" b="1">
                <a:solidFill>
                  <a:schemeClr val="accent1"/>
                </a:solidFill>
              </a:defRPr>
            </a:lvl1pPr>
            <a:lvl2pPr marL="0" indent="0">
              <a:spcBef>
                <a:spcPts val="318"/>
              </a:spcBef>
              <a:buNone/>
              <a:defRPr sz="636" i="1">
                <a:solidFill>
                  <a:schemeClr val="tx1">
                    <a:lumMod val="75000"/>
                    <a:lumOff val="25000"/>
                  </a:schemeClr>
                </a:solidFill>
              </a:defRPr>
            </a:lvl2pPr>
            <a:lvl3pPr marL="727000" indent="0">
              <a:buNone/>
              <a:defRPr/>
            </a:lvl3pPr>
            <a:lvl4pPr marL="1090501" indent="0">
              <a:buNone/>
              <a:defRPr/>
            </a:lvl4pPr>
            <a:lvl5pPr marL="1454002" indent="0">
              <a:buNone/>
              <a:defRPr/>
            </a:lvl5pPr>
          </a:lstStyle>
          <a:p>
            <a:pPr lvl="0"/>
            <a:r>
              <a:rPr lang="fr-FR" noProof="0"/>
              <a:t>Intitulé de poste</a:t>
            </a:r>
          </a:p>
          <a:p>
            <a:pPr lvl="1"/>
            <a:r>
              <a:rPr lang="fr-FR" noProof="0"/>
              <a:t>Taux d’intervention</a:t>
            </a:r>
          </a:p>
        </p:txBody>
      </p:sp>
      <p:sp>
        <p:nvSpPr>
          <p:cNvPr id="158" name="Text Placeholder 157">
            <a:extLst>
              <a:ext uri="{FF2B5EF4-FFF2-40B4-BE49-F238E27FC236}">
                <a16:creationId xmlns:a16="http://schemas.microsoft.com/office/drawing/2014/main" id="{DB432FD6-F448-4D09-ACC4-CC186BEA503C}"/>
              </a:ext>
            </a:extLst>
          </p:cNvPr>
          <p:cNvSpPr>
            <a:spLocks noGrp="1"/>
          </p:cNvSpPr>
          <p:nvPr>
            <p:ph type="body" sz="quarter" idx="30" hasCustomPrompt="1"/>
          </p:nvPr>
        </p:nvSpPr>
        <p:spPr>
          <a:xfrm>
            <a:off x="689931" y="3945472"/>
            <a:ext cx="2653863" cy="864000"/>
          </a:xfrm>
          <a:custGeom>
            <a:avLst/>
            <a:gdLst>
              <a:gd name="connsiteX0" fmla="*/ 432000 w 2653863"/>
              <a:gd name="connsiteY0" fmla="*/ 0 h 864000"/>
              <a:gd name="connsiteX1" fmla="*/ 2193782 w 2653863"/>
              <a:gd name="connsiteY1" fmla="*/ 0 h 864000"/>
              <a:gd name="connsiteX2" fmla="*/ 2653863 w 2653863"/>
              <a:gd name="connsiteY2" fmla="*/ 864000 h 864000"/>
              <a:gd name="connsiteX3" fmla="*/ 432000 w 2653863"/>
              <a:gd name="connsiteY3" fmla="*/ 864000 h 864000"/>
              <a:gd name="connsiteX4" fmla="*/ 0 w 2653863"/>
              <a:gd name="connsiteY4" fmla="*/ 432000 h 864000"/>
              <a:gd name="connsiteX5" fmla="*/ 432000 w 2653863"/>
              <a:gd name="connsiteY5" fmla="*/ 0 h 86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53863" h="864000">
                <a:moveTo>
                  <a:pt x="432000" y="0"/>
                </a:moveTo>
                <a:lnTo>
                  <a:pt x="2193782" y="0"/>
                </a:lnTo>
                <a:lnTo>
                  <a:pt x="2653863" y="864000"/>
                </a:lnTo>
                <a:lnTo>
                  <a:pt x="432000" y="864000"/>
                </a:lnTo>
                <a:cubicBezTo>
                  <a:pt x="193413" y="864000"/>
                  <a:pt x="0" y="670587"/>
                  <a:pt x="0" y="432000"/>
                </a:cubicBezTo>
                <a:cubicBezTo>
                  <a:pt x="0" y="193413"/>
                  <a:pt x="193413" y="0"/>
                  <a:pt x="432000" y="0"/>
                </a:cubicBezTo>
                <a:close/>
              </a:path>
            </a:pathLst>
          </a:custGeom>
          <a:solidFill>
            <a:schemeClr val="bg1"/>
          </a:solidFill>
          <a:effectLst>
            <a:outerShdw blurRad="254000" algn="ctr" rotWithShape="0">
              <a:prstClr val="black">
                <a:alpha val="15000"/>
              </a:prstClr>
            </a:outerShdw>
          </a:effectLst>
        </p:spPr>
        <p:txBody>
          <a:bodyPr wrap="square" lIns="360000" tIns="180000" rIns="180000" bIns="180000" anchor="ctr">
            <a:noAutofit/>
          </a:bodyPr>
          <a:lstStyle>
            <a:lvl1pPr marL="0" indent="0" algn="l">
              <a:spcBef>
                <a:spcPts val="318"/>
              </a:spcBef>
              <a:buNone/>
              <a:defRPr sz="1113" b="1">
                <a:solidFill>
                  <a:schemeClr val="accent1"/>
                </a:solidFill>
              </a:defRPr>
            </a:lvl1pPr>
            <a:lvl2pPr marL="0" indent="0">
              <a:spcBef>
                <a:spcPts val="318"/>
              </a:spcBef>
              <a:buNone/>
              <a:defRPr sz="636" i="1">
                <a:solidFill>
                  <a:schemeClr val="tx1">
                    <a:lumMod val="75000"/>
                    <a:lumOff val="25000"/>
                  </a:schemeClr>
                </a:solidFill>
              </a:defRPr>
            </a:lvl2pPr>
            <a:lvl3pPr marL="727000" indent="0">
              <a:buNone/>
              <a:defRPr/>
            </a:lvl3pPr>
            <a:lvl4pPr marL="1090501" indent="0">
              <a:buNone/>
              <a:defRPr/>
            </a:lvl4pPr>
            <a:lvl5pPr marL="1454002" indent="0">
              <a:buNone/>
              <a:defRPr/>
            </a:lvl5pPr>
          </a:lstStyle>
          <a:p>
            <a:pPr lvl="0"/>
            <a:r>
              <a:rPr lang="fr-FR" noProof="0"/>
              <a:t>Intitulé de poste</a:t>
            </a:r>
          </a:p>
          <a:p>
            <a:pPr lvl="1"/>
            <a:r>
              <a:rPr lang="fr-FR" noProof="0"/>
              <a:t>Taux d’intervention</a:t>
            </a:r>
          </a:p>
        </p:txBody>
      </p:sp>
      <p:sp>
        <p:nvSpPr>
          <p:cNvPr id="160" name="Text Placeholder 159">
            <a:extLst>
              <a:ext uri="{FF2B5EF4-FFF2-40B4-BE49-F238E27FC236}">
                <a16:creationId xmlns:a16="http://schemas.microsoft.com/office/drawing/2014/main" id="{248D1A79-E06A-4F05-9FB2-F8E54BCD6A6A}"/>
              </a:ext>
            </a:extLst>
          </p:cNvPr>
          <p:cNvSpPr>
            <a:spLocks noGrp="1"/>
          </p:cNvSpPr>
          <p:nvPr>
            <p:ph type="body" sz="quarter" idx="32" hasCustomPrompt="1"/>
          </p:nvPr>
        </p:nvSpPr>
        <p:spPr>
          <a:xfrm>
            <a:off x="4404231" y="3945472"/>
            <a:ext cx="2653863" cy="864000"/>
          </a:xfrm>
          <a:custGeom>
            <a:avLst/>
            <a:gdLst>
              <a:gd name="connsiteX0" fmla="*/ 432000 w 2653863"/>
              <a:gd name="connsiteY0" fmla="*/ 0 h 864000"/>
              <a:gd name="connsiteX1" fmla="*/ 2193782 w 2653863"/>
              <a:gd name="connsiteY1" fmla="*/ 0 h 864000"/>
              <a:gd name="connsiteX2" fmla="*/ 2653863 w 2653863"/>
              <a:gd name="connsiteY2" fmla="*/ 864000 h 864000"/>
              <a:gd name="connsiteX3" fmla="*/ 432000 w 2653863"/>
              <a:gd name="connsiteY3" fmla="*/ 864000 h 864000"/>
              <a:gd name="connsiteX4" fmla="*/ 0 w 2653863"/>
              <a:gd name="connsiteY4" fmla="*/ 432000 h 864000"/>
              <a:gd name="connsiteX5" fmla="*/ 432000 w 2653863"/>
              <a:gd name="connsiteY5" fmla="*/ 0 h 86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53863" h="864000">
                <a:moveTo>
                  <a:pt x="432000" y="0"/>
                </a:moveTo>
                <a:lnTo>
                  <a:pt x="2193782" y="0"/>
                </a:lnTo>
                <a:lnTo>
                  <a:pt x="2653863" y="864000"/>
                </a:lnTo>
                <a:lnTo>
                  <a:pt x="432000" y="864000"/>
                </a:lnTo>
                <a:cubicBezTo>
                  <a:pt x="193413" y="864000"/>
                  <a:pt x="0" y="670587"/>
                  <a:pt x="0" y="432000"/>
                </a:cubicBezTo>
                <a:cubicBezTo>
                  <a:pt x="0" y="193413"/>
                  <a:pt x="193413" y="0"/>
                  <a:pt x="432000" y="0"/>
                </a:cubicBezTo>
                <a:close/>
              </a:path>
            </a:pathLst>
          </a:custGeom>
          <a:solidFill>
            <a:schemeClr val="bg1"/>
          </a:solidFill>
          <a:effectLst>
            <a:outerShdw blurRad="254000" algn="ctr" rotWithShape="0">
              <a:prstClr val="black">
                <a:alpha val="15000"/>
              </a:prstClr>
            </a:outerShdw>
          </a:effectLst>
        </p:spPr>
        <p:txBody>
          <a:bodyPr wrap="square" lIns="360000" tIns="180000" rIns="180000" bIns="180000" anchor="ctr">
            <a:noAutofit/>
          </a:bodyPr>
          <a:lstStyle>
            <a:lvl1pPr marL="0" indent="0" algn="l">
              <a:spcBef>
                <a:spcPts val="318"/>
              </a:spcBef>
              <a:buNone/>
              <a:defRPr sz="1113" b="1">
                <a:solidFill>
                  <a:schemeClr val="accent1"/>
                </a:solidFill>
              </a:defRPr>
            </a:lvl1pPr>
            <a:lvl2pPr marL="0" indent="0">
              <a:spcBef>
                <a:spcPts val="318"/>
              </a:spcBef>
              <a:buNone/>
              <a:defRPr sz="636" i="1">
                <a:solidFill>
                  <a:schemeClr val="tx1">
                    <a:lumMod val="75000"/>
                    <a:lumOff val="25000"/>
                  </a:schemeClr>
                </a:solidFill>
              </a:defRPr>
            </a:lvl2pPr>
            <a:lvl3pPr marL="727000" indent="0">
              <a:buNone/>
              <a:defRPr/>
            </a:lvl3pPr>
            <a:lvl4pPr marL="1090501" indent="0">
              <a:buNone/>
              <a:defRPr/>
            </a:lvl4pPr>
            <a:lvl5pPr marL="1454002" indent="0">
              <a:buNone/>
              <a:defRPr/>
            </a:lvl5pPr>
          </a:lstStyle>
          <a:p>
            <a:pPr lvl="0"/>
            <a:r>
              <a:rPr lang="fr-FR" noProof="0"/>
              <a:t>Intitulé de poste</a:t>
            </a:r>
          </a:p>
          <a:p>
            <a:pPr lvl="1"/>
            <a:r>
              <a:rPr lang="fr-FR" noProof="0"/>
              <a:t>Taux d’intervention</a:t>
            </a:r>
          </a:p>
        </p:txBody>
      </p:sp>
      <p:sp>
        <p:nvSpPr>
          <p:cNvPr id="162" name="Text Placeholder 161">
            <a:extLst>
              <a:ext uri="{FF2B5EF4-FFF2-40B4-BE49-F238E27FC236}">
                <a16:creationId xmlns:a16="http://schemas.microsoft.com/office/drawing/2014/main" id="{415167E9-EB20-4BB7-B7C3-8DB0C337AF74}"/>
              </a:ext>
            </a:extLst>
          </p:cNvPr>
          <p:cNvSpPr>
            <a:spLocks noGrp="1"/>
          </p:cNvSpPr>
          <p:nvPr>
            <p:ph type="body" sz="quarter" idx="34" hasCustomPrompt="1"/>
          </p:nvPr>
        </p:nvSpPr>
        <p:spPr>
          <a:xfrm>
            <a:off x="8118071" y="3945472"/>
            <a:ext cx="2653863" cy="864000"/>
          </a:xfrm>
          <a:custGeom>
            <a:avLst/>
            <a:gdLst>
              <a:gd name="connsiteX0" fmla="*/ 432000 w 2653863"/>
              <a:gd name="connsiteY0" fmla="*/ 0 h 864000"/>
              <a:gd name="connsiteX1" fmla="*/ 2193782 w 2653863"/>
              <a:gd name="connsiteY1" fmla="*/ 0 h 864000"/>
              <a:gd name="connsiteX2" fmla="*/ 2653863 w 2653863"/>
              <a:gd name="connsiteY2" fmla="*/ 864000 h 864000"/>
              <a:gd name="connsiteX3" fmla="*/ 432000 w 2653863"/>
              <a:gd name="connsiteY3" fmla="*/ 864000 h 864000"/>
              <a:gd name="connsiteX4" fmla="*/ 0 w 2653863"/>
              <a:gd name="connsiteY4" fmla="*/ 432000 h 864000"/>
              <a:gd name="connsiteX5" fmla="*/ 432000 w 2653863"/>
              <a:gd name="connsiteY5" fmla="*/ 0 h 86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53863" h="864000">
                <a:moveTo>
                  <a:pt x="432000" y="0"/>
                </a:moveTo>
                <a:lnTo>
                  <a:pt x="2193782" y="0"/>
                </a:lnTo>
                <a:lnTo>
                  <a:pt x="2653863" y="864000"/>
                </a:lnTo>
                <a:lnTo>
                  <a:pt x="432000" y="864000"/>
                </a:lnTo>
                <a:cubicBezTo>
                  <a:pt x="193413" y="864000"/>
                  <a:pt x="0" y="670587"/>
                  <a:pt x="0" y="432000"/>
                </a:cubicBezTo>
                <a:cubicBezTo>
                  <a:pt x="0" y="193413"/>
                  <a:pt x="193413" y="0"/>
                  <a:pt x="432000" y="0"/>
                </a:cubicBezTo>
                <a:close/>
              </a:path>
            </a:pathLst>
          </a:custGeom>
          <a:solidFill>
            <a:schemeClr val="bg1"/>
          </a:solidFill>
          <a:effectLst>
            <a:outerShdw blurRad="254000" algn="ctr" rotWithShape="0">
              <a:prstClr val="black">
                <a:alpha val="15000"/>
              </a:prstClr>
            </a:outerShdw>
          </a:effectLst>
        </p:spPr>
        <p:txBody>
          <a:bodyPr wrap="square" lIns="360000" tIns="180000" rIns="180000" bIns="180000" anchor="ctr">
            <a:noAutofit/>
          </a:bodyPr>
          <a:lstStyle>
            <a:lvl1pPr marL="0" indent="0" algn="l">
              <a:spcBef>
                <a:spcPts val="318"/>
              </a:spcBef>
              <a:buNone/>
              <a:defRPr sz="1113" b="1">
                <a:solidFill>
                  <a:schemeClr val="accent1"/>
                </a:solidFill>
              </a:defRPr>
            </a:lvl1pPr>
            <a:lvl2pPr marL="0" indent="0">
              <a:spcBef>
                <a:spcPts val="318"/>
              </a:spcBef>
              <a:buNone/>
              <a:defRPr sz="636" i="1">
                <a:solidFill>
                  <a:schemeClr val="tx1">
                    <a:lumMod val="75000"/>
                    <a:lumOff val="25000"/>
                  </a:schemeClr>
                </a:solidFill>
              </a:defRPr>
            </a:lvl2pPr>
            <a:lvl3pPr marL="727000" indent="0">
              <a:buNone/>
              <a:defRPr/>
            </a:lvl3pPr>
            <a:lvl4pPr marL="1090501" indent="0">
              <a:buNone/>
              <a:defRPr/>
            </a:lvl4pPr>
            <a:lvl5pPr marL="1454002" indent="0">
              <a:buNone/>
              <a:defRPr/>
            </a:lvl5pPr>
          </a:lstStyle>
          <a:p>
            <a:pPr lvl="0"/>
            <a:r>
              <a:rPr lang="fr-FR" noProof="0"/>
              <a:t>Intitulé de poste</a:t>
            </a:r>
          </a:p>
          <a:p>
            <a:pPr lvl="1"/>
            <a:r>
              <a:rPr lang="fr-FR" noProof="0"/>
              <a:t>Taux d’intervention</a:t>
            </a:r>
          </a:p>
        </p:txBody>
      </p:sp>
      <p:sp>
        <p:nvSpPr>
          <p:cNvPr id="17" name="Text Placeholder 16">
            <a:extLst>
              <a:ext uri="{FF2B5EF4-FFF2-40B4-BE49-F238E27FC236}">
                <a16:creationId xmlns:a16="http://schemas.microsoft.com/office/drawing/2014/main" id="{DBD5FAAC-8A9F-4604-B471-D2389F626268}"/>
              </a:ext>
            </a:extLst>
          </p:cNvPr>
          <p:cNvSpPr>
            <a:spLocks noGrp="1"/>
          </p:cNvSpPr>
          <p:nvPr>
            <p:ph type="body" sz="quarter" idx="38" hasCustomPrompt="1"/>
          </p:nvPr>
        </p:nvSpPr>
        <p:spPr>
          <a:xfrm>
            <a:off x="689701" y="2581981"/>
            <a:ext cx="3384228" cy="968400"/>
          </a:xfrm>
        </p:spPr>
        <p:txBody>
          <a:bodyPr>
            <a:noAutofit/>
          </a:bodyPr>
          <a:lstStyle>
            <a:lvl1pPr marL="137386" indent="-137386">
              <a:spcBef>
                <a:spcPts val="318"/>
              </a:spcBef>
              <a:defRPr sz="954">
                <a:solidFill>
                  <a:schemeClr val="tx1">
                    <a:lumMod val="75000"/>
                    <a:lumOff val="25000"/>
                  </a:schemeClr>
                </a:solidFill>
              </a:defRPr>
            </a:lvl1pPr>
          </a:lstStyle>
          <a:p>
            <a:pPr lvl="0"/>
            <a:r>
              <a:rPr lang="fr-FR" noProof="0"/>
              <a:t>Rôles et responsabilités</a:t>
            </a:r>
          </a:p>
        </p:txBody>
      </p:sp>
      <p:sp>
        <p:nvSpPr>
          <p:cNvPr id="166" name="Text Placeholder 16">
            <a:extLst>
              <a:ext uri="{FF2B5EF4-FFF2-40B4-BE49-F238E27FC236}">
                <a16:creationId xmlns:a16="http://schemas.microsoft.com/office/drawing/2014/main" id="{CCB03C88-0516-4B1B-A846-0DAEAE9267A0}"/>
              </a:ext>
            </a:extLst>
          </p:cNvPr>
          <p:cNvSpPr>
            <a:spLocks noGrp="1"/>
          </p:cNvSpPr>
          <p:nvPr>
            <p:ph type="body" sz="quarter" idx="39" hasCustomPrompt="1"/>
          </p:nvPr>
        </p:nvSpPr>
        <p:spPr>
          <a:xfrm>
            <a:off x="4403887" y="2581981"/>
            <a:ext cx="3384228" cy="968400"/>
          </a:xfrm>
        </p:spPr>
        <p:txBody>
          <a:bodyPr>
            <a:noAutofit/>
          </a:bodyPr>
          <a:lstStyle>
            <a:lvl1pPr marL="137386" indent="-137386">
              <a:spcBef>
                <a:spcPts val="318"/>
              </a:spcBef>
              <a:defRPr sz="954">
                <a:solidFill>
                  <a:schemeClr val="tx1">
                    <a:lumMod val="75000"/>
                    <a:lumOff val="25000"/>
                  </a:schemeClr>
                </a:solidFill>
              </a:defRPr>
            </a:lvl1pPr>
          </a:lstStyle>
          <a:p>
            <a:pPr lvl="0"/>
            <a:r>
              <a:rPr lang="fr-FR" noProof="0"/>
              <a:t>Rôles et responsabilités</a:t>
            </a:r>
          </a:p>
        </p:txBody>
      </p:sp>
      <p:sp>
        <p:nvSpPr>
          <p:cNvPr id="167" name="Text Placeholder 16">
            <a:extLst>
              <a:ext uri="{FF2B5EF4-FFF2-40B4-BE49-F238E27FC236}">
                <a16:creationId xmlns:a16="http://schemas.microsoft.com/office/drawing/2014/main" id="{62C50F64-1A70-44AD-8529-B86EA73B3240}"/>
              </a:ext>
            </a:extLst>
          </p:cNvPr>
          <p:cNvSpPr>
            <a:spLocks noGrp="1"/>
          </p:cNvSpPr>
          <p:nvPr>
            <p:ph type="body" sz="quarter" idx="40" hasCustomPrompt="1"/>
          </p:nvPr>
        </p:nvSpPr>
        <p:spPr>
          <a:xfrm>
            <a:off x="8117843" y="2581981"/>
            <a:ext cx="3384228" cy="968400"/>
          </a:xfrm>
        </p:spPr>
        <p:txBody>
          <a:bodyPr>
            <a:noAutofit/>
          </a:bodyPr>
          <a:lstStyle>
            <a:lvl1pPr marL="137386" indent="-137386">
              <a:spcBef>
                <a:spcPts val="318"/>
              </a:spcBef>
              <a:defRPr sz="954">
                <a:solidFill>
                  <a:schemeClr val="tx1">
                    <a:lumMod val="75000"/>
                    <a:lumOff val="25000"/>
                  </a:schemeClr>
                </a:solidFill>
              </a:defRPr>
            </a:lvl1pPr>
          </a:lstStyle>
          <a:p>
            <a:pPr lvl="0"/>
            <a:r>
              <a:rPr lang="fr-FR" noProof="0"/>
              <a:t>Rôles et responsabilités</a:t>
            </a:r>
          </a:p>
        </p:txBody>
      </p:sp>
      <p:sp>
        <p:nvSpPr>
          <p:cNvPr id="168" name="Text Placeholder 16">
            <a:extLst>
              <a:ext uri="{FF2B5EF4-FFF2-40B4-BE49-F238E27FC236}">
                <a16:creationId xmlns:a16="http://schemas.microsoft.com/office/drawing/2014/main" id="{39925443-AF28-467D-9920-66A0F2DE40EF}"/>
              </a:ext>
            </a:extLst>
          </p:cNvPr>
          <p:cNvSpPr>
            <a:spLocks noGrp="1"/>
          </p:cNvSpPr>
          <p:nvPr>
            <p:ph type="body" sz="quarter" idx="41" hasCustomPrompt="1"/>
          </p:nvPr>
        </p:nvSpPr>
        <p:spPr>
          <a:xfrm>
            <a:off x="689701" y="4948165"/>
            <a:ext cx="3384228" cy="968400"/>
          </a:xfrm>
        </p:spPr>
        <p:txBody>
          <a:bodyPr>
            <a:noAutofit/>
          </a:bodyPr>
          <a:lstStyle>
            <a:lvl1pPr marL="137386" indent="-137386">
              <a:spcBef>
                <a:spcPts val="318"/>
              </a:spcBef>
              <a:defRPr sz="954">
                <a:solidFill>
                  <a:schemeClr val="tx1">
                    <a:lumMod val="75000"/>
                    <a:lumOff val="25000"/>
                  </a:schemeClr>
                </a:solidFill>
              </a:defRPr>
            </a:lvl1pPr>
          </a:lstStyle>
          <a:p>
            <a:pPr lvl="0"/>
            <a:r>
              <a:rPr lang="fr-FR" noProof="0"/>
              <a:t>Rôles et responsabilités</a:t>
            </a:r>
          </a:p>
        </p:txBody>
      </p:sp>
      <p:sp>
        <p:nvSpPr>
          <p:cNvPr id="169" name="Text Placeholder 16">
            <a:extLst>
              <a:ext uri="{FF2B5EF4-FFF2-40B4-BE49-F238E27FC236}">
                <a16:creationId xmlns:a16="http://schemas.microsoft.com/office/drawing/2014/main" id="{EB8AB172-3D07-48E1-877F-4742B2B025A9}"/>
              </a:ext>
            </a:extLst>
          </p:cNvPr>
          <p:cNvSpPr>
            <a:spLocks noGrp="1"/>
          </p:cNvSpPr>
          <p:nvPr>
            <p:ph type="body" sz="quarter" idx="42" hasCustomPrompt="1"/>
          </p:nvPr>
        </p:nvSpPr>
        <p:spPr>
          <a:xfrm>
            <a:off x="4403887" y="4948165"/>
            <a:ext cx="3384228" cy="968400"/>
          </a:xfrm>
        </p:spPr>
        <p:txBody>
          <a:bodyPr>
            <a:noAutofit/>
          </a:bodyPr>
          <a:lstStyle>
            <a:lvl1pPr marL="137386" indent="-137386">
              <a:spcBef>
                <a:spcPts val="318"/>
              </a:spcBef>
              <a:defRPr sz="954">
                <a:solidFill>
                  <a:schemeClr val="tx1">
                    <a:lumMod val="75000"/>
                    <a:lumOff val="25000"/>
                  </a:schemeClr>
                </a:solidFill>
              </a:defRPr>
            </a:lvl1pPr>
          </a:lstStyle>
          <a:p>
            <a:pPr lvl="0"/>
            <a:r>
              <a:rPr lang="fr-FR" noProof="0"/>
              <a:t>Rôles et responsabilités</a:t>
            </a:r>
          </a:p>
        </p:txBody>
      </p:sp>
      <p:sp>
        <p:nvSpPr>
          <p:cNvPr id="170" name="Text Placeholder 16">
            <a:extLst>
              <a:ext uri="{FF2B5EF4-FFF2-40B4-BE49-F238E27FC236}">
                <a16:creationId xmlns:a16="http://schemas.microsoft.com/office/drawing/2014/main" id="{CF0148B1-F8C7-41E5-AB83-1FC64A616302}"/>
              </a:ext>
            </a:extLst>
          </p:cNvPr>
          <p:cNvSpPr>
            <a:spLocks noGrp="1"/>
          </p:cNvSpPr>
          <p:nvPr>
            <p:ph type="body" sz="quarter" idx="43" hasCustomPrompt="1"/>
          </p:nvPr>
        </p:nvSpPr>
        <p:spPr>
          <a:xfrm>
            <a:off x="8117843" y="4948165"/>
            <a:ext cx="3384228" cy="968400"/>
          </a:xfrm>
        </p:spPr>
        <p:txBody>
          <a:bodyPr>
            <a:noAutofit/>
          </a:bodyPr>
          <a:lstStyle>
            <a:lvl1pPr marL="137386" indent="-137386">
              <a:spcBef>
                <a:spcPts val="318"/>
              </a:spcBef>
              <a:defRPr sz="954">
                <a:solidFill>
                  <a:schemeClr val="tx1">
                    <a:lumMod val="75000"/>
                    <a:lumOff val="25000"/>
                  </a:schemeClr>
                </a:solidFill>
              </a:defRPr>
            </a:lvl1pPr>
          </a:lstStyle>
          <a:p>
            <a:pPr lvl="0"/>
            <a:r>
              <a:rPr lang="fr-FR" noProof="0"/>
              <a:t>Rôles et responsabilités</a:t>
            </a:r>
          </a:p>
        </p:txBody>
      </p:sp>
      <p:grpSp>
        <p:nvGrpSpPr>
          <p:cNvPr id="28" name="Group 27">
            <a:extLst>
              <a:ext uri="{FF2B5EF4-FFF2-40B4-BE49-F238E27FC236}">
                <a16:creationId xmlns:a16="http://schemas.microsoft.com/office/drawing/2014/main" id="{6139F8CF-5F7B-4FA0-8CCB-F640DE561A95}"/>
              </a:ext>
            </a:extLst>
          </p:cNvPr>
          <p:cNvGrpSpPr/>
          <p:nvPr/>
        </p:nvGrpSpPr>
        <p:grpSpPr>
          <a:xfrm>
            <a:off x="580257" y="814999"/>
            <a:ext cx="270334" cy="228942"/>
            <a:chOff x="5052510" y="-13119"/>
            <a:chExt cx="546136" cy="462515"/>
          </a:xfrm>
        </p:grpSpPr>
        <p:sp>
          <p:nvSpPr>
            <p:cNvPr id="29" name="Graphic 85">
              <a:extLst>
                <a:ext uri="{FF2B5EF4-FFF2-40B4-BE49-F238E27FC236}">
                  <a16:creationId xmlns:a16="http://schemas.microsoft.com/office/drawing/2014/main" id="{7395A0FD-8FEA-4133-8392-558E1807346F}"/>
                </a:ext>
              </a:extLst>
            </p:cNvPr>
            <p:cNvSpPr/>
            <p:nvPr/>
          </p:nvSpPr>
          <p:spPr>
            <a:xfrm>
              <a:off x="5092752" y="-13119"/>
              <a:ext cx="505894" cy="104523"/>
            </a:xfrm>
            <a:custGeom>
              <a:avLst/>
              <a:gdLst>
                <a:gd name="connsiteX0" fmla="*/ 453633 w 505894"/>
                <a:gd name="connsiteY0" fmla="*/ 104523 h 104523"/>
                <a:gd name="connsiteX1" fmla="*/ 114976 w 505894"/>
                <a:gd name="connsiteY1" fmla="*/ 104523 h 104523"/>
                <a:gd name="connsiteX2" fmla="*/ 0 w 505894"/>
                <a:gd name="connsiteY2" fmla="*/ 0 h 104523"/>
                <a:gd name="connsiteX3" fmla="*/ 453633 w 505894"/>
                <a:gd name="connsiteY3" fmla="*/ 0 h 104523"/>
                <a:gd name="connsiteX4" fmla="*/ 505895 w 505894"/>
                <a:gd name="connsiteY4" fmla="*/ 52262 h 104523"/>
                <a:gd name="connsiteX5" fmla="*/ 453633 w 505894"/>
                <a:gd name="connsiteY5" fmla="*/ 104523 h 1045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5894" h="104523">
                  <a:moveTo>
                    <a:pt x="453633" y="104523"/>
                  </a:moveTo>
                  <a:lnTo>
                    <a:pt x="114976" y="104523"/>
                  </a:lnTo>
                  <a:lnTo>
                    <a:pt x="0" y="0"/>
                  </a:lnTo>
                  <a:lnTo>
                    <a:pt x="453633" y="0"/>
                  </a:lnTo>
                  <a:cubicBezTo>
                    <a:pt x="482377" y="0"/>
                    <a:pt x="505895" y="23518"/>
                    <a:pt x="505895" y="52262"/>
                  </a:cubicBezTo>
                  <a:cubicBezTo>
                    <a:pt x="505895" y="81528"/>
                    <a:pt x="482377" y="104523"/>
                    <a:pt x="453633" y="104523"/>
                  </a:cubicBezTo>
                </a:path>
              </a:pathLst>
            </a:custGeom>
            <a:solidFill>
              <a:schemeClr val="accent1"/>
            </a:solidFill>
            <a:ln w="5223" cap="flat">
              <a:noFill/>
              <a:prstDash val="solid"/>
              <a:miter/>
            </a:ln>
          </p:spPr>
          <p:txBody>
            <a:bodyPr rtlCol="0" anchor="ctr"/>
            <a:lstStyle/>
            <a:p>
              <a:endParaRPr lang="fr-FR" sz="1670" noProof="0"/>
            </a:p>
          </p:txBody>
        </p:sp>
        <p:sp>
          <p:nvSpPr>
            <p:cNvPr id="30" name="Graphic 85">
              <a:extLst>
                <a:ext uri="{FF2B5EF4-FFF2-40B4-BE49-F238E27FC236}">
                  <a16:creationId xmlns:a16="http://schemas.microsoft.com/office/drawing/2014/main" id="{F7CDEC42-2C74-453B-B508-6E6BC79E925E}"/>
                </a:ext>
              </a:extLst>
            </p:cNvPr>
            <p:cNvSpPr/>
            <p:nvPr/>
          </p:nvSpPr>
          <p:spPr>
            <a:xfrm>
              <a:off x="5067666" y="173454"/>
              <a:ext cx="460426" cy="104523"/>
            </a:xfrm>
            <a:custGeom>
              <a:avLst/>
              <a:gdLst>
                <a:gd name="connsiteX0" fmla="*/ 407643 w 460426"/>
                <a:gd name="connsiteY0" fmla="*/ 104523 h 104523"/>
                <a:gd name="connsiteX1" fmla="*/ 114976 w 460426"/>
                <a:gd name="connsiteY1" fmla="*/ 104523 h 104523"/>
                <a:gd name="connsiteX2" fmla="*/ 0 w 460426"/>
                <a:gd name="connsiteY2" fmla="*/ 0 h 104523"/>
                <a:gd name="connsiteX3" fmla="*/ 408165 w 460426"/>
                <a:gd name="connsiteY3" fmla="*/ 0 h 104523"/>
                <a:gd name="connsiteX4" fmla="*/ 460427 w 460426"/>
                <a:gd name="connsiteY4" fmla="*/ 52262 h 104523"/>
                <a:gd name="connsiteX5" fmla="*/ 407643 w 460426"/>
                <a:gd name="connsiteY5" fmla="*/ 104523 h 1045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0426" h="104523">
                  <a:moveTo>
                    <a:pt x="407643" y="104523"/>
                  </a:moveTo>
                  <a:lnTo>
                    <a:pt x="114976" y="104523"/>
                  </a:lnTo>
                  <a:lnTo>
                    <a:pt x="0" y="0"/>
                  </a:lnTo>
                  <a:lnTo>
                    <a:pt x="408165" y="0"/>
                  </a:lnTo>
                  <a:cubicBezTo>
                    <a:pt x="436909" y="0"/>
                    <a:pt x="460427" y="23518"/>
                    <a:pt x="460427" y="52262"/>
                  </a:cubicBezTo>
                  <a:cubicBezTo>
                    <a:pt x="459905" y="81006"/>
                    <a:pt x="436387" y="104523"/>
                    <a:pt x="407643" y="104523"/>
                  </a:cubicBezTo>
                </a:path>
              </a:pathLst>
            </a:custGeom>
            <a:solidFill>
              <a:schemeClr val="accent1"/>
            </a:solidFill>
            <a:ln w="5223" cap="flat">
              <a:noFill/>
              <a:prstDash val="solid"/>
              <a:miter/>
            </a:ln>
          </p:spPr>
          <p:txBody>
            <a:bodyPr rtlCol="0" anchor="ctr"/>
            <a:lstStyle/>
            <a:p>
              <a:endParaRPr lang="fr-FR" sz="1670" noProof="0"/>
            </a:p>
          </p:txBody>
        </p:sp>
        <p:sp>
          <p:nvSpPr>
            <p:cNvPr id="31" name="Graphic 85">
              <a:extLst>
                <a:ext uri="{FF2B5EF4-FFF2-40B4-BE49-F238E27FC236}">
                  <a16:creationId xmlns:a16="http://schemas.microsoft.com/office/drawing/2014/main" id="{9D09F7A1-32AB-4A87-85B5-E42F2504E911}"/>
                </a:ext>
              </a:extLst>
            </p:cNvPr>
            <p:cNvSpPr/>
            <p:nvPr/>
          </p:nvSpPr>
          <p:spPr>
            <a:xfrm>
              <a:off x="5052510" y="344873"/>
              <a:ext cx="391964" cy="104523"/>
            </a:xfrm>
            <a:custGeom>
              <a:avLst/>
              <a:gdLst>
                <a:gd name="connsiteX0" fmla="*/ 339702 w 391964"/>
                <a:gd name="connsiteY0" fmla="*/ 104523 h 104523"/>
                <a:gd name="connsiteX1" fmla="*/ 114976 w 391964"/>
                <a:gd name="connsiteY1" fmla="*/ 104523 h 104523"/>
                <a:gd name="connsiteX2" fmla="*/ 0 w 391964"/>
                <a:gd name="connsiteY2" fmla="*/ 0 h 104523"/>
                <a:gd name="connsiteX3" fmla="*/ 339702 w 391964"/>
                <a:gd name="connsiteY3" fmla="*/ 0 h 104523"/>
                <a:gd name="connsiteX4" fmla="*/ 391964 w 391964"/>
                <a:gd name="connsiteY4" fmla="*/ 52262 h 104523"/>
                <a:gd name="connsiteX5" fmla="*/ 339702 w 391964"/>
                <a:gd name="connsiteY5" fmla="*/ 104523 h 1045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1964" h="104523">
                  <a:moveTo>
                    <a:pt x="339702" y="104523"/>
                  </a:moveTo>
                  <a:lnTo>
                    <a:pt x="114976" y="104523"/>
                  </a:lnTo>
                  <a:lnTo>
                    <a:pt x="0" y="0"/>
                  </a:lnTo>
                  <a:lnTo>
                    <a:pt x="339702" y="0"/>
                  </a:lnTo>
                  <a:cubicBezTo>
                    <a:pt x="368446" y="0"/>
                    <a:pt x="391964" y="23518"/>
                    <a:pt x="391964" y="52262"/>
                  </a:cubicBezTo>
                  <a:cubicBezTo>
                    <a:pt x="391964" y="81006"/>
                    <a:pt x="368446" y="104523"/>
                    <a:pt x="339702" y="104523"/>
                  </a:cubicBezTo>
                </a:path>
              </a:pathLst>
            </a:custGeom>
            <a:solidFill>
              <a:schemeClr val="accent1"/>
            </a:solidFill>
            <a:ln w="5223" cap="flat">
              <a:noFill/>
              <a:prstDash val="solid"/>
              <a:miter/>
            </a:ln>
          </p:spPr>
          <p:txBody>
            <a:bodyPr rtlCol="0" anchor="ctr"/>
            <a:lstStyle/>
            <a:p>
              <a:endParaRPr lang="fr-FR" sz="1670" noProof="0"/>
            </a:p>
          </p:txBody>
        </p:sp>
      </p:grpSp>
      <p:sp>
        <p:nvSpPr>
          <p:cNvPr id="131" name="Picture Placeholder 42">
            <a:extLst>
              <a:ext uri="{FF2B5EF4-FFF2-40B4-BE49-F238E27FC236}">
                <a16:creationId xmlns:a16="http://schemas.microsoft.com/office/drawing/2014/main" id="{A62DF46B-271E-480A-B07E-8C0C3BB04112}"/>
              </a:ext>
            </a:extLst>
          </p:cNvPr>
          <p:cNvSpPr>
            <a:spLocks noGrp="1"/>
          </p:cNvSpPr>
          <p:nvPr>
            <p:ph type="pic" sz="quarter" idx="14" hasCustomPrompt="1"/>
          </p:nvPr>
        </p:nvSpPr>
        <p:spPr>
          <a:xfrm>
            <a:off x="3000710" y="1578193"/>
            <a:ext cx="1073221" cy="864000"/>
          </a:xfrm>
          <a:custGeom>
            <a:avLst/>
            <a:gdLst>
              <a:gd name="connsiteX0" fmla="*/ 0 w 1897718"/>
              <a:gd name="connsiteY0" fmla="*/ 0 h 1527765"/>
              <a:gd name="connsiteX1" fmla="*/ 1134366 w 1897718"/>
              <a:gd name="connsiteY1" fmla="*/ 0 h 1527765"/>
              <a:gd name="connsiteX2" fmla="*/ 1882736 w 1897718"/>
              <a:gd name="connsiteY2" fmla="*/ 609887 h 1527765"/>
              <a:gd name="connsiteX3" fmla="*/ 1897718 w 1897718"/>
              <a:gd name="connsiteY3" fmla="*/ 758621 h 1527765"/>
              <a:gd name="connsiteX4" fmla="*/ 1897718 w 1897718"/>
              <a:gd name="connsiteY4" fmla="*/ 769144 h 1527765"/>
              <a:gd name="connsiteX5" fmla="*/ 1882736 w 1897718"/>
              <a:gd name="connsiteY5" fmla="*/ 917879 h 1527765"/>
              <a:gd name="connsiteX6" fmla="*/ 1134366 w 1897718"/>
              <a:gd name="connsiteY6" fmla="*/ 1527765 h 1527765"/>
              <a:gd name="connsiteX7" fmla="*/ 813535 w 1897718"/>
              <a:gd name="connsiteY7" fmla="*/ 1527765 h 15277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97718" h="1527765">
                <a:moveTo>
                  <a:pt x="0" y="0"/>
                </a:moveTo>
                <a:lnTo>
                  <a:pt x="1134366" y="0"/>
                </a:lnTo>
                <a:cubicBezTo>
                  <a:pt x="1503655" y="0"/>
                  <a:pt x="1811536" y="261720"/>
                  <a:pt x="1882736" y="609887"/>
                </a:cubicBezTo>
                <a:lnTo>
                  <a:pt x="1897718" y="758621"/>
                </a:lnTo>
                <a:lnTo>
                  <a:pt x="1897718" y="769144"/>
                </a:lnTo>
                <a:lnTo>
                  <a:pt x="1882736" y="917879"/>
                </a:lnTo>
                <a:cubicBezTo>
                  <a:pt x="1811536" y="1266046"/>
                  <a:pt x="1503655" y="1527765"/>
                  <a:pt x="1134366" y="1527765"/>
                </a:cubicBezTo>
                <a:lnTo>
                  <a:pt x="813535" y="1527765"/>
                </a:lnTo>
                <a:close/>
              </a:path>
            </a:pathLst>
          </a:custGeom>
          <a:solidFill>
            <a:schemeClr val="accent3">
              <a:lumMod val="20000"/>
              <a:lumOff val="80000"/>
            </a:schemeClr>
          </a:solidFill>
        </p:spPr>
        <p:txBody>
          <a:bodyPr wrap="square" lIns="36000" tIns="108000" rIns="36000" bIns="108000">
            <a:noAutofit/>
          </a:bodyPr>
          <a:lstStyle>
            <a:lvl1pPr marL="0" indent="0" algn="ctr">
              <a:buNone/>
              <a:defRPr sz="954" b="0" i="1">
                <a:solidFill>
                  <a:schemeClr val="accent3"/>
                </a:solidFill>
              </a:defRPr>
            </a:lvl1pPr>
          </a:lstStyle>
          <a:p>
            <a:r>
              <a:rPr lang="fr-FR" noProof="0"/>
              <a:t>Image</a:t>
            </a:r>
          </a:p>
        </p:txBody>
      </p:sp>
      <p:sp>
        <p:nvSpPr>
          <p:cNvPr id="140" name="Picture Placeholder 42">
            <a:extLst>
              <a:ext uri="{FF2B5EF4-FFF2-40B4-BE49-F238E27FC236}">
                <a16:creationId xmlns:a16="http://schemas.microsoft.com/office/drawing/2014/main" id="{84EA4767-39CF-4140-B090-987753218733}"/>
              </a:ext>
            </a:extLst>
          </p:cNvPr>
          <p:cNvSpPr>
            <a:spLocks noGrp="1"/>
          </p:cNvSpPr>
          <p:nvPr>
            <p:ph type="pic" sz="quarter" idx="16" hasCustomPrompt="1"/>
          </p:nvPr>
        </p:nvSpPr>
        <p:spPr>
          <a:xfrm>
            <a:off x="6715009" y="1578193"/>
            <a:ext cx="1073221" cy="864000"/>
          </a:xfrm>
          <a:custGeom>
            <a:avLst/>
            <a:gdLst>
              <a:gd name="connsiteX0" fmla="*/ 0 w 1897718"/>
              <a:gd name="connsiteY0" fmla="*/ 0 h 1527765"/>
              <a:gd name="connsiteX1" fmla="*/ 1134366 w 1897718"/>
              <a:gd name="connsiteY1" fmla="*/ 0 h 1527765"/>
              <a:gd name="connsiteX2" fmla="*/ 1882736 w 1897718"/>
              <a:gd name="connsiteY2" fmla="*/ 609887 h 1527765"/>
              <a:gd name="connsiteX3" fmla="*/ 1897718 w 1897718"/>
              <a:gd name="connsiteY3" fmla="*/ 758621 h 1527765"/>
              <a:gd name="connsiteX4" fmla="*/ 1897718 w 1897718"/>
              <a:gd name="connsiteY4" fmla="*/ 769144 h 1527765"/>
              <a:gd name="connsiteX5" fmla="*/ 1882736 w 1897718"/>
              <a:gd name="connsiteY5" fmla="*/ 917879 h 1527765"/>
              <a:gd name="connsiteX6" fmla="*/ 1134366 w 1897718"/>
              <a:gd name="connsiteY6" fmla="*/ 1527765 h 1527765"/>
              <a:gd name="connsiteX7" fmla="*/ 813535 w 1897718"/>
              <a:gd name="connsiteY7" fmla="*/ 1527765 h 15277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97718" h="1527765">
                <a:moveTo>
                  <a:pt x="0" y="0"/>
                </a:moveTo>
                <a:lnTo>
                  <a:pt x="1134366" y="0"/>
                </a:lnTo>
                <a:cubicBezTo>
                  <a:pt x="1503655" y="0"/>
                  <a:pt x="1811536" y="261720"/>
                  <a:pt x="1882736" y="609887"/>
                </a:cubicBezTo>
                <a:lnTo>
                  <a:pt x="1897718" y="758621"/>
                </a:lnTo>
                <a:lnTo>
                  <a:pt x="1897718" y="769144"/>
                </a:lnTo>
                <a:lnTo>
                  <a:pt x="1882736" y="917879"/>
                </a:lnTo>
                <a:cubicBezTo>
                  <a:pt x="1811536" y="1266046"/>
                  <a:pt x="1503655" y="1527765"/>
                  <a:pt x="1134366" y="1527765"/>
                </a:cubicBezTo>
                <a:lnTo>
                  <a:pt x="813535" y="1527765"/>
                </a:lnTo>
                <a:close/>
              </a:path>
            </a:pathLst>
          </a:custGeom>
          <a:solidFill>
            <a:schemeClr val="accent3">
              <a:lumMod val="20000"/>
              <a:lumOff val="80000"/>
            </a:schemeClr>
          </a:solidFill>
        </p:spPr>
        <p:txBody>
          <a:bodyPr wrap="square" lIns="36000" tIns="108000" rIns="36000" bIns="108000">
            <a:noAutofit/>
          </a:bodyPr>
          <a:lstStyle>
            <a:lvl1pPr marL="0" indent="0" algn="ctr">
              <a:buNone/>
              <a:defRPr sz="954" b="0" i="1">
                <a:solidFill>
                  <a:schemeClr val="accent3"/>
                </a:solidFill>
              </a:defRPr>
            </a:lvl1pPr>
          </a:lstStyle>
          <a:p>
            <a:r>
              <a:rPr lang="fr-FR" noProof="0"/>
              <a:t>Image</a:t>
            </a:r>
          </a:p>
        </p:txBody>
      </p:sp>
      <p:sp>
        <p:nvSpPr>
          <p:cNvPr id="143" name="Picture Placeholder 42">
            <a:extLst>
              <a:ext uri="{FF2B5EF4-FFF2-40B4-BE49-F238E27FC236}">
                <a16:creationId xmlns:a16="http://schemas.microsoft.com/office/drawing/2014/main" id="{D74D8601-2479-41BA-8FAE-B443FC44E793}"/>
              </a:ext>
            </a:extLst>
          </p:cNvPr>
          <p:cNvSpPr>
            <a:spLocks noGrp="1"/>
          </p:cNvSpPr>
          <p:nvPr>
            <p:ph type="pic" sz="quarter" idx="18" hasCustomPrompt="1"/>
          </p:nvPr>
        </p:nvSpPr>
        <p:spPr>
          <a:xfrm>
            <a:off x="10428850" y="1578193"/>
            <a:ext cx="1073221" cy="864000"/>
          </a:xfrm>
          <a:custGeom>
            <a:avLst/>
            <a:gdLst>
              <a:gd name="connsiteX0" fmla="*/ 0 w 1897718"/>
              <a:gd name="connsiteY0" fmla="*/ 0 h 1527765"/>
              <a:gd name="connsiteX1" fmla="*/ 1134366 w 1897718"/>
              <a:gd name="connsiteY1" fmla="*/ 0 h 1527765"/>
              <a:gd name="connsiteX2" fmla="*/ 1882736 w 1897718"/>
              <a:gd name="connsiteY2" fmla="*/ 609887 h 1527765"/>
              <a:gd name="connsiteX3" fmla="*/ 1897718 w 1897718"/>
              <a:gd name="connsiteY3" fmla="*/ 758621 h 1527765"/>
              <a:gd name="connsiteX4" fmla="*/ 1897718 w 1897718"/>
              <a:gd name="connsiteY4" fmla="*/ 769144 h 1527765"/>
              <a:gd name="connsiteX5" fmla="*/ 1882736 w 1897718"/>
              <a:gd name="connsiteY5" fmla="*/ 917879 h 1527765"/>
              <a:gd name="connsiteX6" fmla="*/ 1134366 w 1897718"/>
              <a:gd name="connsiteY6" fmla="*/ 1527765 h 1527765"/>
              <a:gd name="connsiteX7" fmla="*/ 813535 w 1897718"/>
              <a:gd name="connsiteY7" fmla="*/ 1527765 h 15277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97718" h="1527765">
                <a:moveTo>
                  <a:pt x="0" y="0"/>
                </a:moveTo>
                <a:lnTo>
                  <a:pt x="1134366" y="0"/>
                </a:lnTo>
                <a:cubicBezTo>
                  <a:pt x="1503655" y="0"/>
                  <a:pt x="1811536" y="261720"/>
                  <a:pt x="1882736" y="609887"/>
                </a:cubicBezTo>
                <a:lnTo>
                  <a:pt x="1897718" y="758621"/>
                </a:lnTo>
                <a:lnTo>
                  <a:pt x="1897718" y="769144"/>
                </a:lnTo>
                <a:lnTo>
                  <a:pt x="1882736" y="917879"/>
                </a:lnTo>
                <a:cubicBezTo>
                  <a:pt x="1811536" y="1266046"/>
                  <a:pt x="1503655" y="1527765"/>
                  <a:pt x="1134366" y="1527765"/>
                </a:cubicBezTo>
                <a:lnTo>
                  <a:pt x="813535" y="1527765"/>
                </a:lnTo>
                <a:close/>
              </a:path>
            </a:pathLst>
          </a:custGeom>
          <a:solidFill>
            <a:schemeClr val="accent3">
              <a:lumMod val="20000"/>
              <a:lumOff val="80000"/>
            </a:schemeClr>
          </a:solidFill>
        </p:spPr>
        <p:txBody>
          <a:bodyPr wrap="square" lIns="36000" tIns="108000" rIns="36000" bIns="108000">
            <a:noAutofit/>
          </a:bodyPr>
          <a:lstStyle>
            <a:lvl1pPr marL="0" indent="0" algn="ctr">
              <a:buNone/>
              <a:defRPr sz="954" b="0" i="1">
                <a:solidFill>
                  <a:schemeClr val="accent3"/>
                </a:solidFill>
              </a:defRPr>
            </a:lvl1pPr>
          </a:lstStyle>
          <a:p>
            <a:r>
              <a:rPr lang="fr-FR" noProof="0"/>
              <a:t>Image</a:t>
            </a:r>
          </a:p>
        </p:txBody>
      </p:sp>
      <p:sp>
        <p:nvSpPr>
          <p:cNvPr id="157" name="Picture Placeholder 42">
            <a:extLst>
              <a:ext uri="{FF2B5EF4-FFF2-40B4-BE49-F238E27FC236}">
                <a16:creationId xmlns:a16="http://schemas.microsoft.com/office/drawing/2014/main" id="{218B63F0-C445-4574-BC48-96645E4635D3}"/>
              </a:ext>
            </a:extLst>
          </p:cNvPr>
          <p:cNvSpPr>
            <a:spLocks noGrp="1"/>
          </p:cNvSpPr>
          <p:nvPr>
            <p:ph type="pic" sz="quarter" idx="29" hasCustomPrompt="1"/>
          </p:nvPr>
        </p:nvSpPr>
        <p:spPr>
          <a:xfrm>
            <a:off x="3000710" y="3945473"/>
            <a:ext cx="1073221" cy="864000"/>
          </a:xfrm>
          <a:custGeom>
            <a:avLst/>
            <a:gdLst>
              <a:gd name="connsiteX0" fmla="*/ 0 w 1897718"/>
              <a:gd name="connsiteY0" fmla="*/ 0 h 1527765"/>
              <a:gd name="connsiteX1" fmla="*/ 1134366 w 1897718"/>
              <a:gd name="connsiteY1" fmla="*/ 0 h 1527765"/>
              <a:gd name="connsiteX2" fmla="*/ 1882736 w 1897718"/>
              <a:gd name="connsiteY2" fmla="*/ 609887 h 1527765"/>
              <a:gd name="connsiteX3" fmla="*/ 1897718 w 1897718"/>
              <a:gd name="connsiteY3" fmla="*/ 758621 h 1527765"/>
              <a:gd name="connsiteX4" fmla="*/ 1897718 w 1897718"/>
              <a:gd name="connsiteY4" fmla="*/ 769144 h 1527765"/>
              <a:gd name="connsiteX5" fmla="*/ 1882736 w 1897718"/>
              <a:gd name="connsiteY5" fmla="*/ 917879 h 1527765"/>
              <a:gd name="connsiteX6" fmla="*/ 1134366 w 1897718"/>
              <a:gd name="connsiteY6" fmla="*/ 1527765 h 1527765"/>
              <a:gd name="connsiteX7" fmla="*/ 813535 w 1897718"/>
              <a:gd name="connsiteY7" fmla="*/ 1527765 h 15277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97718" h="1527765">
                <a:moveTo>
                  <a:pt x="0" y="0"/>
                </a:moveTo>
                <a:lnTo>
                  <a:pt x="1134366" y="0"/>
                </a:lnTo>
                <a:cubicBezTo>
                  <a:pt x="1503655" y="0"/>
                  <a:pt x="1811536" y="261720"/>
                  <a:pt x="1882736" y="609887"/>
                </a:cubicBezTo>
                <a:lnTo>
                  <a:pt x="1897718" y="758621"/>
                </a:lnTo>
                <a:lnTo>
                  <a:pt x="1897718" y="769144"/>
                </a:lnTo>
                <a:lnTo>
                  <a:pt x="1882736" y="917879"/>
                </a:lnTo>
                <a:cubicBezTo>
                  <a:pt x="1811536" y="1266046"/>
                  <a:pt x="1503655" y="1527765"/>
                  <a:pt x="1134366" y="1527765"/>
                </a:cubicBezTo>
                <a:lnTo>
                  <a:pt x="813535" y="1527765"/>
                </a:lnTo>
                <a:close/>
              </a:path>
            </a:pathLst>
          </a:custGeom>
          <a:solidFill>
            <a:schemeClr val="accent3">
              <a:lumMod val="20000"/>
              <a:lumOff val="80000"/>
            </a:schemeClr>
          </a:solidFill>
        </p:spPr>
        <p:txBody>
          <a:bodyPr wrap="square" lIns="36000" tIns="108000" rIns="36000" bIns="108000">
            <a:noAutofit/>
          </a:bodyPr>
          <a:lstStyle>
            <a:lvl1pPr marL="0" indent="0" algn="ctr">
              <a:buNone/>
              <a:defRPr sz="954" b="0" i="1">
                <a:solidFill>
                  <a:schemeClr val="accent3"/>
                </a:solidFill>
              </a:defRPr>
            </a:lvl1pPr>
          </a:lstStyle>
          <a:p>
            <a:r>
              <a:rPr lang="fr-FR" noProof="0"/>
              <a:t>Image</a:t>
            </a:r>
          </a:p>
        </p:txBody>
      </p:sp>
      <p:sp>
        <p:nvSpPr>
          <p:cNvPr id="159" name="Picture Placeholder 42">
            <a:extLst>
              <a:ext uri="{FF2B5EF4-FFF2-40B4-BE49-F238E27FC236}">
                <a16:creationId xmlns:a16="http://schemas.microsoft.com/office/drawing/2014/main" id="{6C7CC263-13D5-4801-B982-65E1D157148E}"/>
              </a:ext>
            </a:extLst>
          </p:cNvPr>
          <p:cNvSpPr>
            <a:spLocks noGrp="1"/>
          </p:cNvSpPr>
          <p:nvPr>
            <p:ph type="pic" sz="quarter" idx="31" hasCustomPrompt="1"/>
          </p:nvPr>
        </p:nvSpPr>
        <p:spPr>
          <a:xfrm>
            <a:off x="6715009" y="3945473"/>
            <a:ext cx="1073221" cy="864000"/>
          </a:xfrm>
          <a:custGeom>
            <a:avLst/>
            <a:gdLst>
              <a:gd name="connsiteX0" fmla="*/ 0 w 1897718"/>
              <a:gd name="connsiteY0" fmla="*/ 0 h 1527765"/>
              <a:gd name="connsiteX1" fmla="*/ 1134366 w 1897718"/>
              <a:gd name="connsiteY1" fmla="*/ 0 h 1527765"/>
              <a:gd name="connsiteX2" fmla="*/ 1882736 w 1897718"/>
              <a:gd name="connsiteY2" fmla="*/ 609887 h 1527765"/>
              <a:gd name="connsiteX3" fmla="*/ 1897718 w 1897718"/>
              <a:gd name="connsiteY3" fmla="*/ 758621 h 1527765"/>
              <a:gd name="connsiteX4" fmla="*/ 1897718 w 1897718"/>
              <a:gd name="connsiteY4" fmla="*/ 769144 h 1527765"/>
              <a:gd name="connsiteX5" fmla="*/ 1882736 w 1897718"/>
              <a:gd name="connsiteY5" fmla="*/ 917879 h 1527765"/>
              <a:gd name="connsiteX6" fmla="*/ 1134366 w 1897718"/>
              <a:gd name="connsiteY6" fmla="*/ 1527765 h 1527765"/>
              <a:gd name="connsiteX7" fmla="*/ 813535 w 1897718"/>
              <a:gd name="connsiteY7" fmla="*/ 1527765 h 15277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97718" h="1527765">
                <a:moveTo>
                  <a:pt x="0" y="0"/>
                </a:moveTo>
                <a:lnTo>
                  <a:pt x="1134366" y="0"/>
                </a:lnTo>
                <a:cubicBezTo>
                  <a:pt x="1503655" y="0"/>
                  <a:pt x="1811536" y="261720"/>
                  <a:pt x="1882736" y="609887"/>
                </a:cubicBezTo>
                <a:lnTo>
                  <a:pt x="1897718" y="758621"/>
                </a:lnTo>
                <a:lnTo>
                  <a:pt x="1897718" y="769144"/>
                </a:lnTo>
                <a:lnTo>
                  <a:pt x="1882736" y="917879"/>
                </a:lnTo>
                <a:cubicBezTo>
                  <a:pt x="1811536" y="1266046"/>
                  <a:pt x="1503655" y="1527765"/>
                  <a:pt x="1134366" y="1527765"/>
                </a:cubicBezTo>
                <a:lnTo>
                  <a:pt x="813535" y="1527765"/>
                </a:lnTo>
                <a:close/>
              </a:path>
            </a:pathLst>
          </a:custGeom>
          <a:solidFill>
            <a:schemeClr val="accent3">
              <a:lumMod val="20000"/>
              <a:lumOff val="80000"/>
            </a:schemeClr>
          </a:solidFill>
        </p:spPr>
        <p:txBody>
          <a:bodyPr wrap="square" lIns="36000" tIns="108000" rIns="36000" bIns="108000">
            <a:noAutofit/>
          </a:bodyPr>
          <a:lstStyle>
            <a:lvl1pPr marL="0" indent="0" algn="ctr">
              <a:buNone/>
              <a:defRPr sz="954" b="0" i="1">
                <a:solidFill>
                  <a:schemeClr val="accent3"/>
                </a:solidFill>
              </a:defRPr>
            </a:lvl1pPr>
          </a:lstStyle>
          <a:p>
            <a:r>
              <a:rPr lang="fr-FR" noProof="0"/>
              <a:t>Image</a:t>
            </a:r>
          </a:p>
        </p:txBody>
      </p:sp>
      <p:sp>
        <p:nvSpPr>
          <p:cNvPr id="161" name="Picture Placeholder 42">
            <a:extLst>
              <a:ext uri="{FF2B5EF4-FFF2-40B4-BE49-F238E27FC236}">
                <a16:creationId xmlns:a16="http://schemas.microsoft.com/office/drawing/2014/main" id="{B6BEC47F-5F80-4F46-A776-59C749C94624}"/>
              </a:ext>
            </a:extLst>
          </p:cNvPr>
          <p:cNvSpPr>
            <a:spLocks noGrp="1"/>
          </p:cNvSpPr>
          <p:nvPr>
            <p:ph type="pic" sz="quarter" idx="33" hasCustomPrompt="1"/>
          </p:nvPr>
        </p:nvSpPr>
        <p:spPr>
          <a:xfrm>
            <a:off x="10428850" y="3945473"/>
            <a:ext cx="1073221" cy="864000"/>
          </a:xfrm>
          <a:custGeom>
            <a:avLst/>
            <a:gdLst>
              <a:gd name="connsiteX0" fmla="*/ 0 w 1897718"/>
              <a:gd name="connsiteY0" fmla="*/ 0 h 1527765"/>
              <a:gd name="connsiteX1" fmla="*/ 1134366 w 1897718"/>
              <a:gd name="connsiteY1" fmla="*/ 0 h 1527765"/>
              <a:gd name="connsiteX2" fmla="*/ 1882736 w 1897718"/>
              <a:gd name="connsiteY2" fmla="*/ 609887 h 1527765"/>
              <a:gd name="connsiteX3" fmla="*/ 1897718 w 1897718"/>
              <a:gd name="connsiteY3" fmla="*/ 758621 h 1527765"/>
              <a:gd name="connsiteX4" fmla="*/ 1897718 w 1897718"/>
              <a:gd name="connsiteY4" fmla="*/ 769144 h 1527765"/>
              <a:gd name="connsiteX5" fmla="*/ 1882736 w 1897718"/>
              <a:gd name="connsiteY5" fmla="*/ 917879 h 1527765"/>
              <a:gd name="connsiteX6" fmla="*/ 1134366 w 1897718"/>
              <a:gd name="connsiteY6" fmla="*/ 1527765 h 1527765"/>
              <a:gd name="connsiteX7" fmla="*/ 813535 w 1897718"/>
              <a:gd name="connsiteY7" fmla="*/ 1527765 h 15277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97718" h="1527765">
                <a:moveTo>
                  <a:pt x="0" y="0"/>
                </a:moveTo>
                <a:lnTo>
                  <a:pt x="1134366" y="0"/>
                </a:lnTo>
                <a:cubicBezTo>
                  <a:pt x="1503655" y="0"/>
                  <a:pt x="1811536" y="261720"/>
                  <a:pt x="1882736" y="609887"/>
                </a:cubicBezTo>
                <a:lnTo>
                  <a:pt x="1897718" y="758621"/>
                </a:lnTo>
                <a:lnTo>
                  <a:pt x="1897718" y="769144"/>
                </a:lnTo>
                <a:lnTo>
                  <a:pt x="1882736" y="917879"/>
                </a:lnTo>
                <a:cubicBezTo>
                  <a:pt x="1811536" y="1266046"/>
                  <a:pt x="1503655" y="1527765"/>
                  <a:pt x="1134366" y="1527765"/>
                </a:cubicBezTo>
                <a:lnTo>
                  <a:pt x="813535" y="1527765"/>
                </a:lnTo>
                <a:close/>
              </a:path>
            </a:pathLst>
          </a:custGeom>
          <a:solidFill>
            <a:schemeClr val="accent3">
              <a:lumMod val="20000"/>
              <a:lumOff val="80000"/>
            </a:schemeClr>
          </a:solidFill>
        </p:spPr>
        <p:txBody>
          <a:bodyPr wrap="square" lIns="36000" tIns="108000" rIns="36000" bIns="108000">
            <a:noAutofit/>
          </a:bodyPr>
          <a:lstStyle>
            <a:lvl1pPr marL="0" indent="0" algn="ctr">
              <a:buNone/>
              <a:defRPr sz="954" b="0" i="1">
                <a:solidFill>
                  <a:schemeClr val="accent3"/>
                </a:solidFill>
              </a:defRPr>
            </a:lvl1pPr>
          </a:lstStyle>
          <a:p>
            <a:r>
              <a:rPr lang="fr-FR" noProof="0"/>
              <a:t>Image</a:t>
            </a:r>
          </a:p>
        </p:txBody>
      </p:sp>
    </p:spTree>
    <p:extLst>
      <p:ext uri="{BB962C8B-B14F-4D97-AF65-F5344CB8AC3E}">
        <p14:creationId xmlns:p14="http://schemas.microsoft.com/office/powerpoint/2010/main" val="4978261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1_Texte 2 colonnes [A]">
    <p:spTree>
      <p:nvGrpSpPr>
        <p:cNvPr id="1" name=""/>
        <p:cNvGrpSpPr/>
        <p:nvPr/>
      </p:nvGrpSpPr>
      <p:grpSpPr>
        <a:xfrm>
          <a:off x="0" y="0"/>
          <a:ext cx="0" cy="0"/>
          <a:chOff x="0" y="0"/>
          <a:chExt cx="0" cy="0"/>
        </a:xfrm>
      </p:grpSpPr>
      <p:pic>
        <p:nvPicPr>
          <p:cNvPr id="4" name="Graphic 3">
            <a:extLst>
              <a:ext uri="{FF2B5EF4-FFF2-40B4-BE49-F238E27FC236}">
                <a16:creationId xmlns:a16="http://schemas.microsoft.com/office/drawing/2014/main" id="{004CA1A5-3B70-4E88-BCBA-58D429422E4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780629" y="463156"/>
            <a:ext cx="985680" cy="134254"/>
          </a:xfrm>
          <a:prstGeom prst="rect">
            <a:avLst/>
          </a:prstGeom>
        </p:spPr>
      </p:pic>
      <p:sp>
        <p:nvSpPr>
          <p:cNvPr id="6" name="TextBox 5">
            <a:extLst>
              <a:ext uri="{FF2B5EF4-FFF2-40B4-BE49-F238E27FC236}">
                <a16:creationId xmlns:a16="http://schemas.microsoft.com/office/drawing/2014/main" id="{26AB52B7-24E5-4C2F-B755-35C61C311DAD}"/>
              </a:ext>
            </a:extLst>
          </p:cNvPr>
          <p:cNvSpPr txBox="1"/>
          <p:nvPr/>
        </p:nvSpPr>
        <p:spPr>
          <a:xfrm>
            <a:off x="11625245" y="6256346"/>
            <a:ext cx="141064" cy="220060"/>
          </a:xfrm>
          <a:prstGeom prst="rect">
            <a:avLst/>
          </a:prstGeom>
          <a:noFill/>
        </p:spPr>
        <p:txBody>
          <a:bodyPr wrap="square" lIns="0" tIns="0" rIns="0" bIns="0" rtlCol="0">
            <a:spAutoFit/>
          </a:bodyPr>
          <a:lstStyle/>
          <a:p>
            <a:pPr algn="r"/>
            <a:fld id="{F29A7B74-24C6-4C1D-AC24-988B454BF4AA}" type="slidenum">
              <a:rPr lang="fr-FR" sz="715" noProof="0" smtClean="0">
                <a:solidFill>
                  <a:schemeClr val="bg1"/>
                </a:solidFill>
              </a:rPr>
              <a:pPr algn="r"/>
              <a:t>‹N°›</a:t>
            </a:fld>
            <a:endParaRPr lang="fr-FR" sz="715" noProof="0">
              <a:solidFill>
                <a:schemeClr val="bg1"/>
              </a:solidFill>
            </a:endParaRPr>
          </a:p>
        </p:txBody>
      </p:sp>
      <p:cxnSp>
        <p:nvCxnSpPr>
          <p:cNvPr id="7" name="Straight Connector 6">
            <a:extLst>
              <a:ext uri="{FF2B5EF4-FFF2-40B4-BE49-F238E27FC236}">
                <a16:creationId xmlns:a16="http://schemas.microsoft.com/office/drawing/2014/main" id="{282E5A9E-E516-48DA-B76A-4B17CC6B14DC}"/>
              </a:ext>
            </a:extLst>
          </p:cNvPr>
          <p:cNvCxnSpPr>
            <a:cxnSpLocks/>
          </p:cNvCxnSpPr>
          <p:nvPr/>
        </p:nvCxnSpPr>
        <p:spPr>
          <a:xfrm>
            <a:off x="11867999" y="6325594"/>
            <a:ext cx="324001" cy="0"/>
          </a:xfrm>
          <a:prstGeom prst="line">
            <a:avLst/>
          </a:prstGeom>
          <a:ln cap="flat">
            <a:solidFill>
              <a:schemeClr val="bg1"/>
            </a:solidFill>
            <a:round/>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B09DBBA-1389-40AE-89C8-E26343DBF215}"/>
              </a:ext>
            </a:extLst>
          </p:cNvPr>
          <p:cNvSpPr>
            <a:spLocks noGrp="1"/>
          </p:cNvSpPr>
          <p:nvPr>
            <p:ph type="title" hasCustomPrompt="1"/>
          </p:nvPr>
        </p:nvSpPr>
        <p:spPr>
          <a:xfrm>
            <a:off x="1055690" y="746438"/>
            <a:ext cx="4608000" cy="360000"/>
          </a:xfrm>
          <a:prstGeom prst="rect">
            <a:avLst/>
          </a:prstGeom>
        </p:spPr>
        <p:txBody>
          <a:bodyPr lIns="0" tIns="0" rIns="0" bIns="0" anchor="t">
            <a:noAutofit/>
          </a:bodyPr>
          <a:lstStyle>
            <a:lvl1pPr>
              <a:lnSpc>
                <a:spcPct val="100000"/>
              </a:lnSpc>
              <a:defRPr sz="1908" b="1"/>
            </a:lvl1pPr>
          </a:lstStyle>
          <a:p>
            <a:r>
              <a:rPr lang="fr-FR" noProof="0"/>
              <a:t>Titre de slide</a:t>
            </a:r>
          </a:p>
        </p:txBody>
      </p:sp>
      <p:grpSp>
        <p:nvGrpSpPr>
          <p:cNvPr id="13" name="Group 12">
            <a:extLst>
              <a:ext uri="{FF2B5EF4-FFF2-40B4-BE49-F238E27FC236}">
                <a16:creationId xmlns:a16="http://schemas.microsoft.com/office/drawing/2014/main" id="{B580FEE5-DFDB-4713-B767-BCD26FE981BA}"/>
              </a:ext>
            </a:extLst>
          </p:cNvPr>
          <p:cNvGrpSpPr/>
          <p:nvPr/>
        </p:nvGrpSpPr>
        <p:grpSpPr>
          <a:xfrm>
            <a:off x="580257" y="814999"/>
            <a:ext cx="270334" cy="228942"/>
            <a:chOff x="5052510" y="-13119"/>
            <a:chExt cx="546136" cy="462515"/>
          </a:xfrm>
        </p:grpSpPr>
        <p:sp>
          <p:nvSpPr>
            <p:cNvPr id="14" name="Graphic 85">
              <a:extLst>
                <a:ext uri="{FF2B5EF4-FFF2-40B4-BE49-F238E27FC236}">
                  <a16:creationId xmlns:a16="http://schemas.microsoft.com/office/drawing/2014/main" id="{86CEDBE7-C650-45DE-9E8E-DE112745DF03}"/>
                </a:ext>
              </a:extLst>
            </p:cNvPr>
            <p:cNvSpPr/>
            <p:nvPr/>
          </p:nvSpPr>
          <p:spPr>
            <a:xfrm>
              <a:off x="5092752" y="-13119"/>
              <a:ext cx="505894" cy="104523"/>
            </a:xfrm>
            <a:custGeom>
              <a:avLst/>
              <a:gdLst>
                <a:gd name="connsiteX0" fmla="*/ 453633 w 505894"/>
                <a:gd name="connsiteY0" fmla="*/ 104523 h 104523"/>
                <a:gd name="connsiteX1" fmla="*/ 114976 w 505894"/>
                <a:gd name="connsiteY1" fmla="*/ 104523 h 104523"/>
                <a:gd name="connsiteX2" fmla="*/ 0 w 505894"/>
                <a:gd name="connsiteY2" fmla="*/ 0 h 104523"/>
                <a:gd name="connsiteX3" fmla="*/ 453633 w 505894"/>
                <a:gd name="connsiteY3" fmla="*/ 0 h 104523"/>
                <a:gd name="connsiteX4" fmla="*/ 505895 w 505894"/>
                <a:gd name="connsiteY4" fmla="*/ 52262 h 104523"/>
                <a:gd name="connsiteX5" fmla="*/ 453633 w 505894"/>
                <a:gd name="connsiteY5" fmla="*/ 104523 h 1045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5894" h="104523">
                  <a:moveTo>
                    <a:pt x="453633" y="104523"/>
                  </a:moveTo>
                  <a:lnTo>
                    <a:pt x="114976" y="104523"/>
                  </a:lnTo>
                  <a:lnTo>
                    <a:pt x="0" y="0"/>
                  </a:lnTo>
                  <a:lnTo>
                    <a:pt x="453633" y="0"/>
                  </a:lnTo>
                  <a:cubicBezTo>
                    <a:pt x="482377" y="0"/>
                    <a:pt x="505895" y="23518"/>
                    <a:pt x="505895" y="52262"/>
                  </a:cubicBezTo>
                  <a:cubicBezTo>
                    <a:pt x="505895" y="81528"/>
                    <a:pt x="482377" y="104523"/>
                    <a:pt x="453633" y="104523"/>
                  </a:cubicBezTo>
                </a:path>
              </a:pathLst>
            </a:custGeom>
            <a:solidFill>
              <a:schemeClr val="accent1"/>
            </a:solidFill>
            <a:ln w="5223" cap="flat">
              <a:noFill/>
              <a:prstDash val="solid"/>
              <a:miter/>
            </a:ln>
          </p:spPr>
          <p:txBody>
            <a:bodyPr rtlCol="0" anchor="ctr"/>
            <a:lstStyle/>
            <a:p>
              <a:endParaRPr lang="fr-FR" sz="1431" noProof="0"/>
            </a:p>
          </p:txBody>
        </p:sp>
        <p:sp>
          <p:nvSpPr>
            <p:cNvPr id="15" name="Graphic 85">
              <a:extLst>
                <a:ext uri="{FF2B5EF4-FFF2-40B4-BE49-F238E27FC236}">
                  <a16:creationId xmlns:a16="http://schemas.microsoft.com/office/drawing/2014/main" id="{46F98606-6462-4893-85F8-6507271A18CC}"/>
                </a:ext>
              </a:extLst>
            </p:cNvPr>
            <p:cNvSpPr/>
            <p:nvPr/>
          </p:nvSpPr>
          <p:spPr>
            <a:xfrm>
              <a:off x="5067666" y="173454"/>
              <a:ext cx="460426" cy="104523"/>
            </a:xfrm>
            <a:custGeom>
              <a:avLst/>
              <a:gdLst>
                <a:gd name="connsiteX0" fmla="*/ 407643 w 460426"/>
                <a:gd name="connsiteY0" fmla="*/ 104523 h 104523"/>
                <a:gd name="connsiteX1" fmla="*/ 114976 w 460426"/>
                <a:gd name="connsiteY1" fmla="*/ 104523 h 104523"/>
                <a:gd name="connsiteX2" fmla="*/ 0 w 460426"/>
                <a:gd name="connsiteY2" fmla="*/ 0 h 104523"/>
                <a:gd name="connsiteX3" fmla="*/ 408165 w 460426"/>
                <a:gd name="connsiteY3" fmla="*/ 0 h 104523"/>
                <a:gd name="connsiteX4" fmla="*/ 460427 w 460426"/>
                <a:gd name="connsiteY4" fmla="*/ 52262 h 104523"/>
                <a:gd name="connsiteX5" fmla="*/ 407643 w 460426"/>
                <a:gd name="connsiteY5" fmla="*/ 104523 h 1045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0426" h="104523">
                  <a:moveTo>
                    <a:pt x="407643" y="104523"/>
                  </a:moveTo>
                  <a:lnTo>
                    <a:pt x="114976" y="104523"/>
                  </a:lnTo>
                  <a:lnTo>
                    <a:pt x="0" y="0"/>
                  </a:lnTo>
                  <a:lnTo>
                    <a:pt x="408165" y="0"/>
                  </a:lnTo>
                  <a:cubicBezTo>
                    <a:pt x="436909" y="0"/>
                    <a:pt x="460427" y="23518"/>
                    <a:pt x="460427" y="52262"/>
                  </a:cubicBezTo>
                  <a:cubicBezTo>
                    <a:pt x="459905" y="81006"/>
                    <a:pt x="436387" y="104523"/>
                    <a:pt x="407643" y="104523"/>
                  </a:cubicBezTo>
                </a:path>
              </a:pathLst>
            </a:custGeom>
            <a:solidFill>
              <a:schemeClr val="accent1"/>
            </a:solidFill>
            <a:ln w="5223" cap="flat">
              <a:noFill/>
              <a:prstDash val="solid"/>
              <a:miter/>
            </a:ln>
          </p:spPr>
          <p:txBody>
            <a:bodyPr rtlCol="0" anchor="ctr"/>
            <a:lstStyle/>
            <a:p>
              <a:endParaRPr lang="fr-FR" sz="1431" noProof="0"/>
            </a:p>
          </p:txBody>
        </p:sp>
        <p:sp>
          <p:nvSpPr>
            <p:cNvPr id="16" name="Graphic 85">
              <a:extLst>
                <a:ext uri="{FF2B5EF4-FFF2-40B4-BE49-F238E27FC236}">
                  <a16:creationId xmlns:a16="http://schemas.microsoft.com/office/drawing/2014/main" id="{72E8DE79-1423-47EE-99FD-47D0E97076D8}"/>
                </a:ext>
              </a:extLst>
            </p:cNvPr>
            <p:cNvSpPr/>
            <p:nvPr/>
          </p:nvSpPr>
          <p:spPr>
            <a:xfrm>
              <a:off x="5052510" y="344873"/>
              <a:ext cx="391964" cy="104523"/>
            </a:xfrm>
            <a:custGeom>
              <a:avLst/>
              <a:gdLst>
                <a:gd name="connsiteX0" fmla="*/ 339702 w 391964"/>
                <a:gd name="connsiteY0" fmla="*/ 104523 h 104523"/>
                <a:gd name="connsiteX1" fmla="*/ 114976 w 391964"/>
                <a:gd name="connsiteY1" fmla="*/ 104523 h 104523"/>
                <a:gd name="connsiteX2" fmla="*/ 0 w 391964"/>
                <a:gd name="connsiteY2" fmla="*/ 0 h 104523"/>
                <a:gd name="connsiteX3" fmla="*/ 339702 w 391964"/>
                <a:gd name="connsiteY3" fmla="*/ 0 h 104523"/>
                <a:gd name="connsiteX4" fmla="*/ 391964 w 391964"/>
                <a:gd name="connsiteY4" fmla="*/ 52262 h 104523"/>
                <a:gd name="connsiteX5" fmla="*/ 339702 w 391964"/>
                <a:gd name="connsiteY5" fmla="*/ 104523 h 1045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1964" h="104523">
                  <a:moveTo>
                    <a:pt x="339702" y="104523"/>
                  </a:moveTo>
                  <a:lnTo>
                    <a:pt x="114976" y="104523"/>
                  </a:lnTo>
                  <a:lnTo>
                    <a:pt x="0" y="0"/>
                  </a:lnTo>
                  <a:lnTo>
                    <a:pt x="339702" y="0"/>
                  </a:lnTo>
                  <a:cubicBezTo>
                    <a:pt x="368446" y="0"/>
                    <a:pt x="391964" y="23518"/>
                    <a:pt x="391964" y="52262"/>
                  </a:cubicBezTo>
                  <a:cubicBezTo>
                    <a:pt x="391964" y="81006"/>
                    <a:pt x="368446" y="104523"/>
                    <a:pt x="339702" y="104523"/>
                  </a:cubicBezTo>
                </a:path>
              </a:pathLst>
            </a:custGeom>
            <a:solidFill>
              <a:schemeClr val="accent1"/>
            </a:solidFill>
            <a:ln w="5223" cap="flat">
              <a:noFill/>
              <a:prstDash val="solid"/>
              <a:miter/>
            </a:ln>
          </p:spPr>
          <p:txBody>
            <a:bodyPr rtlCol="0" anchor="ctr"/>
            <a:lstStyle/>
            <a:p>
              <a:endParaRPr lang="fr-FR" sz="1431" noProof="0"/>
            </a:p>
          </p:txBody>
        </p:sp>
      </p:grpSp>
      <p:sp>
        <p:nvSpPr>
          <p:cNvPr id="18" name="Text Placeholder 4">
            <a:extLst>
              <a:ext uri="{FF2B5EF4-FFF2-40B4-BE49-F238E27FC236}">
                <a16:creationId xmlns:a16="http://schemas.microsoft.com/office/drawing/2014/main" id="{8CE181A4-E96D-4CBF-948F-C4900CD7B792}"/>
              </a:ext>
            </a:extLst>
          </p:cNvPr>
          <p:cNvSpPr>
            <a:spLocks noGrp="1"/>
          </p:cNvSpPr>
          <p:nvPr>
            <p:ph type="body" sz="quarter" idx="12"/>
          </p:nvPr>
        </p:nvSpPr>
        <p:spPr>
          <a:xfrm>
            <a:off x="1055692" y="1435260"/>
            <a:ext cx="4607999" cy="4320000"/>
          </a:xfrm>
        </p:spPr>
        <p:txBody>
          <a:bodyPr>
            <a:noAutofit/>
          </a:bodyPr>
          <a:lstStyle>
            <a:lvl1pPr marL="0" indent="0">
              <a:lnSpc>
                <a:spcPct val="125000"/>
              </a:lnSpc>
              <a:buNone/>
              <a:defRPr sz="1431" b="0" cap="none" spc="0" baseline="0">
                <a:solidFill>
                  <a:schemeClr val="accent1"/>
                </a:solidFill>
              </a:defRPr>
            </a:lvl1pPr>
            <a:lvl2pPr marL="0" indent="0">
              <a:lnSpc>
                <a:spcPct val="125000"/>
              </a:lnSpc>
              <a:buNone/>
              <a:defRPr sz="1113" b="1">
                <a:solidFill>
                  <a:schemeClr val="accent3"/>
                </a:solidFill>
              </a:defRPr>
            </a:lvl2pPr>
            <a:lvl3pPr marL="0" indent="0">
              <a:lnSpc>
                <a:spcPct val="125000"/>
              </a:lnSpc>
              <a:buNone/>
              <a:defRPr sz="1113" b="0">
                <a:solidFill>
                  <a:schemeClr val="tx1"/>
                </a:solidFill>
              </a:defRPr>
            </a:lvl3pPr>
            <a:lvl4pPr marL="186043" indent="-186043">
              <a:lnSpc>
                <a:spcPct val="125000"/>
              </a:lnSpc>
              <a:buClr>
                <a:schemeClr val="accent1"/>
              </a:buClr>
              <a:buFont typeface="Arial" panose="020B0604020202020204" pitchFamily="34" charset="0"/>
              <a:buChar char="›"/>
              <a:defRPr>
                <a:solidFill>
                  <a:schemeClr val="tx1">
                    <a:lumMod val="75000"/>
                    <a:lumOff val="25000"/>
                  </a:schemeClr>
                </a:solidFill>
              </a:defRPr>
            </a:lvl4pPr>
            <a:lvl5pPr marL="343465" indent="-157421">
              <a:lnSpc>
                <a:spcPct val="125000"/>
              </a:lnSpc>
              <a:spcBef>
                <a:spcPts val="239"/>
              </a:spcBef>
              <a:buClrTx/>
              <a:buFont typeface="Wingdings" panose="05000000000000000000" pitchFamily="2" charset="2"/>
              <a:buChar char="§"/>
              <a:defRPr sz="954" i="0">
                <a:solidFill>
                  <a:schemeClr val="tx1">
                    <a:lumMod val="75000"/>
                    <a:lumOff val="25000"/>
                  </a:schemeClr>
                </a:solidFill>
              </a:defRPr>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19" name="Text Placeholder 4">
            <a:extLst>
              <a:ext uri="{FF2B5EF4-FFF2-40B4-BE49-F238E27FC236}">
                <a16:creationId xmlns:a16="http://schemas.microsoft.com/office/drawing/2014/main" id="{60D8F948-86AB-482C-A1FA-D97C272B1619}"/>
              </a:ext>
            </a:extLst>
          </p:cNvPr>
          <p:cNvSpPr>
            <a:spLocks noGrp="1"/>
          </p:cNvSpPr>
          <p:nvPr>
            <p:ph type="body" sz="quarter" idx="10"/>
          </p:nvPr>
        </p:nvSpPr>
        <p:spPr>
          <a:xfrm>
            <a:off x="6528310" y="1435260"/>
            <a:ext cx="4608001" cy="4320000"/>
          </a:xfrm>
        </p:spPr>
        <p:txBody>
          <a:bodyPr>
            <a:noAutofit/>
          </a:bodyPr>
          <a:lstStyle>
            <a:lvl1pPr marL="0" indent="0">
              <a:lnSpc>
                <a:spcPct val="125000"/>
              </a:lnSpc>
              <a:buNone/>
              <a:defRPr sz="1431" b="0" cap="none" spc="0" baseline="0">
                <a:solidFill>
                  <a:schemeClr val="accent5"/>
                </a:solidFill>
              </a:defRPr>
            </a:lvl1pPr>
            <a:lvl2pPr marL="0" indent="0">
              <a:lnSpc>
                <a:spcPct val="125000"/>
              </a:lnSpc>
              <a:buNone/>
              <a:defRPr sz="1113" b="1">
                <a:solidFill>
                  <a:schemeClr val="tx1"/>
                </a:solidFill>
              </a:defRPr>
            </a:lvl2pPr>
            <a:lvl3pPr marL="0" indent="0">
              <a:lnSpc>
                <a:spcPct val="125000"/>
              </a:lnSpc>
              <a:buNone/>
              <a:defRPr sz="1113" b="0">
                <a:solidFill>
                  <a:schemeClr val="bg1"/>
                </a:solidFill>
              </a:defRPr>
            </a:lvl3pPr>
            <a:lvl4pPr marL="186043" indent="-186043">
              <a:lnSpc>
                <a:spcPct val="125000"/>
              </a:lnSpc>
              <a:buClrTx/>
              <a:buFont typeface="Arial" panose="020B0604020202020204" pitchFamily="34" charset="0"/>
              <a:buChar char="›"/>
              <a:defRPr>
                <a:solidFill>
                  <a:schemeClr val="bg1"/>
                </a:solidFill>
              </a:defRPr>
            </a:lvl4pPr>
            <a:lvl5pPr marL="343465" indent="-157421">
              <a:lnSpc>
                <a:spcPct val="125000"/>
              </a:lnSpc>
              <a:spcBef>
                <a:spcPts val="239"/>
              </a:spcBef>
              <a:buClrTx/>
              <a:buFont typeface="Wingdings" panose="05000000000000000000" pitchFamily="2" charset="2"/>
              <a:buChar char="§"/>
              <a:defRPr sz="954" i="0">
                <a:solidFill>
                  <a:schemeClr val="bg1"/>
                </a:solidFill>
              </a:defRPr>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3" name="Picture Placeholder 26">
            <a:extLst>
              <a:ext uri="{FF2B5EF4-FFF2-40B4-BE49-F238E27FC236}">
                <a16:creationId xmlns:a16="http://schemas.microsoft.com/office/drawing/2014/main" id="{12825B9C-C95E-CA81-7C95-C94E80EBECB3}"/>
              </a:ext>
            </a:extLst>
          </p:cNvPr>
          <p:cNvSpPr>
            <a:spLocks noGrp="1"/>
          </p:cNvSpPr>
          <p:nvPr>
            <p:ph type="pic" sz="quarter" idx="11"/>
          </p:nvPr>
        </p:nvSpPr>
        <p:spPr>
          <a:xfrm>
            <a:off x="6096001" y="3"/>
            <a:ext cx="6096000" cy="6857999"/>
          </a:xfrm>
          <a:prstGeom prst="rect">
            <a:avLst/>
          </a:prstGeom>
          <a:solidFill>
            <a:schemeClr val="accent3">
              <a:lumMod val="40000"/>
              <a:lumOff val="60000"/>
            </a:schemeClr>
          </a:solidFill>
        </p:spPr>
        <p:txBody>
          <a:bodyPr wrap="square" tIns="360000" bIns="360000" anchor="b">
            <a:noAutofit/>
          </a:bodyPr>
          <a:lstStyle>
            <a:lvl1pPr marL="0" indent="0" algn="ctr">
              <a:buNone/>
              <a:defRPr sz="1431" b="0" i="1">
                <a:solidFill>
                  <a:schemeClr val="bg1"/>
                </a:solidFill>
              </a:defRPr>
            </a:lvl1pPr>
          </a:lstStyle>
          <a:p>
            <a:r>
              <a:rPr lang="fr-FR"/>
              <a:t>Cliquez sur l'icône pour ajouter une image</a:t>
            </a:r>
            <a:endParaRPr lang="en-US"/>
          </a:p>
        </p:txBody>
      </p:sp>
    </p:spTree>
    <p:extLst>
      <p:ext uri="{BB962C8B-B14F-4D97-AF65-F5344CB8AC3E}">
        <p14:creationId xmlns:p14="http://schemas.microsoft.com/office/powerpoint/2010/main" val="760471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Comitologie">
    <p:spTree>
      <p:nvGrpSpPr>
        <p:cNvPr id="1" name=""/>
        <p:cNvGrpSpPr/>
        <p:nvPr/>
      </p:nvGrpSpPr>
      <p:grpSpPr>
        <a:xfrm>
          <a:off x="0" y="0"/>
          <a:ext cx="0" cy="0"/>
          <a:chOff x="0" y="0"/>
          <a:chExt cx="0" cy="0"/>
        </a:xfrm>
      </p:grpSpPr>
      <p:sp>
        <p:nvSpPr>
          <p:cNvPr id="15" name="Text Placeholder 14">
            <a:extLst>
              <a:ext uri="{FF2B5EF4-FFF2-40B4-BE49-F238E27FC236}">
                <a16:creationId xmlns:a16="http://schemas.microsoft.com/office/drawing/2014/main" id="{5859AB3E-0276-4F3F-8955-5C87265FA2E4}"/>
              </a:ext>
            </a:extLst>
          </p:cNvPr>
          <p:cNvSpPr>
            <a:spLocks noGrp="1"/>
          </p:cNvSpPr>
          <p:nvPr>
            <p:ph type="body" sz="quarter" idx="10"/>
          </p:nvPr>
        </p:nvSpPr>
        <p:spPr>
          <a:xfrm>
            <a:off x="6" y="1"/>
            <a:ext cx="12191995" cy="3428998"/>
          </a:xfrm>
          <a:custGeom>
            <a:avLst/>
            <a:gdLst>
              <a:gd name="connsiteX0" fmla="*/ 580252 w 12191996"/>
              <a:gd name="connsiteY0" fmla="*/ 992202 h 3428998"/>
              <a:gd name="connsiteX1" fmla="*/ 637165 w 12191996"/>
              <a:gd name="connsiteY1" fmla="*/ 1043940 h 3428998"/>
              <a:gd name="connsiteX2" fmla="*/ 748403 w 12191996"/>
              <a:gd name="connsiteY2" fmla="*/ 1043940 h 3428998"/>
              <a:gd name="connsiteX3" fmla="*/ 774272 w 12191996"/>
              <a:gd name="connsiteY3" fmla="*/ 1018071 h 3428998"/>
              <a:gd name="connsiteX4" fmla="*/ 748403 w 12191996"/>
              <a:gd name="connsiteY4" fmla="*/ 992202 h 3428998"/>
              <a:gd name="connsiteX5" fmla="*/ 587754 w 12191996"/>
              <a:gd name="connsiteY5" fmla="*/ 907350 h 3428998"/>
              <a:gd name="connsiteX6" fmla="*/ 644667 w 12191996"/>
              <a:gd name="connsiteY6" fmla="*/ 959088 h 3428998"/>
              <a:gd name="connsiteX7" fmla="*/ 789535 w 12191996"/>
              <a:gd name="connsiteY7" fmla="*/ 959088 h 3428998"/>
              <a:gd name="connsiteX8" fmla="*/ 815663 w 12191996"/>
              <a:gd name="connsiteY8" fmla="*/ 933219 h 3428998"/>
              <a:gd name="connsiteX9" fmla="*/ 789793 w 12191996"/>
              <a:gd name="connsiteY9" fmla="*/ 907350 h 3428998"/>
              <a:gd name="connsiteX10" fmla="*/ 600173 w 12191996"/>
              <a:gd name="connsiteY10" fmla="*/ 814998 h 3428998"/>
              <a:gd name="connsiteX11" fmla="*/ 657085 w 12191996"/>
              <a:gd name="connsiteY11" fmla="*/ 866736 h 3428998"/>
              <a:gd name="connsiteX12" fmla="*/ 824718 w 12191996"/>
              <a:gd name="connsiteY12" fmla="*/ 866736 h 3428998"/>
              <a:gd name="connsiteX13" fmla="*/ 850587 w 12191996"/>
              <a:gd name="connsiteY13" fmla="*/ 840867 h 3428998"/>
              <a:gd name="connsiteX14" fmla="*/ 824718 w 12191996"/>
              <a:gd name="connsiteY14" fmla="*/ 814998 h 3428998"/>
              <a:gd name="connsiteX15" fmla="*/ 0 w 12191996"/>
              <a:gd name="connsiteY15" fmla="*/ 0 h 3428998"/>
              <a:gd name="connsiteX16" fmla="*/ 12191996 w 12191996"/>
              <a:gd name="connsiteY16" fmla="*/ 0 h 3428998"/>
              <a:gd name="connsiteX17" fmla="*/ 12191996 w 12191996"/>
              <a:gd name="connsiteY17" fmla="*/ 3428998 h 3428998"/>
              <a:gd name="connsiteX18" fmla="*/ 0 w 12191996"/>
              <a:gd name="connsiteY18" fmla="*/ 3428998 h 3428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2191996" h="3428998">
                <a:moveTo>
                  <a:pt x="580252" y="992202"/>
                </a:moveTo>
                <a:lnTo>
                  <a:pt x="637165" y="1043940"/>
                </a:lnTo>
                <a:lnTo>
                  <a:pt x="748403" y="1043940"/>
                </a:lnTo>
                <a:cubicBezTo>
                  <a:pt x="762631" y="1043940"/>
                  <a:pt x="774272" y="1032299"/>
                  <a:pt x="774272" y="1018071"/>
                </a:cubicBezTo>
                <a:cubicBezTo>
                  <a:pt x="774272" y="1003843"/>
                  <a:pt x="762631" y="992202"/>
                  <a:pt x="748403" y="992202"/>
                </a:cubicBezTo>
                <a:close/>
                <a:moveTo>
                  <a:pt x="587754" y="907350"/>
                </a:moveTo>
                <a:lnTo>
                  <a:pt x="644667" y="959088"/>
                </a:lnTo>
                <a:lnTo>
                  <a:pt x="789535" y="959088"/>
                </a:lnTo>
                <a:cubicBezTo>
                  <a:pt x="803763" y="959088"/>
                  <a:pt x="815405" y="947447"/>
                  <a:pt x="815663" y="933219"/>
                </a:cubicBezTo>
                <a:cubicBezTo>
                  <a:pt x="815663" y="918991"/>
                  <a:pt x="804022" y="907350"/>
                  <a:pt x="789793" y="907350"/>
                </a:cubicBezTo>
                <a:close/>
                <a:moveTo>
                  <a:pt x="600173" y="814998"/>
                </a:moveTo>
                <a:lnTo>
                  <a:pt x="657085" y="866736"/>
                </a:lnTo>
                <a:lnTo>
                  <a:pt x="824718" y="866736"/>
                </a:lnTo>
                <a:cubicBezTo>
                  <a:pt x="838946" y="866736"/>
                  <a:pt x="850587" y="855354"/>
                  <a:pt x="850587" y="840867"/>
                </a:cubicBezTo>
                <a:cubicBezTo>
                  <a:pt x="850587" y="826639"/>
                  <a:pt x="838946" y="814998"/>
                  <a:pt x="824718" y="814998"/>
                </a:cubicBezTo>
                <a:close/>
                <a:moveTo>
                  <a:pt x="0" y="0"/>
                </a:moveTo>
                <a:lnTo>
                  <a:pt x="12191996" y="0"/>
                </a:lnTo>
                <a:lnTo>
                  <a:pt x="12191996" y="3428998"/>
                </a:lnTo>
                <a:lnTo>
                  <a:pt x="0" y="3428998"/>
                </a:lnTo>
                <a:close/>
              </a:path>
            </a:pathLst>
          </a:custGeom>
          <a:noFill/>
        </p:spPr>
        <p:txBody>
          <a:bodyPr wrap="square" lIns="1054800" tIns="1584000" rIns="1054800" bIns="360000">
            <a:noAutofit/>
          </a:bodyPr>
          <a:lstStyle>
            <a:lvl1pPr marL="0" indent="0">
              <a:buNone/>
              <a:defRPr sz="1113" b="1">
                <a:solidFill>
                  <a:schemeClr val="accent1"/>
                </a:solidFill>
              </a:defRPr>
            </a:lvl1pPr>
            <a:lvl2pPr marL="0" indent="-171732">
              <a:buClr>
                <a:schemeClr val="accent1"/>
              </a:buClr>
              <a:defRPr sz="954"/>
            </a:lvl2pPr>
            <a:lvl3pPr marL="343465" indent="-114488">
              <a:buFont typeface="Arial" panose="020B0604020202020204" pitchFamily="34" charset="0"/>
              <a:buChar char="•"/>
              <a:defRPr sz="875" i="1">
                <a:solidFill>
                  <a:schemeClr val="tx1">
                    <a:lumMod val="75000"/>
                    <a:lumOff val="25000"/>
                  </a:schemeClr>
                </a:solidFill>
              </a:defRPr>
            </a:lvl3pPr>
            <a:lvl4pPr marL="1090501" indent="0">
              <a:buNone/>
              <a:defRPr/>
            </a:lvl4pPr>
          </a:lstStyle>
          <a:p>
            <a:pPr lvl="0"/>
            <a:r>
              <a:rPr lang="fr-FR"/>
              <a:t>Cliquez pour modifier les styles du texte du masque</a:t>
            </a:r>
          </a:p>
          <a:p>
            <a:pPr lvl="1"/>
            <a:r>
              <a:rPr lang="fr-FR"/>
              <a:t>Deuxième niveau</a:t>
            </a:r>
          </a:p>
          <a:p>
            <a:pPr lvl="2"/>
            <a:r>
              <a:rPr lang="fr-FR"/>
              <a:t>Troisième niveau</a:t>
            </a:r>
          </a:p>
        </p:txBody>
      </p:sp>
      <p:sp>
        <p:nvSpPr>
          <p:cNvPr id="6" name="TextBox 5">
            <a:extLst>
              <a:ext uri="{FF2B5EF4-FFF2-40B4-BE49-F238E27FC236}">
                <a16:creationId xmlns:a16="http://schemas.microsoft.com/office/drawing/2014/main" id="{26AB52B7-24E5-4C2F-B755-35C61C311DAD}"/>
              </a:ext>
            </a:extLst>
          </p:cNvPr>
          <p:cNvSpPr txBox="1"/>
          <p:nvPr/>
        </p:nvSpPr>
        <p:spPr>
          <a:xfrm>
            <a:off x="11602803" y="6256345"/>
            <a:ext cx="163506" cy="110030"/>
          </a:xfrm>
          <a:prstGeom prst="rect">
            <a:avLst/>
          </a:prstGeom>
          <a:noFill/>
        </p:spPr>
        <p:txBody>
          <a:bodyPr wrap="none" lIns="0" tIns="0" rIns="0" bIns="0" rtlCol="0">
            <a:spAutoFit/>
          </a:bodyPr>
          <a:lstStyle/>
          <a:p>
            <a:pPr algn="r"/>
            <a:fld id="{F29A7B74-24C6-4C1D-AC24-988B454BF4AA}" type="slidenum">
              <a:rPr lang="fr-FR" sz="715" smtClean="0">
                <a:solidFill>
                  <a:prstClr val="black"/>
                </a:solidFill>
              </a:rPr>
              <a:pPr algn="r"/>
              <a:t>‹N°›</a:t>
            </a:fld>
            <a:endParaRPr lang="fr-FR" sz="715">
              <a:solidFill>
                <a:prstClr val="black"/>
              </a:solidFill>
            </a:endParaRPr>
          </a:p>
        </p:txBody>
      </p:sp>
      <p:cxnSp>
        <p:nvCxnSpPr>
          <p:cNvPr id="7" name="Straight Connector 6">
            <a:extLst>
              <a:ext uri="{FF2B5EF4-FFF2-40B4-BE49-F238E27FC236}">
                <a16:creationId xmlns:a16="http://schemas.microsoft.com/office/drawing/2014/main" id="{282E5A9E-E516-48DA-B76A-4B17CC6B14DC}"/>
              </a:ext>
            </a:extLst>
          </p:cNvPr>
          <p:cNvCxnSpPr>
            <a:cxnSpLocks/>
          </p:cNvCxnSpPr>
          <p:nvPr/>
        </p:nvCxnSpPr>
        <p:spPr>
          <a:xfrm>
            <a:off x="11867999" y="6325594"/>
            <a:ext cx="324001" cy="0"/>
          </a:xfrm>
          <a:prstGeom prst="line">
            <a:avLst/>
          </a:prstGeom>
          <a:ln cap="flat">
            <a:solidFill>
              <a:schemeClr val="accent1"/>
            </a:solidFill>
            <a:round/>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B09DBBA-1389-40AE-89C8-E26343DBF215}"/>
              </a:ext>
            </a:extLst>
          </p:cNvPr>
          <p:cNvSpPr>
            <a:spLocks noGrp="1"/>
          </p:cNvSpPr>
          <p:nvPr>
            <p:ph type="title" hasCustomPrompt="1"/>
          </p:nvPr>
        </p:nvSpPr>
        <p:spPr>
          <a:xfrm>
            <a:off x="1055691" y="746438"/>
            <a:ext cx="10080620" cy="360000"/>
          </a:xfrm>
          <a:prstGeom prst="rect">
            <a:avLst/>
          </a:prstGeom>
        </p:spPr>
        <p:txBody>
          <a:bodyPr lIns="0" tIns="0" rIns="0" bIns="0" anchor="t">
            <a:noAutofit/>
          </a:bodyPr>
          <a:lstStyle>
            <a:lvl1pPr>
              <a:lnSpc>
                <a:spcPct val="100000"/>
              </a:lnSpc>
              <a:defRPr sz="1908" b="1"/>
            </a:lvl1pPr>
          </a:lstStyle>
          <a:p>
            <a:r>
              <a:rPr lang="fr-FR" noProof="0"/>
              <a:t>Titre de slide</a:t>
            </a:r>
          </a:p>
        </p:txBody>
      </p:sp>
      <p:pic>
        <p:nvPicPr>
          <p:cNvPr id="42" name="Graphic 41">
            <a:extLst>
              <a:ext uri="{FF2B5EF4-FFF2-40B4-BE49-F238E27FC236}">
                <a16:creationId xmlns:a16="http://schemas.microsoft.com/office/drawing/2014/main" id="{866D0469-45EF-486B-A3DA-217816BBE69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780629" y="463156"/>
            <a:ext cx="985680" cy="134254"/>
          </a:xfrm>
          <a:prstGeom prst="rect">
            <a:avLst/>
          </a:prstGeom>
        </p:spPr>
      </p:pic>
      <p:grpSp>
        <p:nvGrpSpPr>
          <p:cNvPr id="16" name="Group 15">
            <a:extLst>
              <a:ext uri="{FF2B5EF4-FFF2-40B4-BE49-F238E27FC236}">
                <a16:creationId xmlns:a16="http://schemas.microsoft.com/office/drawing/2014/main" id="{4FBB66FC-59B8-4970-B941-1FE5E00DFBE3}"/>
              </a:ext>
            </a:extLst>
          </p:cNvPr>
          <p:cNvGrpSpPr/>
          <p:nvPr/>
        </p:nvGrpSpPr>
        <p:grpSpPr>
          <a:xfrm>
            <a:off x="580257" y="814999"/>
            <a:ext cx="270334" cy="228942"/>
            <a:chOff x="5052510" y="-13119"/>
            <a:chExt cx="546136" cy="462515"/>
          </a:xfrm>
        </p:grpSpPr>
        <p:sp>
          <p:nvSpPr>
            <p:cNvPr id="17" name="Graphic 85">
              <a:extLst>
                <a:ext uri="{FF2B5EF4-FFF2-40B4-BE49-F238E27FC236}">
                  <a16:creationId xmlns:a16="http://schemas.microsoft.com/office/drawing/2014/main" id="{71A4AB1E-1F5F-47C7-A00D-8F37D8EE0DE5}"/>
                </a:ext>
              </a:extLst>
            </p:cNvPr>
            <p:cNvSpPr/>
            <p:nvPr/>
          </p:nvSpPr>
          <p:spPr>
            <a:xfrm>
              <a:off x="5092752" y="-13119"/>
              <a:ext cx="505894" cy="104523"/>
            </a:xfrm>
            <a:custGeom>
              <a:avLst/>
              <a:gdLst>
                <a:gd name="connsiteX0" fmla="*/ 453633 w 505894"/>
                <a:gd name="connsiteY0" fmla="*/ 104523 h 104523"/>
                <a:gd name="connsiteX1" fmla="*/ 114976 w 505894"/>
                <a:gd name="connsiteY1" fmla="*/ 104523 h 104523"/>
                <a:gd name="connsiteX2" fmla="*/ 0 w 505894"/>
                <a:gd name="connsiteY2" fmla="*/ 0 h 104523"/>
                <a:gd name="connsiteX3" fmla="*/ 453633 w 505894"/>
                <a:gd name="connsiteY3" fmla="*/ 0 h 104523"/>
                <a:gd name="connsiteX4" fmla="*/ 505895 w 505894"/>
                <a:gd name="connsiteY4" fmla="*/ 52262 h 104523"/>
                <a:gd name="connsiteX5" fmla="*/ 453633 w 505894"/>
                <a:gd name="connsiteY5" fmla="*/ 104523 h 1045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5894" h="104523">
                  <a:moveTo>
                    <a:pt x="453633" y="104523"/>
                  </a:moveTo>
                  <a:lnTo>
                    <a:pt x="114976" y="104523"/>
                  </a:lnTo>
                  <a:lnTo>
                    <a:pt x="0" y="0"/>
                  </a:lnTo>
                  <a:lnTo>
                    <a:pt x="453633" y="0"/>
                  </a:lnTo>
                  <a:cubicBezTo>
                    <a:pt x="482377" y="0"/>
                    <a:pt x="505895" y="23518"/>
                    <a:pt x="505895" y="52262"/>
                  </a:cubicBezTo>
                  <a:cubicBezTo>
                    <a:pt x="505895" y="81528"/>
                    <a:pt x="482377" y="104523"/>
                    <a:pt x="453633" y="104523"/>
                  </a:cubicBezTo>
                </a:path>
              </a:pathLst>
            </a:custGeom>
            <a:solidFill>
              <a:schemeClr val="accent1"/>
            </a:solidFill>
            <a:ln w="5223" cap="flat">
              <a:noFill/>
              <a:prstDash val="solid"/>
              <a:miter/>
            </a:ln>
          </p:spPr>
          <p:txBody>
            <a:bodyPr rtlCol="0" anchor="ctr"/>
            <a:lstStyle/>
            <a:p>
              <a:endParaRPr lang="fr-FR" sz="1670">
                <a:solidFill>
                  <a:prstClr val="black"/>
                </a:solidFill>
              </a:endParaRPr>
            </a:p>
          </p:txBody>
        </p:sp>
        <p:sp>
          <p:nvSpPr>
            <p:cNvPr id="18" name="Graphic 85">
              <a:extLst>
                <a:ext uri="{FF2B5EF4-FFF2-40B4-BE49-F238E27FC236}">
                  <a16:creationId xmlns:a16="http://schemas.microsoft.com/office/drawing/2014/main" id="{41F9C7C8-C460-4647-A3F9-B211C3CF45FD}"/>
                </a:ext>
              </a:extLst>
            </p:cNvPr>
            <p:cNvSpPr/>
            <p:nvPr/>
          </p:nvSpPr>
          <p:spPr>
            <a:xfrm>
              <a:off x="5067666" y="173454"/>
              <a:ext cx="460426" cy="104523"/>
            </a:xfrm>
            <a:custGeom>
              <a:avLst/>
              <a:gdLst>
                <a:gd name="connsiteX0" fmla="*/ 407643 w 460426"/>
                <a:gd name="connsiteY0" fmla="*/ 104523 h 104523"/>
                <a:gd name="connsiteX1" fmla="*/ 114976 w 460426"/>
                <a:gd name="connsiteY1" fmla="*/ 104523 h 104523"/>
                <a:gd name="connsiteX2" fmla="*/ 0 w 460426"/>
                <a:gd name="connsiteY2" fmla="*/ 0 h 104523"/>
                <a:gd name="connsiteX3" fmla="*/ 408165 w 460426"/>
                <a:gd name="connsiteY3" fmla="*/ 0 h 104523"/>
                <a:gd name="connsiteX4" fmla="*/ 460427 w 460426"/>
                <a:gd name="connsiteY4" fmla="*/ 52262 h 104523"/>
                <a:gd name="connsiteX5" fmla="*/ 407643 w 460426"/>
                <a:gd name="connsiteY5" fmla="*/ 104523 h 1045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0426" h="104523">
                  <a:moveTo>
                    <a:pt x="407643" y="104523"/>
                  </a:moveTo>
                  <a:lnTo>
                    <a:pt x="114976" y="104523"/>
                  </a:lnTo>
                  <a:lnTo>
                    <a:pt x="0" y="0"/>
                  </a:lnTo>
                  <a:lnTo>
                    <a:pt x="408165" y="0"/>
                  </a:lnTo>
                  <a:cubicBezTo>
                    <a:pt x="436909" y="0"/>
                    <a:pt x="460427" y="23518"/>
                    <a:pt x="460427" y="52262"/>
                  </a:cubicBezTo>
                  <a:cubicBezTo>
                    <a:pt x="459905" y="81006"/>
                    <a:pt x="436387" y="104523"/>
                    <a:pt x="407643" y="104523"/>
                  </a:cubicBezTo>
                </a:path>
              </a:pathLst>
            </a:custGeom>
            <a:solidFill>
              <a:schemeClr val="accent1"/>
            </a:solidFill>
            <a:ln w="5223" cap="flat">
              <a:noFill/>
              <a:prstDash val="solid"/>
              <a:miter/>
            </a:ln>
          </p:spPr>
          <p:txBody>
            <a:bodyPr rtlCol="0" anchor="ctr"/>
            <a:lstStyle/>
            <a:p>
              <a:endParaRPr lang="fr-FR" sz="1670">
                <a:solidFill>
                  <a:prstClr val="black"/>
                </a:solidFill>
              </a:endParaRPr>
            </a:p>
          </p:txBody>
        </p:sp>
        <p:sp>
          <p:nvSpPr>
            <p:cNvPr id="19" name="Graphic 85">
              <a:extLst>
                <a:ext uri="{FF2B5EF4-FFF2-40B4-BE49-F238E27FC236}">
                  <a16:creationId xmlns:a16="http://schemas.microsoft.com/office/drawing/2014/main" id="{E34FA6BB-BDB3-4233-964B-DA5997F0C12B}"/>
                </a:ext>
              </a:extLst>
            </p:cNvPr>
            <p:cNvSpPr/>
            <p:nvPr/>
          </p:nvSpPr>
          <p:spPr>
            <a:xfrm>
              <a:off x="5052510" y="344873"/>
              <a:ext cx="391964" cy="104523"/>
            </a:xfrm>
            <a:custGeom>
              <a:avLst/>
              <a:gdLst>
                <a:gd name="connsiteX0" fmla="*/ 339702 w 391964"/>
                <a:gd name="connsiteY0" fmla="*/ 104523 h 104523"/>
                <a:gd name="connsiteX1" fmla="*/ 114976 w 391964"/>
                <a:gd name="connsiteY1" fmla="*/ 104523 h 104523"/>
                <a:gd name="connsiteX2" fmla="*/ 0 w 391964"/>
                <a:gd name="connsiteY2" fmla="*/ 0 h 104523"/>
                <a:gd name="connsiteX3" fmla="*/ 339702 w 391964"/>
                <a:gd name="connsiteY3" fmla="*/ 0 h 104523"/>
                <a:gd name="connsiteX4" fmla="*/ 391964 w 391964"/>
                <a:gd name="connsiteY4" fmla="*/ 52262 h 104523"/>
                <a:gd name="connsiteX5" fmla="*/ 339702 w 391964"/>
                <a:gd name="connsiteY5" fmla="*/ 104523 h 1045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1964" h="104523">
                  <a:moveTo>
                    <a:pt x="339702" y="104523"/>
                  </a:moveTo>
                  <a:lnTo>
                    <a:pt x="114976" y="104523"/>
                  </a:lnTo>
                  <a:lnTo>
                    <a:pt x="0" y="0"/>
                  </a:lnTo>
                  <a:lnTo>
                    <a:pt x="339702" y="0"/>
                  </a:lnTo>
                  <a:cubicBezTo>
                    <a:pt x="368446" y="0"/>
                    <a:pt x="391964" y="23518"/>
                    <a:pt x="391964" y="52262"/>
                  </a:cubicBezTo>
                  <a:cubicBezTo>
                    <a:pt x="391964" y="81006"/>
                    <a:pt x="368446" y="104523"/>
                    <a:pt x="339702" y="104523"/>
                  </a:cubicBezTo>
                </a:path>
              </a:pathLst>
            </a:custGeom>
            <a:solidFill>
              <a:schemeClr val="accent1"/>
            </a:solidFill>
            <a:ln w="5223" cap="flat">
              <a:noFill/>
              <a:prstDash val="solid"/>
              <a:miter/>
            </a:ln>
          </p:spPr>
          <p:txBody>
            <a:bodyPr rtlCol="0" anchor="ctr"/>
            <a:lstStyle/>
            <a:p>
              <a:endParaRPr lang="fr-FR" sz="1670">
                <a:solidFill>
                  <a:prstClr val="black"/>
                </a:solidFill>
              </a:endParaRPr>
            </a:p>
          </p:txBody>
        </p:sp>
      </p:grpSp>
    </p:spTree>
    <p:extLst>
      <p:ext uri="{BB962C8B-B14F-4D97-AF65-F5344CB8AC3E}">
        <p14:creationId xmlns:p14="http://schemas.microsoft.com/office/powerpoint/2010/main" val="18264344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Pré-ouvertur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41B40A4-7CFD-4056-A7C5-E745FA551575}"/>
              </a:ext>
            </a:extLst>
          </p:cNvPr>
          <p:cNvSpPr/>
          <p:nvPr/>
        </p:nvSpPr>
        <p:spPr>
          <a:xfrm rot="10800000" flipV="1">
            <a:off x="0" y="2"/>
            <a:ext cx="12192000" cy="4896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31" noProof="0"/>
          </a:p>
        </p:txBody>
      </p:sp>
      <p:grpSp>
        <p:nvGrpSpPr>
          <p:cNvPr id="4" name="Group 3">
            <a:extLst>
              <a:ext uri="{FF2B5EF4-FFF2-40B4-BE49-F238E27FC236}">
                <a16:creationId xmlns:a16="http://schemas.microsoft.com/office/drawing/2014/main" id="{09642ED0-3002-4A09-9CD6-ABE8752F65B0}"/>
              </a:ext>
            </a:extLst>
          </p:cNvPr>
          <p:cNvGrpSpPr/>
          <p:nvPr/>
        </p:nvGrpSpPr>
        <p:grpSpPr>
          <a:xfrm>
            <a:off x="4125807" y="387382"/>
            <a:ext cx="7305089" cy="3667529"/>
            <a:chOff x="3040227" y="1195445"/>
            <a:chExt cx="7843672" cy="3937926"/>
          </a:xfrm>
        </p:grpSpPr>
        <p:pic>
          <p:nvPicPr>
            <p:cNvPr id="5" name="Picture 4" descr="A picture containing person, computer&#10;&#10;Description automatically generated">
              <a:extLst>
                <a:ext uri="{FF2B5EF4-FFF2-40B4-BE49-F238E27FC236}">
                  <a16:creationId xmlns:a16="http://schemas.microsoft.com/office/drawing/2014/main" id="{E824DDAD-F5F0-4752-B6DD-DC4BEEDE17CE}"/>
                </a:ext>
              </a:extLst>
            </p:cNvPr>
            <p:cNvPicPr>
              <a:picLocks noChangeAspect="1"/>
            </p:cNvPicPr>
            <p:nvPr/>
          </p:nvPicPr>
          <p:blipFill rotWithShape="1">
            <a:blip r:embed="rId2"/>
            <a:srcRect l="13573" t="22022" b="11204"/>
            <a:stretch/>
          </p:blipFill>
          <p:spPr>
            <a:xfrm>
              <a:off x="3040227" y="1724629"/>
              <a:ext cx="7843672" cy="3408742"/>
            </a:xfrm>
            <a:custGeom>
              <a:avLst/>
              <a:gdLst>
                <a:gd name="connsiteX0" fmla="*/ 0 w 7843672"/>
                <a:gd name="connsiteY0" fmla="*/ 0 h 3408742"/>
                <a:gd name="connsiteX1" fmla="*/ 6139301 w 7843672"/>
                <a:gd name="connsiteY1" fmla="*/ 0 h 3408742"/>
                <a:gd name="connsiteX2" fmla="*/ 7843672 w 7843672"/>
                <a:gd name="connsiteY2" fmla="*/ 1704372 h 3408742"/>
                <a:gd name="connsiteX3" fmla="*/ 6139301 w 7843672"/>
                <a:gd name="connsiteY3" fmla="*/ 3408742 h 3408742"/>
                <a:gd name="connsiteX4" fmla="*/ 3752521 w 7843672"/>
                <a:gd name="connsiteY4" fmla="*/ 3408742 h 34087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43672" h="3408742">
                  <a:moveTo>
                    <a:pt x="0" y="0"/>
                  </a:moveTo>
                  <a:lnTo>
                    <a:pt x="6139301" y="0"/>
                  </a:lnTo>
                  <a:cubicBezTo>
                    <a:pt x="7080693" y="0"/>
                    <a:pt x="7843672" y="762978"/>
                    <a:pt x="7843672" y="1704372"/>
                  </a:cubicBezTo>
                  <a:cubicBezTo>
                    <a:pt x="7843672" y="2645764"/>
                    <a:pt x="7080693" y="3408742"/>
                    <a:pt x="6139301" y="3408742"/>
                  </a:cubicBezTo>
                  <a:lnTo>
                    <a:pt x="3752521" y="3408742"/>
                  </a:lnTo>
                  <a:close/>
                </a:path>
              </a:pathLst>
            </a:custGeom>
          </p:spPr>
        </p:pic>
        <p:pic>
          <p:nvPicPr>
            <p:cNvPr id="6" name="Picture 5" descr="Shape&#10;&#10;Description automatically generated with medium confidence">
              <a:extLst>
                <a:ext uri="{FF2B5EF4-FFF2-40B4-BE49-F238E27FC236}">
                  <a16:creationId xmlns:a16="http://schemas.microsoft.com/office/drawing/2014/main" id="{B166464F-B464-4D15-B001-3E13F764A2E8}"/>
                </a:ext>
              </a:extLst>
            </p:cNvPr>
            <p:cNvPicPr>
              <a:picLocks noChangeAspect="1"/>
            </p:cNvPicPr>
            <p:nvPr/>
          </p:nvPicPr>
          <p:blipFill>
            <a:blip r:embed="rId3"/>
            <a:srcRect/>
            <a:stretch>
              <a:fillRect/>
            </a:stretch>
          </p:blipFill>
          <p:spPr>
            <a:xfrm>
              <a:off x="4164329" y="1195445"/>
              <a:ext cx="6433200" cy="1182770"/>
            </a:xfrm>
            <a:custGeom>
              <a:avLst/>
              <a:gdLst>
                <a:gd name="connsiteX0" fmla="*/ 0 w 6433200"/>
                <a:gd name="connsiteY0" fmla="*/ 0 h 1182770"/>
                <a:gd name="connsiteX1" fmla="*/ 6433200 w 6433200"/>
                <a:gd name="connsiteY1" fmla="*/ 0 h 1182770"/>
                <a:gd name="connsiteX2" fmla="*/ 6433200 w 6433200"/>
                <a:gd name="connsiteY2" fmla="*/ 1182770 h 1182770"/>
                <a:gd name="connsiteX3" fmla="*/ 6349676 w 6433200"/>
                <a:gd name="connsiteY3" fmla="*/ 1182770 h 1182770"/>
                <a:gd name="connsiteX4" fmla="*/ 6330405 w 6433200"/>
                <a:gd name="connsiteY4" fmla="*/ 1156998 h 1182770"/>
                <a:gd name="connsiteX5" fmla="*/ 5015199 w 6433200"/>
                <a:gd name="connsiteY5" fmla="*/ 536804 h 1182770"/>
                <a:gd name="connsiteX6" fmla="*/ 0 w 6433200"/>
                <a:gd name="connsiteY6" fmla="*/ 536804 h 1182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433200" h="1182770">
                  <a:moveTo>
                    <a:pt x="0" y="0"/>
                  </a:moveTo>
                  <a:lnTo>
                    <a:pt x="6433200" y="0"/>
                  </a:lnTo>
                  <a:lnTo>
                    <a:pt x="6433200" y="1182770"/>
                  </a:lnTo>
                  <a:lnTo>
                    <a:pt x="6349676" y="1182770"/>
                  </a:lnTo>
                  <a:lnTo>
                    <a:pt x="6330405" y="1156998"/>
                  </a:lnTo>
                  <a:cubicBezTo>
                    <a:pt x="6017814" y="778215"/>
                    <a:pt x="5544732" y="536804"/>
                    <a:pt x="5015199" y="536804"/>
                  </a:cubicBezTo>
                  <a:lnTo>
                    <a:pt x="0" y="536804"/>
                  </a:lnTo>
                  <a:close/>
                </a:path>
              </a:pathLst>
            </a:custGeom>
          </p:spPr>
        </p:pic>
      </p:grpSp>
      <p:sp>
        <p:nvSpPr>
          <p:cNvPr id="7" name="Graphic 20">
            <a:extLst>
              <a:ext uri="{FF2B5EF4-FFF2-40B4-BE49-F238E27FC236}">
                <a16:creationId xmlns:a16="http://schemas.microsoft.com/office/drawing/2014/main" id="{EC3C1D7C-0077-49A8-A861-32E7CD94D78F}"/>
              </a:ext>
            </a:extLst>
          </p:cNvPr>
          <p:cNvSpPr/>
          <p:nvPr/>
        </p:nvSpPr>
        <p:spPr>
          <a:xfrm>
            <a:off x="7836651" y="5925030"/>
            <a:ext cx="3455349" cy="122740"/>
          </a:xfrm>
          <a:custGeom>
            <a:avLst/>
            <a:gdLst>
              <a:gd name="connsiteX0" fmla="*/ 11402312 w 12192900"/>
              <a:gd name="connsiteY0" fmla="*/ 128763 h 433113"/>
              <a:gd name="connsiteX1" fmla="*/ 11316770 w 12192900"/>
              <a:gd name="connsiteY1" fmla="*/ 171084 h 433113"/>
              <a:gd name="connsiteX2" fmla="*/ 11316770 w 12192900"/>
              <a:gd name="connsiteY2" fmla="*/ 134166 h 433113"/>
              <a:gd name="connsiteX3" fmla="*/ 11242032 w 12192900"/>
              <a:gd name="connsiteY3" fmla="*/ 134166 h 433113"/>
              <a:gd name="connsiteX4" fmla="*/ 11242032 w 12192900"/>
              <a:gd name="connsiteY4" fmla="*/ 425910 h 433113"/>
              <a:gd name="connsiteX5" fmla="*/ 11316770 w 12192900"/>
              <a:gd name="connsiteY5" fmla="*/ 425910 h 433113"/>
              <a:gd name="connsiteX6" fmla="*/ 11316770 w 12192900"/>
              <a:gd name="connsiteY6" fmla="*/ 265631 h 433113"/>
              <a:gd name="connsiteX7" fmla="*/ 11378899 w 12192900"/>
              <a:gd name="connsiteY7" fmla="*/ 194496 h 433113"/>
              <a:gd name="connsiteX8" fmla="*/ 11438330 w 12192900"/>
              <a:gd name="connsiteY8" fmla="*/ 262029 h 433113"/>
              <a:gd name="connsiteX9" fmla="*/ 11438330 w 12192900"/>
              <a:gd name="connsiteY9" fmla="*/ 426810 h 433113"/>
              <a:gd name="connsiteX10" fmla="*/ 11514867 w 12192900"/>
              <a:gd name="connsiteY10" fmla="*/ 426810 h 433113"/>
              <a:gd name="connsiteX11" fmla="*/ 11514867 w 12192900"/>
              <a:gd name="connsiteY11" fmla="*/ 250323 h 433113"/>
              <a:gd name="connsiteX12" fmla="*/ 11402312 w 12192900"/>
              <a:gd name="connsiteY12" fmla="*/ 128763 h 433113"/>
              <a:gd name="connsiteX13" fmla="*/ 2177272 w 12192900"/>
              <a:gd name="connsiteY13" fmla="*/ 3602 h 433113"/>
              <a:gd name="connsiteX14" fmla="*/ 2129548 w 12192900"/>
              <a:gd name="connsiteY14" fmla="*/ 52226 h 433113"/>
              <a:gd name="connsiteX15" fmla="*/ 2177272 w 12192900"/>
              <a:gd name="connsiteY15" fmla="*/ 99949 h 433113"/>
              <a:gd name="connsiteX16" fmla="*/ 2224995 w 12192900"/>
              <a:gd name="connsiteY16" fmla="*/ 52226 h 433113"/>
              <a:gd name="connsiteX17" fmla="*/ 2177272 w 12192900"/>
              <a:gd name="connsiteY17" fmla="*/ 3602 h 433113"/>
              <a:gd name="connsiteX18" fmla="*/ 2139453 w 12192900"/>
              <a:gd name="connsiteY18" fmla="*/ 425910 h 433113"/>
              <a:gd name="connsiteX19" fmla="*/ 2215991 w 12192900"/>
              <a:gd name="connsiteY19" fmla="*/ 425910 h 433113"/>
              <a:gd name="connsiteX20" fmla="*/ 2215991 w 12192900"/>
              <a:gd name="connsiteY20" fmla="*/ 134166 h 433113"/>
              <a:gd name="connsiteX21" fmla="*/ 2139453 w 12192900"/>
              <a:gd name="connsiteY21" fmla="*/ 134166 h 433113"/>
              <a:gd name="connsiteX22" fmla="*/ 2139453 w 12192900"/>
              <a:gd name="connsiteY22" fmla="*/ 425910 h 433113"/>
              <a:gd name="connsiteX23" fmla="*/ 2348356 w 12192900"/>
              <a:gd name="connsiteY23" fmla="*/ 179188 h 433113"/>
              <a:gd name="connsiteX24" fmla="*/ 2348356 w 12192900"/>
              <a:gd name="connsiteY24" fmla="*/ 134166 h 433113"/>
              <a:gd name="connsiteX25" fmla="*/ 2274520 w 12192900"/>
              <a:gd name="connsiteY25" fmla="*/ 134166 h 433113"/>
              <a:gd name="connsiteX26" fmla="*/ 2274520 w 12192900"/>
              <a:gd name="connsiteY26" fmla="*/ 425910 h 433113"/>
              <a:gd name="connsiteX27" fmla="*/ 2348356 w 12192900"/>
              <a:gd name="connsiteY27" fmla="*/ 425910 h 433113"/>
              <a:gd name="connsiteX28" fmla="*/ 2348356 w 12192900"/>
              <a:gd name="connsiteY28" fmla="*/ 271934 h 433113"/>
              <a:gd name="connsiteX29" fmla="*/ 2411387 w 12192900"/>
              <a:gd name="connsiteY29" fmla="*/ 203500 h 433113"/>
              <a:gd name="connsiteX30" fmla="*/ 2450106 w 12192900"/>
              <a:gd name="connsiteY30" fmla="*/ 213405 h 433113"/>
              <a:gd name="connsiteX31" fmla="*/ 2477119 w 12192900"/>
              <a:gd name="connsiteY31" fmla="*/ 139569 h 433113"/>
              <a:gd name="connsiteX32" fmla="*/ 2427595 w 12192900"/>
              <a:gd name="connsiteY32" fmla="*/ 127863 h 433113"/>
              <a:gd name="connsiteX33" fmla="*/ 2348356 w 12192900"/>
              <a:gd name="connsiteY33" fmla="*/ 179188 h 433113"/>
              <a:gd name="connsiteX34" fmla="*/ 2635597 w 12192900"/>
              <a:gd name="connsiteY34" fmla="*/ 128763 h 433113"/>
              <a:gd name="connsiteX35" fmla="*/ 2482522 w 12192900"/>
              <a:gd name="connsiteY35" fmla="*/ 280938 h 433113"/>
              <a:gd name="connsiteX36" fmla="*/ 2637398 w 12192900"/>
              <a:gd name="connsiteY36" fmla="*/ 432213 h 433113"/>
              <a:gd name="connsiteX37" fmla="*/ 2771564 w 12192900"/>
              <a:gd name="connsiteY37" fmla="*/ 364680 h 433113"/>
              <a:gd name="connsiteX38" fmla="*/ 2710334 w 12192900"/>
              <a:gd name="connsiteY38" fmla="*/ 328662 h 433113"/>
              <a:gd name="connsiteX39" fmla="*/ 2638299 w 12192900"/>
              <a:gd name="connsiteY39" fmla="*/ 367381 h 433113"/>
              <a:gd name="connsiteX40" fmla="*/ 2554557 w 12192900"/>
              <a:gd name="connsiteY40" fmla="*/ 306151 h 433113"/>
              <a:gd name="connsiteX41" fmla="*/ 2785971 w 12192900"/>
              <a:gd name="connsiteY41" fmla="*/ 306151 h 433113"/>
              <a:gd name="connsiteX42" fmla="*/ 2785971 w 12192900"/>
              <a:gd name="connsiteY42" fmla="*/ 278237 h 433113"/>
              <a:gd name="connsiteX43" fmla="*/ 2635597 w 12192900"/>
              <a:gd name="connsiteY43" fmla="*/ 128763 h 433113"/>
              <a:gd name="connsiteX44" fmla="*/ 2557259 w 12192900"/>
              <a:gd name="connsiteY44" fmla="*/ 247622 h 433113"/>
              <a:gd name="connsiteX45" fmla="*/ 2636498 w 12192900"/>
              <a:gd name="connsiteY45" fmla="*/ 191795 h 433113"/>
              <a:gd name="connsiteX46" fmla="*/ 2713035 w 12192900"/>
              <a:gd name="connsiteY46" fmla="*/ 247622 h 433113"/>
              <a:gd name="connsiteX47" fmla="*/ 2557259 w 12192900"/>
              <a:gd name="connsiteY47" fmla="*/ 247622 h 433113"/>
              <a:gd name="connsiteX48" fmla="*/ 4102419 w 12192900"/>
              <a:gd name="connsiteY48" fmla="*/ 246722 h 433113"/>
              <a:gd name="connsiteX49" fmla="*/ 4035786 w 12192900"/>
              <a:gd name="connsiteY49" fmla="*/ 214306 h 433113"/>
              <a:gd name="connsiteX50" fmla="*/ 4079008 w 12192900"/>
              <a:gd name="connsiteY50" fmla="*/ 186392 h 433113"/>
              <a:gd name="connsiteX51" fmla="*/ 4136636 w 12192900"/>
              <a:gd name="connsiteY51" fmla="*/ 217007 h 433113"/>
              <a:gd name="connsiteX52" fmla="*/ 4205070 w 12192900"/>
              <a:gd name="connsiteY52" fmla="*/ 189093 h 433113"/>
              <a:gd name="connsiteX53" fmla="*/ 4079908 w 12192900"/>
              <a:gd name="connsiteY53" fmla="*/ 126963 h 433113"/>
              <a:gd name="connsiteX54" fmla="*/ 3960149 w 12192900"/>
              <a:gd name="connsiteY54" fmla="*/ 217907 h 433113"/>
              <a:gd name="connsiteX55" fmla="*/ 4063700 w 12192900"/>
              <a:gd name="connsiteY55" fmla="*/ 305250 h 433113"/>
              <a:gd name="connsiteX56" fmla="*/ 4132134 w 12192900"/>
              <a:gd name="connsiteY56" fmla="*/ 338567 h 433113"/>
              <a:gd name="connsiteX57" fmla="*/ 4085311 w 12192900"/>
              <a:gd name="connsiteY57" fmla="*/ 370082 h 433113"/>
              <a:gd name="connsiteX58" fmla="*/ 4018678 w 12192900"/>
              <a:gd name="connsiteY58" fmla="*/ 330463 h 433113"/>
              <a:gd name="connsiteX59" fmla="*/ 3946642 w 12192900"/>
              <a:gd name="connsiteY59" fmla="*/ 358377 h 433113"/>
              <a:gd name="connsiteX60" fmla="*/ 4082609 w 12192900"/>
              <a:gd name="connsiteY60" fmla="*/ 430412 h 433113"/>
              <a:gd name="connsiteX61" fmla="*/ 4207771 w 12192900"/>
              <a:gd name="connsiteY61" fmla="*/ 334065 h 433113"/>
              <a:gd name="connsiteX62" fmla="*/ 4102419 w 12192900"/>
              <a:gd name="connsiteY62" fmla="*/ 246722 h 433113"/>
              <a:gd name="connsiteX63" fmla="*/ 3797169 w 12192900"/>
              <a:gd name="connsiteY63" fmla="*/ 128763 h 433113"/>
              <a:gd name="connsiteX64" fmla="*/ 3711627 w 12192900"/>
              <a:gd name="connsiteY64" fmla="*/ 171084 h 433113"/>
              <a:gd name="connsiteX65" fmla="*/ 3711627 w 12192900"/>
              <a:gd name="connsiteY65" fmla="*/ 134166 h 433113"/>
              <a:gd name="connsiteX66" fmla="*/ 3636890 w 12192900"/>
              <a:gd name="connsiteY66" fmla="*/ 134166 h 433113"/>
              <a:gd name="connsiteX67" fmla="*/ 3636890 w 12192900"/>
              <a:gd name="connsiteY67" fmla="*/ 425910 h 433113"/>
              <a:gd name="connsiteX68" fmla="*/ 3711627 w 12192900"/>
              <a:gd name="connsiteY68" fmla="*/ 425910 h 433113"/>
              <a:gd name="connsiteX69" fmla="*/ 3711627 w 12192900"/>
              <a:gd name="connsiteY69" fmla="*/ 265631 h 433113"/>
              <a:gd name="connsiteX70" fmla="*/ 3773757 w 12192900"/>
              <a:gd name="connsiteY70" fmla="*/ 194496 h 433113"/>
              <a:gd name="connsiteX71" fmla="*/ 3833187 w 12192900"/>
              <a:gd name="connsiteY71" fmla="*/ 262029 h 433113"/>
              <a:gd name="connsiteX72" fmla="*/ 3833187 w 12192900"/>
              <a:gd name="connsiteY72" fmla="*/ 426810 h 433113"/>
              <a:gd name="connsiteX73" fmla="*/ 3909724 w 12192900"/>
              <a:gd name="connsiteY73" fmla="*/ 426810 h 433113"/>
              <a:gd name="connsiteX74" fmla="*/ 3909724 w 12192900"/>
              <a:gd name="connsiteY74" fmla="*/ 250323 h 433113"/>
              <a:gd name="connsiteX75" fmla="*/ 3797169 w 12192900"/>
              <a:gd name="connsiteY75" fmla="*/ 128763 h 433113"/>
              <a:gd name="connsiteX76" fmla="*/ 11050238 w 12192900"/>
              <a:gd name="connsiteY76" fmla="*/ 128763 h 433113"/>
              <a:gd name="connsiteX77" fmla="*/ 10912471 w 12192900"/>
              <a:gd name="connsiteY77" fmla="*/ 195396 h 433113"/>
              <a:gd name="connsiteX78" fmla="*/ 10980904 w 12192900"/>
              <a:gd name="connsiteY78" fmla="*/ 229613 h 433113"/>
              <a:gd name="connsiteX79" fmla="*/ 11049337 w 12192900"/>
              <a:gd name="connsiteY79" fmla="*/ 190894 h 433113"/>
              <a:gd name="connsiteX80" fmla="*/ 11112368 w 12192900"/>
              <a:gd name="connsiteY80" fmla="*/ 244020 h 433113"/>
              <a:gd name="connsiteX81" fmla="*/ 11112368 w 12192900"/>
              <a:gd name="connsiteY81" fmla="*/ 247622 h 433113"/>
              <a:gd name="connsiteX82" fmla="*/ 11035831 w 12192900"/>
              <a:gd name="connsiteY82" fmla="*/ 247622 h 433113"/>
              <a:gd name="connsiteX83" fmla="*/ 10904366 w 12192900"/>
              <a:gd name="connsiteY83" fmla="*/ 345770 h 433113"/>
              <a:gd name="connsiteX84" fmla="*/ 11006117 w 12192900"/>
              <a:gd name="connsiteY84" fmla="*/ 433113 h 433113"/>
              <a:gd name="connsiteX85" fmla="*/ 11113269 w 12192900"/>
              <a:gd name="connsiteY85" fmla="*/ 382689 h 433113"/>
              <a:gd name="connsiteX86" fmla="*/ 11113269 w 12192900"/>
              <a:gd name="connsiteY86" fmla="*/ 427711 h 433113"/>
              <a:gd name="connsiteX87" fmla="*/ 11185304 w 12192900"/>
              <a:gd name="connsiteY87" fmla="*/ 427711 h 433113"/>
              <a:gd name="connsiteX88" fmla="*/ 11185304 w 12192900"/>
              <a:gd name="connsiteY88" fmla="*/ 246722 h 433113"/>
              <a:gd name="connsiteX89" fmla="*/ 11050238 w 12192900"/>
              <a:gd name="connsiteY89" fmla="*/ 128763 h 433113"/>
              <a:gd name="connsiteX90" fmla="*/ 11113269 w 12192900"/>
              <a:gd name="connsiteY90" fmla="*/ 317857 h 433113"/>
              <a:gd name="connsiteX91" fmla="*/ 11027727 w 12192900"/>
              <a:gd name="connsiteY91" fmla="*/ 370983 h 433113"/>
              <a:gd name="connsiteX92" fmla="*/ 10982704 w 12192900"/>
              <a:gd name="connsiteY92" fmla="*/ 339467 h 433113"/>
              <a:gd name="connsiteX93" fmla="*/ 11044835 w 12192900"/>
              <a:gd name="connsiteY93" fmla="*/ 302549 h 433113"/>
              <a:gd name="connsiteX94" fmla="*/ 11113269 w 12192900"/>
              <a:gd name="connsiteY94" fmla="*/ 302549 h 433113"/>
              <a:gd name="connsiteX95" fmla="*/ 11113269 w 12192900"/>
              <a:gd name="connsiteY95" fmla="*/ 317857 h 433113"/>
              <a:gd name="connsiteX96" fmla="*/ 3433390 w 12192900"/>
              <a:gd name="connsiteY96" fmla="*/ 128763 h 433113"/>
              <a:gd name="connsiteX97" fmla="*/ 3279414 w 12192900"/>
              <a:gd name="connsiteY97" fmla="*/ 280938 h 433113"/>
              <a:gd name="connsiteX98" fmla="*/ 3433390 w 12192900"/>
              <a:gd name="connsiteY98" fmla="*/ 433113 h 433113"/>
              <a:gd name="connsiteX99" fmla="*/ 3588266 w 12192900"/>
              <a:gd name="connsiteY99" fmla="*/ 280938 h 433113"/>
              <a:gd name="connsiteX100" fmla="*/ 3433390 w 12192900"/>
              <a:gd name="connsiteY100" fmla="*/ 128763 h 433113"/>
              <a:gd name="connsiteX101" fmla="*/ 3434290 w 12192900"/>
              <a:gd name="connsiteY101" fmla="*/ 361078 h 433113"/>
              <a:gd name="connsiteX102" fmla="*/ 3354151 w 12192900"/>
              <a:gd name="connsiteY102" fmla="*/ 279138 h 433113"/>
              <a:gd name="connsiteX103" fmla="*/ 3434290 w 12192900"/>
              <a:gd name="connsiteY103" fmla="*/ 197197 h 433113"/>
              <a:gd name="connsiteX104" fmla="*/ 3514430 w 12192900"/>
              <a:gd name="connsiteY104" fmla="*/ 279138 h 433113"/>
              <a:gd name="connsiteX105" fmla="*/ 3434290 w 12192900"/>
              <a:gd name="connsiteY105" fmla="*/ 361078 h 433113"/>
              <a:gd name="connsiteX106" fmla="*/ 3107429 w 12192900"/>
              <a:gd name="connsiteY106" fmla="*/ 361078 h 433113"/>
              <a:gd name="connsiteX107" fmla="*/ 3027290 w 12192900"/>
              <a:gd name="connsiteY107" fmla="*/ 280038 h 433113"/>
              <a:gd name="connsiteX108" fmla="*/ 3107429 w 12192900"/>
              <a:gd name="connsiteY108" fmla="*/ 198098 h 433113"/>
              <a:gd name="connsiteX109" fmla="*/ 3179465 w 12192900"/>
              <a:gd name="connsiteY109" fmla="*/ 248522 h 433113"/>
              <a:gd name="connsiteX110" fmla="*/ 3247899 w 12192900"/>
              <a:gd name="connsiteY110" fmla="*/ 220609 h 433113"/>
              <a:gd name="connsiteX111" fmla="*/ 3105628 w 12192900"/>
              <a:gd name="connsiteY111" fmla="*/ 127863 h 433113"/>
              <a:gd name="connsiteX112" fmla="*/ 2952553 w 12192900"/>
              <a:gd name="connsiteY112" fmla="*/ 280038 h 433113"/>
              <a:gd name="connsiteX113" fmla="*/ 3105628 w 12192900"/>
              <a:gd name="connsiteY113" fmla="*/ 432213 h 433113"/>
              <a:gd name="connsiteX114" fmla="*/ 3248799 w 12192900"/>
              <a:gd name="connsiteY114" fmla="*/ 339467 h 433113"/>
              <a:gd name="connsiteX115" fmla="*/ 3179465 w 12192900"/>
              <a:gd name="connsiteY115" fmla="*/ 310653 h 433113"/>
              <a:gd name="connsiteX116" fmla="*/ 3107429 w 12192900"/>
              <a:gd name="connsiteY116" fmla="*/ 361078 h 433113"/>
              <a:gd name="connsiteX117" fmla="*/ 1284032 w 12192900"/>
              <a:gd name="connsiteY117" fmla="*/ 128763 h 433113"/>
              <a:gd name="connsiteX118" fmla="*/ 1130957 w 12192900"/>
              <a:gd name="connsiteY118" fmla="*/ 280938 h 433113"/>
              <a:gd name="connsiteX119" fmla="*/ 1285833 w 12192900"/>
              <a:gd name="connsiteY119" fmla="*/ 432213 h 433113"/>
              <a:gd name="connsiteX120" fmla="*/ 1419999 w 12192900"/>
              <a:gd name="connsiteY120" fmla="*/ 364680 h 433113"/>
              <a:gd name="connsiteX121" fmla="*/ 1358769 w 12192900"/>
              <a:gd name="connsiteY121" fmla="*/ 328662 h 433113"/>
              <a:gd name="connsiteX122" fmla="*/ 1286733 w 12192900"/>
              <a:gd name="connsiteY122" fmla="*/ 367381 h 433113"/>
              <a:gd name="connsiteX123" fmla="*/ 1202992 w 12192900"/>
              <a:gd name="connsiteY123" fmla="*/ 306151 h 433113"/>
              <a:gd name="connsiteX124" fmla="*/ 1434406 w 12192900"/>
              <a:gd name="connsiteY124" fmla="*/ 306151 h 433113"/>
              <a:gd name="connsiteX125" fmla="*/ 1434406 w 12192900"/>
              <a:gd name="connsiteY125" fmla="*/ 278237 h 433113"/>
              <a:gd name="connsiteX126" fmla="*/ 1284032 w 12192900"/>
              <a:gd name="connsiteY126" fmla="*/ 128763 h 433113"/>
              <a:gd name="connsiteX127" fmla="*/ 1204793 w 12192900"/>
              <a:gd name="connsiteY127" fmla="*/ 247622 h 433113"/>
              <a:gd name="connsiteX128" fmla="*/ 1284032 w 12192900"/>
              <a:gd name="connsiteY128" fmla="*/ 191795 h 433113"/>
              <a:gd name="connsiteX129" fmla="*/ 1360570 w 12192900"/>
              <a:gd name="connsiteY129" fmla="*/ 247622 h 433113"/>
              <a:gd name="connsiteX130" fmla="*/ 1204793 w 12192900"/>
              <a:gd name="connsiteY130" fmla="*/ 247622 h 433113"/>
              <a:gd name="connsiteX131" fmla="*/ 741965 w 12192900"/>
              <a:gd name="connsiteY131" fmla="*/ 179188 h 433113"/>
              <a:gd name="connsiteX132" fmla="*/ 741965 w 12192900"/>
              <a:gd name="connsiteY132" fmla="*/ 134166 h 433113"/>
              <a:gd name="connsiteX133" fmla="*/ 668129 w 12192900"/>
              <a:gd name="connsiteY133" fmla="*/ 134166 h 433113"/>
              <a:gd name="connsiteX134" fmla="*/ 668129 w 12192900"/>
              <a:gd name="connsiteY134" fmla="*/ 425910 h 433113"/>
              <a:gd name="connsiteX135" fmla="*/ 741965 w 12192900"/>
              <a:gd name="connsiteY135" fmla="*/ 425910 h 433113"/>
              <a:gd name="connsiteX136" fmla="*/ 741965 w 12192900"/>
              <a:gd name="connsiteY136" fmla="*/ 271934 h 433113"/>
              <a:gd name="connsiteX137" fmla="*/ 804996 w 12192900"/>
              <a:gd name="connsiteY137" fmla="*/ 203500 h 433113"/>
              <a:gd name="connsiteX138" fmla="*/ 843715 w 12192900"/>
              <a:gd name="connsiteY138" fmla="*/ 213405 h 433113"/>
              <a:gd name="connsiteX139" fmla="*/ 870729 w 12192900"/>
              <a:gd name="connsiteY139" fmla="*/ 139569 h 433113"/>
              <a:gd name="connsiteX140" fmla="*/ 821204 w 12192900"/>
              <a:gd name="connsiteY140" fmla="*/ 127863 h 433113"/>
              <a:gd name="connsiteX141" fmla="*/ 741965 w 12192900"/>
              <a:gd name="connsiteY141" fmla="*/ 179188 h 433113"/>
              <a:gd name="connsiteX142" fmla="*/ 476334 w 12192900"/>
              <a:gd name="connsiteY142" fmla="*/ 128763 h 433113"/>
              <a:gd name="connsiteX143" fmla="*/ 338567 w 12192900"/>
              <a:gd name="connsiteY143" fmla="*/ 195396 h 433113"/>
              <a:gd name="connsiteX144" fmla="*/ 407000 w 12192900"/>
              <a:gd name="connsiteY144" fmla="*/ 229613 h 433113"/>
              <a:gd name="connsiteX145" fmla="*/ 475434 w 12192900"/>
              <a:gd name="connsiteY145" fmla="*/ 190894 h 433113"/>
              <a:gd name="connsiteX146" fmla="*/ 538465 w 12192900"/>
              <a:gd name="connsiteY146" fmla="*/ 244020 h 433113"/>
              <a:gd name="connsiteX147" fmla="*/ 538465 w 12192900"/>
              <a:gd name="connsiteY147" fmla="*/ 247622 h 433113"/>
              <a:gd name="connsiteX148" fmla="*/ 461927 w 12192900"/>
              <a:gd name="connsiteY148" fmla="*/ 247622 h 433113"/>
              <a:gd name="connsiteX149" fmla="*/ 330463 w 12192900"/>
              <a:gd name="connsiteY149" fmla="*/ 345770 h 433113"/>
              <a:gd name="connsiteX150" fmla="*/ 433113 w 12192900"/>
              <a:gd name="connsiteY150" fmla="*/ 432213 h 433113"/>
              <a:gd name="connsiteX151" fmla="*/ 540266 w 12192900"/>
              <a:gd name="connsiteY151" fmla="*/ 381788 h 433113"/>
              <a:gd name="connsiteX152" fmla="*/ 540266 w 12192900"/>
              <a:gd name="connsiteY152" fmla="*/ 426810 h 433113"/>
              <a:gd name="connsiteX153" fmla="*/ 612301 w 12192900"/>
              <a:gd name="connsiteY153" fmla="*/ 426810 h 433113"/>
              <a:gd name="connsiteX154" fmla="*/ 612301 w 12192900"/>
              <a:gd name="connsiteY154" fmla="*/ 246722 h 433113"/>
              <a:gd name="connsiteX155" fmla="*/ 476334 w 12192900"/>
              <a:gd name="connsiteY155" fmla="*/ 128763 h 433113"/>
              <a:gd name="connsiteX156" fmla="*/ 539365 w 12192900"/>
              <a:gd name="connsiteY156" fmla="*/ 317857 h 433113"/>
              <a:gd name="connsiteX157" fmla="*/ 453823 w 12192900"/>
              <a:gd name="connsiteY157" fmla="*/ 370983 h 433113"/>
              <a:gd name="connsiteX158" fmla="*/ 408801 w 12192900"/>
              <a:gd name="connsiteY158" fmla="*/ 339467 h 433113"/>
              <a:gd name="connsiteX159" fmla="*/ 470932 w 12192900"/>
              <a:gd name="connsiteY159" fmla="*/ 302549 h 433113"/>
              <a:gd name="connsiteX160" fmla="*/ 539365 w 12192900"/>
              <a:gd name="connsiteY160" fmla="*/ 302549 h 433113"/>
              <a:gd name="connsiteX161" fmla="*/ 539365 w 12192900"/>
              <a:gd name="connsiteY161" fmla="*/ 317857 h 433113"/>
              <a:gd name="connsiteX162" fmla="*/ 12192900 w 12192900"/>
              <a:gd name="connsiteY162" fmla="*/ 278237 h 433113"/>
              <a:gd name="connsiteX163" fmla="*/ 12042527 w 12192900"/>
              <a:gd name="connsiteY163" fmla="*/ 128763 h 433113"/>
              <a:gd name="connsiteX164" fmla="*/ 11889451 w 12192900"/>
              <a:gd name="connsiteY164" fmla="*/ 280938 h 433113"/>
              <a:gd name="connsiteX165" fmla="*/ 12044327 w 12192900"/>
              <a:gd name="connsiteY165" fmla="*/ 432213 h 433113"/>
              <a:gd name="connsiteX166" fmla="*/ 12178493 w 12192900"/>
              <a:gd name="connsiteY166" fmla="*/ 364680 h 433113"/>
              <a:gd name="connsiteX167" fmla="*/ 12117263 w 12192900"/>
              <a:gd name="connsiteY167" fmla="*/ 328662 h 433113"/>
              <a:gd name="connsiteX168" fmla="*/ 12045227 w 12192900"/>
              <a:gd name="connsiteY168" fmla="*/ 367381 h 433113"/>
              <a:gd name="connsiteX169" fmla="*/ 11961487 w 12192900"/>
              <a:gd name="connsiteY169" fmla="*/ 306151 h 433113"/>
              <a:gd name="connsiteX170" fmla="*/ 12192900 w 12192900"/>
              <a:gd name="connsiteY170" fmla="*/ 306151 h 433113"/>
              <a:gd name="connsiteX171" fmla="*/ 12192900 w 12192900"/>
              <a:gd name="connsiteY171" fmla="*/ 278237 h 433113"/>
              <a:gd name="connsiteX172" fmla="*/ 11963287 w 12192900"/>
              <a:gd name="connsiteY172" fmla="*/ 247622 h 433113"/>
              <a:gd name="connsiteX173" fmla="*/ 12042527 w 12192900"/>
              <a:gd name="connsiteY173" fmla="*/ 191795 h 433113"/>
              <a:gd name="connsiteX174" fmla="*/ 12119064 w 12192900"/>
              <a:gd name="connsiteY174" fmla="*/ 247622 h 433113"/>
              <a:gd name="connsiteX175" fmla="*/ 11963287 w 12192900"/>
              <a:gd name="connsiteY175" fmla="*/ 247622 h 433113"/>
              <a:gd name="connsiteX176" fmla="*/ 1946758 w 12192900"/>
              <a:gd name="connsiteY176" fmla="*/ 128763 h 433113"/>
              <a:gd name="connsiteX177" fmla="*/ 1808990 w 12192900"/>
              <a:gd name="connsiteY177" fmla="*/ 195396 h 433113"/>
              <a:gd name="connsiteX178" fmla="*/ 1877424 w 12192900"/>
              <a:gd name="connsiteY178" fmla="*/ 229613 h 433113"/>
              <a:gd name="connsiteX179" fmla="*/ 1945858 w 12192900"/>
              <a:gd name="connsiteY179" fmla="*/ 190894 h 433113"/>
              <a:gd name="connsiteX180" fmla="*/ 2008889 w 12192900"/>
              <a:gd name="connsiteY180" fmla="*/ 244020 h 433113"/>
              <a:gd name="connsiteX181" fmla="*/ 2008889 w 12192900"/>
              <a:gd name="connsiteY181" fmla="*/ 247622 h 433113"/>
              <a:gd name="connsiteX182" fmla="*/ 1932351 w 12192900"/>
              <a:gd name="connsiteY182" fmla="*/ 247622 h 433113"/>
              <a:gd name="connsiteX183" fmla="*/ 1800886 w 12192900"/>
              <a:gd name="connsiteY183" fmla="*/ 345770 h 433113"/>
              <a:gd name="connsiteX184" fmla="*/ 1902636 w 12192900"/>
              <a:gd name="connsiteY184" fmla="*/ 433113 h 433113"/>
              <a:gd name="connsiteX185" fmla="*/ 2009789 w 12192900"/>
              <a:gd name="connsiteY185" fmla="*/ 382689 h 433113"/>
              <a:gd name="connsiteX186" fmla="*/ 2009789 w 12192900"/>
              <a:gd name="connsiteY186" fmla="*/ 427711 h 433113"/>
              <a:gd name="connsiteX187" fmla="*/ 2081825 w 12192900"/>
              <a:gd name="connsiteY187" fmla="*/ 427711 h 433113"/>
              <a:gd name="connsiteX188" fmla="*/ 2081825 w 12192900"/>
              <a:gd name="connsiteY188" fmla="*/ 246722 h 433113"/>
              <a:gd name="connsiteX189" fmla="*/ 1946758 w 12192900"/>
              <a:gd name="connsiteY189" fmla="*/ 128763 h 433113"/>
              <a:gd name="connsiteX190" fmla="*/ 2010690 w 12192900"/>
              <a:gd name="connsiteY190" fmla="*/ 317857 h 433113"/>
              <a:gd name="connsiteX191" fmla="*/ 1925148 w 12192900"/>
              <a:gd name="connsiteY191" fmla="*/ 370983 h 433113"/>
              <a:gd name="connsiteX192" fmla="*/ 1880125 w 12192900"/>
              <a:gd name="connsiteY192" fmla="*/ 339467 h 433113"/>
              <a:gd name="connsiteX193" fmla="*/ 1942256 w 12192900"/>
              <a:gd name="connsiteY193" fmla="*/ 302549 h 433113"/>
              <a:gd name="connsiteX194" fmla="*/ 2010690 w 12192900"/>
              <a:gd name="connsiteY194" fmla="*/ 302549 h 433113"/>
              <a:gd name="connsiteX195" fmla="*/ 2010690 w 12192900"/>
              <a:gd name="connsiteY195" fmla="*/ 317857 h 433113"/>
              <a:gd name="connsiteX196" fmla="*/ 155777 w 12192900"/>
              <a:gd name="connsiteY196" fmla="*/ 31516 h 433113"/>
              <a:gd name="connsiteX197" fmla="*/ 0 w 12192900"/>
              <a:gd name="connsiteY197" fmla="*/ 31516 h 433113"/>
              <a:gd name="connsiteX198" fmla="*/ 0 w 12192900"/>
              <a:gd name="connsiteY198" fmla="*/ 425910 h 433113"/>
              <a:gd name="connsiteX199" fmla="*/ 76538 w 12192900"/>
              <a:gd name="connsiteY199" fmla="*/ 425910 h 433113"/>
              <a:gd name="connsiteX200" fmla="*/ 76538 w 12192900"/>
              <a:gd name="connsiteY200" fmla="*/ 318757 h 433113"/>
              <a:gd name="connsiteX201" fmla="*/ 154876 w 12192900"/>
              <a:gd name="connsiteY201" fmla="*/ 318757 h 433113"/>
              <a:gd name="connsiteX202" fmla="*/ 303449 w 12192900"/>
              <a:gd name="connsiteY202" fmla="*/ 174686 h 433113"/>
              <a:gd name="connsiteX203" fmla="*/ 155777 w 12192900"/>
              <a:gd name="connsiteY203" fmla="*/ 31516 h 433113"/>
              <a:gd name="connsiteX204" fmla="*/ 150374 w 12192900"/>
              <a:gd name="connsiteY204" fmla="*/ 247622 h 433113"/>
              <a:gd name="connsiteX205" fmla="*/ 76538 w 12192900"/>
              <a:gd name="connsiteY205" fmla="*/ 247622 h 433113"/>
              <a:gd name="connsiteX206" fmla="*/ 76538 w 12192900"/>
              <a:gd name="connsiteY206" fmla="*/ 101750 h 433113"/>
              <a:gd name="connsiteX207" fmla="*/ 150374 w 12192900"/>
              <a:gd name="connsiteY207" fmla="*/ 101750 h 433113"/>
              <a:gd name="connsiteX208" fmla="*/ 226011 w 12192900"/>
              <a:gd name="connsiteY208" fmla="*/ 175587 h 433113"/>
              <a:gd name="connsiteX209" fmla="*/ 150374 w 12192900"/>
              <a:gd name="connsiteY209" fmla="*/ 247622 h 433113"/>
              <a:gd name="connsiteX210" fmla="*/ 6854173 w 12192900"/>
              <a:gd name="connsiteY210" fmla="*/ 6303 h 433113"/>
              <a:gd name="connsiteX211" fmla="*/ 6777636 w 12192900"/>
              <a:gd name="connsiteY211" fmla="*/ 6303 h 433113"/>
              <a:gd name="connsiteX212" fmla="*/ 6716406 w 12192900"/>
              <a:gd name="connsiteY212" fmla="*/ 99049 h 433113"/>
              <a:gd name="connsiteX213" fmla="*/ 6772233 w 12192900"/>
              <a:gd name="connsiteY213" fmla="*/ 99049 h 433113"/>
              <a:gd name="connsiteX214" fmla="*/ 6854173 w 12192900"/>
              <a:gd name="connsiteY214" fmla="*/ 6303 h 433113"/>
              <a:gd name="connsiteX215" fmla="*/ 1643309 w 12192900"/>
              <a:gd name="connsiteY215" fmla="*/ 128763 h 433113"/>
              <a:gd name="connsiteX216" fmla="*/ 1557767 w 12192900"/>
              <a:gd name="connsiteY216" fmla="*/ 171084 h 433113"/>
              <a:gd name="connsiteX217" fmla="*/ 1557767 w 12192900"/>
              <a:gd name="connsiteY217" fmla="*/ 134166 h 433113"/>
              <a:gd name="connsiteX218" fmla="*/ 1483030 w 12192900"/>
              <a:gd name="connsiteY218" fmla="*/ 134166 h 433113"/>
              <a:gd name="connsiteX219" fmla="*/ 1483030 w 12192900"/>
              <a:gd name="connsiteY219" fmla="*/ 425910 h 433113"/>
              <a:gd name="connsiteX220" fmla="*/ 1557767 w 12192900"/>
              <a:gd name="connsiteY220" fmla="*/ 425910 h 433113"/>
              <a:gd name="connsiteX221" fmla="*/ 1557767 w 12192900"/>
              <a:gd name="connsiteY221" fmla="*/ 265631 h 433113"/>
              <a:gd name="connsiteX222" fmla="*/ 1619897 w 12192900"/>
              <a:gd name="connsiteY222" fmla="*/ 194496 h 433113"/>
              <a:gd name="connsiteX223" fmla="*/ 1679327 w 12192900"/>
              <a:gd name="connsiteY223" fmla="*/ 262029 h 433113"/>
              <a:gd name="connsiteX224" fmla="*/ 1679327 w 12192900"/>
              <a:gd name="connsiteY224" fmla="*/ 426810 h 433113"/>
              <a:gd name="connsiteX225" fmla="*/ 1755864 w 12192900"/>
              <a:gd name="connsiteY225" fmla="*/ 426810 h 433113"/>
              <a:gd name="connsiteX226" fmla="*/ 1755864 w 12192900"/>
              <a:gd name="connsiteY226" fmla="*/ 250323 h 433113"/>
              <a:gd name="connsiteX227" fmla="*/ 1643309 w 12192900"/>
              <a:gd name="connsiteY227" fmla="*/ 128763 h 433113"/>
              <a:gd name="connsiteX228" fmla="*/ 1059822 w 12192900"/>
              <a:gd name="connsiteY228" fmla="*/ 361978 h 433113"/>
              <a:gd name="connsiteX229" fmla="*/ 1028306 w 12192900"/>
              <a:gd name="connsiteY229" fmla="*/ 320558 h 433113"/>
              <a:gd name="connsiteX230" fmla="*/ 1028306 w 12192900"/>
              <a:gd name="connsiteY230" fmla="*/ 200799 h 433113"/>
              <a:gd name="connsiteX231" fmla="*/ 1104844 w 12192900"/>
              <a:gd name="connsiteY231" fmla="*/ 200799 h 433113"/>
              <a:gd name="connsiteX232" fmla="*/ 1104844 w 12192900"/>
              <a:gd name="connsiteY232" fmla="*/ 135067 h 433113"/>
              <a:gd name="connsiteX233" fmla="*/ 1028306 w 12192900"/>
              <a:gd name="connsiteY233" fmla="*/ 135067 h 433113"/>
              <a:gd name="connsiteX234" fmla="*/ 1028306 w 12192900"/>
              <a:gd name="connsiteY234" fmla="*/ 27914 h 433113"/>
              <a:gd name="connsiteX235" fmla="*/ 954470 w 12192900"/>
              <a:gd name="connsiteY235" fmla="*/ 71135 h 433113"/>
              <a:gd name="connsiteX236" fmla="*/ 954470 w 12192900"/>
              <a:gd name="connsiteY236" fmla="*/ 134166 h 433113"/>
              <a:gd name="connsiteX237" fmla="*/ 900443 w 12192900"/>
              <a:gd name="connsiteY237" fmla="*/ 134166 h 433113"/>
              <a:gd name="connsiteX238" fmla="*/ 900443 w 12192900"/>
              <a:gd name="connsiteY238" fmla="*/ 199899 h 433113"/>
              <a:gd name="connsiteX239" fmla="*/ 954470 w 12192900"/>
              <a:gd name="connsiteY239" fmla="*/ 199899 h 433113"/>
              <a:gd name="connsiteX240" fmla="*/ 954470 w 12192900"/>
              <a:gd name="connsiteY240" fmla="*/ 322359 h 433113"/>
              <a:gd name="connsiteX241" fmla="*/ 1050817 w 12192900"/>
              <a:gd name="connsiteY241" fmla="*/ 431313 h 433113"/>
              <a:gd name="connsiteX242" fmla="*/ 1120151 w 12192900"/>
              <a:gd name="connsiteY242" fmla="*/ 408801 h 433113"/>
              <a:gd name="connsiteX243" fmla="*/ 1085934 w 12192900"/>
              <a:gd name="connsiteY243" fmla="*/ 350273 h 433113"/>
              <a:gd name="connsiteX244" fmla="*/ 1059822 w 12192900"/>
              <a:gd name="connsiteY244" fmla="*/ 361978 h 433113"/>
              <a:gd name="connsiteX245" fmla="*/ 11717467 w 12192900"/>
              <a:gd name="connsiteY245" fmla="*/ 361078 h 433113"/>
              <a:gd name="connsiteX246" fmla="*/ 11637327 w 12192900"/>
              <a:gd name="connsiteY246" fmla="*/ 280038 h 433113"/>
              <a:gd name="connsiteX247" fmla="*/ 11717467 w 12192900"/>
              <a:gd name="connsiteY247" fmla="*/ 198098 h 433113"/>
              <a:gd name="connsiteX248" fmla="*/ 11789502 w 12192900"/>
              <a:gd name="connsiteY248" fmla="*/ 248522 h 433113"/>
              <a:gd name="connsiteX249" fmla="*/ 11857936 w 12192900"/>
              <a:gd name="connsiteY249" fmla="*/ 220609 h 433113"/>
              <a:gd name="connsiteX250" fmla="*/ 11715665 w 12192900"/>
              <a:gd name="connsiteY250" fmla="*/ 127863 h 433113"/>
              <a:gd name="connsiteX251" fmla="*/ 11562590 w 12192900"/>
              <a:gd name="connsiteY251" fmla="*/ 280038 h 433113"/>
              <a:gd name="connsiteX252" fmla="*/ 11715665 w 12192900"/>
              <a:gd name="connsiteY252" fmla="*/ 432213 h 433113"/>
              <a:gd name="connsiteX253" fmla="*/ 11858836 w 12192900"/>
              <a:gd name="connsiteY253" fmla="*/ 339467 h 433113"/>
              <a:gd name="connsiteX254" fmla="*/ 11789502 w 12192900"/>
              <a:gd name="connsiteY254" fmla="*/ 310653 h 433113"/>
              <a:gd name="connsiteX255" fmla="*/ 11717467 w 12192900"/>
              <a:gd name="connsiteY255" fmla="*/ 361078 h 433113"/>
              <a:gd name="connsiteX256" fmla="*/ 10763897 w 12192900"/>
              <a:gd name="connsiteY256" fmla="*/ 179188 h 433113"/>
              <a:gd name="connsiteX257" fmla="*/ 10763897 w 12192900"/>
              <a:gd name="connsiteY257" fmla="*/ 134166 h 433113"/>
              <a:gd name="connsiteX258" fmla="*/ 10690060 w 12192900"/>
              <a:gd name="connsiteY258" fmla="*/ 134166 h 433113"/>
              <a:gd name="connsiteX259" fmla="*/ 10690060 w 12192900"/>
              <a:gd name="connsiteY259" fmla="*/ 425910 h 433113"/>
              <a:gd name="connsiteX260" fmla="*/ 10763897 w 12192900"/>
              <a:gd name="connsiteY260" fmla="*/ 425910 h 433113"/>
              <a:gd name="connsiteX261" fmla="*/ 10763897 w 12192900"/>
              <a:gd name="connsiteY261" fmla="*/ 271934 h 433113"/>
              <a:gd name="connsiteX262" fmla="*/ 10826928 w 12192900"/>
              <a:gd name="connsiteY262" fmla="*/ 203500 h 433113"/>
              <a:gd name="connsiteX263" fmla="*/ 10865647 w 12192900"/>
              <a:gd name="connsiteY263" fmla="*/ 213405 h 433113"/>
              <a:gd name="connsiteX264" fmla="*/ 10892660 w 12192900"/>
              <a:gd name="connsiteY264" fmla="*/ 139569 h 433113"/>
              <a:gd name="connsiteX265" fmla="*/ 10843136 w 12192900"/>
              <a:gd name="connsiteY265" fmla="*/ 127863 h 433113"/>
              <a:gd name="connsiteX266" fmla="*/ 10763897 w 12192900"/>
              <a:gd name="connsiteY266" fmla="*/ 179188 h 433113"/>
              <a:gd name="connsiteX267" fmla="*/ 10555895 w 12192900"/>
              <a:gd name="connsiteY267" fmla="*/ 295346 h 433113"/>
              <a:gd name="connsiteX268" fmla="*/ 10494665 w 12192900"/>
              <a:gd name="connsiteY268" fmla="*/ 366481 h 433113"/>
              <a:gd name="connsiteX269" fmla="*/ 10435236 w 12192900"/>
              <a:gd name="connsiteY269" fmla="*/ 299848 h 433113"/>
              <a:gd name="connsiteX270" fmla="*/ 10435236 w 12192900"/>
              <a:gd name="connsiteY270" fmla="*/ 134166 h 433113"/>
              <a:gd name="connsiteX271" fmla="*/ 10358698 w 12192900"/>
              <a:gd name="connsiteY271" fmla="*/ 134166 h 433113"/>
              <a:gd name="connsiteX272" fmla="*/ 10358698 w 12192900"/>
              <a:gd name="connsiteY272" fmla="*/ 308852 h 433113"/>
              <a:gd name="connsiteX273" fmla="*/ 10472154 w 12192900"/>
              <a:gd name="connsiteY273" fmla="*/ 431313 h 433113"/>
              <a:gd name="connsiteX274" fmla="*/ 10556795 w 12192900"/>
              <a:gd name="connsiteY274" fmla="*/ 388992 h 433113"/>
              <a:gd name="connsiteX275" fmla="*/ 10556795 w 12192900"/>
              <a:gd name="connsiteY275" fmla="*/ 425910 h 433113"/>
              <a:gd name="connsiteX276" fmla="*/ 10631532 w 12192900"/>
              <a:gd name="connsiteY276" fmla="*/ 425009 h 433113"/>
              <a:gd name="connsiteX277" fmla="*/ 10631532 w 12192900"/>
              <a:gd name="connsiteY277" fmla="*/ 134166 h 433113"/>
              <a:gd name="connsiteX278" fmla="*/ 10555895 w 12192900"/>
              <a:gd name="connsiteY278" fmla="*/ 135067 h 433113"/>
              <a:gd name="connsiteX279" fmla="*/ 10555895 w 12192900"/>
              <a:gd name="connsiteY279" fmla="*/ 295346 h 433113"/>
              <a:gd name="connsiteX280" fmla="*/ 4398665 w 12192900"/>
              <a:gd name="connsiteY280" fmla="*/ 128763 h 433113"/>
              <a:gd name="connsiteX281" fmla="*/ 4245590 w 12192900"/>
              <a:gd name="connsiteY281" fmla="*/ 280938 h 433113"/>
              <a:gd name="connsiteX282" fmla="*/ 4400466 w 12192900"/>
              <a:gd name="connsiteY282" fmla="*/ 432213 h 433113"/>
              <a:gd name="connsiteX283" fmla="*/ 4534632 w 12192900"/>
              <a:gd name="connsiteY283" fmla="*/ 364680 h 433113"/>
              <a:gd name="connsiteX284" fmla="*/ 4473402 w 12192900"/>
              <a:gd name="connsiteY284" fmla="*/ 328662 h 433113"/>
              <a:gd name="connsiteX285" fmla="*/ 4401366 w 12192900"/>
              <a:gd name="connsiteY285" fmla="*/ 367381 h 433113"/>
              <a:gd name="connsiteX286" fmla="*/ 4317625 w 12192900"/>
              <a:gd name="connsiteY286" fmla="*/ 306151 h 433113"/>
              <a:gd name="connsiteX287" fmla="*/ 4549039 w 12192900"/>
              <a:gd name="connsiteY287" fmla="*/ 306151 h 433113"/>
              <a:gd name="connsiteX288" fmla="*/ 4549039 w 12192900"/>
              <a:gd name="connsiteY288" fmla="*/ 278237 h 433113"/>
              <a:gd name="connsiteX289" fmla="*/ 4398665 w 12192900"/>
              <a:gd name="connsiteY289" fmla="*/ 128763 h 433113"/>
              <a:gd name="connsiteX290" fmla="*/ 4319426 w 12192900"/>
              <a:gd name="connsiteY290" fmla="*/ 247622 h 433113"/>
              <a:gd name="connsiteX291" fmla="*/ 4398665 w 12192900"/>
              <a:gd name="connsiteY291" fmla="*/ 191795 h 433113"/>
              <a:gd name="connsiteX292" fmla="*/ 4475203 w 12192900"/>
              <a:gd name="connsiteY292" fmla="*/ 247622 h 433113"/>
              <a:gd name="connsiteX293" fmla="*/ 4319426 w 12192900"/>
              <a:gd name="connsiteY293" fmla="*/ 247622 h 433113"/>
              <a:gd name="connsiteX294" fmla="*/ 7455669 w 12192900"/>
              <a:gd name="connsiteY294" fmla="*/ 128763 h 433113"/>
              <a:gd name="connsiteX295" fmla="*/ 7302594 w 12192900"/>
              <a:gd name="connsiteY295" fmla="*/ 280938 h 433113"/>
              <a:gd name="connsiteX296" fmla="*/ 7457470 w 12192900"/>
              <a:gd name="connsiteY296" fmla="*/ 432213 h 433113"/>
              <a:gd name="connsiteX297" fmla="*/ 7591636 w 12192900"/>
              <a:gd name="connsiteY297" fmla="*/ 364680 h 433113"/>
              <a:gd name="connsiteX298" fmla="*/ 7530406 w 12192900"/>
              <a:gd name="connsiteY298" fmla="*/ 328662 h 433113"/>
              <a:gd name="connsiteX299" fmla="*/ 7458371 w 12192900"/>
              <a:gd name="connsiteY299" fmla="*/ 367381 h 433113"/>
              <a:gd name="connsiteX300" fmla="*/ 7374629 w 12192900"/>
              <a:gd name="connsiteY300" fmla="*/ 306151 h 433113"/>
              <a:gd name="connsiteX301" fmla="*/ 7606043 w 12192900"/>
              <a:gd name="connsiteY301" fmla="*/ 306151 h 433113"/>
              <a:gd name="connsiteX302" fmla="*/ 7606043 w 12192900"/>
              <a:gd name="connsiteY302" fmla="*/ 278237 h 433113"/>
              <a:gd name="connsiteX303" fmla="*/ 7455669 w 12192900"/>
              <a:gd name="connsiteY303" fmla="*/ 128763 h 433113"/>
              <a:gd name="connsiteX304" fmla="*/ 7377331 w 12192900"/>
              <a:gd name="connsiteY304" fmla="*/ 247622 h 433113"/>
              <a:gd name="connsiteX305" fmla="*/ 7456570 w 12192900"/>
              <a:gd name="connsiteY305" fmla="*/ 191795 h 433113"/>
              <a:gd name="connsiteX306" fmla="*/ 7533107 w 12192900"/>
              <a:gd name="connsiteY306" fmla="*/ 247622 h 433113"/>
              <a:gd name="connsiteX307" fmla="*/ 7377331 w 12192900"/>
              <a:gd name="connsiteY307" fmla="*/ 247622 h 433113"/>
              <a:gd name="connsiteX308" fmla="*/ 9532091 w 12192900"/>
              <a:gd name="connsiteY308" fmla="*/ 31516 h 433113"/>
              <a:gd name="connsiteX309" fmla="*/ 9382617 w 12192900"/>
              <a:gd name="connsiteY309" fmla="*/ 425910 h 433113"/>
              <a:gd name="connsiteX310" fmla="*/ 9460956 w 12192900"/>
              <a:gd name="connsiteY310" fmla="*/ 425910 h 433113"/>
              <a:gd name="connsiteX311" fmla="*/ 9487069 w 12192900"/>
              <a:gd name="connsiteY311" fmla="*/ 353874 h 433113"/>
              <a:gd name="connsiteX312" fmla="*/ 9651850 w 12192900"/>
              <a:gd name="connsiteY312" fmla="*/ 353874 h 433113"/>
              <a:gd name="connsiteX313" fmla="*/ 9677963 w 12192900"/>
              <a:gd name="connsiteY313" fmla="*/ 425910 h 433113"/>
              <a:gd name="connsiteX314" fmla="*/ 9756301 w 12192900"/>
              <a:gd name="connsiteY314" fmla="*/ 425910 h 433113"/>
              <a:gd name="connsiteX315" fmla="*/ 9606828 w 12192900"/>
              <a:gd name="connsiteY315" fmla="*/ 31516 h 433113"/>
              <a:gd name="connsiteX316" fmla="*/ 9532091 w 12192900"/>
              <a:gd name="connsiteY316" fmla="*/ 31516 h 433113"/>
              <a:gd name="connsiteX317" fmla="*/ 9512281 w 12192900"/>
              <a:gd name="connsiteY317" fmla="*/ 285441 h 433113"/>
              <a:gd name="connsiteX318" fmla="*/ 9569910 w 12192900"/>
              <a:gd name="connsiteY318" fmla="*/ 128763 h 433113"/>
              <a:gd name="connsiteX319" fmla="*/ 9626637 w 12192900"/>
              <a:gd name="connsiteY319" fmla="*/ 285441 h 433113"/>
              <a:gd name="connsiteX320" fmla="*/ 9512281 w 12192900"/>
              <a:gd name="connsiteY320" fmla="*/ 285441 h 433113"/>
              <a:gd name="connsiteX321" fmla="*/ 6752424 w 12192900"/>
              <a:gd name="connsiteY321" fmla="*/ 128763 h 433113"/>
              <a:gd name="connsiteX322" fmla="*/ 6599348 w 12192900"/>
              <a:gd name="connsiteY322" fmla="*/ 280938 h 433113"/>
              <a:gd name="connsiteX323" fmla="*/ 6754224 w 12192900"/>
              <a:gd name="connsiteY323" fmla="*/ 432213 h 433113"/>
              <a:gd name="connsiteX324" fmla="*/ 6888390 w 12192900"/>
              <a:gd name="connsiteY324" fmla="*/ 364680 h 433113"/>
              <a:gd name="connsiteX325" fmla="*/ 6827160 w 12192900"/>
              <a:gd name="connsiteY325" fmla="*/ 328662 h 433113"/>
              <a:gd name="connsiteX326" fmla="*/ 6755125 w 12192900"/>
              <a:gd name="connsiteY326" fmla="*/ 367381 h 433113"/>
              <a:gd name="connsiteX327" fmla="*/ 6671384 w 12192900"/>
              <a:gd name="connsiteY327" fmla="*/ 306151 h 433113"/>
              <a:gd name="connsiteX328" fmla="*/ 6902797 w 12192900"/>
              <a:gd name="connsiteY328" fmla="*/ 306151 h 433113"/>
              <a:gd name="connsiteX329" fmla="*/ 6902797 w 12192900"/>
              <a:gd name="connsiteY329" fmla="*/ 278237 h 433113"/>
              <a:gd name="connsiteX330" fmla="*/ 6752424 w 12192900"/>
              <a:gd name="connsiteY330" fmla="*/ 128763 h 433113"/>
              <a:gd name="connsiteX331" fmla="*/ 6673184 w 12192900"/>
              <a:gd name="connsiteY331" fmla="*/ 247622 h 433113"/>
              <a:gd name="connsiteX332" fmla="*/ 6752424 w 12192900"/>
              <a:gd name="connsiteY332" fmla="*/ 191795 h 433113"/>
              <a:gd name="connsiteX333" fmla="*/ 6828961 w 12192900"/>
              <a:gd name="connsiteY333" fmla="*/ 247622 h 433113"/>
              <a:gd name="connsiteX334" fmla="*/ 6673184 w 12192900"/>
              <a:gd name="connsiteY334" fmla="*/ 247622 h 433113"/>
              <a:gd name="connsiteX335" fmla="*/ 7083786 w 12192900"/>
              <a:gd name="connsiteY335" fmla="*/ 361978 h 433113"/>
              <a:gd name="connsiteX336" fmla="*/ 7052271 w 12192900"/>
              <a:gd name="connsiteY336" fmla="*/ 320558 h 433113"/>
              <a:gd name="connsiteX337" fmla="*/ 7052271 w 12192900"/>
              <a:gd name="connsiteY337" fmla="*/ 200799 h 433113"/>
              <a:gd name="connsiteX338" fmla="*/ 7128809 w 12192900"/>
              <a:gd name="connsiteY338" fmla="*/ 200799 h 433113"/>
              <a:gd name="connsiteX339" fmla="*/ 7128809 w 12192900"/>
              <a:gd name="connsiteY339" fmla="*/ 135067 h 433113"/>
              <a:gd name="connsiteX340" fmla="*/ 7052271 w 12192900"/>
              <a:gd name="connsiteY340" fmla="*/ 135067 h 433113"/>
              <a:gd name="connsiteX341" fmla="*/ 7052271 w 12192900"/>
              <a:gd name="connsiteY341" fmla="*/ 27914 h 433113"/>
              <a:gd name="connsiteX342" fmla="*/ 6978435 w 12192900"/>
              <a:gd name="connsiteY342" fmla="*/ 71135 h 433113"/>
              <a:gd name="connsiteX343" fmla="*/ 6978435 w 12192900"/>
              <a:gd name="connsiteY343" fmla="*/ 134166 h 433113"/>
              <a:gd name="connsiteX344" fmla="*/ 6924408 w 12192900"/>
              <a:gd name="connsiteY344" fmla="*/ 134166 h 433113"/>
              <a:gd name="connsiteX345" fmla="*/ 6924408 w 12192900"/>
              <a:gd name="connsiteY345" fmla="*/ 199899 h 433113"/>
              <a:gd name="connsiteX346" fmla="*/ 6978435 w 12192900"/>
              <a:gd name="connsiteY346" fmla="*/ 199899 h 433113"/>
              <a:gd name="connsiteX347" fmla="*/ 6978435 w 12192900"/>
              <a:gd name="connsiteY347" fmla="*/ 322359 h 433113"/>
              <a:gd name="connsiteX348" fmla="*/ 7074782 w 12192900"/>
              <a:gd name="connsiteY348" fmla="*/ 431313 h 433113"/>
              <a:gd name="connsiteX349" fmla="*/ 7144116 w 12192900"/>
              <a:gd name="connsiteY349" fmla="*/ 408801 h 433113"/>
              <a:gd name="connsiteX350" fmla="*/ 7109899 w 12192900"/>
              <a:gd name="connsiteY350" fmla="*/ 350273 h 433113"/>
              <a:gd name="connsiteX351" fmla="*/ 7083786 w 12192900"/>
              <a:gd name="connsiteY351" fmla="*/ 361978 h 433113"/>
              <a:gd name="connsiteX352" fmla="*/ 7177432 w 12192900"/>
              <a:gd name="connsiteY352" fmla="*/ 425910 h 433113"/>
              <a:gd name="connsiteX353" fmla="*/ 7253970 w 12192900"/>
              <a:gd name="connsiteY353" fmla="*/ 425910 h 433113"/>
              <a:gd name="connsiteX354" fmla="*/ 7253970 w 12192900"/>
              <a:gd name="connsiteY354" fmla="*/ 134166 h 433113"/>
              <a:gd name="connsiteX355" fmla="*/ 7177432 w 12192900"/>
              <a:gd name="connsiteY355" fmla="*/ 134166 h 433113"/>
              <a:gd name="connsiteX356" fmla="*/ 7177432 w 12192900"/>
              <a:gd name="connsiteY356" fmla="*/ 425910 h 433113"/>
              <a:gd name="connsiteX357" fmla="*/ 9299777 w 12192900"/>
              <a:gd name="connsiteY357" fmla="*/ 27914 h 433113"/>
              <a:gd name="connsiteX358" fmla="*/ 9250253 w 12192900"/>
              <a:gd name="connsiteY358" fmla="*/ 76538 h 433113"/>
              <a:gd name="connsiteX359" fmla="*/ 9288071 w 12192900"/>
              <a:gd name="connsiteY359" fmla="*/ 116157 h 433113"/>
              <a:gd name="connsiteX360" fmla="*/ 9313284 w 12192900"/>
              <a:gd name="connsiteY360" fmla="*/ 101750 h 433113"/>
              <a:gd name="connsiteX361" fmla="*/ 9262858 w 12192900"/>
              <a:gd name="connsiteY361" fmla="*/ 169283 h 433113"/>
              <a:gd name="connsiteX362" fmla="*/ 9286270 w 12192900"/>
              <a:gd name="connsiteY362" fmla="*/ 194496 h 433113"/>
              <a:gd name="connsiteX363" fmla="*/ 9352902 w 12192900"/>
              <a:gd name="connsiteY363" fmla="*/ 87343 h 433113"/>
              <a:gd name="connsiteX364" fmla="*/ 9299777 w 12192900"/>
              <a:gd name="connsiteY364" fmla="*/ 27914 h 433113"/>
              <a:gd name="connsiteX365" fmla="*/ 7728504 w 12192900"/>
              <a:gd name="connsiteY365" fmla="*/ 179188 h 433113"/>
              <a:gd name="connsiteX366" fmla="*/ 7728504 w 12192900"/>
              <a:gd name="connsiteY366" fmla="*/ 134166 h 433113"/>
              <a:gd name="connsiteX367" fmla="*/ 7654667 w 12192900"/>
              <a:gd name="connsiteY367" fmla="*/ 134166 h 433113"/>
              <a:gd name="connsiteX368" fmla="*/ 7654667 w 12192900"/>
              <a:gd name="connsiteY368" fmla="*/ 425910 h 433113"/>
              <a:gd name="connsiteX369" fmla="*/ 7728504 w 12192900"/>
              <a:gd name="connsiteY369" fmla="*/ 425910 h 433113"/>
              <a:gd name="connsiteX370" fmla="*/ 7728504 w 12192900"/>
              <a:gd name="connsiteY370" fmla="*/ 271934 h 433113"/>
              <a:gd name="connsiteX371" fmla="*/ 7791535 w 12192900"/>
              <a:gd name="connsiteY371" fmla="*/ 203500 h 433113"/>
              <a:gd name="connsiteX372" fmla="*/ 7830254 w 12192900"/>
              <a:gd name="connsiteY372" fmla="*/ 213405 h 433113"/>
              <a:gd name="connsiteX373" fmla="*/ 7857267 w 12192900"/>
              <a:gd name="connsiteY373" fmla="*/ 139569 h 433113"/>
              <a:gd name="connsiteX374" fmla="*/ 7807742 w 12192900"/>
              <a:gd name="connsiteY374" fmla="*/ 127863 h 433113"/>
              <a:gd name="connsiteX375" fmla="*/ 7728504 w 12192900"/>
              <a:gd name="connsiteY375" fmla="*/ 179188 h 433113"/>
              <a:gd name="connsiteX376" fmla="*/ 8797329 w 12192900"/>
              <a:gd name="connsiteY376" fmla="*/ 128763 h 433113"/>
              <a:gd name="connsiteX377" fmla="*/ 8644254 w 12192900"/>
              <a:gd name="connsiteY377" fmla="*/ 280938 h 433113"/>
              <a:gd name="connsiteX378" fmla="*/ 8799130 w 12192900"/>
              <a:gd name="connsiteY378" fmla="*/ 432213 h 433113"/>
              <a:gd name="connsiteX379" fmla="*/ 8933296 w 12192900"/>
              <a:gd name="connsiteY379" fmla="*/ 364680 h 433113"/>
              <a:gd name="connsiteX380" fmla="*/ 8872066 w 12192900"/>
              <a:gd name="connsiteY380" fmla="*/ 328662 h 433113"/>
              <a:gd name="connsiteX381" fmla="*/ 8800031 w 12192900"/>
              <a:gd name="connsiteY381" fmla="*/ 367381 h 433113"/>
              <a:gd name="connsiteX382" fmla="*/ 8716290 w 12192900"/>
              <a:gd name="connsiteY382" fmla="*/ 306151 h 433113"/>
              <a:gd name="connsiteX383" fmla="*/ 8947704 w 12192900"/>
              <a:gd name="connsiteY383" fmla="*/ 306151 h 433113"/>
              <a:gd name="connsiteX384" fmla="*/ 8947704 w 12192900"/>
              <a:gd name="connsiteY384" fmla="*/ 278237 h 433113"/>
              <a:gd name="connsiteX385" fmla="*/ 8797329 w 12192900"/>
              <a:gd name="connsiteY385" fmla="*/ 128763 h 433113"/>
              <a:gd name="connsiteX386" fmla="*/ 8718091 w 12192900"/>
              <a:gd name="connsiteY386" fmla="*/ 247622 h 433113"/>
              <a:gd name="connsiteX387" fmla="*/ 8797329 w 12192900"/>
              <a:gd name="connsiteY387" fmla="*/ 191795 h 433113"/>
              <a:gd name="connsiteX388" fmla="*/ 8873867 w 12192900"/>
              <a:gd name="connsiteY388" fmla="*/ 247622 h 433113"/>
              <a:gd name="connsiteX389" fmla="*/ 8718091 w 12192900"/>
              <a:gd name="connsiteY389" fmla="*/ 247622 h 433113"/>
              <a:gd name="connsiteX390" fmla="*/ 8521794 w 12192900"/>
              <a:gd name="connsiteY390" fmla="*/ 171985 h 433113"/>
              <a:gd name="connsiteX391" fmla="*/ 8431750 w 12192900"/>
              <a:gd name="connsiteY391" fmla="*/ 128763 h 433113"/>
              <a:gd name="connsiteX392" fmla="*/ 8290380 w 12192900"/>
              <a:gd name="connsiteY392" fmla="*/ 280938 h 433113"/>
              <a:gd name="connsiteX393" fmla="*/ 8430849 w 12192900"/>
              <a:gd name="connsiteY393" fmla="*/ 433113 h 433113"/>
              <a:gd name="connsiteX394" fmla="*/ 8521794 w 12192900"/>
              <a:gd name="connsiteY394" fmla="*/ 387191 h 433113"/>
              <a:gd name="connsiteX395" fmla="*/ 8521794 w 12192900"/>
              <a:gd name="connsiteY395" fmla="*/ 426810 h 433113"/>
              <a:gd name="connsiteX396" fmla="*/ 8595630 w 12192900"/>
              <a:gd name="connsiteY396" fmla="*/ 426810 h 433113"/>
              <a:gd name="connsiteX397" fmla="*/ 8595630 w 12192900"/>
              <a:gd name="connsiteY397" fmla="*/ 0 h 433113"/>
              <a:gd name="connsiteX398" fmla="*/ 8521794 w 12192900"/>
              <a:gd name="connsiteY398" fmla="*/ 0 h 433113"/>
              <a:gd name="connsiteX399" fmla="*/ 8521794 w 12192900"/>
              <a:gd name="connsiteY399" fmla="*/ 171985 h 433113"/>
              <a:gd name="connsiteX400" fmla="*/ 8445256 w 12192900"/>
              <a:gd name="connsiteY400" fmla="*/ 361978 h 433113"/>
              <a:gd name="connsiteX401" fmla="*/ 8364217 w 12192900"/>
              <a:gd name="connsiteY401" fmla="*/ 280038 h 433113"/>
              <a:gd name="connsiteX402" fmla="*/ 8445256 w 12192900"/>
              <a:gd name="connsiteY402" fmla="*/ 198098 h 433113"/>
              <a:gd name="connsiteX403" fmla="*/ 8526296 w 12192900"/>
              <a:gd name="connsiteY403" fmla="*/ 280038 h 433113"/>
              <a:gd name="connsiteX404" fmla="*/ 8445256 w 12192900"/>
              <a:gd name="connsiteY404" fmla="*/ 361978 h 433113"/>
              <a:gd name="connsiteX405" fmla="*/ 8020247 w 12192900"/>
              <a:gd name="connsiteY405" fmla="*/ 246722 h 433113"/>
              <a:gd name="connsiteX406" fmla="*/ 7953614 w 12192900"/>
              <a:gd name="connsiteY406" fmla="*/ 214306 h 433113"/>
              <a:gd name="connsiteX407" fmla="*/ 7996835 w 12192900"/>
              <a:gd name="connsiteY407" fmla="*/ 186392 h 433113"/>
              <a:gd name="connsiteX408" fmla="*/ 8054464 w 12192900"/>
              <a:gd name="connsiteY408" fmla="*/ 217007 h 433113"/>
              <a:gd name="connsiteX409" fmla="*/ 8122898 w 12192900"/>
              <a:gd name="connsiteY409" fmla="*/ 189093 h 433113"/>
              <a:gd name="connsiteX410" fmla="*/ 7997736 w 12192900"/>
              <a:gd name="connsiteY410" fmla="*/ 126963 h 433113"/>
              <a:gd name="connsiteX411" fmla="*/ 7877977 w 12192900"/>
              <a:gd name="connsiteY411" fmla="*/ 217907 h 433113"/>
              <a:gd name="connsiteX412" fmla="*/ 7981528 w 12192900"/>
              <a:gd name="connsiteY412" fmla="*/ 305250 h 433113"/>
              <a:gd name="connsiteX413" fmla="*/ 8049962 w 12192900"/>
              <a:gd name="connsiteY413" fmla="*/ 338567 h 433113"/>
              <a:gd name="connsiteX414" fmla="*/ 8003139 w 12192900"/>
              <a:gd name="connsiteY414" fmla="*/ 370082 h 433113"/>
              <a:gd name="connsiteX415" fmla="*/ 7936506 w 12192900"/>
              <a:gd name="connsiteY415" fmla="*/ 330463 h 433113"/>
              <a:gd name="connsiteX416" fmla="*/ 7864471 w 12192900"/>
              <a:gd name="connsiteY416" fmla="*/ 358377 h 433113"/>
              <a:gd name="connsiteX417" fmla="*/ 8000437 w 12192900"/>
              <a:gd name="connsiteY417" fmla="*/ 430412 h 433113"/>
              <a:gd name="connsiteX418" fmla="*/ 8125599 w 12192900"/>
              <a:gd name="connsiteY418" fmla="*/ 334065 h 433113"/>
              <a:gd name="connsiteX419" fmla="*/ 8020247 w 12192900"/>
              <a:gd name="connsiteY419" fmla="*/ 246722 h 433113"/>
              <a:gd name="connsiteX420" fmla="*/ 7215251 w 12192900"/>
              <a:gd name="connsiteY420" fmla="*/ 3602 h 433113"/>
              <a:gd name="connsiteX421" fmla="*/ 7167528 w 12192900"/>
              <a:gd name="connsiteY421" fmla="*/ 52226 h 433113"/>
              <a:gd name="connsiteX422" fmla="*/ 7215251 w 12192900"/>
              <a:gd name="connsiteY422" fmla="*/ 99949 h 433113"/>
              <a:gd name="connsiteX423" fmla="*/ 7262974 w 12192900"/>
              <a:gd name="connsiteY423" fmla="*/ 52226 h 433113"/>
              <a:gd name="connsiteX424" fmla="*/ 7215251 w 12192900"/>
              <a:gd name="connsiteY424" fmla="*/ 3602 h 433113"/>
              <a:gd name="connsiteX425" fmla="*/ 9123290 w 12192900"/>
              <a:gd name="connsiteY425" fmla="*/ 425910 h 433113"/>
              <a:gd name="connsiteX426" fmla="*/ 9198027 w 12192900"/>
              <a:gd name="connsiteY426" fmla="*/ 425910 h 433113"/>
              <a:gd name="connsiteX427" fmla="*/ 9198027 w 12192900"/>
              <a:gd name="connsiteY427" fmla="*/ 900 h 433113"/>
              <a:gd name="connsiteX428" fmla="*/ 9123290 w 12192900"/>
              <a:gd name="connsiteY428" fmla="*/ 900 h 433113"/>
              <a:gd name="connsiteX429" fmla="*/ 9123290 w 12192900"/>
              <a:gd name="connsiteY429" fmla="*/ 425910 h 433113"/>
              <a:gd name="connsiteX430" fmla="*/ 4732729 w 12192900"/>
              <a:gd name="connsiteY430" fmla="*/ 425910 h 433113"/>
              <a:gd name="connsiteX431" fmla="*/ 4807466 w 12192900"/>
              <a:gd name="connsiteY431" fmla="*/ 425910 h 433113"/>
              <a:gd name="connsiteX432" fmla="*/ 4807466 w 12192900"/>
              <a:gd name="connsiteY432" fmla="*/ 900 h 433113"/>
              <a:gd name="connsiteX433" fmla="*/ 4732729 w 12192900"/>
              <a:gd name="connsiteY433" fmla="*/ 900 h 433113"/>
              <a:gd name="connsiteX434" fmla="*/ 4732729 w 12192900"/>
              <a:gd name="connsiteY434" fmla="*/ 425910 h 433113"/>
              <a:gd name="connsiteX435" fmla="*/ 4598563 w 12192900"/>
              <a:gd name="connsiteY435" fmla="*/ 425910 h 433113"/>
              <a:gd name="connsiteX436" fmla="*/ 4675101 w 12192900"/>
              <a:gd name="connsiteY436" fmla="*/ 425910 h 433113"/>
              <a:gd name="connsiteX437" fmla="*/ 4675101 w 12192900"/>
              <a:gd name="connsiteY437" fmla="*/ 134166 h 433113"/>
              <a:gd name="connsiteX438" fmla="*/ 4598563 w 12192900"/>
              <a:gd name="connsiteY438" fmla="*/ 134166 h 433113"/>
              <a:gd name="connsiteX439" fmla="*/ 4598563 w 12192900"/>
              <a:gd name="connsiteY439" fmla="*/ 425910 h 433113"/>
              <a:gd name="connsiteX440" fmla="*/ 4636382 w 12192900"/>
              <a:gd name="connsiteY440" fmla="*/ 3602 h 433113"/>
              <a:gd name="connsiteX441" fmla="*/ 4588659 w 12192900"/>
              <a:gd name="connsiteY441" fmla="*/ 52226 h 433113"/>
              <a:gd name="connsiteX442" fmla="*/ 4636382 w 12192900"/>
              <a:gd name="connsiteY442" fmla="*/ 99949 h 433113"/>
              <a:gd name="connsiteX443" fmla="*/ 4684106 w 12192900"/>
              <a:gd name="connsiteY443" fmla="*/ 52226 h 433113"/>
              <a:gd name="connsiteX444" fmla="*/ 4636382 w 12192900"/>
              <a:gd name="connsiteY444" fmla="*/ 3602 h 433113"/>
              <a:gd name="connsiteX445" fmla="*/ 5214466 w 12192900"/>
              <a:gd name="connsiteY445" fmla="*/ 171985 h 433113"/>
              <a:gd name="connsiteX446" fmla="*/ 5124422 w 12192900"/>
              <a:gd name="connsiteY446" fmla="*/ 128763 h 433113"/>
              <a:gd name="connsiteX447" fmla="*/ 4983053 w 12192900"/>
              <a:gd name="connsiteY447" fmla="*/ 280938 h 433113"/>
              <a:gd name="connsiteX448" fmla="*/ 5123522 w 12192900"/>
              <a:gd name="connsiteY448" fmla="*/ 432213 h 433113"/>
              <a:gd name="connsiteX449" fmla="*/ 5214466 w 12192900"/>
              <a:gd name="connsiteY449" fmla="*/ 386290 h 433113"/>
              <a:gd name="connsiteX450" fmla="*/ 5214466 w 12192900"/>
              <a:gd name="connsiteY450" fmla="*/ 425910 h 433113"/>
              <a:gd name="connsiteX451" fmla="*/ 5288303 w 12192900"/>
              <a:gd name="connsiteY451" fmla="*/ 425910 h 433113"/>
              <a:gd name="connsiteX452" fmla="*/ 5288303 w 12192900"/>
              <a:gd name="connsiteY452" fmla="*/ 0 h 433113"/>
              <a:gd name="connsiteX453" fmla="*/ 5214466 w 12192900"/>
              <a:gd name="connsiteY453" fmla="*/ 0 h 433113"/>
              <a:gd name="connsiteX454" fmla="*/ 5214466 w 12192900"/>
              <a:gd name="connsiteY454" fmla="*/ 171985 h 433113"/>
              <a:gd name="connsiteX455" fmla="*/ 5137929 w 12192900"/>
              <a:gd name="connsiteY455" fmla="*/ 361978 h 433113"/>
              <a:gd name="connsiteX456" fmla="*/ 5056889 w 12192900"/>
              <a:gd name="connsiteY456" fmla="*/ 280038 h 433113"/>
              <a:gd name="connsiteX457" fmla="*/ 5137929 w 12192900"/>
              <a:gd name="connsiteY457" fmla="*/ 198098 h 433113"/>
              <a:gd name="connsiteX458" fmla="*/ 5218968 w 12192900"/>
              <a:gd name="connsiteY458" fmla="*/ 280038 h 433113"/>
              <a:gd name="connsiteX459" fmla="*/ 5137929 w 12192900"/>
              <a:gd name="connsiteY459" fmla="*/ 361978 h 433113"/>
              <a:gd name="connsiteX460" fmla="*/ 6439970 w 12192900"/>
              <a:gd name="connsiteY460" fmla="*/ 128763 h 433113"/>
              <a:gd name="connsiteX461" fmla="*/ 6349025 w 12192900"/>
              <a:gd name="connsiteY461" fmla="*/ 178288 h 433113"/>
              <a:gd name="connsiteX462" fmla="*/ 6259881 w 12192900"/>
              <a:gd name="connsiteY462" fmla="*/ 128763 h 433113"/>
              <a:gd name="connsiteX463" fmla="*/ 6178841 w 12192900"/>
              <a:gd name="connsiteY463" fmla="*/ 169283 h 433113"/>
              <a:gd name="connsiteX464" fmla="*/ 6178841 w 12192900"/>
              <a:gd name="connsiteY464" fmla="*/ 135067 h 433113"/>
              <a:gd name="connsiteX465" fmla="*/ 6104104 w 12192900"/>
              <a:gd name="connsiteY465" fmla="*/ 135067 h 433113"/>
              <a:gd name="connsiteX466" fmla="*/ 6104104 w 12192900"/>
              <a:gd name="connsiteY466" fmla="*/ 426810 h 433113"/>
              <a:gd name="connsiteX467" fmla="*/ 6178841 w 12192900"/>
              <a:gd name="connsiteY467" fmla="*/ 426810 h 433113"/>
              <a:gd name="connsiteX468" fmla="*/ 6178841 w 12192900"/>
              <a:gd name="connsiteY468" fmla="*/ 264730 h 433113"/>
              <a:gd name="connsiteX469" fmla="*/ 6236469 w 12192900"/>
              <a:gd name="connsiteY469" fmla="*/ 194496 h 433113"/>
              <a:gd name="connsiteX470" fmla="*/ 6288695 w 12192900"/>
              <a:gd name="connsiteY470" fmla="*/ 255726 h 433113"/>
              <a:gd name="connsiteX471" fmla="*/ 6288695 w 12192900"/>
              <a:gd name="connsiteY471" fmla="*/ 426810 h 433113"/>
              <a:gd name="connsiteX472" fmla="*/ 6365233 w 12192900"/>
              <a:gd name="connsiteY472" fmla="*/ 426810 h 433113"/>
              <a:gd name="connsiteX473" fmla="*/ 6365233 w 12192900"/>
              <a:gd name="connsiteY473" fmla="*/ 262930 h 433113"/>
              <a:gd name="connsiteX474" fmla="*/ 6421060 w 12192900"/>
              <a:gd name="connsiteY474" fmla="*/ 194496 h 433113"/>
              <a:gd name="connsiteX475" fmla="*/ 6475087 w 12192900"/>
              <a:gd name="connsiteY475" fmla="*/ 258427 h 433113"/>
              <a:gd name="connsiteX476" fmla="*/ 6475087 w 12192900"/>
              <a:gd name="connsiteY476" fmla="*/ 426810 h 433113"/>
              <a:gd name="connsiteX477" fmla="*/ 6551624 w 12192900"/>
              <a:gd name="connsiteY477" fmla="*/ 426810 h 433113"/>
              <a:gd name="connsiteX478" fmla="*/ 6551624 w 12192900"/>
              <a:gd name="connsiteY478" fmla="*/ 246722 h 433113"/>
              <a:gd name="connsiteX479" fmla="*/ 6439970 w 12192900"/>
              <a:gd name="connsiteY479" fmla="*/ 128763 h 433113"/>
              <a:gd name="connsiteX480" fmla="*/ 9925585 w 12192900"/>
              <a:gd name="connsiteY480" fmla="*/ 246722 h 433113"/>
              <a:gd name="connsiteX481" fmla="*/ 9858952 w 12192900"/>
              <a:gd name="connsiteY481" fmla="*/ 214306 h 433113"/>
              <a:gd name="connsiteX482" fmla="*/ 9902173 w 12192900"/>
              <a:gd name="connsiteY482" fmla="*/ 186392 h 433113"/>
              <a:gd name="connsiteX483" fmla="*/ 9959801 w 12192900"/>
              <a:gd name="connsiteY483" fmla="*/ 217007 h 433113"/>
              <a:gd name="connsiteX484" fmla="*/ 10028235 w 12192900"/>
              <a:gd name="connsiteY484" fmla="*/ 189093 h 433113"/>
              <a:gd name="connsiteX485" fmla="*/ 9903074 w 12192900"/>
              <a:gd name="connsiteY485" fmla="*/ 126963 h 433113"/>
              <a:gd name="connsiteX486" fmla="*/ 9783315 w 12192900"/>
              <a:gd name="connsiteY486" fmla="*/ 217907 h 433113"/>
              <a:gd name="connsiteX487" fmla="*/ 9886866 w 12192900"/>
              <a:gd name="connsiteY487" fmla="*/ 305250 h 433113"/>
              <a:gd name="connsiteX488" fmla="*/ 9955299 w 12192900"/>
              <a:gd name="connsiteY488" fmla="*/ 338567 h 433113"/>
              <a:gd name="connsiteX489" fmla="*/ 9908476 w 12192900"/>
              <a:gd name="connsiteY489" fmla="*/ 370082 h 433113"/>
              <a:gd name="connsiteX490" fmla="*/ 9841843 w 12192900"/>
              <a:gd name="connsiteY490" fmla="*/ 330463 h 433113"/>
              <a:gd name="connsiteX491" fmla="*/ 9769808 w 12192900"/>
              <a:gd name="connsiteY491" fmla="*/ 358377 h 433113"/>
              <a:gd name="connsiteX492" fmla="*/ 9905775 w 12192900"/>
              <a:gd name="connsiteY492" fmla="*/ 430412 h 433113"/>
              <a:gd name="connsiteX493" fmla="*/ 10030936 w 12192900"/>
              <a:gd name="connsiteY493" fmla="*/ 334065 h 433113"/>
              <a:gd name="connsiteX494" fmla="*/ 9925585 w 12192900"/>
              <a:gd name="connsiteY494" fmla="*/ 246722 h 433113"/>
              <a:gd name="connsiteX495" fmla="*/ 10211925 w 12192900"/>
              <a:gd name="connsiteY495" fmla="*/ 246722 h 433113"/>
              <a:gd name="connsiteX496" fmla="*/ 10145292 w 12192900"/>
              <a:gd name="connsiteY496" fmla="*/ 214306 h 433113"/>
              <a:gd name="connsiteX497" fmla="*/ 10188514 w 12192900"/>
              <a:gd name="connsiteY497" fmla="*/ 186392 h 433113"/>
              <a:gd name="connsiteX498" fmla="*/ 10246143 w 12192900"/>
              <a:gd name="connsiteY498" fmla="*/ 217007 h 433113"/>
              <a:gd name="connsiteX499" fmla="*/ 10314576 w 12192900"/>
              <a:gd name="connsiteY499" fmla="*/ 189093 h 433113"/>
              <a:gd name="connsiteX500" fmla="*/ 10189414 w 12192900"/>
              <a:gd name="connsiteY500" fmla="*/ 126963 h 433113"/>
              <a:gd name="connsiteX501" fmla="*/ 10069656 w 12192900"/>
              <a:gd name="connsiteY501" fmla="*/ 217907 h 433113"/>
              <a:gd name="connsiteX502" fmla="*/ 10173207 w 12192900"/>
              <a:gd name="connsiteY502" fmla="*/ 305250 h 433113"/>
              <a:gd name="connsiteX503" fmla="*/ 10241640 w 12192900"/>
              <a:gd name="connsiteY503" fmla="*/ 338567 h 433113"/>
              <a:gd name="connsiteX504" fmla="*/ 10194817 w 12192900"/>
              <a:gd name="connsiteY504" fmla="*/ 370082 h 433113"/>
              <a:gd name="connsiteX505" fmla="*/ 10128185 w 12192900"/>
              <a:gd name="connsiteY505" fmla="*/ 330463 h 433113"/>
              <a:gd name="connsiteX506" fmla="*/ 10056149 w 12192900"/>
              <a:gd name="connsiteY506" fmla="*/ 358377 h 433113"/>
              <a:gd name="connsiteX507" fmla="*/ 10192116 w 12192900"/>
              <a:gd name="connsiteY507" fmla="*/ 430412 h 433113"/>
              <a:gd name="connsiteX508" fmla="*/ 10317278 w 12192900"/>
              <a:gd name="connsiteY508" fmla="*/ 334065 h 433113"/>
              <a:gd name="connsiteX509" fmla="*/ 10211925 w 12192900"/>
              <a:gd name="connsiteY509" fmla="*/ 246722 h 433113"/>
              <a:gd name="connsiteX510" fmla="*/ 5824967 w 12192900"/>
              <a:gd name="connsiteY510" fmla="*/ 246722 h 433113"/>
              <a:gd name="connsiteX511" fmla="*/ 5758334 w 12192900"/>
              <a:gd name="connsiteY511" fmla="*/ 214306 h 433113"/>
              <a:gd name="connsiteX512" fmla="*/ 5801555 w 12192900"/>
              <a:gd name="connsiteY512" fmla="*/ 186392 h 433113"/>
              <a:gd name="connsiteX513" fmla="*/ 5859184 w 12192900"/>
              <a:gd name="connsiteY513" fmla="*/ 217007 h 433113"/>
              <a:gd name="connsiteX514" fmla="*/ 5927617 w 12192900"/>
              <a:gd name="connsiteY514" fmla="*/ 189093 h 433113"/>
              <a:gd name="connsiteX515" fmla="*/ 5802456 w 12192900"/>
              <a:gd name="connsiteY515" fmla="*/ 126963 h 433113"/>
              <a:gd name="connsiteX516" fmla="*/ 5682697 w 12192900"/>
              <a:gd name="connsiteY516" fmla="*/ 217907 h 433113"/>
              <a:gd name="connsiteX517" fmla="*/ 5786248 w 12192900"/>
              <a:gd name="connsiteY517" fmla="*/ 305250 h 433113"/>
              <a:gd name="connsiteX518" fmla="*/ 5854682 w 12192900"/>
              <a:gd name="connsiteY518" fmla="*/ 338567 h 433113"/>
              <a:gd name="connsiteX519" fmla="*/ 5807858 w 12192900"/>
              <a:gd name="connsiteY519" fmla="*/ 370082 h 433113"/>
              <a:gd name="connsiteX520" fmla="*/ 5741225 w 12192900"/>
              <a:gd name="connsiteY520" fmla="*/ 330463 h 433113"/>
              <a:gd name="connsiteX521" fmla="*/ 5669190 w 12192900"/>
              <a:gd name="connsiteY521" fmla="*/ 358377 h 433113"/>
              <a:gd name="connsiteX522" fmla="*/ 5805157 w 12192900"/>
              <a:gd name="connsiteY522" fmla="*/ 430412 h 433113"/>
              <a:gd name="connsiteX523" fmla="*/ 5930318 w 12192900"/>
              <a:gd name="connsiteY523" fmla="*/ 334065 h 433113"/>
              <a:gd name="connsiteX524" fmla="*/ 5824967 w 12192900"/>
              <a:gd name="connsiteY524" fmla="*/ 246722 h 433113"/>
              <a:gd name="connsiteX525" fmla="*/ 5490002 w 12192900"/>
              <a:gd name="connsiteY525" fmla="*/ 128763 h 433113"/>
              <a:gd name="connsiteX526" fmla="*/ 5336927 w 12192900"/>
              <a:gd name="connsiteY526" fmla="*/ 280938 h 433113"/>
              <a:gd name="connsiteX527" fmla="*/ 5491803 w 12192900"/>
              <a:gd name="connsiteY527" fmla="*/ 432213 h 433113"/>
              <a:gd name="connsiteX528" fmla="*/ 5625969 w 12192900"/>
              <a:gd name="connsiteY528" fmla="*/ 364680 h 433113"/>
              <a:gd name="connsiteX529" fmla="*/ 5564739 w 12192900"/>
              <a:gd name="connsiteY529" fmla="*/ 328662 h 433113"/>
              <a:gd name="connsiteX530" fmla="*/ 5492703 w 12192900"/>
              <a:gd name="connsiteY530" fmla="*/ 367381 h 433113"/>
              <a:gd name="connsiteX531" fmla="*/ 5408962 w 12192900"/>
              <a:gd name="connsiteY531" fmla="*/ 306151 h 433113"/>
              <a:gd name="connsiteX532" fmla="*/ 5640376 w 12192900"/>
              <a:gd name="connsiteY532" fmla="*/ 306151 h 433113"/>
              <a:gd name="connsiteX533" fmla="*/ 5640376 w 12192900"/>
              <a:gd name="connsiteY533" fmla="*/ 278237 h 433113"/>
              <a:gd name="connsiteX534" fmla="*/ 5490002 w 12192900"/>
              <a:gd name="connsiteY534" fmla="*/ 128763 h 433113"/>
              <a:gd name="connsiteX535" fmla="*/ 5410763 w 12192900"/>
              <a:gd name="connsiteY535" fmla="*/ 247622 h 433113"/>
              <a:gd name="connsiteX536" fmla="*/ 5490002 w 12192900"/>
              <a:gd name="connsiteY536" fmla="*/ 191795 h 433113"/>
              <a:gd name="connsiteX537" fmla="*/ 5566540 w 12192900"/>
              <a:gd name="connsiteY537" fmla="*/ 247622 h 433113"/>
              <a:gd name="connsiteX538" fmla="*/ 5410763 w 12192900"/>
              <a:gd name="connsiteY538" fmla="*/ 247622 h 433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Lst>
            <a:rect l="l" t="t" r="r" b="b"/>
            <a:pathLst>
              <a:path w="12192900" h="433113">
                <a:moveTo>
                  <a:pt x="11402312" y="128763"/>
                </a:moveTo>
                <a:cubicBezTo>
                  <a:pt x="11366294" y="128763"/>
                  <a:pt x="11335679" y="144971"/>
                  <a:pt x="11316770" y="171084"/>
                </a:cubicBezTo>
                <a:lnTo>
                  <a:pt x="11316770" y="134166"/>
                </a:lnTo>
                <a:lnTo>
                  <a:pt x="11242032" y="134166"/>
                </a:lnTo>
                <a:lnTo>
                  <a:pt x="11242032" y="425910"/>
                </a:lnTo>
                <a:lnTo>
                  <a:pt x="11316770" y="425910"/>
                </a:lnTo>
                <a:lnTo>
                  <a:pt x="11316770" y="265631"/>
                </a:lnTo>
                <a:cubicBezTo>
                  <a:pt x="11316770" y="220609"/>
                  <a:pt x="11343783" y="194496"/>
                  <a:pt x="11378899" y="194496"/>
                </a:cubicBezTo>
                <a:cubicBezTo>
                  <a:pt x="11418519" y="194496"/>
                  <a:pt x="11438330" y="220609"/>
                  <a:pt x="11438330" y="262029"/>
                </a:cubicBezTo>
                <a:lnTo>
                  <a:pt x="11438330" y="426810"/>
                </a:lnTo>
                <a:lnTo>
                  <a:pt x="11514867" y="426810"/>
                </a:lnTo>
                <a:lnTo>
                  <a:pt x="11514867" y="250323"/>
                </a:lnTo>
                <a:cubicBezTo>
                  <a:pt x="11514867" y="173786"/>
                  <a:pt x="11471645" y="128763"/>
                  <a:pt x="11402312" y="128763"/>
                </a:cubicBezTo>
                <a:close/>
                <a:moveTo>
                  <a:pt x="2177272" y="3602"/>
                </a:moveTo>
                <a:cubicBezTo>
                  <a:pt x="2149358" y="3602"/>
                  <a:pt x="2129548" y="24312"/>
                  <a:pt x="2129548" y="52226"/>
                </a:cubicBezTo>
                <a:cubicBezTo>
                  <a:pt x="2129548" y="80139"/>
                  <a:pt x="2149358" y="99949"/>
                  <a:pt x="2177272" y="99949"/>
                </a:cubicBezTo>
                <a:cubicBezTo>
                  <a:pt x="2206086" y="99949"/>
                  <a:pt x="2224995" y="80139"/>
                  <a:pt x="2224995" y="52226"/>
                </a:cubicBezTo>
                <a:cubicBezTo>
                  <a:pt x="2224995" y="24312"/>
                  <a:pt x="2206086" y="3602"/>
                  <a:pt x="2177272" y="3602"/>
                </a:cubicBezTo>
                <a:close/>
                <a:moveTo>
                  <a:pt x="2139453" y="425910"/>
                </a:moveTo>
                <a:lnTo>
                  <a:pt x="2215991" y="425910"/>
                </a:lnTo>
                <a:lnTo>
                  <a:pt x="2215991" y="134166"/>
                </a:lnTo>
                <a:lnTo>
                  <a:pt x="2139453" y="134166"/>
                </a:lnTo>
                <a:lnTo>
                  <a:pt x="2139453" y="425910"/>
                </a:lnTo>
                <a:close/>
                <a:moveTo>
                  <a:pt x="2348356" y="179188"/>
                </a:moveTo>
                <a:lnTo>
                  <a:pt x="2348356" y="134166"/>
                </a:lnTo>
                <a:lnTo>
                  <a:pt x="2274520" y="134166"/>
                </a:lnTo>
                <a:lnTo>
                  <a:pt x="2274520" y="425910"/>
                </a:lnTo>
                <a:lnTo>
                  <a:pt x="2348356" y="425910"/>
                </a:lnTo>
                <a:lnTo>
                  <a:pt x="2348356" y="271934"/>
                </a:lnTo>
                <a:cubicBezTo>
                  <a:pt x="2348356" y="222410"/>
                  <a:pt x="2373568" y="203500"/>
                  <a:pt x="2411387" y="203500"/>
                </a:cubicBezTo>
                <a:cubicBezTo>
                  <a:pt x="2428495" y="203500"/>
                  <a:pt x="2442002" y="208003"/>
                  <a:pt x="2450106" y="213405"/>
                </a:cubicBezTo>
                <a:lnTo>
                  <a:pt x="2477119" y="139569"/>
                </a:lnTo>
                <a:cubicBezTo>
                  <a:pt x="2464513" y="133266"/>
                  <a:pt x="2447404" y="127863"/>
                  <a:pt x="2427595" y="127863"/>
                </a:cubicBezTo>
                <a:cubicBezTo>
                  <a:pt x="2391577" y="128763"/>
                  <a:pt x="2362763" y="144971"/>
                  <a:pt x="2348356" y="179188"/>
                </a:cubicBezTo>
                <a:close/>
                <a:moveTo>
                  <a:pt x="2635597" y="128763"/>
                </a:moveTo>
                <a:cubicBezTo>
                  <a:pt x="2548254" y="128763"/>
                  <a:pt x="2482522" y="196297"/>
                  <a:pt x="2482522" y="280938"/>
                </a:cubicBezTo>
                <a:cubicBezTo>
                  <a:pt x="2482522" y="365580"/>
                  <a:pt x="2542851" y="432213"/>
                  <a:pt x="2637398" y="432213"/>
                </a:cubicBezTo>
                <a:cubicBezTo>
                  <a:pt x="2701330" y="432213"/>
                  <a:pt x="2742750" y="406100"/>
                  <a:pt x="2771564" y="364680"/>
                </a:cubicBezTo>
                <a:lnTo>
                  <a:pt x="2710334" y="328662"/>
                </a:lnTo>
                <a:cubicBezTo>
                  <a:pt x="2695927" y="352074"/>
                  <a:pt x="2672515" y="367381"/>
                  <a:pt x="2638299" y="367381"/>
                </a:cubicBezTo>
                <a:cubicBezTo>
                  <a:pt x="2595077" y="367381"/>
                  <a:pt x="2564462" y="343970"/>
                  <a:pt x="2554557" y="306151"/>
                </a:cubicBezTo>
                <a:lnTo>
                  <a:pt x="2785971" y="306151"/>
                </a:lnTo>
                <a:lnTo>
                  <a:pt x="2785971" y="278237"/>
                </a:lnTo>
                <a:cubicBezTo>
                  <a:pt x="2786872" y="191795"/>
                  <a:pt x="2723841" y="128763"/>
                  <a:pt x="2635597" y="128763"/>
                </a:cubicBezTo>
                <a:close/>
                <a:moveTo>
                  <a:pt x="2557259" y="247622"/>
                </a:moveTo>
                <a:cubicBezTo>
                  <a:pt x="2568964" y="213405"/>
                  <a:pt x="2598679" y="191795"/>
                  <a:pt x="2636498" y="191795"/>
                </a:cubicBezTo>
                <a:cubicBezTo>
                  <a:pt x="2675217" y="191795"/>
                  <a:pt x="2703131" y="211604"/>
                  <a:pt x="2713035" y="247622"/>
                </a:cubicBezTo>
                <a:lnTo>
                  <a:pt x="2557259" y="247622"/>
                </a:lnTo>
                <a:close/>
                <a:moveTo>
                  <a:pt x="4102419" y="246722"/>
                </a:moveTo>
                <a:cubicBezTo>
                  <a:pt x="4060098" y="237717"/>
                  <a:pt x="4035786" y="232314"/>
                  <a:pt x="4035786" y="214306"/>
                </a:cubicBezTo>
                <a:cubicBezTo>
                  <a:pt x="4035786" y="198098"/>
                  <a:pt x="4050193" y="186392"/>
                  <a:pt x="4079008" y="186392"/>
                </a:cubicBezTo>
                <a:cubicBezTo>
                  <a:pt x="4106021" y="186392"/>
                  <a:pt x="4124030" y="198098"/>
                  <a:pt x="4136636" y="217007"/>
                </a:cubicBezTo>
                <a:lnTo>
                  <a:pt x="4205070" y="189093"/>
                </a:lnTo>
                <a:cubicBezTo>
                  <a:pt x="4178056" y="150374"/>
                  <a:pt x="4141138" y="126963"/>
                  <a:pt x="4079908" y="126963"/>
                </a:cubicBezTo>
                <a:cubicBezTo>
                  <a:pt x="4007873" y="126062"/>
                  <a:pt x="3960149" y="169283"/>
                  <a:pt x="3960149" y="217907"/>
                </a:cubicBezTo>
                <a:cubicBezTo>
                  <a:pt x="3960149" y="279138"/>
                  <a:pt x="4015076" y="294445"/>
                  <a:pt x="4063700" y="305250"/>
                </a:cubicBezTo>
                <a:cubicBezTo>
                  <a:pt x="4100618" y="312454"/>
                  <a:pt x="4132134" y="317857"/>
                  <a:pt x="4132134" y="338567"/>
                </a:cubicBezTo>
                <a:cubicBezTo>
                  <a:pt x="4132134" y="355675"/>
                  <a:pt x="4115926" y="370082"/>
                  <a:pt x="4085311" y="370082"/>
                </a:cubicBezTo>
                <a:cubicBezTo>
                  <a:pt x="4054695" y="370082"/>
                  <a:pt x="4031284" y="356576"/>
                  <a:pt x="4018678" y="330463"/>
                </a:cubicBezTo>
                <a:lnTo>
                  <a:pt x="3946642" y="358377"/>
                </a:lnTo>
                <a:cubicBezTo>
                  <a:pt x="3970054" y="405200"/>
                  <a:pt x="4013275" y="430412"/>
                  <a:pt x="4082609" y="430412"/>
                </a:cubicBezTo>
                <a:cubicBezTo>
                  <a:pt x="4167251" y="431313"/>
                  <a:pt x="4207771" y="379987"/>
                  <a:pt x="4207771" y="334065"/>
                </a:cubicBezTo>
                <a:cubicBezTo>
                  <a:pt x="4208671" y="273735"/>
                  <a:pt x="4151043" y="256626"/>
                  <a:pt x="4102419" y="246722"/>
                </a:cubicBezTo>
                <a:close/>
                <a:moveTo>
                  <a:pt x="3797169" y="128763"/>
                </a:moveTo>
                <a:cubicBezTo>
                  <a:pt x="3761151" y="128763"/>
                  <a:pt x="3730536" y="144971"/>
                  <a:pt x="3711627" y="171084"/>
                </a:cubicBezTo>
                <a:lnTo>
                  <a:pt x="3711627" y="134166"/>
                </a:lnTo>
                <a:lnTo>
                  <a:pt x="3636890" y="134166"/>
                </a:lnTo>
                <a:lnTo>
                  <a:pt x="3636890" y="425910"/>
                </a:lnTo>
                <a:lnTo>
                  <a:pt x="3711627" y="425910"/>
                </a:lnTo>
                <a:lnTo>
                  <a:pt x="3711627" y="265631"/>
                </a:lnTo>
                <a:cubicBezTo>
                  <a:pt x="3711627" y="220609"/>
                  <a:pt x="3738640" y="194496"/>
                  <a:pt x="3773757" y="194496"/>
                </a:cubicBezTo>
                <a:cubicBezTo>
                  <a:pt x="3813377" y="194496"/>
                  <a:pt x="3833187" y="220609"/>
                  <a:pt x="3833187" y="262029"/>
                </a:cubicBezTo>
                <a:lnTo>
                  <a:pt x="3833187" y="426810"/>
                </a:lnTo>
                <a:lnTo>
                  <a:pt x="3909724" y="426810"/>
                </a:lnTo>
                <a:lnTo>
                  <a:pt x="3909724" y="250323"/>
                </a:lnTo>
                <a:cubicBezTo>
                  <a:pt x="3909724" y="173786"/>
                  <a:pt x="3866503" y="128763"/>
                  <a:pt x="3797169" y="128763"/>
                </a:cubicBezTo>
                <a:close/>
                <a:moveTo>
                  <a:pt x="11050238" y="128763"/>
                </a:moveTo>
                <a:cubicBezTo>
                  <a:pt x="10984506" y="128763"/>
                  <a:pt x="10942184" y="156677"/>
                  <a:pt x="10912471" y="195396"/>
                </a:cubicBezTo>
                <a:lnTo>
                  <a:pt x="10980904" y="229613"/>
                </a:lnTo>
                <a:cubicBezTo>
                  <a:pt x="10994411" y="205301"/>
                  <a:pt x="11016922" y="190894"/>
                  <a:pt x="11049337" y="190894"/>
                </a:cubicBezTo>
                <a:cubicBezTo>
                  <a:pt x="11091659" y="190894"/>
                  <a:pt x="11112368" y="212505"/>
                  <a:pt x="11112368" y="244020"/>
                </a:cubicBezTo>
                <a:lnTo>
                  <a:pt x="11112368" y="247622"/>
                </a:lnTo>
                <a:lnTo>
                  <a:pt x="11035831" y="247622"/>
                </a:lnTo>
                <a:cubicBezTo>
                  <a:pt x="10954791" y="247622"/>
                  <a:pt x="10904366" y="284540"/>
                  <a:pt x="10904366" y="345770"/>
                </a:cubicBezTo>
                <a:cubicBezTo>
                  <a:pt x="10904366" y="397096"/>
                  <a:pt x="10942184" y="433113"/>
                  <a:pt x="11006117" y="433113"/>
                </a:cubicBezTo>
                <a:cubicBezTo>
                  <a:pt x="11052039" y="433113"/>
                  <a:pt x="11091659" y="412403"/>
                  <a:pt x="11113269" y="382689"/>
                </a:cubicBezTo>
                <a:lnTo>
                  <a:pt x="11113269" y="427711"/>
                </a:lnTo>
                <a:lnTo>
                  <a:pt x="11185304" y="427711"/>
                </a:lnTo>
                <a:lnTo>
                  <a:pt x="11185304" y="246722"/>
                </a:lnTo>
                <a:cubicBezTo>
                  <a:pt x="11185304" y="173786"/>
                  <a:pt x="11135780" y="128763"/>
                  <a:pt x="11050238" y="128763"/>
                </a:cubicBezTo>
                <a:close/>
                <a:moveTo>
                  <a:pt x="11113269" y="317857"/>
                </a:moveTo>
                <a:cubicBezTo>
                  <a:pt x="11098862" y="349372"/>
                  <a:pt x="11063744" y="370983"/>
                  <a:pt x="11027727" y="370983"/>
                </a:cubicBezTo>
                <a:cubicBezTo>
                  <a:pt x="10997112" y="370983"/>
                  <a:pt x="10982704" y="360178"/>
                  <a:pt x="10982704" y="339467"/>
                </a:cubicBezTo>
                <a:cubicBezTo>
                  <a:pt x="10982704" y="316956"/>
                  <a:pt x="11000713" y="302549"/>
                  <a:pt x="11044835" y="302549"/>
                </a:cubicBezTo>
                <a:lnTo>
                  <a:pt x="11113269" y="302549"/>
                </a:lnTo>
                <a:lnTo>
                  <a:pt x="11113269" y="317857"/>
                </a:lnTo>
                <a:close/>
                <a:moveTo>
                  <a:pt x="3433390" y="128763"/>
                </a:moveTo>
                <a:cubicBezTo>
                  <a:pt x="3346047" y="128763"/>
                  <a:pt x="3279414" y="196297"/>
                  <a:pt x="3279414" y="280938"/>
                </a:cubicBezTo>
                <a:cubicBezTo>
                  <a:pt x="3279414" y="364680"/>
                  <a:pt x="3346047" y="433113"/>
                  <a:pt x="3433390" y="433113"/>
                </a:cubicBezTo>
                <a:cubicBezTo>
                  <a:pt x="3521633" y="433113"/>
                  <a:pt x="3588266" y="364680"/>
                  <a:pt x="3588266" y="280938"/>
                </a:cubicBezTo>
                <a:cubicBezTo>
                  <a:pt x="3588266" y="196297"/>
                  <a:pt x="3520733" y="128763"/>
                  <a:pt x="3433390" y="128763"/>
                </a:cubicBezTo>
                <a:close/>
                <a:moveTo>
                  <a:pt x="3434290" y="361078"/>
                </a:moveTo>
                <a:cubicBezTo>
                  <a:pt x="3389268" y="361078"/>
                  <a:pt x="3354151" y="325060"/>
                  <a:pt x="3354151" y="279138"/>
                </a:cubicBezTo>
                <a:cubicBezTo>
                  <a:pt x="3354151" y="234115"/>
                  <a:pt x="3389268" y="197197"/>
                  <a:pt x="3434290" y="197197"/>
                </a:cubicBezTo>
                <a:cubicBezTo>
                  <a:pt x="3478412" y="197197"/>
                  <a:pt x="3514430" y="233215"/>
                  <a:pt x="3514430" y="279138"/>
                </a:cubicBezTo>
                <a:cubicBezTo>
                  <a:pt x="3513529" y="325060"/>
                  <a:pt x="3478412" y="361078"/>
                  <a:pt x="3434290" y="361078"/>
                </a:cubicBezTo>
                <a:close/>
                <a:moveTo>
                  <a:pt x="3107429" y="361078"/>
                </a:moveTo>
                <a:cubicBezTo>
                  <a:pt x="3062407" y="361078"/>
                  <a:pt x="3027290" y="324160"/>
                  <a:pt x="3027290" y="280038"/>
                </a:cubicBezTo>
                <a:cubicBezTo>
                  <a:pt x="3027290" y="235016"/>
                  <a:pt x="3062407" y="198098"/>
                  <a:pt x="3107429" y="198098"/>
                </a:cubicBezTo>
                <a:cubicBezTo>
                  <a:pt x="3140746" y="198098"/>
                  <a:pt x="3167759" y="217007"/>
                  <a:pt x="3179465" y="248522"/>
                </a:cubicBezTo>
                <a:lnTo>
                  <a:pt x="3247899" y="220609"/>
                </a:lnTo>
                <a:cubicBezTo>
                  <a:pt x="3225388" y="165682"/>
                  <a:pt x="3173162" y="127863"/>
                  <a:pt x="3105628" y="127863"/>
                </a:cubicBezTo>
                <a:cubicBezTo>
                  <a:pt x="3019186" y="127863"/>
                  <a:pt x="2952553" y="193595"/>
                  <a:pt x="2952553" y="280038"/>
                </a:cubicBezTo>
                <a:cubicBezTo>
                  <a:pt x="2952553" y="364680"/>
                  <a:pt x="3018286" y="432213"/>
                  <a:pt x="3105628" y="432213"/>
                </a:cubicBezTo>
                <a:cubicBezTo>
                  <a:pt x="3174963" y="432213"/>
                  <a:pt x="3223587" y="393494"/>
                  <a:pt x="3248799" y="339467"/>
                </a:cubicBezTo>
                <a:lnTo>
                  <a:pt x="3179465" y="310653"/>
                </a:lnTo>
                <a:cubicBezTo>
                  <a:pt x="3167759" y="340368"/>
                  <a:pt x="3142547" y="361078"/>
                  <a:pt x="3107429" y="361078"/>
                </a:cubicBezTo>
                <a:close/>
                <a:moveTo>
                  <a:pt x="1284032" y="128763"/>
                </a:moveTo>
                <a:cubicBezTo>
                  <a:pt x="1196689" y="128763"/>
                  <a:pt x="1130957" y="196297"/>
                  <a:pt x="1130957" y="280938"/>
                </a:cubicBezTo>
                <a:cubicBezTo>
                  <a:pt x="1130957" y="365580"/>
                  <a:pt x="1191286" y="432213"/>
                  <a:pt x="1285833" y="432213"/>
                </a:cubicBezTo>
                <a:cubicBezTo>
                  <a:pt x="1349764" y="432213"/>
                  <a:pt x="1391185" y="406100"/>
                  <a:pt x="1419999" y="364680"/>
                </a:cubicBezTo>
                <a:lnTo>
                  <a:pt x="1358769" y="328662"/>
                </a:lnTo>
                <a:cubicBezTo>
                  <a:pt x="1344362" y="352074"/>
                  <a:pt x="1320950" y="367381"/>
                  <a:pt x="1286733" y="367381"/>
                </a:cubicBezTo>
                <a:cubicBezTo>
                  <a:pt x="1243512" y="367381"/>
                  <a:pt x="1212897" y="343970"/>
                  <a:pt x="1202992" y="306151"/>
                </a:cubicBezTo>
                <a:lnTo>
                  <a:pt x="1434406" y="306151"/>
                </a:lnTo>
                <a:lnTo>
                  <a:pt x="1434406" y="278237"/>
                </a:lnTo>
                <a:cubicBezTo>
                  <a:pt x="1434406" y="191795"/>
                  <a:pt x="1371375" y="128763"/>
                  <a:pt x="1284032" y="128763"/>
                </a:cubicBezTo>
                <a:close/>
                <a:moveTo>
                  <a:pt x="1204793" y="247622"/>
                </a:moveTo>
                <a:cubicBezTo>
                  <a:pt x="1216499" y="213405"/>
                  <a:pt x="1246213" y="191795"/>
                  <a:pt x="1284032" y="191795"/>
                </a:cubicBezTo>
                <a:cubicBezTo>
                  <a:pt x="1322751" y="191795"/>
                  <a:pt x="1350665" y="211604"/>
                  <a:pt x="1360570" y="247622"/>
                </a:cubicBezTo>
                <a:lnTo>
                  <a:pt x="1204793" y="247622"/>
                </a:lnTo>
                <a:close/>
                <a:moveTo>
                  <a:pt x="741965" y="179188"/>
                </a:moveTo>
                <a:lnTo>
                  <a:pt x="741965" y="134166"/>
                </a:lnTo>
                <a:lnTo>
                  <a:pt x="668129" y="134166"/>
                </a:lnTo>
                <a:lnTo>
                  <a:pt x="668129" y="425910"/>
                </a:lnTo>
                <a:lnTo>
                  <a:pt x="741965" y="425910"/>
                </a:lnTo>
                <a:lnTo>
                  <a:pt x="741965" y="271934"/>
                </a:lnTo>
                <a:cubicBezTo>
                  <a:pt x="741965" y="222410"/>
                  <a:pt x="767178" y="203500"/>
                  <a:pt x="804996" y="203500"/>
                </a:cubicBezTo>
                <a:cubicBezTo>
                  <a:pt x="822105" y="203500"/>
                  <a:pt x="835611" y="208003"/>
                  <a:pt x="843715" y="213405"/>
                </a:cubicBezTo>
                <a:lnTo>
                  <a:pt x="870729" y="139569"/>
                </a:lnTo>
                <a:cubicBezTo>
                  <a:pt x="858122" y="133266"/>
                  <a:pt x="841014" y="127863"/>
                  <a:pt x="821204" y="127863"/>
                </a:cubicBezTo>
                <a:cubicBezTo>
                  <a:pt x="785186" y="128763"/>
                  <a:pt x="756372" y="144971"/>
                  <a:pt x="741965" y="179188"/>
                </a:cubicBezTo>
                <a:close/>
                <a:moveTo>
                  <a:pt x="476334" y="128763"/>
                </a:moveTo>
                <a:cubicBezTo>
                  <a:pt x="410602" y="128763"/>
                  <a:pt x="368281" y="156677"/>
                  <a:pt x="338567" y="195396"/>
                </a:cubicBezTo>
                <a:lnTo>
                  <a:pt x="407000" y="229613"/>
                </a:lnTo>
                <a:cubicBezTo>
                  <a:pt x="420507" y="205301"/>
                  <a:pt x="443018" y="190894"/>
                  <a:pt x="475434" y="190894"/>
                </a:cubicBezTo>
                <a:cubicBezTo>
                  <a:pt x="517755" y="190894"/>
                  <a:pt x="538465" y="212505"/>
                  <a:pt x="538465" y="244020"/>
                </a:cubicBezTo>
                <a:lnTo>
                  <a:pt x="538465" y="247622"/>
                </a:lnTo>
                <a:lnTo>
                  <a:pt x="461927" y="247622"/>
                </a:lnTo>
                <a:cubicBezTo>
                  <a:pt x="380887" y="247622"/>
                  <a:pt x="330463" y="284540"/>
                  <a:pt x="330463" y="345770"/>
                </a:cubicBezTo>
                <a:cubicBezTo>
                  <a:pt x="331363" y="396195"/>
                  <a:pt x="369182" y="432213"/>
                  <a:pt x="433113" y="432213"/>
                </a:cubicBezTo>
                <a:cubicBezTo>
                  <a:pt x="479036" y="432213"/>
                  <a:pt x="518655" y="411503"/>
                  <a:pt x="540266" y="381788"/>
                </a:cubicBezTo>
                <a:lnTo>
                  <a:pt x="540266" y="426810"/>
                </a:lnTo>
                <a:lnTo>
                  <a:pt x="612301" y="426810"/>
                </a:lnTo>
                <a:lnTo>
                  <a:pt x="612301" y="246722"/>
                </a:lnTo>
                <a:cubicBezTo>
                  <a:pt x="611401" y="173786"/>
                  <a:pt x="562777" y="128763"/>
                  <a:pt x="476334" y="128763"/>
                </a:cubicBezTo>
                <a:close/>
                <a:moveTo>
                  <a:pt x="539365" y="317857"/>
                </a:moveTo>
                <a:cubicBezTo>
                  <a:pt x="524958" y="349372"/>
                  <a:pt x="489841" y="370983"/>
                  <a:pt x="453823" y="370983"/>
                </a:cubicBezTo>
                <a:cubicBezTo>
                  <a:pt x="423208" y="370983"/>
                  <a:pt x="408801" y="360178"/>
                  <a:pt x="408801" y="339467"/>
                </a:cubicBezTo>
                <a:cubicBezTo>
                  <a:pt x="408801" y="316956"/>
                  <a:pt x="426810" y="302549"/>
                  <a:pt x="470932" y="302549"/>
                </a:cubicBezTo>
                <a:lnTo>
                  <a:pt x="539365" y="302549"/>
                </a:lnTo>
                <a:lnTo>
                  <a:pt x="539365" y="317857"/>
                </a:lnTo>
                <a:close/>
                <a:moveTo>
                  <a:pt x="12192900" y="278237"/>
                </a:moveTo>
                <a:cubicBezTo>
                  <a:pt x="12192900" y="191795"/>
                  <a:pt x="12129869" y="128763"/>
                  <a:pt x="12042527" y="128763"/>
                </a:cubicBezTo>
                <a:cubicBezTo>
                  <a:pt x="11955183" y="128763"/>
                  <a:pt x="11889451" y="196297"/>
                  <a:pt x="11889451" y="280938"/>
                </a:cubicBezTo>
                <a:cubicBezTo>
                  <a:pt x="11889451" y="365580"/>
                  <a:pt x="11949781" y="432213"/>
                  <a:pt x="12044327" y="432213"/>
                </a:cubicBezTo>
                <a:cubicBezTo>
                  <a:pt x="12108258" y="432213"/>
                  <a:pt x="12149680" y="406100"/>
                  <a:pt x="12178493" y="364680"/>
                </a:cubicBezTo>
                <a:lnTo>
                  <a:pt x="12117263" y="328662"/>
                </a:lnTo>
                <a:cubicBezTo>
                  <a:pt x="12102856" y="352074"/>
                  <a:pt x="12079445" y="367381"/>
                  <a:pt x="12045227" y="367381"/>
                </a:cubicBezTo>
                <a:cubicBezTo>
                  <a:pt x="12002007" y="367381"/>
                  <a:pt x="11971391" y="343970"/>
                  <a:pt x="11961487" y="306151"/>
                </a:cubicBezTo>
                <a:lnTo>
                  <a:pt x="12192900" y="306151"/>
                </a:lnTo>
                <a:lnTo>
                  <a:pt x="12192900" y="278237"/>
                </a:lnTo>
                <a:close/>
                <a:moveTo>
                  <a:pt x="11963287" y="247622"/>
                </a:moveTo>
                <a:cubicBezTo>
                  <a:pt x="11974993" y="213405"/>
                  <a:pt x="12004707" y="191795"/>
                  <a:pt x="12042527" y="191795"/>
                </a:cubicBezTo>
                <a:cubicBezTo>
                  <a:pt x="12081245" y="191795"/>
                  <a:pt x="12109160" y="211604"/>
                  <a:pt x="12119064" y="247622"/>
                </a:cubicBezTo>
                <a:lnTo>
                  <a:pt x="11963287" y="247622"/>
                </a:lnTo>
                <a:close/>
                <a:moveTo>
                  <a:pt x="1946758" y="128763"/>
                </a:moveTo>
                <a:cubicBezTo>
                  <a:pt x="1881026" y="128763"/>
                  <a:pt x="1838705" y="156677"/>
                  <a:pt x="1808990" y="195396"/>
                </a:cubicBezTo>
                <a:lnTo>
                  <a:pt x="1877424" y="229613"/>
                </a:lnTo>
                <a:cubicBezTo>
                  <a:pt x="1890931" y="205301"/>
                  <a:pt x="1913442" y="190894"/>
                  <a:pt x="1945858" y="190894"/>
                </a:cubicBezTo>
                <a:cubicBezTo>
                  <a:pt x="1988179" y="190894"/>
                  <a:pt x="2008889" y="212505"/>
                  <a:pt x="2008889" y="244020"/>
                </a:cubicBezTo>
                <a:lnTo>
                  <a:pt x="2008889" y="247622"/>
                </a:lnTo>
                <a:lnTo>
                  <a:pt x="1932351" y="247622"/>
                </a:lnTo>
                <a:cubicBezTo>
                  <a:pt x="1851311" y="247622"/>
                  <a:pt x="1800886" y="284540"/>
                  <a:pt x="1800886" y="345770"/>
                </a:cubicBezTo>
                <a:cubicBezTo>
                  <a:pt x="1800886" y="397096"/>
                  <a:pt x="1838705" y="433113"/>
                  <a:pt x="1902636" y="433113"/>
                </a:cubicBezTo>
                <a:cubicBezTo>
                  <a:pt x="1948559" y="433113"/>
                  <a:pt x="1988179" y="412403"/>
                  <a:pt x="2009789" y="382689"/>
                </a:cubicBezTo>
                <a:lnTo>
                  <a:pt x="2009789" y="427711"/>
                </a:lnTo>
                <a:lnTo>
                  <a:pt x="2081825" y="427711"/>
                </a:lnTo>
                <a:lnTo>
                  <a:pt x="2081825" y="246722"/>
                </a:lnTo>
                <a:cubicBezTo>
                  <a:pt x="2081825" y="173786"/>
                  <a:pt x="2033201" y="128763"/>
                  <a:pt x="1946758" y="128763"/>
                </a:cubicBezTo>
                <a:close/>
                <a:moveTo>
                  <a:pt x="2010690" y="317857"/>
                </a:moveTo>
                <a:cubicBezTo>
                  <a:pt x="1996282" y="349372"/>
                  <a:pt x="1961165" y="370983"/>
                  <a:pt x="1925148" y="370983"/>
                </a:cubicBezTo>
                <a:cubicBezTo>
                  <a:pt x="1894532" y="370983"/>
                  <a:pt x="1880125" y="360178"/>
                  <a:pt x="1880125" y="339467"/>
                </a:cubicBezTo>
                <a:cubicBezTo>
                  <a:pt x="1880125" y="316956"/>
                  <a:pt x="1898134" y="302549"/>
                  <a:pt x="1942256" y="302549"/>
                </a:cubicBezTo>
                <a:lnTo>
                  <a:pt x="2010690" y="302549"/>
                </a:lnTo>
                <a:lnTo>
                  <a:pt x="2010690" y="317857"/>
                </a:lnTo>
                <a:close/>
                <a:moveTo>
                  <a:pt x="155777" y="31516"/>
                </a:moveTo>
                <a:lnTo>
                  <a:pt x="0" y="31516"/>
                </a:lnTo>
                <a:lnTo>
                  <a:pt x="0" y="425910"/>
                </a:lnTo>
                <a:lnTo>
                  <a:pt x="76538" y="425910"/>
                </a:lnTo>
                <a:lnTo>
                  <a:pt x="76538" y="318757"/>
                </a:lnTo>
                <a:lnTo>
                  <a:pt x="154876" y="318757"/>
                </a:lnTo>
                <a:cubicBezTo>
                  <a:pt x="244020" y="318757"/>
                  <a:pt x="303449" y="253025"/>
                  <a:pt x="303449" y="174686"/>
                </a:cubicBezTo>
                <a:cubicBezTo>
                  <a:pt x="303449" y="95447"/>
                  <a:pt x="244020" y="31516"/>
                  <a:pt x="155777" y="31516"/>
                </a:cubicBezTo>
                <a:close/>
                <a:moveTo>
                  <a:pt x="150374" y="247622"/>
                </a:moveTo>
                <a:lnTo>
                  <a:pt x="76538" y="247622"/>
                </a:lnTo>
                <a:lnTo>
                  <a:pt x="76538" y="101750"/>
                </a:lnTo>
                <a:lnTo>
                  <a:pt x="150374" y="101750"/>
                </a:lnTo>
                <a:cubicBezTo>
                  <a:pt x="195396" y="101750"/>
                  <a:pt x="226011" y="132365"/>
                  <a:pt x="226011" y="175587"/>
                </a:cubicBezTo>
                <a:cubicBezTo>
                  <a:pt x="226011" y="217007"/>
                  <a:pt x="196297" y="247622"/>
                  <a:pt x="150374" y="247622"/>
                </a:cubicBezTo>
                <a:close/>
                <a:moveTo>
                  <a:pt x="6854173" y="6303"/>
                </a:moveTo>
                <a:lnTo>
                  <a:pt x="6777636" y="6303"/>
                </a:lnTo>
                <a:lnTo>
                  <a:pt x="6716406" y="99049"/>
                </a:lnTo>
                <a:lnTo>
                  <a:pt x="6772233" y="99049"/>
                </a:lnTo>
                <a:lnTo>
                  <a:pt x="6854173" y="6303"/>
                </a:lnTo>
                <a:close/>
                <a:moveTo>
                  <a:pt x="1643309" y="128763"/>
                </a:moveTo>
                <a:cubicBezTo>
                  <a:pt x="1607291" y="128763"/>
                  <a:pt x="1576676" y="144971"/>
                  <a:pt x="1557767" y="171084"/>
                </a:cubicBezTo>
                <a:lnTo>
                  <a:pt x="1557767" y="134166"/>
                </a:lnTo>
                <a:lnTo>
                  <a:pt x="1483030" y="134166"/>
                </a:lnTo>
                <a:lnTo>
                  <a:pt x="1483030" y="425910"/>
                </a:lnTo>
                <a:lnTo>
                  <a:pt x="1557767" y="425910"/>
                </a:lnTo>
                <a:lnTo>
                  <a:pt x="1557767" y="265631"/>
                </a:lnTo>
                <a:cubicBezTo>
                  <a:pt x="1557767" y="220609"/>
                  <a:pt x="1584780" y="194496"/>
                  <a:pt x="1619897" y="194496"/>
                </a:cubicBezTo>
                <a:cubicBezTo>
                  <a:pt x="1659517" y="194496"/>
                  <a:pt x="1679327" y="220609"/>
                  <a:pt x="1679327" y="262029"/>
                </a:cubicBezTo>
                <a:lnTo>
                  <a:pt x="1679327" y="426810"/>
                </a:lnTo>
                <a:lnTo>
                  <a:pt x="1755864" y="426810"/>
                </a:lnTo>
                <a:lnTo>
                  <a:pt x="1755864" y="250323"/>
                </a:lnTo>
                <a:cubicBezTo>
                  <a:pt x="1755864" y="173786"/>
                  <a:pt x="1711743" y="128763"/>
                  <a:pt x="1643309" y="128763"/>
                </a:cubicBezTo>
                <a:close/>
                <a:moveTo>
                  <a:pt x="1059822" y="361978"/>
                </a:moveTo>
                <a:cubicBezTo>
                  <a:pt x="1040912" y="361978"/>
                  <a:pt x="1028306" y="351173"/>
                  <a:pt x="1028306" y="320558"/>
                </a:cubicBezTo>
                <a:lnTo>
                  <a:pt x="1028306" y="200799"/>
                </a:lnTo>
                <a:lnTo>
                  <a:pt x="1104844" y="200799"/>
                </a:lnTo>
                <a:lnTo>
                  <a:pt x="1104844" y="135067"/>
                </a:lnTo>
                <a:lnTo>
                  <a:pt x="1028306" y="135067"/>
                </a:lnTo>
                <a:lnTo>
                  <a:pt x="1028306" y="27914"/>
                </a:lnTo>
                <a:lnTo>
                  <a:pt x="954470" y="71135"/>
                </a:lnTo>
                <a:lnTo>
                  <a:pt x="954470" y="134166"/>
                </a:lnTo>
                <a:lnTo>
                  <a:pt x="900443" y="134166"/>
                </a:lnTo>
                <a:lnTo>
                  <a:pt x="900443" y="199899"/>
                </a:lnTo>
                <a:lnTo>
                  <a:pt x="954470" y="199899"/>
                </a:lnTo>
                <a:lnTo>
                  <a:pt x="954470" y="322359"/>
                </a:lnTo>
                <a:cubicBezTo>
                  <a:pt x="954470" y="401598"/>
                  <a:pt x="990487" y="431313"/>
                  <a:pt x="1050817" y="431313"/>
                </a:cubicBezTo>
                <a:cubicBezTo>
                  <a:pt x="1077830" y="431313"/>
                  <a:pt x="1101242" y="423209"/>
                  <a:pt x="1120151" y="408801"/>
                </a:cubicBezTo>
                <a:lnTo>
                  <a:pt x="1085934" y="350273"/>
                </a:lnTo>
                <a:cubicBezTo>
                  <a:pt x="1078731" y="358377"/>
                  <a:pt x="1070627" y="361978"/>
                  <a:pt x="1059822" y="361978"/>
                </a:cubicBezTo>
                <a:close/>
                <a:moveTo>
                  <a:pt x="11717467" y="361078"/>
                </a:moveTo>
                <a:cubicBezTo>
                  <a:pt x="11672445" y="361078"/>
                  <a:pt x="11637327" y="324160"/>
                  <a:pt x="11637327" y="280038"/>
                </a:cubicBezTo>
                <a:cubicBezTo>
                  <a:pt x="11637327" y="235016"/>
                  <a:pt x="11672445" y="198098"/>
                  <a:pt x="11717467" y="198098"/>
                </a:cubicBezTo>
                <a:cubicBezTo>
                  <a:pt x="11750783" y="198098"/>
                  <a:pt x="11777796" y="217007"/>
                  <a:pt x="11789502" y="248522"/>
                </a:cubicBezTo>
                <a:lnTo>
                  <a:pt x="11857936" y="220609"/>
                </a:lnTo>
                <a:cubicBezTo>
                  <a:pt x="11835425" y="165682"/>
                  <a:pt x="11783199" y="127863"/>
                  <a:pt x="11715665" y="127863"/>
                </a:cubicBezTo>
                <a:cubicBezTo>
                  <a:pt x="11629223" y="127863"/>
                  <a:pt x="11562590" y="193595"/>
                  <a:pt x="11562590" y="280038"/>
                </a:cubicBezTo>
                <a:cubicBezTo>
                  <a:pt x="11562590" y="364680"/>
                  <a:pt x="11628323" y="432213"/>
                  <a:pt x="11715665" y="432213"/>
                </a:cubicBezTo>
                <a:cubicBezTo>
                  <a:pt x="11785000" y="432213"/>
                  <a:pt x="11833623" y="393494"/>
                  <a:pt x="11858836" y="339467"/>
                </a:cubicBezTo>
                <a:lnTo>
                  <a:pt x="11789502" y="310653"/>
                </a:lnTo>
                <a:cubicBezTo>
                  <a:pt x="11777796" y="340368"/>
                  <a:pt x="11752583" y="361078"/>
                  <a:pt x="11717467" y="361078"/>
                </a:cubicBezTo>
                <a:close/>
                <a:moveTo>
                  <a:pt x="10763897" y="179188"/>
                </a:moveTo>
                <a:lnTo>
                  <a:pt x="10763897" y="134166"/>
                </a:lnTo>
                <a:lnTo>
                  <a:pt x="10690060" y="134166"/>
                </a:lnTo>
                <a:lnTo>
                  <a:pt x="10690060" y="425910"/>
                </a:lnTo>
                <a:lnTo>
                  <a:pt x="10763897" y="425910"/>
                </a:lnTo>
                <a:lnTo>
                  <a:pt x="10763897" y="271934"/>
                </a:lnTo>
                <a:cubicBezTo>
                  <a:pt x="10763897" y="222410"/>
                  <a:pt x="10789109" y="203500"/>
                  <a:pt x="10826928" y="203500"/>
                </a:cubicBezTo>
                <a:cubicBezTo>
                  <a:pt x="10844037" y="203500"/>
                  <a:pt x="10857544" y="208003"/>
                  <a:pt x="10865647" y="213405"/>
                </a:cubicBezTo>
                <a:lnTo>
                  <a:pt x="10892660" y="139569"/>
                </a:lnTo>
                <a:cubicBezTo>
                  <a:pt x="10880055" y="133266"/>
                  <a:pt x="10862946" y="127863"/>
                  <a:pt x="10843136" y="127863"/>
                </a:cubicBezTo>
                <a:cubicBezTo>
                  <a:pt x="10807118" y="128763"/>
                  <a:pt x="10778304" y="144971"/>
                  <a:pt x="10763897" y="179188"/>
                </a:cubicBezTo>
                <a:close/>
                <a:moveTo>
                  <a:pt x="10555895" y="295346"/>
                </a:moveTo>
                <a:cubicBezTo>
                  <a:pt x="10555895" y="340368"/>
                  <a:pt x="10529782" y="366481"/>
                  <a:pt x="10494665" y="366481"/>
                </a:cubicBezTo>
                <a:cubicBezTo>
                  <a:pt x="10455045" y="366481"/>
                  <a:pt x="10435236" y="341268"/>
                  <a:pt x="10435236" y="299848"/>
                </a:cubicBezTo>
                <a:lnTo>
                  <a:pt x="10435236" y="134166"/>
                </a:lnTo>
                <a:lnTo>
                  <a:pt x="10358698" y="134166"/>
                </a:lnTo>
                <a:lnTo>
                  <a:pt x="10358698" y="308852"/>
                </a:lnTo>
                <a:cubicBezTo>
                  <a:pt x="10358698" y="385390"/>
                  <a:pt x="10400118" y="431313"/>
                  <a:pt x="10472154" y="431313"/>
                </a:cubicBezTo>
                <a:cubicBezTo>
                  <a:pt x="10508171" y="431313"/>
                  <a:pt x="10537886" y="415105"/>
                  <a:pt x="10556795" y="388992"/>
                </a:cubicBezTo>
                <a:lnTo>
                  <a:pt x="10556795" y="425910"/>
                </a:lnTo>
                <a:lnTo>
                  <a:pt x="10631532" y="425009"/>
                </a:lnTo>
                <a:lnTo>
                  <a:pt x="10631532" y="134166"/>
                </a:lnTo>
                <a:lnTo>
                  <a:pt x="10555895" y="135067"/>
                </a:lnTo>
                <a:lnTo>
                  <a:pt x="10555895" y="295346"/>
                </a:lnTo>
                <a:close/>
                <a:moveTo>
                  <a:pt x="4398665" y="128763"/>
                </a:moveTo>
                <a:cubicBezTo>
                  <a:pt x="4311322" y="128763"/>
                  <a:pt x="4245590" y="196297"/>
                  <a:pt x="4245590" y="280938"/>
                </a:cubicBezTo>
                <a:cubicBezTo>
                  <a:pt x="4245590" y="365580"/>
                  <a:pt x="4305919" y="432213"/>
                  <a:pt x="4400466" y="432213"/>
                </a:cubicBezTo>
                <a:cubicBezTo>
                  <a:pt x="4464397" y="432213"/>
                  <a:pt x="4505818" y="406100"/>
                  <a:pt x="4534632" y="364680"/>
                </a:cubicBezTo>
                <a:lnTo>
                  <a:pt x="4473402" y="328662"/>
                </a:lnTo>
                <a:cubicBezTo>
                  <a:pt x="4458995" y="352074"/>
                  <a:pt x="4435583" y="367381"/>
                  <a:pt x="4401366" y="367381"/>
                </a:cubicBezTo>
                <a:cubicBezTo>
                  <a:pt x="4358145" y="367381"/>
                  <a:pt x="4327530" y="343970"/>
                  <a:pt x="4317625" y="306151"/>
                </a:cubicBezTo>
                <a:lnTo>
                  <a:pt x="4549039" y="306151"/>
                </a:lnTo>
                <a:lnTo>
                  <a:pt x="4549039" y="278237"/>
                </a:lnTo>
                <a:cubicBezTo>
                  <a:pt x="4549039" y="191795"/>
                  <a:pt x="4486008" y="128763"/>
                  <a:pt x="4398665" y="128763"/>
                </a:cubicBezTo>
                <a:close/>
                <a:moveTo>
                  <a:pt x="4319426" y="247622"/>
                </a:moveTo>
                <a:cubicBezTo>
                  <a:pt x="4331132" y="213405"/>
                  <a:pt x="4360846" y="191795"/>
                  <a:pt x="4398665" y="191795"/>
                </a:cubicBezTo>
                <a:cubicBezTo>
                  <a:pt x="4437384" y="191795"/>
                  <a:pt x="4465298" y="211604"/>
                  <a:pt x="4475203" y="247622"/>
                </a:cubicBezTo>
                <a:lnTo>
                  <a:pt x="4319426" y="247622"/>
                </a:lnTo>
                <a:close/>
                <a:moveTo>
                  <a:pt x="7455669" y="128763"/>
                </a:moveTo>
                <a:cubicBezTo>
                  <a:pt x="7368326" y="128763"/>
                  <a:pt x="7302594" y="196297"/>
                  <a:pt x="7302594" y="280938"/>
                </a:cubicBezTo>
                <a:cubicBezTo>
                  <a:pt x="7302594" y="365580"/>
                  <a:pt x="7362924" y="432213"/>
                  <a:pt x="7457470" y="432213"/>
                </a:cubicBezTo>
                <a:cubicBezTo>
                  <a:pt x="7521402" y="432213"/>
                  <a:pt x="7562822" y="406100"/>
                  <a:pt x="7591636" y="364680"/>
                </a:cubicBezTo>
                <a:lnTo>
                  <a:pt x="7530406" y="328662"/>
                </a:lnTo>
                <a:cubicBezTo>
                  <a:pt x="7515999" y="352074"/>
                  <a:pt x="7492587" y="367381"/>
                  <a:pt x="7458371" y="367381"/>
                </a:cubicBezTo>
                <a:cubicBezTo>
                  <a:pt x="7415149" y="367381"/>
                  <a:pt x="7384534" y="343970"/>
                  <a:pt x="7374629" y="306151"/>
                </a:cubicBezTo>
                <a:lnTo>
                  <a:pt x="7606043" y="306151"/>
                </a:lnTo>
                <a:lnTo>
                  <a:pt x="7606043" y="278237"/>
                </a:lnTo>
                <a:cubicBezTo>
                  <a:pt x="7606944" y="191795"/>
                  <a:pt x="7543913" y="128763"/>
                  <a:pt x="7455669" y="128763"/>
                </a:cubicBezTo>
                <a:close/>
                <a:moveTo>
                  <a:pt x="7377331" y="247622"/>
                </a:moveTo>
                <a:cubicBezTo>
                  <a:pt x="7389036" y="213405"/>
                  <a:pt x="7418751" y="191795"/>
                  <a:pt x="7456570" y="191795"/>
                </a:cubicBezTo>
                <a:cubicBezTo>
                  <a:pt x="7495289" y="191795"/>
                  <a:pt x="7523203" y="211604"/>
                  <a:pt x="7533107" y="247622"/>
                </a:cubicBezTo>
                <a:lnTo>
                  <a:pt x="7377331" y="247622"/>
                </a:lnTo>
                <a:close/>
                <a:moveTo>
                  <a:pt x="9532091" y="31516"/>
                </a:moveTo>
                <a:lnTo>
                  <a:pt x="9382617" y="425910"/>
                </a:lnTo>
                <a:lnTo>
                  <a:pt x="9460956" y="425910"/>
                </a:lnTo>
                <a:lnTo>
                  <a:pt x="9487069" y="353874"/>
                </a:lnTo>
                <a:lnTo>
                  <a:pt x="9651850" y="353874"/>
                </a:lnTo>
                <a:lnTo>
                  <a:pt x="9677963" y="425910"/>
                </a:lnTo>
                <a:lnTo>
                  <a:pt x="9756301" y="425910"/>
                </a:lnTo>
                <a:lnTo>
                  <a:pt x="9606828" y="31516"/>
                </a:lnTo>
                <a:lnTo>
                  <a:pt x="9532091" y="31516"/>
                </a:lnTo>
                <a:close/>
                <a:moveTo>
                  <a:pt x="9512281" y="285441"/>
                </a:moveTo>
                <a:lnTo>
                  <a:pt x="9569910" y="128763"/>
                </a:lnTo>
                <a:lnTo>
                  <a:pt x="9626637" y="285441"/>
                </a:lnTo>
                <a:lnTo>
                  <a:pt x="9512281" y="285441"/>
                </a:lnTo>
                <a:close/>
                <a:moveTo>
                  <a:pt x="6752424" y="128763"/>
                </a:moveTo>
                <a:cubicBezTo>
                  <a:pt x="6665080" y="128763"/>
                  <a:pt x="6599348" y="196297"/>
                  <a:pt x="6599348" y="280938"/>
                </a:cubicBezTo>
                <a:cubicBezTo>
                  <a:pt x="6599348" y="365580"/>
                  <a:pt x="6659677" y="432213"/>
                  <a:pt x="6754224" y="432213"/>
                </a:cubicBezTo>
                <a:cubicBezTo>
                  <a:pt x="6818156" y="432213"/>
                  <a:pt x="6859576" y="406100"/>
                  <a:pt x="6888390" y="364680"/>
                </a:cubicBezTo>
                <a:lnTo>
                  <a:pt x="6827160" y="328662"/>
                </a:lnTo>
                <a:cubicBezTo>
                  <a:pt x="6812753" y="352074"/>
                  <a:pt x="6789341" y="367381"/>
                  <a:pt x="6755125" y="367381"/>
                </a:cubicBezTo>
                <a:cubicBezTo>
                  <a:pt x="6711904" y="367381"/>
                  <a:pt x="6681288" y="343970"/>
                  <a:pt x="6671384" y="306151"/>
                </a:cubicBezTo>
                <a:lnTo>
                  <a:pt x="6902797" y="306151"/>
                </a:lnTo>
                <a:lnTo>
                  <a:pt x="6902797" y="278237"/>
                </a:lnTo>
                <a:cubicBezTo>
                  <a:pt x="6902797" y="191795"/>
                  <a:pt x="6839766" y="128763"/>
                  <a:pt x="6752424" y="128763"/>
                </a:cubicBezTo>
                <a:close/>
                <a:moveTo>
                  <a:pt x="6673184" y="247622"/>
                </a:moveTo>
                <a:cubicBezTo>
                  <a:pt x="6684890" y="213405"/>
                  <a:pt x="6714605" y="191795"/>
                  <a:pt x="6752424" y="191795"/>
                </a:cubicBezTo>
                <a:cubicBezTo>
                  <a:pt x="6791142" y="191795"/>
                  <a:pt x="6819056" y="211604"/>
                  <a:pt x="6828961" y="247622"/>
                </a:cubicBezTo>
                <a:lnTo>
                  <a:pt x="6673184" y="247622"/>
                </a:lnTo>
                <a:close/>
                <a:moveTo>
                  <a:pt x="7083786" y="361978"/>
                </a:moveTo>
                <a:cubicBezTo>
                  <a:pt x="7064877" y="361978"/>
                  <a:pt x="7052271" y="351173"/>
                  <a:pt x="7052271" y="320558"/>
                </a:cubicBezTo>
                <a:lnTo>
                  <a:pt x="7052271" y="200799"/>
                </a:lnTo>
                <a:lnTo>
                  <a:pt x="7128809" y="200799"/>
                </a:lnTo>
                <a:lnTo>
                  <a:pt x="7128809" y="135067"/>
                </a:lnTo>
                <a:lnTo>
                  <a:pt x="7052271" y="135067"/>
                </a:lnTo>
                <a:lnTo>
                  <a:pt x="7052271" y="27914"/>
                </a:lnTo>
                <a:lnTo>
                  <a:pt x="6978435" y="71135"/>
                </a:lnTo>
                <a:lnTo>
                  <a:pt x="6978435" y="134166"/>
                </a:lnTo>
                <a:lnTo>
                  <a:pt x="6924408" y="134166"/>
                </a:lnTo>
                <a:lnTo>
                  <a:pt x="6924408" y="199899"/>
                </a:lnTo>
                <a:lnTo>
                  <a:pt x="6978435" y="199899"/>
                </a:lnTo>
                <a:lnTo>
                  <a:pt x="6978435" y="322359"/>
                </a:lnTo>
                <a:cubicBezTo>
                  <a:pt x="6978435" y="401598"/>
                  <a:pt x="7014452" y="431313"/>
                  <a:pt x="7074782" y="431313"/>
                </a:cubicBezTo>
                <a:cubicBezTo>
                  <a:pt x="7101795" y="431313"/>
                  <a:pt x="7125207" y="423209"/>
                  <a:pt x="7144116" y="408801"/>
                </a:cubicBezTo>
                <a:lnTo>
                  <a:pt x="7109899" y="350273"/>
                </a:lnTo>
                <a:cubicBezTo>
                  <a:pt x="7101795" y="358377"/>
                  <a:pt x="7093691" y="361978"/>
                  <a:pt x="7083786" y="361978"/>
                </a:cubicBezTo>
                <a:close/>
                <a:moveTo>
                  <a:pt x="7177432" y="425910"/>
                </a:moveTo>
                <a:lnTo>
                  <a:pt x="7253970" y="425910"/>
                </a:lnTo>
                <a:lnTo>
                  <a:pt x="7253970" y="134166"/>
                </a:lnTo>
                <a:lnTo>
                  <a:pt x="7177432" y="134166"/>
                </a:lnTo>
                <a:lnTo>
                  <a:pt x="7177432" y="425910"/>
                </a:lnTo>
                <a:close/>
                <a:moveTo>
                  <a:pt x="9299777" y="27914"/>
                </a:moveTo>
                <a:cubicBezTo>
                  <a:pt x="9270962" y="27914"/>
                  <a:pt x="9250253" y="47724"/>
                  <a:pt x="9250253" y="76538"/>
                </a:cubicBezTo>
                <a:cubicBezTo>
                  <a:pt x="9250253" y="99049"/>
                  <a:pt x="9265560" y="116157"/>
                  <a:pt x="9288071" y="116157"/>
                </a:cubicBezTo>
                <a:cubicBezTo>
                  <a:pt x="9299777" y="116157"/>
                  <a:pt x="9308782" y="111655"/>
                  <a:pt x="9313284" y="101750"/>
                </a:cubicBezTo>
                <a:cubicBezTo>
                  <a:pt x="9309682" y="125162"/>
                  <a:pt x="9294374" y="145872"/>
                  <a:pt x="9262858" y="169283"/>
                </a:cubicBezTo>
                <a:lnTo>
                  <a:pt x="9286270" y="194496"/>
                </a:lnTo>
                <a:cubicBezTo>
                  <a:pt x="9325889" y="165682"/>
                  <a:pt x="9352902" y="131465"/>
                  <a:pt x="9352902" y="87343"/>
                </a:cubicBezTo>
                <a:cubicBezTo>
                  <a:pt x="9353804" y="54027"/>
                  <a:pt x="9334894" y="27914"/>
                  <a:pt x="9299777" y="27914"/>
                </a:cubicBezTo>
                <a:close/>
                <a:moveTo>
                  <a:pt x="7728504" y="179188"/>
                </a:moveTo>
                <a:lnTo>
                  <a:pt x="7728504" y="134166"/>
                </a:lnTo>
                <a:lnTo>
                  <a:pt x="7654667" y="134166"/>
                </a:lnTo>
                <a:lnTo>
                  <a:pt x="7654667" y="425910"/>
                </a:lnTo>
                <a:lnTo>
                  <a:pt x="7728504" y="425910"/>
                </a:lnTo>
                <a:lnTo>
                  <a:pt x="7728504" y="271934"/>
                </a:lnTo>
                <a:cubicBezTo>
                  <a:pt x="7728504" y="222410"/>
                  <a:pt x="7753716" y="203500"/>
                  <a:pt x="7791535" y="203500"/>
                </a:cubicBezTo>
                <a:cubicBezTo>
                  <a:pt x="7808643" y="203500"/>
                  <a:pt x="7822150" y="208003"/>
                  <a:pt x="7830254" y="213405"/>
                </a:cubicBezTo>
                <a:lnTo>
                  <a:pt x="7857267" y="139569"/>
                </a:lnTo>
                <a:cubicBezTo>
                  <a:pt x="7844661" y="133266"/>
                  <a:pt x="7827552" y="127863"/>
                  <a:pt x="7807742" y="127863"/>
                </a:cubicBezTo>
                <a:cubicBezTo>
                  <a:pt x="7771725" y="128763"/>
                  <a:pt x="7742911" y="144971"/>
                  <a:pt x="7728504" y="179188"/>
                </a:cubicBezTo>
                <a:close/>
                <a:moveTo>
                  <a:pt x="8797329" y="128763"/>
                </a:moveTo>
                <a:cubicBezTo>
                  <a:pt x="8709986" y="128763"/>
                  <a:pt x="8644254" y="196297"/>
                  <a:pt x="8644254" y="280938"/>
                </a:cubicBezTo>
                <a:cubicBezTo>
                  <a:pt x="8644254" y="365580"/>
                  <a:pt x="8704584" y="432213"/>
                  <a:pt x="8799130" y="432213"/>
                </a:cubicBezTo>
                <a:cubicBezTo>
                  <a:pt x="8863062" y="432213"/>
                  <a:pt x="8904482" y="406100"/>
                  <a:pt x="8933296" y="364680"/>
                </a:cubicBezTo>
                <a:lnTo>
                  <a:pt x="8872066" y="328662"/>
                </a:lnTo>
                <a:cubicBezTo>
                  <a:pt x="8857659" y="352074"/>
                  <a:pt x="8834247" y="367381"/>
                  <a:pt x="8800031" y="367381"/>
                </a:cubicBezTo>
                <a:cubicBezTo>
                  <a:pt x="8756809" y="367381"/>
                  <a:pt x="8726194" y="343970"/>
                  <a:pt x="8716290" y="306151"/>
                </a:cubicBezTo>
                <a:lnTo>
                  <a:pt x="8947704" y="306151"/>
                </a:lnTo>
                <a:lnTo>
                  <a:pt x="8947704" y="278237"/>
                </a:lnTo>
                <a:cubicBezTo>
                  <a:pt x="8947704" y="191795"/>
                  <a:pt x="8884672" y="128763"/>
                  <a:pt x="8797329" y="128763"/>
                </a:cubicBezTo>
                <a:close/>
                <a:moveTo>
                  <a:pt x="8718091" y="247622"/>
                </a:moveTo>
                <a:cubicBezTo>
                  <a:pt x="8729796" y="213405"/>
                  <a:pt x="8759511" y="191795"/>
                  <a:pt x="8797329" y="191795"/>
                </a:cubicBezTo>
                <a:cubicBezTo>
                  <a:pt x="8836048" y="191795"/>
                  <a:pt x="8863962" y="211604"/>
                  <a:pt x="8873867" y="247622"/>
                </a:cubicBezTo>
                <a:lnTo>
                  <a:pt x="8718091" y="247622"/>
                </a:lnTo>
                <a:close/>
                <a:moveTo>
                  <a:pt x="8521794" y="171985"/>
                </a:moveTo>
                <a:cubicBezTo>
                  <a:pt x="8501984" y="144971"/>
                  <a:pt x="8469568" y="128763"/>
                  <a:pt x="8431750" y="128763"/>
                </a:cubicBezTo>
                <a:cubicBezTo>
                  <a:pt x="8357013" y="128763"/>
                  <a:pt x="8290380" y="187292"/>
                  <a:pt x="8290380" y="280938"/>
                </a:cubicBezTo>
                <a:cubicBezTo>
                  <a:pt x="8290380" y="373684"/>
                  <a:pt x="8358814" y="433113"/>
                  <a:pt x="8430849" y="433113"/>
                </a:cubicBezTo>
                <a:cubicBezTo>
                  <a:pt x="8468668" y="433113"/>
                  <a:pt x="8501984" y="416005"/>
                  <a:pt x="8521794" y="387191"/>
                </a:cubicBezTo>
                <a:lnTo>
                  <a:pt x="8521794" y="426810"/>
                </a:lnTo>
                <a:lnTo>
                  <a:pt x="8595630" y="426810"/>
                </a:lnTo>
                <a:lnTo>
                  <a:pt x="8595630" y="0"/>
                </a:lnTo>
                <a:lnTo>
                  <a:pt x="8521794" y="0"/>
                </a:lnTo>
                <a:lnTo>
                  <a:pt x="8521794" y="171985"/>
                </a:lnTo>
                <a:close/>
                <a:moveTo>
                  <a:pt x="8445256" y="361978"/>
                </a:moveTo>
                <a:cubicBezTo>
                  <a:pt x="8400234" y="361978"/>
                  <a:pt x="8364217" y="325961"/>
                  <a:pt x="8364217" y="280038"/>
                </a:cubicBezTo>
                <a:cubicBezTo>
                  <a:pt x="8364217" y="234115"/>
                  <a:pt x="8400234" y="198098"/>
                  <a:pt x="8445256" y="198098"/>
                </a:cubicBezTo>
                <a:cubicBezTo>
                  <a:pt x="8491179" y="198098"/>
                  <a:pt x="8526296" y="235016"/>
                  <a:pt x="8526296" y="280038"/>
                </a:cubicBezTo>
                <a:cubicBezTo>
                  <a:pt x="8526296" y="325060"/>
                  <a:pt x="8491179" y="361978"/>
                  <a:pt x="8445256" y="361978"/>
                </a:cubicBezTo>
                <a:close/>
                <a:moveTo>
                  <a:pt x="8020247" y="246722"/>
                </a:moveTo>
                <a:cubicBezTo>
                  <a:pt x="7977926" y="237717"/>
                  <a:pt x="7953614" y="232314"/>
                  <a:pt x="7953614" y="214306"/>
                </a:cubicBezTo>
                <a:cubicBezTo>
                  <a:pt x="7953614" y="198098"/>
                  <a:pt x="7968022" y="186392"/>
                  <a:pt x="7996835" y="186392"/>
                </a:cubicBezTo>
                <a:cubicBezTo>
                  <a:pt x="8023849" y="186392"/>
                  <a:pt x="8041858" y="198098"/>
                  <a:pt x="8054464" y="217007"/>
                </a:cubicBezTo>
                <a:lnTo>
                  <a:pt x="8122898" y="189093"/>
                </a:lnTo>
                <a:cubicBezTo>
                  <a:pt x="8095884" y="150374"/>
                  <a:pt x="8058966" y="126963"/>
                  <a:pt x="7997736" y="126963"/>
                </a:cubicBezTo>
                <a:cubicBezTo>
                  <a:pt x="7925701" y="126062"/>
                  <a:pt x="7877977" y="169283"/>
                  <a:pt x="7877977" y="217907"/>
                </a:cubicBezTo>
                <a:cubicBezTo>
                  <a:pt x="7877977" y="279138"/>
                  <a:pt x="7932904" y="294445"/>
                  <a:pt x="7981528" y="305250"/>
                </a:cubicBezTo>
                <a:cubicBezTo>
                  <a:pt x="8018446" y="312454"/>
                  <a:pt x="8049962" y="317857"/>
                  <a:pt x="8049962" y="338567"/>
                </a:cubicBezTo>
                <a:cubicBezTo>
                  <a:pt x="8049962" y="355675"/>
                  <a:pt x="8033754" y="370082"/>
                  <a:pt x="8003139" y="370082"/>
                </a:cubicBezTo>
                <a:cubicBezTo>
                  <a:pt x="7972524" y="370082"/>
                  <a:pt x="7949112" y="356576"/>
                  <a:pt x="7936506" y="330463"/>
                </a:cubicBezTo>
                <a:lnTo>
                  <a:pt x="7864471" y="358377"/>
                </a:lnTo>
                <a:cubicBezTo>
                  <a:pt x="7887882" y="405200"/>
                  <a:pt x="7931103" y="430412"/>
                  <a:pt x="8000437" y="430412"/>
                </a:cubicBezTo>
                <a:cubicBezTo>
                  <a:pt x="8085079" y="431313"/>
                  <a:pt x="8125599" y="379987"/>
                  <a:pt x="8125599" y="334065"/>
                </a:cubicBezTo>
                <a:cubicBezTo>
                  <a:pt x="8126500" y="273735"/>
                  <a:pt x="8068871" y="256626"/>
                  <a:pt x="8020247" y="246722"/>
                </a:cubicBezTo>
                <a:close/>
                <a:moveTo>
                  <a:pt x="7215251" y="3602"/>
                </a:moveTo>
                <a:cubicBezTo>
                  <a:pt x="7187337" y="3602"/>
                  <a:pt x="7167528" y="24312"/>
                  <a:pt x="7167528" y="52226"/>
                </a:cubicBezTo>
                <a:cubicBezTo>
                  <a:pt x="7167528" y="80139"/>
                  <a:pt x="7187337" y="99949"/>
                  <a:pt x="7215251" y="99949"/>
                </a:cubicBezTo>
                <a:cubicBezTo>
                  <a:pt x="7244065" y="99949"/>
                  <a:pt x="7262974" y="80139"/>
                  <a:pt x="7262974" y="52226"/>
                </a:cubicBezTo>
                <a:cubicBezTo>
                  <a:pt x="7263875" y="24312"/>
                  <a:pt x="7244065" y="3602"/>
                  <a:pt x="7215251" y="3602"/>
                </a:cubicBezTo>
                <a:close/>
                <a:moveTo>
                  <a:pt x="9123290" y="425910"/>
                </a:moveTo>
                <a:lnTo>
                  <a:pt x="9198027" y="425910"/>
                </a:lnTo>
                <a:lnTo>
                  <a:pt x="9198027" y="900"/>
                </a:lnTo>
                <a:lnTo>
                  <a:pt x="9123290" y="900"/>
                </a:lnTo>
                <a:lnTo>
                  <a:pt x="9123290" y="425910"/>
                </a:lnTo>
                <a:close/>
                <a:moveTo>
                  <a:pt x="4732729" y="425910"/>
                </a:moveTo>
                <a:lnTo>
                  <a:pt x="4807466" y="425910"/>
                </a:lnTo>
                <a:lnTo>
                  <a:pt x="4807466" y="900"/>
                </a:lnTo>
                <a:lnTo>
                  <a:pt x="4732729" y="900"/>
                </a:lnTo>
                <a:lnTo>
                  <a:pt x="4732729" y="425910"/>
                </a:lnTo>
                <a:close/>
                <a:moveTo>
                  <a:pt x="4598563" y="425910"/>
                </a:moveTo>
                <a:lnTo>
                  <a:pt x="4675101" y="425910"/>
                </a:lnTo>
                <a:lnTo>
                  <a:pt x="4675101" y="134166"/>
                </a:lnTo>
                <a:lnTo>
                  <a:pt x="4598563" y="134166"/>
                </a:lnTo>
                <a:lnTo>
                  <a:pt x="4598563" y="425910"/>
                </a:lnTo>
                <a:close/>
                <a:moveTo>
                  <a:pt x="4636382" y="3602"/>
                </a:moveTo>
                <a:cubicBezTo>
                  <a:pt x="4608468" y="3602"/>
                  <a:pt x="4588659" y="24312"/>
                  <a:pt x="4588659" y="52226"/>
                </a:cubicBezTo>
                <a:cubicBezTo>
                  <a:pt x="4588659" y="80139"/>
                  <a:pt x="4608468" y="99949"/>
                  <a:pt x="4636382" y="99949"/>
                </a:cubicBezTo>
                <a:cubicBezTo>
                  <a:pt x="4665196" y="99949"/>
                  <a:pt x="4684106" y="80139"/>
                  <a:pt x="4684106" y="52226"/>
                </a:cubicBezTo>
                <a:cubicBezTo>
                  <a:pt x="4684106" y="24312"/>
                  <a:pt x="4664296" y="3602"/>
                  <a:pt x="4636382" y="3602"/>
                </a:cubicBezTo>
                <a:close/>
                <a:moveTo>
                  <a:pt x="5214466" y="171985"/>
                </a:moveTo>
                <a:cubicBezTo>
                  <a:pt x="5194657" y="144971"/>
                  <a:pt x="5162241" y="128763"/>
                  <a:pt x="5124422" y="128763"/>
                </a:cubicBezTo>
                <a:cubicBezTo>
                  <a:pt x="5049685" y="128763"/>
                  <a:pt x="4983053" y="187292"/>
                  <a:pt x="4983053" y="280938"/>
                </a:cubicBezTo>
                <a:cubicBezTo>
                  <a:pt x="4983053" y="373684"/>
                  <a:pt x="5051486" y="432213"/>
                  <a:pt x="5123522" y="432213"/>
                </a:cubicBezTo>
                <a:cubicBezTo>
                  <a:pt x="5161340" y="432213"/>
                  <a:pt x="5194657" y="415105"/>
                  <a:pt x="5214466" y="386290"/>
                </a:cubicBezTo>
                <a:lnTo>
                  <a:pt x="5214466" y="425910"/>
                </a:lnTo>
                <a:lnTo>
                  <a:pt x="5288303" y="425910"/>
                </a:lnTo>
                <a:lnTo>
                  <a:pt x="5288303" y="0"/>
                </a:lnTo>
                <a:lnTo>
                  <a:pt x="5214466" y="0"/>
                </a:lnTo>
                <a:lnTo>
                  <a:pt x="5214466" y="171985"/>
                </a:lnTo>
                <a:close/>
                <a:moveTo>
                  <a:pt x="5137929" y="361978"/>
                </a:moveTo>
                <a:cubicBezTo>
                  <a:pt x="5092906" y="361978"/>
                  <a:pt x="5056889" y="325961"/>
                  <a:pt x="5056889" y="280038"/>
                </a:cubicBezTo>
                <a:cubicBezTo>
                  <a:pt x="5056889" y="234115"/>
                  <a:pt x="5092906" y="198098"/>
                  <a:pt x="5137929" y="198098"/>
                </a:cubicBezTo>
                <a:cubicBezTo>
                  <a:pt x="5183851" y="198098"/>
                  <a:pt x="5218968" y="235016"/>
                  <a:pt x="5218968" y="280038"/>
                </a:cubicBezTo>
                <a:cubicBezTo>
                  <a:pt x="5218968" y="325060"/>
                  <a:pt x="5183851" y="361978"/>
                  <a:pt x="5137929" y="361978"/>
                </a:cubicBezTo>
                <a:close/>
                <a:moveTo>
                  <a:pt x="6439970" y="128763"/>
                </a:moveTo>
                <a:cubicBezTo>
                  <a:pt x="6400350" y="128763"/>
                  <a:pt x="6367033" y="147673"/>
                  <a:pt x="6349025" y="178288"/>
                </a:cubicBezTo>
                <a:cubicBezTo>
                  <a:pt x="6333717" y="146772"/>
                  <a:pt x="6304002" y="128763"/>
                  <a:pt x="6259881" y="128763"/>
                </a:cubicBezTo>
                <a:cubicBezTo>
                  <a:pt x="6224764" y="128763"/>
                  <a:pt x="6196850" y="144071"/>
                  <a:pt x="6178841" y="169283"/>
                </a:cubicBezTo>
                <a:lnTo>
                  <a:pt x="6178841" y="135067"/>
                </a:lnTo>
                <a:lnTo>
                  <a:pt x="6104104" y="135067"/>
                </a:lnTo>
                <a:lnTo>
                  <a:pt x="6104104" y="426810"/>
                </a:lnTo>
                <a:lnTo>
                  <a:pt x="6178841" y="426810"/>
                </a:lnTo>
                <a:lnTo>
                  <a:pt x="6178841" y="264730"/>
                </a:lnTo>
                <a:cubicBezTo>
                  <a:pt x="6178841" y="217907"/>
                  <a:pt x="6201352" y="194496"/>
                  <a:pt x="6236469" y="194496"/>
                </a:cubicBezTo>
                <a:cubicBezTo>
                  <a:pt x="6272487" y="194496"/>
                  <a:pt x="6288695" y="217007"/>
                  <a:pt x="6288695" y="255726"/>
                </a:cubicBezTo>
                <a:lnTo>
                  <a:pt x="6288695" y="426810"/>
                </a:lnTo>
                <a:lnTo>
                  <a:pt x="6365233" y="426810"/>
                </a:lnTo>
                <a:lnTo>
                  <a:pt x="6365233" y="262930"/>
                </a:lnTo>
                <a:cubicBezTo>
                  <a:pt x="6365233" y="217007"/>
                  <a:pt x="6387744" y="194496"/>
                  <a:pt x="6421060" y="194496"/>
                </a:cubicBezTo>
                <a:cubicBezTo>
                  <a:pt x="6458879" y="194496"/>
                  <a:pt x="6475087" y="218808"/>
                  <a:pt x="6475087" y="258427"/>
                </a:cubicBezTo>
                <a:lnTo>
                  <a:pt x="6475087" y="426810"/>
                </a:lnTo>
                <a:lnTo>
                  <a:pt x="6551624" y="426810"/>
                </a:lnTo>
                <a:lnTo>
                  <a:pt x="6551624" y="246722"/>
                </a:lnTo>
                <a:cubicBezTo>
                  <a:pt x="6550724" y="173786"/>
                  <a:pt x="6513806" y="128763"/>
                  <a:pt x="6439970" y="128763"/>
                </a:cubicBezTo>
                <a:close/>
                <a:moveTo>
                  <a:pt x="9925585" y="246722"/>
                </a:moveTo>
                <a:cubicBezTo>
                  <a:pt x="9883264" y="237717"/>
                  <a:pt x="9858952" y="232314"/>
                  <a:pt x="9858952" y="214306"/>
                </a:cubicBezTo>
                <a:cubicBezTo>
                  <a:pt x="9858952" y="198098"/>
                  <a:pt x="9873359" y="186392"/>
                  <a:pt x="9902173" y="186392"/>
                </a:cubicBezTo>
                <a:cubicBezTo>
                  <a:pt x="9929186" y="186392"/>
                  <a:pt x="9947195" y="198098"/>
                  <a:pt x="9959801" y="217007"/>
                </a:cubicBezTo>
                <a:lnTo>
                  <a:pt x="10028235" y="189093"/>
                </a:lnTo>
                <a:cubicBezTo>
                  <a:pt x="10001221" y="150374"/>
                  <a:pt x="9964303" y="126963"/>
                  <a:pt x="9903074" y="126963"/>
                </a:cubicBezTo>
                <a:cubicBezTo>
                  <a:pt x="9831039" y="126062"/>
                  <a:pt x="9783315" y="169283"/>
                  <a:pt x="9783315" y="217907"/>
                </a:cubicBezTo>
                <a:cubicBezTo>
                  <a:pt x="9783315" y="279138"/>
                  <a:pt x="9838241" y="294445"/>
                  <a:pt x="9886866" y="305250"/>
                </a:cubicBezTo>
                <a:cubicBezTo>
                  <a:pt x="9923784" y="312454"/>
                  <a:pt x="9955299" y="317857"/>
                  <a:pt x="9955299" y="338567"/>
                </a:cubicBezTo>
                <a:cubicBezTo>
                  <a:pt x="9955299" y="355675"/>
                  <a:pt x="9939092" y="370082"/>
                  <a:pt x="9908476" y="370082"/>
                </a:cubicBezTo>
                <a:cubicBezTo>
                  <a:pt x="9877861" y="370082"/>
                  <a:pt x="9854450" y="356576"/>
                  <a:pt x="9841843" y="330463"/>
                </a:cubicBezTo>
                <a:lnTo>
                  <a:pt x="9769808" y="358377"/>
                </a:lnTo>
                <a:cubicBezTo>
                  <a:pt x="9793219" y="405200"/>
                  <a:pt x="9836441" y="430412"/>
                  <a:pt x="9905775" y="430412"/>
                </a:cubicBezTo>
                <a:cubicBezTo>
                  <a:pt x="9990417" y="431313"/>
                  <a:pt x="10030936" y="379987"/>
                  <a:pt x="10030936" y="334065"/>
                </a:cubicBezTo>
                <a:cubicBezTo>
                  <a:pt x="10031837" y="273735"/>
                  <a:pt x="9974208" y="256626"/>
                  <a:pt x="9925585" y="246722"/>
                </a:cubicBezTo>
                <a:close/>
                <a:moveTo>
                  <a:pt x="10211925" y="246722"/>
                </a:moveTo>
                <a:cubicBezTo>
                  <a:pt x="10169605" y="237717"/>
                  <a:pt x="10145292" y="232314"/>
                  <a:pt x="10145292" y="214306"/>
                </a:cubicBezTo>
                <a:cubicBezTo>
                  <a:pt x="10145292" y="198098"/>
                  <a:pt x="10159700" y="186392"/>
                  <a:pt x="10188514" y="186392"/>
                </a:cubicBezTo>
                <a:cubicBezTo>
                  <a:pt x="10215527" y="186392"/>
                  <a:pt x="10233536" y="198098"/>
                  <a:pt x="10246143" y="217007"/>
                </a:cubicBezTo>
                <a:lnTo>
                  <a:pt x="10314576" y="189093"/>
                </a:lnTo>
                <a:cubicBezTo>
                  <a:pt x="10287563" y="150374"/>
                  <a:pt x="10250645" y="126963"/>
                  <a:pt x="10189414" y="126963"/>
                </a:cubicBezTo>
                <a:cubicBezTo>
                  <a:pt x="10117379" y="126062"/>
                  <a:pt x="10069656" y="169283"/>
                  <a:pt x="10069656" y="217907"/>
                </a:cubicBezTo>
                <a:cubicBezTo>
                  <a:pt x="10069656" y="279138"/>
                  <a:pt x="10124583" y="294445"/>
                  <a:pt x="10173207" y="305250"/>
                </a:cubicBezTo>
                <a:cubicBezTo>
                  <a:pt x="10210125" y="312454"/>
                  <a:pt x="10241640" y="317857"/>
                  <a:pt x="10241640" y="338567"/>
                </a:cubicBezTo>
                <a:cubicBezTo>
                  <a:pt x="10241640" y="355675"/>
                  <a:pt x="10225432" y="370082"/>
                  <a:pt x="10194817" y="370082"/>
                </a:cubicBezTo>
                <a:cubicBezTo>
                  <a:pt x="10164203" y="370082"/>
                  <a:pt x="10140790" y="356576"/>
                  <a:pt x="10128185" y="330463"/>
                </a:cubicBezTo>
                <a:lnTo>
                  <a:pt x="10056149" y="358377"/>
                </a:lnTo>
                <a:cubicBezTo>
                  <a:pt x="10079561" y="405200"/>
                  <a:pt x="10122781" y="430412"/>
                  <a:pt x="10192116" y="430412"/>
                </a:cubicBezTo>
                <a:cubicBezTo>
                  <a:pt x="10276758" y="431313"/>
                  <a:pt x="10317278" y="379987"/>
                  <a:pt x="10317278" y="334065"/>
                </a:cubicBezTo>
                <a:cubicBezTo>
                  <a:pt x="10318178" y="273735"/>
                  <a:pt x="10260549" y="256626"/>
                  <a:pt x="10211925" y="246722"/>
                </a:cubicBezTo>
                <a:close/>
                <a:moveTo>
                  <a:pt x="5824967" y="246722"/>
                </a:moveTo>
                <a:cubicBezTo>
                  <a:pt x="5782646" y="237717"/>
                  <a:pt x="5758334" y="232314"/>
                  <a:pt x="5758334" y="214306"/>
                </a:cubicBezTo>
                <a:cubicBezTo>
                  <a:pt x="5758334" y="198098"/>
                  <a:pt x="5772741" y="186392"/>
                  <a:pt x="5801555" y="186392"/>
                </a:cubicBezTo>
                <a:cubicBezTo>
                  <a:pt x="5828569" y="186392"/>
                  <a:pt x="5846577" y="198098"/>
                  <a:pt x="5859184" y="217007"/>
                </a:cubicBezTo>
                <a:lnTo>
                  <a:pt x="5927617" y="189093"/>
                </a:lnTo>
                <a:cubicBezTo>
                  <a:pt x="5900604" y="150374"/>
                  <a:pt x="5863686" y="126963"/>
                  <a:pt x="5802456" y="126963"/>
                </a:cubicBezTo>
                <a:cubicBezTo>
                  <a:pt x="5730421" y="126062"/>
                  <a:pt x="5682697" y="169283"/>
                  <a:pt x="5682697" y="217907"/>
                </a:cubicBezTo>
                <a:cubicBezTo>
                  <a:pt x="5682697" y="279138"/>
                  <a:pt x="5737624" y="294445"/>
                  <a:pt x="5786248" y="305250"/>
                </a:cubicBezTo>
                <a:cubicBezTo>
                  <a:pt x="5823166" y="312454"/>
                  <a:pt x="5854682" y="317857"/>
                  <a:pt x="5854682" y="338567"/>
                </a:cubicBezTo>
                <a:cubicBezTo>
                  <a:pt x="5854682" y="355675"/>
                  <a:pt x="5838474" y="370082"/>
                  <a:pt x="5807858" y="370082"/>
                </a:cubicBezTo>
                <a:cubicBezTo>
                  <a:pt x="5777243" y="370082"/>
                  <a:pt x="5753832" y="356576"/>
                  <a:pt x="5741225" y="330463"/>
                </a:cubicBezTo>
                <a:lnTo>
                  <a:pt x="5669190" y="358377"/>
                </a:lnTo>
                <a:cubicBezTo>
                  <a:pt x="5692602" y="405200"/>
                  <a:pt x="5735823" y="430412"/>
                  <a:pt x="5805157" y="430412"/>
                </a:cubicBezTo>
                <a:cubicBezTo>
                  <a:pt x="5889799" y="431313"/>
                  <a:pt x="5930318" y="379987"/>
                  <a:pt x="5930318" y="334065"/>
                </a:cubicBezTo>
                <a:cubicBezTo>
                  <a:pt x="5931219" y="273735"/>
                  <a:pt x="5873591" y="256626"/>
                  <a:pt x="5824967" y="246722"/>
                </a:cubicBezTo>
                <a:close/>
                <a:moveTo>
                  <a:pt x="5490002" y="128763"/>
                </a:moveTo>
                <a:cubicBezTo>
                  <a:pt x="5402659" y="128763"/>
                  <a:pt x="5336927" y="196297"/>
                  <a:pt x="5336927" y="280938"/>
                </a:cubicBezTo>
                <a:cubicBezTo>
                  <a:pt x="5336927" y="365580"/>
                  <a:pt x="5397257" y="432213"/>
                  <a:pt x="5491803" y="432213"/>
                </a:cubicBezTo>
                <a:cubicBezTo>
                  <a:pt x="5555734" y="432213"/>
                  <a:pt x="5597155" y="406100"/>
                  <a:pt x="5625969" y="364680"/>
                </a:cubicBezTo>
                <a:lnTo>
                  <a:pt x="5564739" y="328662"/>
                </a:lnTo>
                <a:cubicBezTo>
                  <a:pt x="5550332" y="352074"/>
                  <a:pt x="5526920" y="367381"/>
                  <a:pt x="5492703" y="367381"/>
                </a:cubicBezTo>
                <a:cubicBezTo>
                  <a:pt x="5449482" y="367381"/>
                  <a:pt x="5418867" y="343970"/>
                  <a:pt x="5408962" y="306151"/>
                </a:cubicBezTo>
                <a:lnTo>
                  <a:pt x="5640376" y="306151"/>
                </a:lnTo>
                <a:lnTo>
                  <a:pt x="5640376" y="278237"/>
                </a:lnTo>
                <a:cubicBezTo>
                  <a:pt x="5640376" y="191795"/>
                  <a:pt x="5577345" y="128763"/>
                  <a:pt x="5490002" y="128763"/>
                </a:cubicBezTo>
                <a:close/>
                <a:moveTo>
                  <a:pt x="5410763" y="247622"/>
                </a:moveTo>
                <a:cubicBezTo>
                  <a:pt x="5422469" y="213405"/>
                  <a:pt x="5452183" y="191795"/>
                  <a:pt x="5490002" y="191795"/>
                </a:cubicBezTo>
                <a:cubicBezTo>
                  <a:pt x="5528721" y="191795"/>
                  <a:pt x="5556635" y="211604"/>
                  <a:pt x="5566540" y="247622"/>
                </a:cubicBezTo>
                <a:lnTo>
                  <a:pt x="5410763" y="247622"/>
                </a:lnTo>
                <a:close/>
              </a:path>
            </a:pathLst>
          </a:custGeom>
          <a:solidFill>
            <a:schemeClr val="tx1"/>
          </a:solidFill>
          <a:ln w="9004" cap="flat">
            <a:noFill/>
            <a:prstDash val="solid"/>
            <a:miter/>
          </a:ln>
        </p:spPr>
        <p:txBody>
          <a:bodyPr rtlCol="0" anchor="ctr"/>
          <a:lstStyle/>
          <a:p>
            <a:endParaRPr lang="fr-FR" sz="1431" noProof="0"/>
          </a:p>
        </p:txBody>
      </p:sp>
      <p:pic>
        <p:nvPicPr>
          <p:cNvPr id="8" name="Graphic 7">
            <a:extLst>
              <a:ext uri="{FF2B5EF4-FFF2-40B4-BE49-F238E27FC236}">
                <a16:creationId xmlns:a16="http://schemas.microsoft.com/office/drawing/2014/main" id="{ACCA4E84-2E49-457F-9B62-C3A0000337F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00000" y="5585439"/>
            <a:ext cx="3394389" cy="462331"/>
          </a:xfrm>
          <a:prstGeom prst="rect">
            <a:avLst/>
          </a:prstGeom>
        </p:spPr>
      </p:pic>
      <p:sp>
        <p:nvSpPr>
          <p:cNvPr id="9" name="Graphic 4">
            <a:extLst>
              <a:ext uri="{FF2B5EF4-FFF2-40B4-BE49-F238E27FC236}">
                <a16:creationId xmlns:a16="http://schemas.microsoft.com/office/drawing/2014/main" id="{ABD0D136-58B2-4A61-ADCC-276C35428AD5}"/>
              </a:ext>
            </a:extLst>
          </p:cNvPr>
          <p:cNvSpPr/>
          <p:nvPr/>
        </p:nvSpPr>
        <p:spPr>
          <a:xfrm>
            <a:off x="900001" y="2256399"/>
            <a:ext cx="4354906" cy="728007"/>
          </a:xfrm>
          <a:custGeom>
            <a:avLst/>
            <a:gdLst>
              <a:gd name="connsiteX0" fmla="*/ 0 w 3789044"/>
              <a:gd name="connsiteY0" fmla="*/ 253365 h 633412"/>
              <a:gd name="connsiteX1" fmla="*/ 43815 w 3789044"/>
              <a:gd name="connsiteY1" fmla="*/ 253365 h 633412"/>
              <a:gd name="connsiteX2" fmla="*/ 43815 w 3789044"/>
              <a:gd name="connsiteY2" fmla="*/ 0 h 633412"/>
              <a:gd name="connsiteX3" fmla="*/ 0 w 3789044"/>
              <a:gd name="connsiteY3" fmla="*/ 0 h 633412"/>
              <a:gd name="connsiteX4" fmla="*/ 0 w 3789044"/>
              <a:gd name="connsiteY4" fmla="*/ 253365 h 633412"/>
              <a:gd name="connsiteX5" fmla="*/ 789623 w 3789044"/>
              <a:gd name="connsiteY5" fmla="*/ 76200 h 633412"/>
              <a:gd name="connsiteX6" fmla="*/ 708660 w 3789044"/>
              <a:gd name="connsiteY6" fmla="*/ 116205 h 633412"/>
              <a:gd name="connsiteX7" fmla="*/ 748665 w 3789044"/>
              <a:gd name="connsiteY7" fmla="*/ 136208 h 633412"/>
              <a:gd name="connsiteX8" fmla="*/ 788670 w 3789044"/>
              <a:gd name="connsiteY8" fmla="*/ 113348 h 633412"/>
              <a:gd name="connsiteX9" fmla="*/ 825818 w 3789044"/>
              <a:gd name="connsiteY9" fmla="*/ 144780 h 633412"/>
              <a:gd name="connsiteX10" fmla="*/ 825818 w 3789044"/>
              <a:gd name="connsiteY10" fmla="*/ 146685 h 633412"/>
              <a:gd name="connsiteX11" fmla="*/ 781050 w 3789044"/>
              <a:gd name="connsiteY11" fmla="*/ 146685 h 633412"/>
              <a:gd name="connsiteX12" fmla="*/ 703898 w 3789044"/>
              <a:gd name="connsiteY12" fmla="*/ 204788 h 633412"/>
              <a:gd name="connsiteX13" fmla="*/ 763905 w 3789044"/>
              <a:gd name="connsiteY13" fmla="*/ 256223 h 633412"/>
              <a:gd name="connsiteX14" fmla="*/ 826770 w 3789044"/>
              <a:gd name="connsiteY14" fmla="*/ 225743 h 633412"/>
              <a:gd name="connsiteX15" fmla="*/ 826770 w 3789044"/>
              <a:gd name="connsiteY15" fmla="*/ 252413 h 633412"/>
              <a:gd name="connsiteX16" fmla="*/ 868680 w 3789044"/>
              <a:gd name="connsiteY16" fmla="*/ 252413 h 633412"/>
              <a:gd name="connsiteX17" fmla="*/ 868680 w 3789044"/>
              <a:gd name="connsiteY17" fmla="*/ 146685 h 633412"/>
              <a:gd name="connsiteX18" fmla="*/ 789623 w 3789044"/>
              <a:gd name="connsiteY18" fmla="*/ 76200 h 633412"/>
              <a:gd name="connsiteX19" fmla="*/ 826770 w 3789044"/>
              <a:gd name="connsiteY19" fmla="*/ 188595 h 633412"/>
              <a:gd name="connsiteX20" fmla="*/ 776288 w 3789044"/>
              <a:gd name="connsiteY20" fmla="*/ 220028 h 633412"/>
              <a:gd name="connsiteX21" fmla="*/ 749618 w 3789044"/>
              <a:gd name="connsiteY21" fmla="*/ 200978 h 633412"/>
              <a:gd name="connsiteX22" fmla="*/ 785813 w 3789044"/>
              <a:gd name="connsiteY22" fmla="*/ 179070 h 633412"/>
              <a:gd name="connsiteX23" fmla="*/ 825818 w 3789044"/>
              <a:gd name="connsiteY23" fmla="*/ 179070 h 633412"/>
              <a:gd name="connsiteX24" fmla="*/ 825818 w 3789044"/>
              <a:gd name="connsiteY24" fmla="*/ 188595 h 633412"/>
              <a:gd name="connsiteX25" fmla="*/ 927735 w 3789044"/>
              <a:gd name="connsiteY25" fmla="*/ 191453 h 633412"/>
              <a:gd name="connsiteX26" fmla="*/ 984885 w 3789044"/>
              <a:gd name="connsiteY26" fmla="*/ 256223 h 633412"/>
              <a:gd name="connsiteX27" fmla="*/ 1025843 w 3789044"/>
              <a:gd name="connsiteY27" fmla="*/ 242888 h 633412"/>
              <a:gd name="connsiteX28" fmla="*/ 1005840 w 3789044"/>
              <a:gd name="connsiteY28" fmla="*/ 208598 h 633412"/>
              <a:gd name="connsiteX29" fmla="*/ 989648 w 3789044"/>
              <a:gd name="connsiteY29" fmla="*/ 215265 h 633412"/>
              <a:gd name="connsiteX30" fmla="*/ 970598 w 3789044"/>
              <a:gd name="connsiteY30" fmla="*/ 190500 h 633412"/>
              <a:gd name="connsiteX31" fmla="*/ 970598 w 3789044"/>
              <a:gd name="connsiteY31" fmla="*/ 119063 h 633412"/>
              <a:gd name="connsiteX32" fmla="*/ 1015365 w 3789044"/>
              <a:gd name="connsiteY32" fmla="*/ 119063 h 633412"/>
              <a:gd name="connsiteX33" fmla="*/ 1015365 w 3789044"/>
              <a:gd name="connsiteY33" fmla="*/ 80010 h 633412"/>
              <a:gd name="connsiteX34" fmla="*/ 971550 w 3789044"/>
              <a:gd name="connsiteY34" fmla="*/ 80010 h 633412"/>
              <a:gd name="connsiteX35" fmla="*/ 971550 w 3789044"/>
              <a:gd name="connsiteY35" fmla="*/ 16193 h 633412"/>
              <a:gd name="connsiteX36" fmla="*/ 928688 w 3789044"/>
              <a:gd name="connsiteY36" fmla="*/ 41910 h 633412"/>
              <a:gd name="connsiteX37" fmla="*/ 928688 w 3789044"/>
              <a:gd name="connsiteY37" fmla="*/ 79058 h 633412"/>
              <a:gd name="connsiteX38" fmla="*/ 897255 w 3789044"/>
              <a:gd name="connsiteY38" fmla="*/ 79058 h 633412"/>
              <a:gd name="connsiteX39" fmla="*/ 897255 w 3789044"/>
              <a:gd name="connsiteY39" fmla="*/ 118110 h 633412"/>
              <a:gd name="connsiteX40" fmla="*/ 928688 w 3789044"/>
              <a:gd name="connsiteY40" fmla="*/ 118110 h 633412"/>
              <a:gd name="connsiteX41" fmla="*/ 928688 w 3789044"/>
              <a:gd name="connsiteY41" fmla="*/ 191453 h 633412"/>
              <a:gd name="connsiteX42" fmla="*/ 3036570 w 3789044"/>
              <a:gd name="connsiteY42" fmla="*/ 253365 h 633412"/>
              <a:gd name="connsiteX43" fmla="*/ 3081338 w 3789044"/>
              <a:gd name="connsiteY43" fmla="*/ 253365 h 633412"/>
              <a:gd name="connsiteX44" fmla="*/ 3081338 w 3789044"/>
              <a:gd name="connsiteY44" fmla="*/ 80010 h 633412"/>
              <a:gd name="connsiteX45" fmla="*/ 3036570 w 3789044"/>
              <a:gd name="connsiteY45" fmla="*/ 80010 h 633412"/>
              <a:gd name="connsiteX46" fmla="*/ 3036570 w 3789044"/>
              <a:gd name="connsiteY46" fmla="*/ 253365 h 633412"/>
              <a:gd name="connsiteX47" fmla="*/ 1047750 w 3789044"/>
              <a:gd name="connsiteY47" fmla="*/ 253365 h 633412"/>
              <a:gd name="connsiteX48" fmla="*/ 1092518 w 3789044"/>
              <a:gd name="connsiteY48" fmla="*/ 253365 h 633412"/>
              <a:gd name="connsiteX49" fmla="*/ 1092518 w 3789044"/>
              <a:gd name="connsiteY49" fmla="*/ 80010 h 633412"/>
              <a:gd name="connsiteX50" fmla="*/ 1047750 w 3789044"/>
              <a:gd name="connsiteY50" fmla="*/ 80010 h 633412"/>
              <a:gd name="connsiteX51" fmla="*/ 1047750 w 3789044"/>
              <a:gd name="connsiteY51" fmla="*/ 253365 h 633412"/>
              <a:gd name="connsiteX52" fmla="*/ 1261110 w 3789044"/>
              <a:gd name="connsiteY52" fmla="*/ 102870 h 633412"/>
              <a:gd name="connsiteX53" fmla="*/ 1207770 w 3789044"/>
              <a:gd name="connsiteY53" fmla="*/ 76200 h 633412"/>
              <a:gd name="connsiteX54" fmla="*/ 1124903 w 3789044"/>
              <a:gd name="connsiteY54" fmla="*/ 166688 h 633412"/>
              <a:gd name="connsiteX55" fmla="*/ 1207770 w 3789044"/>
              <a:gd name="connsiteY55" fmla="*/ 257175 h 633412"/>
              <a:gd name="connsiteX56" fmla="*/ 1261110 w 3789044"/>
              <a:gd name="connsiteY56" fmla="*/ 231458 h 633412"/>
              <a:gd name="connsiteX57" fmla="*/ 1261110 w 3789044"/>
              <a:gd name="connsiteY57" fmla="*/ 322898 h 633412"/>
              <a:gd name="connsiteX58" fmla="*/ 1304925 w 3789044"/>
              <a:gd name="connsiteY58" fmla="*/ 322898 h 633412"/>
              <a:gd name="connsiteX59" fmla="*/ 1304925 w 3789044"/>
              <a:gd name="connsiteY59" fmla="*/ 80010 h 633412"/>
              <a:gd name="connsiteX60" fmla="*/ 1262063 w 3789044"/>
              <a:gd name="connsiteY60" fmla="*/ 80010 h 633412"/>
              <a:gd name="connsiteX61" fmla="*/ 1262063 w 3789044"/>
              <a:gd name="connsiteY61" fmla="*/ 102870 h 633412"/>
              <a:gd name="connsiteX62" fmla="*/ 1216343 w 3789044"/>
              <a:gd name="connsiteY62" fmla="*/ 215265 h 633412"/>
              <a:gd name="connsiteX63" fmla="*/ 1168718 w 3789044"/>
              <a:gd name="connsiteY63" fmla="*/ 166688 h 633412"/>
              <a:gd name="connsiteX64" fmla="*/ 1216343 w 3789044"/>
              <a:gd name="connsiteY64" fmla="*/ 118110 h 633412"/>
              <a:gd name="connsiteX65" fmla="*/ 1263968 w 3789044"/>
              <a:gd name="connsiteY65" fmla="*/ 166688 h 633412"/>
              <a:gd name="connsiteX66" fmla="*/ 1216343 w 3789044"/>
              <a:gd name="connsiteY66" fmla="*/ 215265 h 633412"/>
              <a:gd name="connsiteX67" fmla="*/ 3058478 w 3789044"/>
              <a:gd name="connsiteY67" fmla="*/ 59055 h 633412"/>
              <a:gd name="connsiteX68" fmla="*/ 3087053 w 3789044"/>
              <a:gd name="connsiteY68" fmla="*/ 30480 h 633412"/>
              <a:gd name="connsiteX69" fmla="*/ 3058478 w 3789044"/>
              <a:gd name="connsiteY69" fmla="*/ 1905 h 633412"/>
              <a:gd name="connsiteX70" fmla="*/ 3030855 w 3789044"/>
              <a:gd name="connsiteY70" fmla="*/ 30480 h 633412"/>
              <a:gd name="connsiteX71" fmla="*/ 3058478 w 3789044"/>
              <a:gd name="connsiteY71" fmla="*/ 59055 h 633412"/>
              <a:gd name="connsiteX72" fmla="*/ 1070610 w 3789044"/>
              <a:gd name="connsiteY72" fmla="*/ 59055 h 633412"/>
              <a:gd name="connsiteX73" fmla="*/ 1099185 w 3789044"/>
              <a:gd name="connsiteY73" fmla="*/ 30480 h 633412"/>
              <a:gd name="connsiteX74" fmla="*/ 1070610 w 3789044"/>
              <a:gd name="connsiteY74" fmla="*/ 1905 h 633412"/>
              <a:gd name="connsiteX75" fmla="*/ 1042988 w 3789044"/>
              <a:gd name="connsiteY75" fmla="*/ 30480 h 633412"/>
              <a:gd name="connsiteX76" fmla="*/ 1070610 w 3789044"/>
              <a:gd name="connsiteY76" fmla="*/ 59055 h 633412"/>
              <a:gd name="connsiteX77" fmla="*/ 160973 w 3789044"/>
              <a:gd name="connsiteY77" fmla="*/ 76200 h 633412"/>
              <a:gd name="connsiteX78" fmla="*/ 80010 w 3789044"/>
              <a:gd name="connsiteY78" fmla="*/ 116205 h 633412"/>
              <a:gd name="connsiteX79" fmla="*/ 120015 w 3789044"/>
              <a:gd name="connsiteY79" fmla="*/ 136208 h 633412"/>
              <a:gd name="connsiteX80" fmla="*/ 160020 w 3789044"/>
              <a:gd name="connsiteY80" fmla="*/ 113348 h 633412"/>
              <a:gd name="connsiteX81" fmla="*/ 197168 w 3789044"/>
              <a:gd name="connsiteY81" fmla="*/ 144780 h 633412"/>
              <a:gd name="connsiteX82" fmla="*/ 197168 w 3789044"/>
              <a:gd name="connsiteY82" fmla="*/ 146685 h 633412"/>
              <a:gd name="connsiteX83" fmla="*/ 152400 w 3789044"/>
              <a:gd name="connsiteY83" fmla="*/ 146685 h 633412"/>
              <a:gd name="connsiteX84" fmla="*/ 75248 w 3789044"/>
              <a:gd name="connsiteY84" fmla="*/ 204788 h 633412"/>
              <a:gd name="connsiteX85" fmla="*/ 135255 w 3789044"/>
              <a:gd name="connsiteY85" fmla="*/ 256223 h 633412"/>
              <a:gd name="connsiteX86" fmla="*/ 198120 w 3789044"/>
              <a:gd name="connsiteY86" fmla="*/ 225743 h 633412"/>
              <a:gd name="connsiteX87" fmla="*/ 198120 w 3789044"/>
              <a:gd name="connsiteY87" fmla="*/ 252413 h 633412"/>
              <a:gd name="connsiteX88" fmla="*/ 240030 w 3789044"/>
              <a:gd name="connsiteY88" fmla="*/ 252413 h 633412"/>
              <a:gd name="connsiteX89" fmla="*/ 240030 w 3789044"/>
              <a:gd name="connsiteY89" fmla="*/ 146685 h 633412"/>
              <a:gd name="connsiteX90" fmla="*/ 160973 w 3789044"/>
              <a:gd name="connsiteY90" fmla="*/ 76200 h 633412"/>
              <a:gd name="connsiteX91" fmla="*/ 198120 w 3789044"/>
              <a:gd name="connsiteY91" fmla="*/ 188595 h 633412"/>
              <a:gd name="connsiteX92" fmla="*/ 147638 w 3789044"/>
              <a:gd name="connsiteY92" fmla="*/ 220028 h 633412"/>
              <a:gd name="connsiteX93" fmla="*/ 120968 w 3789044"/>
              <a:gd name="connsiteY93" fmla="*/ 200978 h 633412"/>
              <a:gd name="connsiteX94" fmla="*/ 157163 w 3789044"/>
              <a:gd name="connsiteY94" fmla="*/ 179070 h 633412"/>
              <a:gd name="connsiteX95" fmla="*/ 197168 w 3789044"/>
              <a:gd name="connsiteY95" fmla="*/ 179070 h 633412"/>
              <a:gd name="connsiteX96" fmla="*/ 197168 w 3789044"/>
              <a:gd name="connsiteY96" fmla="*/ 188595 h 633412"/>
              <a:gd name="connsiteX97" fmla="*/ 2901315 w 3789044"/>
              <a:gd name="connsiteY97" fmla="*/ 256223 h 633412"/>
              <a:gd name="connsiteX98" fmla="*/ 2955608 w 3789044"/>
              <a:gd name="connsiteY98" fmla="*/ 228600 h 633412"/>
              <a:gd name="connsiteX99" fmla="*/ 2955608 w 3789044"/>
              <a:gd name="connsiteY99" fmla="*/ 241935 h 633412"/>
              <a:gd name="connsiteX100" fmla="*/ 2907983 w 3789044"/>
              <a:gd name="connsiteY100" fmla="*/ 288608 h 633412"/>
              <a:gd name="connsiteX101" fmla="*/ 2861310 w 3789044"/>
              <a:gd name="connsiteY101" fmla="*/ 264795 h 633412"/>
              <a:gd name="connsiteX102" fmla="*/ 2825115 w 3789044"/>
              <a:gd name="connsiteY102" fmla="*/ 293370 h 633412"/>
              <a:gd name="connsiteX103" fmla="*/ 2908935 w 3789044"/>
              <a:gd name="connsiteY103" fmla="*/ 327660 h 633412"/>
              <a:gd name="connsiteX104" fmla="*/ 2998470 w 3789044"/>
              <a:gd name="connsiteY104" fmla="*/ 240983 h 633412"/>
              <a:gd name="connsiteX105" fmla="*/ 2998470 w 3789044"/>
              <a:gd name="connsiteY105" fmla="*/ 80010 h 633412"/>
              <a:gd name="connsiteX106" fmla="*/ 2954655 w 3789044"/>
              <a:gd name="connsiteY106" fmla="*/ 80010 h 633412"/>
              <a:gd name="connsiteX107" fmla="*/ 2954655 w 3789044"/>
              <a:gd name="connsiteY107" fmla="*/ 102870 h 633412"/>
              <a:gd name="connsiteX108" fmla="*/ 2901315 w 3789044"/>
              <a:gd name="connsiteY108" fmla="*/ 76200 h 633412"/>
              <a:gd name="connsiteX109" fmla="*/ 2818448 w 3789044"/>
              <a:gd name="connsiteY109" fmla="*/ 166688 h 633412"/>
              <a:gd name="connsiteX110" fmla="*/ 2901315 w 3789044"/>
              <a:gd name="connsiteY110" fmla="*/ 256223 h 633412"/>
              <a:gd name="connsiteX111" fmla="*/ 2909888 w 3789044"/>
              <a:gd name="connsiteY111" fmla="*/ 117158 h 633412"/>
              <a:gd name="connsiteX112" fmla="*/ 2957513 w 3789044"/>
              <a:gd name="connsiteY112" fmla="*/ 165735 h 633412"/>
              <a:gd name="connsiteX113" fmla="*/ 2909888 w 3789044"/>
              <a:gd name="connsiteY113" fmla="*/ 214313 h 633412"/>
              <a:gd name="connsiteX114" fmla="*/ 2862263 w 3789044"/>
              <a:gd name="connsiteY114" fmla="*/ 165735 h 633412"/>
              <a:gd name="connsiteX115" fmla="*/ 2909888 w 3789044"/>
              <a:gd name="connsiteY115" fmla="*/ 117158 h 633412"/>
              <a:gd name="connsiteX116" fmla="*/ 2498408 w 3789044"/>
              <a:gd name="connsiteY116" fmla="*/ 191453 h 633412"/>
              <a:gd name="connsiteX117" fmla="*/ 2555558 w 3789044"/>
              <a:gd name="connsiteY117" fmla="*/ 256223 h 633412"/>
              <a:gd name="connsiteX118" fmla="*/ 2596515 w 3789044"/>
              <a:gd name="connsiteY118" fmla="*/ 242888 h 633412"/>
              <a:gd name="connsiteX119" fmla="*/ 2576513 w 3789044"/>
              <a:gd name="connsiteY119" fmla="*/ 208598 h 633412"/>
              <a:gd name="connsiteX120" fmla="*/ 2560320 w 3789044"/>
              <a:gd name="connsiteY120" fmla="*/ 215265 h 633412"/>
              <a:gd name="connsiteX121" fmla="*/ 2541270 w 3789044"/>
              <a:gd name="connsiteY121" fmla="*/ 190500 h 633412"/>
              <a:gd name="connsiteX122" fmla="*/ 2541270 w 3789044"/>
              <a:gd name="connsiteY122" fmla="*/ 119063 h 633412"/>
              <a:gd name="connsiteX123" fmla="*/ 2586038 w 3789044"/>
              <a:gd name="connsiteY123" fmla="*/ 119063 h 633412"/>
              <a:gd name="connsiteX124" fmla="*/ 2586038 w 3789044"/>
              <a:gd name="connsiteY124" fmla="*/ 80010 h 633412"/>
              <a:gd name="connsiteX125" fmla="*/ 2541270 w 3789044"/>
              <a:gd name="connsiteY125" fmla="*/ 80010 h 633412"/>
              <a:gd name="connsiteX126" fmla="*/ 2541270 w 3789044"/>
              <a:gd name="connsiteY126" fmla="*/ 16193 h 633412"/>
              <a:gd name="connsiteX127" fmla="*/ 2498408 w 3789044"/>
              <a:gd name="connsiteY127" fmla="*/ 41910 h 633412"/>
              <a:gd name="connsiteX128" fmla="*/ 2498408 w 3789044"/>
              <a:gd name="connsiteY128" fmla="*/ 79058 h 633412"/>
              <a:gd name="connsiteX129" fmla="*/ 2466975 w 3789044"/>
              <a:gd name="connsiteY129" fmla="*/ 79058 h 633412"/>
              <a:gd name="connsiteX130" fmla="*/ 2466975 w 3789044"/>
              <a:gd name="connsiteY130" fmla="*/ 118110 h 633412"/>
              <a:gd name="connsiteX131" fmla="*/ 2498408 w 3789044"/>
              <a:gd name="connsiteY131" fmla="*/ 118110 h 633412"/>
              <a:gd name="connsiteX132" fmla="*/ 2498408 w 3789044"/>
              <a:gd name="connsiteY132" fmla="*/ 191453 h 633412"/>
              <a:gd name="connsiteX133" fmla="*/ 1408748 w 3789044"/>
              <a:gd name="connsiteY133" fmla="*/ 257175 h 633412"/>
              <a:gd name="connsiteX134" fmla="*/ 1458278 w 3789044"/>
              <a:gd name="connsiteY134" fmla="*/ 231458 h 633412"/>
              <a:gd name="connsiteX135" fmla="*/ 1458278 w 3789044"/>
              <a:gd name="connsiteY135" fmla="*/ 253365 h 633412"/>
              <a:gd name="connsiteX136" fmla="*/ 1502093 w 3789044"/>
              <a:gd name="connsiteY136" fmla="*/ 253365 h 633412"/>
              <a:gd name="connsiteX137" fmla="*/ 1502093 w 3789044"/>
              <a:gd name="connsiteY137" fmla="*/ 79058 h 633412"/>
              <a:gd name="connsiteX138" fmla="*/ 1457325 w 3789044"/>
              <a:gd name="connsiteY138" fmla="*/ 79058 h 633412"/>
              <a:gd name="connsiteX139" fmla="*/ 1457325 w 3789044"/>
              <a:gd name="connsiteY139" fmla="*/ 174308 h 633412"/>
              <a:gd name="connsiteX140" fmla="*/ 1421130 w 3789044"/>
              <a:gd name="connsiteY140" fmla="*/ 216218 h 633412"/>
              <a:gd name="connsiteX141" fmla="*/ 1385888 w 3789044"/>
              <a:gd name="connsiteY141" fmla="*/ 176213 h 633412"/>
              <a:gd name="connsiteX142" fmla="*/ 1385888 w 3789044"/>
              <a:gd name="connsiteY142" fmla="*/ 80010 h 633412"/>
              <a:gd name="connsiteX143" fmla="*/ 1341120 w 3789044"/>
              <a:gd name="connsiteY143" fmla="*/ 80010 h 633412"/>
              <a:gd name="connsiteX144" fmla="*/ 1341120 w 3789044"/>
              <a:gd name="connsiteY144" fmla="*/ 183833 h 633412"/>
              <a:gd name="connsiteX145" fmla="*/ 1408748 w 3789044"/>
              <a:gd name="connsiteY145" fmla="*/ 257175 h 633412"/>
              <a:gd name="connsiteX146" fmla="*/ 2704148 w 3789044"/>
              <a:gd name="connsiteY146" fmla="*/ 257175 h 633412"/>
              <a:gd name="connsiteX147" fmla="*/ 2783205 w 3789044"/>
              <a:gd name="connsiteY147" fmla="*/ 217170 h 633412"/>
              <a:gd name="connsiteX148" fmla="*/ 2747010 w 3789044"/>
              <a:gd name="connsiteY148" fmla="*/ 196215 h 633412"/>
              <a:gd name="connsiteX149" fmla="*/ 2704148 w 3789044"/>
              <a:gd name="connsiteY149" fmla="*/ 219075 h 633412"/>
              <a:gd name="connsiteX150" fmla="*/ 2654618 w 3789044"/>
              <a:gd name="connsiteY150" fmla="*/ 182880 h 633412"/>
              <a:gd name="connsiteX151" fmla="*/ 2790825 w 3789044"/>
              <a:gd name="connsiteY151" fmla="*/ 182880 h 633412"/>
              <a:gd name="connsiteX152" fmla="*/ 2790825 w 3789044"/>
              <a:gd name="connsiteY152" fmla="*/ 165735 h 633412"/>
              <a:gd name="connsiteX153" fmla="*/ 2702243 w 3789044"/>
              <a:gd name="connsiteY153" fmla="*/ 77153 h 633412"/>
              <a:gd name="connsiteX154" fmla="*/ 2612708 w 3789044"/>
              <a:gd name="connsiteY154" fmla="*/ 167640 h 633412"/>
              <a:gd name="connsiteX155" fmla="*/ 2704148 w 3789044"/>
              <a:gd name="connsiteY155" fmla="*/ 257175 h 633412"/>
              <a:gd name="connsiteX156" fmla="*/ 2703195 w 3789044"/>
              <a:gd name="connsiteY156" fmla="*/ 113348 h 633412"/>
              <a:gd name="connsiteX157" fmla="*/ 2747963 w 3789044"/>
              <a:gd name="connsiteY157" fmla="*/ 146685 h 633412"/>
              <a:gd name="connsiteX158" fmla="*/ 2657475 w 3789044"/>
              <a:gd name="connsiteY158" fmla="*/ 146685 h 633412"/>
              <a:gd name="connsiteX159" fmla="*/ 2703195 w 3789044"/>
              <a:gd name="connsiteY159" fmla="*/ 113348 h 633412"/>
              <a:gd name="connsiteX160" fmla="*/ 645795 w 3789044"/>
              <a:gd name="connsiteY160" fmla="*/ 120968 h 633412"/>
              <a:gd name="connsiteX161" fmla="*/ 668655 w 3789044"/>
              <a:gd name="connsiteY161" fmla="*/ 126683 h 633412"/>
              <a:gd name="connsiteX162" fmla="*/ 684848 w 3789044"/>
              <a:gd name="connsiteY162" fmla="*/ 82868 h 633412"/>
              <a:gd name="connsiteX163" fmla="*/ 656273 w 3789044"/>
              <a:gd name="connsiteY163" fmla="*/ 76200 h 633412"/>
              <a:gd name="connsiteX164" fmla="*/ 608648 w 3789044"/>
              <a:gd name="connsiteY164" fmla="*/ 105728 h 633412"/>
              <a:gd name="connsiteX165" fmla="*/ 608648 w 3789044"/>
              <a:gd name="connsiteY165" fmla="*/ 80010 h 633412"/>
              <a:gd name="connsiteX166" fmla="*/ 565785 w 3789044"/>
              <a:gd name="connsiteY166" fmla="*/ 80010 h 633412"/>
              <a:gd name="connsiteX167" fmla="*/ 565785 w 3789044"/>
              <a:gd name="connsiteY167" fmla="*/ 253365 h 633412"/>
              <a:gd name="connsiteX168" fmla="*/ 609600 w 3789044"/>
              <a:gd name="connsiteY168" fmla="*/ 253365 h 633412"/>
              <a:gd name="connsiteX169" fmla="*/ 609600 w 3789044"/>
              <a:gd name="connsiteY169" fmla="*/ 161925 h 633412"/>
              <a:gd name="connsiteX170" fmla="*/ 645795 w 3789044"/>
              <a:gd name="connsiteY170" fmla="*/ 120968 h 633412"/>
              <a:gd name="connsiteX171" fmla="*/ 451485 w 3789044"/>
              <a:gd name="connsiteY171" fmla="*/ 76200 h 633412"/>
              <a:gd name="connsiteX172" fmla="*/ 397193 w 3789044"/>
              <a:gd name="connsiteY172" fmla="*/ 103823 h 633412"/>
              <a:gd name="connsiteX173" fmla="*/ 397193 w 3789044"/>
              <a:gd name="connsiteY173" fmla="*/ 80010 h 633412"/>
              <a:gd name="connsiteX174" fmla="*/ 354330 w 3789044"/>
              <a:gd name="connsiteY174" fmla="*/ 80010 h 633412"/>
              <a:gd name="connsiteX175" fmla="*/ 354330 w 3789044"/>
              <a:gd name="connsiteY175" fmla="*/ 322898 h 633412"/>
              <a:gd name="connsiteX176" fmla="*/ 398145 w 3789044"/>
              <a:gd name="connsiteY176" fmla="*/ 322898 h 633412"/>
              <a:gd name="connsiteX177" fmla="*/ 398145 w 3789044"/>
              <a:gd name="connsiteY177" fmla="*/ 232410 h 633412"/>
              <a:gd name="connsiteX178" fmla="*/ 452438 w 3789044"/>
              <a:gd name="connsiteY178" fmla="*/ 257175 h 633412"/>
              <a:gd name="connsiteX179" fmla="*/ 534353 w 3789044"/>
              <a:gd name="connsiteY179" fmla="*/ 166688 h 633412"/>
              <a:gd name="connsiteX180" fmla="*/ 451485 w 3789044"/>
              <a:gd name="connsiteY180" fmla="*/ 76200 h 633412"/>
              <a:gd name="connsiteX181" fmla="*/ 442913 w 3789044"/>
              <a:gd name="connsiteY181" fmla="*/ 215265 h 633412"/>
              <a:gd name="connsiteX182" fmla="*/ 395288 w 3789044"/>
              <a:gd name="connsiteY182" fmla="*/ 166688 h 633412"/>
              <a:gd name="connsiteX183" fmla="*/ 442913 w 3789044"/>
              <a:gd name="connsiteY183" fmla="*/ 118110 h 633412"/>
              <a:gd name="connsiteX184" fmla="*/ 490538 w 3789044"/>
              <a:gd name="connsiteY184" fmla="*/ 166688 h 633412"/>
              <a:gd name="connsiteX185" fmla="*/ 442913 w 3789044"/>
              <a:gd name="connsiteY185" fmla="*/ 215265 h 633412"/>
              <a:gd name="connsiteX186" fmla="*/ 2763203 w 3789044"/>
              <a:gd name="connsiteY186" fmla="*/ 2858 h 633412"/>
              <a:gd name="connsiteX187" fmla="*/ 2718435 w 3789044"/>
              <a:gd name="connsiteY187" fmla="*/ 2858 h 633412"/>
              <a:gd name="connsiteX188" fmla="*/ 2682240 w 3789044"/>
              <a:gd name="connsiteY188" fmla="*/ 58103 h 633412"/>
              <a:gd name="connsiteX189" fmla="*/ 2715578 w 3789044"/>
              <a:gd name="connsiteY189" fmla="*/ 58103 h 633412"/>
              <a:gd name="connsiteX190" fmla="*/ 2763203 w 3789044"/>
              <a:gd name="connsiteY190" fmla="*/ 2858 h 633412"/>
              <a:gd name="connsiteX191" fmla="*/ 2179320 w 3789044"/>
              <a:gd name="connsiteY191" fmla="*/ 161925 h 633412"/>
              <a:gd name="connsiteX192" fmla="*/ 2216468 w 3789044"/>
              <a:gd name="connsiteY192" fmla="*/ 120968 h 633412"/>
              <a:gd name="connsiteX193" fmla="*/ 2239328 w 3789044"/>
              <a:gd name="connsiteY193" fmla="*/ 126683 h 633412"/>
              <a:gd name="connsiteX194" fmla="*/ 2255520 w 3789044"/>
              <a:gd name="connsiteY194" fmla="*/ 82868 h 633412"/>
              <a:gd name="connsiteX195" fmla="*/ 2226945 w 3789044"/>
              <a:gd name="connsiteY195" fmla="*/ 76200 h 633412"/>
              <a:gd name="connsiteX196" fmla="*/ 2179320 w 3789044"/>
              <a:gd name="connsiteY196" fmla="*/ 105728 h 633412"/>
              <a:gd name="connsiteX197" fmla="*/ 2179320 w 3789044"/>
              <a:gd name="connsiteY197" fmla="*/ 80010 h 633412"/>
              <a:gd name="connsiteX198" fmla="*/ 2136458 w 3789044"/>
              <a:gd name="connsiteY198" fmla="*/ 80010 h 633412"/>
              <a:gd name="connsiteX199" fmla="*/ 2136458 w 3789044"/>
              <a:gd name="connsiteY199" fmla="*/ 253365 h 633412"/>
              <a:gd name="connsiteX200" fmla="*/ 2180273 w 3789044"/>
              <a:gd name="connsiteY200" fmla="*/ 253365 h 633412"/>
              <a:gd name="connsiteX201" fmla="*/ 2180273 w 3789044"/>
              <a:gd name="connsiteY201" fmla="*/ 161925 h 633412"/>
              <a:gd name="connsiteX202" fmla="*/ 2397443 w 3789044"/>
              <a:gd name="connsiteY202" fmla="*/ 226695 h 633412"/>
              <a:gd name="connsiteX203" fmla="*/ 2397443 w 3789044"/>
              <a:gd name="connsiteY203" fmla="*/ 253365 h 633412"/>
              <a:gd name="connsiteX204" fmla="*/ 2439353 w 3789044"/>
              <a:gd name="connsiteY204" fmla="*/ 253365 h 633412"/>
              <a:gd name="connsiteX205" fmla="*/ 2439353 w 3789044"/>
              <a:gd name="connsiteY205" fmla="*/ 146685 h 633412"/>
              <a:gd name="connsiteX206" fmla="*/ 2360295 w 3789044"/>
              <a:gd name="connsiteY206" fmla="*/ 76200 h 633412"/>
              <a:gd name="connsiteX207" fmla="*/ 2279333 w 3789044"/>
              <a:gd name="connsiteY207" fmla="*/ 116205 h 633412"/>
              <a:gd name="connsiteX208" fmla="*/ 2319338 w 3789044"/>
              <a:gd name="connsiteY208" fmla="*/ 136208 h 633412"/>
              <a:gd name="connsiteX209" fmla="*/ 2359343 w 3789044"/>
              <a:gd name="connsiteY209" fmla="*/ 113348 h 633412"/>
              <a:gd name="connsiteX210" fmla="*/ 2396490 w 3789044"/>
              <a:gd name="connsiteY210" fmla="*/ 144780 h 633412"/>
              <a:gd name="connsiteX211" fmla="*/ 2396490 w 3789044"/>
              <a:gd name="connsiteY211" fmla="*/ 146685 h 633412"/>
              <a:gd name="connsiteX212" fmla="*/ 2351723 w 3789044"/>
              <a:gd name="connsiteY212" fmla="*/ 146685 h 633412"/>
              <a:gd name="connsiteX213" fmla="*/ 2274570 w 3789044"/>
              <a:gd name="connsiteY213" fmla="*/ 204788 h 633412"/>
              <a:gd name="connsiteX214" fmla="*/ 2334578 w 3789044"/>
              <a:gd name="connsiteY214" fmla="*/ 256223 h 633412"/>
              <a:gd name="connsiteX215" fmla="*/ 2397443 w 3789044"/>
              <a:gd name="connsiteY215" fmla="*/ 226695 h 633412"/>
              <a:gd name="connsiteX216" fmla="*/ 2320290 w 3789044"/>
              <a:gd name="connsiteY216" fmla="*/ 200978 h 633412"/>
              <a:gd name="connsiteX217" fmla="*/ 2356485 w 3789044"/>
              <a:gd name="connsiteY217" fmla="*/ 179070 h 633412"/>
              <a:gd name="connsiteX218" fmla="*/ 2396490 w 3789044"/>
              <a:gd name="connsiteY218" fmla="*/ 179070 h 633412"/>
              <a:gd name="connsiteX219" fmla="*/ 2396490 w 3789044"/>
              <a:gd name="connsiteY219" fmla="*/ 188595 h 633412"/>
              <a:gd name="connsiteX220" fmla="*/ 2346008 w 3789044"/>
              <a:gd name="connsiteY220" fmla="*/ 220028 h 633412"/>
              <a:gd name="connsiteX221" fmla="*/ 2320290 w 3789044"/>
              <a:gd name="connsiteY221" fmla="*/ 200978 h 633412"/>
              <a:gd name="connsiteX222" fmla="*/ 1901190 w 3789044"/>
              <a:gd name="connsiteY222" fmla="*/ 146685 h 633412"/>
              <a:gd name="connsiteX223" fmla="*/ 1862138 w 3789044"/>
              <a:gd name="connsiteY223" fmla="*/ 127635 h 633412"/>
              <a:gd name="connsiteX224" fmla="*/ 1887855 w 3789044"/>
              <a:gd name="connsiteY224" fmla="*/ 110490 h 633412"/>
              <a:gd name="connsiteX225" fmla="*/ 1921193 w 3789044"/>
              <a:gd name="connsiteY225" fmla="*/ 128588 h 633412"/>
              <a:gd name="connsiteX226" fmla="*/ 1961198 w 3789044"/>
              <a:gd name="connsiteY226" fmla="*/ 112395 h 633412"/>
              <a:gd name="connsiteX227" fmla="*/ 1887855 w 3789044"/>
              <a:gd name="connsiteY227" fmla="*/ 75248 h 633412"/>
              <a:gd name="connsiteX228" fmla="*/ 1817370 w 3789044"/>
              <a:gd name="connsiteY228" fmla="*/ 129540 h 633412"/>
              <a:gd name="connsiteX229" fmla="*/ 1878330 w 3789044"/>
              <a:gd name="connsiteY229" fmla="*/ 180975 h 633412"/>
              <a:gd name="connsiteX230" fmla="*/ 1918335 w 3789044"/>
              <a:gd name="connsiteY230" fmla="*/ 200978 h 633412"/>
              <a:gd name="connsiteX231" fmla="*/ 1890713 w 3789044"/>
              <a:gd name="connsiteY231" fmla="*/ 220028 h 633412"/>
              <a:gd name="connsiteX232" fmla="*/ 1851660 w 3789044"/>
              <a:gd name="connsiteY232" fmla="*/ 196215 h 633412"/>
              <a:gd name="connsiteX233" fmla="*/ 1809750 w 3789044"/>
              <a:gd name="connsiteY233" fmla="*/ 213360 h 633412"/>
              <a:gd name="connsiteX234" fmla="*/ 1889760 w 3789044"/>
              <a:gd name="connsiteY234" fmla="*/ 256223 h 633412"/>
              <a:gd name="connsiteX235" fmla="*/ 1963103 w 3789044"/>
              <a:gd name="connsiteY235" fmla="*/ 199073 h 633412"/>
              <a:gd name="connsiteX236" fmla="*/ 1901190 w 3789044"/>
              <a:gd name="connsiteY236" fmla="*/ 146685 h 633412"/>
              <a:gd name="connsiteX237" fmla="*/ 3248978 w 3789044"/>
              <a:gd name="connsiteY237" fmla="*/ 231458 h 633412"/>
              <a:gd name="connsiteX238" fmla="*/ 3248978 w 3789044"/>
              <a:gd name="connsiteY238" fmla="*/ 322898 h 633412"/>
              <a:gd name="connsiteX239" fmla="*/ 3292793 w 3789044"/>
              <a:gd name="connsiteY239" fmla="*/ 322898 h 633412"/>
              <a:gd name="connsiteX240" fmla="*/ 3292793 w 3789044"/>
              <a:gd name="connsiteY240" fmla="*/ 80010 h 633412"/>
              <a:gd name="connsiteX241" fmla="*/ 3249930 w 3789044"/>
              <a:gd name="connsiteY241" fmla="*/ 80010 h 633412"/>
              <a:gd name="connsiteX242" fmla="*/ 3249930 w 3789044"/>
              <a:gd name="connsiteY242" fmla="*/ 102870 h 633412"/>
              <a:gd name="connsiteX243" fmla="*/ 3196590 w 3789044"/>
              <a:gd name="connsiteY243" fmla="*/ 76200 h 633412"/>
              <a:gd name="connsiteX244" fmla="*/ 3113723 w 3789044"/>
              <a:gd name="connsiteY244" fmla="*/ 166688 h 633412"/>
              <a:gd name="connsiteX245" fmla="*/ 3196590 w 3789044"/>
              <a:gd name="connsiteY245" fmla="*/ 257175 h 633412"/>
              <a:gd name="connsiteX246" fmla="*/ 3248978 w 3789044"/>
              <a:gd name="connsiteY246" fmla="*/ 231458 h 633412"/>
              <a:gd name="connsiteX247" fmla="*/ 3156585 w 3789044"/>
              <a:gd name="connsiteY247" fmla="*/ 165735 h 633412"/>
              <a:gd name="connsiteX248" fmla="*/ 3204210 w 3789044"/>
              <a:gd name="connsiteY248" fmla="*/ 117158 h 633412"/>
              <a:gd name="connsiteX249" fmla="*/ 3251835 w 3789044"/>
              <a:gd name="connsiteY249" fmla="*/ 165735 h 633412"/>
              <a:gd name="connsiteX250" fmla="*/ 3204210 w 3789044"/>
              <a:gd name="connsiteY250" fmla="*/ 214313 h 633412"/>
              <a:gd name="connsiteX251" fmla="*/ 3156585 w 3789044"/>
              <a:gd name="connsiteY251" fmla="*/ 165735 h 633412"/>
              <a:gd name="connsiteX252" fmla="*/ 2077403 w 3789044"/>
              <a:gd name="connsiteY252" fmla="*/ 215265 h 633412"/>
              <a:gd name="connsiteX253" fmla="*/ 2058353 w 3789044"/>
              <a:gd name="connsiteY253" fmla="*/ 190500 h 633412"/>
              <a:gd name="connsiteX254" fmla="*/ 2058353 w 3789044"/>
              <a:gd name="connsiteY254" fmla="*/ 119063 h 633412"/>
              <a:gd name="connsiteX255" fmla="*/ 2103120 w 3789044"/>
              <a:gd name="connsiteY255" fmla="*/ 119063 h 633412"/>
              <a:gd name="connsiteX256" fmla="*/ 2103120 w 3789044"/>
              <a:gd name="connsiteY256" fmla="*/ 80010 h 633412"/>
              <a:gd name="connsiteX257" fmla="*/ 2058353 w 3789044"/>
              <a:gd name="connsiteY257" fmla="*/ 80010 h 633412"/>
              <a:gd name="connsiteX258" fmla="*/ 2058353 w 3789044"/>
              <a:gd name="connsiteY258" fmla="*/ 16193 h 633412"/>
              <a:gd name="connsiteX259" fmla="*/ 2015490 w 3789044"/>
              <a:gd name="connsiteY259" fmla="*/ 41910 h 633412"/>
              <a:gd name="connsiteX260" fmla="*/ 2015490 w 3789044"/>
              <a:gd name="connsiteY260" fmla="*/ 79058 h 633412"/>
              <a:gd name="connsiteX261" fmla="*/ 1984058 w 3789044"/>
              <a:gd name="connsiteY261" fmla="*/ 79058 h 633412"/>
              <a:gd name="connsiteX262" fmla="*/ 1984058 w 3789044"/>
              <a:gd name="connsiteY262" fmla="*/ 118110 h 633412"/>
              <a:gd name="connsiteX263" fmla="*/ 2015490 w 3789044"/>
              <a:gd name="connsiteY263" fmla="*/ 118110 h 633412"/>
              <a:gd name="connsiteX264" fmla="*/ 2015490 w 3789044"/>
              <a:gd name="connsiteY264" fmla="*/ 191453 h 633412"/>
              <a:gd name="connsiteX265" fmla="*/ 2072640 w 3789044"/>
              <a:gd name="connsiteY265" fmla="*/ 256223 h 633412"/>
              <a:gd name="connsiteX266" fmla="*/ 2113598 w 3789044"/>
              <a:gd name="connsiteY266" fmla="*/ 242888 h 633412"/>
              <a:gd name="connsiteX267" fmla="*/ 2093595 w 3789044"/>
              <a:gd name="connsiteY267" fmla="*/ 208598 h 633412"/>
              <a:gd name="connsiteX268" fmla="*/ 2077403 w 3789044"/>
              <a:gd name="connsiteY268" fmla="*/ 215265 h 633412"/>
              <a:gd name="connsiteX269" fmla="*/ 3445193 w 3789044"/>
              <a:gd name="connsiteY269" fmla="*/ 175260 h 633412"/>
              <a:gd name="connsiteX270" fmla="*/ 3408998 w 3789044"/>
              <a:gd name="connsiteY270" fmla="*/ 217170 h 633412"/>
              <a:gd name="connsiteX271" fmla="*/ 3373755 w 3789044"/>
              <a:gd name="connsiteY271" fmla="*/ 177165 h 633412"/>
              <a:gd name="connsiteX272" fmla="*/ 3373755 w 3789044"/>
              <a:gd name="connsiteY272" fmla="*/ 80010 h 633412"/>
              <a:gd name="connsiteX273" fmla="*/ 3328988 w 3789044"/>
              <a:gd name="connsiteY273" fmla="*/ 80010 h 633412"/>
              <a:gd name="connsiteX274" fmla="*/ 3328988 w 3789044"/>
              <a:gd name="connsiteY274" fmla="*/ 183833 h 633412"/>
              <a:gd name="connsiteX275" fmla="*/ 3395663 w 3789044"/>
              <a:gd name="connsiteY275" fmla="*/ 257175 h 633412"/>
              <a:gd name="connsiteX276" fmla="*/ 3445193 w 3789044"/>
              <a:gd name="connsiteY276" fmla="*/ 231458 h 633412"/>
              <a:gd name="connsiteX277" fmla="*/ 3445193 w 3789044"/>
              <a:gd name="connsiteY277" fmla="*/ 253365 h 633412"/>
              <a:gd name="connsiteX278" fmla="*/ 3489008 w 3789044"/>
              <a:gd name="connsiteY278" fmla="*/ 253365 h 633412"/>
              <a:gd name="connsiteX279" fmla="*/ 3489008 w 3789044"/>
              <a:gd name="connsiteY279" fmla="*/ 79058 h 633412"/>
              <a:gd name="connsiteX280" fmla="*/ 3444240 w 3789044"/>
              <a:gd name="connsiteY280" fmla="*/ 79058 h 633412"/>
              <a:gd name="connsiteX281" fmla="*/ 3444240 w 3789044"/>
              <a:gd name="connsiteY281" fmla="*/ 175260 h 633412"/>
              <a:gd name="connsiteX282" fmla="*/ 3757613 w 3789044"/>
              <a:gd name="connsiteY282" fmla="*/ 200978 h 633412"/>
              <a:gd name="connsiteX283" fmla="*/ 3728085 w 3789044"/>
              <a:gd name="connsiteY283" fmla="*/ 229553 h 633412"/>
              <a:gd name="connsiteX284" fmla="*/ 3749993 w 3789044"/>
              <a:gd name="connsiteY284" fmla="*/ 253365 h 633412"/>
              <a:gd name="connsiteX285" fmla="*/ 3765233 w 3789044"/>
              <a:gd name="connsiteY285" fmla="*/ 243840 h 633412"/>
              <a:gd name="connsiteX286" fmla="*/ 3735705 w 3789044"/>
              <a:gd name="connsiteY286" fmla="*/ 285750 h 633412"/>
              <a:gd name="connsiteX287" fmla="*/ 3749993 w 3789044"/>
              <a:gd name="connsiteY287" fmla="*/ 300990 h 633412"/>
              <a:gd name="connsiteX288" fmla="*/ 3789045 w 3789044"/>
              <a:gd name="connsiteY288" fmla="*/ 237173 h 633412"/>
              <a:gd name="connsiteX289" fmla="*/ 3757613 w 3789044"/>
              <a:gd name="connsiteY289" fmla="*/ 200978 h 633412"/>
              <a:gd name="connsiteX290" fmla="*/ 3611880 w 3789044"/>
              <a:gd name="connsiteY290" fmla="*/ 76200 h 633412"/>
              <a:gd name="connsiteX291" fmla="*/ 3522345 w 3789044"/>
              <a:gd name="connsiteY291" fmla="*/ 166688 h 633412"/>
              <a:gd name="connsiteX292" fmla="*/ 3612833 w 3789044"/>
              <a:gd name="connsiteY292" fmla="*/ 257175 h 633412"/>
              <a:gd name="connsiteX293" fmla="*/ 3691890 w 3789044"/>
              <a:gd name="connsiteY293" fmla="*/ 217170 h 633412"/>
              <a:gd name="connsiteX294" fmla="*/ 3655695 w 3789044"/>
              <a:gd name="connsiteY294" fmla="*/ 196215 h 633412"/>
              <a:gd name="connsiteX295" fmla="*/ 3612833 w 3789044"/>
              <a:gd name="connsiteY295" fmla="*/ 219075 h 633412"/>
              <a:gd name="connsiteX296" fmla="*/ 3563303 w 3789044"/>
              <a:gd name="connsiteY296" fmla="*/ 182880 h 633412"/>
              <a:gd name="connsiteX297" fmla="*/ 3699510 w 3789044"/>
              <a:gd name="connsiteY297" fmla="*/ 182880 h 633412"/>
              <a:gd name="connsiteX298" fmla="*/ 3699510 w 3789044"/>
              <a:gd name="connsiteY298" fmla="*/ 165735 h 633412"/>
              <a:gd name="connsiteX299" fmla="*/ 3611880 w 3789044"/>
              <a:gd name="connsiteY299" fmla="*/ 76200 h 633412"/>
              <a:gd name="connsiteX300" fmla="*/ 3565208 w 3789044"/>
              <a:gd name="connsiteY300" fmla="*/ 147638 h 633412"/>
              <a:gd name="connsiteX301" fmla="*/ 3611880 w 3789044"/>
              <a:gd name="connsiteY301" fmla="*/ 114300 h 633412"/>
              <a:gd name="connsiteX302" fmla="*/ 3656648 w 3789044"/>
              <a:gd name="connsiteY302" fmla="*/ 147638 h 633412"/>
              <a:gd name="connsiteX303" fmla="*/ 3565208 w 3789044"/>
              <a:gd name="connsiteY303" fmla="*/ 147638 h 633412"/>
              <a:gd name="connsiteX304" fmla="*/ 1704023 w 3789044"/>
              <a:gd name="connsiteY304" fmla="*/ 216218 h 633412"/>
              <a:gd name="connsiteX305" fmla="*/ 1667828 w 3789044"/>
              <a:gd name="connsiteY305" fmla="*/ 195263 h 633412"/>
              <a:gd name="connsiteX306" fmla="*/ 1624965 w 3789044"/>
              <a:gd name="connsiteY306" fmla="*/ 218123 h 633412"/>
              <a:gd name="connsiteX307" fmla="*/ 1575435 w 3789044"/>
              <a:gd name="connsiteY307" fmla="*/ 181928 h 633412"/>
              <a:gd name="connsiteX308" fmla="*/ 1711643 w 3789044"/>
              <a:gd name="connsiteY308" fmla="*/ 181928 h 633412"/>
              <a:gd name="connsiteX309" fmla="*/ 1711643 w 3789044"/>
              <a:gd name="connsiteY309" fmla="*/ 164783 h 633412"/>
              <a:gd name="connsiteX310" fmla="*/ 1623060 w 3789044"/>
              <a:gd name="connsiteY310" fmla="*/ 76200 h 633412"/>
              <a:gd name="connsiteX311" fmla="*/ 1533525 w 3789044"/>
              <a:gd name="connsiteY311" fmla="*/ 166688 h 633412"/>
              <a:gd name="connsiteX312" fmla="*/ 1624013 w 3789044"/>
              <a:gd name="connsiteY312" fmla="*/ 257175 h 633412"/>
              <a:gd name="connsiteX313" fmla="*/ 1704023 w 3789044"/>
              <a:gd name="connsiteY313" fmla="*/ 216218 h 633412"/>
              <a:gd name="connsiteX314" fmla="*/ 1623060 w 3789044"/>
              <a:gd name="connsiteY314" fmla="*/ 113348 h 633412"/>
              <a:gd name="connsiteX315" fmla="*/ 1667828 w 3789044"/>
              <a:gd name="connsiteY315" fmla="*/ 146685 h 633412"/>
              <a:gd name="connsiteX316" fmla="*/ 1576388 w 3789044"/>
              <a:gd name="connsiteY316" fmla="*/ 146685 h 633412"/>
              <a:gd name="connsiteX317" fmla="*/ 1623060 w 3789044"/>
              <a:gd name="connsiteY317" fmla="*/ 113348 h 633412"/>
              <a:gd name="connsiteX318" fmla="*/ 2466975 w 3789044"/>
              <a:gd name="connsiteY318" fmla="*/ 563880 h 633412"/>
              <a:gd name="connsiteX319" fmla="*/ 2511743 w 3789044"/>
              <a:gd name="connsiteY319" fmla="*/ 563880 h 633412"/>
              <a:gd name="connsiteX320" fmla="*/ 2511743 w 3789044"/>
              <a:gd name="connsiteY320" fmla="*/ 389573 h 633412"/>
              <a:gd name="connsiteX321" fmla="*/ 2466975 w 3789044"/>
              <a:gd name="connsiteY321" fmla="*/ 389573 h 633412"/>
              <a:gd name="connsiteX322" fmla="*/ 2466975 w 3789044"/>
              <a:gd name="connsiteY322" fmla="*/ 563880 h 633412"/>
              <a:gd name="connsiteX323" fmla="*/ 2489835 w 3789044"/>
              <a:gd name="connsiteY323" fmla="*/ 312420 h 633412"/>
              <a:gd name="connsiteX324" fmla="*/ 2462213 w 3789044"/>
              <a:gd name="connsiteY324" fmla="*/ 340995 h 633412"/>
              <a:gd name="connsiteX325" fmla="*/ 2489835 w 3789044"/>
              <a:gd name="connsiteY325" fmla="*/ 369570 h 633412"/>
              <a:gd name="connsiteX326" fmla="*/ 2518410 w 3789044"/>
              <a:gd name="connsiteY326" fmla="*/ 340995 h 633412"/>
              <a:gd name="connsiteX327" fmla="*/ 2489835 w 3789044"/>
              <a:gd name="connsiteY327" fmla="*/ 312420 h 633412"/>
              <a:gd name="connsiteX328" fmla="*/ 2634615 w 3789044"/>
              <a:gd name="connsiteY328" fmla="*/ 386715 h 633412"/>
              <a:gd name="connsiteX329" fmla="*/ 2544128 w 3789044"/>
              <a:gd name="connsiteY329" fmla="*/ 477203 h 633412"/>
              <a:gd name="connsiteX330" fmla="*/ 2634615 w 3789044"/>
              <a:gd name="connsiteY330" fmla="*/ 567690 h 633412"/>
              <a:gd name="connsiteX331" fmla="*/ 2725103 w 3789044"/>
              <a:gd name="connsiteY331" fmla="*/ 477203 h 633412"/>
              <a:gd name="connsiteX332" fmla="*/ 2634615 w 3789044"/>
              <a:gd name="connsiteY332" fmla="*/ 386715 h 633412"/>
              <a:gd name="connsiteX333" fmla="*/ 2634615 w 3789044"/>
              <a:gd name="connsiteY333" fmla="*/ 524828 h 633412"/>
              <a:gd name="connsiteX334" fmla="*/ 2587943 w 3789044"/>
              <a:gd name="connsiteY334" fmla="*/ 476250 h 633412"/>
              <a:gd name="connsiteX335" fmla="*/ 2634615 w 3789044"/>
              <a:gd name="connsiteY335" fmla="*/ 427673 h 633412"/>
              <a:gd name="connsiteX336" fmla="*/ 2681288 w 3789044"/>
              <a:gd name="connsiteY336" fmla="*/ 476250 h 633412"/>
              <a:gd name="connsiteX337" fmla="*/ 2634615 w 3789044"/>
              <a:gd name="connsiteY337" fmla="*/ 524828 h 633412"/>
              <a:gd name="connsiteX338" fmla="*/ 0 w 3789044"/>
              <a:gd name="connsiteY338" fmla="*/ 563880 h 633412"/>
              <a:gd name="connsiteX339" fmla="*/ 43815 w 3789044"/>
              <a:gd name="connsiteY339" fmla="*/ 563880 h 633412"/>
              <a:gd name="connsiteX340" fmla="*/ 43815 w 3789044"/>
              <a:gd name="connsiteY340" fmla="*/ 310515 h 633412"/>
              <a:gd name="connsiteX341" fmla="*/ 0 w 3789044"/>
              <a:gd name="connsiteY341" fmla="*/ 310515 h 633412"/>
              <a:gd name="connsiteX342" fmla="*/ 0 w 3789044"/>
              <a:gd name="connsiteY342" fmla="*/ 563880 h 633412"/>
              <a:gd name="connsiteX343" fmla="*/ 3356610 w 3789044"/>
              <a:gd name="connsiteY343" fmla="*/ 563880 h 633412"/>
              <a:gd name="connsiteX344" fmla="*/ 3400425 w 3789044"/>
              <a:gd name="connsiteY344" fmla="*/ 563880 h 633412"/>
              <a:gd name="connsiteX345" fmla="*/ 3400425 w 3789044"/>
              <a:gd name="connsiteY345" fmla="*/ 310515 h 633412"/>
              <a:gd name="connsiteX346" fmla="*/ 3356610 w 3789044"/>
              <a:gd name="connsiteY346" fmla="*/ 310515 h 633412"/>
              <a:gd name="connsiteX347" fmla="*/ 3356610 w 3789044"/>
              <a:gd name="connsiteY347" fmla="*/ 563880 h 633412"/>
              <a:gd name="connsiteX348" fmla="*/ 2850833 w 3789044"/>
              <a:gd name="connsiteY348" fmla="*/ 386715 h 633412"/>
              <a:gd name="connsiteX349" fmla="*/ 2800350 w 3789044"/>
              <a:gd name="connsiteY349" fmla="*/ 412433 h 633412"/>
              <a:gd name="connsiteX350" fmla="*/ 2800350 w 3789044"/>
              <a:gd name="connsiteY350" fmla="*/ 390525 h 633412"/>
              <a:gd name="connsiteX351" fmla="*/ 2756535 w 3789044"/>
              <a:gd name="connsiteY351" fmla="*/ 390525 h 633412"/>
              <a:gd name="connsiteX352" fmla="*/ 2756535 w 3789044"/>
              <a:gd name="connsiteY352" fmla="*/ 563880 h 633412"/>
              <a:gd name="connsiteX353" fmla="*/ 2800350 w 3789044"/>
              <a:gd name="connsiteY353" fmla="*/ 563880 h 633412"/>
              <a:gd name="connsiteX354" fmla="*/ 2800350 w 3789044"/>
              <a:gd name="connsiteY354" fmla="*/ 467678 h 633412"/>
              <a:gd name="connsiteX355" fmla="*/ 2836545 w 3789044"/>
              <a:gd name="connsiteY355" fmla="*/ 424815 h 633412"/>
              <a:gd name="connsiteX356" fmla="*/ 2871788 w 3789044"/>
              <a:gd name="connsiteY356" fmla="*/ 464820 h 633412"/>
              <a:gd name="connsiteX357" fmla="*/ 2871788 w 3789044"/>
              <a:gd name="connsiteY357" fmla="*/ 562928 h 633412"/>
              <a:gd name="connsiteX358" fmla="*/ 2916555 w 3789044"/>
              <a:gd name="connsiteY358" fmla="*/ 562928 h 633412"/>
              <a:gd name="connsiteX359" fmla="*/ 2916555 w 3789044"/>
              <a:gd name="connsiteY359" fmla="*/ 458153 h 633412"/>
              <a:gd name="connsiteX360" fmla="*/ 2850833 w 3789044"/>
              <a:gd name="connsiteY360" fmla="*/ 386715 h 633412"/>
              <a:gd name="connsiteX361" fmla="*/ 3437573 w 3789044"/>
              <a:gd name="connsiteY361" fmla="*/ 563880 h 633412"/>
              <a:gd name="connsiteX362" fmla="*/ 3481388 w 3789044"/>
              <a:gd name="connsiteY362" fmla="*/ 563880 h 633412"/>
              <a:gd name="connsiteX363" fmla="*/ 3481388 w 3789044"/>
              <a:gd name="connsiteY363" fmla="*/ 310515 h 633412"/>
              <a:gd name="connsiteX364" fmla="*/ 3437573 w 3789044"/>
              <a:gd name="connsiteY364" fmla="*/ 310515 h 633412"/>
              <a:gd name="connsiteX365" fmla="*/ 3437573 w 3789044"/>
              <a:gd name="connsiteY365" fmla="*/ 563880 h 633412"/>
              <a:gd name="connsiteX366" fmla="*/ 3603308 w 3789044"/>
              <a:gd name="connsiteY366" fmla="*/ 386715 h 633412"/>
              <a:gd name="connsiteX367" fmla="*/ 3513773 w 3789044"/>
              <a:gd name="connsiteY367" fmla="*/ 477203 h 633412"/>
              <a:gd name="connsiteX368" fmla="*/ 3604260 w 3789044"/>
              <a:gd name="connsiteY368" fmla="*/ 567690 h 633412"/>
              <a:gd name="connsiteX369" fmla="*/ 3683318 w 3789044"/>
              <a:gd name="connsiteY369" fmla="*/ 527685 h 633412"/>
              <a:gd name="connsiteX370" fmla="*/ 3647123 w 3789044"/>
              <a:gd name="connsiteY370" fmla="*/ 506730 h 633412"/>
              <a:gd name="connsiteX371" fmla="*/ 3604260 w 3789044"/>
              <a:gd name="connsiteY371" fmla="*/ 529590 h 633412"/>
              <a:gd name="connsiteX372" fmla="*/ 3554730 w 3789044"/>
              <a:gd name="connsiteY372" fmla="*/ 493395 h 633412"/>
              <a:gd name="connsiteX373" fmla="*/ 3690938 w 3789044"/>
              <a:gd name="connsiteY373" fmla="*/ 493395 h 633412"/>
              <a:gd name="connsiteX374" fmla="*/ 3690938 w 3789044"/>
              <a:gd name="connsiteY374" fmla="*/ 476250 h 633412"/>
              <a:gd name="connsiteX375" fmla="*/ 3603308 w 3789044"/>
              <a:gd name="connsiteY375" fmla="*/ 386715 h 633412"/>
              <a:gd name="connsiteX376" fmla="*/ 3556635 w 3789044"/>
              <a:gd name="connsiteY376" fmla="*/ 457200 h 633412"/>
              <a:gd name="connsiteX377" fmla="*/ 3603308 w 3789044"/>
              <a:gd name="connsiteY377" fmla="*/ 423863 h 633412"/>
              <a:gd name="connsiteX378" fmla="*/ 3648075 w 3789044"/>
              <a:gd name="connsiteY378" fmla="*/ 457200 h 633412"/>
              <a:gd name="connsiteX379" fmla="*/ 3556635 w 3789044"/>
              <a:gd name="connsiteY379" fmla="*/ 457200 h 633412"/>
              <a:gd name="connsiteX380" fmla="*/ 2408873 w 3789044"/>
              <a:gd name="connsiteY380" fmla="*/ 525780 h 633412"/>
              <a:gd name="connsiteX381" fmla="*/ 2389823 w 3789044"/>
              <a:gd name="connsiteY381" fmla="*/ 501015 h 633412"/>
              <a:gd name="connsiteX382" fmla="*/ 2389823 w 3789044"/>
              <a:gd name="connsiteY382" fmla="*/ 429578 h 633412"/>
              <a:gd name="connsiteX383" fmla="*/ 2434590 w 3789044"/>
              <a:gd name="connsiteY383" fmla="*/ 429578 h 633412"/>
              <a:gd name="connsiteX384" fmla="*/ 2434590 w 3789044"/>
              <a:gd name="connsiteY384" fmla="*/ 390525 h 633412"/>
              <a:gd name="connsiteX385" fmla="*/ 2390775 w 3789044"/>
              <a:gd name="connsiteY385" fmla="*/ 390525 h 633412"/>
              <a:gd name="connsiteX386" fmla="*/ 2390775 w 3789044"/>
              <a:gd name="connsiteY386" fmla="*/ 327660 h 633412"/>
              <a:gd name="connsiteX387" fmla="*/ 2347913 w 3789044"/>
              <a:gd name="connsiteY387" fmla="*/ 353378 h 633412"/>
              <a:gd name="connsiteX388" fmla="*/ 2347913 w 3789044"/>
              <a:gd name="connsiteY388" fmla="*/ 390525 h 633412"/>
              <a:gd name="connsiteX389" fmla="*/ 2316480 w 3789044"/>
              <a:gd name="connsiteY389" fmla="*/ 390525 h 633412"/>
              <a:gd name="connsiteX390" fmla="*/ 2316480 w 3789044"/>
              <a:gd name="connsiteY390" fmla="*/ 429578 h 633412"/>
              <a:gd name="connsiteX391" fmla="*/ 2347913 w 3789044"/>
              <a:gd name="connsiteY391" fmla="*/ 429578 h 633412"/>
              <a:gd name="connsiteX392" fmla="*/ 2347913 w 3789044"/>
              <a:gd name="connsiteY392" fmla="*/ 502920 h 633412"/>
              <a:gd name="connsiteX393" fmla="*/ 2405063 w 3789044"/>
              <a:gd name="connsiteY393" fmla="*/ 567690 h 633412"/>
              <a:gd name="connsiteX394" fmla="*/ 2446020 w 3789044"/>
              <a:gd name="connsiteY394" fmla="*/ 554355 h 633412"/>
              <a:gd name="connsiteX395" fmla="*/ 2426018 w 3789044"/>
              <a:gd name="connsiteY395" fmla="*/ 520065 h 633412"/>
              <a:gd name="connsiteX396" fmla="*/ 2408873 w 3789044"/>
              <a:gd name="connsiteY396" fmla="*/ 525780 h 633412"/>
              <a:gd name="connsiteX397" fmla="*/ 3048000 w 3789044"/>
              <a:gd name="connsiteY397" fmla="*/ 386715 h 633412"/>
              <a:gd name="connsiteX398" fmla="*/ 2997518 w 3789044"/>
              <a:gd name="connsiteY398" fmla="*/ 412433 h 633412"/>
              <a:gd name="connsiteX399" fmla="*/ 2997518 w 3789044"/>
              <a:gd name="connsiteY399" fmla="*/ 390525 h 633412"/>
              <a:gd name="connsiteX400" fmla="*/ 2953703 w 3789044"/>
              <a:gd name="connsiteY400" fmla="*/ 390525 h 633412"/>
              <a:gd name="connsiteX401" fmla="*/ 2953703 w 3789044"/>
              <a:gd name="connsiteY401" fmla="*/ 563880 h 633412"/>
              <a:gd name="connsiteX402" fmla="*/ 2997518 w 3789044"/>
              <a:gd name="connsiteY402" fmla="*/ 563880 h 633412"/>
              <a:gd name="connsiteX403" fmla="*/ 2997518 w 3789044"/>
              <a:gd name="connsiteY403" fmla="*/ 467678 h 633412"/>
              <a:gd name="connsiteX404" fmla="*/ 3033713 w 3789044"/>
              <a:gd name="connsiteY404" fmla="*/ 424815 h 633412"/>
              <a:gd name="connsiteX405" fmla="*/ 3068955 w 3789044"/>
              <a:gd name="connsiteY405" fmla="*/ 464820 h 633412"/>
              <a:gd name="connsiteX406" fmla="*/ 3068955 w 3789044"/>
              <a:gd name="connsiteY406" fmla="*/ 562928 h 633412"/>
              <a:gd name="connsiteX407" fmla="*/ 3113723 w 3789044"/>
              <a:gd name="connsiteY407" fmla="*/ 562928 h 633412"/>
              <a:gd name="connsiteX408" fmla="*/ 3113723 w 3789044"/>
              <a:gd name="connsiteY408" fmla="*/ 458153 h 633412"/>
              <a:gd name="connsiteX409" fmla="*/ 3048000 w 3789044"/>
              <a:gd name="connsiteY409" fmla="*/ 386715 h 633412"/>
              <a:gd name="connsiteX410" fmla="*/ 3235643 w 3789044"/>
              <a:gd name="connsiteY410" fmla="*/ 386715 h 633412"/>
              <a:gd name="connsiteX411" fmla="*/ 3146108 w 3789044"/>
              <a:gd name="connsiteY411" fmla="*/ 477203 h 633412"/>
              <a:gd name="connsiteX412" fmla="*/ 3236595 w 3789044"/>
              <a:gd name="connsiteY412" fmla="*/ 567690 h 633412"/>
              <a:gd name="connsiteX413" fmla="*/ 3315653 w 3789044"/>
              <a:gd name="connsiteY413" fmla="*/ 527685 h 633412"/>
              <a:gd name="connsiteX414" fmla="*/ 3279458 w 3789044"/>
              <a:gd name="connsiteY414" fmla="*/ 506730 h 633412"/>
              <a:gd name="connsiteX415" fmla="*/ 3236595 w 3789044"/>
              <a:gd name="connsiteY415" fmla="*/ 529590 h 633412"/>
              <a:gd name="connsiteX416" fmla="*/ 3187065 w 3789044"/>
              <a:gd name="connsiteY416" fmla="*/ 493395 h 633412"/>
              <a:gd name="connsiteX417" fmla="*/ 3324225 w 3789044"/>
              <a:gd name="connsiteY417" fmla="*/ 493395 h 633412"/>
              <a:gd name="connsiteX418" fmla="*/ 3324225 w 3789044"/>
              <a:gd name="connsiteY418" fmla="*/ 476250 h 633412"/>
              <a:gd name="connsiteX419" fmla="*/ 3235643 w 3789044"/>
              <a:gd name="connsiteY419" fmla="*/ 386715 h 633412"/>
              <a:gd name="connsiteX420" fmla="*/ 3189923 w 3789044"/>
              <a:gd name="connsiteY420" fmla="*/ 457200 h 633412"/>
              <a:gd name="connsiteX421" fmla="*/ 3236595 w 3789044"/>
              <a:gd name="connsiteY421" fmla="*/ 423863 h 633412"/>
              <a:gd name="connsiteX422" fmla="*/ 3281363 w 3789044"/>
              <a:gd name="connsiteY422" fmla="*/ 457200 h 633412"/>
              <a:gd name="connsiteX423" fmla="*/ 3189923 w 3789044"/>
              <a:gd name="connsiteY423" fmla="*/ 457200 h 633412"/>
              <a:gd name="connsiteX424" fmla="*/ 541020 w 3789044"/>
              <a:gd name="connsiteY424" fmla="*/ 563880 h 633412"/>
              <a:gd name="connsiteX425" fmla="*/ 585788 w 3789044"/>
              <a:gd name="connsiteY425" fmla="*/ 563880 h 633412"/>
              <a:gd name="connsiteX426" fmla="*/ 585788 w 3789044"/>
              <a:gd name="connsiteY426" fmla="*/ 389573 h 633412"/>
              <a:gd name="connsiteX427" fmla="*/ 541020 w 3789044"/>
              <a:gd name="connsiteY427" fmla="*/ 389573 h 633412"/>
              <a:gd name="connsiteX428" fmla="*/ 541020 w 3789044"/>
              <a:gd name="connsiteY428" fmla="*/ 563880 h 633412"/>
              <a:gd name="connsiteX429" fmla="*/ 1924050 w 3789044"/>
              <a:gd name="connsiteY429" fmla="*/ 313373 h 633412"/>
              <a:gd name="connsiteX430" fmla="*/ 1879283 w 3789044"/>
              <a:gd name="connsiteY430" fmla="*/ 313373 h 633412"/>
              <a:gd name="connsiteX431" fmla="*/ 1843088 w 3789044"/>
              <a:gd name="connsiteY431" fmla="*/ 368618 h 633412"/>
              <a:gd name="connsiteX432" fmla="*/ 1876425 w 3789044"/>
              <a:gd name="connsiteY432" fmla="*/ 368618 h 633412"/>
              <a:gd name="connsiteX433" fmla="*/ 1924050 w 3789044"/>
              <a:gd name="connsiteY433" fmla="*/ 313373 h 633412"/>
              <a:gd name="connsiteX434" fmla="*/ 160973 w 3789044"/>
              <a:gd name="connsiteY434" fmla="*/ 386715 h 633412"/>
              <a:gd name="connsiteX435" fmla="*/ 80010 w 3789044"/>
              <a:gd name="connsiteY435" fmla="*/ 426720 h 633412"/>
              <a:gd name="connsiteX436" fmla="*/ 120015 w 3789044"/>
              <a:gd name="connsiteY436" fmla="*/ 446723 h 633412"/>
              <a:gd name="connsiteX437" fmla="*/ 160020 w 3789044"/>
              <a:gd name="connsiteY437" fmla="*/ 423863 h 633412"/>
              <a:gd name="connsiteX438" fmla="*/ 197168 w 3789044"/>
              <a:gd name="connsiteY438" fmla="*/ 455295 h 633412"/>
              <a:gd name="connsiteX439" fmla="*/ 197168 w 3789044"/>
              <a:gd name="connsiteY439" fmla="*/ 457200 h 633412"/>
              <a:gd name="connsiteX440" fmla="*/ 152400 w 3789044"/>
              <a:gd name="connsiteY440" fmla="*/ 457200 h 633412"/>
              <a:gd name="connsiteX441" fmla="*/ 75248 w 3789044"/>
              <a:gd name="connsiteY441" fmla="*/ 515303 h 633412"/>
              <a:gd name="connsiteX442" fmla="*/ 135255 w 3789044"/>
              <a:gd name="connsiteY442" fmla="*/ 566738 h 633412"/>
              <a:gd name="connsiteX443" fmla="*/ 198120 w 3789044"/>
              <a:gd name="connsiteY443" fmla="*/ 536258 h 633412"/>
              <a:gd name="connsiteX444" fmla="*/ 198120 w 3789044"/>
              <a:gd name="connsiteY444" fmla="*/ 562928 h 633412"/>
              <a:gd name="connsiteX445" fmla="*/ 240030 w 3789044"/>
              <a:gd name="connsiteY445" fmla="*/ 562928 h 633412"/>
              <a:gd name="connsiteX446" fmla="*/ 240030 w 3789044"/>
              <a:gd name="connsiteY446" fmla="*/ 457200 h 633412"/>
              <a:gd name="connsiteX447" fmla="*/ 160973 w 3789044"/>
              <a:gd name="connsiteY447" fmla="*/ 386715 h 633412"/>
              <a:gd name="connsiteX448" fmla="*/ 198120 w 3789044"/>
              <a:gd name="connsiteY448" fmla="*/ 499110 h 633412"/>
              <a:gd name="connsiteX449" fmla="*/ 147638 w 3789044"/>
              <a:gd name="connsiteY449" fmla="*/ 530543 h 633412"/>
              <a:gd name="connsiteX450" fmla="*/ 120968 w 3789044"/>
              <a:gd name="connsiteY450" fmla="*/ 511493 h 633412"/>
              <a:gd name="connsiteX451" fmla="*/ 157163 w 3789044"/>
              <a:gd name="connsiteY451" fmla="*/ 489585 h 633412"/>
              <a:gd name="connsiteX452" fmla="*/ 197168 w 3789044"/>
              <a:gd name="connsiteY452" fmla="*/ 489585 h 633412"/>
              <a:gd name="connsiteX453" fmla="*/ 197168 w 3789044"/>
              <a:gd name="connsiteY453" fmla="*/ 499110 h 633412"/>
              <a:gd name="connsiteX454" fmla="*/ 1864043 w 3789044"/>
              <a:gd name="connsiteY454" fmla="*/ 386715 h 633412"/>
              <a:gd name="connsiteX455" fmla="*/ 1774508 w 3789044"/>
              <a:gd name="connsiteY455" fmla="*/ 477203 h 633412"/>
              <a:gd name="connsiteX456" fmla="*/ 1864995 w 3789044"/>
              <a:gd name="connsiteY456" fmla="*/ 567690 h 633412"/>
              <a:gd name="connsiteX457" fmla="*/ 1944053 w 3789044"/>
              <a:gd name="connsiteY457" fmla="*/ 527685 h 633412"/>
              <a:gd name="connsiteX458" fmla="*/ 1907858 w 3789044"/>
              <a:gd name="connsiteY458" fmla="*/ 506730 h 633412"/>
              <a:gd name="connsiteX459" fmla="*/ 1864995 w 3789044"/>
              <a:gd name="connsiteY459" fmla="*/ 529590 h 633412"/>
              <a:gd name="connsiteX460" fmla="*/ 1815465 w 3789044"/>
              <a:gd name="connsiteY460" fmla="*/ 493395 h 633412"/>
              <a:gd name="connsiteX461" fmla="*/ 1952625 w 3789044"/>
              <a:gd name="connsiteY461" fmla="*/ 493395 h 633412"/>
              <a:gd name="connsiteX462" fmla="*/ 1952625 w 3789044"/>
              <a:gd name="connsiteY462" fmla="*/ 476250 h 633412"/>
              <a:gd name="connsiteX463" fmla="*/ 1864043 w 3789044"/>
              <a:gd name="connsiteY463" fmla="*/ 386715 h 633412"/>
              <a:gd name="connsiteX464" fmla="*/ 1817370 w 3789044"/>
              <a:gd name="connsiteY464" fmla="*/ 457200 h 633412"/>
              <a:gd name="connsiteX465" fmla="*/ 1864043 w 3789044"/>
              <a:gd name="connsiteY465" fmla="*/ 423863 h 633412"/>
              <a:gd name="connsiteX466" fmla="*/ 1908810 w 3789044"/>
              <a:gd name="connsiteY466" fmla="*/ 457200 h 633412"/>
              <a:gd name="connsiteX467" fmla="*/ 1817370 w 3789044"/>
              <a:gd name="connsiteY467" fmla="*/ 457200 h 633412"/>
              <a:gd name="connsiteX468" fmla="*/ 962978 w 3789044"/>
              <a:gd name="connsiteY468" fmla="*/ 386715 h 633412"/>
              <a:gd name="connsiteX469" fmla="*/ 872490 w 3789044"/>
              <a:gd name="connsiteY469" fmla="*/ 477203 h 633412"/>
              <a:gd name="connsiteX470" fmla="*/ 962978 w 3789044"/>
              <a:gd name="connsiteY470" fmla="*/ 567690 h 633412"/>
              <a:gd name="connsiteX471" fmla="*/ 1053465 w 3789044"/>
              <a:gd name="connsiteY471" fmla="*/ 477203 h 633412"/>
              <a:gd name="connsiteX472" fmla="*/ 962978 w 3789044"/>
              <a:gd name="connsiteY472" fmla="*/ 386715 h 633412"/>
              <a:gd name="connsiteX473" fmla="*/ 962978 w 3789044"/>
              <a:gd name="connsiteY473" fmla="*/ 524828 h 633412"/>
              <a:gd name="connsiteX474" fmla="*/ 916305 w 3789044"/>
              <a:gd name="connsiteY474" fmla="*/ 476250 h 633412"/>
              <a:gd name="connsiteX475" fmla="*/ 962978 w 3789044"/>
              <a:gd name="connsiteY475" fmla="*/ 427673 h 633412"/>
              <a:gd name="connsiteX476" fmla="*/ 1009650 w 3789044"/>
              <a:gd name="connsiteY476" fmla="*/ 476250 h 633412"/>
              <a:gd name="connsiteX477" fmla="*/ 962978 w 3789044"/>
              <a:gd name="connsiteY477" fmla="*/ 524828 h 633412"/>
              <a:gd name="connsiteX478" fmla="*/ 1180148 w 3789044"/>
              <a:gd name="connsiteY478" fmla="*/ 386715 h 633412"/>
              <a:gd name="connsiteX479" fmla="*/ 1129665 w 3789044"/>
              <a:gd name="connsiteY479" fmla="*/ 412433 h 633412"/>
              <a:gd name="connsiteX480" fmla="*/ 1129665 w 3789044"/>
              <a:gd name="connsiteY480" fmla="*/ 390525 h 633412"/>
              <a:gd name="connsiteX481" fmla="*/ 1085850 w 3789044"/>
              <a:gd name="connsiteY481" fmla="*/ 390525 h 633412"/>
              <a:gd name="connsiteX482" fmla="*/ 1085850 w 3789044"/>
              <a:gd name="connsiteY482" fmla="*/ 563880 h 633412"/>
              <a:gd name="connsiteX483" fmla="*/ 1129665 w 3789044"/>
              <a:gd name="connsiteY483" fmla="*/ 563880 h 633412"/>
              <a:gd name="connsiteX484" fmla="*/ 1129665 w 3789044"/>
              <a:gd name="connsiteY484" fmla="*/ 467678 h 633412"/>
              <a:gd name="connsiteX485" fmla="*/ 1165860 w 3789044"/>
              <a:gd name="connsiteY485" fmla="*/ 424815 h 633412"/>
              <a:gd name="connsiteX486" fmla="*/ 1201103 w 3789044"/>
              <a:gd name="connsiteY486" fmla="*/ 464820 h 633412"/>
              <a:gd name="connsiteX487" fmla="*/ 1201103 w 3789044"/>
              <a:gd name="connsiteY487" fmla="*/ 562928 h 633412"/>
              <a:gd name="connsiteX488" fmla="*/ 1245870 w 3789044"/>
              <a:gd name="connsiteY488" fmla="*/ 562928 h 633412"/>
              <a:gd name="connsiteX489" fmla="*/ 1245870 w 3789044"/>
              <a:gd name="connsiteY489" fmla="*/ 458153 h 633412"/>
              <a:gd name="connsiteX490" fmla="*/ 1180148 w 3789044"/>
              <a:gd name="connsiteY490" fmla="*/ 386715 h 633412"/>
              <a:gd name="connsiteX491" fmla="*/ 1664970 w 3789044"/>
              <a:gd name="connsiteY491" fmla="*/ 386715 h 633412"/>
              <a:gd name="connsiteX492" fmla="*/ 1610678 w 3789044"/>
              <a:gd name="connsiteY492" fmla="*/ 414338 h 633412"/>
              <a:gd name="connsiteX493" fmla="*/ 1610678 w 3789044"/>
              <a:gd name="connsiteY493" fmla="*/ 390525 h 633412"/>
              <a:gd name="connsiteX494" fmla="*/ 1567815 w 3789044"/>
              <a:gd name="connsiteY494" fmla="*/ 390525 h 633412"/>
              <a:gd name="connsiteX495" fmla="*/ 1567815 w 3789044"/>
              <a:gd name="connsiteY495" fmla="*/ 633413 h 633412"/>
              <a:gd name="connsiteX496" fmla="*/ 1611630 w 3789044"/>
              <a:gd name="connsiteY496" fmla="*/ 633413 h 633412"/>
              <a:gd name="connsiteX497" fmla="*/ 1611630 w 3789044"/>
              <a:gd name="connsiteY497" fmla="*/ 542925 h 633412"/>
              <a:gd name="connsiteX498" fmla="*/ 1665923 w 3789044"/>
              <a:gd name="connsiteY498" fmla="*/ 567690 h 633412"/>
              <a:gd name="connsiteX499" fmla="*/ 1747838 w 3789044"/>
              <a:gd name="connsiteY499" fmla="*/ 477203 h 633412"/>
              <a:gd name="connsiteX500" fmla="*/ 1664970 w 3789044"/>
              <a:gd name="connsiteY500" fmla="*/ 386715 h 633412"/>
              <a:gd name="connsiteX501" fmla="*/ 1656398 w 3789044"/>
              <a:gd name="connsiteY501" fmla="*/ 525780 h 633412"/>
              <a:gd name="connsiteX502" fmla="*/ 1608773 w 3789044"/>
              <a:gd name="connsiteY502" fmla="*/ 477203 h 633412"/>
              <a:gd name="connsiteX503" fmla="*/ 1656398 w 3789044"/>
              <a:gd name="connsiteY503" fmla="*/ 428625 h 633412"/>
              <a:gd name="connsiteX504" fmla="*/ 1704023 w 3789044"/>
              <a:gd name="connsiteY504" fmla="*/ 477203 h 633412"/>
              <a:gd name="connsiteX505" fmla="*/ 1656398 w 3789044"/>
              <a:gd name="connsiteY505" fmla="*/ 525780 h 633412"/>
              <a:gd name="connsiteX506" fmla="*/ 795338 w 3789044"/>
              <a:gd name="connsiteY506" fmla="*/ 563880 h 633412"/>
              <a:gd name="connsiteX507" fmla="*/ 840105 w 3789044"/>
              <a:gd name="connsiteY507" fmla="*/ 563880 h 633412"/>
              <a:gd name="connsiteX508" fmla="*/ 840105 w 3789044"/>
              <a:gd name="connsiteY508" fmla="*/ 389573 h 633412"/>
              <a:gd name="connsiteX509" fmla="*/ 795338 w 3789044"/>
              <a:gd name="connsiteY509" fmla="*/ 389573 h 633412"/>
              <a:gd name="connsiteX510" fmla="*/ 795338 w 3789044"/>
              <a:gd name="connsiteY510" fmla="*/ 563880 h 633412"/>
              <a:gd name="connsiteX511" fmla="*/ 818198 w 3789044"/>
              <a:gd name="connsiteY511" fmla="*/ 312420 h 633412"/>
              <a:gd name="connsiteX512" fmla="*/ 790575 w 3789044"/>
              <a:gd name="connsiteY512" fmla="*/ 340995 h 633412"/>
              <a:gd name="connsiteX513" fmla="*/ 818198 w 3789044"/>
              <a:gd name="connsiteY513" fmla="*/ 369570 h 633412"/>
              <a:gd name="connsiteX514" fmla="*/ 846773 w 3789044"/>
              <a:gd name="connsiteY514" fmla="*/ 340995 h 633412"/>
              <a:gd name="connsiteX515" fmla="*/ 818198 w 3789044"/>
              <a:gd name="connsiteY515" fmla="*/ 312420 h 633412"/>
              <a:gd name="connsiteX516" fmla="*/ 429578 w 3789044"/>
              <a:gd name="connsiteY516" fmla="*/ 506730 h 633412"/>
              <a:gd name="connsiteX517" fmla="*/ 387668 w 3789044"/>
              <a:gd name="connsiteY517" fmla="*/ 389573 h 633412"/>
              <a:gd name="connsiteX518" fmla="*/ 340995 w 3789044"/>
              <a:gd name="connsiteY518" fmla="*/ 389573 h 633412"/>
              <a:gd name="connsiteX519" fmla="*/ 406718 w 3789044"/>
              <a:gd name="connsiteY519" fmla="*/ 562928 h 633412"/>
              <a:gd name="connsiteX520" fmla="*/ 450533 w 3789044"/>
              <a:gd name="connsiteY520" fmla="*/ 562928 h 633412"/>
              <a:gd name="connsiteX521" fmla="*/ 518160 w 3789044"/>
              <a:gd name="connsiteY521" fmla="*/ 389573 h 633412"/>
              <a:gd name="connsiteX522" fmla="*/ 472440 w 3789044"/>
              <a:gd name="connsiteY522" fmla="*/ 389573 h 633412"/>
              <a:gd name="connsiteX523" fmla="*/ 429578 w 3789044"/>
              <a:gd name="connsiteY523" fmla="*/ 506730 h 633412"/>
              <a:gd name="connsiteX524" fmla="*/ 2027873 w 3789044"/>
              <a:gd name="connsiteY524" fmla="*/ 416243 h 633412"/>
              <a:gd name="connsiteX525" fmla="*/ 2027873 w 3789044"/>
              <a:gd name="connsiteY525" fmla="*/ 389573 h 633412"/>
              <a:gd name="connsiteX526" fmla="*/ 1985010 w 3789044"/>
              <a:gd name="connsiteY526" fmla="*/ 389573 h 633412"/>
              <a:gd name="connsiteX527" fmla="*/ 1985010 w 3789044"/>
              <a:gd name="connsiteY527" fmla="*/ 562928 h 633412"/>
              <a:gd name="connsiteX528" fmla="*/ 2028825 w 3789044"/>
              <a:gd name="connsiteY528" fmla="*/ 562928 h 633412"/>
              <a:gd name="connsiteX529" fmla="*/ 2028825 w 3789044"/>
              <a:gd name="connsiteY529" fmla="*/ 471488 h 633412"/>
              <a:gd name="connsiteX530" fmla="*/ 2065973 w 3789044"/>
              <a:gd name="connsiteY530" fmla="*/ 430530 h 633412"/>
              <a:gd name="connsiteX531" fmla="*/ 2088833 w 3789044"/>
              <a:gd name="connsiteY531" fmla="*/ 436245 h 633412"/>
              <a:gd name="connsiteX532" fmla="*/ 2105025 w 3789044"/>
              <a:gd name="connsiteY532" fmla="*/ 392430 h 633412"/>
              <a:gd name="connsiteX533" fmla="*/ 2076450 w 3789044"/>
              <a:gd name="connsiteY533" fmla="*/ 385763 h 633412"/>
              <a:gd name="connsiteX534" fmla="*/ 2027873 w 3789044"/>
              <a:gd name="connsiteY534" fmla="*/ 416243 h 633412"/>
              <a:gd name="connsiteX535" fmla="*/ 2208848 w 3789044"/>
              <a:gd name="connsiteY535" fmla="*/ 386715 h 633412"/>
              <a:gd name="connsiteX536" fmla="*/ 2127885 w 3789044"/>
              <a:gd name="connsiteY536" fmla="*/ 426720 h 633412"/>
              <a:gd name="connsiteX537" fmla="*/ 2167890 w 3789044"/>
              <a:gd name="connsiteY537" fmla="*/ 446723 h 633412"/>
              <a:gd name="connsiteX538" fmla="*/ 2207895 w 3789044"/>
              <a:gd name="connsiteY538" fmla="*/ 423863 h 633412"/>
              <a:gd name="connsiteX539" fmla="*/ 2245043 w 3789044"/>
              <a:gd name="connsiteY539" fmla="*/ 455295 h 633412"/>
              <a:gd name="connsiteX540" fmla="*/ 2245043 w 3789044"/>
              <a:gd name="connsiteY540" fmla="*/ 457200 h 633412"/>
              <a:gd name="connsiteX541" fmla="*/ 2200275 w 3789044"/>
              <a:gd name="connsiteY541" fmla="*/ 457200 h 633412"/>
              <a:gd name="connsiteX542" fmla="*/ 2123123 w 3789044"/>
              <a:gd name="connsiteY542" fmla="*/ 515303 h 633412"/>
              <a:gd name="connsiteX543" fmla="*/ 2183130 w 3789044"/>
              <a:gd name="connsiteY543" fmla="*/ 566738 h 633412"/>
              <a:gd name="connsiteX544" fmla="*/ 2245995 w 3789044"/>
              <a:gd name="connsiteY544" fmla="*/ 536258 h 633412"/>
              <a:gd name="connsiteX545" fmla="*/ 2245995 w 3789044"/>
              <a:gd name="connsiteY545" fmla="*/ 562928 h 633412"/>
              <a:gd name="connsiteX546" fmla="*/ 2287905 w 3789044"/>
              <a:gd name="connsiteY546" fmla="*/ 562928 h 633412"/>
              <a:gd name="connsiteX547" fmla="*/ 2287905 w 3789044"/>
              <a:gd name="connsiteY547" fmla="*/ 457200 h 633412"/>
              <a:gd name="connsiteX548" fmla="*/ 2208848 w 3789044"/>
              <a:gd name="connsiteY548" fmla="*/ 386715 h 633412"/>
              <a:gd name="connsiteX549" fmla="*/ 2245995 w 3789044"/>
              <a:gd name="connsiteY549" fmla="*/ 499110 h 633412"/>
              <a:gd name="connsiteX550" fmla="*/ 2195513 w 3789044"/>
              <a:gd name="connsiteY550" fmla="*/ 530543 h 633412"/>
              <a:gd name="connsiteX551" fmla="*/ 2168843 w 3789044"/>
              <a:gd name="connsiteY551" fmla="*/ 511493 h 633412"/>
              <a:gd name="connsiteX552" fmla="*/ 2205038 w 3789044"/>
              <a:gd name="connsiteY552" fmla="*/ 489585 h 633412"/>
              <a:gd name="connsiteX553" fmla="*/ 2245043 w 3789044"/>
              <a:gd name="connsiteY553" fmla="*/ 489585 h 633412"/>
              <a:gd name="connsiteX554" fmla="*/ 2245043 w 3789044"/>
              <a:gd name="connsiteY554" fmla="*/ 499110 h 633412"/>
              <a:gd name="connsiteX555" fmla="*/ 563880 w 3789044"/>
              <a:gd name="connsiteY555" fmla="*/ 312420 h 633412"/>
              <a:gd name="connsiteX556" fmla="*/ 536258 w 3789044"/>
              <a:gd name="connsiteY556" fmla="*/ 340995 h 633412"/>
              <a:gd name="connsiteX557" fmla="*/ 563880 w 3789044"/>
              <a:gd name="connsiteY557" fmla="*/ 369570 h 633412"/>
              <a:gd name="connsiteX558" fmla="*/ 592455 w 3789044"/>
              <a:gd name="connsiteY558" fmla="*/ 340995 h 633412"/>
              <a:gd name="connsiteX559" fmla="*/ 563880 w 3789044"/>
              <a:gd name="connsiteY559" fmla="*/ 312420 h 633412"/>
              <a:gd name="connsiteX560" fmla="*/ 1444943 w 3789044"/>
              <a:gd name="connsiteY560" fmla="*/ 386715 h 633412"/>
              <a:gd name="connsiteX561" fmla="*/ 1354455 w 3789044"/>
              <a:gd name="connsiteY561" fmla="*/ 477203 h 633412"/>
              <a:gd name="connsiteX562" fmla="*/ 1444943 w 3789044"/>
              <a:gd name="connsiteY562" fmla="*/ 567690 h 633412"/>
              <a:gd name="connsiteX563" fmla="*/ 1535430 w 3789044"/>
              <a:gd name="connsiteY563" fmla="*/ 477203 h 633412"/>
              <a:gd name="connsiteX564" fmla="*/ 1444943 w 3789044"/>
              <a:gd name="connsiteY564" fmla="*/ 386715 h 633412"/>
              <a:gd name="connsiteX565" fmla="*/ 1445895 w 3789044"/>
              <a:gd name="connsiteY565" fmla="*/ 524828 h 633412"/>
              <a:gd name="connsiteX566" fmla="*/ 1399223 w 3789044"/>
              <a:gd name="connsiteY566" fmla="*/ 476250 h 633412"/>
              <a:gd name="connsiteX567" fmla="*/ 1445895 w 3789044"/>
              <a:gd name="connsiteY567" fmla="*/ 427673 h 633412"/>
              <a:gd name="connsiteX568" fmla="*/ 1492568 w 3789044"/>
              <a:gd name="connsiteY568" fmla="*/ 476250 h 633412"/>
              <a:gd name="connsiteX569" fmla="*/ 1445895 w 3789044"/>
              <a:gd name="connsiteY569" fmla="*/ 524828 h 633412"/>
              <a:gd name="connsiteX570" fmla="*/ 702945 w 3789044"/>
              <a:gd name="connsiteY570" fmla="*/ 457200 h 633412"/>
              <a:gd name="connsiteX571" fmla="*/ 663893 w 3789044"/>
              <a:gd name="connsiteY571" fmla="*/ 438150 h 633412"/>
              <a:gd name="connsiteX572" fmla="*/ 689610 w 3789044"/>
              <a:gd name="connsiteY572" fmla="*/ 421005 h 633412"/>
              <a:gd name="connsiteX573" fmla="*/ 722948 w 3789044"/>
              <a:gd name="connsiteY573" fmla="*/ 439103 h 633412"/>
              <a:gd name="connsiteX574" fmla="*/ 762953 w 3789044"/>
              <a:gd name="connsiteY574" fmla="*/ 422910 h 633412"/>
              <a:gd name="connsiteX575" fmla="*/ 689610 w 3789044"/>
              <a:gd name="connsiteY575" fmla="*/ 385763 h 633412"/>
              <a:gd name="connsiteX576" fmla="*/ 619125 w 3789044"/>
              <a:gd name="connsiteY576" fmla="*/ 440055 h 633412"/>
              <a:gd name="connsiteX577" fmla="*/ 680085 w 3789044"/>
              <a:gd name="connsiteY577" fmla="*/ 491490 h 633412"/>
              <a:gd name="connsiteX578" fmla="*/ 720090 w 3789044"/>
              <a:gd name="connsiteY578" fmla="*/ 511493 h 633412"/>
              <a:gd name="connsiteX579" fmla="*/ 692468 w 3789044"/>
              <a:gd name="connsiteY579" fmla="*/ 530543 h 633412"/>
              <a:gd name="connsiteX580" fmla="*/ 653415 w 3789044"/>
              <a:gd name="connsiteY580" fmla="*/ 506730 h 633412"/>
              <a:gd name="connsiteX581" fmla="*/ 611505 w 3789044"/>
              <a:gd name="connsiteY581" fmla="*/ 523875 h 633412"/>
              <a:gd name="connsiteX582" fmla="*/ 691515 w 3789044"/>
              <a:gd name="connsiteY582" fmla="*/ 566738 h 633412"/>
              <a:gd name="connsiteX583" fmla="*/ 764858 w 3789044"/>
              <a:gd name="connsiteY583" fmla="*/ 509588 h 633412"/>
              <a:gd name="connsiteX584" fmla="*/ 702945 w 3789044"/>
              <a:gd name="connsiteY584" fmla="*/ 457200 h 633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Lst>
            <a:rect l="l" t="t" r="r" b="b"/>
            <a:pathLst>
              <a:path w="3789044" h="633412">
                <a:moveTo>
                  <a:pt x="0" y="253365"/>
                </a:moveTo>
                <a:lnTo>
                  <a:pt x="43815" y="253365"/>
                </a:lnTo>
                <a:lnTo>
                  <a:pt x="43815" y="0"/>
                </a:lnTo>
                <a:lnTo>
                  <a:pt x="0" y="0"/>
                </a:lnTo>
                <a:lnTo>
                  <a:pt x="0" y="253365"/>
                </a:lnTo>
                <a:close/>
                <a:moveTo>
                  <a:pt x="789623" y="76200"/>
                </a:moveTo>
                <a:cubicBezTo>
                  <a:pt x="751523" y="76200"/>
                  <a:pt x="725805" y="92393"/>
                  <a:pt x="708660" y="116205"/>
                </a:cubicBezTo>
                <a:lnTo>
                  <a:pt x="748665" y="136208"/>
                </a:lnTo>
                <a:cubicBezTo>
                  <a:pt x="756285" y="121920"/>
                  <a:pt x="769620" y="113348"/>
                  <a:pt x="788670" y="113348"/>
                </a:cubicBezTo>
                <a:cubicBezTo>
                  <a:pt x="813435" y="113348"/>
                  <a:pt x="825818" y="125730"/>
                  <a:pt x="825818" y="144780"/>
                </a:cubicBezTo>
                <a:lnTo>
                  <a:pt x="825818" y="146685"/>
                </a:lnTo>
                <a:lnTo>
                  <a:pt x="781050" y="146685"/>
                </a:lnTo>
                <a:cubicBezTo>
                  <a:pt x="733425" y="146685"/>
                  <a:pt x="703898" y="168593"/>
                  <a:pt x="703898" y="204788"/>
                </a:cubicBezTo>
                <a:cubicBezTo>
                  <a:pt x="703898" y="235268"/>
                  <a:pt x="725805" y="256223"/>
                  <a:pt x="763905" y="256223"/>
                </a:cubicBezTo>
                <a:cubicBezTo>
                  <a:pt x="790575" y="256223"/>
                  <a:pt x="814388" y="243840"/>
                  <a:pt x="826770" y="225743"/>
                </a:cubicBezTo>
                <a:lnTo>
                  <a:pt x="826770" y="252413"/>
                </a:lnTo>
                <a:lnTo>
                  <a:pt x="868680" y="252413"/>
                </a:lnTo>
                <a:lnTo>
                  <a:pt x="868680" y="146685"/>
                </a:lnTo>
                <a:cubicBezTo>
                  <a:pt x="868680" y="102870"/>
                  <a:pt x="840105" y="76200"/>
                  <a:pt x="789623" y="76200"/>
                </a:cubicBezTo>
                <a:close/>
                <a:moveTo>
                  <a:pt x="826770" y="188595"/>
                </a:moveTo>
                <a:cubicBezTo>
                  <a:pt x="818198" y="207645"/>
                  <a:pt x="797243" y="220028"/>
                  <a:pt x="776288" y="220028"/>
                </a:cubicBezTo>
                <a:cubicBezTo>
                  <a:pt x="758190" y="220028"/>
                  <a:pt x="749618" y="213360"/>
                  <a:pt x="749618" y="200978"/>
                </a:cubicBezTo>
                <a:cubicBezTo>
                  <a:pt x="749618" y="187643"/>
                  <a:pt x="760095" y="179070"/>
                  <a:pt x="785813" y="179070"/>
                </a:cubicBezTo>
                <a:lnTo>
                  <a:pt x="825818" y="179070"/>
                </a:lnTo>
                <a:lnTo>
                  <a:pt x="825818" y="188595"/>
                </a:lnTo>
                <a:close/>
                <a:moveTo>
                  <a:pt x="927735" y="191453"/>
                </a:moveTo>
                <a:cubicBezTo>
                  <a:pt x="927735" y="239078"/>
                  <a:pt x="948690" y="256223"/>
                  <a:pt x="984885" y="256223"/>
                </a:cubicBezTo>
                <a:cubicBezTo>
                  <a:pt x="1001078" y="256223"/>
                  <a:pt x="1014413" y="251460"/>
                  <a:pt x="1025843" y="242888"/>
                </a:cubicBezTo>
                <a:lnTo>
                  <a:pt x="1005840" y="208598"/>
                </a:lnTo>
                <a:cubicBezTo>
                  <a:pt x="1001078" y="213360"/>
                  <a:pt x="996315" y="215265"/>
                  <a:pt x="989648" y="215265"/>
                </a:cubicBezTo>
                <a:cubicBezTo>
                  <a:pt x="978218" y="215265"/>
                  <a:pt x="970598" y="208598"/>
                  <a:pt x="970598" y="190500"/>
                </a:cubicBezTo>
                <a:lnTo>
                  <a:pt x="970598" y="119063"/>
                </a:lnTo>
                <a:lnTo>
                  <a:pt x="1015365" y="119063"/>
                </a:lnTo>
                <a:lnTo>
                  <a:pt x="1015365" y="80010"/>
                </a:lnTo>
                <a:lnTo>
                  <a:pt x="971550" y="80010"/>
                </a:lnTo>
                <a:lnTo>
                  <a:pt x="971550" y="16193"/>
                </a:lnTo>
                <a:lnTo>
                  <a:pt x="928688" y="41910"/>
                </a:lnTo>
                <a:lnTo>
                  <a:pt x="928688" y="79058"/>
                </a:lnTo>
                <a:lnTo>
                  <a:pt x="897255" y="79058"/>
                </a:lnTo>
                <a:lnTo>
                  <a:pt x="897255" y="118110"/>
                </a:lnTo>
                <a:lnTo>
                  <a:pt x="928688" y="118110"/>
                </a:lnTo>
                <a:lnTo>
                  <a:pt x="928688" y="191453"/>
                </a:lnTo>
                <a:close/>
                <a:moveTo>
                  <a:pt x="3036570" y="253365"/>
                </a:moveTo>
                <a:lnTo>
                  <a:pt x="3081338" y="253365"/>
                </a:lnTo>
                <a:lnTo>
                  <a:pt x="3081338" y="80010"/>
                </a:lnTo>
                <a:lnTo>
                  <a:pt x="3036570" y="80010"/>
                </a:lnTo>
                <a:lnTo>
                  <a:pt x="3036570" y="253365"/>
                </a:lnTo>
                <a:close/>
                <a:moveTo>
                  <a:pt x="1047750" y="253365"/>
                </a:moveTo>
                <a:lnTo>
                  <a:pt x="1092518" y="253365"/>
                </a:lnTo>
                <a:lnTo>
                  <a:pt x="1092518" y="80010"/>
                </a:lnTo>
                <a:lnTo>
                  <a:pt x="1047750" y="80010"/>
                </a:lnTo>
                <a:lnTo>
                  <a:pt x="1047750" y="253365"/>
                </a:lnTo>
                <a:close/>
                <a:moveTo>
                  <a:pt x="1261110" y="102870"/>
                </a:moveTo>
                <a:cubicBezTo>
                  <a:pt x="1249680" y="85725"/>
                  <a:pt x="1230630" y="76200"/>
                  <a:pt x="1207770" y="76200"/>
                </a:cubicBezTo>
                <a:cubicBezTo>
                  <a:pt x="1163955" y="76200"/>
                  <a:pt x="1124903" y="111443"/>
                  <a:pt x="1124903" y="166688"/>
                </a:cubicBezTo>
                <a:cubicBezTo>
                  <a:pt x="1124903" y="221933"/>
                  <a:pt x="1164908" y="257175"/>
                  <a:pt x="1207770" y="257175"/>
                </a:cubicBezTo>
                <a:cubicBezTo>
                  <a:pt x="1230630" y="257175"/>
                  <a:pt x="1249680" y="248603"/>
                  <a:pt x="1261110" y="231458"/>
                </a:cubicBezTo>
                <a:lnTo>
                  <a:pt x="1261110" y="322898"/>
                </a:lnTo>
                <a:lnTo>
                  <a:pt x="1304925" y="322898"/>
                </a:lnTo>
                <a:lnTo>
                  <a:pt x="1304925" y="80010"/>
                </a:lnTo>
                <a:lnTo>
                  <a:pt x="1262063" y="80010"/>
                </a:lnTo>
                <a:lnTo>
                  <a:pt x="1262063" y="102870"/>
                </a:lnTo>
                <a:close/>
                <a:moveTo>
                  <a:pt x="1216343" y="215265"/>
                </a:moveTo>
                <a:cubicBezTo>
                  <a:pt x="1189673" y="215265"/>
                  <a:pt x="1168718" y="193358"/>
                  <a:pt x="1168718" y="166688"/>
                </a:cubicBezTo>
                <a:cubicBezTo>
                  <a:pt x="1168718" y="139065"/>
                  <a:pt x="1189673" y="118110"/>
                  <a:pt x="1216343" y="118110"/>
                </a:cubicBezTo>
                <a:cubicBezTo>
                  <a:pt x="1243013" y="118110"/>
                  <a:pt x="1263968" y="140018"/>
                  <a:pt x="1263968" y="166688"/>
                </a:cubicBezTo>
                <a:cubicBezTo>
                  <a:pt x="1263968" y="193358"/>
                  <a:pt x="1243013" y="215265"/>
                  <a:pt x="1216343" y="215265"/>
                </a:cubicBezTo>
                <a:close/>
                <a:moveTo>
                  <a:pt x="3058478" y="59055"/>
                </a:moveTo>
                <a:cubicBezTo>
                  <a:pt x="3075623" y="59055"/>
                  <a:pt x="3087053" y="47625"/>
                  <a:pt x="3087053" y="30480"/>
                </a:cubicBezTo>
                <a:cubicBezTo>
                  <a:pt x="3087053" y="13335"/>
                  <a:pt x="3075623" y="1905"/>
                  <a:pt x="3058478" y="1905"/>
                </a:cubicBezTo>
                <a:cubicBezTo>
                  <a:pt x="3042285" y="1905"/>
                  <a:pt x="3030855" y="14288"/>
                  <a:pt x="3030855" y="30480"/>
                </a:cubicBezTo>
                <a:cubicBezTo>
                  <a:pt x="3030855" y="47625"/>
                  <a:pt x="3042285" y="59055"/>
                  <a:pt x="3058478" y="59055"/>
                </a:cubicBezTo>
                <a:close/>
                <a:moveTo>
                  <a:pt x="1070610" y="59055"/>
                </a:moveTo>
                <a:cubicBezTo>
                  <a:pt x="1087755" y="59055"/>
                  <a:pt x="1099185" y="47625"/>
                  <a:pt x="1099185" y="30480"/>
                </a:cubicBezTo>
                <a:cubicBezTo>
                  <a:pt x="1099185" y="13335"/>
                  <a:pt x="1087755" y="1905"/>
                  <a:pt x="1070610" y="1905"/>
                </a:cubicBezTo>
                <a:cubicBezTo>
                  <a:pt x="1054418" y="1905"/>
                  <a:pt x="1042988" y="14288"/>
                  <a:pt x="1042988" y="30480"/>
                </a:cubicBezTo>
                <a:cubicBezTo>
                  <a:pt x="1042035" y="47625"/>
                  <a:pt x="1053465" y="59055"/>
                  <a:pt x="1070610" y="59055"/>
                </a:cubicBezTo>
                <a:close/>
                <a:moveTo>
                  <a:pt x="160973" y="76200"/>
                </a:moveTo>
                <a:cubicBezTo>
                  <a:pt x="122873" y="76200"/>
                  <a:pt x="97155" y="92393"/>
                  <a:pt x="80010" y="116205"/>
                </a:cubicBezTo>
                <a:lnTo>
                  <a:pt x="120015" y="136208"/>
                </a:lnTo>
                <a:cubicBezTo>
                  <a:pt x="127635" y="121920"/>
                  <a:pt x="140970" y="113348"/>
                  <a:pt x="160020" y="113348"/>
                </a:cubicBezTo>
                <a:cubicBezTo>
                  <a:pt x="184785" y="113348"/>
                  <a:pt x="197168" y="125730"/>
                  <a:pt x="197168" y="144780"/>
                </a:cubicBezTo>
                <a:lnTo>
                  <a:pt x="197168" y="146685"/>
                </a:lnTo>
                <a:lnTo>
                  <a:pt x="152400" y="146685"/>
                </a:lnTo>
                <a:cubicBezTo>
                  <a:pt x="104775" y="146685"/>
                  <a:pt x="75248" y="168593"/>
                  <a:pt x="75248" y="204788"/>
                </a:cubicBezTo>
                <a:cubicBezTo>
                  <a:pt x="75248" y="235268"/>
                  <a:pt x="97155" y="256223"/>
                  <a:pt x="135255" y="256223"/>
                </a:cubicBezTo>
                <a:cubicBezTo>
                  <a:pt x="161925" y="256223"/>
                  <a:pt x="185738" y="243840"/>
                  <a:pt x="198120" y="225743"/>
                </a:cubicBezTo>
                <a:lnTo>
                  <a:pt x="198120" y="252413"/>
                </a:lnTo>
                <a:lnTo>
                  <a:pt x="240030" y="252413"/>
                </a:lnTo>
                <a:lnTo>
                  <a:pt x="240030" y="146685"/>
                </a:lnTo>
                <a:cubicBezTo>
                  <a:pt x="240030" y="102870"/>
                  <a:pt x="211455" y="76200"/>
                  <a:pt x="160973" y="76200"/>
                </a:cubicBezTo>
                <a:close/>
                <a:moveTo>
                  <a:pt x="198120" y="188595"/>
                </a:moveTo>
                <a:cubicBezTo>
                  <a:pt x="189548" y="207645"/>
                  <a:pt x="168593" y="220028"/>
                  <a:pt x="147638" y="220028"/>
                </a:cubicBezTo>
                <a:cubicBezTo>
                  <a:pt x="129540" y="220028"/>
                  <a:pt x="120968" y="213360"/>
                  <a:pt x="120968" y="200978"/>
                </a:cubicBezTo>
                <a:cubicBezTo>
                  <a:pt x="120968" y="187643"/>
                  <a:pt x="131445" y="179070"/>
                  <a:pt x="157163" y="179070"/>
                </a:cubicBezTo>
                <a:lnTo>
                  <a:pt x="197168" y="179070"/>
                </a:lnTo>
                <a:lnTo>
                  <a:pt x="197168" y="188595"/>
                </a:lnTo>
                <a:close/>
                <a:moveTo>
                  <a:pt x="2901315" y="256223"/>
                </a:moveTo>
                <a:cubicBezTo>
                  <a:pt x="2923223" y="256223"/>
                  <a:pt x="2943225" y="245745"/>
                  <a:pt x="2955608" y="228600"/>
                </a:cubicBezTo>
                <a:lnTo>
                  <a:pt x="2955608" y="241935"/>
                </a:lnTo>
                <a:cubicBezTo>
                  <a:pt x="2955608" y="269558"/>
                  <a:pt x="2935605" y="288608"/>
                  <a:pt x="2907983" y="288608"/>
                </a:cubicBezTo>
                <a:cubicBezTo>
                  <a:pt x="2885123" y="288608"/>
                  <a:pt x="2872740" y="280035"/>
                  <a:pt x="2861310" y="264795"/>
                </a:cubicBezTo>
                <a:lnTo>
                  <a:pt x="2825115" y="293370"/>
                </a:lnTo>
                <a:cubicBezTo>
                  <a:pt x="2844165" y="316230"/>
                  <a:pt x="2869883" y="327660"/>
                  <a:pt x="2908935" y="327660"/>
                </a:cubicBezTo>
                <a:cubicBezTo>
                  <a:pt x="2961323" y="327660"/>
                  <a:pt x="2998470" y="291465"/>
                  <a:pt x="2998470" y="240983"/>
                </a:cubicBezTo>
                <a:lnTo>
                  <a:pt x="2998470" y="80010"/>
                </a:lnTo>
                <a:lnTo>
                  <a:pt x="2954655" y="80010"/>
                </a:lnTo>
                <a:lnTo>
                  <a:pt x="2954655" y="102870"/>
                </a:lnTo>
                <a:cubicBezTo>
                  <a:pt x="2943225" y="86678"/>
                  <a:pt x="2924175" y="76200"/>
                  <a:pt x="2901315" y="76200"/>
                </a:cubicBezTo>
                <a:cubicBezTo>
                  <a:pt x="2857500" y="76200"/>
                  <a:pt x="2818448" y="111443"/>
                  <a:pt x="2818448" y="166688"/>
                </a:cubicBezTo>
                <a:cubicBezTo>
                  <a:pt x="2818448" y="220980"/>
                  <a:pt x="2858453" y="256223"/>
                  <a:pt x="2901315" y="256223"/>
                </a:cubicBezTo>
                <a:close/>
                <a:moveTo>
                  <a:pt x="2909888" y="117158"/>
                </a:moveTo>
                <a:cubicBezTo>
                  <a:pt x="2936558" y="117158"/>
                  <a:pt x="2957513" y="139065"/>
                  <a:pt x="2957513" y="165735"/>
                </a:cubicBezTo>
                <a:cubicBezTo>
                  <a:pt x="2957513" y="192405"/>
                  <a:pt x="2936558" y="214313"/>
                  <a:pt x="2909888" y="214313"/>
                </a:cubicBezTo>
                <a:cubicBezTo>
                  <a:pt x="2883218" y="214313"/>
                  <a:pt x="2862263" y="192405"/>
                  <a:pt x="2862263" y="165735"/>
                </a:cubicBezTo>
                <a:cubicBezTo>
                  <a:pt x="2862263" y="138113"/>
                  <a:pt x="2883218" y="117158"/>
                  <a:pt x="2909888" y="117158"/>
                </a:cubicBezTo>
                <a:close/>
                <a:moveTo>
                  <a:pt x="2498408" y="191453"/>
                </a:moveTo>
                <a:cubicBezTo>
                  <a:pt x="2498408" y="239078"/>
                  <a:pt x="2519363" y="256223"/>
                  <a:pt x="2555558" y="256223"/>
                </a:cubicBezTo>
                <a:cubicBezTo>
                  <a:pt x="2571750" y="256223"/>
                  <a:pt x="2585085" y="251460"/>
                  <a:pt x="2596515" y="242888"/>
                </a:cubicBezTo>
                <a:lnTo>
                  <a:pt x="2576513" y="208598"/>
                </a:lnTo>
                <a:cubicBezTo>
                  <a:pt x="2571750" y="213360"/>
                  <a:pt x="2566988" y="215265"/>
                  <a:pt x="2560320" y="215265"/>
                </a:cubicBezTo>
                <a:cubicBezTo>
                  <a:pt x="2548890" y="215265"/>
                  <a:pt x="2541270" y="208598"/>
                  <a:pt x="2541270" y="190500"/>
                </a:cubicBezTo>
                <a:lnTo>
                  <a:pt x="2541270" y="119063"/>
                </a:lnTo>
                <a:lnTo>
                  <a:pt x="2586038" y="119063"/>
                </a:lnTo>
                <a:lnTo>
                  <a:pt x="2586038" y="80010"/>
                </a:lnTo>
                <a:lnTo>
                  <a:pt x="2541270" y="80010"/>
                </a:lnTo>
                <a:lnTo>
                  <a:pt x="2541270" y="16193"/>
                </a:lnTo>
                <a:lnTo>
                  <a:pt x="2498408" y="41910"/>
                </a:lnTo>
                <a:lnTo>
                  <a:pt x="2498408" y="79058"/>
                </a:lnTo>
                <a:lnTo>
                  <a:pt x="2466975" y="79058"/>
                </a:lnTo>
                <a:lnTo>
                  <a:pt x="2466975" y="118110"/>
                </a:lnTo>
                <a:lnTo>
                  <a:pt x="2498408" y="118110"/>
                </a:lnTo>
                <a:lnTo>
                  <a:pt x="2498408" y="191453"/>
                </a:lnTo>
                <a:close/>
                <a:moveTo>
                  <a:pt x="1408748" y="257175"/>
                </a:moveTo>
                <a:cubicBezTo>
                  <a:pt x="1429703" y="257175"/>
                  <a:pt x="1446848" y="247650"/>
                  <a:pt x="1458278" y="231458"/>
                </a:cubicBezTo>
                <a:lnTo>
                  <a:pt x="1458278" y="253365"/>
                </a:lnTo>
                <a:lnTo>
                  <a:pt x="1502093" y="253365"/>
                </a:lnTo>
                <a:lnTo>
                  <a:pt x="1502093" y="79058"/>
                </a:lnTo>
                <a:lnTo>
                  <a:pt x="1457325" y="79058"/>
                </a:lnTo>
                <a:lnTo>
                  <a:pt x="1457325" y="174308"/>
                </a:lnTo>
                <a:cubicBezTo>
                  <a:pt x="1457325" y="200978"/>
                  <a:pt x="1442085" y="216218"/>
                  <a:pt x="1421130" y="216218"/>
                </a:cubicBezTo>
                <a:cubicBezTo>
                  <a:pt x="1397318" y="216218"/>
                  <a:pt x="1385888" y="200978"/>
                  <a:pt x="1385888" y="176213"/>
                </a:cubicBezTo>
                <a:lnTo>
                  <a:pt x="1385888" y="80010"/>
                </a:lnTo>
                <a:lnTo>
                  <a:pt x="1341120" y="80010"/>
                </a:lnTo>
                <a:lnTo>
                  <a:pt x="1341120" y="183833"/>
                </a:lnTo>
                <a:cubicBezTo>
                  <a:pt x="1341120" y="229553"/>
                  <a:pt x="1365885" y="257175"/>
                  <a:pt x="1408748" y="257175"/>
                </a:cubicBezTo>
                <a:close/>
                <a:moveTo>
                  <a:pt x="2704148" y="257175"/>
                </a:moveTo>
                <a:cubicBezTo>
                  <a:pt x="2742248" y="257175"/>
                  <a:pt x="2766060" y="240983"/>
                  <a:pt x="2783205" y="217170"/>
                </a:cubicBezTo>
                <a:lnTo>
                  <a:pt x="2747010" y="196215"/>
                </a:lnTo>
                <a:cubicBezTo>
                  <a:pt x="2738438" y="210503"/>
                  <a:pt x="2725103" y="219075"/>
                  <a:pt x="2704148" y="219075"/>
                </a:cubicBezTo>
                <a:cubicBezTo>
                  <a:pt x="2678430" y="219075"/>
                  <a:pt x="2660333" y="204788"/>
                  <a:pt x="2654618" y="182880"/>
                </a:cubicBezTo>
                <a:lnTo>
                  <a:pt x="2790825" y="182880"/>
                </a:lnTo>
                <a:lnTo>
                  <a:pt x="2790825" y="165735"/>
                </a:lnTo>
                <a:cubicBezTo>
                  <a:pt x="2790825" y="114300"/>
                  <a:pt x="2753678" y="77153"/>
                  <a:pt x="2702243" y="77153"/>
                </a:cubicBezTo>
                <a:cubicBezTo>
                  <a:pt x="2650808" y="77153"/>
                  <a:pt x="2612708" y="117158"/>
                  <a:pt x="2612708" y="167640"/>
                </a:cubicBezTo>
                <a:cubicBezTo>
                  <a:pt x="2613660" y="217170"/>
                  <a:pt x="2648903" y="257175"/>
                  <a:pt x="2704148" y="257175"/>
                </a:cubicBezTo>
                <a:close/>
                <a:moveTo>
                  <a:pt x="2703195" y="113348"/>
                </a:moveTo>
                <a:cubicBezTo>
                  <a:pt x="2726055" y="113348"/>
                  <a:pt x="2742248" y="124778"/>
                  <a:pt x="2747963" y="146685"/>
                </a:cubicBezTo>
                <a:lnTo>
                  <a:pt x="2657475" y="146685"/>
                </a:lnTo>
                <a:cubicBezTo>
                  <a:pt x="2664143" y="126683"/>
                  <a:pt x="2681288" y="113348"/>
                  <a:pt x="2703195" y="113348"/>
                </a:cubicBezTo>
                <a:close/>
                <a:moveTo>
                  <a:pt x="645795" y="120968"/>
                </a:moveTo>
                <a:cubicBezTo>
                  <a:pt x="655320" y="120968"/>
                  <a:pt x="663893" y="123825"/>
                  <a:pt x="668655" y="126683"/>
                </a:cubicBezTo>
                <a:lnTo>
                  <a:pt x="684848" y="82868"/>
                </a:lnTo>
                <a:cubicBezTo>
                  <a:pt x="677228" y="79058"/>
                  <a:pt x="667703" y="76200"/>
                  <a:pt x="656273" y="76200"/>
                </a:cubicBezTo>
                <a:cubicBezTo>
                  <a:pt x="634365" y="76200"/>
                  <a:pt x="617220" y="85725"/>
                  <a:pt x="608648" y="105728"/>
                </a:cubicBezTo>
                <a:lnTo>
                  <a:pt x="608648" y="80010"/>
                </a:lnTo>
                <a:lnTo>
                  <a:pt x="565785" y="80010"/>
                </a:lnTo>
                <a:lnTo>
                  <a:pt x="565785" y="253365"/>
                </a:lnTo>
                <a:lnTo>
                  <a:pt x="609600" y="253365"/>
                </a:lnTo>
                <a:lnTo>
                  <a:pt x="609600" y="161925"/>
                </a:lnTo>
                <a:cubicBezTo>
                  <a:pt x="608648" y="132398"/>
                  <a:pt x="622935" y="120968"/>
                  <a:pt x="645795" y="120968"/>
                </a:cubicBezTo>
                <a:close/>
                <a:moveTo>
                  <a:pt x="451485" y="76200"/>
                </a:moveTo>
                <a:cubicBezTo>
                  <a:pt x="428625" y="76200"/>
                  <a:pt x="408623" y="86678"/>
                  <a:pt x="397193" y="103823"/>
                </a:cubicBezTo>
                <a:lnTo>
                  <a:pt x="397193" y="80010"/>
                </a:lnTo>
                <a:lnTo>
                  <a:pt x="354330" y="80010"/>
                </a:lnTo>
                <a:lnTo>
                  <a:pt x="354330" y="322898"/>
                </a:lnTo>
                <a:lnTo>
                  <a:pt x="398145" y="322898"/>
                </a:lnTo>
                <a:lnTo>
                  <a:pt x="398145" y="232410"/>
                </a:lnTo>
                <a:cubicBezTo>
                  <a:pt x="409575" y="248603"/>
                  <a:pt x="428625" y="257175"/>
                  <a:pt x="452438" y="257175"/>
                </a:cubicBezTo>
                <a:cubicBezTo>
                  <a:pt x="494348" y="257175"/>
                  <a:pt x="534353" y="221933"/>
                  <a:pt x="534353" y="166688"/>
                </a:cubicBezTo>
                <a:cubicBezTo>
                  <a:pt x="533400" y="111443"/>
                  <a:pt x="494348" y="76200"/>
                  <a:pt x="451485" y="76200"/>
                </a:cubicBezTo>
                <a:close/>
                <a:moveTo>
                  <a:pt x="442913" y="215265"/>
                </a:moveTo>
                <a:cubicBezTo>
                  <a:pt x="416243" y="215265"/>
                  <a:pt x="395288" y="193358"/>
                  <a:pt x="395288" y="166688"/>
                </a:cubicBezTo>
                <a:cubicBezTo>
                  <a:pt x="395288" y="140018"/>
                  <a:pt x="416243" y="118110"/>
                  <a:pt x="442913" y="118110"/>
                </a:cubicBezTo>
                <a:cubicBezTo>
                  <a:pt x="469583" y="118110"/>
                  <a:pt x="490538" y="140018"/>
                  <a:pt x="490538" y="166688"/>
                </a:cubicBezTo>
                <a:cubicBezTo>
                  <a:pt x="489585" y="193358"/>
                  <a:pt x="468630" y="215265"/>
                  <a:pt x="442913" y="215265"/>
                </a:cubicBezTo>
                <a:close/>
                <a:moveTo>
                  <a:pt x="2763203" y="2858"/>
                </a:moveTo>
                <a:lnTo>
                  <a:pt x="2718435" y="2858"/>
                </a:lnTo>
                <a:lnTo>
                  <a:pt x="2682240" y="58103"/>
                </a:lnTo>
                <a:lnTo>
                  <a:pt x="2715578" y="58103"/>
                </a:lnTo>
                <a:lnTo>
                  <a:pt x="2763203" y="2858"/>
                </a:lnTo>
                <a:close/>
                <a:moveTo>
                  <a:pt x="2179320" y="161925"/>
                </a:moveTo>
                <a:cubicBezTo>
                  <a:pt x="2179320" y="132398"/>
                  <a:pt x="2193608" y="120968"/>
                  <a:pt x="2216468" y="120968"/>
                </a:cubicBezTo>
                <a:cubicBezTo>
                  <a:pt x="2225993" y="120968"/>
                  <a:pt x="2234565" y="123825"/>
                  <a:pt x="2239328" y="126683"/>
                </a:cubicBezTo>
                <a:lnTo>
                  <a:pt x="2255520" y="82868"/>
                </a:lnTo>
                <a:cubicBezTo>
                  <a:pt x="2247900" y="79058"/>
                  <a:pt x="2238375" y="76200"/>
                  <a:pt x="2226945" y="76200"/>
                </a:cubicBezTo>
                <a:cubicBezTo>
                  <a:pt x="2205038" y="76200"/>
                  <a:pt x="2187893" y="85725"/>
                  <a:pt x="2179320" y="105728"/>
                </a:cubicBezTo>
                <a:lnTo>
                  <a:pt x="2179320" y="80010"/>
                </a:lnTo>
                <a:lnTo>
                  <a:pt x="2136458" y="80010"/>
                </a:lnTo>
                <a:lnTo>
                  <a:pt x="2136458" y="253365"/>
                </a:lnTo>
                <a:lnTo>
                  <a:pt x="2180273" y="253365"/>
                </a:lnTo>
                <a:lnTo>
                  <a:pt x="2180273" y="161925"/>
                </a:lnTo>
                <a:close/>
                <a:moveTo>
                  <a:pt x="2397443" y="226695"/>
                </a:moveTo>
                <a:lnTo>
                  <a:pt x="2397443" y="253365"/>
                </a:lnTo>
                <a:lnTo>
                  <a:pt x="2439353" y="253365"/>
                </a:lnTo>
                <a:lnTo>
                  <a:pt x="2439353" y="146685"/>
                </a:lnTo>
                <a:cubicBezTo>
                  <a:pt x="2439353" y="102870"/>
                  <a:pt x="2410778" y="76200"/>
                  <a:pt x="2360295" y="76200"/>
                </a:cubicBezTo>
                <a:cubicBezTo>
                  <a:pt x="2322195" y="76200"/>
                  <a:pt x="2296478" y="92393"/>
                  <a:pt x="2279333" y="116205"/>
                </a:cubicBezTo>
                <a:lnTo>
                  <a:pt x="2319338" y="136208"/>
                </a:lnTo>
                <a:cubicBezTo>
                  <a:pt x="2326958" y="121920"/>
                  <a:pt x="2340293" y="113348"/>
                  <a:pt x="2359343" y="113348"/>
                </a:cubicBezTo>
                <a:cubicBezTo>
                  <a:pt x="2384108" y="113348"/>
                  <a:pt x="2396490" y="125730"/>
                  <a:pt x="2396490" y="144780"/>
                </a:cubicBezTo>
                <a:lnTo>
                  <a:pt x="2396490" y="146685"/>
                </a:lnTo>
                <a:lnTo>
                  <a:pt x="2351723" y="146685"/>
                </a:lnTo>
                <a:cubicBezTo>
                  <a:pt x="2304098" y="146685"/>
                  <a:pt x="2274570" y="168593"/>
                  <a:pt x="2274570" y="204788"/>
                </a:cubicBezTo>
                <a:cubicBezTo>
                  <a:pt x="2274570" y="235268"/>
                  <a:pt x="2296478" y="256223"/>
                  <a:pt x="2334578" y="256223"/>
                </a:cubicBezTo>
                <a:cubicBezTo>
                  <a:pt x="2361248" y="257175"/>
                  <a:pt x="2385060" y="244793"/>
                  <a:pt x="2397443" y="226695"/>
                </a:cubicBezTo>
                <a:close/>
                <a:moveTo>
                  <a:pt x="2320290" y="200978"/>
                </a:moveTo>
                <a:cubicBezTo>
                  <a:pt x="2320290" y="187643"/>
                  <a:pt x="2330768" y="179070"/>
                  <a:pt x="2356485" y="179070"/>
                </a:cubicBezTo>
                <a:lnTo>
                  <a:pt x="2396490" y="179070"/>
                </a:lnTo>
                <a:lnTo>
                  <a:pt x="2396490" y="188595"/>
                </a:lnTo>
                <a:cubicBezTo>
                  <a:pt x="2387918" y="207645"/>
                  <a:pt x="2366963" y="220028"/>
                  <a:pt x="2346008" y="220028"/>
                </a:cubicBezTo>
                <a:cubicBezTo>
                  <a:pt x="2328863" y="220028"/>
                  <a:pt x="2320290" y="213360"/>
                  <a:pt x="2320290" y="200978"/>
                </a:cubicBezTo>
                <a:close/>
                <a:moveTo>
                  <a:pt x="1901190" y="146685"/>
                </a:moveTo>
                <a:cubicBezTo>
                  <a:pt x="1876425" y="140970"/>
                  <a:pt x="1862138" y="138113"/>
                  <a:pt x="1862138" y="127635"/>
                </a:cubicBezTo>
                <a:cubicBezTo>
                  <a:pt x="1862138" y="118110"/>
                  <a:pt x="1870710" y="110490"/>
                  <a:pt x="1887855" y="110490"/>
                </a:cubicBezTo>
                <a:cubicBezTo>
                  <a:pt x="1904048" y="110490"/>
                  <a:pt x="1914525" y="117158"/>
                  <a:pt x="1921193" y="128588"/>
                </a:cubicBezTo>
                <a:lnTo>
                  <a:pt x="1961198" y="112395"/>
                </a:lnTo>
                <a:cubicBezTo>
                  <a:pt x="1945005" y="89535"/>
                  <a:pt x="1924050" y="75248"/>
                  <a:pt x="1887855" y="75248"/>
                </a:cubicBezTo>
                <a:cubicBezTo>
                  <a:pt x="1845945" y="75248"/>
                  <a:pt x="1817370" y="100013"/>
                  <a:pt x="1817370" y="129540"/>
                </a:cubicBezTo>
                <a:cubicBezTo>
                  <a:pt x="1817370" y="165735"/>
                  <a:pt x="1849755" y="175260"/>
                  <a:pt x="1878330" y="180975"/>
                </a:cubicBezTo>
                <a:cubicBezTo>
                  <a:pt x="1900238" y="185738"/>
                  <a:pt x="1918335" y="188595"/>
                  <a:pt x="1918335" y="200978"/>
                </a:cubicBezTo>
                <a:cubicBezTo>
                  <a:pt x="1918335" y="211455"/>
                  <a:pt x="1908810" y="220028"/>
                  <a:pt x="1890713" y="220028"/>
                </a:cubicBezTo>
                <a:cubicBezTo>
                  <a:pt x="1872615" y="220028"/>
                  <a:pt x="1859280" y="212408"/>
                  <a:pt x="1851660" y="196215"/>
                </a:cubicBezTo>
                <a:lnTo>
                  <a:pt x="1809750" y="213360"/>
                </a:lnTo>
                <a:cubicBezTo>
                  <a:pt x="1823085" y="240983"/>
                  <a:pt x="1848803" y="256223"/>
                  <a:pt x="1889760" y="256223"/>
                </a:cubicBezTo>
                <a:cubicBezTo>
                  <a:pt x="1939290" y="256223"/>
                  <a:pt x="1963103" y="225743"/>
                  <a:pt x="1963103" y="199073"/>
                </a:cubicBezTo>
                <a:cubicBezTo>
                  <a:pt x="1963103" y="161925"/>
                  <a:pt x="1929765" y="152400"/>
                  <a:pt x="1901190" y="146685"/>
                </a:cubicBezTo>
                <a:close/>
                <a:moveTo>
                  <a:pt x="3248978" y="231458"/>
                </a:moveTo>
                <a:lnTo>
                  <a:pt x="3248978" y="322898"/>
                </a:lnTo>
                <a:lnTo>
                  <a:pt x="3292793" y="322898"/>
                </a:lnTo>
                <a:lnTo>
                  <a:pt x="3292793" y="80010"/>
                </a:lnTo>
                <a:lnTo>
                  <a:pt x="3249930" y="80010"/>
                </a:lnTo>
                <a:lnTo>
                  <a:pt x="3249930" y="102870"/>
                </a:lnTo>
                <a:cubicBezTo>
                  <a:pt x="3238500" y="85725"/>
                  <a:pt x="3219450" y="76200"/>
                  <a:pt x="3196590" y="76200"/>
                </a:cubicBezTo>
                <a:cubicBezTo>
                  <a:pt x="3152775" y="76200"/>
                  <a:pt x="3113723" y="111443"/>
                  <a:pt x="3113723" y="166688"/>
                </a:cubicBezTo>
                <a:cubicBezTo>
                  <a:pt x="3113723" y="221933"/>
                  <a:pt x="3153728" y="257175"/>
                  <a:pt x="3196590" y="257175"/>
                </a:cubicBezTo>
                <a:cubicBezTo>
                  <a:pt x="3218498" y="257175"/>
                  <a:pt x="3237548" y="247650"/>
                  <a:pt x="3248978" y="231458"/>
                </a:cubicBezTo>
                <a:close/>
                <a:moveTo>
                  <a:pt x="3156585" y="165735"/>
                </a:moveTo>
                <a:cubicBezTo>
                  <a:pt x="3156585" y="138113"/>
                  <a:pt x="3177540" y="117158"/>
                  <a:pt x="3204210" y="117158"/>
                </a:cubicBezTo>
                <a:cubicBezTo>
                  <a:pt x="3230880" y="117158"/>
                  <a:pt x="3251835" y="139065"/>
                  <a:pt x="3251835" y="165735"/>
                </a:cubicBezTo>
                <a:cubicBezTo>
                  <a:pt x="3251835" y="192405"/>
                  <a:pt x="3230880" y="214313"/>
                  <a:pt x="3204210" y="214313"/>
                </a:cubicBezTo>
                <a:cubicBezTo>
                  <a:pt x="3177540" y="215265"/>
                  <a:pt x="3156585" y="193358"/>
                  <a:pt x="3156585" y="165735"/>
                </a:cubicBezTo>
                <a:close/>
                <a:moveTo>
                  <a:pt x="2077403" y="215265"/>
                </a:moveTo>
                <a:cubicBezTo>
                  <a:pt x="2065973" y="215265"/>
                  <a:pt x="2058353" y="208598"/>
                  <a:pt x="2058353" y="190500"/>
                </a:cubicBezTo>
                <a:lnTo>
                  <a:pt x="2058353" y="119063"/>
                </a:lnTo>
                <a:lnTo>
                  <a:pt x="2103120" y="119063"/>
                </a:lnTo>
                <a:lnTo>
                  <a:pt x="2103120" y="80010"/>
                </a:lnTo>
                <a:lnTo>
                  <a:pt x="2058353" y="80010"/>
                </a:lnTo>
                <a:lnTo>
                  <a:pt x="2058353" y="16193"/>
                </a:lnTo>
                <a:lnTo>
                  <a:pt x="2015490" y="41910"/>
                </a:lnTo>
                <a:lnTo>
                  <a:pt x="2015490" y="79058"/>
                </a:lnTo>
                <a:lnTo>
                  <a:pt x="1984058" y="79058"/>
                </a:lnTo>
                <a:lnTo>
                  <a:pt x="1984058" y="118110"/>
                </a:lnTo>
                <a:lnTo>
                  <a:pt x="2015490" y="118110"/>
                </a:lnTo>
                <a:lnTo>
                  <a:pt x="2015490" y="191453"/>
                </a:lnTo>
                <a:cubicBezTo>
                  <a:pt x="2015490" y="239078"/>
                  <a:pt x="2036445" y="256223"/>
                  <a:pt x="2072640" y="256223"/>
                </a:cubicBezTo>
                <a:cubicBezTo>
                  <a:pt x="2088833" y="256223"/>
                  <a:pt x="2102168" y="251460"/>
                  <a:pt x="2113598" y="242888"/>
                </a:cubicBezTo>
                <a:lnTo>
                  <a:pt x="2093595" y="208598"/>
                </a:lnTo>
                <a:cubicBezTo>
                  <a:pt x="2088833" y="213360"/>
                  <a:pt x="2084070" y="215265"/>
                  <a:pt x="2077403" y="215265"/>
                </a:cubicBezTo>
                <a:close/>
                <a:moveTo>
                  <a:pt x="3445193" y="175260"/>
                </a:moveTo>
                <a:cubicBezTo>
                  <a:pt x="3445193" y="201930"/>
                  <a:pt x="3429953" y="217170"/>
                  <a:pt x="3408998" y="217170"/>
                </a:cubicBezTo>
                <a:cubicBezTo>
                  <a:pt x="3385185" y="217170"/>
                  <a:pt x="3373755" y="201930"/>
                  <a:pt x="3373755" y="177165"/>
                </a:cubicBezTo>
                <a:lnTo>
                  <a:pt x="3373755" y="80010"/>
                </a:lnTo>
                <a:lnTo>
                  <a:pt x="3328988" y="80010"/>
                </a:lnTo>
                <a:lnTo>
                  <a:pt x="3328988" y="183833"/>
                </a:lnTo>
                <a:cubicBezTo>
                  <a:pt x="3328988" y="229553"/>
                  <a:pt x="3353753" y="257175"/>
                  <a:pt x="3395663" y="257175"/>
                </a:cubicBezTo>
                <a:cubicBezTo>
                  <a:pt x="3416618" y="257175"/>
                  <a:pt x="3433763" y="247650"/>
                  <a:pt x="3445193" y="231458"/>
                </a:cubicBezTo>
                <a:lnTo>
                  <a:pt x="3445193" y="253365"/>
                </a:lnTo>
                <a:lnTo>
                  <a:pt x="3489008" y="253365"/>
                </a:lnTo>
                <a:lnTo>
                  <a:pt x="3489008" y="79058"/>
                </a:lnTo>
                <a:lnTo>
                  <a:pt x="3444240" y="79058"/>
                </a:lnTo>
                <a:lnTo>
                  <a:pt x="3444240" y="175260"/>
                </a:lnTo>
                <a:close/>
                <a:moveTo>
                  <a:pt x="3757613" y="200978"/>
                </a:moveTo>
                <a:cubicBezTo>
                  <a:pt x="3740468" y="200978"/>
                  <a:pt x="3728085" y="212408"/>
                  <a:pt x="3728085" y="229553"/>
                </a:cubicBezTo>
                <a:cubicBezTo>
                  <a:pt x="3728085" y="242888"/>
                  <a:pt x="3737610" y="253365"/>
                  <a:pt x="3749993" y="253365"/>
                </a:cubicBezTo>
                <a:cubicBezTo>
                  <a:pt x="3757613" y="253365"/>
                  <a:pt x="3762375" y="249555"/>
                  <a:pt x="3765233" y="243840"/>
                </a:cubicBezTo>
                <a:cubicBezTo>
                  <a:pt x="3764280" y="258128"/>
                  <a:pt x="3754755" y="270510"/>
                  <a:pt x="3735705" y="285750"/>
                </a:cubicBezTo>
                <a:lnTo>
                  <a:pt x="3749993" y="300990"/>
                </a:lnTo>
                <a:cubicBezTo>
                  <a:pt x="3773805" y="283845"/>
                  <a:pt x="3789045" y="263843"/>
                  <a:pt x="3789045" y="237173"/>
                </a:cubicBezTo>
                <a:cubicBezTo>
                  <a:pt x="3789045" y="217170"/>
                  <a:pt x="3777615" y="200978"/>
                  <a:pt x="3757613" y="200978"/>
                </a:cubicBezTo>
                <a:close/>
                <a:moveTo>
                  <a:pt x="3611880" y="76200"/>
                </a:moveTo>
                <a:cubicBezTo>
                  <a:pt x="3560445" y="76200"/>
                  <a:pt x="3522345" y="116205"/>
                  <a:pt x="3522345" y="166688"/>
                </a:cubicBezTo>
                <a:cubicBezTo>
                  <a:pt x="3522345" y="217170"/>
                  <a:pt x="3557588" y="257175"/>
                  <a:pt x="3612833" y="257175"/>
                </a:cubicBezTo>
                <a:cubicBezTo>
                  <a:pt x="3650933" y="257175"/>
                  <a:pt x="3674745" y="240983"/>
                  <a:pt x="3691890" y="217170"/>
                </a:cubicBezTo>
                <a:lnTo>
                  <a:pt x="3655695" y="196215"/>
                </a:lnTo>
                <a:cubicBezTo>
                  <a:pt x="3647123" y="210503"/>
                  <a:pt x="3633788" y="219075"/>
                  <a:pt x="3612833" y="219075"/>
                </a:cubicBezTo>
                <a:cubicBezTo>
                  <a:pt x="3587115" y="219075"/>
                  <a:pt x="3569018" y="204788"/>
                  <a:pt x="3563303" y="182880"/>
                </a:cubicBezTo>
                <a:lnTo>
                  <a:pt x="3699510" y="182880"/>
                </a:lnTo>
                <a:lnTo>
                  <a:pt x="3699510" y="165735"/>
                </a:lnTo>
                <a:cubicBezTo>
                  <a:pt x="3700463" y="113348"/>
                  <a:pt x="3663315" y="76200"/>
                  <a:pt x="3611880" y="76200"/>
                </a:cubicBezTo>
                <a:close/>
                <a:moveTo>
                  <a:pt x="3565208" y="147638"/>
                </a:moveTo>
                <a:cubicBezTo>
                  <a:pt x="3571875" y="127635"/>
                  <a:pt x="3589020" y="114300"/>
                  <a:pt x="3611880" y="114300"/>
                </a:cubicBezTo>
                <a:cubicBezTo>
                  <a:pt x="3634740" y="114300"/>
                  <a:pt x="3650933" y="125730"/>
                  <a:pt x="3656648" y="147638"/>
                </a:cubicBezTo>
                <a:lnTo>
                  <a:pt x="3565208" y="147638"/>
                </a:lnTo>
                <a:close/>
                <a:moveTo>
                  <a:pt x="1704023" y="216218"/>
                </a:moveTo>
                <a:lnTo>
                  <a:pt x="1667828" y="195263"/>
                </a:lnTo>
                <a:cubicBezTo>
                  <a:pt x="1659255" y="209550"/>
                  <a:pt x="1645920" y="218123"/>
                  <a:pt x="1624965" y="218123"/>
                </a:cubicBezTo>
                <a:cubicBezTo>
                  <a:pt x="1599248" y="218123"/>
                  <a:pt x="1581150" y="203835"/>
                  <a:pt x="1575435" y="181928"/>
                </a:cubicBezTo>
                <a:lnTo>
                  <a:pt x="1711643" y="181928"/>
                </a:lnTo>
                <a:lnTo>
                  <a:pt x="1711643" y="164783"/>
                </a:lnTo>
                <a:cubicBezTo>
                  <a:pt x="1711643" y="113348"/>
                  <a:pt x="1674495" y="76200"/>
                  <a:pt x="1623060" y="76200"/>
                </a:cubicBezTo>
                <a:cubicBezTo>
                  <a:pt x="1571625" y="76200"/>
                  <a:pt x="1533525" y="116205"/>
                  <a:pt x="1533525" y="166688"/>
                </a:cubicBezTo>
                <a:cubicBezTo>
                  <a:pt x="1533525" y="217170"/>
                  <a:pt x="1568768" y="257175"/>
                  <a:pt x="1624013" y="257175"/>
                </a:cubicBezTo>
                <a:cubicBezTo>
                  <a:pt x="1662113" y="257175"/>
                  <a:pt x="1686878" y="240983"/>
                  <a:pt x="1704023" y="216218"/>
                </a:cubicBezTo>
                <a:close/>
                <a:moveTo>
                  <a:pt x="1623060" y="113348"/>
                </a:moveTo>
                <a:cubicBezTo>
                  <a:pt x="1645920" y="113348"/>
                  <a:pt x="1662113" y="124778"/>
                  <a:pt x="1667828" y="146685"/>
                </a:cubicBezTo>
                <a:lnTo>
                  <a:pt x="1576388" y="146685"/>
                </a:lnTo>
                <a:cubicBezTo>
                  <a:pt x="1584008" y="126683"/>
                  <a:pt x="1601153" y="113348"/>
                  <a:pt x="1623060" y="113348"/>
                </a:cubicBezTo>
                <a:close/>
                <a:moveTo>
                  <a:pt x="2466975" y="563880"/>
                </a:moveTo>
                <a:lnTo>
                  <a:pt x="2511743" y="563880"/>
                </a:lnTo>
                <a:lnTo>
                  <a:pt x="2511743" y="389573"/>
                </a:lnTo>
                <a:lnTo>
                  <a:pt x="2466975" y="389573"/>
                </a:lnTo>
                <a:lnTo>
                  <a:pt x="2466975" y="563880"/>
                </a:lnTo>
                <a:close/>
                <a:moveTo>
                  <a:pt x="2489835" y="312420"/>
                </a:moveTo>
                <a:cubicBezTo>
                  <a:pt x="2473643" y="312420"/>
                  <a:pt x="2462213" y="324803"/>
                  <a:pt x="2462213" y="340995"/>
                </a:cubicBezTo>
                <a:cubicBezTo>
                  <a:pt x="2462213" y="357188"/>
                  <a:pt x="2473643" y="369570"/>
                  <a:pt x="2489835" y="369570"/>
                </a:cubicBezTo>
                <a:cubicBezTo>
                  <a:pt x="2506980" y="369570"/>
                  <a:pt x="2518410" y="358140"/>
                  <a:pt x="2518410" y="340995"/>
                </a:cubicBezTo>
                <a:cubicBezTo>
                  <a:pt x="2517458" y="324803"/>
                  <a:pt x="2506028" y="312420"/>
                  <a:pt x="2489835" y="312420"/>
                </a:cubicBezTo>
                <a:close/>
                <a:moveTo>
                  <a:pt x="2634615" y="386715"/>
                </a:moveTo>
                <a:cubicBezTo>
                  <a:pt x="2583180" y="386715"/>
                  <a:pt x="2544128" y="426720"/>
                  <a:pt x="2544128" y="477203"/>
                </a:cubicBezTo>
                <a:cubicBezTo>
                  <a:pt x="2544128" y="526733"/>
                  <a:pt x="2583180" y="567690"/>
                  <a:pt x="2634615" y="567690"/>
                </a:cubicBezTo>
                <a:cubicBezTo>
                  <a:pt x="2686050" y="567690"/>
                  <a:pt x="2725103" y="526733"/>
                  <a:pt x="2725103" y="477203"/>
                </a:cubicBezTo>
                <a:cubicBezTo>
                  <a:pt x="2725103" y="426720"/>
                  <a:pt x="2686050" y="386715"/>
                  <a:pt x="2634615" y="386715"/>
                </a:cubicBezTo>
                <a:close/>
                <a:moveTo>
                  <a:pt x="2634615" y="524828"/>
                </a:moveTo>
                <a:cubicBezTo>
                  <a:pt x="2607945" y="524828"/>
                  <a:pt x="2587943" y="502920"/>
                  <a:pt x="2587943" y="476250"/>
                </a:cubicBezTo>
                <a:cubicBezTo>
                  <a:pt x="2587943" y="449580"/>
                  <a:pt x="2608898" y="427673"/>
                  <a:pt x="2634615" y="427673"/>
                </a:cubicBezTo>
                <a:cubicBezTo>
                  <a:pt x="2660333" y="427673"/>
                  <a:pt x="2681288" y="449580"/>
                  <a:pt x="2681288" y="476250"/>
                </a:cubicBezTo>
                <a:cubicBezTo>
                  <a:pt x="2682240" y="503873"/>
                  <a:pt x="2661285" y="524828"/>
                  <a:pt x="2634615" y="524828"/>
                </a:cubicBezTo>
                <a:close/>
                <a:moveTo>
                  <a:pt x="0" y="563880"/>
                </a:moveTo>
                <a:lnTo>
                  <a:pt x="43815" y="563880"/>
                </a:lnTo>
                <a:lnTo>
                  <a:pt x="43815" y="310515"/>
                </a:lnTo>
                <a:lnTo>
                  <a:pt x="0" y="310515"/>
                </a:lnTo>
                <a:lnTo>
                  <a:pt x="0" y="563880"/>
                </a:lnTo>
                <a:close/>
                <a:moveTo>
                  <a:pt x="3356610" y="563880"/>
                </a:moveTo>
                <a:lnTo>
                  <a:pt x="3400425" y="563880"/>
                </a:lnTo>
                <a:lnTo>
                  <a:pt x="3400425" y="310515"/>
                </a:lnTo>
                <a:lnTo>
                  <a:pt x="3356610" y="310515"/>
                </a:lnTo>
                <a:lnTo>
                  <a:pt x="3356610" y="563880"/>
                </a:lnTo>
                <a:close/>
                <a:moveTo>
                  <a:pt x="2850833" y="386715"/>
                </a:moveTo>
                <a:cubicBezTo>
                  <a:pt x="2829878" y="386715"/>
                  <a:pt x="2811780" y="396240"/>
                  <a:pt x="2800350" y="412433"/>
                </a:cubicBezTo>
                <a:lnTo>
                  <a:pt x="2800350" y="390525"/>
                </a:lnTo>
                <a:lnTo>
                  <a:pt x="2756535" y="390525"/>
                </a:lnTo>
                <a:lnTo>
                  <a:pt x="2756535" y="563880"/>
                </a:lnTo>
                <a:lnTo>
                  <a:pt x="2800350" y="563880"/>
                </a:lnTo>
                <a:lnTo>
                  <a:pt x="2800350" y="467678"/>
                </a:lnTo>
                <a:cubicBezTo>
                  <a:pt x="2800350" y="441008"/>
                  <a:pt x="2816543" y="424815"/>
                  <a:pt x="2836545" y="424815"/>
                </a:cubicBezTo>
                <a:cubicBezTo>
                  <a:pt x="2859405" y="424815"/>
                  <a:pt x="2871788" y="440055"/>
                  <a:pt x="2871788" y="464820"/>
                </a:cubicBezTo>
                <a:lnTo>
                  <a:pt x="2871788" y="562928"/>
                </a:lnTo>
                <a:lnTo>
                  <a:pt x="2916555" y="562928"/>
                </a:lnTo>
                <a:lnTo>
                  <a:pt x="2916555" y="458153"/>
                </a:lnTo>
                <a:cubicBezTo>
                  <a:pt x="2917508" y="413385"/>
                  <a:pt x="2891790" y="386715"/>
                  <a:pt x="2850833" y="386715"/>
                </a:cubicBezTo>
                <a:close/>
                <a:moveTo>
                  <a:pt x="3437573" y="563880"/>
                </a:moveTo>
                <a:lnTo>
                  <a:pt x="3481388" y="563880"/>
                </a:lnTo>
                <a:lnTo>
                  <a:pt x="3481388" y="310515"/>
                </a:lnTo>
                <a:lnTo>
                  <a:pt x="3437573" y="310515"/>
                </a:lnTo>
                <a:lnTo>
                  <a:pt x="3437573" y="563880"/>
                </a:lnTo>
                <a:close/>
                <a:moveTo>
                  <a:pt x="3603308" y="386715"/>
                </a:moveTo>
                <a:cubicBezTo>
                  <a:pt x="3551873" y="386715"/>
                  <a:pt x="3513773" y="426720"/>
                  <a:pt x="3513773" y="477203"/>
                </a:cubicBezTo>
                <a:cubicBezTo>
                  <a:pt x="3513773" y="527685"/>
                  <a:pt x="3549015" y="567690"/>
                  <a:pt x="3604260" y="567690"/>
                </a:cubicBezTo>
                <a:cubicBezTo>
                  <a:pt x="3642360" y="567690"/>
                  <a:pt x="3666173" y="551498"/>
                  <a:pt x="3683318" y="527685"/>
                </a:cubicBezTo>
                <a:lnTo>
                  <a:pt x="3647123" y="506730"/>
                </a:lnTo>
                <a:cubicBezTo>
                  <a:pt x="3638550" y="521018"/>
                  <a:pt x="3625215" y="529590"/>
                  <a:pt x="3604260" y="529590"/>
                </a:cubicBezTo>
                <a:cubicBezTo>
                  <a:pt x="3578543" y="529590"/>
                  <a:pt x="3560445" y="515303"/>
                  <a:pt x="3554730" y="493395"/>
                </a:cubicBezTo>
                <a:lnTo>
                  <a:pt x="3690938" y="493395"/>
                </a:lnTo>
                <a:lnTo>
                  <a:pt x="3690938" y="476250"/>
                </a:lnTo>
                <a:cubicBezTo>
                  <a:pt x="3691890" y="423863"/>
                  <a:pt x="3654743" y="386715"/>
                  <a:pt x="3603308" y="386715"/>
                </a:cubicBezTo>
                <a:close/>
                <a:moveTo>
                  <a:pt x="3556635" y="457200"/>
                </a:moveTo>
                <a:cubicBezTo>
                  <a:pt x="3563303" y="437198"/>
                  <a:pt x="3580448" y="423863"/>
                  <a:pt x="3603308" y="423863"/>
                </a:cubicBezTo>
                <a:cubicBezTo>
                  <a:pt x="3626168" y="423863"/>
                  <a:pt x="3642360" y="435293"/>
                  <a:pt x="3648075" y="457200"/>
                </a:cubicBezTo>
                <a:lnTo>
                  <a:pt x="3556635" y="457200"/>
                </a:lnTo>
                <a:close/>
                <a:moveTo>
                  <a:pt x="2408873" y="525780"/>
                </a:moveTo>
                <a:cubicBezTo>
                  <a:pt x="2397443" y="525780"/>
                  <a:pt x="2389823" y="519113"/>
                  <a:pt x="2389823" y="501015"/>
                </a:cubicBezTo>
                <a:lnTo>
                  <a:pt x="2389823" y="429578"/>
                </a:lnTo>
                <a:lnTo>
                  <a:pt x="2434590" y="429578"/>
                </a:lnTo>
                <a:lnTo>
                  <a:pt x="2434590" y="390525"/>
                </a:lnTo>
                <a:lnTo>
                  <a:pt x="2390775" y="390525"/>
                </a:lnTo>
                <a:lnTo>
                  <a:pt x="2390775" y="327660"/>
                </a:lnTo>
                <a:lnTo>
                  <a:pt x="2347913" y="353378"/>
                </a:lnTo>
                <a:lnTo>
                  <a:pt x="2347913" y="390525"/>
                </a:lnTo>
                <a:lnTo>
                  <a:pt x="2316480" y="390525"/>
                </a:lnTo>
                <a:lnTo>
                  <a:pt x="2316480" y="429578"/>
                </a:lnTo>
                <a:lnTo>
                  <a:pt x="2347913" y="429578"/>
                </a:lnTo>
                <a:lnTo>
                  <a:pt x="2347913" y="502920"/>
                </a:lnTo>
                <a:cubicBezTo>
                  <a:pt x="2347913" y="550545"/>
                  <a:pt x="2368868" y="567690"/>
                  <a:pt x="2405063" y="567690"/>
                </a:cubicBezTo>
                <a:cubicBezTo>
                  <a:pt x="2421255" y="567690"/>
                  <a:pt x="2434590" y="562928"/>
                  <a:pt x="2446020" y="554355"/>
                </a:cubicBezTo>
                <a:lnTo>
                  <a:pt x="2426018" y="520065"/>
                </a:lnTo>
                <a:cubicBezTo>
                  <a:pt x="2420303" y="522923"/>
                  <a:pt x="2415540" y="525780"/>
                  <a:pt x="2408873" y="525780"/>
                </a:cubicBezTo>
                <a:close/>
                <a:moveTo>
                  <a:pt x="3048000" y="386715"/>
                </a:moveTo>
                <a:cubicBezTo>
                  <a:pt x="3027045" y="386715"/>
                  <a:pt x="3008948" y="396240"/>
                  <a:pt x="2997518" y="412433"/>
                </a:cubicBezTo>
                <a:lnTo>
                  <a:pt x="2997518" y="390525"/>
                </a:lnTo>
                <a:lnTo>
                  <a:pt x="2953703" y="390525"/>
                </a:lnTo>
                <a:lnTo>
                  <a:pt x="2953703" y="563880"/>
                </a:lnTo>
                <a:lnTo>
                  <a:pt x="2997518" y="563880"/>
                </a:lnTo>
                <a:lnTo>
                  <a:pt x="2997518" y="467678"/>
                </a:lnTo>
                <a:cubicBezTo>
                  <a:pt x="2997518" y="441008"/>
                  <a:pt x="3013710" y="424815"/>
                  <a:pt x="3033713" y="424815"/>
                </a:cubicBezTo>
                <a:cubicBezTo>
                  <a:pt x="3056573" y="424815"/>
                  <a:pt x="3068955" y="440055"/>
                  <a:pt x="3068955" y="464820"/>
                </a:cubicBezTo>
                <a:lnTo>
                  <a:pt x="3068955" y="562928"/>
                </a:lnTo>
                <a:lnTo>
                  <a:pt x="3113723" y="562928"/>
                </a:lnTo>
                <a:lnTo>
                  <a:pt x="3113723" y="458153"/>
                </a:lnTo>
                <a:cubicBezTo>
                  <a:pt x="3114675" y="413385"/>
                  <a:pt x="3088958" y="386715"/>
                  <a:pt x="3048000" y="386715"/>
                </a:cubicBezTo>
                <a:close/>
                <a:moveTo>
                  <a:pt x="3235643" y="386715"/>
                </a:moveTo>
                <a:cubicBezTo>
                  <a:pt x="3184208" y="386715"/>
                  <a:pt x="3146108" y="426720"/>
                  <a:pt x="3146108" y="477203"/>
                </a:cubicBezTo>
                <a:cubicBezTo>
                  <a:pt x="3146108" y="527685"/>
                  <a:pt x="3181350" y="567690"/>
                  <a:pt x="3236595" y="567690"/>
                </a:cubicBezTo>
                <a:cubicBezTo>
                  <a:pt x="3274695" y="567690"/>
                  <a:pt x="3298508" y="551498"/>
                  <a:pt x="3315653" y="527685"/>
                </a:cubicBezTo>
                <a:lnTo>
                  <a:pt x="3279458" y="506730"/>
                </a:lnTo>
                <a:cubicBezTo>
                  <a:pt x="3270885" y="521018"/>
                  <a:pt x="3257550" y="529590"/>
                  <a:pt x="3236595" y="529590"/>
                </a:cubicBezTo>
                <a:cubicBezTo>
                  <a:pt x="3210878" y="529590"/>
                  <a:pt x="3192780" y="515303"/>
                  <a:pt x="3187065" y="493395"/>
                </a:cubicBezTo>
                <a:lnTo>
                  <a:pt x="3324225" y="493395"/>
                </a:lnTo>
                <a:lnTo>
                  <a:pt x="3324225" y="476250"/>
                </a:lnTo>
                <a:cubicBezTo>
                  <a:pt x="3324225" y="423863"/>
                  <a:pt x="3287078" y="386715"/>
                  <a:pt x="3235643" y="386715"/>
                </a:cubicBezTo>
                <a:close/>
                <a:moveTo>
                  <a:pt x="3189923" y="457200"/>
                </a:moveTo>
                <a:cubicBezTo>
                  <a:pt x="3196590" y="437198"/>
                  <a:pt x="3213735" y="423863"/>
                  <a:pt x="3236595" y="423863"/>
                </a:cubicBezTo>
                <a:cubicBezTo>
                  <a:pt x="3259455" y="423863"/>
                  <a:pt x="3275648" y="435293"/>
                  <a:pt x="3281363" y="457200"/>
                </a:cubicBezTo>
                <a:lnTo>
                  <a:pt x="3189923" y="457200"/>
                </a:lnTo>
                <a:close/>
                <a:moveTo>
                  <a:pt x="541020" y="563880"/>
                </a:moveTo>
                <a:lnTo>
                  <a:pt x="585788" y="563880"/>
                </a:lnTo>
                <a:lnTo>
                  <a:pt x="585788" y="389573"/>
                </a:lnTo>
                <a:lnTo>
                  <a:pt x="541020" y="389573"/>
                </a:lnTo>
                <a:lnTo>
                  <a:pt x="541020" y="563880"/>
                </a:lnTo>
                <a:close/>
                <a:moveTo>
                  <a:pt x="1924050" y="313373"/>
                </a:moveTo>
                <a:lnTo>
                  <a:pt x="1879283" y="313373"/>
                </a:lnTo>
                <a:lnTo>
                  <a:pt x="1843088" y="368618"/>
                </a:lnTo>
                <a:lnTo>
                  <a:pt x="1876425" y="368618"/>
                </a:lnTo>
                <a:lnTo>
                  <a:pt x="1924050" y="313373"/>
                </a:lnTo>
                <a:close/>
                <a:moveTo>
                  <a:pt x="160973" y="386715"/>
                </a:moveTo>
                <a:cubicBezTo>
                  <a:pt x="122873" y="386715"/>
                  <a:pt x="97155" y="402908"/>
                  <a:pt x="80010" y="426720"/>
                </a:cubicBezTo>
                <a:lnTo>
                  <a:pt x="120015" y="446723"/>
                </a:lnTo>
                <a:cubicBezTo>
                  <a:pt x="127635" y="432435"/>
                  <a:pt x="140970" y="423863"/>
                  <a:pt x="160020" y="423863"/>
                </a:cubicBezTo>
                <a:cubicBezTo>
                  <a:pt x="184785" y="423863"/>
                  <a:pt x="197168" y="436245"/>
                  <a:pt x="197168" y="455295"/>
                </a:cubicBezTo>
                <a:lnTo>
                  <a:pt x="197168" y="457200"/>
                </a:lnTo>
                <a:lnTo>
                  <a:pt x="152400" y="457200"/>
                </a:lnTo>
                <a:cubicBezTo>
                  <a:pt x="104775" y="457200"/>
                  <a:pt x="75248" y="479108"/>
                  <a:pt x="75248" y="515303"/>
                </a:cubicBezTo>
                <a:cubicBezTo>
                  <a:pt x="75248" y="545783"/>
                  <a:pt x="97155" y="566738"/>
                  <a:pt x="135255" y="566738"/>
                </a:cubicBezTo>
                <a:cubicBezTo>
                  <a:pt x="161925" y="566738"/>
                  <a:pt x="185738" y="554355"/>
                  <a:pt x="198120" y="536258"/>
                </a:cubicBezTo>
                <a:lnTo>
                  <a:pt x="198120" y="562928"/>
                </a:lnTo>
                <a:lnTo>
                  <a:pt x="240030" y="562928"/>
                </a:lnTo>
                <a:lnTo>
                  <a:pt x="240030" y="457200"/>
                </a:lnTo>
                <a:cubicBezTo>
                  <a:pt x="240030" y="413385"/>
                  <a:pt x="211455" y="386715"/>
                  <a:pt x="160973" y="386715"/>
                </a:cubicBezTo>
                <a:close/>
                <a:moveTo>
                  <a:pt x="198120" y="499110"/>
                </a:moveTo>
                <a:cubicBezTo>
                  <a:pt x="189548" y="518160"/>
                  <a:pt x="168593" y="530543"/>
                  <a:pt x="147638" y="530543"/>
                </a:cubicBezTo>
                <a:cubicBezTo>
                  <a:pt x="129540" y="530543"/>
                  <a:pt x="120968" y="523875"/>
                  <a:pt x="120968" y="511493"/>
                </a:cubicBezTo>
                <a:cubicBezTo>
                  <a:pt x="120968" y="498158"/>
                  <a:pt x="131445" y="489585"/>
                  <a:pt x="157163" y="489585"/>
                </a:cubicBezTo>
                <a:lnTo>
                  <a:pt x="197168" y="489585"/>
                </a:lnTo>
                <a:lnTo>
                  <a:pt x="197168" y="499110"/>
                </a:lnTo>
                <a:close/>
                <a:moveTo>
                  <a:pt x="1864043" y="386715"/>
                </a:moveTo>
                <a:cubicBezTo>
                  <a:pt x="1812608" y="386715"/>
                  <a:pt x="1774508" y="426720"/>
                  <a:pt x="1774508" y="477203"/>
                </a:cubicBezTo>
                <a:cubicBezTo>
                  <a:pt x="1774508" y="527685"/>
                  <a:pt x="1809750" y="567690"/>
                  <a:pt x="1864995" y="567690"/>
                </a:cubicBezTo>
                <a:cubicBezTo>
                  <a:pt x="1903095" y="567690"/>
                  <a:pt x="1926908" y="551498"/>
                  <a:pt x="1944053" y="527685"/>
                </a:cubicBezTo>
                <a:lnTo>
                  <a:pt x="1907858" y="506730"/>
                </a:lnTo>
                <a:cubicBezTo>
                  <a:pt x="1899285" y="521018"/>
                  <a:pt x="1885950" y="529590"/>
                  <a:pt x="1864995" y="529590"/>
                </a:cubicBezTo>
                <a:cubicBezTo>
                  <a:pt x="1839278" y="529590"/>
                  <a:pt x="1821180" y="515303"/>
                  <a:pt x="1815465" y="493395"/>
                </a:cubicBezTo>
                <a:lnTo>
                  <a:pt x="1952625" y="493395"/>
                </a:lnTo>
                <a:lnTo>
                  <a:pt x="1952625" y="476250"/>
                </a:lnTo>
                <a:cubicBezTo>
                  <a:pt x="1952625" y="423863"/>
                  <a:pt x="1915478" y="386715"/>
                  <a:pt x="1864043" y="386715"/>
                </a:cubicBezTo>
                <a:close/>
                <a:moveTo>
                  <a:pt x="1817370" y="457200"/>
                </a:moveTo>
                <a:cubicBezTo>
                  <a:pt x="1824038" y="437198"/>
                  <a:pt x="1841183" y="423863"/>
                  <a:pt x="1864043" y="423863"/>
                </a:cubicBezTo>
                <a:cubicBezTo>
                  <a:pt x="1886903" y="423863"/>
                  <a:pt x="1903095" y="435293"/>
                  <a:pt x="1908810" y="457200"/>
                </a:cubicBezTo>
                <a:lnTo>
                  <a:pt x="1817370" y="457200"/>
                </a:lnTo>
                <a:close/>
                <a:moveTo>
                  <a:pt x="962978" y="386715"/>
                </a:moveTo>
                <a:cubicBezTo>
                  <a:pt x="911543" y="386715"/>
                  <a:pt x="872490" y="426720"/>
                  <a:pt x="872490" y="477203"/>
                </a:cubicBezTo>
                <a:cubicBezTo>
                  <a:pt x="872490" y="526733"/>
                  <a:pt x="911543" y="567690"/>
                  <a:pt x="962978" y="567690"/>
                </a:cubicBezTo>
                <a:cubicBezTo>
                  <a:pt x="1014413" y="567690"/>
                  <a:pt x="1053465" y="526733"/>
                  <a:pt x="1053465" y="477203"/>
                </a:cubicBezTo>
                <a:cubicBezTo>
                  <a:pt x="1053465" y="426720"/>
                  <a:pt x="1014413" y="386715"/>
                  <a:pt x="962978" y="386715"/>
                </a:cubicBezTo>
                <a:close/>
                <a:moveTo>
                  <a:pt x="962978" y="524828"/>
                </a:moveTo>
                <a:cubicBezTo>
                  <a:pt x="936308" y="524828"/>
                  <a:pt x="916305" y="502920"/>
                  <a:pt x="916305" y="476250"/>
                </a:cubicBezTo>
                <a:cubicBezTo>
                  <a:pt x="916305" y="449580"/>
                  <a:pt x="937260" y="427673"/>
                  <a:pt x="962978" y="427673"/>
                </a:cubicBezTo>
                <a:cubicBezTo>
                  <a:pt x="988695" y="427673"/>
                  <a:pt x="1009650" y="449580"/>
                  <a:pt x="1009650" y="476250"/>
                </a:cubicBezTo>
                <a:cubicBezTo>
                  <a:pt x="1010603" y="503873"/>
                  <a:pt x="989648" y="524828"/>
                  <a:pt x="962978" y="524828"/>
                </a:cubicBezTo>
                <a:close/>
                <a:moveTo>
                  <a:pt x="1180148" y="386715"/>
                </a:moveTo>
                <a:cubicBezTo>
                  <a:pt x="1159193" y="386715"/>
                  <a:pt x="1141095" y="396240"/>
                  <a:pt x="1129665" y="412433"/>
                </a:cubicBezTo>
                <a:lnTo>
                  <a:pt x="1129665" y="390525"/>
                </a:lnTo>
                <a:lnTo>
                  <a:pt x="1085850" y="390525"/>
                </a:lnTo>
                <a:lnTo>
                  <a:pt x="1085850" y="563880"/>
                </a:lnTo>
                <a:lnTo>
                  <a:pt x="1129665" y="563880"/>
                </a:lnTo>
                <a:lnTo>
                  <a:pt x="1129665" y="467678"/>
                </a:lnTo>
                <a:cubicBezTo>
                  <a:pt x="1129665" y="441008"/>
                  <a:pt x="1145858" y="424815"/>
                  <a:pt x="1165860" y="424815"/>
                </a:cubicBezTo>
                <a:cubicBezTo>
                  <a:pt x="1188720" y="424815"/>
                  <a:pt x="1201103" y="440055"/>
                  <a:pt x="1201103" y="464820"/>
                </a:cubicBezTo>
                <a:lnTo>
                  <a:pt x="1201103" y="562928"/>
                </a:lnTo>
                <a:lnTo>
                  <a:pt x="1245870" y="562928"/>
                </a:lnTo>
                <a:lnTo>
                  <a:pt x="1245870" y="458153"/>
                </a:lnTo>
                <a:cubicBezTo>
                  <a:pt x="1245870" y="413385"/>
                  <a:pt x="1220153" y="386715"/>
                  <a:pt x="1180148" y="386715"/>
                </a:cubicBezTo>
                <a:close/>
                <a:moveTo>
                  <a:pt x="1664970" y="386715"/>
                </a:moveTo>
                <a:cubicBezTo>
                  <a:pt x="1642110" y="386715"/>
                  <a:pt x="1622108" y="397193"/>
                  <a:pt x="1610678" y="414338"/>
                </a:cubicBezTo>
                <a:lnTo>
                  <a:pt x="1610678" y="390525"/>
                </a:lnTo>
                <a:lnTo>
                  <a:pt x="1567815" y="390525"/>
                </a:lnTo>
                <a:lnTo>
                  <a:pt x="1567815" y="633413"/>
                </a:lnTo>
                <a:lnTo>
                  <a:pt x="1611630" y="633413"/>
                </a:lnTo>
                <a:lnTo>
                  <a:pt x="1611630" y="542925"/>
                </a:lnTo>
                <a:cubicBezTo>
                  <a:pt x="1623060" y="559118"/>
                  <a:pt x="1642110" y="567690"/>
                  <a:pt x="1665923" y="567690"/>
                </a:cubicBezTo>
                <a:cubicBezTo>
                  <a:pt x="1707833" y="567690"/>
                  <a:pt x="1747838" y="532448"/>
                  <a:pt x="1747838" y="477203"/>
                </a:cubicBezTo>
                <a:cubicBezTo>
                  <a:pt x="1747838" y="421005"/>
                  <a:pt x="1708785" y="386715"/>
                  <a:pt x="1664970" y="386715"/>
                </a:cubicBezTo>
                <a:close/>
                <a:moveTo>
                  <a:pt x="1656398" y="525780"/>
                </a:moveTo>
                <a:cubicBezTo>
                  <a:pt x="1629728" y="525780"/>
                  <a:pt x="1608773" y="503873"/>
                  <a:pt x="1608773" y="477203"/>
                </a:cubicBezTo>
                <a:cubicBezTo>
                  <a:pt x="1608773" y="450533"/>
                  <a:pt x="1629728" y="428625"/>
                  <a:pt x="1656398" y="428625"/>
                </a:cubicBezTo>
                <a:cubicBezTo>
                  <a:pt x="1683068" y="428625"/>
                  <a:pt x="1704023" y="450533"/>
                  <a:pt x="1704023" y="477203"/>
                </a:cubicBezTo>
                <a:cubicBezTo>
                  <a:pt x="1704023" y="503873"/>
                  <a:pt x="1683068" y="525780"/>
                  <a:pt x="1656398" y="525780"/>
                </a:cubicBezTo>
                <a:close/>
                <a:moveTo>
                  <a:pt x="795338" y="563880"/>
                </a:moveTo>
                <a:lnTo>
                  <a:pt x="840105" y="563880"/>
                </a:lnTo>
                <a:lnTo>
                  <a:pt x="840105" y="389573"/>
                </a:lnTo>
                <a:lnTo>
                  <a:pt x="795338" y="389573"/>
                </a:lnTo>
                <a:lnTo>
                  <a:pt x="795338" y="563880"/>
                </a:lnTo>
                <a:close/>
                <a:moveTo>
                  <a:pt x="818198" y="312420"/>
                </a:moveTo>
                <a:cubicBezTo>
                  <a:pt x="802005" y="312420"/>
                  <a:pt x="790575" y="324803"/>
                  <a:pt x="790575" y="340995"/>
                </a:cubicBezTo>
                <a:cubicBezTo>
                  <a:pt x="790575" y="357188"/>
                  <a:pt x="802005" y="369570"/>
                  <a:pt x="818198" y="369570"/>
                </a:cubicBezTo>
                <a:cubicBezTo>
                  <a:pt x="835343" y="369570"/>
                  <a:pt x="846773" y="358140"/>
                  <a:pt x="846773" y="340995"/>
                </a:cubicBezTo>
                <a:cubicBezTo>
                  <a:pt x="845820" y="324803"/>
                  <a:pt x="834390" y="312420"/>
                  <a:pt x="818198" y="312420"/>
                </a:cubicBezTo>
                <a:close/>
                <a:moveTo>
                  <a:pt x="429578" y="506730"/>
                </a:moveTo>
                <a:lnTo>
                  <a:pt x="387668" y="389573"/>
                </a:lnTo>
                <a:lnTo>
                  <a:pt x="340995" y="389573"/>
                </a:lnTo>
                <a:lnTo>
                  <a:pt x="406718" y="562928"/>
                </a:lnTo>
                <a:lnTo>
                  <a:pt x="450533" y="562928"/>
                </a:lnTo>
                <a:lnTo>
                  <a:pt x="518160" y="389573"/>
                </a:lnTo>
                <a:lnTo>
                  <a:pt x="472440" y="389573"/>
                </a:lnTo>
                <a:lnTo>
                  <a:pt x="429578" y="506730"/>
                </a:lnTo>
                <a:close/>
                <a:moveTo>
                  <a:pt x="2027873" y="416243"/>
                </a:moveTo>
                <a:lnTo>
                  <a:pt x="2027873" y="389573"/>
                </a:lnTo>
                <a:lnTo>
                  <a:pt x="1985010" y="389573"/>
                </a:lnTo>
                <a:lnTo>
                  <a:pt x="1985010" y="562928"/>
                </a:lnTo>
                <a:lnTo>
                  <a:pt x="2028825" y="562928"/>
                </a:lnTo>
                <a:lnTo>
                  <a:pt x="2028825" y="471488"/>
                </a:lnTo>
                <a:cubicBezTo>
                  <a:pt x="2028825" y="441960"/>
                  <a:pt x="2043113" y="430530"/>
                  <a:pt x="2065973" y="430530"/>
                </a:cubicBezTo>
                <a:cubicBezTo>
                  <a:pt x="2075498" y="430530"/>
                  <a:pt x="2084070" y="433388"/>
                  <a:pt x="2088833" y="436245"/>
                </a:cubicBezTo>
                <a:lnTo>
                  <a:pt x="2105025" y="392430"/>
                </a:lnTo>
                <a:cubicBezTo>
                  <a:pt x="2097405" y="388620"/>
                  <a:pt x="2087880" y="385763"/>
                  <a:pt x="2076450" y="385763"/>
                </a:cubicBezTo>
                <a:cubicBezTo>
                  <a:pt x="2052638" y="386715"/>
                  <a:pt x="2035493" y="396240"/>
                  <a:pt x="2027873" y="416243"/>
                </a:cubicBezTo>
                <a:close/>
                <a:moveTo>
                  <a:pt x="2208848" y="386715"/>
                </a:moveTo>
                <a:cubicBezTo>
                  <a:pt x="2170748" y="386715"/>
                  <a:pt x="2145030" y="402908"/>
                  <a:pt x="2127885" y="426720"/>
                </a:cubicBezTo>
                <a:lnTo>
                  <a:pt x="2167890" y="446723"/>
                </a:lnTo>
                <a:cubicBezTo>
                  <a:pt x="2175510" y="432435"/>
                  <a:pt x="2188845" y="423863"/>
                  <a:pt x="2207895" y="423863"/>
                </a:cubicBezTo>
                <a:cubicBezTo>
                  <a:pt x="2232660" y="423863"/>
                  <a:pt x="2245043" y="436245"/>
                  <a:pt x="2245043" y="455295"/>
                </a:cubicBezTo>
                <a:lnTo>
                  <a:pt x="2245043" y="457200"/>
                </a:lnTo>
                <a:lnTo>
                  <a:pt x="2200275" y="457200"/>
                </a:lnTo>
                <a:cubicBezTo>
                  <a:pt x="2152650" y="457200"/>
                  <a:pt x="2123123" y="479108"/>
                  <a:pt x="2123123" y="515303"/>
                </a:cubicBezTo>
                <a:cubicBezTo>
                  <a:pt x="2123123" y="545783"/>
                  <a:pt x="2145030" y="566738"/>
                  <a:pt x="2183130" y="566738"/>
                </a:cubicBezTo>
                <a:cubicBezTo>
                  <a:pt x="2209800" y="566738"/>
                  <a:pt x="2233613" y="554355"/>
                  <a:pt x="2245995" y="536258"/>
                </a:cubicBezTo>
                <a:lnTo>
                  <a:pt x="2245995" y="562928"/>
                </a:lnTo>
                <a:lnTo>
                  <a:pt x="2287905" y="562928"/>
                </a:lnTo>
                <a:lnTo>
                  <a:pt x="2287905" y="457200"/>
                </a:lnTo>
                <a:cubicBezTo>
                  <a:pt x="2287905" y="413385"/>
                  <a:pt x="2259330" y="386715"/>
                  <a:pt x="2208848" y="386715"/>
                </a:cubicBezTo>
                <a:close/>
                <a:moveTo>
                  <a:pt x="2245995" y="499110"/>
                </a:moveTo>
                <a:cubicBezTo>
                  <a:pt x="2237423" y="518160"/>
                  <a:pt x="2216468" y="530543"/>
                  <a:pt x="2195513" y="530543"/>
                </a:cubicBezTo>
                <a:cubicBezTo>
                  <a:pt x="2177415" y="530543"/>
                  <a:pt x="2168843" y="523875"/>
                  <a:pt x="2168843" y="511493"/>
                </a:cubicBezTo>
                <a:cubicBezTo>
                  <a:pt x="2168843" y="498158"/>
                  <a:pt x="2179320" y="489585"/>
                  <a:pt x="2205038" y="489585"/>
                </a:cubicBezTo>
                <a:lnTo>
                  <a:pt x="2245043" y="489585"/>
                </a:lnTo>
                <a:lnTo>
                  <a:pt x="2245043" y="499110"/>
                </a:lnTo>
                <a:close/>
                <a:moveTo>
                  <a:pt x="563880" y="312420"/>
                </a:moveTo>
                <a:cubicBezTo>
                  <a:pt x="547688" y="312420"/>
                  <a:pt x="536258" y="324803"/>
                  <a:pt x="536258" y="340995"/>
                </a:cubicBezTo>
                <a:cubicBezTo>
                  <a:pt x="536258" y="357188"/>
                  <a:pt x="547688" y="369570"/>
                  <a:pt x="563880" y="369570"/>
                </a:cubicBezTo>
                <a:cubicBezTo>
                  <a:pt x="581025" y="369570"/>
                  <a:pt x="592455" y="358140"/>
                  <a:pt x="592455" y="340995"/>
                </a:cubicBezTo>
                <a:cubicBezTo>
                  <a:pt x="591503" y="324803"/>
                  <a:pt x="580073" y="312420"/>
                  <a:pt x="563880" y="312420"/>
                </a:cubicBezTo>
                <a:close/>
                <a:moveTo>
                  <a:pt x="1444943" y="386715"/>
                </a:moveTo>
                <a:cubicBezTo>
                  <a:pt x="1393508" y="386715"/>
                  <a:pt x="1354455" y="426720"/>
                  <a:pt x="1354455" y="477203"/>
                </a:cubicBezTo>
                <a:cubicBezTo>
                  <a:pt x="1354455" y="526733"/>
                  <a:pt x="1393508" y="567690"/>
                  <a:pt x="1444943" y="567690"/>
                </a:cubicBezTo>
                <a:cubicBezTo>
                  <a:pt x="1496378" y="567690"/>
                  <a:pt x="1535430" y="526733"/>
                  <a:pt x="1535430" y="477203"/>
                </a:cubicBezTo>
                <a:cubicBezTo>
                  <a:pt x="1536383" y="426720"/>
                  <a:pt x="1496378" y="386715"/>
                  <a:pt x="1444943" y="386715"/>
                </a:cubicBezTo>
                <a:close/>
                <a:moveTo>
                  <a:pt x="1445895" y="524828"/>
                </a:moveTo>
                <a:cubicBezTo>
                  <a:pt x="1419225" y="524828"/>
                  <a:pt x="1399223" y="502920"/>
                  <a:pt x="1399223" y="476250"/>
                </a:cubicBezTo>
                <a:cubicBezTo>
                  <a:pt x="1399223" y="449580"/>
                  <a:pt x="1420178" y="427673"/>
                  <a:pt x="1445895" y="427673"/>
                </a:cubicBezTo>
                <a:cubicBezTo>
                  <a:pt x="1471613" y="427673"/>
                  <a:pt x="1492568" y="449580"/>
                  <a:pt x="1492568" y="476250"/>
                </a:cubicBezTo>
                <a:cubicBezTo>
                  <a:pt x="1492568" y="503873"/>
                  <a:pt x="1471613" y="524828"/>
                  <a:pt x="1445895" y="524828"/>
                </a:cubicBezTo>
                <a:close/>
                <a:moveTo>
                  <a:pt x="702945" y="457200"/>
                </a:moveTo>
                <a:cubicBezTo>
                  <a:pt x="678180" y="451485"/>
                  <a:pt x="663893" y="448628"/>
                  <a:pt x="663893" y="438150"/>
                </a:cubicBezTo>
                <a:cubicBezTo>
                  <a:pt x="663893" y="428625"/>
                  <a:pt x="672465" y="421005"/>
                  <a:pt x="689610" y="421005"/>
                </a:cubicBezTo>
                <a:cubicBezTo>
                  <a:pt x="705803" y="421005"/>
                  <a:pt x="716280" y="427673"/>
                  <a:pt x="722948" y="439103"/>
                </a:cubicBezTo>
                <a:lnTo>
                  <a:pt x="762953" y="422910"/>
                </a:lnTo>
                <a:cubicBezTo>
                  <a:pt x="746760" y="400050"/>
                  <a:pt x="725805" y="385763"/>
                  <a:pt x="689610" y="385763"/>
                </a:cubicBezTo>
                <a:cubicBezTo>
                  <a:pt x="647700" y="385763"/>
                  <a:pt x="619125" y="410528"/>
                  <a:pt x="619125" y="440055"/>
                </a:cubicBezTo>
                <a:cubicBezTo>
                  <a:pt x="619125" y="476250"/>
                  <a:pt x="651510" y="485775"/>
                  <a:pt x="680085" y="491490"/>
                </a:cubicBezTo>
                <a:cubicBezTo>
                  <a:pt x="701993" y="496253"/>
                  <a:pt x="720090" y="499110"/>
                  <a:pt x="720090" y="511493"/>
                </a:cubicBezTo>
                <a:cubicBezTo>
                  <a:pt x="720090" y="521970"/>
                  <a:pt x="710565" y="530543"/>
                  <a:pt x="692468" y="530543"/>
                </a:cubicBezTo>
                <a:cubicBezTo>
                  <a:pt x="674370" y="530543"/>
                  <a:pt x="661035" y="522923"/>
                  <a:pt x="653415" y="506730"/>
                </a:cubicBezTo>
                <a:lnTo>
                  <a:pt x="611505" y="523875"/>
                </a:lnTo>
                <a:cubicBezTo>
                  <a:pt x="624840" y="551498"/>
                  <a:pt x="650558" y="566738"/>
                  <a:pt x="691515" y="566738"/>
                </a:cubicBezTo>
                <a:cubicBezTo>
                  <a:pt x="741045" y="566738"/>
                  <a:pt x="764858" y="536258"/>
                  <a:pt x="764858" y="509588"/>
                </a:cubicBezTo>
                <a:cubicBezTo>
                  <a:pt x="765810" y="472440"/>
                  <a:pt x="731520" y="462915"/>
                  <a:pt x="702945" y="457200"/>
                </a:cubicBezTo>
                <a:close/>
              </a:path>
            </a:pathLst>
          </a:custGeom>
          <a:solidFill>
            <a:schemeClr val="tx1"/>
          </a:solidFill>
          <a:ln w="9525" cap="flat">
            <a:noFill/>
            <a:prstDash val="solid"/>
            <a:miter/>
          </a:ln>
        </p:spPr>
        <p:txBody>
          <a:bodyPr rtlCol="0" anchor="ctr"/>
          <a:lstStyle/>
          <a:p>
            <a:endParaRPr lang="fr-FR" sz="1431" noProof="0">
              <a:solidFill>
                <a:schemeClr val="bg1"/>
              </a:solidFill>
            </a:endParaRPr>
          </a:p>
        </p:txBody>
      </p:sp>
      <p:sp>
        <p:nvSpPr>
          <p:cNvPr id="11" name="Freeform: Shape 10">
            <a:extLst>
              <a:ext uri="{FF2B5EF4-FFF2-40B4-BE49-F238E27FC236}">
                <a16:creationId xmlns:a16="http://schemas.microsoft.com/office/drawing/2014/main" id="{8FE86CE5-9402-41B9-8A88-C32E5614FE2F}"/>
              </a:ext>
            </a:extLst>
          </p:cNvPr>
          <p:cNvSpPr/>
          <p:nvPr/>
        </p:nvSpPr>
        <p:spPr>
          <a:xfrm>
            <a:off x="900000" y="3297960"/>
            <a:ext cx="5302680" cy="304843"/>
          </a:xfrm>
          <a:custGeom>
            <a:avLst/>
            <a:gdLst>
              <a:gd name="connsiteX0" fmla="*/ 989648 w 8814435"/>
              <a:gd name="connsiteY0" fmla="*/ 278130 h 506730"/>
              <a:gd name="connsiteX1" fmla="*/ 975360 w 8814435"/>
              <a:gd name="connsiteY1" fmla="*/ 293370 h 506730"/>
              <a:gd name="connsiteX2" fmla="*/ 989648 w 8814435"/>
              <a:gd name="connsiteY2" fmla="*/ 308610 h 506730"/>
              <a:gd name="connsiteX3" fmla="*/ 1004888 w 8814435"/>
              <a:gd name="connsiteY3" fmla="*/ 293370 h 506730"/>
              <a:gd name="connsiteX4" fmla="*/ 989648 w 8814435"/>
              <a:gd name="connsiteY4" fmla="*/ 278130 h 506730"/>
              <a:gd name="connsiteX5" fmla="*/ 1000125 w 8814435"/>
              <a:gd name="connsiteY5" fmla="*/ 3810 h 506730"/>
              <a:gd name="connsiteX6" fmla="*/ 985838 w 8814435"/>
              <a:gd name="connsiteY6" fmla="*/ 19050 h 506730"/>
              <a:gd name="connsiteX7" fmla="*/ 1000125 w 8814435"/>
              <a:gd name="connsiteY7" fmla="*/ 34290 h 506730"/>
              <a:gd name="connsiteX8" fmla="*/ 1015365 w 8814435"/>
              <a:gd name="connsiteY8" fmla="*/ 19050 h 506730"/>
              <a:gd name="connsiteX9" fmla="*/ 1000125 w 8814435"/>
              <a:gd name="connsiteY9" fmla="*/ 3810 h 506730"/>
              <a:gd name="connsiteX10" fmla="*/ 945833 w 8814435"/>
              <a:gd name="connsiteY10" fmla="*/ 164783 h 506730"/>
              <a:gd name="connsiteX11" fmla="*/ 927735 w 8814435"/>
              <a:gd name="connsiteY11" fmla="*/ 142875 h 506730"/>
              <a:gd name="connsiteX12" fmla="*/ 927735 w 8814435"/>
              <a:gd name="connsiteY12" fmla="*/ 73343 h 506730"/>
              <a:gd name="connsiteX13" fmla="*/ 963930 w 8814435"/>
              <a:gd name="connsiteY13" fmla="*/ 73343 h 506730"/>
              <a:gd name="connsiteX14" fmla="*/ 963930 w 8814435"/>
              <a:gd name="connsiteY14" fmla="*/ 57150 h 506730"/>
              <a:gd name="connsiteX15" fmla="*/ 927735 w 8814435"/>
              <a:gd name="connsiteY15" fmla="*/ 57150 h 506730"/>
              <a:gd name="connsiteX16" fmla="*/ 927735 w 8814435"/>
              <a:gd name="connsiteY16" fmla="*/ 18098 h 506730"/>
              <a:gd name="connsiteX17" fmla="*/ 909638 w 8814435"/>
              <a:gd name="connsiteY17" fmla="*/ 29528 h 506730"/>
              <a:gd name="connsiteX18" fmla="*/ 909638 w 8814435"/>
              <a:gd name="connsiteY18" fmla="*/ 57150 h 506730"/>
              <a:gd name="connsiteX19" fmla="*/ 885825 w 8814435"/>
              <a:gd name="connsiteY19" fmla="*/ 57150 h 506730"/>
              <a:gd name="connsiteX20" fmla="*/ 885825 w 8814435"/>
              <a:gd name="connsiteY20" fmla="*/ 74295 h 506730"/>
              <a:gd name="connsiteX21" fmla="*/ 909638 w 8814435"/>
              <a:gd name="connsiteY21" fmla="*/ 74295 h 506730"/>
              <a:gd name="connsiteX22" fmla="*/ 909638 w 8814435"/>
              <a:gd name="connsiteY22" fmla="*/ 142875 h 506730"/>
              <a:gd name="connsiteX23" fmla="*/ 944880 w 8814435"/>
              <a:gd name="connsiteY23" fmla="*/ 181928 h 506730"/>
              <a:gd name="connsiteX24" fmla="*/ 970598 w 8814435"/>
              <a:gd name="connsiteY24" fmla="*/ 173355 h 506730"/>
              <a:gd name="connsiteX25" fmla="*/ 961073 w 8814435"/>
              <a:gd name="connsiteY25" fmla="*/ 158115 h 506730"/>
              <a:gd name="connsiteX26" fmla="*/ 945833 w 8814435"/>
              <a:gd name="connsiteY26" fmla="*/ 164783 h 506730"/>
              <a:gd name="connsiteX27" fmla="*/ 991553 w 8814435"/>
              <a:gd name="connsiteY27" fmla="*/ 180023 h 506730"/>
              <a:gd name="connsiteX28" fmla="*/ 1010603 w 8814435"/>
              <a:gd name="connsiteY28" fmla="*/ 180023 h 506730"/>
              <a:gd name="connsiteX29" fmla="*/ 1010603 w 8814435"/>
              <a:gd name="connsiteY29" fmla="*/ 57150 h 506730"/>
              <a:gd name="connsiteX30" fmla="*/ 991553 w 8814435"/>
              <a:gd name="connsiteY30" fmla="*/ 57150 h 506730"/>
              <a:gd name="connsiteX31" fmla="*/ 991553 w 8814435"/>
              <a:gd name="connsiteY31" fmla="*/ 180023 h 506730"/>
              <a:gd name="connsiteX32" fmla="*/ 980123 w 8814435"/>
              <a:gd name="connsiteY32" fmla="*/ 454343 h 506730"/>
              <a:gd name="connsiteX33" fmla="*/ 999173 w 8814435"/>
              <a:gd name="connsiteY33" fmla="*/ 454343 h 506730"/>
              <a:gd name="connsiteX34" fmla="*/ 999173 w 8814435"/>
              <a:gd name="connsiteY34" fmla="*/ 330518 h 506730"/>
              <a:gd name="connsiteX35" fmla="*/ 980123 w 8814435"/>
              <a:gd name="connsiteY35" fmla="*/ 330518 h 506730"/>
              <a:gd name="connsiteX36" fmla="*/ 980123 w 8814435"/>
              <a:gd name="connsiteY36" fmla="*/ 454343 h 506730"/>
              <a:gd name="connsiteX37" fmla="*/ 1869758 w 8814435"/>
              <a:gd name="connsiteY37" fmla="*/ 110490 h 506730"/>
              <a:gd name="connsiteX38" fmla="*/ 1869758 w 8814435"/>
              <a:gd name="connsiteY38" fmla="*/ 180023 h 506730"/>
              <a:gd name="connsiteX39" fmla="*/ 1888808 w 8814435"/>
              <a:gd name="connsiteY39" fmla="*/ 180023 h 506730"/>
              <a:gd name="connsiteX40" fmla="*/ 1888808 w 8814435"/>
              <a:gd name="connsiteY40" fmla="*/ 109538 h 506730"/>
              <a:gd name="connsiteX41" fmla="*/ 1836420 w 8814435"/>
              <a:gd name="connsiteY41" fmla="*/ 54293 h 506730"/>
              <a:gd name="connsiteX42" fmla="*/ 1793558 w 8814435"/>
              <a:gd name="connsiteY42" fmla="*/ 77153 h 506730"/>
              <a:gd name="connsiteX43" fmla="*/ 1793558 w 8814435"/>
              <a:gd name="connsiteY43" fmla="*/ 57150 h 506730"/>
              <a:gd name="connsiteX44" fmla="*/ 1775460 w 8814435"/>
              <a:gd name="connsiteY44" fmla="*/ 57150 h 506730"/>
              <a:gd name="connsiteX45" fmla="*/ 1775460 w 8814435"/>
              <a:gd name="connsiteY45" fmla="*/ 180975 h 506730"/>
              <a:gd name="connsiteX46" fmla="*/ 1794510 w 8814435"/>
              <a:gd name="connsiteY46" fmla="*/ 180975 h 506730"/>
              <a:gd name="connsiteX47" fmla="*/ 1794510 w 8814435"/>
              <a:gd name="connsiteY47" fmla="*/ 112395 h 506730"/>
              <a:gd name="connsiteX48" fmla="*/ 1833563 w 8814435"/>
              <a:gd name="connsiteY48" fmla="*/ 72390 h 506730"/>
              <a:gd name="connsiteX49" fmla="*/ 1869758 w 8814435"/>
              <a:gd name="connsiteY49" fmla="*/ 110490 h 506730"/>
              <a:gd name="connsiteX50" fmla="*/ 2016443 w 8814435"/>
              <a:gd name="connsiteY50" fmla="*/ 110490 h 506730"/>
              <a:gd name="connsiteX51" fmla="*/ 2016443 w 8814435"/>
              <a:gd name="connsiteY51" fmla="*/ 180023 h 506730"/>
              <a:gd name="connsiteX52" fmla="*/ 2035493 w 8814435"/>
              <a:gd name="connsiteY52" fmla="*/ 180023 h 506730"/>
              <a:gd name="connsiteX53" fmla="*/ 2035493 w 8814435"/>
              <a:gd name="connsiteY53" fmla="*/ 109538 h 506730"/>
              <a:gd name="connsiteX54" fmla="*/ 1983105 w 8814435"/>
              <a:gd name="connsiteY54" fmla="*/ 54293 h 506730"/>
              <a:gd name="connsiteX55" fmla="*/ 1940243 w 8814435"/>
              <a:gd name="connsiteY55" fmla="*/ 77153 h 506730"/>
              <a:gd name="connsiteX56" fmla="*/ 1940243 w 8814435"/>
              <a:gd name="connsiteY56" fmla="*/ 57150 h 506730"/>
              <a:gd name="connsiteX57" fmla="*/ 1922145 w 8814435"/>
              <a:gd name="connsiteY57" fmla="*/ 57150 h 506730"/>
              <a:gd name="connsiteX58" fmla="*/ 1922145 w 8814435"/>
              <a:gd name="connsiteY58" fmla="*/ 180975 h 506730"/>
              <a:gd name="connsiteX59" fmla="*/ 1941195 w 8814435"/>
              <a:gd name="connsiteY59" fmla="*/ 180975 h 506730"/>
              <a:gd name="connsiteX60" fmla="*/ 1941195 w 8814435"/>
              <a:gd name="connsiteY60" fmla="*/ 112395 h 506730"/>
              <a:gd name="connsiteX61" fmla="*/ 1980248 w 8814435"/>
              <a:gd name="connsiteY61" fmla="*/ 72390 h 506730"/>
              <a:gd name="connsiteX62" fmla="*/ 2016443 w 8814435"/>
              <a:gd name="connsiteY62" fmla="*/ 110490 h 506730"/>
              <a:gd name="connsiteX63" fmla="*/ 1888808 w 8814435"/>
              <a:gd name="connsiteY63" fmla="*/ 328613 h 506730"/>
              <a:gd name="connsiteX64" fmla="*/ 1842135 w 8814435"/>
              <a:gd name="connsiteY64" fmla="*/ 353378 h 506730"/>
              <a:gd name="connsiteX65" fmla="*/ 1842135 w 8814435"/>
              <a:gd name="connsiteY65" fmla="*/ 330518 h 506730"/>
              <a:gd name="connsiteX66" fmla="*/ 1824038 w 8814435"/>
              <a:gd name="connsiteY66" fmla="*/ 330518 h 506730"/>
              <a:gd name="connsiteX67" fmla="*/ 1824038 w 8814435"/>
              <a:gd name="connsiteY67" fmla="*/ 501968 h 506730"/>
              <a:gd name="connsiteX68" fmla="*/ 1842135 w 8814435"/>
              <a:gd name="connsiteY68" fmla="*/ 501968 h 506730"/>
              <a:gd name="connsiteX69" fmla="*/ 1842135 w 8814435"/>
              <a:gd name="connsiteY69" fmla="*/ 433388 h 506730"/>
              <a:gd name="connsiteX70" fmla="*/ 1887855 w 8814435"/>
              <a:gd name="connsiteY70" fmla="*/ 457200 h 506730"/>
              <a:gd name="connsiteX71" fmla="*/ 1950720 w 8814435"/>
              <a:gd name="connsiteY71" fmla="*/ 393383 h 506730"/>
              <a:gd name="connsiteX72" fmla="*/ 1888808 w 8814435"/>
              <a:gd name="connsiteY72" fmla="*/ 328613 h 506730"/>
              <a:gd name="connsiteX73" fmla="*/ 1886903 w 8814435"/>
              <a:gd name="connsiteY73" fmla="*/ 440055 h 506730"/>
              <a:gd name="connsiteX74" fmla="*/ 1841183 w 8814435"/>
              <a:gd name="connsiteY74" fmla="*/ 393383 h 506730"/>
              <a:gd name="connsiteX75" fmla="*/ 1886903 w 8814435"/>
              <a:gd name="connsiteY75" fmla="*/ 346710 h 506730"/>
              <a:gd name="connsiteX76" fmla="*/ 1932623 w 8814435"/>
              <a:gd name="connsiteY76" fmla="*/ 393383 h 506730"/>
              <a:gd name="connsiteX77" fmla="*/ 1886903 w 8814435"/>
              <a:gd name="connsiteY77" fmla="*/ 440055 h 506730"/>
              <a:gd name="connsiteX78" fmla="*/ 1737360 w 8814435"/>
              <a:gd name="connsiteY78" fmla="*/ 328613 h 506730"/>
              <a:gd name="connsiteX79" fmla="*/ 1681163 w 8814435"/>
              <a:gd name="connsiteY79" fmla="*/ 355283 h 506730"/>
              <a:gd name="connsiteX80" fmla="*/ 1697355 w 8814435"/>
              <a:gd name="connsiteY80" fmla="*/ 365760 h 506730"/>
              <a:gd name="connsiteX81" fmla="*/ 1736408 w 8814435"/>
              <a:gd name="connsiteY81" fmla="*/ 344805 h 506730"/>
              <a:gd name="connsiteX82" fmla="*/ 1772603 w 8814435"/>
              <a:gd name="connsiteY82" fmla="*/ 376238 h 506730"/>
              <a:gd name="connsiteX83" fmla="*/ 1772603 w 8814435"/>
              <a:gd name="connsiteY83" fmla="*/ 381000 h 506730"/>
              <a:gd name="connsiteX84" fmla="*/ 1733550 w 8814435"/>
              <a:gd name="connsiteY84" fmla="*/ 381000 h 506730"/>
              <a:gd name="connsiteX85" fmla="*/ 1677353 w 8814435"/>
              <a:gd name="connsiteY85" fmla="*/ 421005 h 506730"/>
              <a:gd name="connsiteX86" fmla="*/ 1721168 w 8814435"/>
              <a:gd name="connsiteY86" fmla="*/ 457200 h 506730"/>
              <a:gd name="connsiteX87" fmla="*/ 1772603 w 8814435"/>
              <a:gd name="connsiteY87" fmla="*/ 433388 h 506730"/>
              <a:gd name="connsiteX88" fmla="*/ 1772603 w 8814435"/>
              <a:gd name="connsiteY88" fmla="*/ 455295 h 506730"/>
              <a:gd name="connsiteX89" fmla="*/ 1790700 w 8814435"/>
              <a:gd name="connsiteY89" fmla="*/ 455295 h 506730"/>
              <a:gd name="connsiteX90" fmla="*/ 1790700 w 8814435"/>
              <a:gd name="connsiteY90" fmla="*/ 376238 h 506730"/>
              <a:gd name="connsiteX91" fmla="*/ 1737360 w 8814435"/>
              <a:gd name="connsiteY91" fmla="*/ 328613 h 506730"/>
              <a:gd name="connsiteX92" fmla="*/ 1772603 w 8814435"/>
              <a:gd name="connsiteY92" fmla="*/ 412433 h 506730"/>
              <a:gd name="connsiteX93" fmla="*/ 1724978 w 8814435"/>
              <a:gd name="connsiteY93" fmla="*/ 440055 h 506730"/>
              <a:gd name="connsiteX94" fmla="*/ 1696403 w 8814435"/>
              <a:gd name="connsiteY94" fmla="*/ 419100 h 506730"/>
              <a:gd name="connsiteX95" fmla="*/ 1734503 w 8814435"/>
              <a:gd name="connsiteY95" fmla="*/ 395288 h 506730"/>
              <a:gd name="connsiteX96" fmla="*/ 1772603 w 8814435"/>
              <a:gd name="connsiteY96" fmla="*/ 395288 h 506730"/>
              <a:gd name="connsiteX97" fmla="*/ 1772603 w 8814435"/>
              <a:gd name="connsiteY97" fmla="*/ 412433 h 506730"/>
              <a:gd name="connsiteX98" fmla="*/ 909638 w 8814435"/>
              <a:gd name="connsiteY98" fmla="*/ 382905 h 506730"/>
              <a:gd name="connsiteX99" fmla="*/ 875348 w 8814435"/>
              <a:gd name="connsiteY99" fmla="*/ 363855 h 506730"/>
              <a:gd name="connsiteX100" fmla="*/ 902018 w 8814435"/>
              <a:gd name="connsiteY100" fmla="*/ 343853 h 506730"/>
              <a:gd name="connsiteX101" fmla="*/ 936308 w 8814435"/>
              <a:gd name="connsiteY101" fmla="*/ 360045 h 506730"/>
              <a:gd name="connsiteX102" fmla="*/ 951548 w 8814435"/>
              <a:gd name="connsiteY102" fmla="*/ 349568 h 506730"/>
              <a:gd name="connsiteX103" fmla="*/ 902018 w 8814435"/>
              <a:gd name="connsiteY103" fmla="*/ 327660 h 506730"/>
              <a:gd name="connsiteX104" fmla="*/ 856298 w 8814435"/>
              <a:gd name="connsiteY104" fmla="*/ 363855 h 506730"/>
              <a:gd name="connsiteX105" fmla="*/ 900113 w 8814435"/>
              <a:gd name="connsiteY105" fmla="*/ 398145 h 506730"/>
              <a:gd name="connsiteX106" fmla="*/ 935355 w 8814435"/>
              <a:gd name="connsiteY106" fmla="*/ 418148 h 506730"/>
              <a:gd name="connsiteX107" fmla="*/ 905828 w 8814435"/>
              <a:gd name="connsiteY107" fmla="*/ 440055 h 506730"/>
              <a:gd name="connsiteX108" fmla="*/ 865823 w 8814435"/>
              <a:gd name="connsiteY108" fmla="*/ 420053 h 506730"/>
              <a:gd name="connsiteX109" fmla="*/ 849630 w 8814435"/>
              <a:gd name="connsiteY109" fmla="*/ 431483 h 506730"/>
              <a:gd name="connsiteX110" fmla="*/ 904875 w 8814435"/>
              <a:gd name="connsiteY110" fmla="*/ 457200 h 506730"/>
              <a:gd name="connsiteX111" fmla="*/ 953453 w 8814435"/>
              <a:gd name="connsiteY111" fmla="*/ 419100 h 506730"/>
              <a:gd name="connsiteX112" fmla="*/ 909638 w 8814435"/>
              <a:gd name="connsiteY112" fmla="*/ 382905 h 506730"/>
              <a:gd name="connsiteX113" fmla="*/ 2194560 w 8814435"/>
              <a:gd name="connsiteY113" fmla="*/ 328613 h 506730"/>
              <a:gd name="connsiteX114" fmla="*/ 2130743 w 8814435"/>
              <a:gd name="connsiteY114" fmla="*/ 392430 h 506730"/>
              <a:gd name="connsiteX115" fmla="*/ 2194560 w 8814435"/>
              <a:gd name="connsiteY115" fmla="*/ 456248 h 506730"/>
              <a:gd name="connsiteX116" fmla="*/ 2258378 w 8814435"/>
              <a:gd name="connsiteY116" fmla="*/ 392430 h 506730"/>
              <a:gd name="connsiteX117" fmla="*/ 2194560 w 8814435"/>
              <a:gd name="connsiteY117" fmla="*/ 328613 h 506730"/>
              <a:gd name="connsiteX118" fmla="*/ 2194560 w 8814435"/>
              <a:gd name="connsiteY118" fmla="*/ 439103 h 506730"/>
              <a:gd name="connsiteX119" fmla="*/ 2149793 w 8814435"/>
              <a:gd name="connsiteY119" fmla="*/ 392430 h 506730"/>
              <a:gd name="connsiteX120" fmla="*/ 2194560 w 8814435"/>
              <a:gd name="connsiteY120" fmla="*/ 345758 h 506730"/>
              <a:gd name="connsiteX121" fmla="*/ 2240280 w 8814435"/>
              <a:gd name="connsiteY121" fmla="*/ 392430 h 506730"/>
              <a:gd name="connsiteX122" fmla="*/ 2194560 w 8814435"/>
              <a:gd name="connsiteY122" fmla="*/ 439103 h 506730"/>
              <a:gd name="connsiteX123" fmla="*/ 2044065 w 8814435"/>
              <a:gd name="connsiteY123" fmla="*/ 328613 h 506730"/>
              <a:gd name="connsiteX124" fmla="*/ 1997393 w 8814435"/>
              <a:gd name="connsiteY124" fmla="*/ 353378 h 506730"/>
              <a:gd name="connsiteX125" fmla="*/ 1997393 w 8814435"/>
              <a:gd name="connsiteY125" fmla="*/ 330518 h 506730"/>
              <a:gd name="connsiteX126" fmla="*/ 1979295 w 8814435"/>
              <a:gd name="connsiteY126" fmla="*/ 330518 h 506730"/>
              <a:gd name="connsiteX127" fmla="*/ 1979295 w 8814435"/>
              <a:gd name="connsiteY127" fmla="*/ 501968 h 506730"/>
              <a:gd name="connsiteX128" fmla="*/ 1997393 w 8814435"/>
              <a:gd name="connsiteY128" fmla="*/ 501968 h 506730"/>
              <a:gd name="connsiteX129" fmla="*/ 1997393 w 8814435"/>
              <a:gd name="connsiteY129" fmla="*/ 433388 h 506730"/>
              <a:gd name="connsiteX130" fmla="*/ 2043113 w 8814435"/>
              <a:gd name="connsiteY130" fmla="*/ 457200 h 506730"/>
              <a:gd name="connsiteX131" fmla="*/ 2105978 w 8814435"/>
              <a:gd name="connsiteY131" fmla="*/ 393383 h 506730"/>
              <a:gd name="connsiteX132" fmla="*/ 2044065 w 8814435"/>
              <a:gd name="connsiteY132" fmla="*/ 328613 h 506730"/>
              <a:gd name="connsiteX133" fmla="*/ 2042160 w 8814435"/>
              <a:gd name="connsiteY133" fmla="*/ 440055 h 506730"/>
              <a:gd name="connsiteX134" fmla="*/ 1996440 w 8814435"/>
              <a:gd name="connsiteY134" fmla="*/ 393383 h 506730"/>
              <a:gd name="connsiteX135" fmla="*/ 2042160 w 8814435"/>
              <a:gd name="connsiteY135" fmla="*/ 346710 h 506730"/>
              <a:gd name="connsiteX136" fmla="*/ 2087880 w 8814435"/>
              <a:gd name="connsiteY136" fmla="*/ 393383 h 506730"/>
              <a:gd name="connsiteX137" fmla="*/ 2042160 w 8814435"/>
              <a:gd name="connsiteY137" fmla="*/ 440055 h 506730"/>
              <a:gd name="connsiteX138" fmla="*/ 1746885 w 8814435"/>
              <a:gd name="connsiteY138" fmla="*/ 119063 h 506730"/>
              <a:gd name="connsiteX139" fmla="*/ 1683068 w 8814435"/>
              <a:gd name="connsiteY139" fmla="*/ 55245 h 506730"/>
              <a:gd name="connsiteX140" fmla="*/ 1619250 w 8814435"/>
              <a:gd name="connsiteY140" fmla="*/ 119063 h 506730"/>
              <a:gd name="connsiteX141" fmla="*/ 1683068 w 8814435"/>
              <a:gd name="connsiteY141" fmla="*/ 182880 h 506730"/>
              <a:gd name="connsiteX142" fmla="*/ 1746885 w 8814435"/>
              <a:gd name="connsiteY142" fmla="*/ 119063 h 506730"/>
              <a:gd name="connsiteX143" fmla="*/ 1637348 w 8814435"/>
              <a:gd name="connsiteY143" fmla="*/ 119063 h 506730"/>
              <a:gd name="connsiteX144" fmla="*/ 1682115 w 8814435"/>
              <a:gd name="connsiteY144" fmla="*/ 72390 h 506730"/>
              <a:gd name="connsiteX145" fmla="*/ 1727835 w 8814435"/>
              <a:gd name="connsiteY145" fmla="*/ 119063 h 506730"/>
              <a:gd name="connsiteX146" fmla="*/ 1682115 w 8814435"/>
              <a:gd name="connsiteY146" fmla="*/ 165735 h 506730"/>
              <a:gd name="connsiteX147" fmla="*/ 1637348 w 8814435"/>
              <a:gd name="connsiteY147" fmla="*/ 119063 h 506730"/>
              <a:gd name="connsiteX148" fmla="*/ 1244918 w 8814435"/>
              <a:gd name="connsiteY148" fmla="*/ 328613 h 506730"/>
              <a:gd name="connsiteX149" fmla="*/ 1202055 w 8814435"/>
              <a:gd name="connsiteY149" fmla="*/ 351473 h 506730"/>
              <a:gd name="connsiteX150" fmla="*/ 1202055 w 8814435"/>
              <a:gd name="connsiteY150" fmla="*/ 330518 h 506730"/>
              <a:gd name="connsiteX151" fmla="*/ 1183958 w 8814435"/>
              <a:gd name="connsiteY151" fmla="*/ 330518 h 506730"/>
              <a:gd name="connsiteX152" fmla="*/ 1183958 w 8814435"/>
              <a:gd name="connsiteY152" fmla="*/ 454343 h 506730"/>
              <a:gd name="connsiteX153" fmla="*/ 1203008 w 8814435"/>
              <a:gd name="connsiteY153" fmla="*/ 454343 h 506730"/>
              <a:gd name="connsiteX154" fmla="*/ 1203008 w 8814435"/>
              <a:gd name="connsiteY154" fmla="*/ 385763 h 506730"/>
              <a:gd name="connsiteX155" fmla="*/ 1242060 w 8814435"/>
              <a:gd name="connsiteY155" fmla="*/ 345758 h 506730"/>
              <a:gd name="connsiteX156" fmla="*/ 1279208 w 8814435"/>
              <a:gd name="connsiteY156" fmla="*/ 385763 h 506730"/>
              <a:gd name="connsiteX157" fmla="*/ 1279208 w 8814435"/>
              <a:gd name="connsiteY157" fmla="*/ 455295 h 506730"/>
              <a:gd name="connsiteX158" fmla="*/ 1298258 w 8814435"/>
              <a:gd name="connsiteY158" fmla="*/ 455295 h 506730"/>
              <a:gd name="connsiteX159" fmla="*/ 1298258 w 8814435"/>
              <a:gd name="connsiteY159" fmla="*/ 384810 h 506730"/>
              <a:gd name="connsiteX160" fmla="*/ 1244918 w 8814435"/>
              <a:gd name="connsiteY160" fmla="*/ 328613 h 506730"/>
              <a:gd name="connsiteX161" fmla="*/ 1374458 w 8814435"/>
              <a:gd name="connsiteY161" fmla="*/ 141923 h 506730"/>
              <a:gd name="connsiteX162" fmla="*/ 1333500 w 8814435"/>
              <a:gd name="connsiteY162" fmla="*/ 165735 h 506730"/>
              <a:gd name="connsiteX163" fmla="*/ 1286828 w 8814435"/>
              <a:gd name="connsiteY163" fmla="*/ 125730 h 506730"/>
              <a:gd name="connsiteX164" fmla="*/ 1395413 w 8814435"/>
              <a:gd name="connsiteY164" fmla="*/ 125730 h 506730"/>
              <a:gd name="connsiteX165" fmla="*/ 1395413 w 8814435"/>
              <a:gd name="connsiteY165" fmla="*/ 117158 h 506730"/>
              <a:gd name="connsiteX166" fmla="*/ 1332548 w 8814435"/>
              <a:gd name="connsiteY166" fmla="*/ 54293 h 506730"/>
              <a:gd name="connsiteX167" fmla="*/ 1267778 w 8814435"/>
              <a:gd name="connsiteY167" fmla="*/ 119063 h 506730"/>
              <a:gd name="connsiteX168" fmla="*/ 1332548 w 8814435"/>
              <a:gd name="connsiteY168" fmla="*/ 182880 h 506730"/>
              <a:gd name="connsiteX169" fmla="*/ 1389698 w 8814435"/>
              <a:gd name="connsiteY169" fmla="*/ 151448 h 506730"/>
              <a:gd name="connsiteX170" fmla="*/ 1374458 w 8814435"/>
              <a:gd name="connsiteY170" fmla="*/ 141923 h 506730"/>
              <a:gd name="connsiteX171" fmla="*/ 1332548 w 8814435"/>
              <a:gd name="connsiteY171" fmla="*/ 71438 h 506730"/>
              <a:gd name="connsiteX172" fmla="*/ 1376363 w 8814435"/>
              <a:gd name="connsiteY172" fmla="*/ 109538 h 506730"/>
              <a:gd name="connsiteX173" fmla="*/ 1286828 w 8814435"/>
              <a:gd name="connsiteY173" fmla="*/ 109538 h 506730"/>
              <a:gd name="connsiteX174" fmla="*/ 1332548 w 8814435"/>
              <a:gd name="connsiteY174" fmla="*/ 71438 h 506730"/>
              <a:gd name="connsiteX175" fmla="*/ 1091565 w 8814435"/>
              <a:gd name="connsiteY175" fmla="*/ 328613 h 506730"/>
              <a:gd name="connsiteX176" fmla="*/ 1027748 w 8814435"/>
              <a:gd name="connsiteY176" fmla="*/ 392430 h 506730"/>
              <a:gd name="connsiteX177" fmla="*/ 1091565 w 8814435"/>
              <a:gd name="connsiteY177" fmla="*/ 456248 h 506730"/>
              <a:gd name="connsiteX178" fmla="*/ 1155383 w 8814435"/>
              <a:gd name="connsiteY178" fmla="*/ 392430 h 506730"/>
              <a:gd name="connsiteX179" fmla="*/ 1091565 w 8814435"/>
              <a:gd name="connsiteY179" fmla="*/ 328613 h 506730"/>
              <a:gd name="connsiteX180" fmla="*/ 1091565 w 8814435"/>
              <a:gd name="connsiteY180" fmla="*/ 439103 h 506730"/>
              <a:gd name="connsiteX181" fmla="*/ 1046798 w 8814435"/>
              <a:gd name="connsiteY181" fmla="*/ 392430 h 506730"/>
              <a:gd name="connsiteX182" fmla="*/ 1091565 w 8814435"/>
              <a:gd name="connsiteY182" fmla="*/ 345758 h 506730"/>
              <a:gd name="connsiteX183" fmla="*/ 1137285 w 8814435"/>
              <a:gd name="connsiteY183" fmla="*/ 392430 h 506730"/>
              <a:gd name="connsiteX184" fmla="*/ 1091565 w 8814435"/>
              <a:gd name="connsiteY184" fmla="*/ 439103 h 506730"/>
              <a:gd name="connsiteX185" fmla="*/ 1222058 w 8814435"/>
              <a:gd name="connsiteY185" fmla="*/ 107633 h 506730"/>
              <a:gd name="connsiteX186" fmla="*/ 1222058 w 8814435"/>
              <a:gd name="connsiteY186" fmla="*/ 180023 h 506730"/>
              <a:gd name="connsiteX187" fmla="*/ 1241108 w 8814435"/>
              <a:gd name="connsiteY187" fmla="*/ 180023 h 506730"/>
              <a:gd name="connsiteX188" fmla="*/ 1241108 w 8814435"/>
              <a:gd name="connsiteY188" fmla="*/ 107633 h 506730"/>
              <a:gd name="connsiteX189" fmla="*/ 1188720 w 8814435"/>
              <a:gd name="connsiteY189" fmla="*/ 54293 h 506730"/>
              <a:gd name="connsiteX190" fmla="*/ 1143953 w 8814435"/>
              <a:gd name="connsiteY190" fmla="*/ 80010 h 506730"/>
              <a:gd name="connsiteX191" fmla="*/ 1101090 w 8814435"/>
              <a:gd name="connsiteY191" fmla="*/ 54293 h 506730"/>
              <a:gd name="connsiteX192" fmla="*/ 1061085 w 8814435"/>
              <a:gd name="connsiteY192" fmla="*/ 75248 h 506730"/>
              <a:gd name="connsiteX193" fmla="*/ 1061085 w 8814435"/>
              <a:gd name="connsiteY193" fmla="*/ 57150 h 506730"/>
              <a:gd name="connsiteX194" fmla="*/ 1042988 w 8814435"/>
              <a:gd name="connsiteY194" fmla="*/ 57150 h 506730"/>
              <a:gd name="connsiteX195" fmla="*/ 1042988 w 8814435"/>
              <a:gd name="connsiteY195" fmla="*/ 180975 h 506730"/>
              <a:gd name="connsiteX196" fmla="*/ 1062038 w 8814435"/>
              <a:gd name="connsiteY196" fmla="*/ 180975 h 506730"/>
              <a:gd name="connsiteX197" fmla="*/ 1062038 w 8814435"/>
              <a:gd name="connsiteY197" fmla="*/ 111443 h 506730"/>
              <a:gd name="connsiteX198" fmla="*/ 1098233 w 8814435"/>
              <a:gd name="connsiteY198" fmla="*/ 71438 h 506730"/>
              <a:gd name="connsiteX199" fmla="*/ 1132523 w 8814435"/>
              <a:gd name="connsiteY199" fmla="*/ 106680 h 506730"/>
              <a:gd name="connsiteX200" fmla="*/ 1132523 w 8814435"/>
              <a:gd name="connsiteY200" fmla="*/ 180975 h 506730"/>
              <a:gd name="connsiteX201" fmla="*/ 1151573 w 8814435"/>
              <a:gd name="connsiteY201" fmla="*/ 180975 h 506730"/>
              <a:gd name="connsiteX202" fmla="*/ 1151573 w 8814435"/>
              <a:gd name="connsiteY202" fmla="*/ 109538 h 506730"/>
              <a:gd name="connsiteX203" fmla="*/ 1187768 w 8814435"/>
              <a:gd name="connsiteY203" fmla="*/ 71438 h 506730"/>
              <a:gd name="connsiteX204" fmla="*/ 1222058 w 8814435"/>
              <a:gd name="connsiteY204" fmla="*/ 107633 h 506730"/>
              <a:gd name="connsiteX205" fmla="*/ 1583055 w 8814435"/>
              <a:gd name="connsiteY205" fmla="*/ 439103 h 506730"/>
              <a:gd name="connsiteX206" fmla="*/ 1564958 w 8814435"/>
              <a:gd name="connsiteY206" fmla="*/ 417195 h 506730"/>
              <a:gd name="connsiteX207" fmla="*/ 1564958 w 8814435"/>
              <a:gd name="connsiteY207" fmla="*/ 348615 h 506730"/>
              <a:gd name="connsiteX208" fmla="*/ 1601153 w 8814435"/>
              <a:gd name="connsiteY208" fmla="*/ 348615 h 506730"/>
              <a:gd name="connsiteX209" fmla="*/ 1601153 w 8814435"/>
              <a:gd name="connsiteY209" fmla="*/ 331470 h 506730"/>
              <a:gd name="connsiteX210" fmla="*/ 1564958 w 8814435"/>
              <a:gd name="connsiteY210" fmla="*/ 331470 h 506730"/>
              <a:gd name="connsiteX211" fmla="*/ 1564958 w 8814435"/>
              <a:gd name="connsiteY211" fmla="*/ 292418 h 506730"/>
              <a:gd name="connsiteX212" fmla="*/ 1546860 w 8814435"/>
              <a:gd name="connsiteY212" fmla="*/ 303848 h 506730"/>
              <a:gd name="connsiteX213" fmla="*/ 1546860 w 8814435"/>
              <a:gd name="connsiteY213" fmla="*/ 331470 h 506730"/>
              <a:gd name="connsiteX214" fmla="*/ 1523048 w 8814435"/>
              <a:gd name="connsiteY214" fmla="*/ 331470 h 506730"/>
              <a:gd name="connsiteX215" fmla="*/ 1523048 w 8814435"/>
              <a:gd name="connsiteY215" fmla="*/ 348615 h 506730"/>
              <a:gd name="connsiteX216" fmla="*/ 1546860 w 8814435"/>
              <a:gd name="connsiteY216" fmla="*/ 348615 h 506730"/>
              <a:gd name="connsiteX217" fmla="*/ 1546860 w 8814435"/>
              <a:gd name="connsiteY217" fmla="*/ 418148 h 506730"/>
              <a:gd name="connsiteX218" fmla="*/ 1582103 w 8814435"/>
              <a:gd name="connsiteY218" fmla="*/ 457200 h 506730"/>
              <a:gd name="connsiteX219" fmla="*/ 1607820 w 8814435"/>
              <a:gd name="connsiteY219" fmla="*/ 448628 h 506730"/>
              <a:gd name="connsiteX220" fmla="*/ 1598295 w 8814435"/>
              <a:gd name="connsiteY220" fmla="*/ 433388 h 506730"/>
              <a:gd name="connsiteX221" fmla="*/ 1583055 w 8814435"/>
              <a:gd name="connsiteY221" fmla="*/ 439103 h 506730"/>
              <a:gd name="connsiteX222" fmla="*/ 1445895 w 8814435"/>
              <a:gd name="connsiteY222" fmla="*/ 328613 h 506730"/>
              <a:gd name="connsiteX223" fmla="*/ 1381125 w 8814435"/>
              <a:gd name="connsiteY223" fmla="*/ 393383 h 506730"/>
              <a:gd name="connsiteX224" fmla="*/ 1445895 w 8814435"/>
              <a:gd name="connsiteY224" fmla="*/ 457200 h 506730"/>
              <a:gd name="connsiteX225" fmla="*/ 1503045 w 8814435"/>
              <a:gd name="connsiteY225" fmla="*/ 425768 h 506730"/>
              <a:gd name="connsiteX226" fmla="*/ 1486853 w 8814435"/>
              <a:gd name="connsiteY226" fmla="*/ 416243 h 506730"/>
              <a:gd name="connsiteX227" fmla="*/ 1445895 w 8814435"/>
              <a:gd name="connsiteY227" fmla="*/ 440055 h 506730"/>
              <a:gd name="connsiteX228" fmla="*/ 1399223 w 8814435"/>
              <a:gd name="connsiteY228" fmla="*/ 400050 h 506730"/>
              <a:gd name="connsiteX229" fmla="*/ 1507808 w 8814435"/>
              <a:gd name="connsiteY229" fmla="*/ 400050 h 506730"/>
              <a:gd name="connsiteX230" fmla="*/ 1507808 w 8814435"/>
              <a:gd name="connsiteY230" fmla="*/ 391478 h 506730"/>
              <a:gd name="connsiteX231" fmla="*/ 1445895 w 8814435"/>
              <a:gd name="connsiteY231" fmla="*/ 328613 h 506730"/>
              <a:gd name="connsiteX232" fmla="*/ 1400175 w 8814435"/>
              <a:gd name="connsiteY232" fmla="*/ 383858 h 506730"/>
              <a:gd name="connsiteX233" fmla="*/ 1445895 w 8814435"/>
              <a:gd name="connsiteY233" fmla="*/ 345758 h 506730"/>
              <a:gd name="connsiteX234" fmla="*/ 1489710 w 8814435"/>
              <a:gd name="connsiteY234" fmla="*/ 383858 h 506730"/>
              <a:gd name="connsiteX235" fmla="*/ 1400175 w 8814435"/>
              <a:gd name="connsiteY235" fmla="*/ 383858 h 506730"/>
              <a:gd name="connsiteX236" fmla="*/ 818198 w 8814435"/>
              <a:gd name="connsiteY236" fmla="*/ 278130 h 506730"/>
              <a:gd name="connsiteX237" fmla="*/ 803910 w 8814435"/>
              <a:gd name="connsiteY237" fmla="*/ 293370 h 506730"/>
              <a:gd name="connsiteX238" fmla="*/ 818198 w 8814435"/>
              <a:gd name="connsiteY238" fmla="*/ 308610 h 506730"/>
              <a:gd name="connsiteX239" fmla="*/ 833438 w 8814435"/>
              <a:gd name="connsiteY239" fmla="*/ 293370 h 506730"/>
              <a:gd name="connsiteX240" fmla="*/ 818198 w 8814435"/>
              <a:gd name="connsiteY240" fmla="*/ 278130 h 506730"/>
              <a:gd name="connsiteX241" fmla="*/ 6128385 w 8814435"/>
              <a:gd name="connsiteY241" fmla="*/ 315278 h 506730"/>
              <a:gd name="connsiteX242" fmla="*/ 6143625 w 8814435"/>
              <a:gd name="connsiteY242" fmla="*/ 315278 h 506730"/>
              <a:gd name="connsiteX243" fmla="*/ 6116955 w 8814435"/>
              <a:gd name="connsiteY243" fmla="*/ 278130 h 506730"/>
              <a:gd name="connsiteX244" fmla="*/ 6096000 w 8814435"/>
              <a:gd name="connsiteY244" fmla="*/ 278130 h 506730"/>
              <a:gd name="connsiteX245" fmla="*/ 6128385 w 8814435"/>
              <a:gd name="connsiteY245" fmla="*/ 315278 h 506730"/>
              <a:gd name="connsiteX246" fmla="*/ 5686425 w 8814435"/>
              <a:gd name="connsiteY246" fmla="*/ 3810 h 506730"/>
              <a:gd name="connsiteX247" fmla="*/ 5664518 w 8814435"/>
              <a:gd name="connsiteY247" fmla="*/ 3810 h 506730"/>
              <a:gd name="connsiteX248" fmla="*/ 5637848 w 8814435"/>
              <a:gd name="connsiteY248" fmla="*/ 40005 h 506730"/>
              <a:gd name="connsiteX249" fmla="*/ 5653088 w 8814435"/>
              <a:gd name="connsiteY249" fmla="*/ 40005 h 506730"/>
              <a:gd name="connsiteX250" fmla="*/ 5686425 w 8814435"/>
              <a:gd name="connsiteY250" fmla="*/ 3810 h 506730"/>
              <a:gd name="connsiteX251" fmla="*/ 5749290 w 8814435"/>
              <a:gd name="connsiteY251" fmla="*/ 142875 h 506730"/>
              <a:gd name="connsiteX252" fmla="*/ 5784533 w 8814435"/>
              <a:gd name="connsiteY252" fmla="*/ 181928 h 506730"/>
              <a:gd name="connsiteX253" fmla="*/ 5810250 w 8814435"/>
              <a:gd name="connsiteY253" fmla="*/ 173355 h 506730"/>
              <a:gd name="connsiteX254" fmla="*/ 5800725 w 8814435"/>
              <a:gd name="connsiteY254" fmla="*/ 158115 h 506730"/>
              <a:gd name="connsiteX255" fmla="*/ 5786438 w 8814435"/>
              <a:gd name="connsiteY255" fmla="*/ 163830 h 506730"/>
              <a:gd name="connsiteX256" fmla="*/ 5768340 w 8814435"/>
              <a:gd name="connsiteY256" fmla="*/ 141923 h 506730"/>
              <a:gd name="connsiteX257" fmla="*/ 5768340 w 8814435"/>
              <a:gd name="connsiteY257" fmla="*/ 73343 h 506730"/>
              <a:gd name="connsiteX258" fmla="*/ 5804535 w 8814435"/>
              <a:gd name="connsiteY258" fmla="*/ 73343 h 506730"/>
              <a:gd name="connsiteX259" fmla="*/ 5804535 w 8814435"/>
              <a:gd name="connsiteY259" fmla="*/ 57150 h 506730"/>
              <a:gd name="connsiteX260" fmla="*/ 5768340 w 8814435"/>
              <a:gd name="connsiteY260" fmla="*/ 57150 h 506730"/>
              <a:gd name="connsiteX261" fmla="*/ 5768340 w 8814435"/>
              <a:gd name="connsiteY261" fmla="*/ 18098 h 506730"/>
              <a:gd name="connsiteX262" fmla="*/ 5750243 w 8814435"/>
              <a:gd name="connsiteY262" fmla="*/ 29528 h 506730"/>
              <a:gd name="connsiteX263" fmla="*/ 5750243 w 8814435"/>
              <a:gd name="connsiteY263" fmla="*/ 57150 h 506730"/>
              <a:gd name="connsiteX264" fmla="*/ 5724525 w 8814435"/>
              <a:gd name="connsiteY264" fmla="*/ 57150 h 506730"/>
              <a:gd name="connsiteX265" fmla="*/ 5724525 w 8814435"/>
              <a:gd name="connsiteY265" fmla="*/ 74295 h 506730"/>
              <a:gd name="connsiteX266" fmla="*/ 5748338 w 8814435"/>
              <a:gd name="connsiteY266" fmla="*/ 74295 h 506730"/>
              <a:gd name="connsiteX267" fmla="*/ 5748338 w 8814435"/>
              <a:gd name="connsiteY267" fmla="*/ 142875 h 506730"/>
              <a:gd name="connsiteX268" fmla="*/ 5093018 w 8814435"/>
              <a:gd name="connsiteY268" fmla="*/ 182880 h 506730"/>
              <a:gd name="connsiteX269" fmla="*/ 5150168 w 8814435"/>
              <a:gd name="connsiteY269" fmla="*/ 151448 h 506730"/>
              <a:gd name="connsiteX270" fmla="*/ 5133975 w 8814435"/>
              <a:gd name="connsiteY270" fmla="*/ 141923 h 506730"/>
              <a:gd name="connsiteX271" fmla="*/ 5093018 w 8814435"/>
              <a:gd name="connsiteY271" fmla="*/ 165735 h 506730"/>
              <a:gd name="connsiteX272" fmla="*/ 5046345 w 8814435"/>
              <a:gd name="connsiteY272" fmla="*/ 125730 h 506730"/>
              <a:gd name="connsiteX273" fmla="*/ 5154930 w 8814435"/>
              <a:gd name="connsiteY273" fmla="*/ 125730 h 506730"/>
              <a:gd name="connsiteX274" fmla="*/ 5154930 w 8814435"/>
              <a:gd name="connsiteY274" fmla="*/ 117158 h 506730"/>
              <a:gd name="connsiteX275" fmla="*/ 5092065 w 8814435"/>
              <a:gd name="connsiteY275" fmla="*/ 54293 h 506730"/>
              <a:gd name="connsiteX276" fmla="*/ 5027295 w 8814435"/>
              <a:gd name="connsiteY276" fmla="*/ 119063 h 506730"/>
              <a:gd name="connsiteX277" fmla="*/ 5093018 w 8814435"/>
              <a:gd name="connsiteY277" fmla="*/ 182880 h 506730"/>
              <a:gd name="connsiteX278" fmla="*/ 5092065 w 8814435"/>
              <a:gd name="connsiteY278" fmla="*/ 71438 h 506730"/>
              <a:gd name="connsiteX279" fmla="*/ 5135880 w 8814435"/>
              <a:gd name="connsiteY279" fmla="*/ 109538 h 506730"/>
              <a:gd name="connsiteX280" fmla="*/ 5046345 w 8814435"/>
              <a:gd name="connsiteY280" fmla="*/ 109538 h 506730"/>
              <a:gd name="connsiteX281" fmla="*/ 5092065 w 8814435"/>
              <a:gd name="connsiteY281" fmla="*/ 71438 h 506730"/>
              <a:gd name="connsiteX282" fmla="*/ 5942648 w 8814435"/>
              <a:gd name="connsiteY282" fmla="*/ 182880 h 506730"/>
              <a:gd name="connsiteX283" fmla="*/ 5999798 w 8814435"/>
              <a:gd name="connsiteY283" fmla="*/ 151448 h 506730"/>
              <a:gd name="connsiteX284" fmla="*/ 5983605 w 8814435"/>
              <a:gd name="connsiteY284" fmla="*/ 141923 h 506730"/>
              <a:gd name="connsiteX285" fmla="*/ 5942648 w 8814435"/>
              <a:gd name="connsiteY285" fmla="*/ 165735 h 506730"/>
              <a:gd name="connsiteX286" fmla="*/ 5895975 w 8814435"/>
              <a:gd name="connsiteY286" fmla="*/ 125730 h 506730"/>
              <a:gd name="connsiteX287" fmla="*/ 6004560 w 8814435"/>
              <a:gd name="connsiteY287" fmla="*/ 125730 h 506730"/>
              <a:gd name="connsiteX288" fmla="*/ 6004560 w 8814435"/>
              <a:gd name="connsiteY288" fmla="*/ 117158 h 506730"/>
              <a:gd name="connsiteX289" fmla="*/ 5941695 w 8814435"/>
              <a:gd name="connsiteY289" fmla="*/ 54293 h 506730"/>
              <a:gd name="connsiteX290" fmla="*/ 5876925 w 8814435"/>
              <a:gd name="connsiteY290" fmla="*/ 119063 h 506730"/>
              <a:gd name="connsiteX291" fmla="*/ 5942648 w 8814435"/>
              <a:gd name="connsiteY291" fmla="*/ 182880 h 506730"/>
              <a:gd name="connsiteX292" fmla="*/ 5942648 w 8814435"/>
              <a:gd name="connsiteY292" fmla="*/ 71438 h 506730"/>
              <a:gd name="connsiteX293" fmla="*/ 5986463 w 8814435"/>
              <a:gd name="connsiteY293" fmla="*/ 109538 h 506730"/>
              <a:gd name="connsiteX294" fmla="*/ 5895975 w 8814435"/>
              <a:gd name="connsiteY294" fmla="*/ 109538 h 506730"/>
              <a:gd name="connsiteX295" fmla="*/ 5942648 w 8814435"/>
              <a:gd name="connsiteY295" fmla="*/ 71438 h 506730"/>
              <a:gd name="connsiteX296" fmla="*/ 5229225 w 8814435"/>
              <a:gd name="connsiteY296" fmla="*/ 165735 h 506730"/>
              <a:gd name="connsiteX297" fmla="*/ 5189220 w 8814435"/>
              <a:gd name="connsiteY297" fmla="*/ 145733 h 506730"/>
              <a:gd name="connsiteX298" fmla="*/ 5173028 w 8814435"/>
              <a:gd name="connsiteY298" fmla="*/ 157163 h 506730"/>
              <a:gd name="connsiteX299" fmla="*/ 5228273 w 8814435"/>
              <a:gd name="connsiteY299" fmla="*/ 182880 h 506730"/>
              <a:gd name="connsiteX300" fmla="*/ 5276850 w 8814435"/>
              <a:gd name="connsiteY300" fmla="*/ 144780 h 506730"/>
              <a:gd name="connsiteX301" fmla="*/ 5232083 w 8814435"/>
              <a:gd name="connsiteY301" fmla="*/ 109538 h 506730"/>
              <a:gd name="connsiteX302" fmla="*/ 5197793 w 8814435"/>
              <a:gd name="connsiteY302" fmla="*/ 90488 h 506730"/>
              <a:gd name="connsiteX303" fmla="*/ 5224463 w 8814435"/>
              <a:gd name="connsiteY303" fmla="*/ 70485 h 506730"/>
              <a:gd name="connsiteX304" fmla="*/ 5258753 w 8814435"/>
              <a:gd name="connsiteY304" fmla="*/ 86678 h 506730"/>
              <a:gd name="connsiteX305" fmla="*/ 5273993 w 8814435"/>
              <a:gd name="connsiteY305" fmla="*/ 76200 h 506730"/>
              <a:gd name="connsiteX306" fmla="*/ 5224463 w 8814435"/>
              <a:gd name="connsiteY306" fmla="*/ 54293 h 506730"/>
              <a:gd name="connsiteX307" fmla="*/ 5178743 w 8814435"/>
              <a:gd name="connsiteY307" fmla="*/ 90488 h 506730"/>
              <a:gd name="connsiteX308" fmla="*/ 5222558 w 8814435"/>
              <a:gd name="connsiteY308" fmla="*/ 124778 h 506730"/>
              <a:gd name="connsiteX309" fmla="*/ 5257800 w 8814435"/>
              <a:gd name="connsiteY309" fmla="*/ 144780 h 506730"/>
              <a:gd name="connsiteX310" fmla="*/ 5229225 w 8814435"/>
              <a:gd name="connsiteY310" fmla="*/ 165735 h 506730"/>
              <a:gd name="connsiteX311" fmla="*/ 3543300 w 8814435"/>
              <a:gd name="connsiteY311" fmla="*/ 3810 h 506730"/>
              <a:gd name="connsiteX312" fmla="*/ 3521393 w 8814435"/>
              <a:gd name="connsiteY312" fmla="*/ 3810 h 506730"/>
              <a:gd name="connsiteX313" fmla="*/ 3494723 w 8814435"/>
              <a:gd name="connsiteY313" fmla="*/ 40005 h 506730"/>
              <a:gd name="connsiteX314" fmla="*/ 3509963 w 8814435"/>
              <a:gd name="connsiteY314" fmla="*/ 40005 h 506730"/>
              <a:gd name="connsiteX315" fmla="*/ 3543300 w 8814435"/>
              <a:gd name="connsiteY315" fmla="*/ 3810 h 506730"/>
              <a:gd name="connsiteX316" fmla="*/ 3614738 w 8814435"/>
              <a:gd name="connsiteY316" fmla="*/ 112395 h 506730"/>
              <a:gd name="connsiteX317" fmla="*/ 3647123 w 8814435"/>
              <a:gd name="connsiteY317" fmla="*/ 73343 h 506730"/>
              <a:gd name="connsiteX318" fmla="*/ 3662363 w 8814435"/>
              <a:gd name="connsiteY318" fmla="*/ 77153 h 506730"/>
              <a:gd name="connsiteX319" fmla="*/ 3669983 w 8814435"/>
              <a:gd name="connsiteY319" fmla="*/ 59055 h 506730"/>
              <a:gd name="connsiteX320" fmla="*/ 3649028 w 8814435"/>
              <a:gd name="connsiteY320" fmla="*/ 54293 h 506730"/>
              <a:gd name="connsiteX321" fmla="*/ 3613785 w 8814435"/>
              <a:gd name="connsiteY321" fmla="*/ 79058 h 506730"/>
              <a:gd name="connsiteX322" fmla="*/ 3613785 w 8814435"/>
              <a:gd name="connsiteY322" fmla="*/ 57150 h 506730"/>
              <a:gd name="connsiteX323" fmla="*/ 3595688 w 8814435"/>
              <a:gd name="connsiteY323" fmla="*/ 57150 h 506730"/>
              <a:gd name="connsiteX324" fmla="*/ 3595688 w 8814435"/>
              <a:gd name="connsiteY324" fmla="*/ 180975 h 506730"/>
              <a:gd name="connsiteX325" fmla="*/ 3613785 w 8814435"/>
              <a:gd name="connsiteY325" fmla="*/ 180975 h 506730"/>
              <a:gd name="connsiteX326" fmla="*/ 3613785 w 8814435"/>
              <a:gd name="connsiteY326" fmla="*/ 112395 h 506730"/>
              <a:gd name="connsiteX327" fmla="*/ 4934903 w 8814435"/>
              <a:gd name="connsiteY327" fmla="*/ 182880 h 506730"/>
              <a:gd name="connsiteX328" fmla="*/ 4980623 w 8814435"/>
              <a:gd name="connsiteY328" fmla="*/ 158115 h 506730"/>
              <a:gd name="connsiteX329" fmla="*/ 4980623 w 8814435"/>
              <a:gd name="connsiteY329" fmla="*/ 180023 h 506730"/>
              <a:gd name="connsiteX330" fmla="*/ 4998720 w 8814435"/>
              <a:gd name="connsiteY330" fmla="*/ 180023 h 506730"/>
              <a:gd name="connsiteX331" fmla="*/ 4998720 w 8814435"/>
              <a:gd name="connsiteY331" fmla="*/ 0 h 506730"/>
              <a:gd name="connsiteX332" fmla="*/ 4981575 w 8814435"/>
              <a:gd name="connsiteY332" fmla="*/ 0 h 506730"/>
              <a:gd name="connsiteX333" fmla="*/ 4981575 w 8814435"/>
              <a:gd name="connsiteY333" fmla="*/ 78105 h 506730"/>
              <a:gd name="connsiteX334" fmla="*/ 4935855 w 8814435"/>
              <a:gd name="connsiteY334" fmla="*/ 54293 h 506730"/>
              <a:gd name="connsiteX335" fmla="*/ 4872990 w 8814435"/>
              <a:gd name="connsiteY335" fmla="*/ 118110 h 506730"/>
              <a:gd name="connsiteX336" fmla="*/ 4934903 w 8814435"/>
              <a:gd name="connsiteY336" fmla="*/ 182880 h 506730"/>
              <a:gd name="connsiteX337" fmla="*/ 4936808 w 8814435"/>
              <a:gd name="connsiteY337" fmla="*/ 71438 h 506730"/>
              <a:gd name="connsiteX338" fmla="*/ 4982528 w 8814435"/>
              <a:gd name="connsiteY338" fmla="*/ 118110 h 506730"/>
              <a:gd name="connsiteX339" fmla="*/ 4936808 w 8814435"/>
              <a:gd name="connsiteY339" fmla="*/ 164783 h 506730"/>
              <a:gd name="connsiteX340" fmla="*/ 4891088 w 8814435"/>
              <a:gd name="connsiteY340" fmla="*/ 118110 h 506730"/>
              <a:gd name="connsiteX341" fmla="*/ 4936808 w 8814435"/>
              <a:gd name="connsiteY341" fmla="*/ 71438 h 506730"/>
              <a:gd name="connsiteX342" fmla="*/ 2991803 w 8814435"/>
              <a:gd name="connsiteY342" fmla="*/ 182880 h 506730"/>
              <a:gd name="connsiteX343" fmla="*/ 3048953 w 8814435"/>
              <a:gd name="connsiteY343" fmla="*/ 151448 h 506730"/>
              <a:gd name="connsiteX344" fmla="*/ 3032760 w 8814435"/>
              <a:gd name="connsiteY344" fmla="*/ 141923 h 506730"/>
              <a:gd name="connsiteX345" fmla="*/ 2991803 w 8814435"/>
              <a:gd name="connsiteY345" fmla="*/ 165735 h 506730"/>
              <a:gd name="connsiteX346" fmla="*/ 2945130 w 8814435"/>
              <a:gd name="connsiteY346" fmla="*/ 125730 h 506730"/>
              <a:gd name="connsiteX347" fmla="*/ 3053715 w 8814435"/>
              <a:gd name="connsiteY347" fmla="*/ 125730 h 506730"/>
              <a:gd name="connsiteX348" fmla="*/ 3053715 w 8814435"/>
              <a:gd name="connsiteY348" fmla="*/ 117158 h 506730"/>
              <a:gd name="connsiteX349" fmla="*/ 2990850 w 8814435"/>
              <a:gd name="connsiteY349" fmla="*/ 54293 h 506730"/>
              <a:gd name="connsiteX350" fmla="*/ 2926080 w 8814435"/>
              <a:gd name="connsiteY350" fmla="*/ 119063 h 506730"/>
              <a:gd name="connsiteX351" fmla="*/ 2991803 w 8814435"/>
              <a:gd name="connsiteY351" fmla="*/ 182880 h 506730"/>
              <a:gd name="connsiteX352" fmla="*/ 2990850 w 8814435"/>
              <a:gd name="connsiteY352" fmla="*/ 71438 h 506730"/>
              <a:gd name="connsiteX353" fmla="*/ 3034665 w 8814435"/>
              <a:gd name="connsiteY353" fmla="*/ 109538 h 506730"/>
              <a:gd name="connsiteX354" fmla="*/ 2945130 w 8814435"/>
              <a:gd name="connsiteY354" fmla="*/ 109538 h 506730"/>
              <a:gd name="connsiteX355" fmla="*/ 2990850 w 8814435"/>
              <a:gd name="connsiteY355" fmla="*/ 71438 h 506730"/>
              <a:gd name="connsiteX356" fmla="*/ 4730115 w 8814435"/>
              <a:gd name="connsiteY356" fmla="*/ 182880 h 506730"/>
              <a:gd name="connsiteX357" fmla="*/ 4787265 w 8814435"/>
              <a:gd name="connsiteY357" fmla="*/ 151448 h 506730"/>
              <a:gd name="connsiteX358" fmla="*/ 4771073 w 8814435"/>
              <a:gd name="connsiteY358" fmla="*/ 141923 h 506730"/>
              <a:gd name="connsiteX359" fmla="*/ 4730115 w 8814435"/>
              <a:gd name="connsiteY359" fmla="*/ 165735 h 506730"/>
              <a:gd name="connsiteX360" fmla="*/ 4683443 w 8814435"/>
              <a:gd name="connsiteY360" fmla="*/ 125730 h 506730"/>
              <a:gd name="connsiteX361" fmla="*/ 4792028 w 8814435"/>
              <a:gd name="connsiteY361" fmla="*/ 125730 h 506730"/>
              <a:gd name="connsiteX362" fmla="*/ 4792028 w 8814435"/>
              <a:gd name="connsiteY362" fmla="*/ 117158 h 506730"/>
              <a:gd name="connsiteX363" fmla="*/ 4729163 w 8814435"/>
              <a:gd name="connsiteY363" fmla="*/ 54293 h 506730"/>
              <a:gd name="connsiteX364" fmla="*/ 4664393 w 8814435"/>
              <a:gd name="connsiteY364" fmla="*/ 119063 h 506730"/>
              <a:gd name="connsiteX365" fmla="*/ 4730115 w 8814435"/>
              <a:gd name="connsiteY365" fmla="*/ 182880 h 506730"/>
              <a:gd name="connsiteX366" fmla="*/ 4730115 w 8814435"/>
              <a:gd name="connsiteY366" fmla="*/ 71438 h 506730"/>
              <a:gd name="connsiteX367" fmla="*/ 4773930 w 8814435"/>
              <a:gd name="connsiteY367" fmla="*/ 109538 h 506730"/>
              <a:gd name="connsiteX368" fmla="*/ 4684395 w 8814435"/>
              <a:gd name="connsiteY368" fmla="*/ 109538 h 506730"/>
              <a:gd name="connsiteX369" fmla="*/ 4730115 w 8814435"/>
              <a:gd name="connsiteY369" fmla="*/ 71438 h 506730"/>
              <a:gd name="connsiteX370" fmla="*/ 7761923 w 8814435"/>
              <a:gd name="connsiteY370" fmla="*/ 182880 h 506730"/>
              <a:gd name="connsiteX371" fmla="*/ 7820978 w 8814435"/>
              <a:gd name="connsiteY371" fmla="*/ 143828 h 506730"/>
              <a:gd name="connsiteX372" fmla="*/ 7803833 w 8814435"/>
              <a:gd name="connsiteY372" fmla="*/ 136208 h 506730"/>
              <a:gd name="connsiteX373" fmla="*/ 7762875 w 8814435"/>
              <a:gd name="connsiteY373" fmla="*/ 164783 h 506730"/>
              <a:gd name="connsiteX374" fmla="*/ 7717155 w 8814435"/>
              <a:gd name="connsiteY374" fmla="*/ 118110 h 506730"/>
              <a:gd name="connsiteX375" fmla="*/ 7762875 w 8814435"/>
              <a:gd name="connsiteY375" fmla="*/ 71438 h 506730"/>
              <a:gd name="connsiteX376" fmla="*/ 7803833 w 8814435"/>
              <a:gd name="connsiteY376" fmla="*/ 99060 h 506730"/>
              <a:gd name="connsiteX377" fmla="*/ 7820978 w 8814435"/>
              <a:gd name="connsiteY377" fmla="*/ 91440 h 506730"/>
              <a:gd name="connsiteX378" fmla="*/ 7762875 w 8814435"/>
              <a:gd name="connsiteY378" fmla="*/ 54293 h 506730"/>
              <a:gd name="connsiteX379" fmla="*/ 7698105 w 8814435"/>
              <a:gd name="connsiteY379" fmla="*/ 118110 h 506730"/>
              <a:gd name="connsiteX380" fmla="*/ 7761923 w 8814435"/>
              <a:gd name="connsiteY380" fmla="*/ 182880 h 506730"/>
              <a:gd name="connsiteX381" fmla="*/ 7109460 w 8814435"/>
              <a:gd name="connsiteY381" fmla="*/ 165735 h 506730"/>
              <a:gd name="connsiteX382" fmla="*/ 7069455 w 8814435"/>
              <a:gd name="connsiteY382" fmla="*/ 145733 h 506730"/>
              <a:gd name="connsiteX383" fmla="*/ 7053263 w 8814435"/>
              <a:gd name="connsiteY383" fmla="*/ 157163 h 506730"/>
              <a:gd name="connsiteX384" fmla="*/ 7108508 w 8814435"/>
              <a:gd name="connsiteY384" fmla="*/ 182880 h 506730"/>
              <a:gd name="connsiteX385" fmla="*/ 7157085 w 8814435"/>
              <a:gd name="connsiteY385" fmla="*/ 144780 h 506730"/>
              <a:gd name="connsiteX386" fmla="*/ 7112318 w 8814435"/>
              <a:gd name="connsiteY386" fmla="*/ 109538 h 506730"/>
              <a:gd name="connsiteX387" fmla="*/ 7078028 w 8814435"/>
              <a:gd name="connsiteY387" fmla="*/ 90488 h 506730"/>
              <a:gd name="connsiteX388" fmla="*/ 7104698 w 8814435"/>
              <a:gd name="connsiteY388" fmla="*/ 70485 h 506730"/>
              <a:gd name="connsiteX389" fmla="*/ 7138988 w 8814435"/>
              <a:gd name="connsiteY389" fmla="*/ 86678 h 506730"/>
              <a:gd name="connsiteX390" fmla="*/ 7154228 w 8814435"/>
              <a:gd name="connsiteY390" fmla="*/ 76200 h 506730"/>
              <a:gd name="connsiteX391" fmla="*/ 7104698 w 8814435"/>
              <a:gd name="connsiteY391" fmla="*/ 54293 h 506730"/>
              <a:gd name="connsiteX392" fmla="*/ 7058978 w 8814435"/>
              <a:gd name="connsiteY392" fmla="*/ 90488 h 506730"/>
              <a:gd name="connsiteX393" fmla="*/ 7102793 w 8814435"/>
              <a:gd name="connsiteY393" fmla="*/ 124778 h 506730"/>
              <a:gd name="connsiteX394" fmla="*/ 7138035 w 8814435"/>
              <a:gd name="connsiteY394" fmla="*/ 144780 h 506730"/>
              <a:gd name="connsiteX395" fmla="*/ 7109460 w 8814435"/>
              <a:gd name="connsiteY395" fmla="*/ 165735 h 506730"/>
              <a:gd name="connsiteX396" fmla="*/ 7343775 w 8814435"/>
              <a:gd name="connsiteY396" fmla="*/ 112395 h 506730"/>
              <a:gd name="connsiteX397" fmla="*/ 7376160 w 8814435"/>
              <a:gd name="connsiteY397" fmla="*/ 73343 h 506730"/>
              <a:gd name="connsiteX398" fmla="*/ 7391400 w 8814435"/>
              <a:gd name="connsiteY398" fmla="*/ 77153 h 506730"/>
              <a:gd name="connsiteX399" fmla="*/ 7399020 w 8814435"/>
              <a:gd name="connsiteY399" fmla="*/ 59055 h 506730"/>
              <a:gd name="connsiteX400" fmla="*/ 7378065 w 8814435"/>
              <a:gd name="connsiteY400" fmla="*/ 54293 h 506730"/>
              <a:gd name="connsiteX401" fmla="*/ 7342823 w 8814435"/>
              <a:gd name="connsiteY401" fmla="*/ 79058 h 506730"/>
              <a:gd name="connsiteX402" fmla="*/ 7342823 w 8814435"/>
              <a:gd name="connsiteY402" fmla="*/ 57150 h 506730"/>
              <a:gd name="connsiteX403" fmla="*/ 7324725 w 8814435"/>
              <a:gd name="connsiteY403" fmla="*/ 57150 h 506730"/>
              <a:gd name="connsiteX404" fmla="*/ 7324725 w 8814435"/>
              <a:gd name="connsiteY404" fmla="*/ 180975 h 506730"/>
              <a:gd name="connsiteX405" fmla="*/ 7342823 w 8814435"/>
              <a:gd name="connsiteY405" fmla="*/ 180975 h 506730"/>
              <a:gd name="connsiteX406" fmla="*/ 7342823 w 8814435"/>
              <a:gd name="connsiteY406" fmla="*/ 112395 h 506730"/>
              <a:gd name="connsiteX407" fmla="*/ 849630 w 8814435"/>
              <a:gd name="connsiteY407" fmla="*/ 180023 h 506730"/>
              <a:gd name="connsiteX408" fmla="*/ 868680 w 8814435"/>
              <a:gd name="connsiteY408" fmla="*/ 180023 h 506730"/>
              <a:gd name="connsiteX409" fmla="*/ 868680 w 8814435"/>
              <a:gd name="connsiteY409" fmla="*/ 109538 h 506730"/>
              <a:gd name="connsiteX410" fmla="*/ 816293 w 8814435"/>
              <a:gd name="connsiteY410" fmla="*/ 54293 h 506730"/>
              <a:gd name="connsiteX411" fmla="*/ 773430 w 8814435"/>
              <a:gd name="connsiteY411" fmla="*/ 77153 h 506730"/>
              <a:gd name="connsiteX412" fmla="*/ 773430 w 8814435"/>
              <a:gd name="connsiteY412" fmla="*/ 57150 h 506730"/>
              <a:gd name="connsiteX413" fmla="*/ 755333 w 8814435"/>
              <a:gd name="connsiteY413" fmla="*/ 57150 h 506730"/>
              <a:gd name="connsiteX414" fmla="*/ 755333 w 8814435"/>
              <a:gd name="connsiteY414" fmla="*/ 180975 h 506730"/>
              <a:gd name="connsiteX415" fmla="*/ 774383 w 8814435"/>
              <a:gd name="connsiteY415" fmla="*/ 180975 h 506730"/>
              <a:gd name="connsiteX416" fmla="*/ 774383 w 8814435"/>
              <a:gd name="connsiteY416" fmla="*/ 112395 h 506730"/>
              <a:gd name="connsiteX417" fmla="*/ 813435 w 8814435"/>
              <a:gd name="connsiteY417" fmla="*/ 72390 h 506730"/>
              <a:gd name="connsiteX418" fmla="*/ 850583 w 8814435"/>
              <a:gd name="connsiteY418" fmla="*/ 112395 h 506730"/>
              <a:gd name="connsiteX419" fmla="*/ 850583 w 8814435"/>
              <a:gd name="connsiteY419" fmla="*/ 180023 h 506730"/>
              <a:gd name="connsiteX420" fmla="*/ 6725603 w 8814435"/>
              <a:gd name="connsiteY420" fmla="*/ 40005 h 506730"/>
              <a:gd name="connsiteX421" fmla="*/ 6735128 w 8814435"/>
              <a:gd name="connsiteY421" fmla="*/ 31433 h 506730"/>
              <a:gd name="connsiteX422" fmla="*/ 6735128 w 8814435"/>
              <a:gd name="connsiteY422" fmla="*/ 34290 h 506730"/>
              <a:gd name="connsiteX423" fmla="*/ 6716078 w 8814435"/>
              <a:gd name="connsiteY423" fmla="*/ 60960 h 506730"/>
              <a:gd name="connsiteX424" fmla="*/ 6722745 w 8814435"/>
              <a:gd name="connsiteY424" fmla="*/ 69533 h 506730"/>
              <a:gd name="connsiteX425" fmla="*/ 6747510 w 8814435"/>
              <a:gd name="connsiteY425" fmla="*/ 32385 h 506730"/>
              <a:gd name="connsiteX426" fmla="*/ 6729413 w 8814435"/>
              <a:gd name="connsiteY426" fmla="*/ 12383 h 506730"/>
              <a:gd name="connsiteX427" fmla="*/ 6714173 w 8814435"/>
              <a:gd name="connsiteY427" fmla="*/ 27623 h 506730"/>
              <a:gd name="connsiteX428" fmla="*/ 6725603 w 8814435"/>
              <a:gd name="connsiteY428" fmla="*/ 40005 h 506730"/>
              <a:gd name="connsiteX429" fmla="*/ 6051233 w 8814435"/>
              <a:gd name="connsiteY429" fmla="*/ 112395 h 506730"/>
              <a:gd name="connsiteX430" fmla="*/ 6083618 w 8814435"/>
              <a:gd name="connsiteY430" fmla="*/ 73343 h 506730"/>
              <a:gd name="connsiteX431" fmla="*/ 6098858 w 8814435"/>
              <a:gd name="connsiteY431" fmla="*/ 77153 h 506730"/>
              <a:gd name="connsiteX432" fmla="*/ 6106478 w 8814435"/>
              <a:gd name="connsiteY432" fmla="*/ 59055 h 506730"/>
              <a:gd name="connsiteX433" fmla="*/ 6085523 w 8814435"/>
              <a:gd name="connsiteY433" fmla="*/ 54293 h 506730"/>
              <a:gd name="connsiteX434" fmla="*/ 6050280 w 8814435"/>
              <a:gd name="connsiteY434" fmla="*/ 79058 h 506730"/>
              <a:gd name="connsiteX435" fmla="*/ 6050280 w 8814435"/>
              <a:gd name="connsiteY435" fmla="*/ 57150 h 506730"/>
              <a:gd name="connsiteX436" fmla="*/ 6032183 w 8814435"/>
              <a:gd name="connsiteY436" fmla="*/ 57150 h 506730"/>
              <a:gd name="connsiteX437" fmla="*/ 6032183 w 8814435"/>
              <a:gd name="connsiteY437" fmla="*/ 180975 h 506730"/>
              <a:gd name="connsiteX438" fmla="*/ 6050280 w 8814435"/>
              <a:gd name="connsiteY438" fmla="*/ 180975 h 506730"/>
              <a:gd name="connsiteX439" fmla="*/ 6050280 w 8814435"/>
              <a:gd name="connsiteY439" fmla="*/ 112395 h 506730"/>
              <a:gd name="connsiteX440" fmla="*/ 6684645 w 8814435"/>
              <a:gd name="connsiteY440" fmla="*/ 0 h 506730"/>
              <a:gd name="connsiteX441" fmla="*/ 6665595 w 8814435"/>
              <a:gd name="connsiteY441" fmla="*/ 0 h 506730"/>
              <a:gd name="connsiteX442" fmla="*/ 6665595 w 8814435"/>
              <a:gd name="connsiteY442" fmla="*/ 180023 h 506730"/>
              <a:gd name="connsiteX443" fmla="*/ 6684645 w 8814435"/>
              <a:gd name="connsiteY443" fmla="*/ 180023 h 506730"/>
              <a:gd name="connsiteX444" fmla="*/ 6684645 w 8814435"/>
              <a:gd name="connsiteY444" fmla="*/ 0 h 506730"/>
              <a:gd name="connsiteX445" fmla="*/ 6988493 w 8814435"/>
              <a:gd name="connsiteY445" fmla="*/ 165735 h 506730"/>
              <a:gd name="connsiteX446" fmla="*/ 6948488 w 8814435"/>
              <a:gd name="connsiteY446" fmla="*/ 145733 h 506730"/>
              <a:gd name="connsiteX447" fmla="*/ 6932295 w 8814435"/>
              <a:gd name="connsiteY447" fmla="*/ 157163 h 506730"/>
              <a:gd name="connsiteX448" fmla="*/ 6987540 w 8814435"/>
              <a:gd name="connsiteY448" fmla="*/ 182880 h 506730"/>
              <a:gd name="connsiteX449" fmla="*/ 7036118 w 8814435"/>
              <a:gd name="connsiteY449" fmla="*/ 144780 h 506730"/>
              <a:gd name="connsiteX450" fmla="*/ 6991350 w 8814435"/>
              <a:gd name="connsiteY450" fmla="*/ 109538 h 506730"/>
              <a:gd name="connsiteX451" fmla="*/ 6957060 w 8814435"/>
              <a:gd name="connsiteY451" fmla="*/ 90488 h 506730"/>
              <a:gd name="connsiteX452" fmla="*/ 6983730 w 8814435"/>
              <a:gd name="connsiteY452" fmla="*/ 70485 h 506730"/>
              <a:gd name="connsiteX453" fmla="*/ 7018020 w 8814435"/>
              <a:gd name="connsiteY453" fmla="*/ 86678 h 506730"/>
              <a:gd name="connsiteX454" fmla="*/ 7033260 w 8814435"/>
              <a:gd name="connsiteY454" fmla="*/ 76200 h 506730"/>
              <a:gd name="connsiteX455" fmla="*/ 6983730 w 8814435"/>
              <a:gd name="connsiteY455" fmla="*/ 54293 h 506730"/>
              <a:gd name="connsiteX456" fmla="*/ 6938010 w 8814435"/>
              <a:gd name="connsiteY456" fmla="*/ 90488 h 506730"/>
              <a:gd name="connsiteX457" fmla="*/ 6981825 w 8814435"/>
              <a:gd name="connsiteY457" fmla="*/ 124778 h 506730"/>
              <a:gd name="connsiteX458" fmla="*/ 7017068 w 8814435"/>
              <a:gd name="connsiteY458" fmla="*/ 144780 h 506730"/>
              <a:gd name="connsiteX459" fmla="*/ 6988493 w 8814435"/>
              <a:gd name="connsiteY459" fmla="*/ 165735 h 506730"/>
              <a:gd name="connsiteX460" fmla="*/ 7151370 w 8814435"/>
              <a:gd name="connsiteY460" fmla="*/ 315278 h 506730"/>
              <a:gd name="connsiteX461" fmla="*/ 7184708 w 8814435"/>
              <a:gd name="connsiteY461" fmla="*/ 279083 h 506730"/>
              <a:gd name="connsiteX462" fmla="*/ 7162800 w 8814435"/>
              <a:gd name="connsiteY462" fmla="*/ 279083 h 506730"/>
              <a:gd name="connsiteX463" fmla="*/ 7136130 w 8814435"/>
              <a:gd name="connsiteY463" fmla="*/ 315278 h 506730"/>
              <a:gd name="connsiteX464" fmla="*/ 7151370 w 8814435"/>
              <a:gd name="connsiteY464" fmla="*/ 315278 h 506730"/>
              <a:gd name="connsiteX465" fmla="*/ 7905750 w 8814435"/>
              <a:gd name="connsiteY465" fmla="*/ 182880 h 506730"/>
              <a:gd name="connsiteX466" fmla="*/ 7962900 w 8814435"/>
              <a:gd name="connsiteY466" fmla="*/ 151448 h 506730"/>
              <a:gd name="connsiteX467" fmla="*/ 7946708 w 8814435"/>
              <a:gd name="connsiteY467" fmla="*/ 141923 h 506730"/>
              <a:gd name="connsiteX468" fmla="*/ 7905750 w 8814435"/>
              <a:gd name="connsiteY468" fmla="*/ 165735 h 506730"/>
              <a:gd name="connsiteX469" fmla="*/ 7859078 w 8814435"/>
              <a:gd name="connsiteY469" fmla="*/ 125730 h 506730"/>
              <a:gd name="connsiteX470" fmla="*/ 7967663 w 8814435"/>
              <a:gd name="connsiteY470" fmla="*/ 125730 h 506730"/>
              <a:gd name="connsiteX471" fmla="*/ 7967663 w 8814435"/>
              <a:gd name="connsiteY471" fmla="*/ 117158 h 506730"/>
              <a:gd name="connsiteX472" fmla="*/ 7904798 w 8814435"/>
              <a:gd name="connsiteY472" fmla="*/ 54293 h 506730"/>
              <a:gd name="connsiteX473" fmla="*/ 7840028 w 8814435"/>
              <a:gd name="connsiteY473" fmla="*/ 119063 h 506730"/>
              <a:gd name="connsiteX474" fmla="*/ 7905750 w 8814435"/>
              <a:gd name="connsiteY474" fmla="*/ 182880 h 506730"/>
              <a:gd name="connsiteX475" fmla="*/ 7905750 w 8814435"/>
              <a:gd name="connsiteY475" fmla="*/ 71438 h 506730"/>
              <a:gd name="connsiteX476" fmla="*/ 7949565 w 8814435"/>
              <a:gd name="connsiteY476" fmla="*/ 109538 h 506730"/>
              <a:gd name="connsiteX477" fmla="*/ 7860030 w 8814435"/>
              <a:gd name="connsiteY477" fmla="*/ 109538 h 506730"/>
              <a:gd name="connsiteX478" fmla="*/ 7905750 w 8814435"/>
              <a:gd name="connsiteY478" fmla="*/ 71438 h 506730"/>
              <a:gd name="connsiteX479" fmla="*/ 530543 w 8814435"/>
              <a:gd name="connsiteY479" fmla="*/ 328613 h 506730"/>
              <a:gd name="connsiteX480" fmla="*/ 465773 w 8814435"/>
              <a:gd name="connsiteY480" fmla="*/ 393383 h 506730"/>
              <a:gd name="connsiteX481" fmla="*/ 530543 w 8814435"/>
              <a:gd name="connsiteY481" fmla="*/ 457200 h 506730"/>
              <a:gd name="connsiteX482" fmla="*/ 587693 w 8814435"/>
              <a:gd name="connsiteY482" fmla="*/ 425768 h 506730"/>
              <a:gd name="connsiteX483" fmla="*/ 571500 w 8814435"/>
              <a:gd name="connsiteY483" fmla="*/ 416243 h 506730"/>
              <a:gd name="connsiteX484" fmla="*/ 530543 w 8814435"/>
              <a:gd name="connsiteY484" fmla="*/ 440055 h 506730"/>
              <a:gd name="connsiteX485" fmla="*/ 483870 w 8814435"/>
              <a:gd name="connsiteY485" fmla="*/ 400050 h 506730"/>
              <a:gd name="connsiteX486" fmla="*/ 592455 w 8814435"/>
              <a:gd name="connsiteY486" fmla="*/ 400050 h 506730"/>
              <a:gd name="connsiteX487" fmla="*/ 592455 w 8814435"/>
              <a:gd name="connsiteY487" fmla="*/ 391478 h 506730"/>
              <a:gd name="connsiteX488" fmla="*/ 530543 w 8814435"/>
              <a:gd name="connsiteY488" fmla="*/ 328613 h 506730"/>
              <a:gd name="connsiteX489" fmla="*/ 484823 w 8814435"/>
              <a:gd name="connsiteY489" fmla="*/ 383858 h 506730"/>
              <a:gd name="connsiteX490" fmla="*/ 530543 w 8814435"/>
              <a:gd name="connsiteY490" fmla="*/ 345758 h 506730"/>
              <a:gd name="connsiteX491" fmla="*/ 574358 w 8814435"/>
              <a:gd name="connsiteY491" fmla="*/ 383858 h 506730"/>
              <a:gd name="connsiteX492" fmla="*/ 484823 w 8814435"/>
              <a:gd name="connsiteY492" fmla="*/ 383858 h 506730"/>
              <a:gd name="connsiteX493" fmla="*/ 403860 w 8814435"/>
              <a:gd name="connsiteY493" fmla="*/ 354330 h 506730"/>
              <a:gd name="connsiteX494" fmla="*/ 403860 w 8814435"/>
              <a:gd name="connsiteY494" fmla="*/ 331470 h 506730"/>
              <a:gd name="connsiteX495" fmla="*/ 385763 w 8814435"/>
              <a:gd name="connsiteY495" fmla="*/ 331470 h 506730"/>
              <a:gd name="connsiteX496" fmla="*/ 385763 w 8814435"/>
              <a:gd name="connsiteY496" fmla="*/ 455295 h 506730"/>
              <a:gd name="connsiteX497" fmla="*/ 403860 w 8814435"/>
              <a:gd name="connsiteY497" fmla="*/ 455295 h 506730"/>
              <a:gd name="connsiteX498" fmla="*/ 403860 w 8814435"/>
              <a:gd name="connsiteY498" fmla="*/ 387668 h 506730"/>
              <a:gd name="connsiteX499" fmla="*/ 436245 w 8814435"/>
              <a:gd name="connsiteY499" fmla="*/ 348615 h 506730"/>
              <a:gd name="connsiteX500" fmla="*/ 451485 w 8814435"/>
              <a:gd name="connsiteY500" fmla="*/ 352425 h 506730"/>
              <a:gd name="connsiteX501" fmla="*/ 459105 w 8814435"/>
              <a:gd name="connsiteY501" fmla="*/ 334328 h 506730"/>
              <a:gd name="connsiteX502" fmla="*/ 438150 w 8814435"/>
              <a:gd name="connsiteY502" fmla="*/ 329565 h 506730"/>
              <a:gd name="connsiteX503" fmla="*/ 403860 w 8814435"/>
              <a:gd name="connsiteY503" fmla="*/ 354330 h 506730"/>
              <a:gd name="connsiteX504" fmla="*/ 483870 w 8814435"/>
              <a:gd name="connsiteY504" fmla="*/ 60008 h 506730"/>
              <a:gd name="connsiteX505" fmla="*/ 462915 w 8814435"/>
              <a:gd name="connsiteY505" fmla="*/ 55245 h 506730"/>
              <a:gd name="connsiteX506" fmla="*/ 427673 w 8814435"/>
              <a:gd name="connsiteY506" fmla="*/ 80010 h 506730"/>
              <a:gd name="connsiteX507" fmla="*/ 427673 w 8814435"/>
              <a:gd name="connsiteY507" fmla="*/ 57150 h 506730"/>
              <a:gd name="connsiteX508" fmla="*/ 409575 w 8814435"/>
              <a:gd name="connsiteY508" fmla="*/ 57150 h 506730"/>
              <a:gd name="connsiteX509" fmla="*/ 409575 w 8814435"/>
              <a:gd name="connsiteY509" fmla="*/ 180975 h 506730"/>
              <a:gd name="connsiteX510" fmla="*/ 428625 w 8814435"/>
              <a:gd name="connsiteY510" fmla="*/ 180975 h 506730"/>
              <a:gd name="connsiteX511" fmla="*/ 428625 w 8814435"/>
              <a:gd name="connsiteY511" fmla="*/ 113348 h 506730"/>
              <a:gd name="connsiteX512" fmla="*/ 461010 w 8814435"/>
              <a:gd name="connsiteY512" fmla="*/ 74295 h 506730"/>
              <a:gd name="connsiteX513" fmla="*/ 476250 w 8814435"/>
              <a:gd name="connsiteY513" fmla="*/ 78105 h 506730"/>
              <a:gd name="connsiteX514" fmla="*/ 483870 w 8814435"/>
              <a:gd name="connsiteY514" fmla="*/ 60008 h 506730"/>
              <a:gd name="connsiteX515" fmla="*/ 229553 w 8814435"/>
              <a:gd name="connsiteY515" fmla="*/ 54293 h 506730"/>
              <a:gd name="connsiteX516" fmla="*/ 165735 w 8814435"/>
              <a:gd name="connsiteY516" fmla="*/ 118110 h 506730"/>
              <a:gd name="connsiteX517" fmla="*/ 229553 w 8814435"/>
              <a:gd name="connsiteY517" fmla="*/ 181928 h 506730"/>
              <a:gd name="connsiteX518" fmla="*/ 293370 w 8814435"/>
              <a:gd name="connsiteY518" fmla="*/ 118110 h 506730"/>
              <a:gd name="connsiteX519" fmla="*/ 229553 w 8814435"/>
              <a:gd name="connsiteY519" fmla="*/ 54293 h 506730"/>
              <a:gd name="connsiteX520" fmla="*/ 229553 w 8814435"/>
              <a:gd name="connsiteY520" fmla="*/ 164783 h 506730"/>
              <a:gd name="connsiteX521" fmla="*/ 184785 w 8814435"/>
              <a:gd name="connsiteY521" fmla="*/ 118110 h 506730"/>
              <a:gd name="connsiteX522" fmla="*/ 229553 w 8814435"/>
              <a:gd name="connsiteY522" fmla="*/ 71438 h 506730"/>
              <a:gd name="connsiteX523" fmla="*/ 275273 w 8814435"/>
              <a:gd name="connsiteY523" fmla="*/ 118110 h 506730"/>
              <a:gd name="connsiteX524" fmla="*/ 229553 w 8814435"/>
              <a:gd name="connsiteY524" fmla="*/ 164783 h 506730"/>
              <a:gd name="connsiteX525" fmla="*/ 340995 w 8814435"/>
              <a:gd name="connsiteY525" fmla="*/ 439103 h 506730"/>
              <a:gd name="connsiteX526" fmla="*/ 322898 w 8814435"/>
              <a:gd name="connsiteY526" fmla="*/ 417195 h 506730"/>
              <a:gd name="connsiteX527" fmla="*/ 322898 w 8814435"/>
              <a:gd name="connsiteY527" fmla="*/ 348615 h 506730"/>
              <a:gd name="connsiteX528" fmla="*/ 359093 w 8814435"/>
              <a:gd name="connsiteY528" fmla="*/ 348615 h 506730"/>
              <a:gd name="connsiteX529" fmla="*/ 359093 w 8814435"/>
              <a:gd name="connsiteY529" fmla="*/ 331470 h 506730"/>
              <a:gd name="connsiteX530" fmla="*/ 322898 w 8814435"/>
              <a:gd name="connsiteY530" fmla="*/ 331470 h 506730"/>
              <a:gd name="connsiteX531" fmla="*/ 322898 w 8814435"/>
              <a:gd name="connsiteY531" fmla="*/ 292418 h 506730"/>
              <a:gd name="connsiteX532" fmla="*/ 304800 w 8814435"/>
              <a:gd name="connsiteY532" fmla="*/ 303848 h 506730"/>
              <a:gd name="connsiteX533" fmla="*/ 304800 w 8814435"/>
              <a:gd name="connsiteY533" fmla="*/ 331470 h 506730"/>
              <a:gd name="connsiteX534" fmla="*/ 280988 w 8814435"/>
              <a:gd name="connsiteY534" fmla="*/ 331470 h 506730"/>
              <a:gd name="connsiteX535" fmla="*/ 280988 w 8814435"/>
              <a:gd name="connsiteY535" fmla="*/ 348615 h 506730"/>
              <a:gd name="connsiteX536" fmla="*/ 304800 w 8814435"/>
              <a:gd name="connsiteY536" fmla="*/ 348615 h 506730"/>
              <a:gd name="connsiteX537" fmla="*/ 304800 w 8814435"/>
              <a:gd name="connsiteY537" fmla="*/ 418148 h 506730"/>
              <a:gd name="connsiteX538" fmla="*/ 340043 w 8814435"/>
              <a:gd name="connsiteY538" fmla="*/ 457200 h 506730"/>
              <a:gd name="connsiteX539" fmla="*/ 365760 w 8814435"/>
              <a:gd name="connsiteY539" fmla="*/ 448628 h 506730"/>
              <a:gd name="connsiteX540" fmla="*/ 356235 w 8814435"/>
              <a:gd name="connsiteY540" fmla="*/ 433388 h 506730"/>
              <a:gd name="connsiteX541" fmla="*/ 340995 w 8814435"/>
              <a:gd name="connsiteY541" fmla="*/ 439103 h 506730"/>
              <a:gd name="connsiteX542" fmla="*/ 204788 w 8814435"/>
              <a:gd name="connsiteY542" fmla="*/ 328613 h 506730"/>
              <a:gd name="connsiteX543" fmla="*/ 140970 w 8814435"/>
              <a:gd name="connsiteY543" fmla="*/ 392430 h 506730"/>
              <a:gd name="connsiteX544" fmla="*/ 204788 w 8814435"/>
              <a:gd name="connsiteY544" fmla="*/ 456248 h 506730"/>
              <a:gd name="connsiteX545" fmla="*/ 268605 w 8814435"/>
              <a:gd name="connsiteY545" fmla="*/ 392430 h 506730"/>
              <a:gd name="connsiteX546" fmla="*/ 204788 w 8814435"/>
              <a:gd name="connsiteY546" fmla="*/ 328613 h 506730"/>
              <a:gd name="connsiteX547" fmla="*/ 204788 w 8814435"/>
              <a:gd name="connsiteY547" fmla="*/ 439103 h 506730"/>
              <a:gd name="connsiteX548" fmla="*/ 160020 w 8814435"/>
              <a:gd name="connsiteY548" fmla="*/ 392430 h 506730"/>
              <a:gd name="connsiteX549" fmla="*/ 204788 w 8814435"/>
              <a:gd name="connsiteY549" fmla="*/ 345758 h 506730"/>
              <a:gd name="connsiteX550" fmla="*/ 250508 w 8814435"/>
              <a:gd name="connsiteY550" fmla="*/ 392430 h 506730"/>
              <a:gd name="connsiteX551" fmla="*/ 204788 w 8814435"/>
              <a:gd name="connsiteY551" fmla="*/ 439103 h 506730"/>
              <a:gd name="connsiteX552" fmla="*/ 808673 w 8814435"/>
              <a:gd name="connsiteY552" fmla="*/ 454343 h 506730"/>
              <a:gd name="connsiteX553" fmla="*/ 827723 w 8814435"/>
              <a:gd name="connsiteY553" fmla="*/ 454343 h 506730"/>
              <a:gd name="connsiteX554" fmla="*/ 827723 w 8814435"/>
              <a:gd name="connsiteY554" fmla="*/ 330518 h 506730"/>
              <a:gd name="connsiteX555" fmla="*/ 808673 w 8814435"/>
              <a:gd name="connsiteY555" fmla="*/ 330518 h 506730"/>
              <a:gd name="connsiteX556" fmla="*/ 808673 w 8814435"/>
              <a:gd name="connsiteY556" fmla="*/ 454343 h 506730"/>
              <a:gd name="connsiteX557" fmla="*/ 2304098 w 8814435"/>
              <a:gd name="connsiteY557" fmla="*/ 354330 h 506730"/>
              <a:gd name="connsiteX558" fmla="*/ 2304098 w 8814435"/>
              <a:gd name="connsiteY558" fmla="*/ 331470 h 506730"/>
              <a:gd name="connsiteX559" fmla="*/ 2286000 w 8814435"/>
              <a:gd name="connsiteY559" fmla="*/ 331470 h 506730"/>
              <a:gd name="connsiteX560" fmla="*/ 2286000 w 8814435"/>
              <a:gd name="connsiteY560" fmla="*/ 455295 h 506730"/>
              <a:gd name="connsiteX561" fmla="*/ 2304098 w 8814435"/>
              <a:gd name="connsiteY561" fmla="*/ 455295 h 506730"/>
              <a:gd name="connsiteX562" fmla="*/ 2304098 w 8814435"/>
              <a:gd name="connsiteY562" fmla="*/ 387668 h 506730"/>
              <a:gd name="connsiteX563" fmla="*/ 2336483 w 8814435"/>
              <a:gd name="connsiteY563" fmla="*/ 348615 h 506730"/>
              <a:gd name="connsiteX564" fmla="*/ 2351723 w 8814435"/>
              <a:gd name="connsiteY564" fmla="*/ 352425 h 506730"/>
              <a:gd name="connsiteX565" fmla="*/ 2359343 w 8814435"/>
              <a:gd name="connsiteY565" fmla="*/ 334328 h 506730"/>
              <a:gd name="connsiteX566" fmla="*/ 2338388 w 8814435"/>
              <a:gd name="connsiteY566" fmla="*/ 329565 h 506730"/>
              <a:gd name="connsiteX567" fmla="*/ 2304098 w 8814435"/>
              <a:gd name="connsiteY567" fmla="*/ 354330 h 506730"/>
              <a:gd name="connsiteX568" fmla="*/ 726758 w 8814435"/>
              <a:gd name="connsiteY568" fmla="*/ 431483 h 506730"/>
              <a:gd name="connsiteX569" fmla="*/ 686753 w 8814435"/>
              <a:gd name="connsiteY569" fmla="*/ 330518 h 506730"/>
              <a:gd name="connsiteX570" fmla="*/ 666750 w 8814435"/>
              <a:gd name="connsiteY570" fmla="*/ 330518 h 506730"/>
              <a:gd name="connsiteX571" fmla="*/ 716280 w 8814435"/>
              <a:gd name="connsiteY571" fmla="*/ 454343 h 506730"/>
              <a:gd name="connsiteX572" fmla="*/ 734378 w 8814435"/>
              <a:gd name="connsiteY572" fmla="*/ 454343 h 506730"/>
              <a:gd name="connsiteX573" fmla="*/ 785813 w 8814435"/>
              <a:gd name="connsiteY573" fmla="*/ 330518 h 506730"/>
              <a:gd name="connsiteX574" fmla="*/ 765810 w 8814435"/>
              <a:gd name="connsiteY574" fmla="*/ 330518 h 506730"/>
              <a:gd name="connsiteX575" fmla="*/ 726758 w 8814435"/>
              <a:gd name="connsiteY575" fmla="*/ 431483 h 506730"/>
              <a:gd name="connsiteX576" fmla="*/ 555308 w 8814435"/>
              <a:gd name="connsiteY576" fmla="*/ 54293 h 506730"/>
              <a:gd name="connsiteX577" fmla="*/ 490538 w 8814435"/>
              <a:gd name="connsiteY577" fmla="*/ 119063 h 506730"/>
              <a:gd name="connsiteX578" fmla="*/ 555308 w 8814435"/>
              <a:gd name="connsiteY578" fmla="*/ 182880 h 506730"/>
              <a:gd name="connsiteX579" fmla="*/ 612458 w 8814435"/>
              <a:gd name="connsiteY579" fmla="*/ 151448 h 506730"/>
              <a:gd name="connsiteX580" fmla="*/ 596265 w 8814435"/>
              <a:gd name="connsiteY580" fmla="*/ 141923 h 506730"/>
              <a:gd name="connsiteX581" fmla="*/ 555308 w 8814435"/>
              <a:gd name="connsiteY581" fmla="*/ 165735 h 506730"/>
              <a:gd name="connsiteX582" fmla="*/ 508635 w 8814435"/>
              <a:gd name="connsiteY582" fmla="*/ 125730 h 506730"/>
              <a:gd name="connsiteX583" fmla="*/ 617220 w 8814435"/>
              <a:gd name="connsiteY583" fmla="*/ 125730 h 506730"/>
              <a:gd name="connsiteX584" fmla="*/ 617220 w 8814435"/>
              <a:gd name="connsiteY584" fmla="*/ 117158 h 506730"/>
              <a:gd name="connsiteX585" fmla="*/ 555308 w 8814435"/>
              <a:gd name="connsiteY585" fmla="*/ 54293 h 506730"/>
              <a:gd name="connsiteX586" fmla="*/ 509588 w 8814435"/>
              <a:gd name="connsiteY586" fmla="*/ 109538 h 506730"/>
              <a:gd name="connsiteX587" fmla="*/ 555308 w 8814435"/>
              <a:gd name="connsiteY587" fmla="*/ 71438 h 506730"/>
              <a:gd name="connsiteX588" fmla="*/ 599123 w 8814435"/>
              <a:gd name="connsiteY588" fmla="*/ 109538 h 506730"/>
              <a:gd name="connsiteX589" fmla="*/ 509588 w 8814435"/>
              <a:gd name="connsiteY589" fmla="*/ 109538 h 506730"/>
              <a:gd name="connsiteX590" fmla="*/ 2216468 w 8814435"/>
              <a:gd name="connsiteY590" fmla="*/ 34290 h 506730"/>
              <a:gd name="connsiteX591" fmla="*/ 2231708 w 8814435"/>
              <a:gd name="connsiteY591" fmla="*/ 19050 h 506730"/>
              <a:gd name="connsiteX592" fmla="*/ 2216468 w 8814435"/>
              <a:gd name="connsiteY592" fmla="*/ 3810 h 506730"/>
              <a:gd name="connsiteX593" fmla="*/ 2202180 w 8814435"/>
              <a:gd name="connsiteY593" fmla="*/ 19050 h 506730"/>
              <a:gd name="connsiteX594" fmla="*/ 2216468 w 8814435"/>
              <a:gd name="connsiteY594" fmla="*/ 34290 h 506730"/>
              <a:gd name="connsiteX595" fmla="*/ 2117408 w 8814435"/>
              <a:gd name="connsiteY595" fmla="*/ 106680 h 506730"/>
              <a:gd name="connsiteX596" fmla="*/ 2061210 w 8814435"/>
              <a:gd name="connsiteY596" fmla="*/ 146685 h 506730"/>
              <a:gd name="connsiteX597" fmla="*/ 2105025 w 8814435"/>
              <a:gd name="connsiteY597" fmla="*/ 182880 h 506730"/>
              <a:gd name="connsiteX598" fmla="*/ 2156460 w 8814435"/>
              <a:gd name="connsiteY598" fmla="*/ 159068 h 506730"/>
              <a:gd name="connsiteX599" fmla="*/ 2156460 w 8814435"/>
              <a:gd name="connsiteY599" fmla="*/ 180975 h 506730"/>
              <a:gd name="connsiteX600" fmla="*/ 2174558 w 8814435"/>
              <a:gd name="connsiteY600" fmla="*/ 180975 h 506730"/>
              <a:gd name="connsiteX601" fmla="*/ 2174558 w 8814435"/>
              <a:gd name="connsiteY601" fmla="*/ 101918 h 506730"/>
              <a:gd name="connsiteX602" fmla="*/ 2120265 w 8814435"/>
              <a:gd name="connsiteY602" fmla="*/ 54293 h 506730"/>
              <a:gd name="connsiteX603" fmla="*/ 2064068 w 8814435"/>
              <a:gd name="connsiteY603" fmla="*/ 80963 h 506730"/>
              <a:gd name="connsiteX604" fmla="*/ 2080260 w 8814435"/>
              <a:gd name="connsiteY604" fmla="*/ 91440 h 506730"/>
              <a:gd name="connsiteX605" fmla="*/ 2119313 w 8814435"/>
              <a:gd name="connsiteY605" fmla="*/ 70485 h 506730"/>
              <a:gd name="connsiteX606" fmla="*/ 2155508 w 8814435"/>
              <a:gd name="connsiteY606" fmla="*/ 101918 h 506730"/>
              <a:gd name="connsiteX607" fmla="*/ 2155508 w 8814435"/>
              <a:gd name="connsiteY607" fmla="*/ 106680 h 506730"/>
              <a:gd name="connsiteX608" fmla="*/ 2117408 w 8814435"/>
              <a:gd name="connsiteY608" fmla="*/ 106680 h 506730"/>
              <a:gd name="connsiteX609" fmla="*/ 2156460 w 8814435"/>
              <a:gd name="connsiteY609" fmla="*/ 138113 h 506730"/>
              <a:gd name="connsiteX610" fmla="*/ 2108835 w 8814435"/>
              <a:gd name="connsiteY610" fmla="*/ 165735 h 506730"/>
              <a:gd name="connsiteX611" fmla="*/ 2080260 w 8814435"/>
              <a:gd name="connsiteY611" fmla="*/ 144780 h 506730"/>
              <a:gd name="connsiteX612" fmla="*/ 2118360 w 8814435"/>
              <a:gd name="connsiteY612" fmla="*/ 120968 h 506730"/>
              <a:gd name="connsiteX613" fmla="*/ 2156460 w 8814435"/>
              <a:gd name="connsiteY613" fmla="*/ 120968 h 506730"/>
              <a:gd name="connsiteX614" fmla="*/ 2156460 w 8814435"/>
              <a:gd name="connsiteY614" fmla="*/ 138113 h 506730"/>
              <a:gd name="connsiteX615" fmla="*/ 2206943 w 8814435"/>
              <a:gd name="connsiteY615" fmla="*/ 180023 h 506730"/>
              <a:gd name="connsiteX616" fmla="*/ 2225993 w 8814435"/>
              <a:gd name="connsiteY616" fmla="*/ 180023 h 506730"/>
              <a:gd name="connsiteX617" fmla="*/ 2225993 w 8814435"/>
              <a:gd name="connsiteY617" fmla="*/ 57150 h 506730"/>
              <a:gd name="connsiteX618" fmla="*/ 2206943 w 8814435"/>
              <a:gd name="connsiteY618" fmla="*/ 57150 h 506730"/>
              <a:gd name="connsiteX619" fmla="*/ 2206943 w 8814435"/>
              <a:gd name="connsiteY619" fmla="*/ 180023 h 506730"/>
              <a:gd name="connsiteX620" fmla="*/ 2304098 w 8814435"/>
              <a:gd name="connsiteY620" fmla="*/ 165735 h 506730"/>
              <a:gd name="connsiteX621" fmla="*/ 2264093 w 8814435"/>
              <a:gd name="connsiteY621" fmla="*/ 145733 h 506730"/>
              <a:gd name="connsiteX622" fmla="*/ 2247900 w 8814435"/>
              <a:gd name="connsiteY622" fmla="*/ 157163 h 506730"/>
              <a:gd name="connsiteX623" fmla="*/ 2303145 w 8814435"/>
              <a:gd name="connsiteY623" fmla="*/ 182880 h 506730"/>
              <a:gd name="connsiteX624" fmla="*/ 2351723 w 8814435"/>
              <a:gd name="connsiteY624" fmla="*/ 144780 h 506730"/>
              <a:gd name="connsiteX625" fmla="*/ 2306955 w 8814435"/>
              <a:gd name="connsiteY625" fmla="*/ 109538 h 506730"/>
              <a:gd name="connsiteX626" fmla="*/ 2272665 w 8814435"/>
              <a:gd name="connsiteY626" fmla="*/ 90488 h 506730"/>
              <a:gd name="connsiteX627" fmla="*/ 2299335 w 8814435"/>
              <a:gd name="connsiteY627" fmla="*/ 70485 h 506730"/>
              <a:gd name="connsiteX628" fmla="*/ 2333625 w 8814435"/>
              <a:gd name="connsiteY628" fmla="*/ 86678 h 506730"/>
              <a:gd name="connsiteX629" fmla="*/ 2348865 w 8814435"/>
              <a:gd name="connsiteY629" fmla="*/ 76200 h 506730"/>
              <a:gd name="connsiteX630" fmla="*/ 2299335 w 8814435"/>
              <a:gd name="connsiteY630" fmla="*/ 54293 h 506730"/>
              <a:gd name="connsiteX631" fmla="*/ 2253615 w 8814435"/>
              <a:gd name="connsiteY631" fmla="*/ 90488 h 506730"/>
              <a:gd name="connsiteX632" fmla="*/ 2297430 w 8814435"/>
              <a:gd name="connsiteY632" fmla="*/ 124778 h 506730"/>
              <a:gd name="connsiteX633" fmla="*/ 2332673 w 8814435"/>
              <a:gd name="connsiteY633" fmla="*/ 144780 h 506730"/>
              <a:gd name="connsiteX634" fmla="*/ 2304098 w 8814435"/>
              <a:gd name="connsiteY634" fmla="*/ 165735 h 506730"/>
              <a:gd name="connsiteX635" fmla="*/ 1540193 w 8814435"/>
              <a:gd name="connsiteY635" fmla="*/ 182880 h 506730"/>
              <a:gd name="connsiteX636" fmla="*/ 1599248 w 8814435"/>
              <a:gd name="connsiteY636" fmla="*/ 143828 h 506730"/>
              <a:gd name="connsiteX637" fmla="*/ 1582103 w 8814435"/>
              <a:gd name="connsiteY637" fmla="*/ 136208 h 506730"/>
              <a:gd name="connsiteX638" fmla="*/ 1541145 w 8814435"/>
              <a:gd name="connsiteY638" fmla="*/ 164783 h 506730"/>
              <a:gd name="connsiteX639" fmla="*/ 1495425 w 8814435"/>
              <a:gd name="connsiteY639" fmla="*/ 118110 h 506730"/>
              <a:gd name="connsiteX640" fmla="*/ 1541145 w 8814435"/>
              <a:gd name="connsiteY640" fmla="*/ 71438 h 506730"/>
              <a:gd name="connsiteX641" fmla="*/ 1582103 w 8814435"/>
              <a:gd name="connsiteY641" fmla="*/ 99060 h 506730"/>
              <a:gd name="connsiteX642" fmla="*/ 1599248 w 8814435"/>
              <a:gd name="connsiteY642" fmla="*/ 91440 h 506730"/>
              <a:gd name="connsiteX643" fmla="*/ 1541145 w 8814435"/>
              <a:gd name="connsiteY643" fmla="*/ 54293 h 506730"/>
              <a:gd name="connsiteX644" fmla="*/ 1476375 w 8814435"/>
              <a:gd name="connsiteY644" fmla="*/ 118110 h 506730"/>
              <a:gd name="connsiteX645" fmla="*/ 1540193 w 8814435"/>
              <a:gd name="connsiteY645" fmla="*/ 182880 h 506730"/>
              <a:gd name="connsiteX646" fmla="*/ 712470 w 8814435"/>
              <a:gd name="connsiteY646" fmla="*/ 34290 h 506730"/>
              <a:gd name="connsiteX647" fmla="*/ 727710 w 8814435"/>
              <a:gd name="connsiteY647" fmla="*/ 19050 h 506730"/>
              <a:gd name="connsiteX648" fmla="*/ 712470 w 8814435"/>
              <a:gd name="connsiteY648" fmla="*/ 3810 h 506730"/>
              <a:gd name="connsiteX649" fmla="*/ 698183 w 8814435"/>
              <a:gd name="connsiteY649" fmla="*/ 19050 h 506730"/>
              <a:gd name="connsiteX650" fmla="*/ 712470 w 8814435"/>
              <a:gd name="connsiteY650" fmla="*/ 34290 h 506730"/>
              <a:gd name="connsiteX651" fmla="*/ 60960 w 8814435"/>
              <a:gd name="connsiteY651" fmla="*/ 328613 h 506730"/>
              <a:gd name="connsiteX652" fmla="*/ 18098 w 8814435"/>
              <a:gd name="connsiteY652" fmla="*/ 351473 h 506730"/>
              <a:gd name="connsiteX653" fmla="*/ 18098 w 8814435"/>
              <a:gd name="connsiteY653" fmla="*/ 330518 h 506730"/>
              <a:gd name="connsiteX654" fmla="*/ 0 w 8814435"/>
              <a:gd name="connsiteY654" fmla="*/ 330518 h 506730"/>
              <a:gd name="connsiteX655" fmla="*/ 0 w 8814435"/>
              <a:gd name="connsiteY655" fmla="*/ 454343 h 506730"/>
              <a:gd name="connsiteX656" fmla="*/ 19050 w 8814435"/>
              <a:gd name="connsiteY656" fmla="*/ 454343 h 506730"/>
              <a:gd name="connsiteX657" fmla="*/ 19050 w 8814435"/>
              <a:gd name="connsiteY657" fmla="*/ 385763 h 506730"/>
              <a:gd name="connsiteX658" fmla="*/ 57150 w 8814435"/>
              <a:gd name="connsiteY658" fmla="*/ 345758 h 506730"/>
              <a:gd name="connsiteX659" fmla="*/ 94298 w 8814435"/>
              <a:gd name="connsiteY659" fmla="*/ 385763 h 506730"/>
              <a:gd name="connsiteX660" fmla="*/ 94298 w 8814435"/>
              <a:gd name="connsiteY660" fmla="*/ 455295 h 506730"/>
              <a:gd name="connsiteX661" fmla="*/ 113348 w 8814435"/>
              <a:gd name="connsiteY661" fmla="*/ 455295 h 506730"/>
              <a:gd name="connsiteX662" fmla="*/ 113348 w 8814435"/>
              <a:gd name="connsiteY662" fmla="*/ 384810 h 506730"/>
              <a:gd name="connsiteX663" fmla="*/ 60960 w 8814435"/>
              <a:gd name="connsiteY663" fmla="*/ 328613 h 506730"/>
              <a:gd name="connsiteX664" fmla="*/ 118110 w 8814435"/>
              <a:gd name="connsiteY664" fmla="*/ 150495 h 506730"/>
              <a:gd name="connsiteX665" fmla="*/ 23813 w 8814435"/>
              <a:gd name="connsiteY665" fmla="*/ 13335 h 506730"/>
              <a:gd name="connsiteX666" fmla="*/ 2858 w 8814435"/>
              <a:gd name="connsiteY666" fmla="*/ 13335 h 506730"/>
              <a:gd name="connsiteX667" fmla="*/ 2858 w 8814435"/>
              <a:gd name="connsiteY667" fmla="*/ 180023 h 506730"/>
              <a:gd name="connsiteX668" fmla="*/ 21908 w 8814435"/>
              <a:gd name="connsiteY668" fmla="*/ 180023 h 506730"/>
              <a:gd name="connsiteX669" fmla="*/ 21908 w 8814435"/>
              <a:gd name="connsiteY669" fmla="*/ 41910 h 506730"/>
              <a:gd name="connsiteX670" fmla="*/ 117158 w 8814435"/>
              <a:gd name="connsiteY670" fmla="*/ 180023 h 506730"/>
              <a:gd name="connsiteX671" fmla="*/ 137160 w 8814435"/>
              <a:gd name="connsiteY671" fmla="*/ 180023 h 506730"/>
              <a:gd name="connsiteX672" fmla="*/ 137160 w 8814435"/>
              <a:gd name="connsiteY672" fmla="*/ 13335 h 506730"/>
              <a:gd name="connsiteX673" fmla="*/ 119063 w 8814435"/>
              <a:gd name="connsiteY673" fmla="*/ 13335 h 506730"/>
              <a:gd name="connsiteX674" fmla="*/ 119063 w 8814435"/>
              <a:gd name="connsiteY674" fmla="*/ 150495 h 506730"/>
              <a:gd name="connsiteX675" fmla="*/ 329565 w 8814435"/>
              <a:gd name="connsiteY675" fmla="*/ 142875 h 506730"/>
              <a:gd name="connsiteX676" fmla="*/ 364808 w 8814435"/>
              <a:gd name="connsiteY676" fmla="*/ 181928 h 506730"/>
              <a:gd name="connsiteX677" fmla="*/ 390525 w 8814435"/>
              <a:gd name="connsiteY677" fmla="*/ 173355 h 506730"/>
              <a:gd name="connsiteX678" fmla="*/ 381000 w 8814435"/>
              <a:gd name="connsiteY678" fmla="*/ 158115 h 506730"/>
              <a:gd name="connsiteX679" fmla="*/ 366713 w 8814435"/>
              <a:gd name="connsiteY679" fmla="*/ 163830 h 506730"/>
              <a:gd name="connsiteX680" fmla="*/ 348615 w 8814435"/>
              <a:gd name="connsiteY680" fmla="*/ 141923 h 506730"/>
              <a:gd name="connsiteX681" fmla="*/ 348615 w 8814435"/>
              <a:gd name="connsiteY681" fmla="*/ 73343 h 506730"/>
              <a:gd name="connsiteX682" fmla="*/ 384810 w 8814435"/>
              <a:gd name="connsiteY682" fmla="*/ 73343 h 506730"/>
              <a:gd name="connsiteX683" fmla="*/ 384810 w 8814435"/>
              <a:gd name="connsiteY683" fmla="*/ 57150 h 506730"/>
              <a:gd name="connsiteX684" fmla="*/ 348615 w 8814435"/>
              <a:gd name="connsiteY684" fmla="*/ 57150 h 506730"/>
              <a:gd name="connsiteX685" fmla="*/ 348615 w 8814435"/>
              <a:gd name="connsiteY685" fmla="*/ 18098 h 506730"/>
              <a:gd name="connsiteX686" fmla="*/ 330518 w 8814435"/>
              <a:gd name="connsiteY686" fmla="*/ 29528 h 506730"/>
              <a:gd name="connsiteX687" fmla="*/ 330518 w 8814435"/>
              <a:gd name="connsiteY687" fmla="*/ 57150 h 506730"/>
              <a:gd name="connsiteX688" fmla="*/ 304800 w 8814435"/>
              <a:gd name="connsiteY688" fmla="*/ 57150 h 506730"/>
              <a:gd name="connsiteX689" fmla="*/ 304800 w 8814435"/>
              <a:gd name="connsiteY689" fmla="*/ 74295 h 506730"/>
              <a:gd name="connsiteX690" fmla="*/ 328613 w 8814435"/>
              <a:gd name="connsiteY690" fmla="*/ 74295 h 506730"/>
              <a:gd name="connsiteX691" fmla="*/ 328613 w 8814435"/>
              <a:gd name="connsiteY691" fmla="*/ 142875 h 506730"/>
              <a:gd name="connsiteX692" fmla="*/ 702945 w 8814435"/>
              <a:gd name="connsiteY692" fmla="*/ 180023 h 506730"/>
              <a:gd name="connsiteX693" fmla="*/ 721995 w 8814435"/>
              <a:gd name="connsiteY693" fmla="*/ 180023 h 506730"/>
              <a:gd name="connsiteX694" fmla="*/ 721995 w 8814435"/>
              <a:gd name="connsiteY694" fmla="*/ 57150 h 506730"/>
              <a:gd name="connsiteX695" fmla="*/ 702945 w 8814435"/>
              <a:gd name="connsiteY695" fmla="*/ 57150 h 506730"/>
              <a:gd name="connsiteX696" fmla="*/ 702945 w 8814435"/>
              <a:gd name="connsiteY696" fmla="*/ 180023 h 506730"/>
              <a:gd name="connsiteX697" fmla="*/ 2438400 w 8814435"/>
              <a:gd name="connsiteY697" fmla="*/ 439103 h 506730"/>
              <a:gd name="connsiteX698" fmla="*/ 2420303 w 8814435"/>
              <a:gd name="connsiteY698" fmla="*/ 417195 h 506730"/>
              <a:gd name="connsiteX699" fmla="*/ 2420303 w 8814435"/>
              <a:gd name="connsiteY699" fmla="*/ 348615 h 506730"/>
              <a:gd name="connsiteX700" fmla="*/ 2456498 w 8814435"/>
              <a:gd name="connsiteY700" fmla="*/ 348615 h 506730"/>
              <a:gd name="connsiteX701" fmla="*/ 2456498 w 8814435"/>
              <a:gd name="connsiteY701" fmla="*/ 331470 h 506730"/>
              <a:gd name="connsiteX702" fmla="*/ 2420303 w 8814435"/>
              <a:gd name="connsiteY702" fmla="*/ 331470 h 506730"/>
              <a:gd name="connsiteX703" fmla="*/ 2420303 w 8814435"/>
              <a:gd name="connsiteY703" fmla="*/ 292418 h 506730"/>
              <a:gd name="connsiteX704" fmla="*/ 2402205 w 8814435"/>
              <a:gd name="connsiteY704" fmla="*/ 303848 h 506730"/>
              <a:gd name="connsiteX705" fmla="*/ 2402205 w 8814435"/>
              <a:gd name="connsiteY705" fmla="*/ 331470 h 506730"/>
              <a:gd name="connsiteX706" fmla="*/ 2378393 w 8814435"/>
              <a:gd name="connsiteY706" fmla="*/ 331470 h 506730"/>
              <a:gd name="connsiteX707" fmla="*/ 2378393 w 8814435"/>
              <a:gd name="connsiteY707" fmla="*/ 348615 h 506730"/>
              <a:gd name="connsiteX708" fmla="*/ 2402205 w 8814435"/>
              <a:gd name="connsiteY708" fmla="*/ 348615 h 506730"/>
              <a:gd name="connsiteX709" fmla="*/ 2402205 w 8814435"/>
              <a:gd name="connsiteY709" fmla="*/ 418148 h 506730"/>
              <a:gd name="connsiteX710" fmla="*/ 2437448 w 8814435"/>
              <a:gd name="connsiteY710" fmla="*/ 457200 h 506730"/>
              <a:gd name="connsiteX711" fmla="*/ 2463165 w 8814435"/>
              <a:gd name="connsiteY711" fmla="*/ 448628 h 506730"/>
              <a:gd name="connsiteX712" fmla="*/ 2453640 w 8814435"/>
              <a:gd name="connsiteY712" fmla="*/ 433388 h 506730"/>
              <a:gd name="connsiteX713" fmla="*/ 2438400 w 8814435"/>
              <a:gd name="connsiteY713" fmla="*/ 439103 h 506730"/>
              <a:gd name="connsiteX714" fmla="*/ 6507480 w 8814435"/>
              <a:gd name="connsiteY714" fmla="*/ 382905 h 506730"/>
              <a:gd name="connsiteX715" fmla="*/ 6473190 w 8814435"/>
              <a:gd name="connsiteY715" fmla="*/ 363855 h 506730"/>
              <a:gd name="connsiteX716" fmla="*/ 6499860 w 8814435"/>
              <a:gd name="connsiteY716" fmla="*/ 343853 h 506730"/>
              <a:gd name="connsiteX717" fmla="*/ 6534150 w 8814435"/>
              <a:gd name="connsiteY717" fmla="*/ 360045 h 506730"/>
              <a:gd name="connsiteX718" fmla="*/ 6549390 w 8814435"/>
              <a:gd name="connsiteY718" fmla="*/ 349568 h 506730"/>
              <a:gd name="connsiteX719" fmla="*/ 6499860 w 8814435"/>
              <a:gd name="connsiteY719" fmla="*/ 327660 h 506730"/>
              <a:gd name="connsiteX720" fmla="*/ 6454140 w 8814435"/>
              <a:gd name="connsiteY720" fmla="*/ 363855 h 506730"/>
              <a:gd name="connsiteX721" fmla="*/ 6497955 w 8814435"/>
              <a:gd name="connsiteY721" fmla="*/ 398145 h 506730"/>
              <a:gd name="connsiteX722" fmla="*/ 6533198 w 8814435"/>
              <a:gd name="connsiteY722" fmla="*/ 418148 h 506730"/>
              <a:gd name="connsiteX723" fmla="*/ 6503670 w 8814435"/>
              <a:gd name="connsiteY723" fmla="*/ 440055 h 506730"/>
              <a:gd name="connsiteX724" fmla="*/ 6463665 w 8814435"/>
              <a:gd name="connsiteY724" fmla="*/ 420053 h 506730"/>
              <a:gd name="connsiteX725" fmla="*/ 6447473 w 8814435"/>
              <a:gd name="connsiteY725" fmla="*/ 431483 h 506730"/>
              <a:gd name="connsiteX726" fmla="*/ 6502718 w 8814435"/>
              <a:gd name="connsiteY726" fmla="*/ 457200 h 506730"/>
              <a:gd name="connsiteX727" fmla="*/ 6551295 w 8814435"/>
              <a:gd name="connsiteY727" fmla="*/ 419100 h 506730"/>
              <a:gd name="connsiteX728" fmla="*/ 6507480 w 8814435"/>
              <a:gd name="connsiteY728" fmla="*/ 382905 h 506730"/>
              <a:gd name="connsiteX729" fmla="*/ 6366510 w 8814435"/>
              <a:gd name="connsiteY729" fmla="*/ 328613 h 506730"/>
              <a:gd name="connsiteX730" fmla="*/ 6301740 w 8814435"/>
              <a:gd name="connsiteY730" fmla="*/ 393383 h 506730"/>
              <a:gd name="connsiteX731" fmla="*/ 6366510 w 8814435"/>
              <a:gd name="connsiteY731" fmla="*/ 457200 h 506730"/>
              <a:gd name="connsiteX732" fmla="*/ 6423660 w 8814435"/>
              <a:gd name="connsiteY732" fmla="*/ 425768 h 506730"/>
              <a:gd name="connsiteX733" fmla="*/ 6407468 w 8814435"/>
              <a:gd name="connsiteY733" fmla="*/ 416243 h 506730"/>
              <a:gd name="connsiteX734" fmla="*/ 6366510 w 8814435"/>
              <a:gd name="connsiteY734" fmla="*/ 440055 h 506730"/>
              <a:gd name="connsiteX735" fmla="*/ 6319838 w 8814435"/>
              <a:gd name="connsiteY735" fmla="*/ 400050 h 506730"/>
              <a:gd name="connsiteX736" fmla="*/ 6429375 w 8814435"/>
              <a:gd name="connsiteY736" fmla="*/ 400050 h 506730"/>
              <a:gd name="connsiteX737" fmla="*/ 6429375 w 8814435"/>
              <a:gd name="connsiteY737" fmla="*/ 391478 h 506730"/>
              <a:gd name="connsiteX738" fmla="*/ 6366510 w 8814435"/>
              <a:gd name="connsiteY738" fmla="*/ 328613 h 506730"/>
              <a:gd name="connsiteX739" fmla="*/ 6320790 w 8814435"/>
              <a:gd name="connsiteY739" fmla="*/ 383858 h 506730"/>
              <a:gd name="connsiteX740" fmla="*/ 6366510 w 8814435"/>
              <a:gd name="connsiteY740" fmla="*/ 345758 h 506730"/>
              <a:gd name="connsiteX741" fmla="*/ 6410325 w 8814435"/>
              <a:gd name="connsiteY741" fmla="*/ 383858 h 506730"/>
              <a:gd name="connsiteX742" fmla="*/ 6320790 w 8814435"/>
              <a:gd name="connsiteY742" fmla="*/ 383858 h 506730"/>
              <a:gd name="connsiteX743" fmla="*/ 6360795 w 8814435"/>
              <a:gd name="connsiteY743" fmla="*/ 182880 h 506730"/>
              <a:gd name="connsiteX744" fmla="*/ 6406515 w 8814435"/>
              <a:gd name="connsiteY744" fmla="*/ 158115 h 506730"/>
              <a:gd name="connsiteX745" fmla="*/ 6406515 w 8814435"/>
              <a:gd name="connsiteY745" fmla="*/ 180023 h 506730"/>
              <a:gd name="connsiteX746" fmla="*/ 6424613 w 8814435"/>
              <a:gd name="connsiteY746" fmla="*/ 180023 h 506730"/>
              <a:gd name="connsiteX747" fmla="*/ 6424613 w 8814435"/>
              <a:gd name="connsiteY747" fmla="*/ 0 h 506730"/>
              <a:gd name="connsiteX748" fmla="*/ 6406515 w 8814435"/>
              <a:gd name="connsiteY748" fmla="*/ 0 h 506730"/>
              <a:gd name="connsiteX749" fmla="*/ 6406515 w 8814435"/>
              <a:gd name="connsiteY749" fmla="*/ 78105 h 506730"/>
              <a:gd name="connsiteX750" fmla="*/ 6360795 w 8814435"/>
              <a:gd name="connsiteY750" fmla="*/ 54293 h 506730"/>
              <a:gd name="connsiteX751" fmla="*/ 6297930 w 8814435"/>
              <a:gd name="connsiteY751" fmla="*/ 118110 h 506730"/>
              <a:gd name="connsiteX752" fmla="*/ 6360795 w 8814435"/>
              <a:gd name="connsiteY752" fmla="*/ 182880 h 506730"/>
              <a:gd name="connsiteX753" fmla="*/ 6362700 w 8814435"/>
              <a:gd name="connsiteY753" fmla="*/ 71438 h 506730"/>
              <a:gd name="connsiteX754" fmla="*/ 6408420 w 8814435"/>
              <a:gd name="connsiteY754" fmla="*/ 118110 h 506730"/>
              <a:gd name="connsiteX755" fmla="*/ 6362700 w 8814435"/>
              <a:gd name="connsiteY755" fmla="*/ 164783 h 506730"/>
              <a:gd name="connsiteX756" fmla="*/ 6316980 w 8814435"/>
              <a:gd name="connsiteY756" fmla="*/ 118110 h 506730"/>
              <a:gd name="connsiteX757" fmla="*/ 6362700 w 8814435"/>
              <a:gd name="connsiteY757" fmla="*/ 71438 h 506730"/>
              <a:gd name="connsiteX758" fmla="*/ 6269355 w 8814435"/>
              <a:gd name="connsiteY758" fmla="*/ 439103 h 506730"/>
              <a:gd name="connsiteX759" fmla="*/ 6251258 w 8814435"/>
              <a:gd name="connsiteY759" fmla="*/ 417195 h 506730"/>
              <a:gd name="connsiteX760" fmla="*/ 6251258 w 8814435"/>
              <a:gd name="connsiteY760" fmla="*/ 348615 h 506730"/>
              <a:gd name="connsiteX761" fmla="*/ 6287453 w 8814435"/>
              <a:gd name="connsiteY761" fmla="*/ 348615 h 506730"/>
              <a:gd name="connsiteX762" fmla="*/ 6287453 w 8814435"/>
              <a:gd name="connsiteY762" fmla="*/ 331470 h 506730"/>
              <a:gd name="connsiteX763" fmla="*/ 6251258 w 8814435"/>
              <a:gd name="connsiteY763" fmla="*/ 331470 h 506730"/>
              <a:gd name="connsiteX764" fmla="*/ 6251258 w 8814435"/>
              <a:gd name="connsiteY764" fmla="*/ 292418 h 506730"/>
              <a:gd name="connsiteX765" fmla="*/ 6233160 w 8814435"/>
              <a:gd name="connsiteY765" fmla="*/ 303848 h 506730"/>
              <a:gd name="connsiteX766" fmla="*/ 6233160 w 8814435"/>
              <a:gd name="connsiteY766" fmla="*/ 331470 h 506730"/>
              <a:gd name="connsiteX767" fmla="*/ 6209348 w 8814435"/>
              <a:gd name="connsiteY767" fmla="*/ 331470 h 506730"/>
              <a:gd name="connsiteX768" fmla="*/ 6209348 w 8814435"/>
              <a:gd name="connsiteY768" fmla="*/ 348615 h 506730"/>
              <a:gd name="connsiteX769" fmla="*/ 6233160 w 8814435"/>
              <a:gd name="connsiteY769" fmla="*/ 348615 h 506730"/>
              <a:gd name="connsiteX770" fmla="*/ 6233160 w 8814435"/>
              <a:gd name="connsiteY770" fmla="*/ 418148 h 506730"/>
              <a:gd name="connsiteX771" fmla="*/ 6268403 w 8814435"/>
              <a:gd name="connsiteY771" fmla="*/ 457200 h 506730"/>
              <a:gd name="connsiteX772" fmla="*/ 6294120 w 8814435"/>
              <a:gd name="connsiteY772" fmla="*/ 448628 h 506730"/>
              <a:gd name="connsiteX773" fmla="*/ 6284595 w 8814435"/>
              <a:gd name="connsiteY773" fmla="*/ 433388 h 506730"/>
              <a:gd name="connsiteX774" fmla="*/ 6269355 w 8814435"/>
              <a:gd name="connsiteY774" fmla="*/ 439103 h 506730"/>
              <a:gd name="connsiteX775" fmla="*/ 6176010 w 8814435"/>
              <a:gd name="connsiteY775" fmla="*/ 108585 h 506730"/>
              <a:gd name="connsiteX776" fmla="*/ 6141720 w 8814435"/>
              <a:gd name="connsiteY776" fmla="*/ 89535 h 506730"/>
              <a:gd name="connsiteX777" fmla="*/ 6168390 w 8814435"/>
              <a:gd name="connsiteY777" fmla="*/ 69533 h 506730"/>
              <a:gd name="connsiteX778" fmla="*/ 6202680 w 8814435"/>
              <a:gd name="connsiteY778" fmla="*/ 85725 h 506730"/>
              <a:gd name="connsiteX779" fmla="*/ 6217920 w 8814435"/>
              <a:gd name="connsiteY779" fmla="*/ 75248 h 506730"/>
              <a:gd name="connsiteX780" fmla="*/ 6168390 w 8814435"/>
              <a:gd name="connsiteY780" fmla="*/ 53340 h 506730"/>
              <a:gd name="connsiteX781" fmla="*/ 6122670 w 8814435"/>
              <a:gd name="connsiteY781" fmla="*/ 89535 h 506730"/>
              <a:gd name="connsiteX782" fmla="*/ 6166485 w 8814435"/>
              <a:gd name="connsiteY782" fmla="*/ 123825 h 506730"/>
              <a:gd name="connsiteX783" fmla="*/ 6201728 w 8814435"/>
              <a:gd name="connsiteY783" fmla="*/ 143828 h 506730"/>
              <a:gd name="connsiteX784" fmla="*/ 6172200 w 8814435"/>
              <a:gd name="connsiteY784" fmla="*/ 165735 h 506730"/>
              <a:gd name="connsiteX785" fmla="*/ 6132195 w 8814435"/>
              <a:gd name="connsiteY785" fmla="*/ 145733 h 506730"/>
              <a:gd name="connsiteX786" fmla="*/ 6116003 w 8814435"/>
              <a:gd name="connsiteY786" fmla="*/ 157163 h 506730"/>
              <a:gd name="connsiteX787" fmla="*/ 6171248 w 8814435"/>
              <a:gd name="connsiteY787" fmla="*/ 182880 h 506730"/>
              <a:gd name="connsiteX788" fmla="*/ 6219825 w 8814435"/>
              <a:gd name="connsiteY788" fmla="*/ 144780 h 506730"/>
              <a:gd name="connsiteX789" fmla="*/ 6176010 w 8814435"/>
              <a:gd name="connsiteY789" fmla="*/ 108585 h 506730"/>
              <a:gd name="connsiteX790" fmla="*/ 6830378 w 8814435"/>
              <a:gd name="connsiteY790" fmla="*/ 439103 h 506730"/>
              <a:gd name="connsiteX791" fmla="*/ 6812280 w 8814435"/>
              <a:gd name="connsiteY791" fmla="*/ 417195 h 506730"/>
              <a:gd name="connsiteX792" fmla="*/ 6812280 w 8814435"/>
              <a:gd name="connsiteY792" fmla="*/ 348615 h 506730"/>
              <a:gd name="connsiteX793" fmla="*/ 6848475 w 8814435"/>
              <a:gd name="connsiteY793" fmla="*/ 348615 h 506730"/>
              <a:gd name="connsiteX794" fmla="*/ 6848475 w 8814435"/>
              <a:gd name="connsiteY794" fmla="*/ 331470 h 506730"/>
              <a:gd name="connsiteX795" fmla="*/ 6812280 w 8814435"/>
              <a:gd name="connsiteY795" fmla="*/ 331470 h 506730"/>
              <a:gd name="connsiteX796" fmla="*/ 6812280 w 8814435"/>
              <a:gd name="connsiteY796" fmla="*/ 292418 h 506730"/>
              <a:gd name="connsiteX797" fmla="*/ 6794183 w 8814435"/>
              <a:gd name="connsiteY797" fmla="*/ 303848 h 506730"/>
              <a:gd name="connsiteX798" fmla="*/ 6794183 w 8814435"/>
              <a:gd name="connsiteY798" fmla="*/ 331470 h 506730"/>
              <a:gd name="connsiteX799" fmla="*/ 6770370 w 8814435"/>
              <a:gd name="connsiteY799" fmla="*/ 331470 h 506730"/>
              <a:gd name="connsiteX800" fmla="*/ 6770370 w 8814435"/>
              <a:gd name="connsiteY800" fmla="*/ 348615 h 506730"/>
              <a:gd name="connsiteX801" fmla="*/ 6794183 w 8814435"/>
              <a:gd name="connsiteY801" fmla="*/ 348615 h 506730"/>
              <a:gd name="connsiteX802" fmla="*/ 6794183 w 8814435"/>
              <a:gd name="connsiteY802" fmla="*/ 418148 h 506730"/>
              <a:gd name="connsiteX803" fmla="*/ 6829425 w 8814435"/>
              <a:gd name="connsiteY803" fmla="*/ 457200 h 506730"/>
              <a:gd name="connsiteX804" fmla="*/ 6855143 w 8814435"/>
              <a:gd name="connsiteY804" fmla="*/ 448628 h 506730"/>
              <a:gd name="connsiteX805" fmla="*/ 6845618 w 8814435"/>
              <a:gd name="connsiteY805" fmla="*/ 433388 h 506730"/>
              <a:gd name="connsiteX806" fmla="*/ 6830378 w 8814435"/>
              <a:gd name="connsiteY806" fmla="*/ 439103 h 506730"/>
              <a:gd name="connsiteX807" fmla="*/ 6518910 w 8814435"/>
              <a:gd name="connsiteY807" fmla="*/ 54293 h 506730"/>
              <a:gd name="connsiteX808" fmla="*/ 6454140 w 8814435"/>
              <a:gd name="connsiteY808" fmla="*/ 119063 h 506730"/>
              <a:gd name="connsiteX809" fmla="*/ 6518910 w 8814435"/>
              <a:gd name="connsiteY809" fmla="*/ 182880 h 506730"/>
              <a:gd name="connsiteX810" fmla="*/ 6576060 w 8814435"/>
              <a:gd name="connsiteY810" fmla="*/ 151448 h 506730"/>
              <a:gd name="connsiteX811" fmla="*/ 6559868 w 8814435"/>
              <a:gd name="connsiteY811" fmla="*/ 141923 h 506730"/>
              <a:gd name="connsiteX812" fmla="*/ 6518910 w 8814435"/>
              <a:gd name="connsiteY812" fmla="*/ 165735 h 506730"/>
              <a:gd name="connsiteX813" fmla="*/ 6472238 w 8814435"/>
              <a:gd name="connsiteY813" fmla="*/ 125730 h 506730"/>
              <a:gd name="connsiteX814" fmla="*/ 6581775 w 8814435"/>
              <a:gd name="connsiteY814" fmla="*/ 125730 h 506730"/>
              <a:gd name="connsiteX815" fmla="*/ 6581775 w 8814435"/>
              <a:gd name="connsiteY815" fmla="*/ 117158 h 506730"/>
              <a:gd name="connsiteX816" fmla="*/ 6518910 w 8814435"/>
              <a:gd name="connsiteY816" fmla="*/ 54293 h 506730"/>
              <a:gd name="connsiteX817" fmla="*/ 6473190 w 8814435"/>
              <a:gd name="connsiteY817" fmla="*/ 109538 h 506730"/>
              <a:gd name="connsiteX818" fmla="*/ 6518910 w 8814435"/>
              <a:gd name="connsiteY818" fmla="*/ 71438 h 506730"/>
              <a:gd name="connsiteX819" fmla="*/ 6562725 w 8814435"/>
              <a:gd name="connsiteY819" fmla="*/ 109538 h 506730"/>
              <a:gd name="connsiteX820" fmla="*/ 6473190 w 8814435"/>
              <a:gd name="connsiteY820" fmla="*/ 109538 h 506730"/>
              <a:gd name="connsiteX821" fmla="*/ 6833235 w 8814435"/>
              <a:gd name="connsiteY821" fmla="*/ 13335 h 506730"/>
              <a:gd name="connsiteX822" fmla="*/ 6767513 w 8814435"/>
              <a:gd name="connsiteY822" fmla="*/ 180023 h 506730"/>
              <a:gd name="connsiteX823" fmla="*/ 6787515 w 8814435"/>
              <a:gd name="connsiteY823" fmla="*/ 180023 h 506730"/>
              <a:gd name="connsiteX824" fmla="*/ 6803708 w 8814435"/>
              <a:gd name="connsiteY824" fmla="*/ 138113 h 506730"/>
              <a:gd name="connsiteX825" fmla="*/ 6883718 w 8814435"/>
              <a:gd name="connsiteY825" fmla="*/ 138113 h 506730"/>
              <a:gd name="connsiteX826" fmla="*/ 6899910 w 8814435"/>
              <a:gd name="connsiteY826" fmla="*/ 180023 h 506730"/>
              <a:gd name="connsiteX827" fmla="*/ 6919913 w 8814435"/>
              <a:gd name="connsiteY827" fmla="*/ 180023 h 506730"/>
              <a:gd name="connsiteX828" fmla="*/ 6854190 w 8814435"/>
              <a:gd name="connsiteY828" fmla="*/ 13335 h 506730"/>
              <a:gd name="connsiteX829" fmla="*/ 6833235 w 8814435"/>
              <a:gd name="connsiteY829" fmla="*/ 13335 h 506730"/>
              <a:gd name="connsiteX830" fmla="*/ 6810375 w 8814435"/>
              <a:gd name="connsiteY830" fmla="*/ 120015 h 506730"/>
              <a:gd name="connsiteX831" fmla="*/ 6842760 w 8814435"/>
              <a:gd name="connsiteY831" fmla="*/ 35243 h 506730"/>
              <a:gd name="connsiteX832" fmla="*/ 6876098 w 8814435"/>
              <a:gd name="connsiteY832" fmla="*/ 120015 h 506730"/>
              <a:gd name="connsiteX833" fmla="*/ 6810375 w 8814435"/>
              <a:gd name="connsiteY833" fmla="*/ 120015 h 506730"/>
              <a:gd name="connsiteX834" fmla="*/ 6132195 w 8814435"/>
              <a:gd name="connsiteY834" fmla="*/ 328613 h 506730"/>
              <a:gd name="connsiteX835" fmla="*/ 6067425 w 8814435"/>
              <a:gd name="connsiteY835" fmla="*/ 393383 h 506730"/>
              <a:gd name="connsiteX836" fmla="*/ 6132195 w 8814435"/>
              <a:gd name="connsiteY836" fmla="*/ 457200 h 506730"/>
              <a:gd name="connsiteX837" fmla="*/ 6189345 w 8814435"/>
              <a:gd name="connsiteY837" fmla="*/ 425768 h 506730"/>
              <a:gd name="connsiteX838" fmla="*/ 6173153 w 8814435"/>
              <a:gd name="connsiteY838" fmla="*/ 416243 h 506730"/>
              <a:gd name="connsiteX839" fmla="*/ 6132195 w 8814435"/>
              <a:gd name="connsiteY839" fmla="*/ 440055 h 506730"/>
              <a:gd name="connsiteX840" fmla="*/ 6085523 w 8814435"/>
              <a:gd name="connsiteY840" fmla="*/ 400050 h 506730"/>
              <a:gd name="connsiteX841" fmla="*/ 6194108 w 8814435"/>
              <a:gd name="connsiteY841" fmla="*/ 400050 h 506730"/>
              <a:gd name="connsiteX842" fmla="*/ 6194108 w 8814435"/>
              <a:gd name="connsiteY842" fmla="*/ 391478 h 506730"/>
              <a:gd name="connsiteX843" fmla="*/ 6132195 w 8814435"/>
              <a:gd name="connsiteY843" fmla="*/ 328613 h 506730"/>
              <a:gd name="connsiteX844" fmla="*/ 6086475 w 8814435"/>
              <a:gd name="connsiteY844" fmla="*/ 383858 h 506730"/>
              <a:gd name="connsiteX845" fmla="*/ 6132195 w 8814435"/>
              <a:gd name="connsiteY845" fmla="*/ 345758 h 506730"/>
              <a:gd name="connsiteX846" fmla="*/ 6176010 w 8814435"/>
              <a:gd name="connsiteY846" fmla="*/ 383858 h 506730"/>
              <a:gd name="connsiteX847" fmla="*/ 6086475 w 8814435"/>
              <a:gd name="connsiteY847" fmla="*/ 383858 h 506730"/>
              <a:gd name="connsiteX848" fmla="*/ 6996113 w 8814435"/>
              <a:gd name="connsiteY848" fmla="*/ 328613 h 506730"/>
              <a:gd name="connsiteX849" fmla="*/ 6949440 w 8814435"/>
              <a:gd name="connsiteY849" fmla="*/ 353378 h 506730"/>
              <a:gd name="connsiteX850" fmla="*/ 6949440 w 8814435"/>
              <a:gd name="connsiteY850" fmla="*/ 330518 h 506730"/>
              <a:gd name="connsiteX851" fmla="*/ 6931343 w 8814435"/>
              <a:gd name="connsiteY851" fmla="*/ 330518 h 506730"/>
              <a:gd name="connsiteX852" fmla="*/ 6931343 w 8814435"/>
              <a:gd name="connsiteY852" fmla="*/ 501968 h 506730"/>
              <a:gd name="connsiteX853" fmla="*/ 6949440 w 8814435"/>
              <a:gd name="connsiteY853" fmla="*/ 501968 h 506730"/>
              <a:gd name="connsiteX854" fmla="*/ 6949440 w 8814435"/>
              <a:gd name="connsiteY854" fmla="*/ 433388 h 506730"/>
              <a:gd name="connsiteX855" fmla="*/ 6995160 w 8814435"/>
              <a:gd name="connsiteY855" fmla="*/ 457200 h 506730"/>
              <a:gd name="connsiteX856" fmla="*/ 7058025 w 8814435"/>
              <a:gd name="connsiteY856" fmla="*/ 393383 h 506730"/>
              <a:gd name="connsiteX857" fmla="*/ 6996113 w 8814435"/>
              <a:gd name="connsiteY857" fmla="*/ 328613 h 506730"/>
              <a:gd name="connsiteX858" fmla="*/ 6994208 w 8814435"/>
              <a:gd name="connsiteY858" fmla="*/ 440055 h 506730"/>
              <a:gd name="connsiteX859" fmla="*/ 6948488 w 8814435"/>
              <a:gd name="connsiteY859" fmla="*/ 393383 h 506730"/>
              <a:gd name="connsiteX860" fmla="*/ 6994208 w 8814435"/>
              <a:gd name="connsiteY860" fmla="*/ 346710 h 506730"/>
              <a:gd name="connsiteX861" fmla="*/ 7039928 w 8814435"/>
              <a:gd name="connsiteY861" fmla="*/ 393383 h 506730"/>
              <a:gd name="connsiteX862" fmla="*/ 6994208 w 8814435"/>
              <a:gd name="connsiteY862" fmla="*/ 440055 h 506730"/>
              <a:gd name="connsiteX863" fmla="*/ 6693218 w 8814435"/>
              <a:gd name="connsiteY863" fmla="*/ 328613 h 506730"/>
              <a:gd name="connsiteX864" fmla="*/ 6628448 w 8814435"/>
              <a:gd name="connsiteY864" fmla="*/ 393383 h 506730"/>
              <a:gd name="connsiteX865" fmla="*/ 6693218 w 8814435"/>
              <a:gd name="connsiteY865" fmla="*/ 457200 h 506730"/>
              <a:gd name="connsiteX866" fmla="*/ 6750368 w 8814435"/>
              <a:gd name="connsiteY866" fmla="*/ 425768 h 506730"/>
              <a:gd name="connsiteX867" fmla="*/ 6734175 w 8814435"/>
              <a:gd name="connsiteY867" fmla="*/ 416243 h 506730"/>
              <a:gd name="connsiteX868" fmla="*/ 6693218 w 8814435"/>
              <a:gd name="connsiteY868" fmla="*/ 440055 h 506730"/>
              <a:gd name="connsiteX869" fmla="*/ 6646545 w 8814435"/>
              <a:gd name="connsiteY869" fmla="*/ 400050 h 506730"/>
              <a:gd name="connsiteX870" fmla="*/ 6755130 w 8814435"/>
              <a:gd name="connsiteY870" fmla="*/ 400050 h 506730"/>
              <a:gd name="connsiteX871" fmla="*/ 6755130 w 8814435"/>
              <a:gd name="connsiteY871" fmla="*/ 391478 h 506730"/>
              <a:gd name="connsiteX872" fmla="*/ 6693218 w 8814435"/>
              <a:gd name="connsiteY872" fmla="*/ 328613 h 506730"/>
              <a:gd name="connsiteX873" fmla="*/ 6647498 w 8814435"/>
              <a:gd name="connsiteY873" fmla="*/ 383858 h 506730"/>
              <a:gd name="connsiteX874" fmla="*/ 6693218 w 8814435"/>
              <a:gd name="connsiteY874" fmla="*/ 345758 h 506730"/>
              <a:gd name="connsiteX875" fmla="*/ 6737033 w 8814435"/>
              <a:gd name="connsiteY875" fmla="*/ 383858 h 506730"/>
              <a:gd name="connsiteX876" fmla="*/ 6647498 w 8814435"/>
              <a:gd name="connsiteY876" fmla="*/ 383858 h 506730"/>
              <a:gd name="connsiteX877" fmla="*/ 5556885 w 8814435"/>
              <a:gd name="connsiteY877" fmla="*/ 180023 h 506730"/>
              <a:gd name="connsiteX878" fmla="*/ 5556885 w 8814435"/>
              <a:gd name="connsiteY878" fmla="*/ 107633 h 506730"/>
              <a:gd name="connsiteX879" fmla="*/ 5504498 w 8814435"/>
              <a:gd name="connsiteY879" fmla="*/ 54293 h 506730"/>
              <a:gd name="connsiteX880" fmla="*/ 5459730 w 8814435"/>
              <a:gd name="connsiteY880" fmla="*/ 80010 h 506730"/>
              <a:gd name="connsiteX881" fmla="*/ 5416868 w 8814435"/>
              <a:gd name="connsiteY881" fmla="*/ 54293 h 506730"/>
              <a:gd name="connsiteX882" fmla="*/ 5376863 w 8814435"/>
              <a:gd name="connsiteY882" fmla="*/ 75248 h 506730"/>
              <a:gd name="connsiteX883" fmla="*/ 5376863 w 8814435"/>
              <a:gd name="connsiteY883" fmla="*/ 57150 h 506730"/>
              <a:gd name="connsiteX884" fmla="*/ 5358765 w 8814435"/>
              <a:gd name="connsiteY884" fmla="*/ 57150 h 506730"/>
              <a:gd name="connsiteX885" fmla="*/ 5358765 w 8814435"/>
              <a:gd name="connsiteY885" fmla="*/ 180975 h 506730"/>
              <a:gd name="connsiteX886" fmla="*/ 5377815 w 8814435"/>
              <a:gd name="connsiteY886" fmla="*/ 180975 h 506730"/>
              <a:gd name="connsiteX887" fmla="*/ 5377815 w 8814435"/>
              <a:gd name="connsiteY887" fmla="*/ 111443 h 506730"/>
              <a:gd name="connsiteX888" fmla="*/ 5414010 w 8814435"/>
              <a:gd name="connsiteY888" fmla="*/ 71438 h 506730"/>
              <a:gd name="connsiteX889" fmla="*/ 5448300 w 8814435"/>
              <a:gd name="connsiteY889" fmla="*/ 106680 h 506730"/>
              <a:gd name="connsiteX890" fmla="*/ 5448300 w 8814435"/>
              <a:gd name="connsiteY890" fmla="*/ 180975 h 506730"/>
              <a:gd name="connsiteX891" fmla="*/ 5467350 w 8814435"/>
              <a:gd name="connsiteY891" fmla="*/ 180975 h 506730"/>
              <a:gd name="connsiteX892" fmla="*/ 5467350 w 8814435"/>
              <a:gd name="connsiteY892" fmla="*/ 109538 h 506730"/>
              <a:gd name="connsiteX893" fmla="*/ 5503545 w 8814435"/>
              <a:gd name="connsiteY893" fmla="*/ 71438 h 506730"/>
              <a:gd name="connsiteX894" fmla="*/ 5538788 w 8814435"/>
              <a:gd name="connsiteY894" fmla="*/ 108585 h 506730"/>
              <a:gd name="connsiteX895" fmla="*/ 5538788 w 8814435"/>
              <a:gd name="connsiteY895" fmla="*/ 180975 h 506730"/>
              <a:gd name="connsiteX896" fmla="*/ 5556885 w 8814435"/>
              <a:gd name="connsiteY896" fmla="*/ 180975 h 506730"/>
              <a:gd name="connsiteX897" fmla="*/ 5604510 w 8814435"/>
              <a:gd name="connsiteY897" fmla="*/ 328613 h 506730"/>
              <a:gd name="connsiteX898" fmla="*/ 5540693 w 8814435"/>
              <a:gd name="connsiteY898" fmla="*/ 392430 h 506730"/>
              <a:gd name="connsiteX899" fmla="*/ 5604510 w 8814435"/>
              <a:gd name="connsiteY899" fmla="*/ 456248 h 506730"/>
              <a:gd name="connsiteX900" fmla="*/ 5668328 w 8814435"/>
              <a:gd name="connsiteY900" fmla="*/ 392430 h 506730"/>
              <a:gd name="connsiteX901" fmla="*/ 5604510 w 8814435"/>
              <a:gd name="connsiteY901" fmla="*/ 328613 h 506730"/>
              <a:gd name="connsiteX902" fmla="*/ 5604510 w 8814435"/>
              <a:gd name="connsiteY902" fmla="*/ 439103 h 506730"/>
              <a:gd name="connsiteX903" fmla="*/ 5559743 w 8814435"/>
              <a:gd name="connsiteY903" fmla="*/ 392430 h 506730"/>
              <a:gd name="connsiteX904" fmla="*/ 5604510 w 8814435"/>
              <a:gd name="connsiteY904" fmla="*/ 345758 h 506730"/>
              <a:gd name="connsiteX905" fmla="*/ 5650230 w 8814435"/>
              <a:gd name="connsiteY905" fmla="*/ 392430 h 506730"/>
              <a:gd name="connsiteX906" fmla="*/ 5604510 w 8814435"/>
              <a:gd name="connsiteY906" fmla="*/ 439103 h 506730"/>
              <a:gd name="connsiteX907" fmla="*/ 5690235 w 8814435"/>
              <a:gd name="connsiteY907" fmla="*/ 141923 h 506730"/>
              <a:gd name="connsiteX908" fmla="*/ 5649278 w 8814435"/>
              <a:gd name="connsiteY908" fmla="*/ 165735 h 506730"/>
              <a:gd name="connsiteX909" fmla="*/ 5602605 w 8814435"/>
              <a:gd name="connsiteY909" fmla="*/ 125730 h 506730"/>
              <a:gd name="connsiteX910" fmla="*/ 5711190 w 8814435"/>
              <a:gd name="connsiteY910" fmla="*/ 125730 h 506730"/>
              <a:gd name="connsiteX911" fmla="*/ 5711190 w 8814435"/>
              <a:gd name="connsiteY911" fmla="*/ 117158 h 506730"/>
              <a:gd name="connsiteX912" fmla="*/ 5648325 w 8814435"/>
              <a:gd name="connsiteY912" fmla="*/ 54293 h 506730"/>
              <a:gd name="connsiteX913" fmla="*/ 5583555 w 8814435"/>
              <a:gd name="connsiteY913" fmla="*/ 119063 h 506730"/>
              <a:gd name="connsiteX914" fmla="*/ 5648325 w 8814435"/>
              <a:gd name="connsiteY914" fmla="*/ 182880 h 506730"/>
              <a:gd name="connsiteX915" fmla="*/ 5705475 w 8814435"/>
              <a:gd name="connsiteY915" fmla="*/ 151448 h 506730"/>
              <a:gd name="connsiteX916" fmla="*/ 5690235 w 8814435"/>
              <a:gd name="connsiteY916" fmla="*/ 141923 h 506730"/>
              <a:gd name="connsiteX917" fmla="*/ 5648325 w 8814435"/>
              <a:gd name="connsiteY917" fmla="*/ 71438 h 506730"/>
              <a:gd name="connsiteX918" fmla="*/ 5692140 w 8814435"/>
              <a:gd name="connsiteY918" fmla="*/ 109538 h 506730"/>
              <a:gd name="connsiteX919" fmla="*/ 5602605 w 8814435"/>
              <a:gd name="connsiteY919" fmla="*/ 109538 h 506730"/>
              <a:gd name="connsiteX920" fmla="*/ 5648325 w 8814435"/>
              <a:gd name="connsiteY920" fmla="*/ 71438 h 506730"/>
              <a:gd name="connsiteX921" fmla="*/ 5274945 w 8814435"/>
              <a:gd name="connsiteY921" fmla="*/ 382905 h 506730"/>
              <a:gd name="connsiteX922" fmla="*/ 5240655 w 8814435"/>
              <a:gd name="connsiteY922" fmla="*/ 363855 h 506730"/>
              <a:gd name="connsiteX923" fmla="*/ 5267325 w 8814435"/>
              <a:gd name="connsiteY923" fmla="*/ 343853 h 506730"/>
              <a:gd name="connsiteX924" fmla="*/ 5301615 w 8814435"/>
              <a:gd name="connsiteY924" fmla="*/ 360045 h 506730"/>
              <a:gd name="connsiteX925" fmla="*/ 5316855 w 8814435"/>
              <a:gd name="connsiteY925" fmla="*/ 349568 h 506730"/>
              <a:gd name="connsiteX926" fmla="*/ 5267325 w 8814435"/>
              <a:gd name="connsiteY926" fmla="*/ 327660 h 506730"/>
              <a:gd name="connsiteX927" fmla="*/ 5221605 w 8814435"/>
              <a:gd name="connsiteY927" fmla="*/ 363855 h 506730"/>
              <a:gd name="connsiteX928" fmla="*/ 5265420 w 8814435"/>
              <a:gd name="connsiteY928" fmla="*/ 398145 h 506730"/>
              <a:gd name="connsiteX929" fmla="*/ 5300663 w 8814435"/>
              <a:gd name="connsiteY929" fmla="*/ 418148 h 506730"/>
              <a:gd name="connsiteX930" fmla="*/ 5271135 w 8814435"/>
              <a:gd name="connsiteY930" fmla="*/ 440055 h 506730"/>
              <a:gd name="connsiteX931" fmla="*/ 5231130 w 8814435"/>
              <a:gd name="connsiteY931" fmla="*/ 420053 h 506730"/>
              <a:gd name="connsiteX932" fmla="*/ 5214938 w 8814435"/>
              <a:gd name="connsiteY932" fmla="*/ 431483 h 506730"/>
              <a:gd name="connsiteX933" fmla="*/ 5270183 w 8814435"/>
              <a:gd name="connsiteY933" fmla="*/ 457200 h 506730"/>
              <a:gd name="connsiteX934" fmla="*/ 5318760 w 8814435"/>
              <a:gd name="connsiteY934" fmla="*/ 419100 h 506730"/>
              <a:gd name="connsiteX935" fmla="*/ 5274945 w 8814435"/>
              <a:gd name="connsiteY935" fmla="*/ 382905 h 506730"/>
              <a:gd name="connsiteX936" fmla="*/ 5855018 w 8814435"/>
              <a:gd name="connsiteY936" fmla="*/ 19050 h 506730"/>
              <a:gd name="connsiteX937" fmla="*/ 5839778 w 8814435"/>
              <a:gd name="connsiteY937" fmla="*/ 3810 h 506730"/>
              <a:gd name="connsiteX938" fmla="*/ 5825490 w 8814435"/>
              <a:gd name="connsiteY938" fmla="*/ 19050 h 506730"/>
              <a:gd name="connsiteX939" fmla="*/ 5839778 w 8814435"/>
              <a:gd name="connsiteY939" fmla="*/ 34290 h 506730"/>
              <a:gd name="connsiteX940" fmla="*/ 5855018 w 8814435"/>
              <a:gd name="connsiteY940" fmla="*/ 19050 h 506730"/>
              <a:gd name="connsiteX941" fmla="*/ 5902643 w 8814435"/>
              <a:gd name="connsiteY941" fmla="*/ 440055 h 506730"/>
              <a:gd name="connsiteX942" fmla="*/ 5856923 w 8814435"/>
              <a:gd name="connsiteY942" fmla="*/ 393383 h 506730"/>
              <a:gd name="connsiteX943" fmla="*/ 5902643 w 8814435"/>
              <a:gd name="connsiteY943" fmla="*/ 346710 h 506730"/>
              <a:gd name="connsiteX944" fmla="*/ 5943600 w 8814435"/>
              <a:gd name="connsiteY944" fmla="*/ 374333 h 506730"/>
              <a:gd name="connsiteX945" fmla="*/ 5960745 w 8814435"/>
              <a:gd name="connsiteY945" fmla="*/ 366713 h 506730"/>
              <a:gd name="connsiteX946" fmla="*/ 5902643 w 8814435"/>
              <a:gd name="connsiteY946" fmla="*/ 329565 h 506730"/>
              <a:gd name="connsiteX947" fmla="*/ 5837873 w 8814435"/>
              <a:gd name="connsiteY947" fmla="*/ 393383 h 506730"/>
              <a:gd name="connsiteX948" fmla="*/ 5902643 w 8814435"/>
              <a:gd name="connsiteY948" fmla="*/ 457200 h 506730"/>
              <a:gd name="connsiteX949" fmla="*/ 5961698 w 8814435"/>
              <a:gd name="connsiteY949" fmla="*/ 418148 h 506730"/>
              <a:gd name="connsiteX950" fmla="*/ 5944553 w 8814435"/>
              <a:gd name="connsiteY950" fmla="*/ 410528 h 506730"/>
              <a:gd name="connsiteX951" fmla="*/ 5902643 w 8814435"/>
              <a:gd name="connsiteY951" fmla="*/ 440055 h 506730"/>
              <a:gd name="connsiteX952" fmla="*/ 5758815 w 8814435"/>
              <a:gd name="connsiteY952" fmla="*/ 328613 h 506730"/>
              <a:gd name="connsiteX953" fmla="*/ 5715953 w 8814435"/>
              <a:gd name="connsiteY953" fmla="*/ 351473 h 506730"/>
              <a:gd name="connsiteX954" fmla="*/ 5715953 w 8814435"/>
              <a:gd name="connsiteY954" fmla="*/ 330518 h 506730"/>
              <a:gd name="connsiteX955" fmla="*/ 5697855 w 8814435"/>
              <a:gd name="connsiteY955" fmla="*/ 330518 h 506730"/>
              <a:gd name="connsiteX956" fmla="*/ 5697855 w 8814435"/>
              <a:gd name="connsiteY956" fmla="*/ 454343 h 506730"/>
              <a:gd name="connsiteX957" fmla="*/ 5716905 w 8814435"/>
              <a:gd name="connsiteY957" fmla="*/ 454343 h 506730"/>
              <a:gd name="connsiteX958" fmla="*/ 5716905 w 8814435"/>
              <a:gd name="connsiteY958" fmla="*/ 385763 h 506730"/>
              <a:gd name="connsiteX959" fmla="*/ 5755958 w 8814435"/>
              <a:gd name="connsiteY959" fmla="*/ 345758 h 506730"/>
              <a:gd name="connsiteX960" fmla="*/ 5793105 w 8814435"/>
              <a:gd name="connsiteY960" fmla="*/ 385763 h 506730"/>
              <a:gd name="connsiteX961" fmla="*/ 5793105 w 8814435"/>
              <a:gd name="connsiteY961" fmla="*/ 455295 h 506730"/>
              <a:gd name="connsiteX962" fmla="*/ 5812155 w 8814435"/>
              <a:gd name="connsiteY962" fmla="*/ 455295 h 506730"/>
              <a:gd name="connsiteX963" fmla="*/ 5812155 w 8814435"/>
              <a:gd name="connsiteY963" fmla="*/ 384810 h 506730"/>
              <a:gd name="connsiteX964" fmla="*/ 5758815 w 8814435"/>
              <a:gd name="connsiteY964" fmla="*/ 328613 h 506730"/>
              <a:gd name="connsiteX965" fmla="*/ 5849303 w 8814435"/>
              <a:gd name="connsiteY965" fmla="*/ 57150 h 506730"/>
              <a:gd name="connsiteX966" fmla="*/ 5830253 w 8814435"/>
              <a:gd name="connsiteY966" fmla="*/ 57150 h 506730"/>
              <a:gd name="connsiteX967" fmla="*/ 5830253 w 8814435"/>
              <a:gd name="connsiteY967" fmla="*/ 180975 h 506730"/>
              <a:gd name="connsiteX968" fmla="*/ 5849303 w 8814435"/>
              <a:gd name="connsiteY968" fmla="*/ 180975 h 506730"/>
              <a:gd name="connsiteX969" fmla="*/ 5849303 w 8814435"/>
              <a:gd name="connsiteY969" fmla="*/ 57150 h 506730"/>
              <a:gd name="connsiteX970" fmla="*/ 6005513 w 8814435"/>
              <a:gd name="connsiteY970" fmla="*/ 354330 h 506730"/>
              <a:gd name="connsiteX971" fmla="*/ 6005513 w 8814435"/>
              <a:gd name="connsiteY971" fmla="*/ 331470 h 506730"/>
              <a:gd name="connsiteX972" fmla="*/ 5987415 w 8814435"/>
              <a:gd name="connsiteY972" fmla="*/ 331470 h 506730"/>
              <a:gd name="connsiteX973" fmla="*/ 5987415 w 8814435"/>
              <a:gd name="connsiteY973" fmla="*/ 455295 h 506730"/>
              <a:gd name="connsiteX974" fmla="*/ 6005513 w 8814435"/>
              <a:gd name="connsiteY974" fmla="*/ 455295 h 506730"/>
              <a:gd name="connsiteX975" fmla="*/ 6005513 w 8814435"/>
              <a:gd name="connsiteY975" fmla="*/ 387668 h 506730"/>
              <a:gd name="connsiteX976" fmla="*/ 6037898 w 8814435"/>
              <a:gd name="connsiteY976" fmla="*/ 348615 h 506730"/>
              <a:gd name="connsiteX977" fmla="*/ 6053138 w 8814435"/>
              <a:gd name="connsiteY977" fmla="*/ 352425 h 506730"/>
              <a:gd name="connsiteX978" fmla="*/ 6060758 w 8814435"/>
              <a:gd name="connsiteY978" fmla="*/ 334328 h 506730"/>
              <a:gd name="connsiteX979" fmla="*/ 6039803 w 8814435"/>
              <a:gd name="connsiteY979" fmla="*/ 329565 h 506730"/>
              <a:gd name="connsiteX980" fmla="*/ 6005513 w 8814435"/>
              <a:gd name="connsiteY980" fmla="*/ 354330 h 506730"/>
              <a:gd name="connsiteX981" fmla="*/ 5461635 w 8814435"/>
              <a:gd name="connsiteY981" fmla="*/ 440055 h 506730"/>
              <a:gd name="connsiteX982" fmla="*/ 5415915 w 8814435"/>
              <a:gd name="connsiteY982" fmla="*/ 393383 h 506730"/>
              <a:gd name="connsiteX983" fmla="*/ 5461635 w 8814435"/>
              <a:gd name="connsiteY983" fmla="*/ 346710 h 506730"/>
              <a:gd name="connsiteX984" fmla="*/ 5502593 w 8814435"/>
              <a:gd name="connsiteY984" fmla="*/ 374333 h 506730"/>
              <a:gd name="connsiteX985" fmla="*/ 5519738 w 8814435"/>
              <a:gd name="connsiteY985" fmla="*/ 366713 h 506730"/>
              <a:gd name="connsiteX986" fmla="*/ 5461635 w 8814435"/>
              <a:gd name="connsiteY986" fmla="*/ 329565 h 506730"/>
              <a:gd name="connsiteX987" fmla="*/ 5396865 w 8814435"/>
              <a:gd name="connsiteY987" fmla="*/ 393383 h 506730"/>
              <a:gd name="connsiteX988" fmla="*/ 5461635 w 8814435"/>
              <a:gd name="connsiteY988" fmla="*/ 457200 h 506730"/>
              <a:gd name="connsiteX989" fmla="*/ 5520690 w 8814435"/>
              <a:gd name="connsiteY989" fmla="*/ 418148 h 506730"/>
              <a:gd name="connsiteX990" fmla="*/ 5503545 w 8814435"/>
              <a:gd name="connsiteY990" fmla="*/ 410528 h 506730"/>
              <a:gd name="connsiteX991" fmla="*/ 5461635 w 8814435"/>
              <a:gd name="connsiteY991" fmla="*/ 440055 h 506730"/>
              <a:gd name="connsiteX992" fmla="*/ 8257223 w 8814435"/>
              <a:gd name="connsiteY992" fmla="*/ 54293 h 506730"/>
              <a:gd name="connsiteX993" fmla="*/ 8193405 w 8814435"/>
              <a:gd name="connsiteY993" fmla="*/ 118110 h 506730"/>
              <a:gd name="connsiteX994" fmla="*/ 8257223 w 8814435"/>
              <a:gd name="connsiteY994" fmla="*/ 181928 h 506730"/>
              <a:gd name="connsiteX995" fmla="*/ 8321040 w 8814435"/>
              <a:gd name="connsiteY995" fmla="*/ 118110 h 506730"/>
              <a:gd name="connsiteX996" fmla="*/ 8257223 w 8814435"/>
              <a:gd name="connsiteY996" fmla="*/ 54293 h 506730"/>
              <a:gd name="connsiteX997" fmla="*/ 8257223 w 8814435"/>
              <a:gd name="connsiteY997" fmla="*/ 164783 h 506730"/>
              <a:gd name="connsiteX998" fmla="*/ 8212455 w 8814435"/>
              <a:gd name="connsiteY998" fmla="*/ 118110 h 506730"/>
              <a:gd name="connsiteX999" fmla="*/ 8257223 w 8814435"/>
              <a:gd name="connsiteY999" fmla="*/ 71438 h 506730"/>
              <a:gd name="connsiteX1000" fmla="*/ 8302943 w 8814435"/>
              <a:gd name="connsiteY1000" fmla="*/ 118110 h 506730"/>
              <a:gd name="connsiteX1001" fmla="*/ 8257223 w 8814435"/>
              <a:gd name="connsiteY1001" fmla="*/ 164783 h 506730"/>
              <a:gd name="connsiteX1002" fmla="*/ 8442007 w 8814435"/>
              <a:gd name="connsiteY1002" fmla="*/ 125730 h 506730"/>
              <a:gd name="connsiteX1003" fmla="*/ 8403907 w 8814435"/>
              <a:gd name="connsiteY1003" fmla="*/ 165735 h 506730"/>
              <a:gd name="connsiteX1004" fmla="*/ 8367713 w 8814435"/>
              <a:gd name="connsiteY1004" fmla="*/ 125730 h 506730"/>
              <a:gd name="connsiteX1005" fmla="*/ 8367713 w 8814435"/>
              <a:gd name="connsiteY1005" fmla="*/ 57150 h 506730"/>
              <a:gd name="connsiteX1006" fmla="*/ 8348663 w 8814435"/>
              <a:gd name="connsiteY1006" fmla="*/ 57150 h 506730"/>
              <a:gd name="connsiteX1007" fmla="*/ 8348663 w 8814435"/>
              <a:gd name="connsiteY1007" fmla="*/ 127635 h 506730"/>
              <a:gd name="connsiteX1008" fmla="*/ 8400098 w 8814435"/>
              <a:gd name="connsiteY1008" fmla="*/ 183833 h 506730"/>
              <a:gd name="connsiteX1009" fmla="*/ 8442007 w 8814435"/>
              <a:gd name="connsiteY1009" fmla="*/ 160973 h 506730"/>
              <a:gd name="connsiteX1010" fmla="*/ 8442007 w 8814435"/>
              <a:gd name="connsiteY1010" fmla="*/ 180975 h 506730"/>
              <a:gd name="connsiteX1011" fmla="*/ 8460105 w 8814435"/>
              <a:gd name="connsiteY1011" fmla="*/ 180975 h 506730"/>
              <a:gd name="connsiteX1012" fmla="*/ 8460105 w 8814435"/>
              <a:gd name="connsiteY1012" fmla="*/ 57150 h 506730"/>
              <a:gd name="connsiteX1013" fmla="*/ 8441055 w 8814435"/>
              <a:gd name="connsiteY1013" fmla="*/ 57150 h 506730"/>
              <a:gd name="connsiteX1014" fmla="*/ 8441055 w 8814435"/>
              <a:gd name="connsiteY1014" fmla="*/ 125730 h 506730"/>
              <a:gd name="connsiteX1015" fmla="*/ 7146608 w 8814435"/>
              <a:gd name="connsiteY1015" fmla="*/ 328613 h 506730"/>
              <a:gd name="connsiteX1016" fmla="*/ 7081838 w 8814435"/>
              <a:gd name="connsiteY1016" fmla="*/ 393383 h 506730"/>
              <a:gd name="connsiteX1017" fmla="*/ 7146608 w 8814435"/>
              <a:gd name="connsiteY1017" fmla="*/ 457200 h 506730"/>
              <a:gd name="connsiteX1018" fmla="*/ 7203758 w 8814435"/>
              <a:gd name="connsiteY1018" fmla="*/ 425768 h 506730"/>
              <a:gd name="connsiteX1019" fmla="*/ 7187565 w 8814435"/>
              <a:gd name="connsiteY1019" fmla="*/ 416243 h 506730"/>
              <a:gd name="connsiteX1020" fmla="*/ 7146608 w 8814435"/>
              <a:gd name="connsiteY1020" fmla="*/ 440055 h 506730"/>
              <a:gd name="connsiteX1021" fmla="*/ 7099935 w 8814435"/>
              <a:gd name="connsiteY1021" fmla="*/ 400050 h 506730"/>
              <a:gd name="connsiteX1022" fmla="*/ 7208520 w 8814435"/>
              <a:gd name="connsiteY1022" fmla="*/ 400050 h 506730"/>
              <a:gd name="connsiteX1023" fmla="*/ 7208520 w 8814435"/>
              <a:gd name="connsiteY1023" fmla="*/ 391478 h 506730"/>
              <a:gd name="connsiteX1024" fmla="*/ 7146608 w 8814435"/>
              <a:gd name="connsiteY1024" fmla="*/ 328613 h 506730"/>
              <a:gd name="connsiteX1025" fmla="*/ 7100888 w 8814435"/>
              <a:gd name="connsiteY1025" fmla="*/ 383858 h 506730"/>
              <a:gd name="connsiteX1026" fmla="*/ 7146608 w 8814435"/>
              <a:gd name="connsiteY1026" fmla="*/ 345758 h 506730"/>
              <a:gd name="connsiteX1027" fmla="*/ 7190423 w 8814435"/>
              <a:gd name="connsiteY1027" fmla="*/ 383858 h 506730"/>
              <a:gd name="connsiteX1028" fmla="*/ 7100888 w 8814435"/>
              <a:gd name="connsiteY1028" fmla="*/ 383858 h 506730"/>
              <a:gd name="connsiteX1029" fmla="*/ 8046720 w 8814435"/>
              <a:gd name="connsiteY1029" fmla="*/ 427673 h 506730"/>
              <a:gd name="connsiteX1030" fmla="*/ 8032433 w 8814435"/>
              <a:gd name="connsiteY1030" fmla="*/ 442913 h 506730"/>
              <a:gd name="connsiteX1031" fmla="*/ 8046720 w 8814435"/>
              <a:gd name="connsiteY1031" fmla="*/ 458153 h 506730"/>
              <a:gd name="connsiteX1032" fmla="*/ 8061960 w 8814435"/>
              <a:gd name="connsiteY1032" fmla="*/ 442913 h 506730"/>
              <a:gd name="connsiteX1033" fmla="*/ 8046720 w 8814435"/>
              <a:gd name="connsiteY1033" fmla="*/ 427673 h 506730"/>
              <a:gd name="connsiteX1034" fmla="*/ 8511540 w 8814435"/>
              <a:gd name="connsiteY1034" fmla="*/ 80010 h 506730"/>
              <a:gd name="connsiteX1035" fmla="*/ 8511540 w 8814435"/>
              <a:gd name="connsiteY1035" fmla="*/ 57150 h 506730"/>
              <a:gd name="connsiteX1036" fmla="*/ 8493443 w 8814435"/>
              <a:gd name="connsiteY1036" fmla="*/ 57150 h 506730"/>
              <a:gd name="connsiteX1037" fmla="*/ 8493443 w 8814435"/>
              <a:gd name="connsiteY1037" fmla="*/ 180975 h 506730"/>
              <a:gd name="connsiteX1038" fmla="*/ 8511540 w 8814435"/>
              <a:gd name="connsiteY1038" fmla="*/ 180975 h 506730"/>
              <a:gd name="connsiteX1039" fmla="*/ 8511540 w 8814435"/>
              <a:gd name="connsiteY1039" fmla="*/ 113348 h 506730"/>
              <a:gd name="connsiteX1040" fmla="*/ 8543925 w 8814435"/>
              <a:gd name="connsiteY1040" fmla="*/ 74295 h 506730"/>
              <a:gd name="connsiteX1041" fmla="*/ 8559165 w 8814435"/>
              <a:gd name="connsiteY1041" fmla="*/ 78105 h 506730"/>
              <a:gd name="connsiteX1042" fmla="*/ 8566785 w 8814435"/>
              <a:gd name="connsiteY1042" fmla="*/ 60008 h 506730"/>
              <a:gd name="connsiteX1043" fmla="*/ 8545830 w 8814435"/>
              <a:gd name="connsiteY1043" fmla="*/ 55245 h 506730"/>
              <a:gd name="connsiteX1044" fmla="*/ 8511540 w 8814435"/>
              <a:gd name="connsiteY1044" fmla="*/ 80010 h 506730"/>
              <a:gd name="connsiteX1045" fmla="*/ 8696325 w 8814435"/>
              <a:gd name="connsiteY1045" fmla="*/ 3810 h 506730"/>
              <a:gd name="connsiteX1046" fmla="*/ 8682038 w 8814435"/>
              <a:gd name="connsiteY1046" fmla="*/ 19050 h 506730"/>
              <a:gd name="connsiteX1047" fmla="*/ 8696325 w 8814435"/>
              <a:gd name="connsiteY1047" fmla="*/ 34290 h 506730"/>
              <a:gd name="connsiteX1048" fmla="*/ 8711565 w 8814435"/>
              <a:gd name="connsiteY1048" fmla="*/ 19050 h 506730"/>
              <a:gd name="connsiteX1049" fmla="*/ 8696325 w 8814435"/>
              <a:gd name="connsiteY1049" fmla="*/ 3810 h 506730"/>
              <a:gd name="connsiteX1050" fmla="*/ 8803957 w 8814435"/>
              <a:gd name="connsiteY1050" fmla="*/ 159068 h 506730"/>
              <a:gd name="connsiteX1051" fmla="*/ 8789670 w 8814435"/>
              <a:gd name="connsiteY1051" fmla="*/ 164783 h 506730"/>
              <a:gd name="connsiteX1052" fmla="*/ 8771573 w 8814435"/>
              <a:gd name="connsiteY1052" fmla="*/ 142875 h 506730"/>
              <a:gd name="connsiteX1053" fmla="*/ 8771573 w 8814435"/>
              <a:gd name="connsiteY1053" fmla="*/ 73343 h 506730"/>
              <a:gd name="connsiteX1054" fmla="*/ 8807768 w 8814435"/>
              <a:gd name="connsiteY1054" fmla="*/ 73343 h 506730"/>
              <a:gd name="connsiteX1055" fmla="*/ 8807768 w 8814435"/>
              <a:gd name="connsiteY1055" fmla="*/ 57150 h 506730"/>
              <a:gd name="connsiteX1056" fmla="*/ 8771573 w 8814435"/>
              <a:gd name="connsiteY1056" fmla="*/ 57150 h 506730"/>
              <a:gd name="connsiteX1057" fmla="*/ 8771573 w 8814435"/>
              <a:gd name="connsiteY1057" fmla="*/ 18098 h 506730"/>
              <a:gd name="connsiteX1058" fmla="*/ 8753475 w 8814435"/>
              <a:gd name="connsiteY1058" fmla="*/ 29528 h 506730"/>
              <a:gd name="connsiteX1059" fmla="*/ 8753475 w 8814435"/>
              <a:gd name="connsiteY1059" fmla="*/ 57150 h 506730"/>
              <a:gd name="connsiteX1060" fmla="*/ 8729662 w 8814435"/>
              <a:gd name="connsiteY1060" fmla="*/ 57150 h 506730"/>
              <a:gd name="connsiteX1061" fmla="*/ 8729662 w 8814435"/>
              <a:gd name="connsiteY1061" fmla="*/ 74295 h 506730"/>
              <a:gd name="connsiteX1062" fmla="*/ 8753475 w 8814435"/>
              <a:gd name="connsiteY1062" fmla="*/ 74295 h 506730"/>
              <a:gd name="connsiteX1063" fmla="*/ 8753475 w 8814435"/>
              <a:gd name="connsiteY1063" fmla="*/ 142875 h 506730"/>
              <a:gd name="connsiteX1064" fmla="*/ 8788718 w 8814435"/>
              <a:gd name="connsiteY1064" fmla="*/ 181928 h 506730"/>
              <a:gd name="connsiteX1065" fmla="*/ 8814435 w 8814435"/>
              <a:gd name="connsiteY1065" fmla="*/ 173355 h 506730"/>
              <a:gd name="connsiteX1066" fmla="*/ 8803957 w 8814435"/>
              <a:gd name="connsiteY1066" fmla="*/ 159068 h 506730"/>
              <a:gd name="connsiteX1067" fmla="*/ 8608695 w 8814435"/>
              <a:gd name="connsiteY1067" fmla="*/ 80010 h 506730"/>
              <a:gd name="connsiteX1068" fmla="*/ 8608695 w 8814435"/>
              <a:gd name="connsiteY1068" fmla="*/ 57150 h 506730"/>
              <a:gd name="connsiteX1069" fmla="*/ 8590598 w 8814435"/>
              <a:gd name="connsiteY1069" fmla="*/ 57150 h 506730"/>
              <a:gd name="connsiteX1070" fmla="*/ 8590598 w 8814435"/>
              <a:gd name="connsiteY1070" fmla="*/ 180975 h 506730"/>
              <a:gd name="connsiteX1071" fmla="*/ 8608695 w 8814435"/>
              <a:gd name="connsiteY1071" fmla="*/ 180975 h 506730"/>
              <a:gd name="connsiteX1072" fmla="*/ 8608695 w 8814435"/>
              <a:gd name="connsiteY1072" fmla="*/ 113348 h 506730"/>
              <a:gd name="connsiteX1073" fmla="*/ 8641080 w 8814435"/>
              <a:gd name="connsiteY1073" fmla="*/ 74295 h 506730"/>
              <a:gd name="connsiteX1074" fmla="*/ 8656320 w 8814435"/>
              <a:gd name="connsiteY1074" fmla="*/ 78105 h 506730"/>
              <a:gd name="connsiteX1075" fmla="*/ 8663940 w 8814435"/>
              <a:gd name="connsiteY1075" fmla="*/ 60008 h 506730"/>
              <a:gd name="connsiteX1076" fmla="*/ 8642985 w 8814435"/>
              <a:gd name="connsiteY1076" fmla="*/ 55245 h 506730"/>
              <a:gd name="connsiteX1077" fmla="*/ 8608695 w 8814435"/>
              <a:gd name="connsiteY1077" fmla="*/ 80010 h 506730"/>
              <a:gd name="connsiteX1078" fmla="*/ 8686800 w 8814435"/>
              <a:gd name="connsiteY1078" fmla="*/ 180023 h 506730"/>
              <a:gd name="connsiteX1079" fmla="*/ 8705850 w 8814435"/>
              <a:gd name="connsiteY1079" fmla="*/ 180023 h 506730"/>
              <a:gd name="connsiteX1080" fmla="*/ 8705850 w 8814435"/>
              <a:gd name="connsiteY1080" fmla="*/ 57150 h 506730"/>
              <a:gd name="connsiteX1081" fmla="*/ 8686800 w 8814435"/>
              <a:gd name="connsiteY1081" fmla="*/ 57150 h 506730"/>
              <a:gd name="connsiteX1082" fmla="*/ 8686800 w 8814435"/>
              <a:gd name="connsiteY1082" fmla="*/ 180023 h 506730"/>
              <a:gd name="connsiteX1083" fmla="*/ 8113395 w 8814435"/>
              <a:gd name="connsiteY1083" fmla="*/ 54293 h 506730"/>
              <a:gd name="connsiteX1084" fmla="*/ 8070533 w 8814435"/>
              <a:gd name="connsiteY1084" fmla="*/ 77153 h 506730"/>
              <a:gd name="connsiteX1085" fmla="*/ 8070533 w 8814435"/>
              <a:gd name="connsiteY1085" fmla="*/ 57150 h 506730"/>
              <a:gd name="connsiteX1086" fmla="*/ 8052435 w 8814435"/>
              <a:gd name="connsiteY1086" fmla="*/ 57150 h 506730"/>
              <a:gd name="connsiteX1087" fmla="*/ 8052435 w 8814435"/>
              <a:gd name="connsiteY1087" fmla="*/ 180975 h 506730"/>
              <a:gd name="connsiteX1088" fmla="*/ 8071485 w 8814435"/>
              <a:gd name="connsiteY1088" fmla="*/ 180975 h 506730"/>
              <a:gd name="connsiteX1089" fmla="*/ 8071485 w 8814435"/>
              <a:gd name="connsiteY1089" fmla="*/ 112395 h 506730"/>
              <a:gd name="connsiteX1090" fmla="*/ 8110538 w 8814435"/>
              <a:gd name="connsiteY1090" fmla="*/ 72390 h 506730"/>
              <a:gd name="connsiteX1091" fmla="*/ 8147685 w 8814435"/>
              <a:gd name="connsiteY1091" fmla="*/ 112395 h 506730"/>
              <a:gd name="connsiteX1092" fmla="*/ 8147685 w 8814435"/>
              <a:gd name="connsiteY1092" fmla="*/ 181928 h 506730"/>
              <a:gd name="connsiteX1093" fmla="*/ 8166735 w 8814435"/>
              <a:gd name="connsiteY1093" fmla="*/ 181928 h 506730"/>
              <a:gd name="connsiteX1094" fmla="*/ 8166735 w 8814435"/>
              <a:gd name="connsiteY1094" fmla="*/ 111443 h 506730"/>
              <a:gd name="connsiteX1095" fmla="*/ 8113395 w 8814435"/>
              <a:gd name="connsiteY1095" fmla="*/ 54293 h 506730"/>
              <a:gd name="connsiteX1096" fmla="*/ 7382828 w 8814435"/>
              <a:gd name="connsiteY1096" fmla="*/ 328613 h 506730"/>
              <a:gd name="connsiteX1097" fmla="*/ 7318058 w 8814435"/>
              <a:gd name="connsiteY1097" fmla="*/ 393383 h 506730"/>
              <a:gd name="connsiteX1098" fmla="*/ 7382828 w 8814435"/>
              <a:gd name="connsiteY1098" fmla="*/ 457200 h 506730"/>
              <a:gd name="connsiteX1099" fmla="*/ 7439978 w 8814435"/>
              <a:gd name="connsiteY1099" fmla="*/ 425768 h 506730"/>
              <a:gd name="connsiteX1100" fmla="*/ 7423785 w 8814435"/>
              <a:gd name="connsiteY1100" fmla="*/ 416243 h 506730"/>
              <a:gd name="connsiteX1101" fmla="*/ 7382828 w 8814435"/>
              <a:gd name="connsiteY1101" fmla="*/ 440055 h 506730"/>
              <a:gd name="connsiteX1102" fmla="*/ 7336155 w 8814435"/>
              <a:gd name="connsiteY1102" fmla="*/ 400050 h 506730"/>
              <a:gd name="connsiteX1103" fmla="*/ 7444740 w 8814435"/>
              <a:gd name="connsiteY1103" fmla="*/ 400050 h 506730"/>
              <a:gd name="connsiteX1104" fmla="*/ 7444740 w 8814435"/>
              <a:gd name="connsiteY1104" fmla="*/ 391478 h 506730"/>
              <a:gd name="connsiteX1105" fmla="*/ 7382828 w 8814435"/>
              <a:gd name="connsiteY1105" fmla="*/ 328613 h 506730"/>
              <a:gd name="connsiteX1106" fmla="*/ 7337108 w 8814435"/>
              <a:gd name="connsiteY1106" fmla="*/ 383858 h 506730"/>
              <a:gd name="connsiteX1107" fmla="*/ 7382828 w 8814435"/>
              <a:gd name="connsiteY1107" fmla="*/ 345758 h 506730"/>
              <a:gd name="connsiteX1108" fmla="*/ 7426643 w 8814435"/>
              <a:gd name="connsiteY1108" fmla="*/ 383858 h 506730"/>
              <a:gd name="connsiteX1109" fmla="*/ 7337108 w 8814435"/>
              <a:gd name="connsiteY1109" fmla="*/ 383858 h 506730"/>
              <a:gd name="connsiteX1110" fmla="*/ 7256145 w 8814435"/>
              <a:gd name="connsiteY1110" fmla="*/ 354330 h 506730"/>
              <a:gd name="connsiteX1111" fmla="*/ 7256145 w 8814435"/>
              <a:gd name="connsiteY1111" fmla="*/ 331470 h 506730"/>
              <a:gd name="connsiteX1112" fmla="*/ 7238048 w 8814435"/>
              <a:gd name="connsiteY1112" fmla="*/ 331470 h 506730"/>
              <a:gd name="connsiteX1113" fmla="*/ 7238048 w 8814435"/>
              <a:gd name="connsiteY1113" fmla="*/ 455295 h 506730"/>
              <a:gd name="connsiteX1114" fmla="*/ 7256145 w 8814435"/>
              <a:gd name="connsiteY1114" fmla="*/ 455295 h 506730"/>
              <a:gd name="connsiteX1115" fmla="*/ 7256145 w 8814435"/>
              <a:gd name="connsiteY1115" fmla="*/ 387668 h 506730"/>
              <a:gd name="connsiteX1116" fmla="*/ 7288530 w 8814435"/>
              <a:gd name="connsiteY1116" fmla="*/ 348615 h 506730"/>
              <a:gd name="connsiteX1117" fmla="*/ 7303770 w 8814435"/>
              <a:gd name="connsiteY1117" fmla="*/ 352425 h 506730"/>
              <a:gd name="connsiteX1118" fmla="*/ 7311390 w 8814435"/>
              <a:gd name="connsiteY1118" fmla="*/ 334328 h 506730"/>
              <a:gd name="connsiteX1119" fmla="*/ 7290435 w 8814435"/>
              <a:gd name="connsiteY1119" fmla="*/ 329565 h 506730"/>
              <a:gd name="connsiteX1120" fmla="*/ 7256145 w 8814435"/>
              <a:gd name="connsiteY1120" fmla="*/ 354330 h 506730"/>
              <a:gd name="connsiteX1121" fmla="*/ 7505700 w 8814435"/>
              <a:gd name="connsiteY1121" fmla="*/ 159068 h 506730"/>
              <a:gd name="connsiteX1122" fmla="*/ 7505700 w 8814435"/>
              <a:gd name="connsiteY1122" fmla="*/ 180975 h 506730"/>
              <a:gd name="connsiteX1123" fmla="*/ 7523798 w 8814435"/>
              <a:gd name="connsiteY1123" fmla="*/ 180975 h 506730"/>
              <a:gd name="connsiteX1124" fmla="*/ 7523798 w 8814435"/>
              <a:gd name="connsiteY1124" fmla="*/ 101918 h 506730"/>
              <a:gd name="connsiteX1125" fmla="*/ 7469505 w 8814435"/>
              <a:gd name="connsiteY1125" fmla="*/ 54293 h 506730"/>
              <a:gd name="connsiteX1126" fmla="*/ 7413308 w 8814435"/>
              <a:gd name="connsiteY1126" fmla="*/ 80963 h 506730"/>
              <a:gd name="connsiteX1127" fmla="*/ 7429500 w 8814435"/>
              <a:gd name="connsiteY1127" fmla="*/ 91440 h 506730"/>
              <a:gd name="connsiteX1128" fmla="*/ 7468553 w 8814435"/>
              <a:gd name="connsiteY1128" fmla="*/ 70485 h 506730"/>
              <a:gd name="connsiteX1129" fmla="*/ 7504748 w 8814435"/>
              <a:gd name="connsiteY1129" fmla="*/ 101918 h 506730"/>
              <a:gd name="connsiteX1130" fmla="*/ 7504748 w 8814435"/>
              <a:gd name="connsiteY1130" fmla="*/ 106680 h 506730"/>
              <a:gd name="connsiteX1131" fmla="*/ 7465695 w 8814435"/>
              <a:gd name="connsiteY1131" fmla="*/ 106680 h 506730"/>
              <a:gd name="connsiteX1132" fmla="*/ 7409498 w 8814435"/>
              <a:gd name="connsiteY1132" fmla="*/ 146685 h 506730"/>
              <a:gd name="connsiteX1133" fmla="*/ 7453313 w 8814435"/>
              <a:gd name="connsiteY1133" fmla="*/ 182880 h 506730"/>
              <a:gd name="connsiteX1134" fmla="*/ 7505700 w 8814435"/>
              <a:gd name="connsiteY1134" fmla="*/ 159068 h 506730"/>
              <a:gd name="connsiteX1135" fmla="*/ 7458075 w 8814435"/>
              <a:gd name="connsiteY1135" fmla="*/ 166688 h 506730"/>
              <a:gd name="connsiteX1136" fmla="*/ 7429500 w 8814435"/>
              <a:gd name="connsiteY1136" fmla="*/ 145733 h 506730"/>
              <a:gd name="connsiteX1137" fmla="*/ 7467600 w 8814435"/>
              <a:gd name="connsiteY1137" fmla="*/ 121920 h 506730"/>
              <a:gd name="connsiteX1138" fmla="*/ 7505700 w 8814435"/>
              <a:gd name="connsiteY1138" fmla="*/ 121920 h 506730"/>
              <a:gd name="connsiteX1139" fmla="*/ 7505700 w 8814435"/>
              <a:gd name="connsiteY1139" fmla="*/ 139065 h 506730"/>
              <a:gd name="connsiteX1140" fmla="*/ 7458075 w 8814435"/>
              <a:gd name="connsiteY1140" fmla="*/ 166688 h 506730"/>
              <a:gd name="connsiteX1141" fmla="*/ 7274243 w 8814435"/>
              <a:gd name="connsiteY1141" fmla="*/ 160020 h 506730"/>
              <a:gd name="connsiteX1142" fmla="*/ 7274243 w 8814435"/>
              <a:gd name="connsiteY1142" fmla="*/ 180023 h 506730"/>
              <a:gd name="connsiteX1143" fmla="*/ 7292340 w 8814435"/>
              <a:gd name="connsiteY1143" fmla="*/ 180023 h 506730"/>
              <a:gd name="connsiteX1144" fmla="*/ 7292340 w 8814435"/>
              <a:gd name="connsiteY1144" fmla="*/ 57150 h 506730"/>
              <a:gd name="connsiteX1145" fmla="*/ 7273290 w 8814435"/>
              <a:gd name="connsiteY1145" fmla="*/ 57150 h 506730"/>
              <a:gd name="connsiteX1146" fmla="*/ 7273290 w 8814435"/>
              <a:gd name="connsiteY1146" fmla="*/ 125730 h 506730"/>
              <a:gd name="connsiteX1147" fmla="*/ 7235190 w 8814435"/>
              <a:gd name="connsiteY1147" fmla="*/ 165735 h 506730"/>
              <a:gd name="connsiteX1148" fmla="*/ 7198995 w 8814435"/>
              <a:gd name="connsiteY1148" fmla="*/ 125730 h 506730"/>
              <a:gd name="connsiteX1149" fmla="*/ 7198995 w 8814435"/>
              <a:gd name="connsiteY1149" fmla="*/ 57150 h 506730"/>
              <a:gd name="connsiteX1150" fmla="*/ 7179945 w 8814435"/>
              <a:gd name="connsiteY1150" fmla="*/ 57150 h 506730"/>
              <a:gd name="connsiteX1151" fmla="*/ 7179945 w 8814435"/>
              <a:gd name="connsiteY1151" fmla="*/ 127635 h 506730"/>
              <a:gd name="connsiteX1152" fmla="*/ 7231380 w 8814435"/>
              <a:gd name="connsiteY1152" fmla="*/ 183833 h 506730"/>
              <a:gd name="connsiteX1153" fmla="*/ 7274243 w 8814435"/>
              <a:gd name="connsiteY1153" fmla="*/ 160020 h 506730"/>
              <a:gd name="connsiteX1154" fmla="*/ 7825740 w 8814435"/>
              <a:gd name="connsiteY1154" fmla="*/ 328613 h 506730"/>
              <a:gd name="connsiteX1155" fmla="*/ 7760970 w 8814435"/>
              <a:gd name="connsiteY1155" fmla="*/ 393383 h 506730"/>
              <a:gd name="connsiteX1156" fmla="*/ 7825740 w 8814435"/>
              <a:gd name="connsiteY1156" fmla="*/ 457200 h 506730"/>
              <a:gd name="connsiteX1157" fmla="*/ 7882890 w 8814435"/>
              <a:gd name="connsiteY1157" fmla="*/ 425768 h 506730"/>
              <a:gd name="connsiteX1158" fmla="*/ 7866698 w 8814435"/>
              <a:gd name="connsiteY1158" fmla="*/ 416243 h 506730"/>
              <a:gd name="connsiteX1159" fmla="*/ 7825740 w 8814435"/>
              <a:gd name="connsiteY1159" fmla="*/ 440055 h 506730"/>
              <a:gd name="connsiteX1160" fmla="*/ 7779068 w 8814435"/>
              <a:gd name="connsiteY1160" fmla="*/ 400050 h 506730"/>
              <a:gd name="connsiteX1161" fmla="*/ 7887653 w 8814435"/>
              <a:gd name="connsiteY1161" fmla="*/ 400050 h 506730"/>
              <a:gd name="connsiteX1162" fmla="*/ 7887653 w 8814435"/>
              <a:gd name="connsiteY1162" fmla="*/ 391478 h 506730"/>
              <a:gd name="connsiteX1163" fmla="*/ 7825740 w 8814435"/>
              <a:gd name="connsiteY1163" fmla="*/ 328613 h 506730"/>
              <a:gd name="connsiteX1164" fmla="*/ 7780020 w 8814435"/>
              <a:gd name="connsiteY1164" fmla="*/ 383858 h 506730"/>
              <a:gd name="connsiteX1165" fmla="*/ 7825740 w 8814435"/>
              <a:gd name="connsiteY1165" fmla="*/ 345758 h 506730"/>
              <a:gd name="connsiteX1166" fmla="*/ 7869555 w 8814435"/>
              <a:gd name="connsiteY1166" fmla="*/ 383858 h 506730"/>
              <a:gd name="connsiteX1167" fmla="*/ 7780020 w 8814435"/>
              <a:gd name="connsiteY1167" fmla="*/ 383858 h 506730"/>
              <a:gd name="connsiteX1168" fmla="*/ 7680960 w 8814435"/>
              <a:gd name="connsiteY1168" fmla="*/ 328613 h 506730"/>
              <a:gd name="connsiteX1169" fmla="*/ 7638098 w 8814435"/>
              <a:gd name="connsiteY1169" fmla="*/ 351473 h 506730"/>
              <a:gd name="connsiteX1170" fmla="*/ 7638098 w 8814435"/>
              <a:gd name="connsiteY1170" fmla="*/ 330518 h 506730"/>
              <a:gd name="connsiteX1171" fmla="*/ 7620000 w 8814435"/>
              <a:gd name="connsiteY1171" fmla="*/ 330518 h 506730"/>
              <a:gd name="connsiteX1172" fmla="*/ 7620000 w 8814435"/>
              <a:gd name="connsiteY1172" fmla="*/ 454343 h 506730"/>
              <a:gd name="connsiteX1173" fmla="*/ 7639050 w 8814435"/>
              <a:gd name="connsiteY1173" fmla="*/ 454343 h 506730"/>
              <a:gd name="connsiteX1174" fmla="*/ 7639050 w 8814435"/>
              <a:gd name="connsiteY1174" fmla="*/ 385763 h 506730"/>
              <a:gd name="connsiteX1175" fmla="*/ 7678103 w 8814435"/>
              <a:gd name="connsiteY1175" fmla="*/ 345758 h 506730"/>
              <a:gd name="connsiteX1176" fmla="*/ 7715250 w 8814435"/>
              <a:gd name="connsiteY1176" fmla="*/ 385763 h 506730"/>
              <a:gd name="connsiteX1177" fmla="*/ 7715250 w 8814435"/>
              <a:gd name="connsiteY1177" fmla="*/ 455295 h 506730"/>
              <a:gd name="connsiteX1178" fmla="*/ 7734300 w 8814435"/>
              <a:gd name="connsiteY1178" fmla="*/ 455295 h 506730"/>
              <a:gd name="connsiteX1179" fmla="*/ 7734300 w 8814435"/>
              <a:gd name="connsiteY1179" fmla="*/ 384810 h 506730"/>
              <a:gd name="connsiteX1180" fmla="*/ 7680960 w 8814435"/>
              <a:gd name="connsiteY1180" fmla="*/ 328613 h 506730"/>
              <a:gd name="connsiteX1181" fmla="*/ 7535228 w 8814435"/>
              <a:gd name="connsiteY1181" fmla="*/ 328613 h 506730"/>
              <a:gd name="connsiteX1182" fmla="*/ 7492365 w 8814435"/>
              <a:gd name="connsiteY1182" fmla="*/ 351473 h 506730"/>
              <a:gd name="connsiteX1183" fmla="*/ 7492365 w 8814435"/>
              <a:gd name="connsiteY1183" fmla="*/ 330518 h 506730"/>
              <a:gd name="connsiteX1184" fmla="*/ 7474268 w 8814435"/>
              <a:gd name="connsiteY1184" fmla="*/ 330518 h 506730"/>
              <a:gd name="connsiteX1185" fmla="*/ 7474268 w 8814435"/>
              <a:gd name="connsiteY1185" fmla="*/ 454343 h 506730"/>
              <a:gd name="connsiteX1186" fmla="*/ 7493318 w 8814435"/>
              <a:gd name="connsiteY1186" fmla="*/ 454343 h 506730"/>
              <a:gd name="connsiteX1187" fmla="*/ 7493318 w 8814435"/>
              <a:gd name="connsiteY1187" fmla="*/ 385763 h 506730"/>
              <a:gd name="connsiteX1188" fmla="*/ 7532370 w 8814435"/>
              <a:gd name="connsiteY1188" fmla="*/ 345758 h 506730"/>
              <a:gd name="connsiteX1189" fmla="*/ 7569518 w 8814435"/>
              <a:gd name="connsiteY1189" fmla="*/ 385763 h 506730"/>
              <a:gd name="connsiteX1190" fmla="*/ 7569518 w 8814435"/>
              <a:gd name="connsiteY1190" fmla="*/ 455295 h 506730"/>
              <a:gd name="connsiteX1191" fmla="*/ 7588568 w 8814435"/>
              <a:gd name="connsiteY1191" fmla="*/ 455295 h 506730"/>
              <a:gd name="connsiteX1192" fmla="*/ 7588568 w 8814435"/>
              <a:gd name="connsiteY1192" fmla="*/ 384810 h 506730"/>
              <a:gd name="connsiteX1193" fmla="*/ 7535228 w 8814435"/>
              <a:gd name="connsiteY1193" fmla="*/ 328613 h 506730"/>
              <a:gd name="connsiteX1194" fmla="*/ 7965758 w 8814435"/>
              <a:gd name="connsiteY1194" fmla="*/ 382905 h 506730"/>
              <a:gd name="connsiteX1195" fmla="*/ 7931468 w 8814435"/>
              <a:gd name="connsiteY1195" fmla="*/ 363855 h 506730"/>
              <a:gd name="connsiteX1196" fmla="*/ 7958138 w 8814435"/>
              <a:gd name="connsiteY1196" fmla="*/ 343853 h 506730"/>
              <a:gd name="connsiteX1197" fmla="*/ 7992428 w 8814435"/>
              <a:gd name="connsiteY1197" fmla="*/ 360045 h 506730"/>
              <a:gd name="connsiteX1198" fmla="*/ 8007668 w 8814435"/>
              <a:gd name="connsiteY1198" fmla="*/ 349568 h 506730"/>
              <a:gd name="connsiteX1199" fmla="*/ 7958138 w 8814435"/>
              <a:gd name="connsiteY1199" fmla="*/ 327660 h 506730"/>
              <a:gd name="connsiteX1200" fmla="*/ 7912418 w 8814435"/>
              <a:gd name="connsiteY1200" fmla="*/ 363855 h 506730"/>
              <a:gd name="connsiteX1201" fmla="*/ 7956233 w 8814435"/>
              <a:gd name="connsiteY1201" fmla="*/ 398145 h 506730"/>
              <a:gd name="connsiteX1202" fmla="*/ 7991475 w 8814435"/>
              <a:gd name="connsiteY1202" fmla="*/ 418148 h 506730"/>
              <a:gd name="connsiteX1203" fmla="*/ 7961948 w 8814435"/>
              <a:gd name="connsiteY1203" fmla="*/ 440055 h 506730"/>
              <a:gd name="connsiteX1204" fmla="*/ 7921943 w 8814435"/>
              <a:gd name="connsiteY1204" fmla="*/ 420053 h 506730"/>
              <a:gd name="connsiteX1205" fmla="*/ 7905750 w 8814435"/>
              <a:gd name="connsiteY1205" fmla="*/ 431483 h 506730"/>
              <a:gd name="connsiteX1206" fmla="*/ 7960995 w 8814435"/>
              <a:gd name="connsiteY1206" fmla="*/ 457200 h 506730"/>
              <a:gd name="connsiteX1207" fmla="*/ 8009573 w 8814435"/>
              <a:gd name="connsiteY1207" fmla="*/ 419100 h 506730"/>
              <a:gd name="connsiteX1208" fmla="*/ 7965758 w 8814435"/>
              <a:gd name="connsiteY1208" fmla="*/ 382905 h 506730"/>
              <a:gd name="connsiteX1209" fmla="*/ 7651433 w 8814435"/>
              <a:gd name="connsiteY1209" fmla="*/ 110490 h 506730"/>
              <a:gd name="connsiteX1210" fmla="*/ 7651433 w 8814435"/>
              <a:gd name="connsiteY1210" fmla="*/ 180023 h 506730"/>
              <a:gd name="connsiteX1211" fmla="*/ 7670483 w 8814435"/>
              <a:gd name="connsiteY1211" fmla="*/ 180023 h 506730"/>
              <a:gd name="connsiteX1212" fmla="*/ 7670483 w 8814435"/>
              <a:gd name="connsiteY1212" fmla="*/ 109538 h 506730"/>
              <a:gd name="connsiteX1213" fmla="*/ 7618095 w 8814435"/>
              <a:gd name="connsiteY1213" fmla="*/ 54293 h 506730"/>
              <a:gd name="connsiteX1214" fmla="*/ 7575233 w 8814435"/>
              <a:gd name="connsiteY1214" fmla="*/ 77153 h 506730"/>
              <a:gd name="connsiteX1215" fmla="*/ 7575233 w 8814435"/>
              <a:gd name="connsiteY1215" fmla="*/ 57150 h 506730"/>
              <a:gd name="connsiteX1216" fmla="*/ 7557135 w 8814435"/>
              <a:gd name="connsiteY1216" fmla="*/ 57150 h 506730"/>
              <a:gd name="connsiteX1217" fmla="*/ 7557135 w 8814435"/>
              <a:gd name="connsiteY1217" fmla="*/ 180975 h 506730"/>
              <a:gd name="connsiteX1218" fmla="*/ 7576185 w 8814435"/>
              <a:gd name="connsiteY1218" fmla="*/ 180975 h 506730"/>
              <a:gd name="connsiteX1219" fmla="*/ 7576185 w 8814435"/>
              <a:gd name="connsiteY1219" fmla="*/ 112395 h 506730"/>
              <a:gd name="connsiteX1220" fmla="*/ 7615238 w 8814435"/>
              <a:gd name="connsiteY1220" fmla="*/ 72390 h 506730"/>
              <a:gd name="connsiteX1221" fmla="*/ 7651433 w 8814435"/>
              <a:gd name="connsiteY1221" fmla="*/ 110490 h 506730"/>
              <a:gd name="connsiteX1222" fmla="*/ 3873818 w 8814435"/>
              <a:gd name="connsiteY1222" fmla="*/ 164783 h 506730"/>
              <a:gd name="connsiteX1223" fmla="*/ 3855720 w 8814435"/>
              <a:gd name="connsiteY1223" fmla="*/ 142875 h 506730"/>
              <a:gd name="connsiteX1224" fmla="*/ 3855720 w 8814435"/>
              <a:gd name="connsiteY1224" fmla="*/ 73343 h 506730"/>
              <a:gd name="connsiteX1225" fmla="*/ 3891915 w 8814435"/>
              <a:gd name="connsiteY1225" fmla="*/ 73343 h 506730"/>
              <a:gd name="connsiteX1226" fmla="*/ 3891915 w 8814435"/>
              <a:gd name="connsiteY1226" fmla="*/ 57150 h 506730"/>
              <a:gd name="connsiteX1227" fmla="*/ 3855720 w 8814435"/>
              <a:gd name="connsiteY1227" fmla="*/ 57150 h 506730"/>
              <a:gd name="connsiteX1228" fmla="*/ 3855720 w 8814435"/>
              <a:gd name="connsiteY1228" fmla="*/ 18098 h 506730"/>
              <a:gd name="connsiteX1229" fmla="*/ 3837623 w 8814435"/>
              <a:gd name="connsiteY1229" fmla="*/ 29528 h 506730"/>
              <a:gd name="connsiteX1230" fmla="*/ 3837623 w 8814435"/>
              <a:gd name="connsiteY1230" fmla="*/ 57150 h 506730"/>
              <a:gd name="connsiteX1231" fmla="*/ 3813810 w 8814435"/>
              <a:gd name="connsiteY1231" fmla="*/ 57150 h 506730"/>
              <a:gd name="connsiteX1232" fmla="*/ 3813810 w 8814435"/>
              <a:gd name="connsiteY1232" fmla="*/ 74295 h 506730"/>
              <a:gd name="connsiteX1233" fmla="*/ 3837623 w 8814435"/>
              <a:gd name="connsiteY1233" fmla="*/ 74295 h 506730"/>
              <a:gd name="connsiteX1234" fmla="*/ 3837623 w 8814435"/>
              <a:gd name="connsiteY1234" fmla="*/ 142875 h 506730"/>
              <a:gd name="connsiteX1235" fmla="*/ 3872865 w 8814435"/>
              <a:gd name="connsiteY1235" fmla="*/ 181928 h 506730"/>
              <a:gd name="connsiteX1236" fmla="*/ 3898583 w 8814435"/>
              <a:gd name="connsiteY1236" fmla="*/ 173355 h 506730"/>
              <a:gd name="connsiteX1237" fmla="*/ 3889058 w 8814435"/>
              <a:gd name="connsiteY1237" fmla="*/ 158115 h 506730"/>
              <a:gd name="connsiteX1238" fmla="*/ 3873818 w 8814435"/>
              <a:gd name="connsiteY1238" fmla="*/ 164783 h 506730"/>
              <a:gd name="connsiteX1239" fmla="*/ 3369945 w 8814435"/>
              <a:gd name="connsiteY1239" fmla="*/ 328613 h 506730"/>
              <a:gd name="connsiteX1240" fmla="*/ 3313748 w 8814435"/>
              <a:gd name="connsiteY1240" fmla="*/ 355283 h 506730"/>
              <a:gd name="connsiteX1241" fmla="*/ 3329940 w 8814435"/>
              <a:gd name="connsiteY1241" fmla="*/ 365760 h 506730"/>
              <a:gd name="connsiteX1242" fmla="*/ 3368993 w 8814435"/>
              <a:gd name="connsiteY1242" fmla="*/ 344805 h 506730"/>
              <a:gd name="connsiteX1243" fmla="*/ 3405188 w 8814435"/>
              <a:gd name="connsiteY1243" fmla="*/ 376238 h 506730"/>
              <a:gd name="connsiteX1244" fmla="*/ 3405188 w 8814435"/>
              <a:gd name="connsiteY1244" fmla="*/ 381000 h 506730"/>
              <a:gd name="connsiteX1245" fmla="*/ 3366135 w 8814435"/>
              <a:gd name="connsiteY1245" fmla="*/ 381000 h 506730"/>
              <a:gd name="connsiteX1246" fmla="*/ 3309938 w 8814435"/>
              <a:gd name="connsiteY1246" fmla="*/ 421005 h 506730"/>
              <a:gd name="connsiteX1247" fmla="*/ 3353753 w 8814435"/>
              <a:gd name="connsiteY1247" fmla="*/ 457200 h 506730"/>
              <a:gd name="connsiteX1248" fmla="*/ 3405188 w 8814435"/>
              <a:gd name="connsiteY1248" fmla="*/ 433388 h 506730"/>
              <a:gd name="connsiteX1249" fmla="*/ 3405188 w 8814435"/>
              <a:gd name="connsiteY1249" fmla="*/ 455295 h 506730"/>
              <a:gd name="connsiteX1250" fmla="*/ 3423285 w 8814435"/>
              <a:gd name="connsiteY1250" fmla="*/ 455295 h 506730"/>
              <a:gd name="connsiteX1251" fmla="*/ 3423285 w 8814435"/>
              <a:gd name="connsiteY1251" fmla="*/ 376238 h 506730"/>
              <a:gd name="connsiteX1252" fmla="*/ 3369945 w 8814435"/>
              <a:gd name="connsiteY1252" fmla="*/ 328613 h 506730"/>
              <a:gd name="connsiteX1253" fmla="*/ 3406140 w 8814435"/>
              <a:gd name="connsiteY1253" fmla="*/ 412433 h 506730"/>
              <a:gd name="connsiteX1254" fmla="*/ 3358515 w 8814435"/>
              <a:gd name="connsiteY1254" fmla="*/ 440055 h 506730"/>
              <a:gd name="connsiteX1255" fmla="*/ 3329940 w 8814435"/>
              <a:gd name="connsiteY1255" fmla="*/ 419100 h 506730"/>
              <a:gd name="connsiteX1256" fmla="*/ 3368040 w 8814435"/>
              <a:gd name="connsiteY1256" fmla="*/ 395288 h 506730"/>
              <a:gd name="connsiteX1257" fmla="*/ 3406140 w 8814435"/>
              <a:gd name="connsiteY1257" fmla="*/ 395288 h 506730"/>
              <a:gd name="connsiteX1258" fmla="*/ 3406140 w 8814435"/>
              <a:gd name="connsiteY1258" fmla="*/ 412433 h 506730"/>
              <a:gd name="connsiteX1259" fmla="*/ 3506153 w 8814435"/>
              <a:gd name="connsiteY1259" fmla="*/ 182880 h 506730"/>
              <a:gd name="connsiteX1260" fmla="*/ 3563303 w 8814435"/>
              <a:gd name="connsiteY1260" fmla="*/ 151448 h 506730"/>
              <a:gd name="connsiteX1261" fmla="*/ 3547110 w 8814435"/>
              <a:gd name="connsiteY1261" fmla="*/ 141923 h 506730"/>
              <a:gd name="connsiteX1262" fmla="*/ 3506153 w 8814435"/>
              <a:gd name="connsiteY1262" fmla="*/ 165735 h 506730"/>
              <a:gd name="connsiteX1263" fmla="*/ 3459480 w 8814435"/>
              <a:gd name="connsiteY1263" fmla="*/ 125730 h 506730"/>
              <a:gd name="connsiteX1264" fmla="*/ 3568065 w 8814435"/>
              <a:gd name="connsiteY1264" fmla="*/ 125730 h 506730"/>
              <a:gd name="connsiteX1265" fmla="*/ 3568065 w 8814435"/>
              <a:gd name="connsiteY1265" fmla="*/ 117158 h 506730"/>
              <a:gd name="connsiteX1266" fmla="*/ 3505200 w 8814435"/>
              <a:gd name="connsiteY1266" fmla="*/ 54293 h 506730"/>
              <a:gd name="connsiteX1267" fmla="*/ 3440430 w 8814435"/>
              <a:gd name="connsiteY1267" fmla="*/ 119063 h 506730"/>
              <a:gd name="connsiteX1268" fmla="*/ 3506153 w 8814435"/>
              <a:gd name="connsiteY1268" fmla="*/ 182880 h 506730"/>
              <a:gd name="connsiteX1269" fmla="*/ 3505200 w 8814435"/>
              <a:gd name="connsiteY1269" fmla="*/ 71438 h 506730"/>
              <a:gd name="connsiteX1270" fmla="*/ 3549015 w 8814435"/>
              <a:gd name="connsiteY1270" fmla="*/ 109538 h 506730"/>
              <a:gd name="connsiteX1271" fmla="*/ 3459480 w 8814435"/>
              <a:gd name="connsiteY1271" fmla="*/ 109538 h 506730"/>
              <a:gd name="connsiteX1272" fmla="*/ 3505200 w 8814435"/>
              <a:gd name="connsiteY1272" fmla="*/ 71438 h 506730"/>
              <a:gd name="connsiteX1273" fmla="*/ 3517583 w 8814435"/>
              <a:gd name="connsiteY1273" fmla="*/ 328613 h 506730"/>
              <a:gd name="connsiteX1274" fmla="*/ 3474720 w 8814435"/>
              <a:gd name="connsiteY1274" fmla="*/ 351473 h 506730"/>
              <a:gd name="connsiteX1275" fmla="*/ 3474720 w 8814435"/>
              <a:gd name="connsiteY1275" fmla="*/ 330518 h 506730"/>
              <a:gd name="connsiteX1276" fmla="*/ 3456623 w 8814435"/>
              <a:gd name="connsiteY1276" fmla="*/ 330518 h 506730"/>
              <a:gd name="connsiteX1277" fmla="*/ 3456623 w 8814435"/>
              <a:gd name="connsiteY1277" fmla="*/ 454343 h 506730"/>
              <a:gd name="connsiteX1278" fmla="*/ 3475673 w 8814435"/>
              <a:gd name="connsiteY1278" fmla="*/ 454343 h 506730"/>
              <a:gd name="connsiteX1279" fmla="*/ 3475673 w 8814435"/>
              <a:gd name="connsiteY1279" fmla="*/ 385763 h 506730"/>
              <a:gd name="connsiteX1280" fmla="*/ 3514725 w 8814435"/>
              <a:gd name="connsiteY1280" fmla="*/ 345758 h 506730"/>
              <a:gd name="connsiteX1281" fmla="*/ 3551873 w 8814435"/>
              <a:gd name="connsiteY1281" fmla="*/ 385763 h 506730"/>
              <a:gd name="connsiteX1282" fmla="*/ 3551873 w 8814435"/>
              <a:gd name="connsiteY1282" fmla="*/ 455295 h 506730"/>
              <a:gd name="connsiteX1283" fmla="*/ 3570923 w 8814435"/>
              <a:gd name="connsiteY1283" fmla="*/ 455295 h 506730"/>
              <a:gd name="connsiteX1284" fmla="*/ 3570923 w 8814435"/>
              <a:gd name="connsiteY1284" fmla="*/ 384810 h 506730"/>
              <a:gd name="connsiteX1285" fmla="*/ 3517583 w 8814435"/>
              <a:gd name="connsiteY1285" fmla="*/ 328613 h 506730"/>
              <a:gd name="connsiteX1286" fmla="*/ 3354705 w 8814435"/>
              <a:gd name="connsiteY1286" fmla="*/ 182880 h 506730"/>
              <a:gd name="connsiteX1287" fmla="*/ 3417570 w 8814435"/>
              <a:gd name="connsiteY1287" fmla="*/ 119063 h 506730"/>
              <a:gd name="connsiteX1288" fmla="*/ 3354705 w 8814435"/>
              <a:gd name="connsiteY1288" fmla="*/ 55245 h 506730"/>
              <a:gd name="connsiteX1289" fmla="*/ 3308033 w 8814435"/>
              <a:gd name="connsiteY1289" fmla="*/ 80010 h 506730"/>
              <a:gd name="connsiteX1290" fmla="*/ 3308033 w 8814435"/>
              <a:gd name="connsiteY1290" fmla="*/ 57150 h 506730"/>
              <a:gd name="connsiteX1291" fmla="*/ 3289935 w 8814435"/>
              <a:gd name="connsiteY1291" fmla="*/ 57150 h 506730"/>
              <a:gd name="connsiteX1292" fmla="*/ 3289935 w 8814435"/>
              <a:gd name="connsiteY1292" fmla="*/ 228600 h 506730"/>
              <a:gd name="connsiteX1293" fmla="*/ 3308033 w 8814435"/>
              <a:gd name="connsiteY1293" fmla="*/ 228600 h 506730"/>
              <a:gd name="connsiteX1294" fmla="*/ 3308033 w 8814435"/>
              <a:gd name="connsiteY1294" fmla="*/ 160020 h 506730"/>
              <a:gd name="connsiteX1295" fmla="*/ 3354705 w 8814435"/>
              <a:gd name="connsiteY1295" fmla="*/ 182880 h 506730"/>
              <a:gd name="connsiteX1296" fmla="*/ 3307080 w 8814435"/>
              <a:gd name="connsiteY1296" fmla="*/ 118110 h 506730"/>
              <a:gd name="connsiteX1297" fmla="*/ 3352800 w 8814435"/>
              <a:gd name="connsiteY1297" fmla="*/ 71438 h 506730"/>
              <a:gd name="connsiteX1298" fmla="*/ 3398520 w 8814435"/>
              <a:gd name="connsiteY1298" fmla="*/ 118110 h 506730"/>
              <a:gd name="connsiteX1299" fmla="*/ 3352800 w 8814435"/>
              <a:gd name="connsiteY1299" fmla="*/ 164783 h 506730"/>
              <a:gd name="connsiteX1300" fmla="*/ 3307080 w 8814435"/>
              <a:gd name="connsiteY1300" fmla="*/ 118110 h 506730"/>
              <a:gd name="connsiteX1301" fmla="*/ 3776663 w 8814435"/>
              <a:gd name="connsiteY1301" fmla="*/ 159068 h 506730"/>
              <a:gd name="connsiteX1302" fmla="*/ 3776663 w 8814435"/>
              <a:gd name="connsiteY1302" fmla="*/ 180975 h 506730"/>
              <a:gd name="connsiteX1303" fmla="*/ 3794760 w 8814435"/>
              <a:gd name="connsiteY1303" fmla="*/ 180975 h 506730"/>
              <a:gd name="connsiteX1304" fmla="*/ 3794760 w 8814435"/>
              <a:gd name="connsiteY1304" fmla="*/ 101918 h 506730"/>
              <a:gd name="connsiteX1305" fmla="*/ 3740468 w 8814435"/>
              <a:gd name="connsiteY1305" fmla="*/ 54293 h 506730"/>
              <a:gd name="connsiteX1306" fmla="*/ 3684270 w 8814435"/>
              <a:gd name="connsiteY1306" fmla="*/ 80963 h 506730"/>
              <a:gd name="connsiteX1307" fmla="*/ 3700463 w 8814435"/>
              <a:gd name="connsiteY1307" fmla="*/ 91440 h 506730"/>
              <a:gd name="connsiteX1308" fmla="*/ 3739515 w 8814435"/>
              <a:gd name="connsiteY1308" fmla="*/ 70485 h 506730"/>
              <a:gd name="connsiteX1309" fmla="*/ 3775710 w 8814435"/>
              <a:gd name="connsiteY1309" fmla="*/ 101918 h 506730"/>
              <a:gd name="connsiteX1310" fmla="*/ 3775710 w 8814435"/>
              <a:gd name="connsiteY1310" fmla="*/ 106680 h 506730"/>
              <a:gd name="connsiteX1311" fmla="*/ 3736658 w 8814435"/>
              <a:gd name="connsiteY1311" fmla="*/ 106680 h 506730"/>
              <a:gd name="connsiteX1312" fmla="*/ 3680460 w 8814435"/>
              <a:gd name="connsiteY1312" fmla="*/ 146685 h 506730"/>
              <a:gd name="connsiteX1313" fmla="*/ 3724275 w 8814435"/>
              <a:gd name="connsiteY1313" fmla="*/ 182880 h 506730"/>
              <a:gd name="connsiteX1314" fmla="*/ 3776663 w 8814435"/>
              <a:gd name="connsiteY1314" fmla="*/ 159068 h 506730"/>
              <a:gd name="connsiteX1315" fmla="*/ 3729038 w 8814435"/>
              <a:gd name="connsiteY1315" fmla="*/ 166688 h 506730"/>
              <a:gd name="connsiteX1316" fmla="*/ 3700463 w 8814435"/>
              <a:gd name="connsiteY1316" fmla="*/ 145733 h 506730"/>
              <a:gd name="connsiteX1317" fmla="*/ 3738563 w 8814435"/>
              <a:gd name="connsiteY1317" fmla="*/ 121920 h 506730"/>
              <a:gd name="connsiteX1318" fmla="*/ 3776663 w 8814435"/>
              <a:gd name="connsiteY1318" fmla="*/ 121920 h 506730"/>
              <a:gd name="connsiteX1319" fmla="*/ 3776663 w 8814435"/>
              <a:gd name="connsiteY1319" fmla="*/ 139065 h 506730"/>
              <a:gd name="connsiteX1320" fmla="*/ 3729038 w 8814435"/>
              <a:gd name="connsiteY1320" fmla="*/ 166688 h 506730"/>
              <a:gd name="connsiteX1321" fmla="*/ 3244215 w 8814435"/>
              <a:gd name="connsiteY1321" fmla="*/ 354330 h 506730"/>
              <a:gd name="connsiteX1322" fmla="*/ 3244215 w 8814435"/>
              <a:gd name="connsiteY1322" fmla="*/ 331470 h 506730"/>
              <a:gd name="connsiteX1323" fmla="*/ 3226118 w 8814435"/>
              <a:gd name="connsiteY1323" fmla="*/ 331470 h 506730"/>
              <a:gd name="connsiteX1324" fmla="*/ 3226118 w 8814435"/>
              <a:gd name="connsiteY1324" fmla="*/ 455295 h 506730"/>
              <a:gd name="connsiteX1325" fmla="*/ 3244215 w 8814435"/>
              <a:gd name="connsiteY1325" fmla="*/ 455295 h 506730"/>
              <a:gd name="connsiteX1326" fmla="*/ 3244215 w 8814435"/>
              <a:gd name="connsiteY1326" fmla="*/ 387668 h 506730"/>
              <a:gd name="connsiteX1327" fmla="*/ 3276600 w 8814435"/>
              <a:gd name="connsiteY1327" fmla="*/ 348615 h 506730"/>
              <a:gd name="connsiteX1328" fmla="*/ 3291840 w 8814435"/>
              <a:gd name="connsiteY1328" fmla="*/ 352425 h 506730"/>
              <a:gd name="connsiteX1329" fmla="*/ 3299460 w 8814435"/>
              <a:gd name="connsiteY1329" fmla="*/ 334328 h 506730"/>
              <a:gd name="connsiteX1330" fmla="*/ 3278505 w 8814435"/>
              <a:gd name="connsiteY1330" fmla="*/ 329565 h 506730"/>
              <a:gd name="connsiteX1331" fmla="*/ 3244215 w 8814435"/>
              <a:gd name="connsiteY1331" fmla="*/ 354330 h 506730"/>
              <a:gd name="connsiteX1332" fmla="*/ 3648075 w 8814435"/>
              <a:gd name="connsiteY1332" fmla="*/ 439103 h 506730"/>
              <a:gd name="connsiteX1333" fmla="*/ 3629978 w 8814435"/>
              <a:gd name="connsiteY1333" fmla="*/ 417195 h 506730"/>
              <a:gd name="connsiteX1334" fmla="*/ 3629978 w 8814435"/>
              <a:gd name="connsiteY1334" fmla="*/ 348615 h 506730"/>
              <a:gd name="connsiteX1335" fmla="*/ 3666173 w 8814435"/>
              <a:gd name="connsiteY1335" fmla="*/ 348615 h 506730"/>
              <a:gd name="connsiteX1336" fmla="*/ 3666173 w 8814435"/>
              <a:gd name="connsiteY1336" fmla="*/ 331470 h 506730"/>
              <a:gd name="connsiteX1337" fmla="*/ 3629978 w 8814435"/>
              <a:gd name="connsiteY1337" fmla="*/ 331470 h 506730"/>
              <a:gd name="connsiteX1338" fmla="*/ 3629978 w 8814435"/>
              <a:gd name="connsiteY1338" fmla="*/ 292418 h 506730"/>
              <a:gd name="connsiteX1339" fmla="*/ 3611880 w 8814435"/>
              <a:gd name="connsiteY1339" fmla="*/ 303848 h 506730"/>
              <a:gd name="connsiteX1340" fmla="*/ 3611880 w 8814435"/>
              <a:gd name="connsiteY1340" fmla="*/ 331470 h 506730"/>
              <a:gd name="connsiteX1341" fmla="*/ 3588068 w 8814435"/>
              <a:gd name="connsiteY1341" fmla="*/ 331470 h 506730"/>
              <a:gd name="connsiteX1342" fmla="*/ 3588068 w 8814435"/>
              <a:gd name="connsiteY1342" fmla="*/ 348615 h 506730"/>
              <a:gd name="connsiteX1343" fmla="*/ 3611880 w 8814435"/>
              <a:gd name="connsiteY1343" fmla="*/ 348615 h 506730"/>
              <a:gd name="connsiteX1344" fmla="*/ 3611880 w 8814435"/>
              <a:gd name="connsiteY1344" fmla="*/ 418148 h 506730"/>
              <a:gd name="connsiteX1345" fmla="*/ 3647123 w 8814435"/>
              <a:gd name="connsiteY1345" fmla="*/ 457200 h 506730"/>
              <a:gd name="connsiteX1346" fmla="*/ 3672840 w 8814435"/>
              <a:gd name="connsiteY1346" fmla="*/ 448628 h 506730"/>
              <a:gd name="connsiteX1347" fmla="*/ 3663315 w 8814435"/>
              <a:gd name="connsiteY1347" fmla="*/ 433388 h 506730"/>
              <a:gd name="connsiteX1348" fmla="*/ 3648075 w 8814435"/>
              <a:gd name="connsiteY1348" fmla="*/ 439103 h 506730"/>
              <a:gd name="connsiteX1349" fmla="*/ 3702368 w 8814435"/>
              <a:gd name="connsiteY1349" fmla="*/ 278130 h 506730"/>
              <a:gd name="connsiteX1350" fmla="*/ 3688080 w 8814435"/>
              <a:gd name="connsiteY1350" fmla="*/ 293370 h 506730"/>
              <a:gd name="connsiteX1351" fmla="*/ 3702368 w 8814435"/>
              <a:gd name="connsiteY1351" fmla="*/ 308610 h 506730"/>
              <a:gd name="connsiteX1352" fmla="*/ 3717608 w 8814435"/>
              <a:gd name="connsiteY1352" fmla="*/ 293370 h 506730"/>
              <a:gd name="connsiteX1353" fmla="*/ 3702368 w 8814435"/>
              <a:gd name="connsiteY1353" fmla="*/ 278130 h 506730"/>
              <a:gd name="connsiteX1354" fmla="*/ 3692843 w 8814435"/>
              <a:gd name="connsiteY1354" fmla="*/ 454343 h 506730"/>
              <a:gd name="connsiteX1355" fmla="*/ 3711893 w 8814435"/>
              <a:gd name="connsiteY1355" fmla="*/ 454343 h 506730"/>
              <a:gd name="connsiteX1356" fmla="*/ 3711893 w 8814435"/>
              <a:gd name="connsiteY1356" fmla="*/ 330518 h 506730"/>
              <a:gd name="connsiteX1357" fmla="*/ 3692843 w 8814435"/>
              <a:gd name="connsiteY1357" fmla="*/ 330518 h 506730"/>
              <a:gd name="connsiteX1358" fmla="*/ 3692843 w 8814435"/>
              <a:gd name="connsiteY1358" fmla="*/ 454343 h 506730"/>
              <a:gd name="connsiteX1359" fmla="*/ 3139440 w 8814435"/>
              <a:gd name="connsiteY1359" fmla="*/ 328613 h 506730"/>
              <a:gd name="connsiteX1360" fmla="*/ 3083243 w 8814435"/>
              <a:gd name="connsiteY1360" fmla="*/ 355283 h 506730"/>
              <a:gd name="connsiteX1361" fmla="*/ 3099435 w 8814435"/>
              <a:gd name="connsiteY1361" fmla="*/ 365760 h 506730"/>
              <a:gd name="connsiteX1362" fmla="*/ 3138488 w 8814435"/>
              <a:gd name="connsiteY1362" fmla="*/ 344805 h 506730"/>
              <a:gd name="connsiteX1363" fmla="*/ 3174683 w 8814435"/>
              <a:gd name="connsiteY1363" fmla="*/ 376238 h 506730"/>
              <a:gd name="connsiteX1364" fmla="*/ 3174683 w 8814435"/>
              <a:gd name="connsiteY1364" fmla="*/ 381000 h 506730"/>
              <a:gd name="connsiteX1365" fmla="*/ 3135630 w 8814435"/>
              <a:gd name="connsiteY1365" fmla="*/ 381000 h 506730"/>
              <a:gd name="connsiteX1366" fmla="*/ 3079433 w 8814435"/>
              <a:gd name="connsiteY1366" fmla="*/ 421005 h 506730"/>
              <a:gd name="connsiteX1367" fmla="*/ 3123248 w 8814435"/>
              <a:gd name="connsiteY1367" fmla="*/ 457200 h 506730"/>
              <a:gd name="connsiteX1368" fmla="*/ 3174683 w 8814435"/>
              <a:gd name="connsiteY1368" fmla="*/ 433388 h 506730"/>
              <a:gd name="connsiteX1369" fmla="*/ 3174683 w 8814435"/>
              <a:gd name="connsiteY1369" fmla="*/ 455295 h 506730"/>
              <a:gd name="connsiteX1370" fmla="*/ 3192780 w 8814435"/>
              <a:gd name="connsiteY1370" fmla="*/ 455295 h 506730"/>
              <a:gd name="connsiteX1371" fmla="*/ 3192780 w 8814435"/>
              <a:gd name="connsiteY1371" fmla="*/ 376238 h 506730"/>
              <a:gd name="connsiteX1372" fmla="*/ 3139440 w 8814435"/>
              <a:gd name="connsiteY1372" fmla="*/ 328613 h 506730"/>
              <a:gd name="connsiteX1373" fmla="*/ 3174683 w 8814435"/>
              <a:gd name="connsiteY1373" fmla="*/ 412433 h 506730"/>
              <a:gd name="connsiteX1374" fmla="*/ 3127058 w 8814435"/>
              <a:gd name="connsiteY1374" fmla="*/ 440055 h 506730"/>
              <a:gd name="connsiteX1375" fmla="*/ 3098483 w 8814435"/>
              <a:gd name="connsiteY1375" fmla="*/ 419100 h 506730"/>
              <a:gd name="connsiteX1376" fmla="*/ 3136583 w 8814435"/>
              <a:gd name="connsiteY1376" fmla="*/ 395288 h 506730"/>
              <a:gd name="connsiteX1377" fmla="*/ 3174683 w 8814435"/>
              <a:gd name="connsiteY1377" fmla="*/ 395288 h 506730"/>
              <a:gd name="connsiteX1378" fmla="*/ 3174683 w 8814435"/>
              <a:gd name="connsiteY1378" fmla="*/ 412433 h 506730"/>
              <a:gd name="connsiteX1379" fmla="*/ 2736533 w 8814435"/>
              <a:gd name="connsiteY1379" fmla="*/ 180023 h 506730"/>
              <a:gd name="connsiteX1380" fmla="*/ 2755583 w 8814435"/>
              <a:gd name="connsiteY1380" fmla="*/ 180023 h 506730"/>
              <a:gd name="connsiteX1381" fmla="*/ 2755583 w 8814435"/>
              <a:gd name="connsiteY1381" fmla="*/ 109538 h 506730"/>
              <a:gd name="connsiteX1382" fmla="*/ 2703195 w 8814435"/>
              <a:gd name="connsiteY1382" fmla="*/ 54293 h 506730"/>
              <a:gd name="connsiteX1383" fmla="*/ 2660333 w 8814435"/>
              <a:gd name="connsiteY1383" fmla="*/ 77153 h 506730"/>
              <a:gd name="connsiteX1384" fmla="*/ 2660333 w 8814435"/>
              <a:gd name="connsiteY1384" fmla="*/ 57150 h 506730"/>
              <a:gd name="connsiteX1385" fmla="*/ 2642235 w 8814435"/>
              <a:gd name="connsiteY1385" fmla="*/ 57150 h 506730"/>
              <a:gd name="connsiteX1386" fmla="*/ 2642235 w 8814435"/>
              <a:gd name="connsiteY1386" fmla="*/ 180975 h 506730"/>
              <a:gd name="connsiteX1387" fmla="*/ 2661285 w 8814435"/>
              <a:gd name="connsiteY1387" fmla="*/ 180975 h 506730"/>
              <a:gd name="connsiteX1388" fmla="*/ 2661285 w 8814435"/>
              <a:gd name="connsiteY1388" fmla="*/ 112395 h 506730"/>
              <a:gd name="connsiteX1389" fmla="*/ 2700338 w 8814435"/>
              <a:gd name="connsiteY1389" fmla="*/ 72390 h 506730"/>
              <a:gd name="connsiteX1390" fmla="*/ 2737485 w 8814435"/>
              <a:gd name="connsiteY1390" fmla="*/ 112395 h 506730"/>
              <a:gd name="connsiteX1391" fmla="*/ 2737485 w 8814435"/>
              <a:gd name="connsiteY1391" fmla="*/ 180023 h 506730"/>
              <a:gd name="connsiteX1392" fmla="*/ 2683193 w 8814435"/>
              <a:gd name="connsiteY1392" fmla="*/ 454343 h 506730"/>
              <a:gd name="connsiteX1393" fmla="*/ 2702243 w 8814435"/>
              <a:gd name="connsiteY1393" fmla="*/ 454343 h 506730"/>
              <a:gd name="connsiteX1394" fmla="*/ 2702243 w 8814435"/>
              <a:gd name="connsiteY1394" fmla="*/ 274320 h 506730"/>
              <a:gd name="connsiteX1395" fmla="*/ 2683193 w 8814435"/>
              <a:gd name="connsiteY1395" fmla="*/ 274320 h 506730"/>
              <a:gd name="connsiteX1396" fmla="*/ 2683193 w 8814435"/>
              <a:gd name="connsiteY1396" fmla="*/ 454343 h 506730"/>
              <a:gd name="connsiteX1397" fmla="*/ 2555558 w 8814435"/>
              <a:gd name="connsiteY1397" fmla="*/ 54293 h 506730"/>
              <a:gd name="connsiteX1398" fmla="*/ 2499360 w 8814435"/>
              <a:gd name="connsiteY1398" fmla="*/ 80963 h 506730"/>
              <a:gd name="connsiteX1399" fmla="*/ 2515553 w 8814435"/>
              <a:gd name="connsiteY1399" fmla="*/ 91440 h 506730"/>
              <a:gd name="connsiteX1400" fmla="*/ 2554605 w 8814435"/>
              <a:gd name="connsiteY1400" fmla="*/ 70485 h 506730"/>
              <a:gd name="connsiteX1401" fmla="*/ 2590800 w 8814435"/>
              <a:gd name="connsiteY1401" fmla="*/ 101918 h 506730"/>
              <a:gd name="connsiteX1402" fmla="*/ 2590800 w 8814435"/>
              <a:gd name="connsiteY1402" fmla="*/ 106680 h 506730"/>
              <a:gd name="connsiteX1403" fmla="*/ 2552700 w 8814435"/>
              <a:gd name="connsiteY1403" fmla="*/ 106680 h 506730"/>
              <a:gd name="connsiteX1404" fmla="*/ 2496503 w 8814435"/>
              <a:gd name="connsiteY1404" fmla="*/ 146685 h 506730"/>
              <a:gd name="connsiteX1405" fmla="*/ 2540318 w 8814435"/>
              <a:gd name="connsiteY1405" fmla="*/ 182880 h 506730"/>
              <a:gd name="connsiteX1406" fmla="*/ 2591753 w 8814435"/>
              <a:gd name="connsiteY1406" fmla="*/ 159068 h 506730"/>
              <a:gd name="connsiteX1407" fmla="*/ 2591753 w 8814435"/>
              <a:gd name="connsiteY1407" fmla="*/ 180975 h 506730"/>
              <a:gd name="connsiteX1408" fmla="*/ 2609850 w 8814435"/>
              <a:gd name="connsiteY1408" fmla="*/ 180975 h 506730"/>
              <a:gd name="connsiteX1409" fmla="*/ 2609850 w 8814435"/>
              <a:gd name="connsiteY1409" fmla="*/ 101918 h 506730"/>
              <a:gd name="connsiteX1410" fmla="*/ 2555558 w 8814435"/>
              <a:gd name="connsiteY1410" fmla="*/ 54293 h 506730"/>
              <a:gd name="connsiteX1411" fmla="*/ 2591753 w 8814435"/>
              <a:gd name="connsiteY1411" fmla="*/ 138113 h 506730"/>
              <a:gd name="connsiteX1412" fmla="*/ 2544128 w 8814435"/>
              <a:gd name="connsiteY1412" fmla="*/ 165735 h 506730"/>
              <a:gd name="connsiteX1413" fmla="*/ 2515553 w 8814435"/>
              <a:gd name="connsiteY1413" fmla="*/ 144780 h 506730"/>
              <a:gd name="connsiteX1414" fmla="*/ 2553653 w 8814435"/>
              <a:gd name="connsiteY1414" fmla="*/ 120968 h 506730"/>
              <a:gd name="connsiteX1415" fmla="*/ 2591753 w 8814435"/>
              <a:gd name="connsiteY1415" fmla="*/ 120968 h 506730"/>
              <a:gd name="connsiteX1416" fmla="*/ 2591753 w 8814435"/>
              <a:gd name="connsiteY1416" fmla="*/ 138113 h 506730"/>
              <a:gd name="connsiteX1417" fmla="*/ 2535555 w 8814435"/>
              <a:gd name="connsiteY1417" fmla="*/ 328613 h 506730"/>
              <a:gd name="connsiteX1418" fmla="*/ 2470785 w 8814435"/>
              <a:gd name="connsiteY1418" fmla="*/ 393383 h 506730"/>
              <a:gd name="connsiteX1419" fmla="*/ 2535555 w 8814435"/>
              <a:gd name="connsiteY1419" fmla="*/ 457200 h 506730"/>
              <a:gd name="connsiteX1420" fmla="*/ 2592705 w 8814435"/>
              <a:gd name="connsiteY1420" fmla="*/ 425768 h 506730"/>
              <a:gd name="connsiteX1421" fmla="*/ 2576513 w 8814435"/>
              <a:gd name="connsiteY1421" fmla="*/ 416243 h 506730"/>
              <a:gd name="connsiteX1422" fmla="*/ 2535555 w 8814435"/>
              <a:gd name="connsiteY1422" fmla="*/ 440055 h 506730"/>
              <a:gd name="connsiteX1423" fmla="*/ 2488883 w 8814435"/>
              <a:gd name="connsiteY1423" fmla="*/ 400050 h 506730"/>
              <a:gd name="connsiteX1424" fmla="*/ 2597468 w 8814435"/>
              <a:gd name="connsiteY1424" fmla="*/ 400050 h 506730"/>
              <a:gd name="connsiteX1425" fmla="*/ 2597468 w 8814435"/>
              <a:gd name="connsiteY1425" fmla="*/ 391478 h 506730"/>
              <a:gd name="connsiteX1426" fmla="*/ 2535555 w 8814435"/>
              <a:gd name="connsiteY1426" fmla="*/ 328613 h 506730"/>
              <a:gd name="connsiteX1427" fmla="*/ 2489835 w 8814435"/>
              <a:gd name="connsiteY1427" fmla="*/ 383858 h 506730"/>
              <a:gd name="connsiteX1428" fmla="*/ 2535555 w 8814435"/>
              <a:gd name="connsiteY1428" fmla="*/ 345758 h 506730"/>
              <a:gd name="connsiteX1429" fmla="*/ 2579370 w 8814435"/>
              <a:gd name="connsiteY1429" fmla="*/ 383858 h 506730"/>
              <a:gd name="connsiteX1430" fmla="*/ 2489835 w 8814435"/>
              <a:gd name="connsiteY1430" fmla="*/ 383858 h 506730"/>
              <a:gd name="connsiteX1431" fmla="*/ 3261360 w 8814435"/>
              <a:gd name="connsiteY1431" fmla="*/ 119063 h 506730"/>
              <a:gd name="connsiteX1432" fmla="*/ 3197543 w 8814435"/>
              <a:gd name="connsiteY1432" fmla="*/ 55245 h 506730"/>
              <a:gd name="connsiteX1433" fmla="*/ 3133725 w 8814435"/>
              <a:gd name="connsiteY1433" fmla="*/ 119063 h 506730"/>
              <a:gd name="connsiteX1434" fmla="*/ 3197543 w 8814435"/>
              <a:gd name="connsiteY1434" fmla="*/ 182880 h 506730"/>
              <a:gd name="connsiteX1435" fmla="*/ 3261360 w 8814435"/>
              <a:gd name="connsiteY1435" fmla="*/ 119063 h 506730"/>
              <a:gd name="connsiteX1436" fmla="*/ 3197543 w 8814435"/>
              <a:gd name="connsiteY1436" fmla="*/ 164783 h 506730"/>
              <a:gd name="connsiteX1437" fmla="*/ 3152775 w 8814435"/>
              <a:gd name="connsiteY1437" fmla="*/ 118110 h 506730"/>
              <a:gd name="connsiteX1438" fmla="*/ 3197543 w 8814435"/>
              <a:gd name="connsiteY1438" fmla="*/ 71438 h 506730"/>
              <a:gd name="connsiteX1439" fmla="*/ 3243263 w 8814435"/>
              <a:gd name="connsiteY1439" fmla="*/ 118110 h 506730"/>
              <a:gd name="connsiteX1440" fmla="*/ 3197543 w 8814435"/>
              <a:gd name="connsiteY1440" fmla="*/ 164783 h 506730"/>
              <a:gd name="connsiteX1441" fmla="*/ 3035618 w 8814435"/>
              <a:gd name="connsiteY1441" fmla="*/ 353378 h 506730"/>
              <a:gd name="connsiteX1442" fmla="*/ 2989898 w 8814435"/>
              <a:gd name="connsiteY1442" fmla="*/ 328613 h 506730"/>
              <a:gd name="connsiteX1443" fmla="*/ 2927033 w 8814435"/>
              <a:gd name="connsiteY1443" fmla="*/ 392430 h 506730"/>
              <a:gd name="connsiteX1444" fmla="*/ 2989898 w 8814435"/>
              <a:gd name="connsiteY1444" fmla="*/ 456248 h 506730"/>
              <a:gd name="connsiteX1445" fmla="*/ 3036570 w 8814435"/>
              <a:gd name="connsiteY1445" fmla="*/ 431483 h 506730"/>
              <a:gd name="connsiteX1446" fmla="*/ 3036570 w 8814435"/>
              <a:gd name="connsiteY1446" fmla="*/ 443865 h 506730"/>
              <a:gd name="connsiteX1447" fmla="*/ 2991803 w 8814435"/>
              <a:gd name="connsiteY1447" fmla="*/ 489585 h 506730"/>
              <a:gd name="connsiteX1448" fmla="*/ 2948940 w 8814435"/>
              <a:gd name="connsiteY1448" fmla="*/ 468630 h 506730"/>
              <a:gd name="connsiteX1449" fmla="*/ 2933700 w 8814435"/>
              <a:gd name="connsiteY1449" fmla="*/ 481013 h 506730"/>
              <a:gd name="connsiteX1450" fmla="*/ 2992755 w 8814435"/>
              <a:gd name="connsiteY1450" fmla="*/ 506730 h 506730"/>
              <a:gd name="connsiteX1451" fmla="*/ 3055620 w 8814435"/>
              <a:gd name="connsiteY1451" fmla="*/ 443865 h 506730"/>
              <a:gd name="connsiteX1452" fmla="*/ 3055620 w 8814435"/>
              <a:gd name="connsiteY1452" fmla="*/ 331470 h 506730"/>
              <a:gd name="connsiteX1453" fmla="*/ 3036570 w 8814435"/>
              <a:gd name="connsiteY1453" fmla="*/ 331470 h 506730"/>
              <a:gd name="connsiteX1454" fmla="*/ 3036570 w 8814435"/>
              <a:gd name="connsiteY1454" fmla="*/ 353378 h 506730"/>
              <a:gd name="connsiteX1455" fmla="*/ 2990850 w 8814435"/>
              <a:gd name="connsiteY1455" fmla="*/ 440055 h 506730"/>
              <a:gd name="connsiteX1456" fmla="*/ 2945130 w 8814435"/>
              <a:gd name="connsiteY1456" fmla="*/ 393383 h 506730"/>
              <a:gd name="connsiteX1457" fmla="*/ 2990850 w 8814435"/>
              <a:gd name="connsiteY1457" fmla="*/ 346710 h 506730"/>
              <a:gd name="connsiteX1458" fmla="*/ 3036570 w 8814435"/>
              <a:gd name="connsiteY1458" fmla="*/ 393383 h 506730"/>
              <a:gd name="connsiteX1459" fmla="*/ 2990850 w 8814435"/>
              <a:gd name="connsiteY1459" fmla="*/ 440055 h 506730"/>
              <a:gd name="connsiteX1460" fmla="*/ 3804285 w 8814435"/>
              <a:gd name="connsiteY1460" fmla="*/ 328613 h 506730"/>
              <a:gd name="connsiteX1461" fmla="*/ 3739515 w 8814435"/>
              <a:gd name="connsiteY1461" fmla="*/ 393383 h 506730"/>
              <a:gd name="connsiteX1462" fmla="*/ 3804285 w 8814435"/>
              <a:gd name="connsiteY1462" fmla="*/ 457200 h 506730"/>
              <a:gd name="connsiteX1463" fmla="*/ 3861435 w 8814435"/>
              <a:gd name="connsiteY1463" fmla="*/ 425768 h 506730"/>
              <a:gd name="connsiteX1464" fmla="*/ 3845243 w 8814435"/>
              <a:gd name="connsiteY1464" fmla="*/ 416243 h 506730"/>
              <a:gd name="connsiteX1465" fmla="*/ 3804285 w 8814435"/>
              <a:gd name="connsiteY1465" fmla="*/ 440055 h 506730"/>
              <a:gd name="connsiteX1466" fmla="*/ 3757613 w 8814435"/>
              <a:gd name="connsiteY1466" fmla="*/ 400050 h 506730"/>
              <a:gd name="connsiteX1467" fmla="*/ 3867150 w 8814435"/>
              <a:gd name="connsiteY1467" fmla="*/ 400050 h 506730"/>
              <a:gd name="connsiteX1468" fmla="*/ 3867150 w 8814435"/>
              <a:gd name="connsiteY1468" fmla="*/ 391478 h 506730"/>
              <a:gd name="connsiteX1469" fmla="*/ 3804285 w 8814435"/>
              <a:gd name="connsiteY1469" fmla="*/ 328613 h 506730"/>
              <a:gd name="connsiteX1470" fmla="*/ 3758565 w 8814435"/>
              <a:gd name="connsiteY1470" fmla="*/ 383858 h 506730"/>
              <a:gd name="connsiteX1471" fmla="*/ 3804285 w 8814435"/>
              <a:gd name="connsiteY1471" fmla="*/ 345758 h 506730"/>
              <a:gd name="connsiteX1472" fmla="*/ 3848100 w 8814435"/>
              <a:gd name="connsiteY1472" fmla="*/ 383858 h 506730"/>
              <a:gd name="connsiteX1473" fmla="*/ 3758565 w 8814435"/>
              <a:gd name="connsiteY1473" fmla="*/ 383858 h 506730"/>
              <a:gd name="connsiteX1474" fmla="*/ 2847975 w 8814435"/>
              <a:gd name="connsiteY1474" fmla="*/ 165735 h 506730"/>
              <a:gd name="connsiteX1475" fmla="*/ 2802255 w 8814435"/>
              <a:gd name="connsiteY1475" fmla="*/ 119063 h 506730"/>
              <a:gd name="connsiteX1476" fmla="*/ 2847975 w 8814435"/>
              <a:gd name="connsiteY1476" fmla="*/ 72390 h 506730"/>
              <a:gd name="connsiteX1477" fmla="*/ 2888933 w 8814435"/>
              <a:gd name="connsiteY1477" fmla="*/ 100013 h 506730"/>
              <a:gd name="connsiteX1478" fmla="*/ 2906078 w 8814435"/>
              <a:gd name="connsiteY1478" fmla="*/ 92393 h 506730"/>
              <a:gd name="connsiteX1479" fmla="*/ 2847975 w 8814435"/>
              <a:gd name="connsiteY1479" fmla="*/ 55245 h 506730"/>
              <a:gd name="connsiteX1480" fmla="*/ 2783205 w 8814435"/>
              <a:gd name="connsiteY1480" fmla="*/ 119063 h 506730"/>
              <a:gd name="connsiteX1481" fmla="*/ 2847975 w 8814435"/>
              <a:gd name="connsiteY1481" fmla="*/ 182880 h 506730"/>
              <a:gd name="connsiteX1482" fmla="*/ 2907030 w 8814435"/>
              <a:gd name="connsiteY1482" fmla="*/ 143828 h 506730"/>
              <a:gd name="connsiteX1483" fmla="*/ 2889885 w 8814435"/>
              <a:gd name="connsiteY1483" fmla="*/ 136208 h 506730"/>
              <a:gd name="connsiteX1484" fmla="*/ 2847975 w 8814435"/>
              <a:gd name="connsiteY1484" fmla="*/ 165735 h 506730"/>
              <a:gd name="connsiteX1485" fmla="*/ 2787968 w 8814435"/>
              <a:gd name="connsiteY1485" fmla="*/ 328613 h 506730"/>
              <a:gd name="connsiteX1486" fmla="*/ 2731770 w 8814435"/>
              <a:gd name="connsiteY1486" fmla="*/ 355283 h 506730"/>
              <a:gd name="connsiteX1487" fmla="*/ 2747963 w 8814435"/>
              <a:gd name="connsiteY1487" fmla="*/ 365760 h 506730"/>
              <a:gd name="connsiteX1488" fmla="*/ 2787015 w 8814435"/>
              <a:gd name="connsiteY1488" fmla="*/ 344805 h 506730"/>
              <a:gd name="connsiteX1489" fmla="*/ 2823210 w 8814435"/>
              <a:gd name="connsiteY1489" fmla="*/ 376238 h 506730"/>
              <a:gd name="connsiteX1490" fmla="*/ 2823210 w 8814435"/>
              <a:gd name="connsiteY1490" fmla="*/ 381000 h 506730"/>
              <a:gd name="connsiteX1491" fmla="*/ 2784158 w 8814435"/>
              <a:gd name="connsiteY1491" fmla="*/ 381000 h 506730"/>
              <a:gd name="connsiteX1492" fmla="*/ 2727960 w 8814435"/>
              <a:gd name="connsiteY1492" fmla="*/ 421005 h 506730"/>
              <a:gd name="connsiteX1493" fmla="*/ 2771775 w 8814435"/>
              <a:gd name="connsiteY1493" fmla="*/ 457200 h 506730"/>
              <a:gd name="connsiteX1494" fmla="*/ 2823210 w 8814435"/>
              <a:gd name="connsiteY1494" fmla="*/ 433388 h 506730"/>
              <a:gd name="connsiteX1495" fmla="*/ 2823210 w 8814435"/>
              <a:gd name="connsiteY1495" fmla="*/ 455295 h 506730"/>
              <a:gd name="connsiteX1496" fmla="*/ 2841308 w 8814435"/>
              <a:gd name="connsiteY1496" fmla="*/ 455295 h 506730"/>
              <a:gd name="connsiteX1497" fmla="*/ 2841308 w 8814435"/>
              <a:gd name="connsiteY1497" fmla="*/ 376238 h 506730"/>
              <a:gd name="connsiteX1498" fmla="*/ 2787968 w 8814435"/>
              <a:gd name="connsiteY1498" fmla="*/ 328613 h 506730"/>
              <a:gd name="connsiteX1499" fmla="*/ 2824163 w 8814435"/>
              <a:gd name="connsiteY1499" fmla="*/ 412433 h 506730"/>
              <a:gd name="connsiteX1500" fmla="*/ 2776538 w 8814435"/>
              <a:gd name="connsiteY1500" fmla="*/ 440055 h 506730"/>
              <a:gd name="connsiteX1501" fmla="*/ 2747963 w 8814435"/>
              <a:gd name="connsiteY1501" fmla="*/ 419100 h 506730"/>
              <a:gd name="connsiteX1502" fmla="*/ 2786063 w 8814435"/>
              <a:gd name="connsiteY1502" fmla="*/ 395288 h 506730"/>
              <a:gd name="connsiteX1503" fmla="*/ 2824163 w 8814435"/>
              <a:gd name="connsiteY1503" fmla="*/ 395288 h 506730"/>
              <a:gd name="connsiteX1504" fmla="*/ 2824163 w 8814435"/>
              <a:gd name="connsiteY1504" fmla="*/ 412433 h 506730"/>
              <a:gd name="connsiteX1505" fmla="*/ 4363403 w 8814435"/>
              <a:gd name="connsiteY1505" fmla="*/ 382905 h 506730"/>
              <a:gd name="connsiteX1506" fmla="*/ 4329113 w 8814435"/>
              <a:gd name="connsiteY1506" fmla="*/ 363855 h 506730"/>
              <a:gd name="connsiteX1507" fmla="*/ 4355783 w 8814435"/>
              <a:gd name="connsiteY1507" fmla="*/ 343853 h 506730"/>
              <a:gd name="connsiteX1508" fmla="*/ 4390073 w 8814435"/>
              <a:gd name="connsiteY1508" fmla="*/ 360045 h 506730"/>
              <a:gd name="connsiteX1509" fmla="*/ 4405313 w 8814435"/>
              <a:gd name="connsiteY1509" fmla="*/ 349568 h 506730"/>
              <a:gd name="connsiteX1510" fmla="*/ 4355783 w 8814435"/>
              <a:gd name="connsiteY1510" fmla="*/ 327660 h 506730"/>
              <a:gd name="connsiteX1511" fmla="*/ 4310063 w 8814435"/>
              <a:gd name="connsiteY1511" fmla="*/ 363855 h 506730"/>
              <a:gd name="connsiteX1512" fmla="*/ 4353878 w 8814435"/>
              <a:gd name="connsiteY1512" fmla="*/ 398145 h 506730"/>
              <a:gd name="connsiteX1513" fmla="*/ 4389120 w 8814435"/>
              <a:gd name="connsiteY1513" fmla="*/ 418148 h 506730"/>
              <a:gd name="connsiteX1514" fmla="*/ 4359593 w 8814435"/>
              <a:gd name="connsiteY1514" fmla="*/ 440055 h 506730"/>
              <a:gd name="connsiteX1515" fmla="*/ 4319588 w 8814435"/>
              <a:gd name="connsiteY1515" fmla="*/ 420053 h 506730"/>
              <a:gd name="connsiteX1516" fmla="*/ 4303395 w 8814435"/>
              <a:gd name="connsiteY1516" fmla="*/ 431483 h 506730"/>
              <a:gd name="connsiteX1517" fmla="*/ 4358640 w 8814435"/>
              <a:gd name="connsiteY1517" fmla="*/ 457200 h 506730"/>
              <a:gd name="connsiteX1518" fmla="*/ 4407218 w 8814435"/>
              <a:gd name="connsiteY1518" fmla="*/ 419100 h 506730"/>
              <a:gd name="connsiteX1519" fmla="*/ 4363403 w 8814435"/>
              <a:gd name="connsiteY1519" fmla="*/ 382905 h 506730"/>
              <a:gd name="connsiteX1520" fmla="*/ 4585335 w 8814435"/>
              <a:gd name="connsiteY1520" fmla="*/ 454343 h 506730"/>
              <a:gd name="connsiteX1521" fmla="*/ 4604385 w 8814435"/>
              <a:gd name="connsiteY1521" fmla="*/ 454343 h 506730"/>
              <a:gd name="connsiteX1522" fmla="*/ 4604385 w 8814435"/>
              <a:gd name="connsiteY1522" fmla="*/ 274320 h 506730"/>
              <a:gd name="connsiteX1523" fmla="*/ 4585335 w 8814435"/>
              <a:gd name="connsiteY1523" fmla="*/ 274320 h 506730"/>
              <a:gd name="connsiteX1524" fmla="*/ 4585335 w 8814435"/>
              <a:gd name="connsiteY1524" fmla="*/ 454343 h 506730"/>
              <a:gd name="connsiteX1525" fmla="*/ 4636770 w 8814435"/>
              <a:gd name="connsiteY1525" fmla="*/ 0 h 506730"/>
              <a:gd name="connsiteX1526" fmla="*/ 4617720 w 8814435"/>
              <a:gd name="connsiteY1526" fmla="*/ 0 h 506730"/>
              <a:gd name="connsiteX1527" fmla="*/ 4617720 w 8814435"/>
              <a:gd name="connsiteY1527" fmla="*/ 180023 h 506730"/>
              <a:gd name="connsiteX1528" fmla="*/ 4636770 w 8814435"/>
              <a:gd name="connsiteY1528" fmla="*/ 180023 h 506730"/>
              <a:gd name="connsiteX1529" fmla="*/ 4636770 w 8814435"/>
              <a:gd name="connsiteY1529" fmla="*/ 0 h 506730"/>
              <a:gd name="connsiteX1530" fmla="*/ 4729163 w 8814435"/>
              <a:gd name="connsiteY1530" fmla="*/ 400050 h 506730"/>
              <a:gd name="connsiteX1531" fmla="*/ 4691063 w 8814435"/>
              <a:gd name="connsiteY1531" fmla="*/ 440055 h 506730"/>
              <a:gd name="connsiteX1532" fmla="*/ 4654868 w 8814435"/>
              <a:gd name="connsiteY1532" fmla="*/ 400050 h 506730"/>
              <a:gd name="connsiteX1533" fmla="*/ 4654868 w 8814435"/>
              <a:gd name="connsiteY1533" fmla="*/ 330518 h 506730"/>
              <a:gd name="connsiteX1534" fmla="*/ 4635818 w 8814435"/>
              <a:gd name="connsiteY1534" fmla="*/ 330518 h 506730"/>
              <a:gd name="connsiteX1535" fmla="*/ 4635818 w 8814435"/>
              <a:gd name="connsiteY1535" fmla="*/ 401003 h 506730"/>
              <a:gd name="connsiteX1536" fmla="*/ 4687253 w 8814435"/>
              <a:gd name="connsiteY1536" fmla="*/ 457200 h 506730"/>
              <a:gd name="connsiteX1537" fmla="*/ 4729163 w 8814435"/>
              <a:gd name="connsiteY1537" fmla="*/ 434340 h 506730"/>
              <a:gd name="connsiteX1538" fmla="*/ 4729163 w 8814435"/>
              <a:gd name="connsiteY1538" fmla="*/ 454343 h 506730"/>
              <a:gd name="connsiteX1539" fmla="*/ 4747260 w 8814435"/>
              <a:gd name="connsiteY1539" fmla="*/ 454343 h 506730"/>
              <a:gd name="connsiteX1540" fmla="*/ 4747260 w 8814435"/>
              <a:gd name="connsiteY1540" fmla="*/ 330518 h 506730"/>
              <a:gd name="connsiteX1541" fmla="*/ 4728210 w 8814435"/>
              <a:gd name="connsiteY1541" fmla="*/ 330518 h 506730"/>
              <a:gd name="connsiteX1542" fmla="*/ 4728210 w 8814435"/>
              <a:gd name="connsiteY1542" fmla="*/ 400050 h 506730"/>
              <a:gd name="connsiteX1543" fmla="*/ 4492943 w 8814435"/>
              <a:gd name="connsiteY1543" fmla="*/ 328613 h 506730"/>
              <a:gd name="connsiteX1544" fmla="*/ 4429125 w 8814435"/>
              <a:gd name="connsiteY1544" fmla="*/ 392430 h 506730"/>
              <a:gd name="connsiteX1545" fmla="*/ 4492943 w 8814435"/>
              <a:gd name="connsiteY1545" fmla="*/ 456248 h 506730"/>
              <a:gd name="connsiteX1546" fmla="*/ 4556760 w 8814435"/>
              <a:gd name="connsiteY1546" fmla="*/ 392430 h 506730"/>
              <a:gd name="connsiteX1547" fmla="*/ 4492943 w 8814435"/>
              <a:gd name="connsiteY1547" fmla="*/ 328613 h 506730"/>
              <a:gd name="connsiteX1548" fmla="*/ 4492943 w 8814435"/>
              <a:gd name="connsiteY1548" fmla="*/ 439103 h 506730"/>
              <a:gd name="connsiteX1549" fmla="*/ 4448175 w 8814435"/>
              <a:gd name="connsiteY1549" fmla="*/ 392430 h 506730"/>
              <a:gd name="connsiteX1550" fmla="*/ 4492943 w 8814435"/>
              <a:gd name="connsiteY1550" fmla="*/ 345758 h 506730"/>
              <a:gd name="connsiteX1551" fmla="*/ 4538663 w 8814435"/>
              <a:gd name="connsiteY1551" fmla="*/ 392430 h 506730"/>
              <a:gd name="connsiteX1552" fmla="*/ 4492943 w 8814435"/>
              <a:gd name="connsiteY1552" fmla="*/ 439103 h 506730"/>
              <a:gd name="connsiteX1553" fmla="*/ 4565333 w 8814435"/>
              <a:gd name="connsiteY1553" fmla="*/ 180023 h 506730"/>
              <a:gd name="connsiteX1554" fmla="*/ 4584383 w 8814435"/>
              <a:gd name="connsiteY1554" fmla="*/ 180023 h 506730"/>
              <a:gd name="connsiteX1555" fmla="*/ 4584383 w 8814435"/>
              <a:gd name="connsiteY1555" fmla="*/ 0 h 506730"/>
              <a:gd name="connsiteX1556" fmla="*/ 4565333 w 8814435"/>
              <a:gd name="connsiteY1556" fmla="*/ 0 h 506730"/>
              <a:gd name="connsiteX1557" fmla="*/ 4565333 w 8814435"/>
              <a:gd name="connsiteY1557" fmla="*/ 180023 h 506730"/>
              <a:gd name="connsiteX1558" fmla="*/ 4886325 w 8814435"/>
              <a:gd name="connsiteY1558" fmla="*/ 278130 h 506730"/>
              <a:gd name="connsiteX1559" fmla="*/ 4872038 w 8814435"/>
              <a:gd name="connsiteY1559" fmla="*/ 293370 h 506730"/>
              <a:gd name="connsiteX1560" fmla="*/ 4886325 w 8814435"/>
              <a:gd name="connsiteY1560" fmla="*/ 308610 h 506730"/>
              <a:gd name="connsiteX1561" fmla="*/ 4901565 w 8814435"/>
              <a:gd name="connsiteY1561" fmla="*/ 293370 h 506730"/>
              <a:gd name="connsiteX1562" fmla="*/ 4886325 w 8814435"/>
              <a:gd name="connsiteY1562" fmla="*/ 278130 h 506730"/>
              <a:gd name="connsiteX1563" fmla="*/ 4988243 w 8814435"/>
              <a:gd name="connsiteY1563" fmla="*/ 328613 h 506730"/>
              <a:gd name="connsiteX1564" fmla="*/ 4924425 w 8814435"/>
              <a:gd name="connsiteY1564" fmla="*/ 392430 h 506730"/>
              <a:gd name="connsiteX1565" fmla="*/ 4988243 w 8814435"/>
              <a:gd name="connsiteY1565" fmla="*/ 456248 h 506730"/>
              <a:gd name="connsiteX1566" fmla="*/ 5052060 w 8814435"/>
              <a:gd name="connsiteY1566" fmla="*/ 392430 h 506730"/>
              <a:gd name="connsiteX1567" fmla="*/ 4988243 w 8814435"/>
              <a:gd name="connsiteY1567" fmla="*/ 328613 h 506730"/>
              <a:gd name="connsiteX1568" fmla="*/ 4988243 w 8814435"/>
              <a:gd name="connsiteY1568" fmla="*/ 439103 h 506730"/>
              <a:gd name="connsiteX1569" fmla="*/ 4943475 w 8814435"/>
              <a:gd name="connsiteY1569" fmla="*/ 392430 h 506730"/>
              <a:gd name="connsiteX1570" fmla="*/ 4988243 w 8814435"/>
              <a:gd name="connsiteY1570" fmla="*/ 345758 h 506730"/>
              <a:gd name="connsiteX1571" fmla="*/ 5033963 w 8814435"/>
              <a:gd name="connsiteY1571" fmla="*/ 392430 h 506730"/>
              <a:gd name="connsiteX1572" fmla="*/ 4988243 w 8814435"/>
              <a:gd name="connsiteY1572" fmla="*/ 439103 h 506730"/>
              <a:gd name="connsiteX1573" fmla="*/ 4832033 w 8814435"/>
              <a:gd name="connsiteY1573" fmla="*/ 439103 h 506730"/>
              <a:gd name="connsiteX1574" fmla="*/ 4813935 w 8814435"/>
              <a:gd name="connsiteY1574" fmla="*/ 417195 h 506730"/>
              <a:gd name="connsiteX1575" fmla="*/ 4813935 w 8814435"/>
              <a:gd name="connsiteY1575" fmla="*/ 348615 h 506730"/>
              <a:gd name="connsiteX1576" fmla="*/ 4850130 w 8814435"/>
              <a:gd name="connsiteY1576" fmla="*/ 348615 h 506730"/>
              <a:gd name="connsiteX1577" fmla="*/ 4850130 w 8814435"/>
              <a:gd name="connsiteY1577" fmla="*/ 331470 h 506730"/>
              <a:gd name="connsiteX1578" fmla="*/ 4813935 w 8814435"/>
              <a:gd name="connsiteY1578" fmla="*/ 331470 h 506730"/>
              <a:gd name="connsiteX1579" fmla="*/ 4813935 w 8814435"/>
              <a:gd name="connsiteY1579" fmla="*/ 292418 h 506730"/>
              <a:gd name="connsiteX1580" fmla="*/ 4795838 w 8814435"/>
              <a:gd name="connsiteY1580" fmla="*/ 303848 h 506730"/>
              <a:gd name="connsiteX1581" fmla="*/ 4795838 w 8814435"/>
              <a:gd name="connsiteY1581" fmla="*/ 331470 h 506730"/>
              <a:gd name="connsiteX1582" fmla="*/ 4772025 w 8814435"/>
              <a:gd name="connsiteY1582" fmla="*/ 331470 h 506730"/>
              <a:gd name="connsiteX1583" fmla="*/ 4772025 w 8814435"/>
              <a:gd name="connsiteY1583" fmla="*/ 348615 h 506730"/>
              <a:gd name="connsiteX1584" fmla="*/ 4795838 w 8814435"/>
              <a:gd name="connsiteY1584" fmla="*/ 348615 h 506730"/>
              <a:gd name="connsiteX1585" fmla="*/ 4795838 w 8814435"/>
              <a:gd name="connsiteY1585" fmla="*/ 418148 h 506730"/>
              <a:gd name="connsiteX1586" fmla="*/ 4831080 w 8814435"/>
              <a:gd name="connsiteY1586" fmla="*/ 457200 h 506730"/>
              <a:gd name="connsiteX1587" fmla="*/ 4856798 w 8814435"/>
              <a:gd name="connsiteY1587" fmla="*/ 448628 h 506730"/>
              <a:gd name="connsiteX1588" fmla="*/ 4847273 w 8814435"/>
              <a:gd name="connsiteY1588" fmla="*/ 433388 h 506730"/>
              <a:gd name="connsiteX1589" fmla="*/ 4832033 w 8814435"/>
              <a:gd name="connsiteY1589" fmla="*/ 439103 h 506730"/>
              <a:gd name="connsiteX1590" fmla="*/ 4876800 w 8814435"/>
              <a:gd name="connsiteY1590" fmla="*/ 454343 h 506730"/>
              <a:gd name="connsiteX1591" fmla="*/ 4895850 w 8814435"/>
              <a:gd name="connsiteY1591" fmla="*/ 454343 h 506730"/>
              <a:gd name="connsiteX1592" fmla="*/ 4895850 w 8814435"/>
              <a:gd name="connsiteY1592" fmla="*/ 330518 h 506730"/>
              <a:gd name="connsiteX1593" fmla="*/ 4876800 w 8814435"/>
              <a:gd name="connsiteY1593" fmla="*/ 330518 h 506730"/>
              <a:gd name="connsiteX1594" fmla="*/ 4876800 w 8814435"/>
              <a:gd name="connsiteY1594" fmla="*/ 454343 h 506730"/>
              <a:gd name="connsiteX1595" fmla="*/ 4167188 w 8814435"/>
              <a:gd name="connsiteY1595" fmla="*/ 328613 h 506730"/>
              <a:gd name="connsiteX1596" fmla="*/ 4102418 w 8814435"/>
              <a:gd name="connsiteY1596" fmla="*/ 393383 h 506730"/>
              <a:gd name="connsiteX1597" fmla="*/ 4167188 w 8814435"/>
              <a:gd name="connsiteY1597" fmla="*/ 457200 h 506730"/>
              <a:gd name="connsiteX1598" fmla="*/ 4224338 w 8814435"/>
              <a:gd name="connsiteY1598" fmla="*/ 425768 h 506730"/>
              <a:gd name="connsiteX1599" fmla="*/ 4208145 w 8814435"/>
              <a:gd name="connsiteY1599" fmla="*/ 416243 h 506730"/>
              <a:gd name="connsiteX1600" fmla="*/ 4167188 w 8814435"/>
              <a:gd name="connsiteY1600" fmla="*/ 440055 h 506730"/>
              <a:gd name="connsiteX1601" fmla="*/ 4120515 w 8814435"/>
              <a:gd name="connsiteY1601" fmla="*/ 400050 h 506730"/>
              <a:gd name="connsiteX1602" fmla="*/ 4229100 w 8814435"/>
              <a:gd name="connsiteY1602" fmla="*/ 400050 h 506730"/>
              <a:gd name="connsiteX1603" fmla="*/ 4229100 w 8814435"/>
              <a:gd name="connsiteY1603" fmla="*/ 391478 h 506730"/>
              <a:gd name="connsiteX1604" fmla="*/ 4167188 w 8814435"/>
              <a:gd name="connsiteY1604" fmla="*/ 328613 h 506730"/>
              <a:gd name="connsiteX1605" fmla="*/ 4121468 w 8814435"/>
              <a:gd name="connsiteY1605" fmla="*/ 383858 h 506730"/>
              <a:gd name="connsiteX1606" fmla="*/ 4167188 w 8814435"/>
              <a:gd name="connsiteY1606" fmla="*/ 345758 h 506730"/>
              <a:gd name="connsiteX1607" fmla="*/ 4211003 w 8814435"/>
              <a:gd name="connsiteY1607" fmla="*/ 383858 h 506730"/>
              <a:gd name="connsiteX1608" fmla="*/ 4121468 w 8814435"/>
              <a:gd name="connsiteY1608" fmla="*/ 383858 h 506730"/>
              <a:gd name="connsiteX1609" fmla="*/ 3928110 w 8814435"/>
              <a:gd name="connsiteY1609" fmla="*/ 3810 h 506730"/>
              <a:gd name="connsiteX1610" fmla="*/ 3913823 w 8814435"/>
              <a:gd name="connsiteY1610" fmla="*/ 19050 h 506730"/>
              <a:gd name="connsiteX1611" fmla="*/ 3928110 w 8814435"/>
              <a:gd name="connsiteY1611" fmla="*/ 34290 h 506730"/>
              <a:gd name="connsiteX1612" fmla="*/ 3943350 w 8814435"/>
              <a:gd name="connsiteY1612" fmla="*/ 19050 h 506730"/>
              <a:gd name="connsiteX1613" fmla="*/ 3928110 w 8814435"/>
              <a:gd name="connsiteY1613" fmla="*/ 3810 h 506730"/>
              <a:gd name="connsiteX1614" fmla="*/ 4055745 w 8814435"/>
              <a:gd name="connsiteY1614" fmla="*/ 352425 h 506730"/>
              <a:gd name="connsiteX1615" fmla="*/ 4010025 w 8814435"/>
              <a:gd name="connsiteY1615" fmla="*/ 328613 h 506730"/>
              <a:gd name="connsiteX1616" fmla="*/ 3947160 w 8814435"/>
              <a:gd name="connsiteY1616" fmla="*/ 392430 h 506730"/>
              <a:gd name="connsiteX1617" fmla="*/ 4010025 w 8814435"/>
              <a:gd name="connsiteY1617" fmla="*/ 456248 h 506730"/>
              <a:gd name="connsiteX1618" fmla="*/ 4055745 w 8814435"/>
              <a:gd name="connsiteY1618" fmla="*/ 431483 h 506730"/>
              <a:gd name="connsiteX1619" fmla="*/ 4055745 w 8814435"/>
              <a:gd name="connsiteY1619" fmla="*/ 453390 h 506730"/>
              <a:gd name="connsiteX1620" fmla="*/ 4073843 w 8814435"/>
              <a:gd name="connsiteY1620" fmla="*/ 453390 h 506730"/>
              <a:gd name="connsiteX1621" fmla="*/ 4073843 w 8814435"/>
              <a:gd name="connsiteY1621" fmla="*/ 274320 h 506730"/>
              <a:gd name="connsiteX1622" fmla="*/ 4055745 w 8814435"/>
              <a:gd name="connsiteY1622" fmla="*/ 274320 h 506730"/>
              <a:gd name="connsiteX1623" fmla="*/ 4055745 w 8814435"/>
              <a:gd name="connsiteY1623" fmla="*/ 352425 h 506730"/>
              <a:gd name="connsiteX1624" fmla="*/ 4010978 w 8814435"/>
              <a:gd name="connsiteY1624" fmla="*/ 440055 h 506730"/>
              <a:gd name="connsiteX1625" fmla="*/ 3965258 w 8814435"/>
              <a:gd name="connsiteY1625" fmla="*/ 393383 h 506730"/>
              <a:gd name="connsiteX1626" fmla="*/ 4010978 w 8814435"/>
              <a:gd name="connsiteY1626" fmla="*/ 346710 h 506730"/>
              <a:gd name="connsiteX1627" fmla="*/ 4056698 w 8814435"/>
              <a:gd name="connsiteY1627" fmla="*/ 393383 h 506730"/>
              <a:gd name="connsiteX1628" fmla="*/ 4010978 w 8814435"/>
              <a:gd name="connsiteY1628" fmla="*/ 440055 h 506730"/>
              <a:gd name="connsiteX1629" fmla="*/ 4030028 w 8814435"/>
              <a:gd name="connsiteY1629" fmla="*/ 54293 h 506730"/>
              <a:gd name="connsiteX1630" fmla="*/ 3966210 w 8814435"/>
              <a:gd name="connsiteY1630" fmla="*/ 118110 h 506730"/>
              <a:gd name="connsiteX1631" fmla="*/ 4030028 w 8814435"/>
              <a:gd name="connsiteY1631" fmla="*/ 181928 h 506730"/>
              <a:gd name="connsiteX1632" fmla="*/ 4093845 w 8814435"/>
              <a:gd name="connsiteY1632" fmla="*/ 118110 h 506730"/>
              <a:gd name="connsiteX1633" fmla="*/ 4030028 w 8814435"/>
              <a:gd name="connsiteY1633" fmla="*/ 54293 h 506730"/>
              <a:gd name="connsiteX1634" fmla="*/ 4030028 w 8814435"/>
              <a:gd name="connsiteY1634" fmla="*/ 164783 h 506730"/>
              <a:gd name="connsiteX1635" fmla="*/ 3985260 w 8814435"/>
              <a:gd name="connsiteY1635" fmla="*/ 118110 h 506730"/>
              <a:gd name="connsiteX1636" fmla="*/ 4030028 w 8814435"/>
              <a:gd name="connsiteY1636" fmla="*/ 71438 h 506730"/>
              <a:gd name="connsiteX1637" fmla="*/ 4075748 w 8814435"/>
              <a:gd name="connsiteY1637" fmla="*/ 118110 h 506730"/>
              <a:gd name="connsiteX1638" fmla="*/ 4030028 w 8814435"/>
              <a:gd name="connsiteY1638" fmla="*/ 164783 h 506730"/>
              <a:gd name="connsiteX1639" fmla="*/ 3919538 w 8814435"/>
              <a:gd name="connsiteY1639" fmla="*/ 180023 h 506730"/>
              <a:gd name="connsiteX1640" fmla="*/ 3938588 w 8814435"/>
              <a:gd name="connsiteY1640" fmla="*/ 180023 h 506730"/>
              <a:gd name="connsiteX1641" fmla="*/ 3938588 w 8814435"/>
              <a:gd name="connsiteY1641" fmla="*/ 57150 h 506730"/>
              <a:gd name="connsiteX1642" fmla="*/ 3919538 w 8814435"/>
              <a:gd name="connsiteY1642" fmla="*/ 57150 h 506730"/>
              <a:gd name="connsiteX1643" fmla="*/ 3919538 w 8814435"/>
              <a:gd name="connsiteY1643" fmla="*/ 180023 h 506730"/>
              <a:gd name="connsiteX1644" fmla="*/ 4364355 w 8814435"/>
              <a:gd name="connsiteY1644" fmla="*/ 110490 h 506730"/>
              <a:gd name="connsiteX1645" fmla="*/ 4364355 w 8814435"/>
              <a:gd name="connsiteY1645" fmla="*/ 180023 h 506730"/>
              <a:gd name="connsiteX1646" fmla="*/ 4383405 w 8814435"/>
              <a:gd name="connsiteY1646" fmla="*/ 180023 h 506730"/>
              <a:gd name="connsiteX1647" fmla="*/ 4383405 w 8814435"/>
              <a:gd name="connsiteY1647" fmla="*/ 109538 h 506730"/>
              <a:gd name="connsiteX1648" fmla="*/ 4331018 w 8814435"/>
              <a:gd name="connsiteY1648" fmla="*/ 54293 h 506730"/>
              <a:gd name="connsiteX1649" fmla="*/ 4288155 w 8814435"/>
              <a:gd name="connsiteY1649" fmla="*/ 77153 h 506730"/>
              <a:gd name="connsiteX1650" fmla="*/ 4288155 w 8814435"/>
              <a:gd name="connsiteY1650" fmla="*/ 57150 h 506730"/>
              <a:gd name="connsiteX1651" fmla="*/ 4270058 w 8814435"/>
              <a:gd name="connsiteY1651" fmla="*/ 57150 h 506730"/>
              <a:gd name="connsiteX1652" fmla="*/ 4270058 w 8814435"/>
              <a:gd name="connsiteY1652" fmla="*/ 180975 h 506730"/>
              <a:gd name="connsiteX1653" fmla="*/ 4289108 w 8814435"/>
              <a:gd name="connsiteY1653" fmla="*/ 180975 h 506730"/>
              <a:gd name="connsiteX1654" fmla="*/ 4289108 w 8814435"/>
              <a:gd name="connsiteY1654" fmla="*/ 112395 h 506730"/>
              <a:gd name="connsiteX1655" fmla="*/ 4328160 w 8814435"/>
              <a:gd name="connsiteY1655" fmla="*/ 72390 h 506730"/>
              <a:gd name="connsiteX1656" fmla="*/ 4364355 w 8814435"/>
              <a:gd name="connsiteY1656" fmla="*/ 110490 h 506730"/>
              <a:gd name="connsiteX1657" fmla="*/ 4531995 w 8814435"/>
              <a:gd name="connsiteY1657" fmla="*/ 151448 h 506730"/>
              <a:gd name="connsiteX1658" fmla="*/ 4515803 w 8814435"/>
              <a:gd name="connsiteY1658" fmla="*/ 141923 h 506730"/>
              <a:gd name="connsiteX1659" fmla="*/ 4474845 w 8814435"/>
              <a:gd name="connsiteY1659" fmla="*/ 165735 h 506730"/>
              <a:gd name="connsiteX1660" fmla="*/ 4428173 w 8814435"/>
              <a:gd name="connsiteY1660" fmla="*/ 125730 h 506730"/>
              <a:gd name="connsiteX1661" fmla="*/ 4536758 w 8814435"/>
              <a:gd name="connsiteY1661" fmla="*/ 125730 h 506730"/>
              <a:gd name="connsiteX1662" fmla="*/ 4536758 w 8814435"/>
              <a:gd name="connsiteY1662" fmla="*/ 117158 h 506730"/>
              <a:gd name="connsiteX1663" fmla="*/ 4473893 w 8814435"/>
              <a:gd name="connsiteY1663" fmla="*/ 54293 h 506730"/>
              <a:gd name="connsiteX1664" fmla="*/ 4409123 w 8814435"/>
              <a:gd name="connsiteY1664" fmla="*/ 119063 h 506730"/>
              <a:gd name="connsiteX1665" fmla="*/ 4473893 w 8814435"/>
              <a:gd name="connsiteY1665" fmla="*/ 182880 h 506730"/>
              <a:gd name="connsiteX1666" fmla="*/ 4531995 w 8814435"/>
              <a:gd name="connsiteY1666" fmla="*/ 151448 h 506730"/>
              <a:gd name="connsiteX1667" fmla="*/ 4473893 w 8814435"/>
              <a:gd name="connsiteY1667" fmla="*/ 71438 h 506730"/>
              <a:gd name="connsiteX1668" fmla="*/ 4517708 w 8814435"/>
              <a:gd name="connsiteY1668" fmla="*/ 109538 h 506730"/>
              <a:gd name="connsiteX1669" fmla="*/ 4428173 w 8814435"/>
              <a:gd name="connsiteY1669" fmla="*/ 109538 h 506730"/>
              <a:gd name="connsiteX1670" fmla="*/ 4473893 w 8814435"/>
              <a:gd name="connsiteY1670" fmla="*/ 71438 h 506730"/>
              <a:gd name="connsiteX1671" fmla="*/ 5141595 w 8814435"/>
              <a:gd name="connsiteY1671" fmla="*/ 328613 h 506730"/>
              <a:gd name="connsiteX1672" fmla="*/ 5098733 w 8814435"/>
              <a:gd name="connsiteY1672" fmla="*/ 351473 h 506730"/>
              <a:gd name="connsiteX1673" fmla="*/ 5098733 w 8814435"/>
              <a:gd name="connsiteY1673" fmla="*/ 330518 h 506730"/>
              <a:gd name="connsiteX1674" fmla="*/ 5080635 w 8814435"/>
              <a:gd name="connsiteY1674" fmla="*/ 330518 h 506730"/>
              <a:gd name="connsiteX1675" fmla="*/ 5080635 w 8814435"/>
              <a:gd name="connsiteY1675" fmla="*/ 454343 h 506730"/>
              <a:gd name="connsiteX1676" fmla="*/ 5099685 w 8814435"/>
              <a:gd name="connsiteY1676" fmla="*/ 454343 h 506730"/>
              <a:gd name="connsiteX1677" fmla="*/ 5099685 w 8814435"/>
              <a:gd name="connsiteY1677" fmla="*/ 385763 h 506730"/>
              <a:gd name="connsiteX1678" fmla="*/ 5138738 w 8814435"/>
              <a:gd name="connsiteY1678" fmla="*/ 345758 h 506730"/>
              <a:gd name="connsiteX1679" fmla="*/ 5175885 w 8814435"/>
              <a:gd name="connsiteY1679" fmla="*/ 385763 h 506730"/>
              <a:gd name="connsiteX1680" fmla="*/ 5175885 w 8814435"/>
              <a:gd name="connsiteY1680" fmla="*/ 455295 h 506730"/>
              <a:gd name="connsiteX1681" fmla="*/ 5194935 w 8814435"/>
              <a:gd name="connsiteY1681" fmla="*/ 455295 h 506730"/>
              <a:gd name="connsiteX1682" fmla="*/ 5194935 w 8814435"/>
              <a:gd name="connsiteY1682" fmla="*/ 384810 h 506730"/>
              <a:gd name="connsiteX1683" fmla="*/ 5141595 w 8814435"/>
              <a:gd name="connsiteY1683" fmla="*/ 328613 h 506730"/>
              <a:gd name="connsiteX1684" fmla="*/ 4184333 w 8814435"/>
              <a:gd name="connsiteY1684" fmla="*/ 54293 h 506730"/>
              <a:gd name="connsiteX1685" fmla="*/ 4141470 w 8814435"/>
              <a:gd name="connsiteY1685" fmla="*/ 77153 h 506730"/>
              <a:gd name="connsiteX1686" fmla="*/ 4141470 w 8814435"/>
              <a:gd name="connsiteY1686" fmla="*/ 57150 h 506730"/>
              <a:gd name="connsiteX1687" fmla="*/ 4123373 w 8814435"/>
              <a:gd name="connsiteY1687" fmla="*/ 57150 h 506730"/>
              <a:gd name="connsiteX1688" fmla="*/ 4123373 w 8814435"/>
              <a:gd name="connsiteY1688" fmla="*/ 180975 h 506730"/>
              <a:gd name="connsiteX1689" fmla="*/ 4142423 w 8814435"/>
              <a:gd name="connsiteY1689" fmla="*/ 180975 h 506730"/>
              <a:gd name="connsiteX1690" fmla="*/ 4142423 w 8814435"/>
              <a:gd name="connsiteY1690" fmla="*/ 112395 h 506730"/>
              <a:gd name="connsiteX1691" fmla="*/ 4181475 w 8814435"/>
              <a:gd name="connsiteY1691" fmla="*/ 72390 h 506730"/>
              <a:gd name="connsiteX1692" fmla="*/ 4218623 w 8814435"/>
              <a:gd name="connsiteY1692" fmla="*/ 112395 h 506730"/>
              <a:gd name="connsiteX1693" fmla="*/ 4218623 w 8814435"/>
              <a:gd name="connsiteY1693" fmla="*/ 181928 h 506730"/>
              <a:gd name="connsiteX1694" fmla="*/ 4237673 w 8814435"/>
              <a:gd name="connsiteY1694" fmla="*/ 181928 h 506730"/>
              <a:gd name="connsiteX1695" fmla="*/ 4237673 w 8814435"/>
              <a:gd name="connsiteY1695" fmla="*/ 111443 h 506730"/>
              <a:gd name="connsiteX1696" fmla="*/ 4184333 w 8814435"/>
              <a:gd name="connsiteY1696" fmla="*/ 54293 h 506730"/>
              <a:gd name="connsiteX1697" fmla="*/ 2473643 w 8814435"/>
              <a:gd name="connsiteY1697" fmla="*/ 144780 h 506730"/>
              <a:gd name="connsiteX1698" fmla="*/ 2428875 w 8814435"/>
              <a:gd name="connsiteY1698" fmla="*/ 109538 h 506730"/>
              <a:gd name="connsiteX1699" fmla="*/ 2394585 w 8814435"/>
              <a:gd name="connsiteY1699" fmla="*/ 90488 h 506730"/>
              <a:gd name="connsiteX1700" fmla="*/ 2421255 w 8814435"/>
              <a:gd name="connsiteY1700" fmla="*/ 70485 h 506730"/>
              <a:gd name="connsiteX1701" fmla="*/ 2455545 w 8814435"/>
              <a:gd name="connsiteY1701" fmla="*/ 86678 h 506730"/>
              <a:gd name="connsiteX1702" fmla="*/ 2470785 w 8814435"/>
              <a:gd name="connsiteY1702" fmla="*/ 76200 h 506730"/>
              <a:gd name="connsiteX1703" fmla="*/ 2421255 w 8814435"/>
              <a:gd name="connsiteY1703" fmla="*/ 54293 h 506730"/>
              <a:gd name="connsiteX1704" fmla="*/ 2375535 w 8814435"/>
              <a:gd name="connsiteY1704" fmla="*/ 90488 h 506730"/>
              <a:gd name="connsiteX1705" fmla="*/ 2419350 w 8814435"/>
              <a:gd name="connsiteY1705" fmla="*/ 124778 h 506730"/>
              <a:gd name="connsiteX1706" fmla="*/ 2454593 w 8814435"/>
              <a:gd name="connsiteY1706" fmla="*/ 144780 h 506730"/>
              <a:gd name="connsiteX1707" fmla="*/ 2425065 w 8814435"/>
              <a:gd name="connsiteY1707" fmla="*/ 166688 h 506730"/>
              <a:gd name="connsiteX1708" fmla="*/ 2385060 w 8814435"/>
              <a:gd name="connsiteY1708" fmla="*/ 146685 h 506730"/>
              <a:gd name="connsiteX1709" fmla="*/ 2368868 w 8814435"/>
              <a:gd name="connsiteY1709" fmla="*/ 158115 h 506730"/>
              <a:gd name="connsiteX1710" fmla="*/ 2424113 w 8814435"/>
              <a:gd name="connsiteY1710" fmla="*/ 183833 h 506730"/>
              <a:gd name="connsiteX1711" fmla="*/ 2473643 w 8814435"/>
              <a:gd name="connsiteY1711" fmla="*/ 144780 h 506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Lst>
            <a:rect l="l" t="t" r="r" b="b"/>
            <a:pathLst>
              <a:path w="8814435" h="506730">
                <a:moveTo>
                  <a:pt x="989648" y="278130"/>
                </a:moveTo>
                <a:cubicBezTo>
                  <a:pt x="981075" y="278130"/>
                  <a:pt x="975360" y="284798"/>
                  <a:pt x="975360" y="293370"/>
                </a:cubicBezTo>
                <a:cubicBezTo>
                  <a:pt x="975360" y="301943"/>
                  <a:pt x="981075" y="308610"/>
                  <a:pt x="989648" y="308610"/>
                </a:cubicBezTo>
                <a:cubicBezTo>
                  <a:pt x="998220" y="308610"/>
                  <a:pt x="1004888" y="301943"/>
                  <a:pt x="1004888" y="293370"/>
                </a:cubicBezTo>
                <a:cubicBezTo>
                  <a:pt x="1004888" y="284798"/>
                  <a:pt x="998220" y="278130"/>
                  <a:pt x="989648" y="278130"/>
                </a:cubicBezTo>
                <a:close/>
                <a:moveTo>
                  <a:pt x="1000125" y="3810"/>
                </a:moveTo>
                <a:cubicBezTo>
                  <a:pt x="991553" y="3810"/>
                  <a:pt x="985838" y="10478"/>
                  <a:pt x="985838" y="19050"/>
                </a:cubicBezTo>
                <a:cubicBezTo>
                  <a:pt x="985838" y="27623"/>
                  <a:pt x="991553" y="34290"/>
                  <a:pt x="1000125" y="34290"/>
                </a:cubicBezTo>
                <a:cubicBezTo>
                  <a:pt x="1008698" y="34290"/>
                  <a:pt x="1015365" y="27623"/>
                  <a:pt x="1015365" y="19050"/>
                </a:cubicBezTo>
                <a:cubicBezTo>
                  <a:pt x="1015365" y="10478"/>
                  <a:pt x="1009650" y="3810"/>
                  <a:pt x="1000125" y="3810"/>
                </a:cubicBezTo>
                <a:close/>
                <a:moveTo>
                  <a:pt x="945833" y="164783"/>
                </a:moveTo>
                <a:cubicBezTo>
                  <a:pt x="935355" y="164783"/>
                  <a:pt x="927735" y="159068"/>
                  <a:pt x="927735" y="142875"/>
                </a:cubicBezTo>
                <a:lnTo>
                  <a:pt x="927735" y="73343"/>
                </a:lnTo>
                <a:lnTo>
                  <a:pt x="963930" y="73343"/>
                </a:lnTo>
                <a:lnTo>
                  <a:pt x="963930" y="57150"/>
                </a:lnTo>
                <a:lnTo>
                  <a:pt x="927735" y="57150"/>
                </a:lnTo>
                <a:lnTo>
                  <a:pt x="927735" y="18098"/>
                </a:lnTo>
                <a:lnTo>
                  <a:pt x="909638" y="29528"/>
                </a:lnTo>
                <a:lnTo>
                  <a:pt x="909638" y="57150"/>
                </a:lnTo>
                <a:lnTo>
                  <a:pt x="885825" y="57150"/>
                </a:lnTo>
                <a:lnTo>
                  <a:pt x="885825" y="74295"/>
                </a:lnTo>
                <a:lnTo>
                  <a:pt x="909638" y="74295"/>
                </a:lnTo>
                <a:lnTo>
                  <a:pt x="909638" y="142875"/>
                </a:lnTo>
                <a:cubicBezTo>
                  <a:pt x="909638" y="170498"/>
                  <a:pt x="922020" y="181928"/>
                  <a:pt x="944880" y="181928"/>
                </a:cubicBezTo>
                <a:cubicBezTo>
                  <a:pt x="955358" y="181928"/>
                  <a:pt x="962978" y="179070"/>
                  <a:pt x="970598" y="173355"/>
                </a:cubicBezTo>
                <a:lnTo>
                  <a:pt x="961073" y="158115"/>
                </a:lnTo>
                <a:cubicBezTo>
                  <a:pt x="956310" y="162878"/>
                  <a:pt x="951548" y="164783"/>
                  <a:pt x="945833" y="164783"/>
                </a:cubicBezTo>
                <a:close/>
                <a:moveTo>
                  <a:pt x="991553" y="180023"/>
                </a:moveTo>
                <a:lnTo>
                  <a:pt x="1010603" y="180023"/>
                </a:lnTo>
                <a:lnTo>
                  <a:pt x="1010603" y="57150"/>
                </a:lnTo>
                <a:lnTo>
                  <a:pt x="991553" y="57150"/>
                </a:lnTo>
                <a:lnTo>
                  <a:pt x="991553" y="180023"/>
                </a:lnTo>
                <a:close/>
                <a:moveTo>
                  <a:pt x="980123" y="454343"/>
                </a:moveTo>
                <a:lnTo>
                  <a:pt x="999173" y="454343"/>
                </a:lnTo>
                <a:lnTo>
                  <a:pt x="999173" y="330518"/>
                </a:lnTo>
                <a:lnTo>
                  <a:pt x="980123" y="330518"/>
                </a:lnTo>
                <a:lnTo>
                  <a:pt x="980123" y="454343"/>
                </a:lnTo>
                <a:close/>
                <a:moveTo>
                  <a:pt x="1869758" y="110490"/>
                </a:moveTo>
                <a:lnTo>
                  <a:pt x="1869758" y="180023"/>
                </a:lnTo>
                <a:lnTo>
                  <a:pt x="1888808" y="180023"/>
                </a:lnTo>
                <a:lnTo>
                  <a:pt x="1888808" y="109538"/>
                </a:lnTo>
                <a:cubicBezTo>
                  <a:pt x="1888808" y="75248"/>
                  <a:pt x="1868805" y="54293"/>
                  <a:pt x="1836420" y="54293"/>
                </a:cubicBezTo>
                <a:cubicBezTo>
                  <a:pt x="1817370" y="54293"/>
                  <a:pt x="1802130" y="63818"/>
                  <a:pt x="1793558" y="77153"/>
                </a:cubicBezTo>
                <a:lnTo>
                  <a:pt x="1793558" y="57150"/>
                </a:lnTo>
                <a:lnTo>
                  <a:pt x="1775460" y="57150"/>
                </a:lnTo>
                <a:lnTo>
                  <a:pt x="1775460" y="180975"/>
                </a:lnTo>
                <a:lnTo>
                  <a:pt x="1794510" y="180975"/>
                </a:lnTo>
                <a:lnTo>
                  <a:pt x="1794510" y="112395"/>
                </a:lnTo>
                <a:cubicBezTo>
                  <a:pt x="1794510" y="88583"/>
                  <a:pt x="1811655" y="72390"/>
                  <a:pt x="1833563" y="72390"/>
                </a:cubicBezTo>
                <a:cubicBezTo>
                  <a:pt x="1856423" y="71438"/>
                  <a:pt x="1869758" y="86678"/>
                  <a:pt x="1869758" y="110490"/>
                </a:cubicBezTo>
                <a:close/>
                <a:moveTo>
                  <a:pt x="2016443" y="110490"/>
                </a:moveTo>
                <a:lnTo>
                  <a:pt x="2016443" y="180023"/>
                </a:lnTo>
                <a:lnTo>
                  <a:pt x="2035493" y="180023"/>
                </a:lnTo>
                <a:lnTo>
                  <a:pt x="2035493" y="109538"/>
                </a:lnTo>
                <a:cubicBezTo>
                  <a:pt x="2035493" y="75248"/>
                  <a:pt x="2015490" y="54293"/>
                  <a:pt x="1983105" y="54293"/>
                </a:cubicBezTo>
                <a:cubicBezTo>
                  <a:pt x="1964055" y="54293"/>
                  <a:pt x="1948815" y="63818"/>
                  <a:pt x="1940243" y="77153"/>
                </a:cubicBezTo>
                <a:lnTo>
                  <a:pt x="1940243" y="57150"/>
                </a:lnTo>
                <a:lnTo>
                  <a:pt x="1922145" y="57150"/>
                </a:lnTo>
                <a:lnTo>
                  <a:pt x="1922145" y="180975"/>
                </a:lnTo>
                <a:lnTo>
                  <a:pt x="1941195" y="180975"/>
                </a:lnTo>
                <a:lnTo>
                  <a:pt x="1941195" y="112395"/>
                </a:lnTo>
                <a:cubicBezTo>
                  <a:pt x="1941195" y="88583"/>
                  <a:pt x="1958340" y="72390"/>
                  <a:pt x="1980248" y="72390"/>
                </a:cubicBezTo>
                <a:cubicBezTo>
                  <a:pt x="2003108" y="71438"/>
                  <a:pt x="2016443" y="86678"/>
                  <a:pt x="2016443" y="110490"/>
                </a:cubicBezTo>
                <a:close/>
                <a:moveTo>
                  <a:pt x="1888808" y="328613"/>
                </a:moveTo>
                <a:cubicBezTo>
                  <a:pt x="1870710" y="328613"/>
                  <a:pt x="1851660" y="338138"/>
                  <a:pt x="1842135" y="353378"/>
                </a:cubicBezTo>
                <a:lnTo>
                  <a:pt x="1842135" y="330518"/>
                </a:lnTo>
                <a:lnTo>
                  <a:pt x="1824038" y="330518"/>
                </a:lnTo>
                <a:lnTo>
                  <a:pt x="1824038" y="501968"/>
                </a:lnTo>
                <a:lnTo>
                  <a:pt x="1842135" y="501968"/>
                </a:lnTo>
                <a:lnTo>
                  <a:pt x="1842135" y="433388"/>
                </a:lnTo>
                <a:cubicBezTo>
                  <a:pt x="1851660" y="448628"/>
                  <a:pt x="1869758" y="457200"/>
                  <a:pt x="1887855" y="457200"/>
                </a:cubicBezTo>
                <a:cubicBezTo>
                  <a:pt x="1923098" y="457200"/>
                  <a:pt x="1950720" y="430530"/>
                  <a:pt x="1950720" y="393383"/>
                </a:cubicBezTo>
                <a:cubicBezTo>
                  <a:pt x="1950720" y="356235"/>
                  <a:pt x="1923098" y="328613"/>
                  <a:pt x="1888808" y="328613"/>
                </a:cubicBezTo>
                <a:close/>
                <a:moveTo>
                  <a:pt x="1886903" y="440055"/>
                </a:moveTo>
                <a:cubicBezTo>
                  <a:pt x="1860233" y="440055"/>
                  <a:pt x="1841183" y="419100"/>
                  <a:pt x="1841183" y="393383"/>
                </a:cubicBezTo>
                <a:cubicBezTo>
                  <a:pt x="1841183" y="367665"/>
                  <a:pt x="1861185" y="346710"/>
                  <a:pt x="1886903" y="346710"/>
                </a:cubicBezTo>
                <a:cubicBezTo>
                  <a:pt x="1912620" y="346710"/>
                  <a:pt x="1932623" y="367665"/>
                  <a:pt x="1932623" y="393383"/>
                </a:cubicBezTo>
                <a:cubicBezTo>
                  <a:pt x="1931670" y="420053"/>
                  <a:pt x="1912620" y="440055"/>
                  <a:pt x="1886903" y="440055"/>
                </a:cubicBezTo>
                <a:close/>
                <a:moveTo>
                  <a:pt x="1737360" y="328613"/>
                </a:moveTo>
                <a:cubicBezTo>
                  <a:pt x="1711643" y="328613"/>
                  <a:pt x="1693545" y="339090"/>
                  <a:pt x="1681163" y="355283"/>
                </a:cubicBezTo>
                <a:lnTo>
                  <a:pt x="1697355" y="365760"/>
                </a:lnTo>
                <a:cubicBezTo>
                  <a:pt x="1705928" y="352425"/>
                  <a:pt x="1718310" y="344805"/>
                  <a:pt x="1736408" y="344805"/>
                </a:cubicBezTo>
                <a:cubicBezTo>
                  <a:pt x="1760220" y="344805"/>
                  <a:pt x="1772603" y="357188"/>
                  <a:pt x="1772603" y="376238"/>
                </a:cubicBezTo>
                <a:lnTo>
                  <a:pt x="1772603" y="381000"/>
                </a:lnTo>
                <a:lnTo>
                  <a:pt x="1733550" y="381000"/>
                </a:lnTo>
                <a:cubicBezTo>
                  <a:pt x="1699260" y="381000"/>
                  <a:pt x="1677353" y="395288"/>
                  <a:pt x="1677353" y="421005"/>
                </a:cubicBezTo>
                <a:cubicBezTo>
                  <a:pt x="1677353" y="441008"/>
                  <a:pt x="1691640" y="457200"/>
                  <a:pt x="1721168" y="457200"/>
                </a:cubicBezTo>
                <a:cubicBezTo>
                  <a:pt x="1742123" y="457200"/>
                  <a:pt x="1761173" y="447675"/>
                  <a:pt x="1772603" y="433388"/>
                </a:cubicBezTo>
                <a:lnTo>
                  <a:pt x="1772603" y="455295"/>
                </a:lnTo>
                <a:lnTo>
                  <a:pt x="1790700" y="455295"/>
                </a:lnTo>
                <a:lnTo>
                  <a:pt x="1790700" y="376238"/>
                </a:lnTo>
                <a:cubicBezTo>
                  <a:pt x="1790700" y="348615"/>
                  <a:pt x="1771650" y="328613"/>
                  <a:pt x="1737360" y="328613"/>
                </a:cubicBezTo>
                <a:close/>
                <a:moveTo>
                  <a:pt x="1772603" y="412433"/>
                </a:moveTo>
                <a:cubicBezTo>
                  <a:pt x="1763078" y="430530"/>
                  <a:pt x="1743075" y="440055"/>
                  <a:pt x="1724978" y="440055"/>
                </a:cubicBezTo>
                <a:cubicBezTo>
                  <a:pt x="1705928" y="440055"/>
                  <a:pt x="1696403" y="430530"/>
                  <a:pt x="1696403" y="419100"/>
                </a:cubicBezTo>
                <a:cubicBezTo>
                  <a:pt x="1696403" y="403860"/>
                  <a:pt x="1708785" y="395288"/>
                  <a:pt x="1734503" y="395288"/>
                </a:cubicBezTo>
                <a:lnTo>
                  <a:pt x="1772603" y="395288"/>
                </a:lnTo>
                <a:lnTo>
                  <a:pt x="1772603" y="412433"/>
                </a:lnTo>
                <a:close/>
                <a:moveTo>
                  <a:pt x="909638" y="382905"/>
                </a:moveTo>
                <a:cubicBezTo>
                  <a:pt x="890588" y="379095"/>
                  <a:pt x="875348" y="376238"/>
                  <a:pt x="875348" y="363855"/>
                </a:cubicBezTo>
                <a:cubicBezTo>
                  <a:pt x="875348" y="352425"/>
                  <a:pt x="882968" y="343853"/>
                  <a:pt x="902018" y="343853"/>
                </a:cubicBezTo>
                <a:cubicBezTo>
                  <a:pt x="918210" y="343853"/>
                  <a:pt x="928688" y="350520"/>
                  <a:pt x="936308" y="360045"/>
                </a:cubicBezTo>
                <a:lnTo>
                  <a:pt x="951548" y="349568"/>
                </a:lnTo>
                <a:cubicBezTo>
                  <a:pt x="940118" y="336233"/>
                  <a:pt x="924878" y="327660"/>
                  <a:pt x="902018" y="327660"/>
                </a:cubicBezTo>
                <a:cubicBezTo>
                  <a:pt x="872490" y="327660"/>
                  <a:pt x="856298" y="344805"/>
                  <a:pt x="856298" y="363855"/>
                </a:cubicBezTo>
                <a:cubicBezTo>
                  <a:pt x="856298" y="388620"/>
                  <a:pt x="879158" y="394335"/>
                  <a:pt x="900113" y="398145"/>
                </a:cubicBezTo>
                <a:cubicBezTo>
                  <a:pt x="918210" y="401955"/>
                  <a:pt x="935355" y="404813"/>
                  <a:pt x="935355" y="418148"/>
                </a:cubicBezTo>
                <a:cubicBezTo>
                  <a:pt x="935355" y="430530"/>
                  <a:pt x="924878" y="440055"/>
                  <a:pt x="905828" y="440055"/>
                </a:cubicBezTo>
                <a:cubicBezTo>
                  <a:pt x="886778" y="440055"/>
                  <a:pt x="874395" y="432435"/>
                  <a:pt x="865823" y="420053"/>
                </a:cubicBezTo>
                <a:lnTo>
                  <a:pt x="849630" y="431483"/>
                </a:lnTo>
                <a:cubicBezTo>
                  <a:pt x="861060" y="447675"/>
                  <a:pt x="878205" y="457200"/>
                  <a:pt x="904875" y="457200"/>
                </a:cubicBezTo>
                <a:cubicBezTo>
                  <a:pt x="937260" y="457200"/>
                  <a:pt x="953453" y="438150"/>
                  <a:pt x="953453" y="419100"/>
                </a:cubicBezTo>
                <a:cubicBezTo>
                  <a:pt x="954405" y="393383"/>
                  <a:pt x="930593" y="387668"/>
                  <a:pt x="909638" y="382905"/>
                </a:cubicBezTo>
                <a:close/>
                <a:moveTo>
                  <a:pt x="2194560" y="328613"/>
                </a:moveTo>
                <a:cubicBezTo>
                  <a:pt x="2158365" y="328613"/>
                  <a:pt x="2130743" y="357188"/>
                  <a:pt x="2130743" y="392430"/>
                </a:cubicBezTo>
                <a:cubicBezTo>
                  <a:pt x="2130743" y="428625"/>
                  <a:pt x="2158365" y="456248"/>
                  <a:pt x="2194560" y="456248"/>
                </a:cubicBezTo>
                <a:cubicBezTo>
                  <a:pt x="2230755" y="456248"/>
                  <a:pt x="2258378" y="427673"/>
                  <a:pt x="2258378" y="392430"/>
                </a:cubicBezTo>
                <a:cubicBezTo>
                  <a:pt x="2258378" y="357188"/>
                  <a:pt x="2229803" y="328613"/>
                  <a:pt x="2194560" y="328613"/>
                </a:cubicBezTo>
                <a:close/>
                <a:moveTo>
                  <a:pt x="2194560" y="439103"/>
                </a:moveTo>
                <a:cubicBezTo>
                  <a:pt x="2168843" y="439103"/>
                  <a:pt x="2149793" y="419100"/>
                  <a:pt x="2149793" y="392430"/>
                </a:cubicBezTo>
                <a:cubicBezTo>
                  <a:pt x="2149793" y="365760"/>
                  <a:pt x="2168843" y="345758"/>
                  <a:pt x="2194560" y="345758"/>
                </a:cubicBezTo>
                <a:cubicBezTo>
                  <a:pt x="2220278" y="345758"/>
                  <a:pt x="2240280" y="365760"/>
                  <a:pt x="2240280" y="392430"/>
                </a:cubicBezTo>
                <a:cubicBezTo>
                  <a:pt x="2240280" y="419100"/>
                  <a:pt x="2220278" y="439103"/>
                  <a:pt x="2194560" y="439103"/>
                </a:cubicBezTo>
                <a:close/>
                <a:moveTo>
                  <a:pt x="2044065" y="328613"/>
                </a:moveTo>
                <a:cubicBezTo>
                  <a:pt x="2025968" y="328613"/>
                  <a:pt x="2006918" y="338138"/>
                  <a:pt x="1997393" y="353378"/>
                </a:cubicBezTo>
                <a:lnTo>
                  <a:pt x="1997393" y="330518"/>
                </a:lnTo>
                <a:lnTo>
                  <a:pt x="1979295" y="330518"/>
                </a:lnTo>
                <a:lnTo>
                  <a:pt x="1979295" y="501968"/>
                </a:lnTo>
                <a:lnTo>
                  <a:pt x="1997393" y="501968"/>
                </a:lnTo>
                <a:lnTo>
                  <a:pt x="1997393" y="433388"/>
                </a:lnTo>
                <a:cubicBezTo>
                  <a:pt x="2006918" y="448628"/>
                  <a:pt x="2025015" y="457200"/>
                  <a:pt x="2043113" y="457200"/>
                </a:cubicBezTo>
                <a:cubicBezTo>
                  <a:pt x="2078355" y="457200"/>
                  <a:pt x="2105978" y="430530"/>
                  <a:pt x="2105978" y="393383"/>
                </a:cubicBezTo>
                <a:cubicBezTo>
                  <a:pt x="2105978" y="356235"/>
                  <a:pt x="2078355" y="328613"/>
                  <a:pt x="2044065" y="328613"/>
                </a:cubicBezTo>
                <a:close/>
                <a:moveTo>
                  <a:pt x="2042160" y="440055"/>
                </a:moveTo>
                <a:cubicBezTo>
                  <a:pt x="2015490" y="440055"/>
                  <a:pt x="1996440" y="419100"/>
                  <a:pt x="1996440" y="393383"/>
                </a:cubicBezTo>
                <a:cubicBezTo>
                  <a:pt x="1996440" y="367665"/>
                  <a:pt x="2016443" y="346710"/>
                  <a:pt x="2042160" y="346710"/>
                </a:cubicBezTo>
                <a:cubicBezTo>
                  <a:pt x="2067878" y="346710"/>
                  <a:pt x="2087880" y="367665"/>
                  <a:pt x="2087880" y="393383"/>
                </a:cubicBezTo>
                <a:cubicBezTo>
                  <a:pt x="2087880" y="420053"/>
                  <a:pt x="2067878" y="440055"/>
                  <a:pt x="2042160" y="440055"/>
                </a:cubicBezTo>
                <a:close/>
                <a:moveTo>
                  <a:pt x="1746885" y="119063"/>
                </a:moveTo>
                <a:cubicBezTo>
                  <a:pt x="1746885" y="82868"/>
                  <a:pt x="1718310" y="55245"/>
                  <a:pt x="1683068" y="55245"/>
                </a:cubicBezTo>
                <a:cubicBezTo>
                  <a:pt x="1646873" y="55245"/>
                  <a:pt x="1619250" y="83820"/>
                  <a:pt x="1619250" y="119063"/>
                </a:cubicBezTo>
                <a:cubicBezTo>
                  <a:pt x="1619250" y="155258"/>
                  <a:pt x="1646873" y="182880"/>
                  <a:pt x="1683068" y="182880"/>
                </a:cubicBezTo>
                <a:cubicBezTo>
                  <a:pt x="1719263" y="182880"/>
                  <a:pt x="1746885" y="154305"/>
                  <a:pt x="1746885" y="119063"/>
                </a:cubicBezTo>
                <a:close/>
                <a:moveTo>
                  <a:pt x="1637348" y="119063"/>
                </a:moveTo>
                <a:cubicBezTo>
                  <a:pt x="1637348" y="92393"/>
                  <a:pt x="1656398" y="72390"/>
                  <a:pt x="1682115" y="72390"/>
                </a:cubicBezTo>
                <a:cubicBezTo>
                  <a:pt x="1707833" y="72390"/>
                  <a:pt x="1727835" y="92393"/>
                  <a:pt x="1727835" y="119063"/>
                </a:cubicBezTo>
                <a:cubicBezTo>
                  <a:pt x="1727835" y="145733"/>
                  <a:pt x="1708785" y="165735"/>
                  <a:pt x="1682115" y="165735"/>
                </a:cubicBezTo>
                <a:cubicBezTo>
                  <a:pt x="1657350" y="164783"/>
                  <a:pt x="1637348" y="144780"/>
                  <a:pt x="1637348" y="119063"/>
                </a:cubicBezTo>
                <a:close/>
                <a:moveTo>
                  <a:pt x="1244918" y="328613"/>
                </a:moveTo>
                <a:cubicBezTo>
                  <a:pt x="1225868" y="328613"/>
                  <a:pt x="1210628" y="338138"/>
                  <a:pt x="1202055" y="351473"/>
                </a:cubicBezTo>
                <a:lnTo>
                  <a:pt x="1202055" y="330518"/>
                </a:lnTo>
                <a:lnTo>
                  <a:pt x="1183958" y="330518"/>
                </a:lnTo>
                <a:lnTo>
                  <a:pt x="1183958" y="454343"/>
                </a:lnTo>
                <a:lnTo>
                  <a:pt x="1203008" y="454343"/>
                </a:lnTo>
                <a:lnTo>
                  <a:pt x="1203008" y="385763"/>
                </a:lnTo>
                <a:cubicBezTo>
                  <a:pt x="1203008" y="361950"/>
                  <a:pt x="1220153" y="345758"/>
                  <a:pt x="1242060" y="345758"/>
                </a:cubicBezTo>
                <a:cubicBezTo>
                  <a:pt x="1265873" y="345758"/>
                  <a:pt x="1279208" y="360998"/>
                  <a:pt x="1279208" y="385763"/>
                </a:cubicBezTo>
                <a:lnTo>
                  <a:pt x="1279208" y="455295"/>
                </a:lnTo>
                <a:lnTo>
                  <a:pt x="1298258" y="455295"/>
                </a:lnTo>
                <a:lnTo>
                  <a:pt x="1298258" y="384810"/>
                </a:lnTo>
                <a:cubicBezTo>
                  <a:pt x="1297305" y="349568"/>
                  <a:pt x="1277303" y="328613"/>
                  <a:pt x="1244918" y="328613"/>
                </a:cubicBezTo>
                <a:close/>
                <a:moveTo>
                  <a:pt x="1374458" y="141923"/>
                </a:moveTo>
                <a:cubicBezTo>
                  <a:pt x="1365885" y="157163"/>
                  <a:pt x="1352550" y="165735"/>
                  <a:pt x="1333500" y="165735"/>
                </a:cubicBezTo>
                <a:cubicBezTo>
                  <a:pt x="1307783" y="165735"/>
                  <a:pt x="1289685" y="148590"/>
                  <a:pt x="1286828" y="125730"/>
                </a:cubicBezTo>
                <a:lnTo>
                  <a:pt x="1395413" y="125730"/>
                </a:lnTo>
                <a:lnTo>
                  <a:pt x="1395413" y="117158"/>
                </a:lnTo>
                <a:cubicBezTo>
                  <a:pt x="1395413" y="80963"/>
                  <a:pt x="1368743" y="54293"/>
                  <a:pt x="1332548" y="54293"/>
                </a:cubicBezTo>
                <a:cubicBezTo>
                  <a:pt x="1295400" y="54293"/>
                  <a:pt x="1267778" y="82868"/>
                  <a:pt x="1267778" y="119063"/>
                </a:cubicBezTo>
                <a:cubicBezTo>
                  <a:pt x="1267778" y="155258"/>
                  <a:pt x="1293495" y="182880"/>
                  <a:pt x="1332548" y="182880"/>
                </a:cubicBezTo>
                <a:cubicBezTo>
                  <a:pt x="1359218" y="182880"/>
                  <a:pt x="1377315" y="171450"/>
                  <a:pt x="1389698" y="151448"/>
                </a:cubicBezTo>
                <a:lnTo>
                  <a:pt x="1374458" y="141923"/>
                </a:lnTo>
                <a:close/>
                <a:moveTo>
                  <a:pt x="1332548" y="71438"/>
                </a:moveTo>
                <a:cubicBezTo>
                  <a:pt x="1356360" y="71438"/>
                  <a:pt x="1373505" y="86678"/>
                  <a:pt x="1376363" y="109538"/>
                </a:cubicBezTo>
                <a:lnTo>
                  <a:pt x="1286828" y="109538"/>
                </a:lnTo>
                <a:cubicBezTo>
                  <a:pt x="1291590" y="87630"/>
                  <a:pt x="1308735" y="71438"/>
                  <a:pt x="1332548" y="71438"/>
                </a:cubicBezTo>
                <a:close/>
                <a:moveTo>
                  <a:pt x="1091565" y="328613"/>
                </a:moveTo>
                <a:cubicBezTo>
                  <a:pt x="1055370" y="328613"/>
                  <a:pt x="1027748" y="357188"/>
                  <a:pt x="1027748" y="392430"/>
                </a:cubicBezTo>
                <a:cubicBezTo>
                  <a:pt x="1027748" y="428625"/>
                  <a:pt x="1055370" y="456248"/>
                  <a:pt x="1091565" y="456248"/>
                </a:cubicBezTo>
                <a:cubicBezTo>
                  <a:pt x="1127760" y="456248"/>
                  <a:pt x="1155383" y="427673"/>
                  <a:pt x="1155383" y="392430"/>
                </a:cubicBezTo>
                <a:cubicBezTo>
                  <a:pt x="1155383" y="357188"/>
                  <a:pt x="1127760" y="328613"/>
                  <a:pt x="1091565" y="328613"/>
                </a:cubicBezTo>
                <a:close/>
                <a:moveTo>
                  <a:pt x="1091565" y="439103"/>
                </a:moveTo>
                <a:cubicBezTo>
                  <a:pt x="1065848" y="439103"/>
                  <a:pt x="1046798" y="419100"/>
                  <a:pt x="1046798" y="392430"/>
                </a:cubicBezTo>
                <a:cubicBezTo>
                  <a:pt x="1046798" y="365760"/>
                  <a:pt x="1065848" y="345758"/>
                  <a:pt x="1091565" y="345758"/>
                </a:cubicBezTo>
                <a:cubicBezTo>
                  <a:pt x="1117283" y="345758"/>
                  <a:pt x="1137285" y="365760"/>
                  <a:pt x="1137285" y="392430"/>
                </a:cubicBezTo>
                <a:cubicBezTo>
                  <a:pt x="1137285" y="419100"/>
                  <a:pt x="1117283" y="439103"/>
                  <a:pt x="1091565" y="439103"/>
                </a:cubicBezTo>
                <a:close/>
                <a:moveTo>
                  <a:pt x="1222058" y="107633"/>
                </a:moveTo>
                <a:lnTo>
                  <a:pt x="1222058" y="180023"/>
                </a:lnTo>
                <a:lnTo>
                  <a:pt x="1241108" y="180023"/>
                </a:lnTo>
                <a:lnTo>
                  <a:pt x="1241108" y="107633"/>
                </a:lnTo>
                <a:cubicBezTo>
                  <a:pt x="1241108" y="75248"/>
                  <a:pt x="1223010" y="54293"/>
                  <a:pt x="1188720" y="54293"/>
                </a:cubicBezTo>
                <a:cubicBezTo>
                  <a:pt x="1167765" y="54293"/>
                  <a:pt x="1152525" y="64770"/>
                  <a:pt x="1143953" y="80010"/>
                </a:cubicBezTo>
                <a:cubicBezTo>
                  <a:pt x="1137285" y="64770"/>
                  <a:pt x="1122998" y="54293"/>
                  <a:pt x="1101090" y="54293"/>
                </a:cubicBezTo>
                <a:cubicBezTo>
                  <a:pt x="1082993" y="54293"/>
                  <a:pt x="1069658" y="61913"/>
                  <a:pt x="1061085" y="75248"/>
                </a:cubicBezTo>
                <a:lnTo>
                  <a:pt x="1061085" y="57150"/>
                </a:lnTo>
                <a:lnTo>
                  <a:pt x="1042988" y="57150"/>
                </a:lnTo>
                <a:lnTo>
                  <a:pt x="1042988" y="180975"/>
                </a:lnTo>
                <a:lnTo>
                  <a:pt x="1062038" y="180975"/>
                </a:lnTo>
                <a:lnTo>
                  <a:pt x="1062038" y="111443"/>
                </a:lnTo>
                <a:cubicBezTo>
                  <a:pt x="1062038" y="86678"/>
                  <a:pt x="1077278" y="71438"/>
                  <a:pt x="1098233" y="71438"/>
                </a:cubicBezTo>
                <a:cubicBezTo>
                  <a:pt x="1120140" y="71438"/>
                  <a:pt x="1132523" y="84773"/>
                  <a:pt x="1132523" y="106680"/>
                </a:cubicBezTo>
                <a:lnTo>
                  <a:pt x="1132523" y="180975"/>
                </a:lnTo>
                <a:lnTo>
                  <a:pt x="1151573" y="180975"/>
                </a:lnTo>
                <a:lnTo>
                  <a:pt x="1151573" y="109538"/>
                </a:lnTo>
                <a:cubicBezTo>
                  <a:pt x="1151573" y="85725"/>
                  <a:pt x="1166813" y="71438"/>
                  <a:pt x="1187768" y="71438"/>
                </a:cubicBezTo>
                <a:cubicBezTo>
                  <a:pt x="1209675" y="71438"/>
                  <a:pt x="1222058" y="85725"/>
                  <a:pt x="1222058" y="107633"/>
                </a:cubicBezTo>
                <a:close/>
                <a:moveTo>
                  <a:pt x="1583055" y="439103"/>
                </a:moveTo>
                <a:cubicBezTo>
                  <a:pt x="1572578" y="439103"/>
                  <a:pt x="1564958" y="433388"/>
                  <a:pt x="1564958" y="417195"/>
                </a:cubicBezTo>
                <a:lnTo>
                  <a:pt x="1564958" y="348615"/>
                </a:lnTo>
                <a:lnTo>
                  <a:pt x="1601153" y="348615"/>
                </a:lnTo>
                <a:lnTo>
                  <a:pt x="1601153" y="331470"/>
                </a:lnTo>
                <a:lnTo>
                  <a:pt x="1564958" y="331470"/>
                </a:lnTo>
                <a:lnTo>
                  <a:pt x="1564958" y="292418"/>
                </a:lnTo>
                <a:lnTo>
                  <a:pt x="1546860" y="303848"/>
                </a:lnTo>
                <a:lnTo>
                  <a:pt x="1546860" y="331470"/>
                </a:lnTo>
                <a:lnTo>
                  <a:pt x="1523048" y="331470"/>
                </a:lnTo>
                <a:lnTo>
                  <a:pt x="1523048" y="348615"/>
                </a:lnTo>
                <a:lnTo>
                  <a:pt x="1546860" y="348615"/>
                </a:lnTo>
                <a:lnTo>
                  <a:pt x="1546860" y="418148"/>
                </a:lnTo>
                <a:cubicBezTo>
                  <a:pt x="1546860" y="445770"/>
                  <a:pt x="1559243" y="457200"/>
                  <a:pt x="1582103" y="457200"/>
                </a:cubicBezTo>
                <a:cubicBezTo>
                  <a:pt x="1592580" y="457200"/>
                  <a:pt x="1600200" y="454343"/>
                  <a:pt x="1607820" y="448628"/>
                </a:cubicBezTo>
                <a:lnTo>
                  <a:pt x="1598295" y="433388"/>
                </a:lnTo>
                <a:cubicBezTo>
                  <a:pt x="1593533" y="437198"/>
                  <a:pt x="1588770" y="439103"/>
                  <a:pt x="1583055" y="439103"/>
                </a:cubicBezTo>
                <a:close/>
                <a:moveTo>
                  <a:pt x="1445895" y="328613"/>
                </a:moveTo>
                <a:cubicBezTo>
                  <a:pt x="1408748" y="328613"/>
                  <a:pt x="1381125" y="357188"/>
                  <a:pt x="1381125" y="393383"/>
                </a:cubicBezTo>
                <a:cubicBezTo>
                  <a:pt x="1381125" y="429578"/>
                  <a:pt x="1406843" y="457200"/>
                  <a:pt x="1445895" y="457200"/>
                </a:cubicBezTo>
                <a:cubicBezTo>
                  <a:pt x="1472565" y="457200"/>
                  <a:pt x="1490663" y="445770"/>
                  <a:pt x="1503045" y="425768"/>
                </a:cubicBezTo>
                <a:lnTo>
                  <a:pt x="1486853" y="416243"/>
                </a:lnTo>
                <a:cubicBezTo>
                  <a:pt x="1478280" y="431483"/>
                  <a:pt x="1464945" y="440055"/>
                  <a:pt x="1445895" y="440055"/>
                </a:cubicBezTo>
                <a:cubicBezTo>
                  <a:pt x="1420178" y="440055"/>
                  <a:pt x="1402080" y="422910"/>
                  <a:pt x="1399223" y="400050"/>
                </a:cubicBezTo>
                <a:lnTo>
                  <a:pt x="1507808" y="400050"/>
                </a:lnTo>
                <a:lnTo>
                  <a:pt x="1507808" y="391478"/>
                </a:lnTo>
                <a:cubicBezTo>
                  <a:pt x="1508760" y="355283"/>
                  <a:pt x="1482090" y="328613"/>
                  <a:pt x="1445895" y="328613"/>
                </a:cubicBezTo>
                <a:close/>
                <a:moveTo>
                  <a:pt x="1400175" y="383858"/>
                </a:moveTo>
                <a:cubicBezTo>
                  <a:pt x="1403985" y="361950"/>
                  <a:pt x="1422083" y="345758"/>
                  <a:pt x="1445895" y="345758"/>
                </a:cubicBezTo>
                <a:cubicBezTo>
                  <a:pt x="1469708" y="345758"/>
                  <a:pt x="1486853" y="360998"/>
                  <a:pt x="1489710" y="383858"/>
                </a:cubicBezTo>
                <a:lnTo>
                  <a:pt x="1400175" y="383858"/>
                </a:lnTo>
                <a:close/>
                <a:moveTo>
                  <a:pt x="818198" y="278130"/>
                </a:moveTo>
                <a:cubicBezTo>
                  <a:pt x="809625" y="278130"/>
                  <a:pt x="803910" y="284798"/>
                  <a:pt x="803910" y="293370"/>
                </a:cubicBezTo>
                <a:cubicBezTo>
                  <a:pt x="803910" y="301943"/>
                  <a:pt x="809625" y="308610"/>
                  <a:pt x="818198" y="308610"/>
                </a:cubicBezTo>
                <a:cubicBezTo>
                  <a:pt x="826770" y="308610"/>
                  <a:pt x="833438" y="301943"/>
                  <a:pt x="833438" y="293370"/>
                </a:cubicBezTo>
                <a:cubicBezTo>
                  <a:pt x="833438" y="284798"/>
                  <a:pt x="826770" y="278130"/>
                  <a:pt x="818198" y="278130"/>
                </a:cubicBezTo>
                <a:close/>
                <a:moveTo>
                  <a:pt x="6128385" y="315278"/>
                </a:moveTo>
                <a:lnTo>
                  <a:pt x="6143625" y="315278"/>
                </a:lnTo>
                <a:lnTo>
                  <a:pt x="6116955" y="278130"/>
                </a:lnTo>
                <a:lnTo>
                  <a:pt x="6096000" y="278130"/>
                </a:lnTo>
                <a:lnTo>
                  <a:pt x="6128385" y="315278"/>
                </a:lnTo>
                <a:close/>
                <a:moveTo>
                  <a:pt x="5686425" y="3810"/>
                </a:moveTo>
                <a:lnTo>
                  <a:pt x="5664518" y="3810"/>
                </a:lnTo>
                <a:lnTo>
                  <a:pt x="5637848" y="40005"/>
                </a:lnTo>
                <a:lnTo>
                  <a:pt x="5653088" y="40005"/>
                </a:lnTo>
                <a:lnTo>
                  <a:pt x="5686425" y="3810"/>
                </a:lnTo>
                <a:close/>
                <a:moveTo>
                  <a:pt x="5749290" y="142875"/>
                </a:moveTo>
                <a:cubicBezTo>
                  <a:pt x="5749290" y="170498"/>
                  <a:pt x="5761673" y="181928"/>
                  <a:pt x="5784533" y="181928"/>
                </a:cubicBezTo>
                <a:cubicBezTo>
                  <a:pt x="5795010" y="181928"/>
                  <a:pt x="5802630" y="179070"/>
                  <a:pt x="5810250" y="173355"/>
                </a:cubicBezTo>
                <a:lnTo>
                  <a:pt x="5800725" y="158115"/>
                </a:lnTo>
                <a:cubicBezTo>
                  <a:pt x="5796915" y="161925"/>
                  <a:pt x="5792153" y="163830"/>
                  <a:pt x="5786438" y="163830"/>
                </a:cubicBezTo>
                <a:cubicBezTo>
                  <a:pt x="5775960" y="163830"/>
                  <a:pt x="5768340" y="158115"/>
                  <a:pt x="5768340" y="141923"/>
                </a:cubicBezTo>
                <a:lnTo>
                  <a:pt x="5768340" y="73343"/>
                </a:lnTo>
                <a:lnTo>
                  <a:pt x="5804535" y="73343"/>
                </a:lnTo>
                <a:lnTo>
                  <a:pt x="5804535" y="57150"/>
                </a:lnTo>
                <a:lnTo>
                  <a:pt x="5768340" y="57150"/>
                </a:lnTo>
                <a:lnTo>
                  <a:pt x="5768340" y="18098"/>
                </a:lnTo>
                <a:lnTo>
                  <a:pt x="5750243" y="29528"/>
                </a:lnTo>
                <a:lnTo>
                  <a:pt x="5750243" y="57150"/>
                </a:lnTo>
                <a:lnTo>
                  <a:pt x="5724525" y="57150"/>
                </a:lnTo>
                <a:lnTo>
                  <a:pt x="5724525" y="74295"/>
                </a:lnTo>
                <a:lnTo>
                  <a:pt x="5748338" y="74295"/>
                </a:lnTo>
                <a:lnTo>
                  <a:pt x="5748338" y="142875"/>
                </a:lnTo>
                <a:close/>
                <a:moveTo>
                  <a:pt x="5093018" y="182880"/>
                </a:moveTo>
                <a:cubicBezTo>
                  <a:pt x="5119688" y="182880"/>
                  <a:pt x="5137785" y="171450"/>
                  <a:pt x="5150168" y="151448"/>
                </a:cubicBezTo>
                <a:lnTo>
                  <a:pt x="5133975" y="141923"/>
                </a:lnTo>
                <a:cubicBezTo>
                  <a:pt x="5125403" y="157163"/>
                  <a:pt x="5112068" y="165735"/>
                  <a:pt x="5093018" y="165735"/>
                </a:cubicBezTo>
                <a:cubicBezTo>
                  <a:pt x="5067300" y="165735"/>
                  <a:pt x="5049203" y="148590"/>
                  <a:pt x="5046345" y="125730"/>
                </a:cubicBezTo>
                <a:lnTo>
                  <a:pt x="5154930" y="125730"/>
                </a:lnTo>
                <a:lnTo>
                  <a:pt x="5154930" y="117158"/>
                </a:lnTo>
                <a:cubicBezTo>
                  <a:pt x="5154930" y="80963"/>
                  <a:pt x="5128260" y="54293"/>
                  <a:pt x="5092065" y="54293"/>
                </a:cubicBezTo>
                <a:cubicBezTo>
                  <a:pt x="5054918" y="54293"/>
                  <a:pt x="5027295" y="82868"/>
                  <a:pt x="5027295" y="119063"/>
                </a:cubicBezTo>
                <a:cubicBezTo>
                  <a:pt x="5028248" y="155258"/>
                  <a:pt x="5053965" y="182880"/>
                  <a:pt x="5093018" y="182880"/>
                </a:cubicBezTo>
                <a:close/>
                <a:moveTo>
                  <a:pt x="5092065" y="71438"/>
                </a:moveTo>
                <a:cubicBezTo>
                  <a:pt x="5115878" y="71438"/>
                  <a:pt x="5133023" y="86678"/>
                  <a:pt x="5135880" y="109538"/>
                </a:cubicBezTo>
                <a:lnTo>
                  <a:pt x="5046345" y="109538"/>
                </a:lnTo>
                <a:cubicBezTo>
                  <a:pt x="5051108" y="87630"/>
                  <a:pt x="5069205" y="71438"/>
                  <a:pt x="5092065" y="71438"/>
                </a:cubicBezTo>
                <a:close/>
                <a:moveTo>
                  <a:pt x="5942648" y="182880"/>
                </a:moveTo>
                <a:cubicBezTo>
                  <a:pt x="5969318" y="182880"/>
                  <a:pt x="5987415" y="171450"/>
                  <a:pt x="5999798" y="151448"/>
                </a:cubicBezTo>
                <a:lnTo>
                  <a:pt x="5983605" y="141923"/>
                </a:lnTo>
                <a:cubicBezTo>
                  <a:pt x="5975033" y="157163"/>
                  <a:pt x="5961698" y="165735"/>
                  <a:pt x="5942648" y="165735"/>
                </a:cubicBezTo>
                <a:cubicBezTo>
                  <a:pt x="5916930" y="165735"/>
                  <a:pt x="5898833" y="148590"/>
                  <a:pt x="5895975" y="125730"/>
                </a:cubicBezTo>
                <a:lnTo>
                  <a:pt x="6004560" y="125730"/>
                </a:lnTo>
                <a:lnTo>
                  <a:pt x="6004560" y="117158"/>
                </a:lnTo>
                <a:cubicBezTo>
                  <a:pt x="6004560" y="80963"/>
                  <a:pt x="5977890" y="54293"/>
                  <a:pt x="5941695" y="54293"/>
                </a:cubicBezTo>
                <a:cubicBezTo>
                  <a:pt x="5904548" y="54293"/>
                  <a:pt x="5876925" y="82868"/>
                  <a:pt x="5876925" y="119063"/>
                </a:cubicBezTo>
                <a:cubicBezTo>
                  <a:pt x="5877878" y="155258"/>
                  <a:pt x="5903595" y="182880"/>
                  <a:pt x="5942648" y="182880"/>
                </a:cubicBezTo>
                <a:close/>
                <a:moveTo>
                  <a:pt x="5942648" y="71438"/>
                </a:moveTo>
                <a:cubicBezTo>
                  <a:pt x="5966460" y="71438"/>
                  <a:pt x="5983605" y="86678"/>
                  <a:pt x="5986463" y="109538"/>
                </a:cubicBezTo>
                <a:lnTo>
                  <a:pt x="5895975" y="109538"/>
                </a:lnTo>
                <a:cubicBezTo>
                  <a:pt x="5900738" y="87630"/>
                  <a:pt x="5918835" y="71438"/>
                  <a:pt x="5942648" y="71438"/>
                </a:cubicBezTo>
                <a:close/>
                <a:moveTo>
                  <a:pt x="5229225" y="165735"/>
                </a:moveTo>
                <a:cubicBezTo>
                  <a:pt x="5210175" y="165735"/>
                  <a:pt x="5197793" y="158115"/>
                  <a:pt x="5189220" y="145733"/>
                </a:cubicBezTo>
                <a:lnTo>
                  <a:pt x="5173028" y="157163"/>
                </a:lnTo>
                <a:cubicBezTo>
                  <a:pt x="5184458" y="173355"/>
                  <a:pt x="5201603" y="182880"/>
                  <a:pt x="5228273" y="182880"/>
                </a:cubicBezTo>
                <a:cubicBezTo>
                  <a:pt x="5260658" y="182880"/>
                  <a:pt x="5276850" y="163830"/>
                  <a:pt x="5276850" y="144780"/>
                </a:cubicBezTo>
                <a:cubicBezTo>
                  <a:pt x="5276850" y="119063"/>
                  <a:pt x="5253990" y="113348"/>
                  <a:pt x="5232083" y="109538"/>
                </a:cubicBezTo>
                <a:cubicBezTo>
                  <a:pt x="5213033" y="105728"/>
                  <a:pt x="5197793" y="102870"/>
                  <a:pt x="5197793" y="90488"/>
                </a:cubicBezTo>
                <a:cubicBezTo>
                  <a:pt x="5197793" y="79058"/>
                  <a:pt x="5205413" y="70485"/>
                  <a:pt x="5224463" y="70485"/>
                </a:cubicBezTo>
                <a:cubicBezTo>
                  <a:pt x="5240655" y="70485"/>
                  <a:pt x="5251133" y="77153"/>
                  <a:pt x="5258753" y="86678"/>
                </a:cubicBezTo>
                <a:lnTo>
                  <a:pt x="5273993" y="76200"/>
                </a:lnTo>
                <a:cubicBezTo>
                  <a:pt x="5262563" y="62865"/>
                  <a:pt x="5247323" y="54293"/>
                  <a:pt x="5224463" y="54293"/>
                </a:cubicBezTo>
                <a:cubicBezTo>
                  <a:pt x="5194935" y="54293"/>
                  <a:pt x="5178743" y="71438"/>
                  <a:pt x="5178743" y="90488"/>
                </a:cubicBezTo>
                <a:cubicBezTo>
                  <a:pt x="5178743" y="115253"/>
                  <a:pt x="5201603" y="120968"/>
                  <a:pt x="5222558" y="124778"/>
                </a:cubicBezTo>
                <a:cubicBezTo>
                  <a:pt x="5240655" y="128588"/>
                  <a:pt x="5257800" y="131445"/>
                  <a:pt x="5257800" y="144780"/>
                </a:cubicBezTo>
                <a:cubicBezTo>
                  <a:pt x="5257800" y="157163"/>
                  <a:pt x="5248275" y="165735"/>
                  <a:pt x="5229225" y="165735"/>
                </a:cubicBezTo>
                <a:close/>
                <a:moveTo>
                  <a:pt x="3543300" y="3810"/>
                </a:moveTo>
                <a:lnTo>
                  <a:pt x="3521393" y="3810"/>
                </a:lnTo>
                <a:lnTo>
                  <a:pt x="3494723" y="40005"/>
                </a:lnTo>
                <a:lnTo>
                  <a:pt x="3509963" y="40005"/>
                </a:lnTo>
                <a:lnTo>
                  <a:pt x="3543300" y="3810"/>
                </a:lnTo>
                <a:close/>
                <a:moveTo>
                  <a:pt x="3614738" y="112395"/>
                </a:moveTo>
                <a:cubicBezTo>
                  <a:pt x="3614738" y="84773"/>
                  <a:pt x="3626168" y="73343"/>
                  <a:pt x="3647123" y="73343"/>
                </a:cubicBezTo>
                <a:cubicBezTo>
                  <a:pt x="3653790" y="73343"/>
                  <a:pt x="3658553" y="75248"/>
                  <a:pt x="3662363" y="77153"/>
                </a:cubicBezTo>
                <a:lnTo>
                  <a:pt x="3669983" y="59055"/>
                </a:lnTo>
                <a:cubicBezTo>
                  <a:pt x="3665220" y="56198"/>
                  <a:pt x="3657600" y="54293"/>
                  <a:pt x="3649028" y="54293"/>
                </a:cubicBezTo>
                <a:cubicBezTo>
                  <a:pt x="3631883" y="54293"/>
                  <a:pt x="3619500" y="62865"/>
                  <a:pt x="3613785" y="79058"/>
                </a:cubicBezTo>
                <a:lnTo>
                  <a:pt x="3613785" y="57150"/>
                </a:lnTo>
                <a:lnTo>
                  <a:pt x="3595688" y="57150"/>
                </a:lnTo>
                <a:lnTo>
                  <a:pt x="3595688" y="180975"/>
                </a:lnTo>
                <a:lnTo>
                  <a:pt x="3613785" y="180975"/>
                </a:lnTo>
                <a:lnTo>
                  <a:pt x="3613785" y="112395"/>
                </a:lnTo>
                <a:close/>
                <a:moveTo>
                  <a:pt x="4934903" y="182880"/>
                </a:moveTo>
                <a:cubicBezTo>
                  <a:pt x="4953000" y="182880"/>
                  <a:pt x="4971098" y="173355"/>
                  <a:pt x="4980623" y="158115"/>
                </a:cubicBezTo>
                <a:lnTo>
                  <a:pt x="4980623" y="180023"/>
                </a:lnTo>
                <a:lnTo>
                  <a:pt x="4998720" y="180023"/>
                </a:lnTo>
                <a:lnTo>
                  <a:pt x="4998720" y="0"/>
                </a:lnTo>
                <a:lnTo>
                  <a:pt x="4981575" y="0"/>
                </a:lnTo>
                <a:lnTo>
                  <a:pt x="4981575" y="78105"/>
                </a:lnTo>
                <a:cubicBezTo>
                  <a:pt x="4972050" y="62865"/>
                  <a:pt x="4953000" y="54293"/>
                  <a:pt x="4935855" y="54293"/>
                </a:cubicBezTo>
                <a:cubicBezTo>
                  <a:pt x="4901565" y="54293"/>
                  <a:pt x="4872990" y="80963"/>
                  <a:pt x="4872990" y="118110"/>
                </a:cubicBezTo>
                <a:cubicBezTo>
                  <a:pt x="4872990" y="155258"/>
                  <a:pt x="4899660" y="182880"/>
                  <a:pt x="4934903" y="182880"/>
                </a:cubicBezTo>
                <a:close/>
                <a:moveTo>
                  <a:pt x="4936808" y="71438"/>
                </a:moveTo>
                <a:cubicBezTo>
                  <a:pt x="4963478" y="71438"/>
                  <a:pt x="4982528" y="92393"/>
                  <a:pt x="4982528" y="118110"/>
                </a:cubicBezTo>
                <a:cubicBezTo>
                  <a:pt x="4982528" y="143828"/>
                  <a:pt x="4962525" y="164783"/>
                  <a:pt x="4936808" y="164783"/>
                </a:cubicBezTo>
                <a:cubicBezTo>
                  <a:pt x="4911090" y="164783"/>
                  <a:pt x="4891088" y="144780"/>
                  <a:pt x="4891088" y="118110"/>
                </a:cubicBezTo>
                <a:cubicBezTo>
                  <a:pt x="4891088" y="92393"/>
                  <a:pt x="4911090" y="71438"/>
                  <a:pt x="4936808" y="71438"/>
                </a:cubicBezTo>
                <a:close/>
                <a:moveTo>
                  <a:pt x="2991803" y="182880"/>
                </a:moveTo>
                <a:cubicBezTo>
                  <a:pt x="3018473" y="182880"/>
                  <a:pt x="3036570" y="171450"/>
                  <a:pt x="3048953" y="151448"/>
                </a:cubicBezTo>
                <a:lnTo>
                  <a:pt x="3032760" y="141923"/>
                </a:lnTo>
                <a:cubicBezTo>
                  <a:pt x="3024188" y="157163"/>
                  <a:pt x="3010853" y="165735"/>
                  <a:pt x="2991803" y="165735"/>
                </a:cubicBezTo>
                <a:cubicBezTo>
                  <a:pt x="2966085" y="165735"/>
                  <a:pt x="2947988" y="148590"/>
                  <a:pt x="2945130" y="125730"/>
                </a:cubicBezTo>
                <a:lnTo>
                  <a:pt x="3053715" y="125730"/>
                </a:lnTo>
                <a:lnTo>
                  <a:pt x="3053715" y="117158"/>
                </a:lnTo>
                <a:cubicBezTo>
                  <a:pt x="3053715" y="80963"/>
                  <a:pt x="3027045" y="54293"/>
                  <a:pt x="2990850" y="54293"/>
                </a:cubicBezTo>
                <a:cubicBezTo>
                  <a:pt x="2953703" y="54293"/>
                  <a:pt x="2926080" y="82868"/>
                  <a:pt x="2926080" y="119063"/>
                </a:cubicBezTo>
                <a:cubicBezTo>
                  <a:pt x="2926080" y="155258"/>
                  <a:pt x="2951798" y="182880"/>
                  <a:pt x="2991803" y="182880"/>
                </a:cubicBezTo>
                <a:close/>
                <a:moveTo>
                  <a:pt x="2990850" y="71438"/>
                </a:moveTo>
                <a:cubicBezTo>
                  <a:pt x="3014663" y="71438"/>
                  <a:pt x="3031808" y="86678"/>
                  <a:pt x="3034665" y="109538"/>
                </a:cubicBezTo>
                <a:lnTo>
                  <a:pt x="2945130" y="109538"/>
                </a:lnTo>
                <a:cubicBezTo>
                  <a:pt x="2948940" y="87630"/>
                  <a:pt x="2967038" y="71438"/>
                  <a:pt x="2990850" y="71438"/>
                </a:cubicBezTo>
                <a:close/>
                <a:moveTo>
                  <a:pt x="4730115" y="182880"/>
                </a:moveTo>
                <a:cubicBezTo>
                  <a:pt x="4756785" y="182880"/>
                  <a:pt x="4774883" y="171450"/>
                  <a:pt x="4787265" y="151448"/>
                </a:cubicBezTo>
                <a:lnTo>
                  <a:pt x="4771073" y="141923"/>
                </a:lnTo>
                <a:cubicBezTo>
                  <a:pt x="4762500" y="157163"/>
                  <a:pt x="4749165" y="165735"/>
                  <a:pt x="4730115" y="165735"/>
                </a:cubicBezTo>
                <a:cubicBezTo>
                  <a:pt x="4704398" y="165735"/>
                  <a:pt x="4686300" y="148590"/>
                  <a:pt x="4683443" y="125730"/>
                </a:cubicBezTo>
                <a:lnTo>
                  <a:pt x="4792028" y="125730"/>
                </a:lnTo>
                <a:lnTo>
                  <a:pt x="4792028" y="117158"/>
                </a:lnTo>
                <a:cubicBezTo>
                  <a:pt x="4792028" y="80963"/>
                  <a:pt x="4765358" y="54293"/>
                  <a:pt x="4729163" y="54293"/>
                </a:cubicBezTo>
                <a:cubicBezTo>
                  <a:pt x="4692015" y="54293"/>
                  <a:pt x="4664393" y="82868"/>
                  <a:pt x="4664393" y="119063"/>
                </a:cubicBezTo>
                <a:cubicBezTo>
                  <a:pt x="4665345" y="155258"/>
                  <a:pt x="4691063" y="182880"/>
                  <a:pt x="4730115" y="182880"/>
                </a:cubicBezTo>
                <a:close/>
                <a:moveTo>
                  <a:pt x="4730115" y="71438"/>
                </a:moveTo>
                <a:cubicBezTo>
                  <a:pt x="4753928" y="71438"/>
                  <a:pt x="4771073" y="86678"/>
                  <a:pt x="4773930" y="109538"/>
                </a:cubicBezTo>
                <a:lnTo>
                  <a:pt x="4684395" y="109538"/>
                </a:lnTo>
                <a:cubicBezTo>
                  <a:pt x="4688205" y="87630"/>
                  <a:pt x="4706303" y="71438"/>
                  <a:pt x="4730115" y="71438"/>
                </a:cubicBezTo>
                <a:close/>
                <a:moveTo>
                  <a:pt x="7761923" y="182880"/>
                </a:moveTo>
                <a:cubicBezTo>
                  <a:pt x="7790498" y="182880"/>
                  <a:pt x="7811453" y="166688"/>
                  <a:pt x="7820978" y="143828"/>
                </a:cubicBezTo>
                <a:lnTo>
                  <a:pt x="7803833" y="136208"/>
                </a:lnTo>
                <a:cubicBezTo>
                  <a:pt x="7797165" y="152400"/>
                  <a:pt x="7782878" y="164783"/>
                  <a:pt x="7762875" y="164783"/>
                </a:cubicBezTo>
                <a:cubicBezTo>
                  <a:pt x="7737158" y="164783"/>
                  <a:pt x="7717155" y="143828"/>
                  <a:pt x="7717155" y="118110"/>
                </a:cubicBezTo>
                <a:cubicBezTo>
                  <a:pt x="7717155" y="92393"/>
                  <a:pt x="7737158" y="71438"/>
                  <a:pt x="7762875" y="71438"/>
                </a:cubicBezTo>
                <a:cubicBezTo>
                  <a:pt x="7781925" y="71438"/>
                  <a:pt x="7797165" y="81915"/>
                  <a:pt x="7803833" y="99060"/>
                </a:cubicBezTo>
                <a:lnTo>
                  <a:pt x="7820978" y="91440"/>
                </a:lnTo>
                <a:cubicBezTo>
                  <a:pt x="7811453" y="69533"/>
                  <a:pt x="7789545" y="54293"/>
                  <a:pt x="7762875" y="54293"/>
                </a:cubicBezTo>
                <a:cubicBezTo>
                  <a:pt x="7726680" y="54293"/>
                  <a:pt x="7698105" y="81915"/>
                  <a:pt x="7698105" y="118110"/>
                </a:cubicBezTo>
                <a:cubicBezTo>
                  <a:pt x="7697153" y="154305"/>
                  <a:pt x="7724775" y="182880"/>
                  <a:pt x="7761923" y="182880"/>
                </a:cubicBezTo>
                <a:close/>
                <a:moveTo>
                  <a:pt x="7109460" y="165735"/>
                </a:moveTo>
                <a:cubicBezTo>
                  <a:pt x="7090410" y="165735"/>
                  <a:pt x="7078028" y="158115"/>
                  <a:pt x="7069455" y="145733"/>
                </a:cubicBezTo>
                <a:lnTo>
                  <a:pt x="7053263" y="157163"/>
                </a:lnTo>
                <a:cubicBezTo>
                  <a:pt x="7064693" y="173355"/>
                  <a:pt x="7081838" y="182880"/>
                  <a:pt x="7108508" y="182880"/>
                </a:cubicBezTo>
                <a:cubicBezTo>
                  <a:pt x="7140893" y="182880"/>
                  <a:pt x="7157085" y="163830"/>
                  <a:pt x="7157085" y="144780"/>
                </a:cubicBezTo>
                <a:cubicBezTo>
                  <a:pt x="7157085" y="119063"/>
                  <a:pt x="7134225" y="113348"/>
                  <a:pt x="7112318" y="109538"/>
                </a:cubicBezTo>
                <a:cubicBezTo>
                  <a:pt x="7093268" y="105728"/>
                  <a:pt x="7078028" y="102870"/>
                  <a:pt x="7078028" y="90488"/>
                </a:cubicBezTo>
                <a:cubicBezTo>
                  <a:pt x="7078028" y="79058"/>
                  <a:pt x="7085648" y="70485"/>
                  <a:pt x="7104698" y="70485"/>
                </a:cubicBezTo>
                <a:cubicBezTo>
                  <a:pt x="7120890" y="70485"/>
                  <a:pt x="7131368" y="77153"/>
                  <a:pt x="7138988" y="86678"/>
                </a:cubicBezTo>
                <a:lnTo>
                  <a:pt x="7154228" y="76200"/>
                </a:lnTo>
                <a:cubicBezTo>
                  <a:pt x="7142798" y="62865"/>
                  <a:pt x="7127558" y="54293"/>
                  <a:pt x="7104698" y="54293"/>
                </a:cubicBezTo>
                <a:cubicBezTo>
                  <a:pt x="7075170" y="54293"/>
                  <a:pt x="7058978" y="71438"/>
                  <a:pt x="7058978" y="90488"/>
                </a:cubicBezTo>
                <a:cubicBezTo>
                  <a:pt x="7058978" y="115253"/>
                  <a:pt x="7081838" y="120968"/>
                  <a:pt x="7102793" y="124778"/>
                </a:cubicBezTo>
                <a:cubicBezTo>
                  <a:pt x="7120890" y="128588"/>
                  <a:pt x="7138035" y="131445"/>
                  <a:pt x="7138035" y="144780"/>
                </a:cubicBezTo>
                <a:cubicBezTo>
                  <a:pt x="7138988" y="157163"/>
                  <a:pt x="7128510" y="165735"/>
                  <a:pt x="7109460" y="165735"/>
                </a:cubicBezTo>
                <a:close/>
                <a:moveTo>
                  <a:pt x="7343775" y="112395"/>
                </a:moveTo>
                <a:cubicBezTo>
                  <a:pt x="7343775" y="84773"/>
                  <a:pt x="7355205" y="73343"/>
                  <a:pt x="7376160" y="73343"/>
                </a:cubicBezTo>
                <a:cubicBezTo>
                  <a:pt x="7382828" y="73343"/>
                  <a:pt x="7387590" y="75248"/>
                  <a:pt x="7391400" y="77153"/>
                </a:cubicBezTo>
                <a:lnTo>
                  <a:pt x="7399020" y="59055"/>
                </a:lnTo>
                <a:cubicBezTo>
                  <a:pt x="7394258" y="56198"/>
                  <a:pt x="7386638" y="54293"/>
                  <a:pt x="7378065" y="54293"/>
                </a:cubicBezTo>
                <a:cubicBezTo>
                  <a:pt x="7360920" y="54293"/>
                  <a:pt x="7348538" y="62865"/>
                  <a:pt x="7342823" y="79058"/>
                </a:cubicBezTo>
                <a:lnTo>
                  <a:pt x="7342823" y="57150"/>
                </a:lnTo>
                <a:lnTo>
                  <a:pt x="7324725" y="57150"/>
                </a:lnTo>
                <a:lnTo>
                  <a:pt x="7324725" y="180975"/>
                </a:lnTo>
                <a:lnTo>
                  <a:pt x="7342823" y="180975"/>
                </a:lnTo>
                <a:lnTo>
                  <a:pt x="7342823" y="112395"/>
                </a:lnTo>
                <a:close/>
                <a:moveTo>
                  <a:pt x="849630" y="180023"/>
                </a:moveTo>
                <a:lnTo>
                  <a:pt x="868680" y="180023"/>
                </a:lnTo>
                <a:lnTo>
                  <a:pt x="868680" y="109538"/>
                </a:lnTo>
                <a:cubicBezTo>
                  <a:pt x="868680" y="75248"/>
                  <a:pt x="848678" y="54293"/>
                  <a:pt x="816293" y="54293"/>
                </a:cubicBezTo>
                <a:cubicBezTo>
                  <a:pt x="797243" y="54293"/>
                  <a:pt x="782003" y="63818"/>
                  <a:pt x="773430" y="77153"/>
                </a:cubicBezTo>
                <a:lnTo>
                  <a:pt x="773430" y="57150"/>
                </a:lnTo>
                <a:lnTo>
                  <a:pt x="755333" y="57150"/>
                </a:lnTo>
                <a:lnTo>
                  <a:pt x="755333" y="180975"/>
                </a:lnTo>
                <a:lnTo>
                  <a:pt x="774383" y="180975"/>
                </a:lnTo>
                <a:lnTo>
                  <a:pt x="774383" y="112395"/>
                </a:lnTo>
                <a:cubicBezTo>
                  <a:pt x="774383" y="88583"/>
                  <a:pt x="791528" y="72390"/>
                  <a:pt x="813435" y="72390"/>
                </a:cubicBezTo>
                <a:cubicBezTo>
                  <a:pt x="837248" y="72390"/>
                  <a:pt x="850583" y="87630"/>
                  <a:pt x="850583" y="112395"/>
                </a:cubicBezTo>
                <a:lnTo>
                  <a:pt x="850583" y="180023"/>
                </a:lnTo>
                <a:close/>
                <a:moveTo>
                  <a:pt x="6725603" y="40005"/>
                </a:moveTo>
                <a:cubicBezTo>
                  <a:pt x="6731318" y="40005"/>
                  <a:pt x="6735128" y="37148"/>
                  <a:pt x="6735128" y="31433"/>
                </a:cubicBezTo>
                <a:cubicBezTo>
                  <a:pt x="6735128" y="32385"/>
                  <a:pt x="6735128" y="33338"/>
                  <a:pt x="6735128" y="34290"/>
                </a:cubicBezTo>
                <a:cubicBezTo>
                  <a:pt x="6735128" y="43815"/>
                  <a:pt x="6728460" y="53340"/>
                  <a:pt x="6716078" y="60960"/>
                </a:cubicBezTo>
                <a:lnTo>
                  <a:pt x="6722745" y="69533"/>
                </a:lnTo>
                <a:cubicBezTo>
                  <a:pt x="6737033" y="60960"/>
                  <a:pt x="6747510" y="47625"/>
                  <a:pt x="6747510" y="32385"/>
                </a:cubicBezTo>
                <a:cubicBezTo>
                  <a:pt x="6747510" y="20955"/>
                  <a:pt x="6740843" y="12383"/>
                  <a:pt x="6729413" y="12383"/>
                </a:cubicBezTo>
                <a:cubicBezTo>
                  <a:pt x="6719888" y="12383"/>
                  <a:pt x="6714173" y="19050"/>
                  <a:pt x="6714173" y="27623"/>
                </a:cubicBezTo>
                <a:cubicBezTo>
                  <a:pt x="6714173" y="34290"/>
                  <a:pt x="6718935" y="40005"/>
                  <a:pt x="6725603" y="40005"/>
                </a:cubicBezTo>
                <a:close/>
                <a:moveTo>
                  <a:pt x="6051233" y="112395"/>
                </a:moveTo>
                <a:cubicBezTo>
                  <a:pt x="6051233" y="84773"/>
                  <a:pt x="6062663" y="73343"/>
                  <a:pt x="6083618" y="73343"/>
                </a:cubicBezTo>
                <a:cubicBezTo>
                  <a:pt x="6090285" y="73343"/>
                  <a:pt x="6095048" y="75248"/>
                  <a:pt x="6098858" y="77153"/>
                </a:cubicBezTo>
                <a:lnTo>
                  <a:pt x="6106478" y="59055"/>
                </a:lnTo>
                <a:cubicBezTo>
                  <a:pt x="6101715" y="56198"/>
                  <a:pt x="6094095" y="54293"/>
                  <a:pt x="6085523" y="54293"/>
                </a:cubicBezTo>
                <a:cubicBezTo>
                  <a:pt x="6068378" y="54293"/>
                  <a:pt x="6055995" y="62865"/>
                  <a:pt x="6050280" y="79058"/>
                </a:cubicBezTo>
                <a:lnTo>
                  <a:pt x="6050280" y="57150"/>
                </a:lnTo>
                <a:lnTo>
                  <a:pt x="6032183" y="57150"/>
                </a:lnTo>
                <a:lnTo>
                  <a:pt x="6032183" y="180975"/>
                </a:lnTo>
                <a:lnTo>
                  <a:pt x="6050280" y="180975"/>
                </a:lnTo>
                <a:lnTo>
                  <a:pt x="6050280" y="112395"/>
                </a:lnTo>
                <a:close/>
                <a:moveTo>
                  <a:pt x="6684645" y="0"/>
                </a:moveTo>
                <a:lnTo>
                  <a:pt x="6665595" y="0"/>
                </a:lnTo>
                <a:lnTo>
                  <a:pt x="6665595" y="180023"/>
                </a:lnTo>
                <a:lnTo>
                  <a:pt x="6684645" y="180023"/>
                </a:lnTo>
                <a:lnTo>
                  <a:pt x="6684645" y="0"/>
                </a:lnTo>
                <a:close/>
                <a:moveTo>
                  <a:pt x="6988493" y="165735"/>
                </a:moveTo>
                <a:cubicBezTo>
                  <a:pt x="6969443" y="165735"/>
                  <a:pt x="6957060" y="158115"/>
                  <a:pt x="6948488" y="145733"/>
                </a:cubicBezTo>
                <a:lnTo>
                  <a:pt x="6932295" y="157163"/>
                </a:lnTo>
                <a:cubicBezTo>
                  <a:pt x="6943725" y="173355"/>
                  <a:pt x="6960870" y="182880"/>
                  <a:pt x="6987540" y="182880"/>
                </a:cubicBezTo>
                <a:cubicBezTo>
                  <a:pt x="7019925" y="182880"/>
                  <a:pt x="7036118" y="163830"/>
                  <a:pt x="7036118" y="144780"/>
                </a:cubicBezTo>
                <a:cubicBezTo>
                  <a:pt x="7036118" y="119063"/>
                  <a:pt x="7013258" y="113348"/>
                  <a:pt x="6991350" y="109538"/>
                </a:cubicBezTo>
                <a:cubicBezTo>
                  <a:pt x="6972300" y="105728"/>
                  <a:pt x="6957060" y="102870"/>
                  <a:pt x="6957060" y="90488"/>
                </a:cubicBezTo>
                <a:cubicBezTo>
                  <a:pt x="6957060" y="79058"/>
                  <a:pt x="6964680" y="70485"/>
                  <a:pt x="6983730" y="70485"/>
                </a:cubicBezTo>
                <a:cubicBezTo>
                  <a:pt x="6999923" y="70485"/>
                  <a:pt x="7010400" y="77153"/>
                  <a:pt x="7018020" y="86678"/>
                </a:cubicBezTo>
                <a:lnTo>
                  <a:pt x="7033260" y="76200"/>
                </a:lnTo>
                <a:cubicBezTo>
                  <a:pt x="7021830" y="62865"/>
                  <a:pt x="7006590" y="54293"/>
                  <a:pt x="6983730" y="54293"/>
                </a:cubicBezTo>
                <a:cubicBezTo>
                  <a:pt x="6954203" y="54293"/>
                  <a:pt x="6938010" y="71438"/>
                  <a:pt x="6938010" y="90488"/>
                </a:cubicBezTo>
                <a:cubicBezTo>
                  <a:pt x="6938010" y="115253"/>
                  <a:pt x="6960870" y="120968"/>
                  <a:pt x="6981825" y="124778"/>
                </a:cubicBezTo>
                <a:cubicBezTo>
                  <a:pt x="6999923" y="128588"/>
                  <a:pt x="7017068" y="131445"/>
                  <a:pt x="7017068" y="144780"/>
                </a:cubicBezTo>
                <a:cubicBezTo>
                  <a:pt x="7017068" y="157163"/>
                  <a:pt x="7007543" y="165735"/>
                  <a:pt x="6988493" y="165735"/>
                </a:cubicBezTo>
                <a:close/>
                <a:moveTo>
                  <a:pt x="7151370" y="315278"/>
                </a:moveTo>
                <a:lnTo>
                  <a:pt x="7184708" y="279083"/>
                </a:lnTo>
                <a:lnTo>
                  <a:pt x="7162800" y="279083"/>
                </a:lnTo>
                <a:lnTo>
                  <a:pt x="7136130" y="315278"/>
                </a:lnTo>
                <a:lnTo>
                  <a:pt x="7151370" y="315278"/>
                </a:lnTo>
                <a:close/>
                <a:moveTo>
                  <a:pt x="7905750" y="182880"/>
                </a:moveTo>
                <a:cubicBezTo>
                  <a:pt x="7932420" y="182880"/>
                  <a:pt x="7950518" y="171450"/>
                  <a:pt x="7962900" y="151448"/>
                </a:cubicBezTo>
                <a:lnTo>
                  <a:pt x="7946708" y="141923"/>
                </a:lnTo>
                <a:cubicBezTo>
                  <a:pt x="7938135" y="157163"/>
                  <a:pt x="7924800" y="165735"/>
                  <a:pt x="7905750" y="165735"/>
                </a:cubicBezTo>
                <a:cubicBezTo>
                  <a:pt x="7880033" y="165735"/>
                  <a:pt x="7861935" y="148590"/>
                  <a:pt x="7859078" y="125730"/>
                </a:cubicBezTo>
                <a:lnTo>
                  <a:pt x="7967663" y="125730"/>
                </a:lnTo>
                <a:lnTo>
                  <a:pt x="7967663" y="117158"/>
                </a:lnTo>
                <a:cubicBezTo>
                  <a:pt x="7967663" y="80963"/>
                  <a:pt x="7940993" y="54293"/>
                  <a:pt x="7904798" y="54293"/>
                </a:cubicBezTo>
                <a:cubicBezTo>
                  <a:pt x="7867650" y="54293"/>
                  <a:pt x="7840028" y="82868"/>
                  <a:pt x="7840028" y="119063"/>
                </a:cubicBezTo>
                <a:cubicBezTo>
                  <a:pt x="7840980" y="155258"/>
                  <a:pt x="7866698" y="182880"/>
                  <a:pt x="7905750" y="182880"/>
                </a:cubicBezTo>
                <a:close/>
                <a:moveTo>
                  <a:pt x="7905750" y="71438"/>
                </a:moveTo>
                <a:cubicBezTo>
                  <a:pt x="7929563" y="71438"/>
                  <a:pt x="7946708" y="86678"/>
                  <a:pt x="7949565" y="109538"/>
                </a:cubicBezTo>
                <a:lnTo>
                  <a:pt x="7860030" y="109538"/>
                </a:lnTo>
                <a:cubicBezTo>
                  <a:pt x="7863840" y="87630"/>
                  <a:pt x="7881938" y="71438"/>
                  <a:pt x="7905750" y="71438"/>
                </a:cubicBezTo>
                <a:close/>
                <a:moveTo>
                  <a:pt x="530543" y="328613"/>
                </a:moveTo>
                <a:cubicBezTo>
                  <a:pt x="493395" y="328613"/>
                  <a:pt x="465773" y="357188"/>
                  <a:pt x="465773" y="393383"/>
                </a:cubicBezTo>
                <a:cubicBezTo>
                  <a:pt x="465773" y="429578"/>
                  <a:pt x="491490" y="457200"/>
                  <a:pt x="530543" y="457200"/>
                </a:cubicBezTo>
                <a:cubicBezTo>
                  <a:pt x="557213" y="457200"/>
                  <a:pt x="575310" y="445770"/>
                  <a:pt x="587693" y="425768"/>
                </a:cubicBezTo>
                <a:lnTo>
                  <a:pt x="571500" y="416243"/>
                </a:lnTo>
                <a:cubicBezTo>
                  <a:pt x="562928" y="431483"/>
                  <a:pt x="549593" y="440055"/>
                  <a:pt x="530543" y="440055"/>
                </a:cubicBezTo>
                <a:cubicBezTo>
                  <a:pt x="504825" y="440055"/>
                  <a:pt x="486728" y="422910"/>
                  <a:pt x="483870" y="400050"/>
                </a:cubicBezTo>
                <a:lnTo>
                  <a:pt x="592455" y="400050"/>
                </a:lnTo>
                <a:lnTo>
                  <a:pt x="592455" y="391478"/>
                </a:lnTo>
                <a:cubicBezTo>
                  <a:pt x="593408" y="355283"/>
                  <a:pt x="566738" y="328613"/>
                  <a:pt x="530543" y="328613"/>
                </a:cubicBezTo>
                <a:close/>
                <a:moveTo>
                  <a:pt x="484823" y="383858"/>
                </a:moveTo>
                <a:cubicBezTo>
                  <a:pt x="488633" y="361950"/>
                  <a:pt x="506730" y="345758"/>
                  <a:pt x="530543" y="345758"/>
                </a:cubicBezTo>
                <a:cubicBezTo>
                  <a:pt x="554355" y="345758"/>
                  <a:pt x="571500" y="360998"/>
                  <a:pt x="574358" y="383858"/>
                </a:cubicBezTo>
                <a:lnTo>
                  <a:pt x="484823" y="383858"/>
                </a:lnTo>
                <a:close/>
                <a:moveTo>
                  <a:pt x="403860" y="354330"/>
                </a:moveTo>
                <a:lnTo>
                  <a:pt x="403860" y="331470"/>
                </a:lnTo>
                <a:lnTo>
                  <a:pt x="385763" y="331470"/>
                </a:lnTo>
                <a:lnTo>
                  <a:pt x="385763" y="455295"/>
                </a:lnTo>
                <a:lnTo>
                  <a:pt x="403860" y="455295"/>
                </a:lnTo>
                <a:lnTo>
                  <a:pt x="403860" y="387668"/>
                </a:lnTo>
                <a:cubicBezTo>
                  <a:pt x="403860" y="360045"/>
                  <a:pt x="415290" y="348615"/>
                  <a:pt x="436245" y="348615"/>
                </a:cubicBezTo>
                <a:cubicBezTo>
                  <a:pt x="442913" y="348615"/>
                  <a:pt x="447675" y="350520"/>
                  <a:pt x="451485" y="352425"/>
                </a:cubicBezTo>
                <a:lnTo>
                  <a:pt x="459105" y="334328"/>
                </a:lnTo>
                <a:cubicBezTo>
                  <a:pt x="454343" y="331470"/>
                  <a:pt x="446723" y="329565"/>
                  <a:pt x="438150" y="329565"/>
                </a:cubicBezTo>
                <a:cubicBezTo>
                  <a:pt x="421005" y="329565"/>
                  <a:pt x="408623" y="338138"/>
                  <a:pt x="403860" y="354330"/>
                </a:cubicBezTo>
                <a:close/>
                <a:moveTo>
                  <a:pt x="483870" y="60008"/>
                </a:moveTo>
                <a:cubicBezTo>
                  <a:pt x="479108" y="57150"/>
                  <a:pt x="471488" y="55245"/>
                  <a:pt x="462915" y="55245"/>
                </a:cubicBezTo>
                <a:cubicBezTo>
                  <a:pt x="445770" y="55245"/>
                  <a:pt x="433388" y="63818"/>
                  <a:pt x="427673" y="80010"/>
                </a:cubicBezTo>
                <a:lnTo>
                  <a:pt x="427673" y="57150"/>
                </a:lnTo>
                <a:lnTo>
                  <a:pt x="409575" y="57150"/>
                </a:lnTo>
                <a:lnTo>
                  <a:pt x="409575" y="180975"/>
                </a:lnTo>
                <a:lnTo>
                  <a:pt x="428625" y="180975"/>
                </a:lnTo>
                <a:lnTo>
                  <a:pt x="428625" y="113348"/>
                </a:lnTo>
                <a:cubicBezTo>
                  <a:pt x="428625" y="85725"/>
                  <a:pt x="440055" y="74295"/>
                  <a:pt x="461010" y="74295"/>
                </a:cubicBezTo>
                <a:cubicBezTo>
                  <a:pt x="467678" y="74295"/>
                  <a:pt x="472440" y="76200"/>
                  <a:pt x="476250" y="78105"/>
                </a:cubicBezTo>
                <a:lnTo>
                  <a:pt x="483870" y="60008"/>
                </a:lnTo>
                <a:close/>
                <a:moveTo>
                  <a:pt x="229553" y="54293"/>
                </a:moveTo>
                <a:cubicBezTo>
                  <a:pt x="193358" y="54293"/>
                  <a:pt x="165735" y="82868"/>
                  <a:pt x="165735" y="118110"/>
                </a:cubicBezTo>
                <a:cubicBezTo>
                  <a:pt x="165735" y="154305"/>
                  <a:pt x="193358" y="181928"/>
                  <a:pt x="229553" y="181928"/>
                </a:cubicBezTo>
                <a:cubicBezTo>
                  <a:pt x="265748" y="181928"/>
                  <a:pt x="293370" y="153353"/>
                  <a:pt x="293370" y="118110"/>
                </a:cubicBezTo>
                <a:cubicBezTo>
                  <a:pt x="293370" y="82868"/>
                  <a:pt x="265748" y="54293"/>
                  <a:pt x="229553" y="54293"/>
                </a:cubicBezTo>
                <a:close/>
                <a:moveTo>
                  <a:pt x="229553" y="164783"/>
                </a:moveTo>
                <a:cubicBezTo>
                  <a:pt x="203835" y="164783"/>
                  <a:pt x="184785" y="144780"/>
                  <a:pt x="184785" y="118110"/>
                </a:cubicBezTo>
                <a:cubicBezTo>
                  <a:pt x="184785" y="91440"/>
                  <a:pt x="203835" y="71438"/>
                  <a:pt x="229553" y="71438"/>
                </a:cubicBezTo>
                <a:cubicBezTo>
                  <a:pt x="255270" y="71438"/>
                  <a:pt x="275273" y="91440"/>
                  <a:pt x="275273" y="118110"/>
                </a:cubicBezTo>
                <a:cubicBezTo>
                  <a:pt x="275273" y="144780"/>
                  <a:pt x="255270" y="164783"/>
                  <a:pt x="229553" y="164783"/>
                </a:cubicBezTo>
                <a:close/>
                <a:moveTo>
                  <a:pt x="340995" y="439103"/>
                </a:moveTo>
                <a:cubicBezTo>
                  <a:pt x="330518" y="439103"/>
                  <a:pt x="322898" y="433388"/>
                  <a:pt x="322898" y="417195"/>
                </a:cubicBezTo>
                <a:lnTo>
                  <a:pt x="322898" y="348615"/>
                </a:lnTo>
                <a:lnTo>
                  <a:pt x="359093" y="348615"/>
                </a:lnTo>
                <a:lnTo>
                  <a:pt x="359093" y="331470"/>
                </a:lnTo>
                <a:lnTo>
                  <a:pt x="322898" y="331470"/>
                </a:lnTo>
                <a:lnTo>
                  <a:pt x="322898" y="292418"/>
                </a:lnTo>
                <a:lnTo>
                  <a:pt x="304800" y="303848"/>
                </a:lnTo>
                <a:lnTo>
                  <a:pt x="304800" y="331470"/>
                </a:lnTo>
                <a:lnTo>
                  <a:pt x="280988" y="331470"/>
                </a:lnTo>
                <a:lnTo>
                  <a:pt x="280988" y="348615"/>
                </a:lnTo>
                <a:lnTo>
                  <a:pt x="304800" y="348615"/>
                </a:lnTo>
                <a:lnTo>
                  <a:pt x="304800" y="418148"/>
                </a:lnTo>
                <a:cubicBezTo>
                  <a:pt x="304800" y="445770"/>
                  <a:pt x="317183" y="457200"/>
                  <a:pt x="340043" y="457200"/>
                </a:cubicBezTo>
                <a:cubicBezTo>
                  <a:pt x="350520" y="457200"/>
                  <a:pt x="358140" y="454343"/>
                  <a:pt x="365760" y="448628"/>
                </a:cubicBezTo>
                <a:lnTo>
                  <a:pt x="356235" y="433388"/>
                </a:lnTo>
                <a:cubicBezTo>
                  <a:pt x="350520" y="437198"/>
                  <a:pt x="346710" y="439103"/>
                  <a:pt x="340995" y="439103"/>
                </a:cubicBezTo>
                <a:close/>
                <a:moveTo>
                  <a:pt x="204788" y="328613"/>
                </a:moveTo>
                <a:cubicBezTo>
                  <a:pt x="168593" y="328613"/>
                  <a:pt x="140970" y="357188"/>
                  <a:pt x="140970" y="392430"/>
                </a:cubicBezTo>
                <a:cubicBezTo>
                  <a:pt x="140970" y="428625"/>
                  <a:pt x="168593" y="456248"/>
                  <a:pt x="204788" y="456248"/>
                </a:cubicBezTo>
                <a:cubicBezTo>
                  <a:pt x="240983" y="456248"/>
                  <a:pt x="268605" y="427673"/>
                  <a:pt x="268605" y="392430"/>
                </a:cubicBezTo>
                <a:cubicBezTo>
                  <a:pt x="268605" y="357188"/>
                  <a:pt x="240983" y="328613"/>
                  <a:pt x="204788" y="328613"/>
                </a:cubicBezTo>
                <a:close/>
                <a:moveTo>
                  <a:pt x="204788" y="439103"/>
                </a:moveTo>
                <a:cubicBezTo>
                  <a:pt x="179070" y="439103"/>
                  <a:pt x="160020" y="419100"/>
                  <a:pt x="160020" y="392430"/>
                </a:cubicBezTo>
                <a:cubicBezTo>
                  <a:pt x="160020" y="365760"/>
                  <a:pt x="179070" y="345758"/>
                  <a:pt x="204788" y="345758"/>
                </a:cubicBezTo>
                <a:cubicBezTo>
                  <a:pt x="230505" y="345758"/>
                  <a:pt x="250508" y="365760"/>
                  <a:pt x="250508" y="392430"/>
                </a:cubicBezTo>
                <a:cubicBezTo>
                  <a:pt x="250508" y="419100"/>
                  <a:pt x="230505" y="439103"/>
                  <a:pt x="204788" y="439103"/>
                </a:cubicBezTo>
                <a:close/>
                <a:moveTo>
                  <a:pt x="808673" y="454343"/>
                </a:moveTo>
                <a:lnTo>
                  <a:pt x="827723" y="454343"/>
                </a:lnTo>
                <a:lnTo>
                  <a:pt x="827723" y="330518"/>
                </a:lnTo>
                <a:lnTo>
                  <a:pt x="808673" y="330518"/>
                </a:lnTo>
                <a:lnTo>
                  <a:pt x="808673" y="454343"/>
                </a:lnTo>
                <a:close/>
                <a:moveTo>
                  <a:pt x="2304098" y="354330"/>
                </a:moveTo>
                <a:lnTo>
                  <a:pt x="2304098" y="331470"/>
                </a:lnTo>
                <a:lnTo>
                  <a:pt x="2286000" y="331470"/>
                </a:lnTo>
                <a:lnTo>
                  <a:pt x="2286000" y="455295"/>
                </a:lnTo>
                <a:lnTo>
                  <a:pt x="2304098" y="455295"/>
                </a:lnTo>
                <a:lnTo>
                  <a:pt x="2304098" y="387668"/>
                </a:lnTo>
                <a:cubicBezTo>
                  <a:pt x="2304098" y="360045"/>
                  <a:pt x="2315528" y="348615"/>
                  <a:pt x="2336483" y="348615"/>
                </a:cubicBezTo>
                <a:cubicBezTo>
                  <a:pt x="2343150" y="348615"/>
                  <a:pt x="2347913" y="350520"/>
                  <a:pt x="2351723" y="352425"/>
                </a:cubicBezTo>
                <a:lnTo>
                  <a:pt x="2359343" y="334328"/>
                </a:lnTo>
                <a:cubicBezTo>
                  <a:pt x="2354580" y="331470"/>
                  <a:pt x="2346960" y="329565"/>
                  <a:pt x="2338388" y="329565"/>
                </a:cubicBezTo>
                <a:cubicBezTo>
                  <a:pt x="2322195" y="329565"/>
                  <a:pt x="2309813" y="338138"/>
                  <a:pt x="2304098" y="354330"/>
                </a:cubicBezTo>
                <a:close/>
                <a:moveTo>
                  <a:pt x="726758" y="431483"/>
                </a:moveTo>
                <a:lnTo>
                  <a:pt x="686753" y="330518"/>
                </a:lnTo>
                <a:lnTo>
                  <a:pt x="666750" y="330518"/>
                </a:lnTo>
                <a:lnTo>
                  <a:pt x="716280" y="454343"/>
                </a:lnTo>
                <a:lnTo>
                  <a:pt x="734378" y="454343"/>
                </a:lnTo>
                <a:lnTo>
                  <a:pt x="785813" y="330518"/>
                </a:lnTo>
                <a:lnTo>
                  <a:pt x="765810" y="330518"/>
                </a:lnTo>
                <a:lnTo>
                  <a:pt x="726758" y="431483"/>
                </a:lnTo>
                <a:close/>
                <a:moveTo>
                  <a:pt x="555308" y="54293"/>
                </a:moveTo>
                <a:cubicBezTo>
                  <a:pt x="518160" y="54293"/>
                  <a:pt x="490538" y="82868"/>
                  <a:pt x="490538" y="119063"/>
                </a:cubicBezTo>
                <a:cubicBezTo>
                  <a:pt x="490538" y="155258"/>
                  <a:pt x="516255" y="182880"/>
                  <a:pt x="555308" y="182880"/>
                </a:cubicBezTo>
                <a:cubicBezTo>
                  <a:pt x="581978" y="182880"/>
                  <a:pt x="600075" y="171450"/>
                  <a:pt x="612458" y="151448"/>
                </a:cubicBezTo>
                <a:lnTo>
                  <a:pt x="596265" y="141923"/>
                </a:lnTo>
                <a:cubicBezTo>
                  <a:pt x="587693" y="157163"/>
                  <a:pt x="574358" y="165735"/>
                  <a:pt x="555308" y="165735"/>
                </a:cubicBezTo>
                <a:cubicBezTo>
                  <a:pt x="529590" y="165735"/>
                  <a:pt x="511493" y="148590"/>
                  <a:pt x="508635" y="125730"/>
                </a:cubicBezTo>
                <a:lnTo>
                  <a:pt x="617220" y="125730"/>
                </a:lnTo>
                <a:lnTo>
                  <a:pt x="617220" y="117158"/>
                </a:lnTo>
                <a:cubicBezTo>
                  <a:pt x="618173" y="80963"/>
                  <a:pt x="591503" y="54293"/>
                  <a:pt x="555308" y="54293"/>
                </a:cubicBezTo>
                <a:close/>
                <a:moveTo>
                  <a:pt x="509588" y="109538"/>
                </a:moveTo>
                <a:cubicBezTo>
                  <a:pt x="513398" y="87630"/>
                  <a:pt x="531495" y="71438"/>
                  <a:pt x="555308" y="71438"/>
                </a:cubicBezTo>
                <a:cubicBezTo>
                  <a:pt x="579120" y="71438"/>
                  <a:pt x="596265" y="86678"/>
                  <a:pt x="599123" y="109538"/>
                </a:cubicBezTo>
                <a:lnTo>
                  <a:pt x="509588" y="109538"/>
                </a:lnTo>
                <a:close/>
                <a:moveTo>
                  <a:pt x="2216468" y="34290"/>
                </a:moveTo>
                <a:cubicBezTo>
                  <a:pt x="2225040" y="34290"/>
                  <a:pt x="2231708" y="27623"/>
                  <a:pt x="2231708" y="19050"/>
                </a:cubicBezTo>
                <a:cubicBezTo>
                  <a:pt x="2231708" y="10478"/>
                  <a:pt x="2225993" y="3810"/>
                  <a:pt x="2216468" y="3810"/>
                </a:cubicBezTo>
                <a:cubicBezTo>
                  <a:pt x="2207895" y="3810"/>
                  <a:pt x="2202180" y="10478"/>
                  <a:pt x="2202180" y="19050"/>
                </a:cubicBezTo>
                <a:cubicBezTo>
                  <a:pt x="2202180" y="27623"/>
                  <a:pt x="2207895" y="34290"/>
                  <a:pt x="2216468" y="34290"/>
                </a:cubicBezTo>
                <a:close/>
                <a:moveTo>
                  <a:pt x="2117408" y="106680"/>
                </a:moveTo>
                <a:cubicBezTo>
                  <a:pt x="2083118" y="106680"/>
                  <a:pt x="2061210" y="120968"/>
                  <a:pt x="2061210" y="146685"/>
                </a:cubicBezTo>
                <a:cubicBezTo>
                  <a:pt x="2061210" y="166688"/>
                  <a:pt x="2075498" y="182880"/>
                  <a:pt x="2105025" y="182880"/>
                </a:cubicBezTo>
                <a:cubicBezTo>
                  <a:pt x="2125980" y="182880"/>
                  <a:pt x="2145030" y="173355"/>
                  <a:pt x="2156460" y="159068"/>
                </a:cubicBezTo>
                <a:lnTo>
                  <a:pt x="2156460" y="180975"/>
                </a:lnTo>
                <a:lnTo>
                  <a:pt x="2174558" y="180975"/>
                </a:lnTo>
                <a:lnTo>
                  <a:pt x="2174558" y="101918"/>
                </a:lnTo>
                <a:cubicBezTo>
                  <a:pt x="2174558" y="74295"/>
                  <a:pt x="2155508" y="54293"/>
                  <a:pt x="2120265" y="54293"/>
                </a:cubicBezTo>
                <a:cubicBezTo>
                  <a:pt x="2094548" y="54293"/>
                  <a:pt x="2076450" y="64770"/>
                  <a:pt x="2064068" y="80963"/>
                </a:cubicBezTo>
                <a:lnTo>
                  <a:pt x="2080260" y="91440"/>
                </a:lnTo>
                <a:cubicBezTo>
                  <a:pt x="2088833" y="78105"/>
                  <a:pt x="2101215" y="70485"/>
                  <a:pt x="2119313" y="70485"/>
                </a:cubicBezTo>
                <a:cubicBezTo>
                  <a:pt x="2143125" y="70485"/>
                  <a:pt x="2155508" y="82868"/>
                  <a:pt x="2155508" y="101918"/>
                </a:cubicBezTo>
                <a:lnTo>
                  <a:pt x="2155508" y="106680"/>
                </a:lnTo>
                <a:lnTo>
                  <a:pt x="2117408" y="106680"/>
                </a:lnTo>
                <a:close/>
                <a:moveTo>
                  <a:pt x="2156460" y="138113"/>
                </a:moveTo>
                <a:cubicBezTo>
                  <a:pt x="2146935" y="156210"/>
                  <a:pt x="2126933" y="165735"/>
                  <a:pt x="2108835" y="165735"/>
                </a:cubicBezTo>
                <a:cubicBezTo>
                  <a:pt x="2089785" y="165735"/>
                  <a:pt x="2080260" y="156210"/>
                  <a:pt x="2080260" y="144780"/>
                </a:cubicBezTo>
                <a:cubicBezTo>
                  <a:pt x="2080260" y="129540"/>
                  <a:pt x="2092643" y="120968"/>
                  <a:pt x="2118360" y="120968"/>
                </a:cubicBezTo>
                <a:lnTo>
                  <a:pt x="2156460" y="120968"/>
                </a:lnTo>
                <a:lnTo>
                  <a:pt x="2156460" y="138113"/>
                </a:lnTo>
                <a:close/>
                <a:moveTo>
                  <a:pt x="2206943" y="180023"/>
                </a:moveTo>
                <a:lnTo>
                  <a:pt x="2225993" y="180023"/>
                </a:lnTo>
                <a:lnTo>
                  <a:pt x="2225993" y="57150"/>
                </a:lnTo>
                <a:lnTo>
                  <a:pt x="2206943" y="57150"/>
                </a:lnTo>
                <a:lnTo>
                  <a:pt x="2206943" y="180023"/>
                </a:lnTo>
                <a:close/>
                <a:moveTo>
                  <a:pt x="2304098" y="165735"/>
                </a:moveTo>
                <a:cubicBezTo>
                  <a:pt x="2285048" y="165735"/>
                  <a:pt x="2272665" y="158115"/>
                  <a:pt x="2264093" y="145733"/>
                </a:cubicBezTo>
                <a:lnTo>
                  <a:pt x="2247900" y="157163"/>
                </a:lnTo>
                <a:cubicBezTo>
                  <a:pt x="2259330" y="173355"/>
                  <a:pt x="2276475" y="182880"/>
                  <a:pt x="2303145" y="182880"/>
                </a:cubicBezTo>
                <a:cubicBezTo>
                  <a:pt x="2335530" y="182880"/>
                  <a:pt x="2351723" y="163830"/>
                  <a:pt x="2351723" y="144780"/>
                </a:cubicBezTo>
                <a:cubicBezTo>
                  <a:pt x="2351723" y="119063"/>
                  <a:pt x="2328863" y="113348"/>
                  <a:pt x="2306955" y="109538"/>
                </a:cubicBezTo>
                <a:cubicBezTo>
                  <a:pt x="2287905" y="105728"/>
                  <a:pt x="2272665" y="102870"/>
                  <a:pt x="2272665" y="90488"/>
                </a:cubicBezTo>
                <a:cubicBezTo>
                  <a:pt x="2272665" y="79058"/>
                  <a:pt x="2280285" y="70485"/>
                  <a:pt x="2299335" y="70485"/>
                </a:cubicBezTo>
                <a:cubicBezTo>
                  <a:pt x="2315528" y="70485"/>
                  <a:pt x="2326005" y="77153"/>
                  <a:pt x="2333625" y="86678"/>
                </a:cubicBezTo>
                <a:lnTo>
                  <a:pt x="2348865" y="76200"/>
                </a:lnTo>
                <a:cubicBezTo>
                  <a:pt x="2337435" y="62865"/>
                  <a:pt x="2322195" y="54293"/>
                  <a:pt x="2299335" y="54293"/>
                </a:cubicBezTo>
                <a:cubicBezTo>
                  <a:pt x="2269808" y="54293"/>
                  <a:pt x="2253615" y="71438"/>
                  <a:pt x="2253615" y="90488"/>
                </a:cubicBezTo>
                <a:cubicBezTo>
                  <a:pt x="2253615" y="115253"/>
                  <a:pt x="2276475" y="120968"/>
                  <a:pt x="2297430" y="124778"/>
                </a:cubicBezTo>
                <a:cubicBezTo>
                  <a:pt x="2315528" y="128588"/>
                  <a:pt x="2332673" y="131445"/>
                  <a:pt x="2332673" y="144780"/>
                </a:cubicBezTo>
                <a:cubicBezTo>
                  <a:pt x="2333625" y="157163"/>
                  <a:pt x="2324100" y="165735"/>
                  <a:pt x="2304098" y="165735"/>
                </a:cubicBezTo>
                <a:close/>
                <a:moveTo>
                  <a:pt x="1540193" y="182880"/>
                </a:moveTo>
                <a:cubicBezTo>
                  <a:pt x="1568768" y="182880"/>
                  <a:pt x="1589723" y="166688"/>
                  <a:pt x="1599248" y="143828"/>
                </a:cubicBezTo>
                <a:lnTo>
                  <a:pt x="1582103" y="136208"/>
                </a:lnTo>
                <a:cubicBezTo>
                  <a:pt x="1575435" y="152400"/>
                  <a:pt x="1561148" y="164783"/>
                  <a:pt x="1541145" y="164783"/>
                </a:cubicBezTo>
                <a:cubicBezTo>
                  <a:pt x="1515428" y="164783"/>
                  <a:pt x="1495425" y="143828"/>
                  <a:pt x="1495425" y="118110"/>
                </a:cubicBezTo>
                <a:cubicBezTo>
                  <a:pt x="1495425" y="92393"/>
                  <a:pt x="1515428" y="71438"/>
                  <a:pt x="1541145" y="71438"/>
                </a:cubicBezTo>
                <a:cubicBezTo>
                  <a:pt x="1560195" y="71438"/>
                  <a:pt x="1575435" y="81915"/>
                  <a:pt x="1582103" y="99060"/>
                </a:cubicBezTo>
                <a:lnTo>
                  <a:pt x="1599248" y="91440"/>
                </a:lnTo>
                <a:cubicBezTo>
                  <a:pt x="1589723" y="69533"/>
                  <a:pt x="1567815" y="54293"/>
                  <a:pt x="1541145" y="54293"/>
                </a:cubicBezTo>
                <a:cubicBezTo>
                  <a:pt x="1504950" y="54293"/>
                  <a:pt x="1476375" y="81915"/>
                  <a:pt x="1476375" y="118110"/>
                </a:cubicBezTo>
                <a:cubicBezTo>
                  <a:pt x="1475423" y="154305"/>
                  <a:pt x="1503045" y="182880"/>
                  <a:pt x="1540193" y="182880"/>
                </a:cubicBezTo>
                <a:close/>
                <a:moveTo>
                  <a:pt x="712470" y="34290"/>
                </a:moveTo>
                <a:cubicBezTo>
                  <a:pt x="721043" y="34290"/>
                  <a:pt x="727710" y="27623"/>
                  <a:pt x="727710" y="19050"/>
                </a:cubicBezTo>
                <a:cubicBezTo>
                  <a:pt x="727710" y="10478"/>
                  <a:pt x="721995" y="3810"/>
                  <a:pt x="712470" y="3810"/>
                </a:cubicBezTo>
                <a:cubicBezTo>
                  <a:pt x="703898" y="3810"/>
                  <a:pt x="698183" y="10478"/>
                  <a:pt x="698183" y="19050"/>
                </a:cubicBezTo>
                <a:cubicBezTo>
                  <a:pt x="697230" y="27623"/>
                  <a:pt x="703898" y="34290"/>
                  <a:pt x="712470" y="34290"/>
                </a:cubicBezTo>
                <a:close/>
                <a:moveTo>
                  <a:pt x="60960" y="328613"/>
                </a:moveTo>
                <a:cubicBezTo>
                  <a:pt x="41910" y="328613"/>
                  <a:pt x="26670" y="338138"/>
                  <a:pt x="18098" y="351473"/>
                </a:cubicBezTo>
                <a:lnTo>
                  <a:pt x="18098" y="330518"/>
                </a:lnTo>
                <a:lnTo>
                  <a:pt x="0" y="330518"/>
                </a:lnTo>
                <a:lnTo>
                  <a:pt x="0" y="454343"/>
                </a:lnTo>
                <a:lnTo>
                  <a:pt x="19050" y="454343"/>
                </a:lnTo>
                <a:lnTo>
                  <a:pt x="19050" y="385763"/>
                </a:lnTo>
                <a:cubicBezTo>
                  <a:pt x="19050" y="361950"/>
                  <a:pt x="35243" y="345758"/>
                  <a:pt x="57150" y="345758"/>
                </a:cubicBezTo>
                <a:cubicBezTo>
                  <a:pt x="80963" y="345758"/>
                  <a:pt x="94298" y="360998"/>
                  <a:pt x="94298" y="385763"/>
                </a:cubicBezTo>
                <a:lnTo>
                  <a:pt x="94298" y="455295"/>
                </a:lnTo>
                <a:lnTo>
                  <a:pt x="113348" y="455295"/>
                </a:lnTo>
                <a:lnTo>
                  <a:pt x="113348" y="384810"/>
                </a:lnTo>
                <a:cubicBezTo>
                  <a:pt x="114300" y="349568"/>
                  <a:pt x="93345" y="328613"/>
                  <a:pt x="60960" y="328613"/>
                </a:cubicBezTo>
                <a:close/>
                <a:moveTo>
                  <a:pt x="118110" y="150495"/>
                </a:moveTo>
                <a:lnTo>
                  <a:pt x="23813" y="13335"/>
                </a:lnTo>
                <a:lnTo>
                  <a:pt x="2858" y="13335"/>
                </a:lnTo>
                <a:lnTo>
                  <a:pt x="2858" y="180023"/>
                </a:lnTo>
                <a:lnTo>
                  <a:pt x="21908" y="180023"/>
                </a:lnTo>
                <a:lnTo>
                  <a:pt x="21908" y="41910"/>
                </a:lnTo>
                <a:lnTo>
                  <a:pt x="117158" y="180023"/>
                </a:lnTo>
                <a:lnTo>
                  <a:pt x="137160" y="180023"/>
                </a:lnTo>
                <a:lnTo>
                  <a:pt x="137160" y="13335"/>
                </a:lnTo>
                <a:lnTo>
                  <a:pt x="119063" y="13335"/>
                </a:lnTo>
                <a:lnTo>
                  <a:pt x="119063" y="150495"/>
                </a:lnTo>
                <a:close/>
                <a:moveTo>
                  <a:pt x="329565" y="142875"/>
                </a:moveTo>
                <a:cubicBezTo>
                  <a:pt x="329565" y="170498"/>
                  <a:pt x="341948" y="181928"/>
                  <a:pt x="364808" y="181928"/>
                </a:cubicBezTo>
                <a:cubicBezTo>
                  <a:pt x="375285" y="181928"/>
                  <a:pt x="382905" y="179070"/>
                  <a:pt x="390525" y="173355"/>
                </a:cubicBezTo>
                <a:lnTo>
                  <a:pt x="381000" y="158115"/>
                </a:lnTo>
                <a:cubicBezTo>
                  <a:pt x="377190" y="161925"/>
                  <a:pt x="372428" y="163830"/>
                  <a:pt x="366713" y="163830"/>
                </a:cubicBezTo>
                <a:cubicBezTo>
                  <a:pt x="356235" y="163830"/>
                  <a:pt x="348615" y="158115"/>
                  <a:pt x="348615" y="141923"/>
                </a:cubicBezTo>
                <a:lnTo>
                  <a:pt x="348615" y="73343"/>
                </a:lnTo>
                <a:lnTo>
                  <a:pt x="384810" y="73343"/>
                </a:lnTo>
                <a:lnTo>
                  <a:pt x="384810" y="57150"/>
                </a:lnTo>
                <a:lnTo>
                  <a:pt x="348615" y="57150"/>
                </a:lnTo>
                <a:lnTo>
                  <a:pt x="348615" y="18098"/>
                </a:lnTo>
                <a:lnTo>
                  <a:pt x="330518" y="29528"/>
                </a:lnTo>
                <a:lnTo>
                  <a:pt x="330518" y="57150"/>
                </a:lnTo>
                <a:lnTo>
                  <a:pt x="304800" y="57150"/>
                </a:lnTo>
                <a:lnTo>
                  <a:pt x="304800" y="74295"/>
                </a:lnTo>
                <a:lnTo>
                  <a:pt x="328613" y="74295"/>
                </a:lnTo>
                <a:lnTo>
                  <a:pt x="328613" y="142875"/>
                </a:lnTo>
                <a:close/>
                <a:moveTo>
                  <a:pt x="702945" y="180023"/>
                </a:moveTo>
                <a:lnTo>
                  <a:pt x="721995" y="180023"/>
                </a:lnTo>
                <a:lnTo>
                  <a:pt x="721995" y="57150"/>
                </a:lnTo>
                <a:lnTo>
                  <a:pt x="702945" y="57150"/>
                </a:lnTo>
                <a:lnTo>
                  <a:pt x="702945" y="180023"/>
                </a:lnTo>
                <a:close/>
                <a:moveTo>
                  <a:pt x="2438400" y="439103"/>
                </a:moveTo>
                <a:cubicBezTo>
                  <a:pt x="2427923" y="439103"/>
                  <a:pt x="2420303" y="433388"/>
                  <a:pt x="2420303" y="417195"/>
                </a:cubicBezTo>
                <a:lnTo>
                  <a:pt x="2420303" y="348615"/>
                </a:lnTo>
                <a:lnTo>
                  <a:pt x="2456498" y="348615"/>
                </a:lnTo>
                <a:lnTo>
                  <a:pt x="2456498" y="331470"/>
                </a:lnTo>
                <a:lnTo>
                  <a:pt x="2420303" y="331470"/>
                </a:lnTo>
                <a:lnTo>
                  <a:pt x="2420303" y="292418"/>
                </a:lnTo>
                <a:lnTo>
                  <a:pt x="2402205" y="303848"/>
                </a:lnTo>
                <a:lnTo>
                  <a:pt x="2402205" y="331470"/>
                </a:lnTo>
                <a:lnTo>
                  <a:pt x="2378393" y="331470"/>
                </a:lnTo>
                <a:lnTo>
                  <a:pt x="2378393" y="348615"/>
                </a:lnTo>
                <a:lnTo>
                  <a:pt x="2402205" y="348615"/>
                </a:lnTo>
                <a:lnTo>
                  <a:pt x="2402205" y="418148"/>
                </a:lnTo>
                <a:cubicBezTo>
                  <a:pt x="2402205" y="445770"/>
                  <a:pt x="2414588" y="457200"/>
                  <a:pt x="2437448" y="457200"/>
                </a:cubicBezTo>
                <a:cubicBezTo>
                  <a:pt x="2447925" y="457200"/>
                  <a:pt x="2455545" y="454343"/>
                  <a:pt x="2463165" y="448628"/>
                </a:cubicBezTo>
                <a:lnTo>
                  <a:pt x="2453640" y="433388"/>
                </a:lnTo>
                <a:cubicBezTo>
                  <a:pt x="2447925" y="437198"/>
                  <a:pt x="2444115" y="439103"/>
                  <a:pt x="2438400" y="439103"/>
                </a:cubicBezTo>
                <a:close/>
                <a:moveTo>
                  <a:pt x="6507480" y="382905"/>
                </a:moveTo>
                <a:cubicBezTo>
                  <a:pt x="6488430" y="379095"/>
                  <a:pt x="6473190" y="376238"/>
                  <a:pt x="6473190" y="363855"/>
                </a:cubicBezTo>
                <a:cubicBezTo>
                  <a:pt x="6473190" y="352425"/>
                  <a:pt x="6480810" y="343853"/>
                  <a:pt x="6499860" y="343853"/>
                </a:cubicBezTo>
                <a:cubicBezTo>
                  <a:pt x="6516053" y="343853"/>
                  <a:pt x="6526530" y="350520"/>
                  <a:pt x="6534150" y="360045"/>
                </a:cubicBezTo>
                <a:lnTo>
                  <a:pt x="6549390" y="349568"/>
                </a:lnTo>
                <a:cubicBezTo>
                  <a:pt x="6537960" y="336233"/>
                  <a:pt x="6522720" y="327660"/>
                  <a:pt x="6499860" y="327660"/>
                </a:cubicBezTo>
                <a:cubicBezTo>
                  <a:pt x="6470333" y="327660"/>
                  <a:pt x="6454140" y="344805"/>
                  <a:pt x="6454140" y="363855"/>
                </a:cubicBezTo>
                <a:cubicBezTo>
                  <a:pt x="6454140" y="388620"/>
                  <a:pt x="6477000" y="394335"/>
                  <a:pt x="6497955" y="398145"/>
                </a:cubicBezTo>
                <a:cubicBezTo>
                  <a:pt x="6516053" y="401955"/>
                  <a:pt x="6533198" y="404813"/>
                  <a:pt x="6533198" y="418148"/>
                </a:cubicBezTo>
                <a:cubicBezTo>
                  <a:pt x="6533198" y="430530"/>
                  <a:pt x="6522720" y="440055"/>
                  <a:pt x="6503670" y="440055"/>
                </a:cubicBezTo>
                <a:cubicBezTo>
                  <a:pt x="6484620" y="440055"/>
                  <a:pt x="6472238" y="432435"/>
                  <a:pt x="6463665" y="420053"/>
                </a:cubicBezTo>
                <a:lnTo>
                  <a:pt x="6447473" y="431483"/>
                </a:lnTo>
                <a:cubicBezTo>
                  <a:pt x="6458903" y="447675"/>
                  <a:pt x="6476048" y="457200"/>
                  <a:pt x="6502718" y="457200"/>
                </a:cubicBezTo>
                <a:cubicBezTo>
                  <a:pt x="6535103" y="457200"/>
                  <a:pt x="6551295" y="438150"/>
                  <a:pt x="6551295" y="419100"/>
                </a:cubicBezTo>
                <a:cubicBezTo>
                  <a:pt x="6551295" y="393383"/>
                  <a:pt x="6528435" y="387668"/>
                  <a:pt x="6507480" y="382905"/>
                </a:cubicBezTo>
                <a:close/>
                <a:moveTo>
                  <a:pt x="6366510" y="328613"/>
                </a:moveTo>
                <a:cubicBezTo>
                  <a:pt x="6329363" y="328613"/>
                  <a:pt x="6301740" y="357188"/>
                  <a:pt x="6301740" y="393383"/>
                </a:cubicBezTo>
                <a:cubicBezTo>
                  <a:pt x="6301740" y="429578"/>
                  <a:pt x="6327458" y="457200"/>
                  <a:pt x="6366510" y="457200"/>
                </a:cubicBezTo>
                <a:cubicBezTo>
                  <a:pt x="6393180" y="457200"/>
                  <a:pt x="6411278" y="445770"/>
                  <a:pt x="6423660" y="425768"/>
                </a:cubicBezTo>
                <a:lnTo>
                  <a:pt x="6407468" y="416243"/>
                </a:lnTo>
                <a:cubicBezTo>
                  <a:pt x="6398895" y="431483"/>
                  <a:pt x="6385560" y="440055"/>
                  <a:pt x="6366510" y="440055"/>
                </a:cubicBezTo>
                <a:cubicBezTo>
                  <a:pt x="6340793" y="440055"/>
                  <a:pt x="6322695" y="422910"/>
                  <a:pt x="6319838" y="400050"/>
                </a:cubicBezTo>
                <a:lnTo>
                  <a:pt x="6429375" y="400050"/>
                </a:lnTo>
                <a:lnTo>
                  <a:pt x="6429375" y="391478"/>
                </a:lnTo>
                <a:cubicBezTo>
                  <a:pt x="6429375" y="355283"/>
                  <a:pt x="6402705" y="328613"/>
                  <a:pt x="6366510" y="328613"/>
                </a:cubicBezTo>
                <a:close/>
                <a:moveTo>
                  <a:pt x="6320790" y="383858"/>
                </a:moveTo>
                <a:cubicBezTo>
                  <a:pt x="6324600" y="361950"/>
                  <a:pt x="6342698" y="345758"/>
                  <a:pt x="6366510" y="345758"/>
                </a:cubicBezTo>
                <a:cubicBezTo>
                  <a:pt x="6390323" y="345758"/>
                  <a:pt x="6407468" y="360998"/>
                  <a:pt x="6410325" y="383858"/>
                </a:cubicBezTo>
                <a:lnTo>
                  <a:pt x="6320790" y="383858"/>
                </a:lnTo>
                <a:close/>
                <a:moveTo>
                  <a:pt x="6360795" y="182880"/>
                </a:moveTo>
                <a:cubicBezTo>
                  <a:pt x="6378893" y="182880"/>
                  <a:pt x="6396990" y="173355"/>
                  <a:pt x="6406515" y="158115"/>
                </a:cubicBezTo>
                <a:lnTo>
                  <a:pt x="6406515" y="180023"/>
                </a:lnTo>
                <a:lnTo>
                  <a:pt x="6424613" y="180023"/>
                </a:lnTo>
                <a:lnTo>
                  <a:pt x="6424613" y="0"/>
                </a:lnTo>
                <a:lnTo>
                  <a:pt x="6406515" y="0"/>
                </a:lnTo>
                <a:lnTo>
                  <a:pt x="6406515" y="78105"/>
                </a:lnTo>
                <a:cubicBezTo>
                  <a:pt x="6396990" y="62865"/>
                  <a:pt x="6377940" y="54293"/>
                  <a:pt x="6360795" y="54293"/>
                </a:cubicBezTo>
                <a:cubicBezTo>
                  <a:pt x="6326505" y="54293"/>
                  <a:pt x="6297930" y="80963"/>
                  <a:pt x="6297930" y="118110"/>
                </a:cubicBezTo>
                <a:cubicBezTo>
                  <a:pt x="6297930" y="155258"/>
                  <a:pt x="6325553" y="182880"/>
                  <a:pt x="6360795" y="182880"/>
                </a:cubicBezTo>
                <a:close/>
                <a:moveTo>
                  <a:pt x="6362700" y="71438"/>
                </a:moveTo>
                <a:cubicBezTo>
                  <a:pt x="6389370" y="71438"/>
                  <a:pt x="6408420" y="92393"/>
                  <a:pt x="6408420" y="118110"/>
                </a:cubicBezTo>
                <a:cubicBezTo>
                  <a:pt x="6408420" y="143828"/>
                  <a:pt x="6388418" y="164783"/>
                  <a:pt x="6362700" y="164783"/>
                </a:cubicBezTo>
                <a:cubicBezTo>
                  <a:pt x="6336983" y="164783"/>
                  <a:pt x="6316980" y="144780"/>
                  <a:pt x="6316980" y="118110"/>
                </a:cubicBezTo>
                <a:cubicBezTo>
                  <a:pt x="6316980" y="92393"/>
                  <a:pt x="6336983" y="71438"/>
                  <a:pt x="6362700" y="71438"/>
                </a:cubicBezTo>
                <a:close/>
                <a:moveTo>
                  <a:pt x="6269355" y="439103"/>
                </a:moveTo>
                <a:cubicBezTo>
                  <a:pt x="6258878" y="439103"/>
                  <a:pt x="6251258" y="433388"/>
                  <a:pt x="6251258" y="417195"/>
                </a:cubicBezTo>
                <a:lnTo>
                  <a:pt x="6251258" y="348615"/>
                </a:lnTo>
                <a:lnTo>
                  <a:pt x="6287453" y="348615"/>
                </a:lnTo>
                <a:lnTo>
                  <a:pt x="6287453" y="331470"/>
                </a:lnTo>
                <a:lnTo>
                  <a:pt x="6251258" y="331470"/>
                </a:lnTo>
                <a:lnTo>
                  <a:pt x="6251258" y="292418"/>
                </a:lnTo>
                <a:lnTo>
                  <a:pt x="6233160" y="303848"/>
                </a:lnTo>
                <a:lnTo>
                  <a:pt x="6233160" y="331470"/>
                </a:lnTo>
                <a:lnTo>
                  <a:pt x="6209348" y="331470"/>
                </a:lnTo>
                <a:lnTo>
                  <a:pt x="6209348" y="348615"/>
                </a:lnTo>
                <a:lnTo>
                  <a:pt x="6233160" y="348615"/>
                </a:lnTo>
                <a:lnTo>
                  <a:pt x="6233160" y="418148"/>
                </a:lnTo>
                <a:cubicBezTo>
                  <a:pt x="6233160" y="445770"/>
                  <a:pt x="6245543" y="457200"/>
                  <a:pt x="6268403" y="457200"/>
                </a:cubicBezTo>
                <a:cubicBezTo>
                  <a:pt x="6278880" y="457200"/>
                  <a:pt x="6286500" y="454343"/>
                  <a:pt x="6294120" y="448628"/>
                </a:cubicBezTo>
                <a:lnTo>
                  <a:pt x="6284595" y="433388"/>
                </a:lnTo>
                <a:cubicBezTo>
                  <a:pt x="6279833" y="437198"/>
                  <a:pt x="6275070" y="439103"/>
                  <a:pt x="6269355" y="439103"/>
                </a:cubicBezTo>
                <a:close/>
                <a:moveTo>
                  <a:pt x="6176010" y="108585"/>
                </a:moveTo>
                <a:cubicBezTo>
                  <a:pt x="6156960" y="104775"/>
                  <a:pt x="6141720" y="101918"/>
                  <a:pt x="6141720" y="89535"/>
                </a:cubicBezTo>
                <a:cubicBezTo>
                  <a:pt x="6141720" y="78105"/>
                  <a:pt x="6149340" y="69533"/>
                  <a:pt x="6168390" y="69533"/>
                </a:cubicBezTo>
                <a:cubicBezTo>
                  <a:pt x="6184583" y="69533"/>
                  <a:pt x="6195060" y="76200"/>
                  <a:pt x="6202680" y="85725"/>
                </a:cubicBezTo>
                <a:lnTo>
                  <a:pt x="6217920" y="75248"/>
                </a:lnTo>
                <a:cubicBezTo>
                  <a:pt x="6206490" y="61913"/>
                  <a:pt x="6191250" y="53340"/>
                  <a:pt x="6168390" y="53340"/>
                </a:cubicBezTo>
                <a:cubicBezTo>
                  <a:pt x="6138863" y="53340"/>
                  <a:pt x="6122670" y="70485"/>
                  <a:pt x="6122670" y="89535"/>
                </a:cubicBezTo>
                <a:cubicBezTo>
                  <a:pt x="6122670" y="114300"/>
                  <a:pt x="6145530" y="120015"/>
                  <a:pt x="6166485" y="123825"/>
                </a:cubicBezTo>
                <a:cubicBezTo>
                  <a:pt x="6184583" y="127635"/>
                  <a:pt x="6201728" y="130493"/>
                  <a:pt x="6201728" y="143828"/>
                </a:cubicBezTo>
                <a:cubicBezTo>
                  <a:pt x="6201728" y="156210"/>
                  <a:pt x="6191250" y="165735"/>
                  <a:pt x="6172200" y="165735"/>
                </a:cubicBezTo>
                <a:cubicBezTo>
                  <a:pt x="6153150" y="165735"/>
                  <a:pt x="6140768" y="158115"/>
                  <a:pt x="6132195" y="145733"/>
                </a:cubicBezTo>
                <a:lnTo>
                  <a:pt x="6116003" y="157163"/>
                </a:lnTo>
                <a:cubicBezTo>
                  <a:pt x="6127433" y="173355"/>
                  <a:pt x="6144578" y="182880"/>
                  <a:pt x="6171248" y="182880"/>
                </a:cubicBezTo>
                <a:cubicBezTo>
                  <a:pt x="6203633" y="182880"/>
                  <a:pt x="6219825" y="163830"/>
                  <a:pt x="6219825" y="144780"/>
                </a:cubicBezTo>
                <a:cubicBezTo>
                  <a:pt x="6220778" y="119063"/>
                  <a:pt x="6197918" y="113348"/>
                  <a:pt x="6176010" y="108585"/>
                </a:cubicBezTo>
                <a:close/>
                <a:moveTo>
                  <a:pt x="6830378" y="439103"/>
                </a:moveTo>
                <a:cubicBezTo>
                  <a:pt x="6819900" y="439103"/>
                  <a:pt x="6812280" y="433388"/>
                  <a:pt x="6812280" y="417195"/>
                </a:cubicBezTo>
                <a:lnTo>
                  <a:pt x="6812280" y="348615"/>
                </a:lnTo>
                <a:lnTo>
                  <a:pt x="6848475" y="348615"/>
                </a:lnTo>
                <a:lnTo>
                  <a:pt x="6848475" y="331470"/>
                </a:lnTo>
                <a:lnTo>
                  <a:pt x="6812280" y="331470"/>
                </a:lnTo>
                <a:lnTo>
                  <a:pt x="6812280" y="292418"/>
                </a:lnTo>
                <a:lnTo>
                  <a:pt x="6794183" y="303848"/>
                </a:lnTo>
                <a:lnTo>
                  <a:pt x="6794183" y="331470"/>
                </a:lnTo>
                <a:lnTo>
                  <a:pt x="6770370" y="331470"/>
                </a:lnTo>
                <a:lnTo>
                  <a:pt x="6770370" y="348615"/>
                </a:lnTo>
                <a:lnTo>
                  <a:pt x="6794183" y="348615"/>
                </a:lnTo>
                <a:lnTo>
                  <a:pt x="6794183" y="418148"/>
                </a:lnTo>
                <a:cubicBezTo>
                  <a:pt x="6794183" y="445770"/>
                  <a:pt x="6806565" y="457200"/>
                  <a:pt x="6829425" y="457200"/>
                </a:cubicBezTo>
                <a:cubicBezTo>
                  <a:pt x="6839903" y="457200"/>
                  <a:pt x="6847523" y="454343"/>
                  <a:pt x="6855143" y="448628"/>
                </a:cubicBezTo>
                <a:lnTo>
                  <a:pt x="6845618" y="433388"/>
                </a:lnTo>
                <a:cubicBezTo>
                  <a:pt x="6839903" y="437198"/>
                  <a:pt x="6836093" y="439103"/>
                  <a:pt x="6830378" y="439103"/>
                </a:cubicBezTo>
                <a:close/>
                <a:moveTo>
                  <a:pt x="6518910" y="54293"/>
                </a:moveTo>
                <a:cubicBezTo>
                  <a:pt x="6481763" y="54293"/>
                  <a:pt x="6454140" y="82868"/>
                  <a:pt x="6454140" y="119063"/>
                </a:cubicBezTo>
                <a:cubicBezTo>
                  <a:pt x="6454140" y="155258"/>
                  <a:pt x="6479858" y="182880"/>
                  <a:pt x="6518910" y="182880"/>
                </a:cubicBezTo>
                <a:cubicBezTo>
                  <a:pt x="6545580" y="182880"/>
                  <a:pt x="6563678" y="171450"/>
                  <a:pt x="6576060" y="151448"/>
                </a:cubicBezTo>
                <a:lnTo>
                  <a:pt x="6559868" y="141923"/>
                </a:lnTo>
                <a:cubicBezTo>
                  <a:pt x="6551295" y="157163"/>
                  <a:pt x="6537960" y="165735"/>
                  <a:pt x="6518910" y="165735"/>
                </a:cubicBezTo>
                <a:cubicBezTo>
                  <a:pt x="6493193" y="165735"/>
                  <a:pt x="6475095" y="148590"/>
                  <a:pt x="6472238" y="125730"/>
                </a:cubicBezTo>
                <a:lnTo>
                  <a:pt x="6581775" y="125730"/>
                </a:lnTo>
                <a:lnTo>
                  <a:pt x="6581775" y="117158"/>
                </a:lnTo>
                <a:cubicBezTo>
                  <a:pt x="6581775" y="80963"/>
                  <a:pt x="6554153" y="54293"/>
                  <a:pt x="6518910" y="54293"/>
                </a:cubicBezTo>
                <a:close/>
                <a:moveTo>
                  <a:pt x="6473190" y="109538"/>
                </a:moveTo>
                <a:cubicBezTo>
                  <a:pt x="6477000" y="87630"/>
                  <a:pt x="6495098" y="71438"/>
                  <a:pt x="6518910" y="71438"/>
                </a:cubicBezTo>
                <a:cubicBezTo>
                  <a:pt x="6542723" y="71438"/>
                  <a:pt x="6559868" y="86678"/>
                  <a:pt x="6562725" y="109538"/>
                </a:cubicBezTo>
                <a:lnTo>
                  <a:pt x="6473190" y="109538"/>
                </a:lnTo>
                <a:close/>
                <a:moveTo>
                  <a:pt x="6833235" y="13335"/>
                </a:moveTo>
                <a:lnTo>
                  <a:pt x="6767513" y="180023"/>
                </a:lnTo>
                <a:lnTo>
                  <a:pt x="6787515" y="180023"/>
                </a:lnTo>
                <a:lnTo>
                  <a:pt x="6803708" y="138113"/>
                </a:lnTo>
                <a:lnTo>
                  <a:pt x="6883718" y="138113"/>
                </a:lnTo>
                <a:lnTo>
                  <a:pt x="6899910" y="180023"/>
                </a:lnTo>
                <a:lnTo>
                  <a:pt x="6919913" y="180023"/>
                </a:lnTo>
                <a:lnTo>
                  <a:pt x="6854190" y="13335"/>
                </a:lnTo>
                <a:lnTo>
                  <a:pt x="6833235" y="13335"/>
                </a:lnTo>
                <a:close/>
                <a:moveTo>
                  <a:pt x="6810375" y="120015"/>
                </a:moveTo>
                <a:lnTo>
                  <a:pt x="6842760" y="35243"/>
                </a:lnTo>
                <a:lnTo>
                  <a:pt x="6876098" y="120015"/>
                </a:lnTo>
                <a:lnTo>
                  <a:pt x="6810375" y="120015"/>
                </a:lnTo>
                <a:close/>
                <a:moveTo>
                  <a:pt x="6132195" y="328613"/>
                </a:moveTo>
                <a:cubicBezTo>
                  <a:pt x="6095048" y="328613"/>
                  <a:pt x="6067425" y="357188"/>
                  <a:pt x="6067425" y="393383"/>
                </a:cubicBezTo>
                <a:cubicBezTo>
                  <a:pt x="6067425" y="429578"/>
                  <a:pt x="6093143" y="457200"/>
                  <a:pt x="6132195" y="457200"/>
                </a:cubicBezTo>
                <a:cubicBezTo>
                  <a:pt x="6158865" y="457200"/>
                  <a:pt x="6176963" y="445770"/>
                  <a:pt x="6189345" y="425768"/>
                </a:cubicBezTo>
                <a:lnTo>
                  <a:pt x="6173153" y="416243"/>
                </a:lnTo>
                <a:cubicBezTo>
                  <a:pt x="6164580" y="431483"/>
                  <a:pt x="6151245" y="440055"/>
                  <a:pt x="6132195" y="440055"/>
                </a:cubicBezTo>
                <a:cubicBezTo>
                  <a:pt x="6106478" y="440055"/>
                  <a:pt x="6088380" y="422910"/>
                  <a:pt x="6085523" y="400050"/>
                </a:cubicBezTo>
                <a:lnTo>
                  <a:pt x="6194108" y="400050"/>
                </a:lnTo>
                <a:lnTo>
                  <a:pt x="6194108" y="391478"/>
                </a:lnTo>
                <a:cubicBezTo>
                  <a:pt x="6195060" y="355283"/>
                  <a:pt x="6168390" y="328613"/>
                  <a:pt x="6132195" y="328613"/>
                </a:cubicBezTo>
                <a:close/>
                <a:moveTo>
                  <a:pt x="6086475" y="383858"/>
                </a:moveTo>
                <a:cubicBezTo>
                  <a:pt x="6090285" y="361950"/>
                  <a:pt x="6108383" y="345758"/>
                  <a:pt x="6132195" y="345758"/>
                </a:cubicBezTo>
                <a:cubicBezTo>
                  <a:pt x="6156008" y="345758"/>
                  <a:pt x="6173153" y="360998"/>
                  <a:pt x="6176010" y="383858"/>
                </a:cubicBezTo>
                <a:lnTo>
                  <a:pt x="6086475" y="383858"/>
                </a:lnTo>
                <a:close/>
                <a:moveTo>
                  <a:pt x="6996113" y="328613"/>
                </a:moveTo>
                <a:cubicBezTo>
                  <a:pt x="6978015" y="328613"/>
                  <a:pt x="6958965" y="338138"/>
                  <a:pt x="6949440" y="353378"/>
                </a:cubicBezTo>
                <a:lnTo>
                  <a:pt x="6949440" y="330518"/>
                </a:lnTo>
                <a:lnTo>
                  <a:pt x="6931343" y="330518"/>
                </a:lnTo>
                <a:lnTo>
                  <a:pt x="6931343" y="501968"/>
                </a:lnTo>
                <a:lnTo>
                  <a:pt x="6949440" y="501968"/>
                </a:lnTo>
                <a:lnTo>
                  <a:pt x="6949440" y="433388"/>
                </a:lnTo>
                <a:cubicBezTo>
                  <a:pt x="6958965" y="448628"/>
                  <a:pt x="6977063" y="457200"/>
                  <a:pt x="6995160" y="457200"/>
                </a:cubicBezTo>
                <a:cubicBezTo>
                  <a:pt x="7030403" y="457200"/>
                  <a:pt x="7058025" y="430530"/>
                  <a:pt x="7058025" y="393383"/>
                </a:cubicBezTo>
                <a:cubicBezTo>
                  <a:pt x="7058025" y="356235"/>
                  <a:pt x="7030403" y="328613"/>
                  <a:pt x="6996113" y="328613"/>
                </a:cubicBezTo>
                <a:close/>
                <a:moveTo>
                  <a:pt x="6994208" y="440055"/>
                </a:moveTo>
                <a:cubicBezTo>
                  <a:pt x="6967538" y="440055"/>
                  <a:pt x="6948488" y="419100"/>
                  <a:pt x="6948488" y="393383"/>
                </a:cubicBezTo>
                <a:cubicBezTo>
                  <a:pt x="6948488" y="367665"/>
                  <a:pt x="6968490" y="346710"/>
                  <a:pt x="6994208" y="346710"/>
                </a:cubicBezTo>
                <a:cubicBezTo>
                  <a:pt x="7019925" y="346710"/>
                  <a:pt x="7039928" y="367665"/>
                  <a:pt x="7039928" y="393383"/>
                </a:cubicBezTo>
                <a:cubicBezTo>
                  <a:pt x="7039928" y="420053"/>
                  <a:pt x="7019925" y="440055"/>
                  <a:pt x="6994208" y="440055"/>
                </a:cubicBezTo>
                <a:close/>
                <a:moveTo>
                  <a:pt x="6693218" y="328613"/>
                </a:moveTo>
                <a:cubicBezTo>
                  <a:pt x="6656070" y="328613"/>
                  <a:pt x="6628448" y="357188"/>
                  <a:pt x="6628448" y="393383"/>
                </a:cubicBezTo>
                <a:cubicBezTo>
                  <a:pt x="6628448" y="429578"/>
                  <a:pt x="6654165" y="457200"/>
                  <a:pt x="6693218" y="457200"/>
                </a:cubicBezTo>
                <a:cubicBezTo>
                  <a:pt x="6719888" y="457200"/>
                  <a:pt x="6737985" y="445770"/>
                  <a:pt x="6750368" y="425768"/>
                </a:cubicBezTo>
                <a:lnTo>
                  <a:pt x="6734175" y="416243"/>
                </a:lnTo>
                <a:cubicBezTo>
                  <a:pt x="6725603" y="431483"/>
                  <a:pt x="6712268" y="440055"/>
                  <a:pt x="6693218" y="440055"/>
                </a:cubicBezTo>
                <a:cubicBezTo>
                  <a:pt x="6667500" y="440055"/>
                  <a:pt x="6649403" y="422910"/>
                  <a:pt x="6646545" y="400050"/>
                </a:cubicBezTo>
                <a:lnTo>
                  <a:pt x="6755130" y="400050"/>
                </a:lnTo>
                <a:lnTo>
                  <a:pt x="6755130" y="391478"/>
                </a:lnTo>
                <a:cubicBezTo>
                  <a:pt x="6756083" y="355283"/>
                  <a:pt x="6729413" y="328613"/>
                  <a:pt x="6693218" y="328613"/>
                </a:cubicBezTo>
                <a:close/>
                <a:moveTo>
                  <a:pt x="6647498" y="383858"/>
                </a:moveTo>
                <a:cubicBezTo>
                  <a:pt x="6651308" y="361950"/>
                  <a:pt x="6669405" y="345758"/>
                  <a:pt x="6693218" y="345758"/>
                </a:cubicBezTo>
                <a:cubicBezTo>
                  <a:pt x="6717030" y="345758"/>
                  <a:pt x="6734175" y="360998"/>
                  <a:pt x="6737033" y="383858"/>
                </a:cubicBezTo>
                <a:lnTo>
                  <a:pt x="6647498" y="383858"/>
                </a:lnTo>
                <a:close/>
                <a:moveTo>
                  <a:pt x="5556885" y="180023"/>
                </a:moveTo>
                <a:lnTo>
                  <a:pt x="5556885" y="107633"/>
                </a:lnTo>
                <a:cubicBezTo>
                  <a:pt x="5556885" y="75248"/>
                  <a:pt x="5538788" y="54293"/>
                  <a:pt x="5504498" y="54293"/>
                </a:cubicBezTo>
                <a:cubicBezTo>
                  <a:pt x="5483543" y="54293"/>
                  <a:pt x="5468303" y="64770"/>
                  <a:pt x="5459730" y="80010"/>
                </a:cubicBezTo>
                <a:cubicBezTo>
                  <a:pt x="5453063" y="64770"/>
                  <a:pt x="5438775" y="54293"/>
                  <a:pt x="5416868" y="54293"/>
                </a:cubicBezTo>
                <a:cubicBezTo>
                  <a:pt x="5398770" y="54293"/>
                  <a:pt x="5385435" y="61913"/>
                  <a:pt x="5376863" y="75248"/>
                </a:cubicBezTo>
                <a:lnTo>
                  <a:pt x="5376863" y="57150"/>
                </a:lnTo>
                <a:lnTo>
                  <a:pt x="5358765" y="57150"/>
                </a:lnTo>
                <a:lnTo>
                  <a:pt x="5358765" y="180975"/>
                </a:lnTo>
                <a:lnTo>
                  <a:pt x="5377815" y="180975"/>
                </a:lnTo>
                <a:lnTo>
                  <a:pt x="5377815" y="111443"/>
                </a:lnTo>
                <a:cubicBezTo>
                  <a:pt x="5377815" y="86678"/>
                  <a:pt x="5393055" y="71438"/>
                  <a:pt x="5414010" y="71438"/>
                </a:cubicBezTo>
                <a:cubicBezTo>
                  <a:pt x="5435918" y="71438"/>
                  <a:pt x="5448300" y="84773"/>
                  <a:pt x="5448300" y="106680"/>
                </a:cubicBezTo>
                <a:lnTo>
                  <a:pt x="5448300" y="180975"/>
                </a:lnTo>
                <a:lnTo>
                  <a:pt x="5467350" y="180975"/>
                </a:lnTo>
                <a:lnTo>
                  <a:pt x="5467350" y="109538"/>
                </a:lnTo>
                <a:cubicBezTo>
                  <a:pt x="5467350" y="85725"/>
                  <a:pt x="5482590" y="71438"/>
                  <a:pt x="5503545" y="71438"/>
                </a:cubicBezTo>
                <a:cubicBezTo>
                  <a:pt x="5526405" y="71438"/>
                  <a:pt x="5538788" y="86678"/>
                  <a:pt x="5538788" y="108585"/>
                </a:cubicBezTo>
                <a:lnTo>
                  <a:pt x="5538788" y="180975"/>
                </a:lnTo>
                <a:lnTo>
                  <a:pt x="5556885" y="180975"/>
                </a:lnTo>
                <a:close/>
                <a:moveTo>
                  <a:pt x="5604510" y="328613"/>
                </a:moveTo>
                <a:cubicBezTo>
                  <a:pt x="5568315" y="328613"/>
                  <a:pt x="5540693" y="357188"/>
                  <a:pt x="5540693" y="392430"/>
                </a:cubicBezTo>
                <a:cubicBezTo>
                  <a:pt x="5540693" y="428625"/>
                  <a:pt x="5568315" y="456248"/>
                  <a:pt x="5604510" y="456248"/>
                </a:cubicBezTo>
                <a:cubicBezTo>
                  <a:pt x="5640705" y="456248"/>
                  <a:pt x="5668328" y="427673"/>
                  <a:pt x="5668328" y="392430"/>
                </a:cubicBezTo>
                <a:cubicBezTo>
                  <a:pt x="5669280" y="357188"/>
                  <a:pt x="5640705" y="328613"/>
                  <a:pt x="5604510" y="328613"/>
                </a:cubicBezTo>
                <a:close/>
                <a:moveTo>
                  <a:pt x="5604510" y="439103"/>
                </a:moveTo>
                <a:cubicBezTo>
                  <a:pt x="5578793" y="439103"/>
                  <a:pt x="5559743" y="419100"/>
                  <a:pt x="5559743" y="392430"/>
                </a:cubicBezTo>
                <a:cubicBezTo>
                  <a:pt x="5559743" y="365760"/>
                  <a:pt x="5578793" y="345758"/>
                  <a:pt x="5604510" y="345758"/>
                </a:cubicBezTo>
                <a:cubicBezTo>
                  <a:pt x="5630228" y="345758"/>
                  <a:pt x="5650230" y="365760"/>
                  <a:pt x="5650230" y="392430"/>
                </a:cubicBezTo>
                <a:cubicBezTo>
                  <a:pt x="5650230" y="419100"/>
                  <a:pt x="5630228" y="439103"/>
                  <a:pt x="5604510" y="439103"/>
                </a:cubicBezTo>
                <a:close/>
                <a:moveTo>
                  <a:pt x="5690235" y="141923"/>
                </a:moveTo>
                <a:cubicBezTo>
                  <a:pt x="5681663" y="157163"/>
                  <a:pt x="5668328" y="165735"/>
                  <a:pt x="5649278" y="165735"/>
                </a:cubicBezTo>
                <a:cubicBezTo>
                  <a:pt x="5623560" y="165735"/>
                  <a:pt x="5605463" y="148590"/>
                  <a:pt x="5602605" y="125730"/>
                </a:cubicBezTo>
                <a:lnTo>
                  <a:pt x="5711190" y="125730"/>
                </a:lnTo>
                <a:lnTo>
                  <a:pt x="5711190" y="117158"/>
                </a:lnTo>
                <a:cubicBezTo>
                  <a:pt x="5711190" y="80963"/>
                  <a:pt x="5684520" y="54293"/>
                  <a:pt x="5648325" y="54293"/>
                </a:cubicBezTo>
                <a:cubicBezTo>
                  <a:pt x="5611178" y="54293"/>
                  <a:pt x="5583555" y="82868"/>
                  <a:pt x="5583555" y="119063"/>
                </a:cubicBezTo>
                <a:cubicBezTo>
                  <a:pt x="5583555" y="155258"/>
                  <a:pt x="5609273" y="182880"/>
                  <a:pt x="5648325" y="182880"/>
                </a:cubicBezTo>
                <a:cubicBezTo>
                  <a:pt x="5674995" y="182880"/>
                  <a:pt x="5693093" y="171450"/>
                  <a:pt x="5705475" y="151448"/>
                </a:cubicBezTo>
                <a:lnTo>
                  <a:pt x="5690235" y="141923"/>
                </a:lnTo>
                <a:close/>
                <a:moveTo>
                  <a:pt x="5648325" y="71438"/>
                </a:moveTo>
                <a:cubicBezTo>
                  <a:pt x="5672138" y="71438"/>
                  <a:pt x="5689283" y="86678"/>
                  <a:pt x="5692140" y="109538"/>
                </a:cubicBezTo>
                <a:lnTo>
                  <a:pt x="5602605" y="109538"/>
                </a:lnTo>
                <a:cubicBezTo>
                  <a:pt x="5606415" y="87630"/>
                  <a:pt x="5624513" y="71438"/>
                  <a:pt x="5648325" y="71438"/>
                </a:cubicBezTo>
                <a:close/>
                <a:moveTo>
                  <a:pt x="5274945" y="382905"/>
                </a:moveTo>
                <a:cubicBezTo>
                  <a:pt x="5255895" y="379095"/>
                  <a:pt x="5240655" y="376238"/>
                  <a:pt x="5240655" y="363855"/>
                </a:cubicBezTo>
                <a:cubicBezTo>
                  <a:pt x="5240655" y="352425"/>
                  <a:pt x="5248275" y="343853"/>
                  <a:pt x="5267325" y="343853"/>
                </a:cubicBezTo>
                <a:cubicBezTo>
                  <a:pt x="5283518" y="343853"/>
                  <a:pt x="5293995" y="350520"/>
                  <a:pt x="5301615" y="360045"/>
                </a:cubicBezTo>
                <a:lnTo>
                  <a:pt x="5316855" y="349568"/>
                </a:lnTo>
                <a:cubicBezTo>
                  <a:pt x="5305425" y="336233"/>
                  <a:pt x="5290185" y="327660"/>
                  <a:pt x="5267325" y="327660"/>
                </a:cubicBezTo>
                <a:cubicBezTo>
                  <a:pt x="5237798" y="327660"/>
                  <a:pt x="5221605" y="344805"/>
                  <a:pt x="5221605" y="363855"/>
                </a:cubicBezTo>
                <a:cubicBezTo>
                  <a:pt x="5221605" y="388620"/>
                  <a:pt x="5244465" y="394335"/>
                  <a:pt x="5265420" y="398145"/>
                </a:cubicBezTo>
                <a:cubicBezTo>
                  <a:pt x="5283518" y="401955"/>
                  <a:pt x="5300663" y="404813"/>
                  <a:pt x="5300663" y="418148"/>
                </a:cubicBezTo>
                <a:cubicBezTo>
                  <a:pt x="5300663" y="430530"/>
                  <a:pt x="5290185" y="440055"/>
                  <a:pt x="5271135" y="440055"/>
                </a:cubicBezTo>
                <a:cubicBezTo>
                  <a:pt x="5252085" y="440055"/>
                  <a:pt x="5239703" y="432435"/>
                  <a:pt x="5231130" y="420053"/>
                </a:cubicBezTo>
                <a:lnTo>
                  <a:pt x="5214938" y="431483"/>
                </a:lnTo>
                <a:cubicBezTo>
                  <a:pt x="5226368" y="447675"/>
                  <a:pt x="5243513" y="457200"/>
                  <a:pt x="5270183" y="457200"/>
                </a:cubicBezTo>
                <a:cubicBezTo>
                  <a:pt x="5302568" y="457200"/>
                  <a:pt x="5318760" y="438150"/>
                  <a:pt x="5318760" y="419100"/>
                </a:cubicBezTo>
                <a:cubicBezTo>
                  <a:pt x="5319713" y="393383"/>
                  <a:pt x="5296853" y="387668"/>
                  <a:pt x="5274945" y="382905"/>
                </a:cubicBezTo>
                <a:close/>
                <a:moveTo>
                  <a:pt x="5855018" y="19050"/>
                </a:moveTo>
                <a:cubicBezTo>
                  <a:pt x="5855018" y="10478"/>
                  <a:pt x="5849303" y="3810"/>
                  <a:pt x="5839778" y="3810"/>
                </a:cubicBezTo>
                <a:cubicBezTo>
                  <a:pt x="5831205" y="3810"/>
                  <a:pt x="5825490" y="10478"/>
                  <a:pt x="5825490" y="19050"/>
                </a:cubicBezTo>
                <a:cubicBezTo>
                  <a:pt x="5825490" y="27623"/>
                  <a:pt x="5831205" y="34290"/>
                  <a:pt x="5839778" y="34290"/>
                </a:cubicBezTo>
                <a:cubicBezTo>
                  <a:pt x="5848350" y="34290"/>
                  <a:pt x="5855018" y="27623"/>
                  <a:pt x="5855018" y="19050"/>
                </a:cubicBezTo>
                <a:close/>
                <a:moveTo>
                  <a:pt x="5902643" y="440055"/>
                </a:moveTo>
                <a:cubicBezTo>
                  <a:pt x="5876925" y="440055"/>
                  <a:pt x="5856923" y="419100"/>
                  <a:pt x="5856923" y="393383"/>
                </a:cubicBezTo>
                <a:cubicBezTo>
                  <a:pt x="5856923" y="367665"/>
                  <a:pt x="5876925" y="346710"/>
                  <a:pt x="5902643" y="346710"/>
                </a:cubicBezTo>
                <a:cubicBezTo>
                  <a:pt x="5921693" y="346710"/>
                  <a:pt x="5936933" y="357188"/>
                  <a:pt x="5943600" y="374333"/>
                </a:cubicBezTo>
                <a:lnTo>
                  <a:pt x="5960745" y="366713"/>
                </a:lnTo>
                <a:cubicBezTo>
                  <a:pt x="5951220" y="344805"/>
                  <a:pt x="5929313" y="329565"/>
                  <a:pt x="5902643" y="329565"/>
                </a:cubicBezTo>
                <a:cubicBezTo>
                  <a:pt x="5866448" y="329565"/>
                  <a:pt x="5837873" y="357188"/>
                  <a:pt x="5837873" y="393383"/>
                </a:cubicBezTo>
                <a:cubicBezTo>
                  <a:pt x="5837873" y="428625"/>
                  <a:pt x="5865495" y="457200"/>
                  <a:pt x="5902643" y="457200"/>
                </a:cubicBezTo>
                <a:cubicBezTo>
                  <a:pt x="5931218" y="457200"/>
                  <a:pt x="5952173" y="441008"/>
                  <a:pt x="5961698" y="418148"/>
                </a:cubicBezTo>
                <a:lnTo>
                  <a:pt x="5944553" y="410528"/>
                </a:lnTo>
                <a:cubicBezTo>
                  <a:pt x="5936933" y="427673"/>
                  <a:pt x="5922645" y="440055"/>
                  <a:pt x="5902643" y="440055"/>
                </a:cubicBezTo>
                <a:close/>
                <a:moveTo>
                  <a:pt x="5758815" y="328613"/>
                </a:moveTo>
                <a:cubicBezTo>
                  <a:pt x="5739765" y="328613"/>
                  <a:pt x="5724525" y="338138"/>
                  <a:pt x="5715953" y="351473"/>
                </a:cubicBezTo>
                <a:lnTo>
                  <a:pt x="5715953" y="330518"/>
                </a:lnTo>
                <a:lnTo>
                  <a:pt x="5697855" y="330518"/>
                </a:lnTo>
                <a:lnTo>
                  <a:pt x="5697855" y="454343"/>
                </a:lnTo>
                <a:lnTo>
                  <a:pt x="5716905" y="454343"/>
                </a:lnTo>
                <a:lnTo>
                  <a:pt x="5716905" y="385763"/>
                </a:lnTo>
                <a:cubicBezTo>
                  <a:pt x="5716905" y="361950"/>
                  <a:pt x="5734050" y="345758"/>
                  <a:pt x="5755958" y="345758"/>
                </a:cubicBezTo>
                <a:cubicBezTo>
                  <a:pt x="5779770" y="345758"/>
                  <a:pt x="5793105" y="360998"/>
                  <a:pt x="5793105" y="385763"/>
                </a:cubicBezTo>
                <a:lnTo>
                  <a:pt x="5793105" y="455295"/>
                </a:lnTo>
                <a:lnTo>
                  <a:pt x="5812155" y="455295"/>
                </a:lnTo>
                <a:lnTo>
                  <a:pt x="5812155" y="384810"/>
                </a:lnTo>
                <a:cubicBezTo>
                  <a:pt x="5811203" y="349568"/>
                  <a:pt x="5790248" y="328613"/>
                  <a:pt x="5758815" y="328613"/>
                </a:cubicBezTo>
                <a:close/>
                <a:moveTo>
                  <a:pt x="5849303" y="57150"/>
                </a:moveTo>
                <a:lnTo>
                  <a:pt x="5830253" y="57150"/>
                </a:lnTo>
                <a:lnTo>
                  <a:pt x="5830253" y="180975"/>
                </a:lnTo>
                <a:lnTo>
                  <a:pt x="5849303" y="180975"/>
                </a:lnTo>
                <a:lnTo>
                  <a:pt x="5849303" y="57150"/>
                </a:lnTo>
                <a:close/>
                <a:moveTo>
                  <a:pt x="6005513" y="354330"/>
                </a:moveTo>
                <a:lnTo>
                  <a:pt x="6005513" y="331470"/>
                </a:lnTo>
                <a:lnTo>
                  <a:pt x="5987415" y="331470"/>
                </a:lnTo>
                <a:lnTo>
                  <a:pt x="5987415" y="455295"/>
                </a:lnTo>
                <a:lnTo>
                  <a:pt x="6005513" y="455295"/>
                </a:lnTo>
                <a:lnTo>
                  <a:pt x="6005513" y="387668"/>
                </a:lnTo>
                <a:cubicBezTo>
                  <a:pt x="6005513" y="360045"/>
                  <a:pt x="6016943" y="348615"/>
                  <a:pt x="6037898" y="348615"/>
                </a:cubicBezTo>
                <a:cubicBezTo>
                  <a:pt x="6044565" y="348615"/>
                  <a:pt x="6049328" y="350520"/>
                  <a:pt x="6053138" y="352425"/>
                </a:cubicBezTo>
                <a:lnTo>
                  <a:pt x="6060758" y="334328"/>
                </a:lnTo>
                <a:cubicBezTo>
                  <a:pt x="6055995" y="331470"/>
                  <a:pt x="6048375" y="329565"/>
                  <a:pt x="6039803" y="329565"/>
                </a:cubicBezTo>
                <a:cubicBezTo>
                  <a:pt x="6023610" y="329565"/>
                  <a:pt x="6011228" y="338138"/>
                  <a:pt x="6005513" y="354330"/>
                </a:cubicBezTo>
                <a:close/>
                <a:moveTo>
                  <a:pt x="5461635" y="440055"/>
                </a:moveTo>
                <a:cubicBezTo>
                  <a:pt x="5435918" y="440055"/>
                  <a:pt x="5415915" y="419100"/>
                  <a:pt x="5415915" y="393383"/>
                </a:cubicBezTo>
                <a:cubicBezTo>
                  <a:pt x="5415915" y="367665"/>
                  <a:pt x="5435918" y="346710"/>
                  <a:pt x="5461635" y="346710"/>
                </a:cubicBezTo>
                <a:cubicBezTo>
                  <a:pt x="5480685" y="346710"/>
                  <a:pt x="5495925" y="357188"/>
                  <a:pt x="5502593" y="374333"/>
                </a:cubicBezTo>
                <a:lnTo>
                  <a:pt x="5519738" y="366713"/>
                </a:lnTo>
                <a:cubicBezTo>
                  <a:pt x="5510213" y="344805"/>
                  <a:pt x="5488305" y="329565"/>
                  <a:pt x="5461635" y="329565"/>
                </a:cubicBezTo>
                <a:cubicBezTo>
                  <a:pt x="5425440" y="329565"/>
                  <a:pt x="5396865" y="357188"/>
                  <a:pt x="5396865" y="393383"/>
                </a:cubicBezTo>
                <a:cubicBezTo>
                  <a:pt x="5396865" y="428625"/>
                  <a:pt x="5424488" y="457200"/>
                  <a:pt x="5461635" y="457200"/>
                </a:cubicBezTo>
                <a:cubicBezTo>
                  <a:pt x="5490210" y="457200"/>
                  <a:pt x="5511165" y="441008"/>
                  <a:pt x="5520690" y="418148"/>
                </a:cubicBezTo>
                <a:lnTo>
                  <a:pt x="5503545" y="410528"/>
                </a:lnTo>
                <a:cubicBezTo>
                  <a:pt x="5495925" y="427673"/>
                  <a:pt x="5481638" y="440055"/>
                  <a:pt x="5461635" y="440055"/>
                </a:cubicBezTo>
                <a:close/>
                <a:moveTo>
                  <a:pt x="8257223" y="54293"/>
                </a:moveTo>
                <a:cubicBezTo>
                  <a:pt x="8221028" y="54293"/>
                  <a:pt x="8193405" y="82868"/>
                  <a:pt x="8193405" y="118110"/>
                </a:cubicBezTo>
                <a:cubicBezTo>
                  <a:pt x="8193405" y="154305"/>
                  <a:pt x="8221028" y="181928"/>
                  <a:pt x="8257223" y="181928"/>
                </a:cubicBezTo>
                <a:cubicBezTo>
                  <a:pt x="8293418" y="181928"/>
                  <a:pt x="8321040" y="153353"/>
                  <a:pt x="8321040" y="118110"/>
                </a:cubicBezTo>
                <a:cubicBezTo>
                  <a:pt x="8321993" y="82868"/>
                  <a:pt x="8293418" y="54293"/>
                  <a:pt x="8257223" y="54293"/>
                </a:cubicBezTo>
                <a:close/>
                <a:moveTo>
                  <a:pt x="8257223" y="164783"/>
                </a:moveTo>
                <a:cubicBezTo>
                  <a:pt x="8231505" y="164783"/>
                  <a:pt x="8212455" y="144780"/>
                  <a:pt x="8212455" y="118110"/>
                </a:cubicBezTo>
                <a:cubicBezTo>
                  <a:pt x="8212455" y="91440"/>
                  <a:pt x="8231505" y="71438"/>
                  <a:pt x="8257223" y="71438"/>
                </a:cubicBezTo>
                <a:cubicBezTo>
                  <a:pt x="8282940" y="71438"/>
                  <a:pt x="8302943" y="91440"/>
                  <a:pt x="8302943" y="118110"/>
                </a:cubicBezTo>
                <a:cubicBezTo>
                  <a:pt x="8302943" y="144780"/>
                  <a:pt x="8282940" y="164783"/>
                  <a:pt x="8257223" y="164783"/>
                </a:cubicBezTo>
                <a:close/>
                <a:moveTo>
                  <a:pt x="8442007" y="125730"/>
                </a:moveTo>
                <a:cubicBezTo>
                  <a:pt x="8442007" y="149543"/>
                  <a:pt x="8425815" y="165735"/>
                  <a:pt x="8403907" y="165735"/>
                </a:cubicBezTo>
                <a:cubicBezTo>
                  <a:pt x="8380095" y="165735"/>
                  <a:pt x="8367713" y="150495"/>
                  <a:pt x="8367713" y="125730"/>
                </a:cubicBezTo>
                <a:lnTo>
                  <a:pt x="8367713" y="57150"/>
                </a:lnTo>
                <a:lnTo>
                  <a:pt x="8348663" y="57150"/>
                </a:lnTo>
                <a:lnTo>
                  <a:pt x="8348663" y="127635"/>
                </a:lnTo>
                <a:cubicBezTo>
                  <a:pt x="8348663" y="161925"/>
                  <a:pt x="8366760" y="183833"/>
                  <a:pt x="8400098" y="183833"/>
                </a:cubicBezTo>
                <a:cubicBezTo>
                  <a:pt x="8419148" y="183833"/>
                  <a:pt x="8433435" y="174308"/>
                  <a:pt x="8442007" y="160973"/>
                </a:cubicBezTo>
                <a:lnTo>
                  <a:pt x="8442007" y="180975"/>
                </a:lnTo>
                <a:lnTo>
                  <a:pt x="8460105" y="180975"/>
                </a:lnTo>
                <a:lnTo>
                  <a:pt x="8460105" y="57150"/>
                </a:lnTo>
                <a:lnTo>
                  <a:pt x="8441055" y="57150"/>
                </a:lnTo>
                <a:lnTo>
                  <a:pt x="8441055" y="125730"/>
                </a:lnTo>
                <a:close/>
                <a:moveTo>
                  <a:pt x="7146608" y="328613"/>
                </a:moveTo>
                <a:cubicBezTo>
                  <a:pt x="7109460" y="328613"/>
                  <a:pt x="7081838" y="357188"/>
                  <a:pt x="7081838" y="393383"/>
                </a:cubicBezTo>
                <a:cubicBezTo>
                  <a:pt x="7081838" y="429578"/>
                  <a:pt x="7107555" y="457200"/>
                  <a:pt x="7146608" y="457200"/>
                </a:cubicBezTo>
                <a:cubicBezTo>
                  <a:pt x="7173278" y="457200"/>
                  <a:pt x="7191375" y="445770"/>
                  <a:pt x="7203758" y="425768"/>
                </a:cubicBezTo>
                <a:lnTo>
                  <a:pt x="7187565" y="416243"/>
                </a:lnTo>
                <a:cubicBezTo>
                  <a:pt x="7178993" y="431483"/>
                  <a:pt x="7165658" y="440055"/>
                  <a:pt x="7146608" y="440055"/>
                </a:cubicBezTo>
                <a:cubicBezTo>
                  <a:pt x="7120890" y="440055"/>
                  <a:pt x="7102793" y="422910"/>
                  <a:pt x="7099935" y="400050"/>
                </a:cubicBezTo>
                <a:lnTo>
                  <a:pt x="7208520" y="400050"/>
                </a:lnTo>
                <a:lnTo>
                  <a:pt x="7208520" y="391478"/>
                </a:lnTo>
                <a:cubicBezTo>
                  <a:pt x="7209473" y="355283"/>
                  <a:pt x="7182803" y="328613"/>
                  <a:pt x="7146608" y="328613"/>
                </a:cubicBezTo>
                <a:close/>
                <a:moveTo>
                  <a:pt x="7100888" y="383858"/>
                </a:moveTo>
                <a:cubicBezTo>
                  <a:pt x="7104698" y="361950"/>
                  <a:pt x="7122795" y="345758"/>
                  <a:pt x="7146608" y="345758"/>
                </a:cubicBezTo>
                <a:cubicBezTo>
                  <a:pt x="7170420" y="345758"/>
                  <a:pt x="7187565" y="360998"/>
                  <a:pt x="7190423" y="383858"/>
                </a:cubicBezTo>
                <a:lnTo>
                  <a:pt x="7100888" y="383858"/>
                </a:lnTo>
                <a:close/>
                <a:moveTo>
                  <a:pt x="8046720" y="427673"/>
                </a:moveTo>
                <a:cubicBezTo>
                  <a:pt x="8038148" y="427673"/>
                  <a:pt x="8032433" y="434340"/>
                  <a:pt x="8032433" y="442913"/>
                </a:cubicBezTo>
                <a:cubicBezTo>
                  <a:pt x="8032433" y="451485"/>
                  <a:pt x="8038148" y="458153"/>
                  <a:pt x="8046720" y="458153"/>
                </a:cubicBezTo>
                <a:cubicBezTo>
                  <a:pt x="8055293" y="458153"/>
                  <a:pt x="8061960" y="451485"/>
                  <a:pt x="8061960" y="442913"/>
                </a:cubicBezTo>
                <a:cubicBezTo>
                  <a:pt x="8061960" y="434340"/>
                  <a:pt x="8055293" y="427673"/>
                  <a:pt x="8046720" y="427673"/>
                </a:cubicBezTo>
                <a:close/>
                <a:moveTo>
                  <a:pt x="8511540" y="80010"/>
                </a:moveTo>
                <a:lnTo>
                  <a:pt x="8511540" y="57150"/>
                </a:lnTo>
                <a:lnTo>
                  <a:pt x="8493443" y="57150"/>
                </a:lnTo>
                <a:lnTo>
                  <a:pt x="8493443" y="180975"/>
                </a:lnTo>
                <a:lnTo>
                  <a:pt x="8511540" y="180975"/>
                </a:lnTo>
                <a:lnTo>
                  <a:pt x="8511540" y="113348"/>
                </a:lnTo>
                <a:cubicBezTo>
                  <a:pt x="8511540" y="85725"/>
                  <a:pt x="8522970" y="74295"/>
                  <a:pt x="8543925" y="74295"/>
                </a:cubicBezTo>
                <a:cubicBezTo>
                  <a:pt x="8550593" y="74295"/>
                  <a:pt x="8555355" y="76200"/>
                  <a:pt x="8559165" y="78105"/>
                </a:cubicBezTo>
                <a:lnTo>
                  <a:pt x="8566785" y="60008"/>
                </a:lnTo>
                <a:cubicBezTo>
                  <a:pt x="8562023" y="57150"/>
                  <a:pt x="8554402" y="55245"/>
                  <a:pt x="8545830" y="55245"/>
                </a:cubicBezTo>
                <a:cubicBezTo>
                  <a:pt x="8529638" y="55245"/>
                  <a:pt x="8517255" y="63818"/>
                  <a:pt x="8511540" y="80010"/>
                </a:cubicBezTo>
                <a:close/>
                <a:moveTo>
                  <a:pt x="8696325" y="3810"/>
                </a:moveTo>
                <a:cubicBezTo>
                  <a:pt x="8687752" y="3810"/>
                  <a:pt x="8682038" y="10478"/>
                  <a:pt x="8682038" y="19050"/>
                </a:cubicBezTo>
                <a:cubicBezTo>
                  <a:pt x="8682038" y="27623"/>
                  <a:pt x="8687752" y="34290"/>
                  <a:pt x="8696325" y="34290"/>
                </a:cubicBezTo>
                <a:cubicBezTo>
                  <a:pt x="8704898" y="34290"/>
                  <a:pt x="8711565" y="27623"/>
                  <a:pt x="8711565" y="19050"/>
                </a:cubicBezTo>
                <a:cubicBezTo>
                  <a:pt x="8711565" y="10478"/>
                  <a:pt x="8704898" y="3810"/>
                  <a:pt x="8696325" y="3810"/>
                </a:cubicBezTo>
                <a:close/>
                <a:moveTo>
                  <a:pt x="8803957" y="159068"/>
                </a:moveTo>
                <a:cubicBezTo>
                  <a:pt x="8800148" y="162878"/>
                  <a:pt x="8795385" y="164783"/>
                  <a:pt x="8789670" y="164783"/>
                </a:cubicBezTo>
                <a:cubicBezTo>
                  <a:pt x="8779193" y="164783"/>
                  <a:pt x="8771573" y="159068"/>
                  <a:pt x="8771573" y="142875"/>
                </a:cubicBezTo>
                <a:lnTo>
                  <a:pt x="8771573" y="73343"/>
                </a:lnTo>
                <a:lnTo>
                  <a:pt x="8807768" y="73343"/>
                </a:lnTo>
                <a:lnTo>
                  <a:pt x="8807768" y="57150"/>
                </a:lnTo>
                <a:lnTo>
                  <a:pt x="8771573" y="57150"/>
                </a:lnTo>
                <a:lnTo>
                  <a:pt x="8771573" y="18098"/>
                </a:lnTo>
                <a:lnTo>
                  <a:pt x="8753475" y="29528"/>
                </a:lnTo>
                <a:lnTo>
                  <a:pt x="8753475" y="57150"/>
                </a:lnTo>
                <a:lnTo>
                  <a:pt x="8729662" y="57150"/>
                </a:lnTo>
                <a:lnTo>
                  <a:pt x="8729662" y="74295"/>
                </a:lnTo>
                <a:lnTo>
                  <a:pt x="8753475" y="74295"/>
                </a:lnTo>
                <a:lnTo>
                  <a:pt x="8753475" y="142875"/>
                </a:lnTo>
                <a:cubicBezTo>
                  <a:pt x="8753475" y="170498"/>
                  <a:pt x="8765857" y="181928"/>
                  <a:pt x="8788718" y="181928"/>
                </a:cubicBezTo>
                <a:cubicBezTo>
                  <a:pt x="8799195" y="181928"/>
                  <a:pt x="8806815" y="179070"/>
                  <a:pt x="8814435" y="173355"/>
                </a:cubicBezTo>
                <a:lnTo>
                  <a:pt x="8803957" y="159068"/>
                </a:lnTo>
                <a:close/>
                <a:moveTo>
                  <a:pt x="8608695" y="80010"/>
                </a:moveTo>
                <a:lnTo>
                  <a:pt x="8608695" y="57150"/>
                </a:lnTo>
                <a:lnTo>
                  <a:pt x="8590598" y="57150"/>
                </a:lnTo>
                <a:lnTo>
                  <a:pt x="8590598" y="180975"/>
                </a:lnTo>
                <a:lnTo>
                  <a:pt x="8608695" y="180975"/>
                </a:lnTo>
                <a:lnTo>
                  <a:pt x="8608695" y="113348"/>
                </a:lnTo>
                <a:cubicBezTo>
                  <a:pt x="8608695" y="85725"/>
                  <a:pt x="8620125" y="74295"/>
                  <a:pt x="8641080" y="74295"/>
                </a:cubicBezTo>
                <a:cubicBezTo>
                  <a:pt x="8647748" y="74295"/>
                  <a:pt x="8652510" y="76200"/>
                  <a:pt x="8656320" y="78105"/>
                </a:cubicBezTo>
                <a:lnTo>
                  <a:pt x="8663940" y="60008"/>
                </a:lnTo>
                <a:cubicBezTo>
                  <a:pt x="8659177" y="57150"/>
                  <a:pt x="8651557" y="55245"/>
                  <a:pt x="8642985" y="55245"/>
                </a:cubicBezTo>
                <a:cubicBezTo>
                  <a:pt x="8625840" y="55245"/>
                  <a:pt x="8613457" y="63818"/>
                  <a:pt x="8608695" y="80010"/>
                </a:cubicBezTo>
                <a:close/>
                <a:moveTo>
                  <a:pt x="8686800" y="180023"/>
                </a:moveTo>
                <a:lnTo>
                  <a:pt x="8705850" y="180023"/>
                </a:lnTo>
                <a:lnTo>
                  <a:pt x="8705850" y="57150"/>
                </a:lnTo>
                <a:lnTo>
                  <a:pt x="8686800" y="57150"/>
                </a:lnTo>
                <a:lnTo>
                  <a:pt x="8686800" y="180023"/>
                </a:lnTo>
                <a:close/>
                <a:moveTo>
                  <a:pt x="8113395" y="54293"/>
                </a:moveTo>
                <a:cubicBezTo>
                  <a:pt x="8094345" y="54293"/>
                  <a:pt x="8079105" y="63818"/>
                  <a:pt x="8070533" y="77153"/>
                </a:cubicBezTo>
                <a:lnTo>
                  <a:pt x="8070533" y="57150"/>
                </a:lnTo>
                <a:lnTo>
                  <a:pt x="8052435" y="57150"/>
                </a:lnTo>
                <a:lnTo>
                  <a:pt x="8052435" y="180975"/>
                </a:lnTo>
                <a:lnTo>
                  <a:pt x="8071485" y="180975"/>
                </a:lnTo>
                <a:lnTo>
                  <a:pt x="8071485" y="112395"/>
                </a:lnTo>
                <a:cubicBezTo>
                  <a:pt x="8071485" y="88583"/>
                  <a:pt x="8088630" y="72390"/>
                  <a:pt x="8110538" y="72390"/>
                </a:cubicBezTo>
                <a:cubicBezTo>
                  <a:pt x="8134350" y="72390"/>
                  <a:pt x="8147685" y="87630"/>
                  <a:pt x="8147685" y="112395"/>
                </a:cubicBezTo>
                <a:lnTo>
                  <a:pt x="8147685" y="181928"/>
                </a:lnTo>
                <a:lnTo>
                  <a:pt x="8166735" y="181928"/>
                </a:lnTo>
                <a:lnTo>
                  <a:pt x="8166735" y="111443"/>
                </a:lnTo>
                <a:cubicBezTo>
                  <a:pt x="8166735" y="75248"/>
                  <a:pt x="8145780" y="54293"/>
                  <a:pt x="8113395" y="54293"/>
                </a:cubicBezTo>
                <a:close/>
                <a:moveTo>
                  <a:pt x="7382828" y="328613"/>
                </a:moveTo>
                <a:cubicBezTo>
                  <a:pt x="7345680" y="328613"/>
                  <a:pt x="7318058" y="357188"/>
                  <a:pt x="7318058" y="393383"/>
                </a:cubicBezTo>
                <a:cubicBezTo>
                  <a:pt x="7318058" y="429578"/>
                  <a:pt x="7343775" y="457200"/>
                  <a:pt x="7382828" y="457200"/>
                </a:cubicBezTo>
                <a:cubicBezTo>
                  <a:pt x="7409498" y="457200"/>
                  <a:pt x="7427595" y="445770"/>
                  <a:pt x="7439978" y="425768"/>
                </a:cubicBezTo>
                <a:lnTo>
                  <a:pt x="7423785" y="416243"/>
                </a:lnTo>
                <a:cubicBezTo>
                  <a:pt x="7415213" y="431483"/>
                  <a:pt x="7401878" y="440055"/>
                  <a:pt x="7382828" y="440055"/>
                </a:cubicBezTo>
                <a:cubicBezTo>
                  <a:pt x="7357110" y="440055"/>
                  <a:pt x="7339013" y="422910"/>
                  <a:pt x="7336155" y="400050"/>
                </a:cubicBezTo>
                <a:lnTo>
                  <a:pt x="7444740" y="400050"/>
                </a:lnTo>
                <a:lnTo>
                  <a:pt x="7444740" y="391478"/>
                </a:lnTo>
                <a:cubicBezTo>
                  <a:pt x="7445693" y="355283"/>
                  <a:pt x="7419023" y="328613"/>
                  <a:pt x="7382828" y="328613"/>
                </a:cubicBezTo>
                <a:close/>
                <a:moveTo>
                  <a:pt x="7337108" y="383858"/>
                </a:moveTo>
                <a:cubicBezTo>
                  <a:pt x="7340918" y="361950"/>
                  <a:pt x="7359015" y="345758"/>
                  <a:pt x="7382828" y="345758"/>
                </a:cubicBezTo>
                <a:cubicBezTo>
                  <a:pt x="7406640" y="345758"/>
                  <a:pt x="7423785" y="360998"/>
                  <a:pt x="7426643" y="383858"/>
                </a:cubicBezTo>
                <a:lnTo>
                  <a:pt x="7337108" y="383858"/>
                </a:lnTo>
                <a:close/>
                <a:moveTo>
                  <a:pt x="7256145" y="354330"/>
                </a:moveTo>
                <a:lnTo>
                  <a:pt x="7256145" y="331470"/>
                </a:lnTo>
                <a:lnTo>
                  <a:pt x="7238048" y="331470"/>
                </a:lnTo>
                <a:lnTo>
                  <a:pt x="7238048" y="455295"/>
                </a:lnTo>
                <a:lnTo>
                  <a:pt x="7256145" y="455295"/>
                </a:lnTo>
                <a:lnTo>
                  <a:pt x="7256145" y="387668"/>
                </a:lnTo>
                <a:cubicBezTo>
                  <a:pt x="7256145" y="360045"/>
                  <a:pt x="7267575" y="348615"/>
                  <a:pt x="7288530" y="348615"/>
                </a:cubicBezTo>
                <a:cubicBezTo>
                  <a:pt x="7295198" y="348615"/>
                  <a:pt x="7299960" y="350520"/>
                  <a:pt x="7303770" y="352425"/>
                </a:cubicBezTo>
                <a:lnTo>
                  <a:pt x="7311390" y="334328"/>
                </a:lnTo>
                <a:cubicBezTo>
                  <a:pt x="7306628" y="331470"/>
                  <a:pt x="7299008" y="329565"/>
                  <a:pt x="7290435" y="329565"/>
                </a:cubicBezTo>
                <a:cubicBezTo>
                  <a:pt x="7273290" y="329565"/>
                  <a:pt x="7260908" y="338138"/>
                  <a:pt x="7256145" y="354330"/>
                </a:cubicBezTo>
                <a:close/>
                <a:moveTo>
                  <a:pt x="7505700" y="159068"/>
                </a:moveTo>
                <a:lnTo>
                  <a:pt x="7505700" y="180975"/>
                </a:lnTo>
                <a:lnTo>
                  <a:pt x="7523798" y="180975"/>
                </a:lnTo>
                <a:lnTo>
                  <a:pt x="7523798" y="101918"/>
                </a:lnTo>
                <a:cubicBezTo>
                  <a:pt x="7523798" y="74295"/>
                  <a:pt x="7504748" y="54293"/>
                  <a:pt x="7469505" y="54293"/>
                </a:cubicBezTo>
                <a:cubicBezTo>
                  <a:pt x="7443788" y="54293"/>
                  <a:pt x="7425690" y="64770"/>
                  <a:pt x="7413308" y="80963"/>
                </a:cubicBezTo>
                <a:lnTo>
                  <a:pt x="7429500" y="91440"/>
                </a:lnTo>
                <a:cubicBezTo>
                  <a:pt x="7438073" y="78105"/>
                  <a:pt x="7450455" y="70485"/>
                  <a:pt x="7468553" y="70485"/>
                </a:cubicBezTo>
                <a:cubicBezTo>
                  <a:pt x="7492365" y="70485"/>
                  <a:pt x="7504748" y="82868"/>
                  <a:pt x="7504748" y="101918"/>
                </a:cubicBezTo>
                <a:lnTo>
                  <a:pt x="7504748" y="106680"/>
                </a:lnTo>
                <a:lnTo>
                  <a:pt x="7465695" y="106680"/>
                </a:lnTo>
                <a:cubicBezTo>
                  <a:pt x="7431405" y="106680"/>
                  <a:pt x="7409498" y="120968"/>
                  <a:pt x="7409498" y="146685"/>
                </a:cubicBezTo>
                <a:cubicBezTo>
                  <a:pt x="7409498" y="166688"/>
                  <a:pt x="7423785" y="182880"/>
                  <a:pt x="7453313" y="182880"/>
                </a:cubicBezTo>
                <a:cubicBezTo>
                  <a:pt x="7476173" y="182880"/>
                  <a:pt x="7495223" y="173355"/>
                  <a:pt x="7505700" y="159068"/>
                </a:cubicBezTo>
                <a:close/>
                <a:moveTo>
                  <a:pt x="7458075" y="166688"/>
                </a:moveTo>
                <a:cubicBezTo>
                  <a:pt x="7439025" y="166688"/>
                  <a:pt x="7429500" y="157163"/>
                  <a:pt x="7429500" y="145733"/>
                </a:cubicBezTo>
                <a:cubicBezTo>
                  <a:pt x="7429500" y="130493"/>
                  <a:pt x="7441883" y="121920"/>
                  <a:pt x="7467600" y="121920"/>
                </a:cubicBezTo>
                <a:lnTo>
                  <a:pt x="7505700" y="121920"/>
                </a:lnTo>
                <a:lnTo>
                  <a:pt x="7505700" y="139065"/>
                </a:lnTo>
                <a:cubicBezTo>
                  <a:pt x="7496175" y="157163"/>
                  <a:pt x="7476173" y="166688"/>
                  <a:pt x="7458075" y="166688"/>
                </a:cubicBezTo>
                <a:close/>
                <a:moveTo>
                  <a:pt x="7274243" y="160020"/>
                </a:moveTo>
                <a:lnTo>
                  <a:pt x="7274243" y="180023"/>
                </a:lnTo>
                <a:lnTo>
                  <a:pt x="7292340" y="180023"/>
                </a:lnTo>
                <a:lnTo>
                  <a:pt x="7292340" y="57150"/>
                </a:lnTo>
                <a:lnTo>
                  <a:pt x="7273290" y="57150"/>
                </a:lnTo>
                <a:lnTo>
                  <a:pt x="7273290" y="125730"/>
                </a:lnTo>
                <a:cubicBezTo>
                  <a:pt x="7273290" y="149543"/>
                  <a:pt x="7257098" y="165735"/>
                  <a:pt x="7235190" y="165735"/>
                </a:cubicBezTo>
                <a:cubicBezTo>
                  <a:pt x="7211378" y="165735"/>
                  <a:pt x="7198995" y="150495"/>
                  <a:pt x="7198995" y="125730"/>
                </a:cubicBezTo>
                <a:lnTo>
                  <a:pt x="7198995" y="57150"/>
                </a:lnTo>
                <a:lnTo>
                  <a:pt x="7179945" y="57150"/>
                </a:lnTo>
                <a:lnTo>
                  <a:pt x="7179945" y="127635"/>
                </a:lnTo>
                <a:cubicBezTo>
                  <a:pt x="7179945" y="161925"/>
                  <a:pt x="7198043" y="183833"/>
                  <a:pt x="7231380" y="183833"/>
                </a:cubicBezTo>
                <a:cubicBezTo>
                  <a:pt x="7251383" y="182880"/>
                  <a:pt x="7265670" y="173355"/>
                  <a:pt x="7274243" y="160020"/>
                </a:cubicBezTo>
                <a:close/>
                <a:moveTo>
                  <a:pt x="7825740" y="328613"/>
                </a:moveTo>
                <a:cubicBezTo>
                  <a:pt x="7788593" y="328613"/>
                  <a:pt x="7760970" y="357188"/>
                  <a:pt x="7760970" y="393383"/>
                </a:cubicBezTo>
                <a:cubicBezTo>
                  <a:pt x="7760970" y="429578"/>
                  <a:pt x="7786688" y="457200"/>
                  <a:pt x="7825740" y="457200"/>
                </a:cubicBezTo>
                <a:cubicBezTo>
                  <a:pt x="7852410" y="457200"/>
                  <a:pt x="7870508" y="445770"/>
                  <a:pt x="7882890" y="425768"/>
                </a:cubicBezTo>
                <a:lnTo>
                  <a:pt x="7866698" y="416243"/>
                </a:lnTo>
                <a:cubicBezTo>
                  <a:pt x="7858125" y="431483"/>
                  <a:pt x="7844790" y="440055"/>
                  <a:pt x="7825740" y="440055"/>
                </a:cubicBezTo>
                <a:cubicBezTo>
                  <a:pt x="7800023" y="440055"/>
                  <a:pt x="7781925" y="422910"/>
                  <a:pt x="7779068" y="400050"/>
                </a:cubicBezTo>
                <a:lnTo>
                  <a:pt x="7887653" y="400050"/>
                </a:lnTo>
                <a:lnTo>
                  <a:pt x="7887653" y="391478"/>
                </a:lnTo>
                <a:cubicBezTo>
                  <a:pt x="7888605" y="355283"/>
                  <a:pt x="7861935" y="328613"/>
                  <a:pt x="7825740" y="328613"/>
                </a:cubicBezTo>
                <a:close/>
                <a:moveTo>
                  <a:pt x="7780020" y="383858"/>
                </a:moveTo>
                <a:cubicBezTo>
                  <a:pt x="7783830" y="361950"/>
                  <a:pt x="7801928" y="345758"/>
                  <a:pt x="7825740" y="345758"/>
                </a:cubicBezTo>
                <a:cubicBezTo>
                  <a:pt x="7849553" y="345758"/>
                  <a:pt x="7866698" y="360998"/>
                  <a:pt x="7869555" y="383858"/>
                </a:cubicBezTo>
                <a:lnTo>
                  <a:pt x="7780020" y="383858"/>
                </a:lnTo>
                <a:close/>
                <a:moveTo>
                  <a:pt x="7680960" y="328613"/>
                </a:moveTo>
                <a:cubicBezTo>
                  <a:pt x="7661910" y="328613"/>
                  <a:pt x="7646670" y="338138"/>
                  <a:pt x="7638098" y="351473"/>
                </a:cubicBezTo>
                <a:lnTo>
                  <a:pt x="7638098" y="330518"/>
                </a:lnTo>
                <a:lnTo>
                  <a:pt x="7620000" y="330518"/>
                </a:lnTo>
                <a:lnTo>
                  <a:pt x="7620000" y="454343"/>
                </a:lnTo>
                <a:lnTo>
                  <a:pt x="7639050" y="454343"/>
                </a:lnTo>
                <a:lnTo>
                  <a:pt x="7639050" y="385763"/>
                </a:lnTo>
                <a:cubicBezTo>
                  <a:pt x="7639050" y="361950"/>
                  <a:pt x="7656195" y="345758"/>
                  <a:pt x="7678103" y="345758"/>
                </a:cubicBezTo>
                <a:cubicBezTo>
                  <a:pt x="7701915" y="345758"/>
                  <a:pt x="7715250" y="360998"/>
                  <a:pt x="7715250" y="385763"/>
                </a:cubicBezTo>
                <a:lnTo>
                  <a:pt x="7715250" y="455295"/>
                </a:lnTo>
                <a:lnTo>
                  <a:pt x="7734300" y="455295"/>
                </a:lnTo>
                <a:lnTo>
                  <a:pt x="7734300" y="384810"/>
                </a:lnTo>
                <a:cubicBezTo>
                  <a:pt x="7734300" y="349568"/>
                  <a:pt x="7713345" y="328613"/>
                  <a:pt x="7680960" y="328613"/>
                </a:cubicBezTo>
                <a:close/>
                <a:moveTo>
                  <a:pt x="7535228" y="328613"/>
                </a:moveTo>
                <a:cubicBezTo>
                  <a:pt x="7516178" y="328613"/>
                  <a:pt x="7500938" y="338138"/>
                  <a:pt x="7492365" y="351473"/>
                </a:cubicBezTo>
                <a:lnTo>
                  <a:pt x="7492365" y="330518"/>
                </a:lnTo>
                <a:lnTo>
                  <a:pt x="7474268" y="330518"/>
                </a:lnTo>
                <a:lnTo>
                  <a:pt x="7474268" y="454343"/>
                </a:lnTo>
                <a:lnTo>
                  <a:pt x="7493318" y="454343"/>
                </a:lnTo>
                <a:lnTo>
                  <a:pt x="7493318" y="385763"/>
                </a:lnTo>
                <a:cubicBezTo>
                  <a:pt x="7493318" y="361950"/>
                  <a:pt x="7510463" y="345758"/>
                  <a:pt x="7532370" y="345758"/>
                </a:cubicBezTo>
                <a:cubicBezTo>
                  <a:pt x="7556183" y="345758"/>
                  <a:pt x="7569518" y="360998"/>
                  <a:pt x="7569518" y="385763"/>
                </a:cubicBezTo>
                <a:lnTo>
                  <a:pt x="7569518" y="455295"/>
                </a:lnTo>
                <a:lnTo>
                  <a:pt x="7588568" y="455295"/>
                </a:lnTo>
                <a:lnTo>
                  <a:pt x="7588568" y="384810"/>
                </a:lnTo>
                <a:cubicBezTo>
                  <a:pt x="7587615" y="349568"/>
                  <a:pt x="7567613" y="328613"/>
                  <a:pt x="7535228" y="328613"/>
                </a:cubicBezTo>
                <a:close/>
                <a:moveTo>
                  <a:pt x="7965758" y="382905"/>
                </a:moveTo>
                <a:cubicBezTo>
                  <a:pt x="7946708" y="379095"/>
                  <a:pt x="7931468" y="376238"/>
                  <a:pt x="7931468" y="363855"/>
                </a:cubicBezTo>
                <a:cubicBezTo>
                  <a:pt x="7931468" y="352425"/>
                  <a:pt x="7939088" y="343853"/>
                  <a:pt x="7958138" y="343853"/>
                </a:cubicBezTo>
                <a:cubicBezTo>
                  <a:pt x="7974330" y="343853"/>
                  <a:pt x="7984808" y="350520"/>
                  <a:pt x="7992428" y="360045"/>
                </a:cubicBezTo>
                <a:lnTo>
                  <a:pt x="8007668" y="349568"/>
                </a:lnTo>
                <a:cubicBezTo>
                  <a:pt x="7996238" y="336233"/>
                  <a:pt x="7980998" y="327660"/>
                  <a:pt x="7958138" y="327660"/>
                </a:cubicBezTo>
                <a:cubicBezTo>
                  <a:pt x="7928610" y="327660"/>
                  <a:pt x="7912418" y="344805"/>
                  <a:pt x="7912418" y="363855"/>
                </a:cubicBezTo>
                <a:cubicBezTo>
                  <a:pt x="7912418" y="388620"/>
                  <a:pt x="7935278" y="394335"/>
                  <a:pt x="7956233" y="398145"/>
                </a:cubicBezTo>
                <a:cubicBezTo>
                  <a:pt x="7974330" y="401955"/>
                  <a:pt x="7991475" y="404813"/>
                  <a:pt x="7991475" y="418148"/>
                </a:cubicBezTo>
                <a:cubicBezTo>
                  <a:pt x="7991475" y="430530"/>
                  <a:pt x="7980998" y="440055"/>
                  <a:pt x="7961948" y="440055"/>
                </a:cubicBezTo>
                <a:cubicBezTo>
                  <a:pt x="7942898" y="440055"/>
                  <a:pt x="7930515" y="432435"/>
                  <a:pt x="7921943" y="420053"/>
                </a:cubicBezTo>
                <a:lnTo>
                  <a:pt x="7905750" y="431483"/>
                </a:lnTo>
                <a:cubicBezTo>
                  <a:pt x="7917180" y="447675"/>
                  <a:pt x="7934325" y="457200"/>
                  <a:pt x="7960995" y="457200"/>
                </a:cubicBezTo>
                <a:cubicBezTo>
                  <a:pt x="7993380" y="457200"/>
                  <a:pt x="8009573" y="438150"/>
                  <a:pt x="8009573" y="419100"/>
                </a:cubicBezTo>
                <a:cubicBezTo>
                  <a:pt x="8010525" y="393383"/>
                  <a:pt x="7986713" y="387668"/>
                  <a:pt x="7965758" y="382905"/>
                </a:cubicBezTo>
                <a:close/>
                <a:moveTo>
                  <a:pt x="7651433" y="110490"/>
                </a:moveTo>
                <a:lnTo>
                  <a:pt x="7651433" y="180023"/>
                </a:lnTo>
                <a:lnTo>
                  <a:pt x="7670483" y="180023"/>
                </a:lnTo>
                <a:lnTo>
                  <a:pt x="7670483" y="109538"/>
                </a:lnTo>
                <a:cubicBezTo>
                  <a:pt x="7670483" y="75248"/>
                  <a:pt x="7650480" y="54293"/>
                  <a:pt x="7618095" y="54293"/>
                </a:cubicBezTo>
                <a:cubicBezTo>
                  <a:pt x="7599045" y="54293"/>
                  <a:pt x="7583805" y="63818"/>
                  <a:pt x="7575233" y="77153"/>
                </a:cubicBezTo>
                <a:lnTo>
                  <a:pt x="7575233" y="57150"/>
                </a:lnTo>
                <a:lnTo>
                  <a:pt x="7557135" y="57150"/>
                </a:lnTo>
                <a:lnTo>
                  <a:pt x="7557135" y="180975"/>
                </a:lnTo>
                <a:lnTo>
                  <a:pt x="7576185" y="180975"/>
                </a:lnTo>
                <a:lnTo>
                  <a:pt x="7576185" y="112395"/>
                </a:lnTo>
                <a:cubicBezTo>
                  <a:pt x="7576185" y="88583"/>
                  <a:pt x="7593330" y="72390"/>
                  <a:pt x="7615238" y="72390"/>
                </a:cubicBezTo>
                <a:cubicBezTo>
                  <a:pt x="7638098" y="71438"/>
                  <a:pt x="7651433" y="86678"/>
                  <a:pt x="7651433" y="110490"/>
                </a:cubicBezTo>
                <a:close/>
                <a:moveTo>
                  <a:pt x="3873818" y="164783"/>
                </a:moveTo>
                <a:cubicBezTo>
                  <a:pt x="3863340" y="164783"/>
                  <a:pt x="3855720" y="159068"/>
                  <a:pt x="3855720" y="142875"/>
                </a:cubicBezTo>
                <a:lnTo>
                  <a:pt x="3855720" y="73343"/>
                </a:lnTo>
                <a:lnTo>
                  <a:pt x="3891915" y="73343"/>
                </a:lnTo>
                <a:lnTo>
                  <a:pt x="3891915" y="57150"/>
                </a:lnTo>
                <a:lnTo>
                  <a:pt x="3855720" y="57150"/>
                </a:lnTo>
                <a:lnTo>
                  <a:pt x="3855720" y="18098"/>
                </a:lnTo>
                <a:lnTo>
                  <a:pt x="3837623" y="29528"/>
                </a:lnTo>
                <a:lnTo>
                  <a:pt x="3837623" y="57150"/>
                </a:lnTo>
                <a:lnTo>
                  <a:pt x="3813810" y="57150"/>
                </a:lnTo>
                <a:lnTo>
                  <a:pt x="3813810" y="74295"/>
                </a:lnTo>
                <a:lnTo>
                  <a:pt x="3837623" y="74295"/>
                </a:lnTo>
                <a:lnTo>
                  <a:pt x="3837623" y="142875"/>
                </a:lnTo>
                <a:cubicBezTo>
                  <a:pt x="3837623" y="170498"/>
                  <a:pt x="3850005" y="181928"/>
                  <a:pt x="3872865" y="181928"/>
                </a:cubicBezTo>
                <a:cubicBezTo>
                  <a:pt x="3883343" y="181928"/>
                  <a:pt x="3890963" y="179070"/>
                  <a:pt x="3898583" y="173355"/>
                </a:cubicBezTo>
                <a:lnTo>
                  <a:pt x="3889058" y="158115"/>
                </a:lnTo>
                <a:cubicBezTo>
                  <a:pt x="3884295" y="162878"/>
                  <a:pt x="3879533" y="164783"/>
                  <a:pt x="3873818" y="164783"/>
                </a:cubicBezTo>
                <a:close/>
                <a:moveTo>
                  <a:pt x="3369945" y="328613"/>
                </a:moveTo>
                <a:cubicBezTo>
                  <a:pt x="3344228" y="328613"/>
                  <a:pt x="3326130" y="339090"/>
                  <a:pt x="3313748" y="355283"/>
                </a:cubicBezTo>
                <a:lnTo>
                  <a:pt x="3329940" y="365760"/>
                </a:lnTo>
                <a:cubicBezTo>
                  <a:pt x="3338513" y="352425"/>
                  <a:pt x="3350895" y="344805"/>
                  <a:pt x="3368993" y="344805"/>
                </a:cubicBezTo>
                <a:cubicBezTo>
                  <a:pt x="3392805" y="344805"/>
                  <a:pt x="3405188" y="357188"/>
                  <a:pt x="3405188" y="376238"/>
                </a:cubicBezTo>
                <a:lnTo>
                  <a:pt x="3405188" y="381000"/>
                </a:lnTo>
                <a:lnTo>
                  <a:pt x="3366135" y="381000"/>
                </a:lnTo>
                <a:cubicBezTo>
                  <a:pt x="3331845" y="381000"/>
                  <a:pt x="3309938" y="395288"/>
                  <a:pt x="3309938" y="421005"/>
                </a:cubicBezTo>
                <a:cubicBezTo>
                  <a:pt x="3309938" y="441008"/>
                  <a:pt x="3324225" y="457200"/>
                  <a:pt x="3353753" y="457200"/>
                </a:cubicBezTo>
                <a:cubicBezTo>
                  <a:pt x="3374708" y="457200"/>
                  <a:pt x="3393758" y="447675"/>
                  <a:pt x="3405188" y="433388"/>
                </a:cubicBezTo>
                <a:lnTo>
                  <a:pt x="3405188" y="455295"/>
                </a:lnTo>
                <a:lnTo>
                  <a:pt x="3423285" y="455295"/>
                </a:lnTo>
                <a:lnTo>
                  <a:pt x="3423285" y="376238"/>
                </a:lnTo>
                <a:cubicBezTo>
                  <a:pt x="3424238" y="348615"/>
                  <a:pt x="3405188" y="328613"/>
                  <a:pt x="3369945" y="328613"/>
                </a:cubicBezTo>
                <a:close/>
                <a:moveTo>
                  <a:pt x="3406140" y="412433"/>
                </a:moveTo>
                <a:cubicBezTo>
                  <a:pt x="3396615" y="430530"/>
                  <a:pt x="3376613" y="440055"/>
                  <a:pt x="3358515" y="440055"/>
                </a:cubicBezTo>
                <a:cubicBezTo>
                  <a:pt x="3339465" y="440055"/>
                  <a:pt x="3329940" y="430530"/>
                  <a:pt x="3329940" y="419100"/>
                </a:cubicBezTo>
                <a:cubicBezTo>
                  <a:pt x="3329940" y="403860"/>
                  <a:pt x="3342323" y="395288"/>
                  <a:pt x="3368040" y="395288"/>
                </a:cubicBezTo>
                <a:lnTo>
                  <a:pt x="3406140" y="395288"/>
                </a:lnTo>
                <a:lnTo>
                  <a:pt x="3406140" y="412433"/>
                </a:lnTo>
                <a:close/>
                <a:moveTo>
                  <a:pt x="3506153" y="182880"/>
                </a:moveTo>
                <a:cubicBezTo>
                  <a:pt x="3532823" y="182880"/>
                  <a:pt x="3550920" y="171450"/>
                  <a:pt x="3563303" y="151448"/>
                </a:cubicBezTo>
                <a:lnTo>
                  <a:pt x="3547110" y="141923"/>
                </a:lnTo>
                <a:cubicBezTo>
                  <a:pt x="3538538" y="157163"/>
                  <a:pt x="3525203" y="165735"/>
                  <a:pt x="3506153" y="165735"/>
                </a:cubicBezTo>
                <a:cubicBezTo>
                  <a:pt x="3480435" y="165735"/>
                  <a:pt x="3462338" y="148590"/>
                  <a:pt x="3459480" y="125730"/>
                </a:cubicBezTo>
                <a:lnTo>
                  <a:pt x="3568065" y="125730"/>
                </a:lnTo>
                <a:lnTo>
                  <a:pt x="3568065" y="117158"/>
                </a:lnTo>
                <a:cubicBezTo>
                  <a:pt x="3568065" y="80963"/>
                  <a:pt x="3541395" y="54293"/>
                  <a:pt x="3505200" y="54293"/>
                </a:cubicBezTo>
                <a:cubicBezTo>
                  <a:pt x="3468053" y="54293"/>
                  <a:pt x="3440430" y="82868"/>
                  <a:pt x="3440430" y="119063"/>
                </a:cubicBezTo>
                <a:cubicBezTo>
                  <a:pt x="3440430" y="155258"/>
                  <a:pt x="3466148" y="182880"/>
                  <a:pt x="3506153" y="182880"/>
                </a:cubicBezTo>
                <a:close/>
                <a:moveTo>
                  <a:pt x="3505200" y="71438"/>
                </a:moveTo>
                <a:cubicBezTo>
                  <a:pt x="3529013" y="71438"/>
                  <a:pt x="3546158" y="86678"/>
                  <a:pt x="3549015" y="109538"/>
                </a:cubicBezTo>
                <a:lnTo>
                  <a:pt x="3459480" y="109538"/>
                </a:lnTo>
                <a:cubicBezTo>
                  <a:pt x="3463290" y="87630"/>
                  <a:pt x="3481388" y="71438"/>
                  <a:pt x="3505200" y="71438"/>
                </a:cubicBezTo>
                <a:close/>
                <a:moveTo>
                  <a:pt x="3517583" y="328613"/>
                </a:moveTo>
                <a:cubicBezTo>
                  <a:pt x="3498533" y="328613"/>
                  <a:pt x="3483293" y="338138"/>
                  <a:pt x="3474720" y="351473"/>
                </a:cubicBezTo>
                <a:lnTo>
                  <a:pt x="3474720" y="330518"/>
                </a:lnTo>
                <a:lnTo>
                  <a:pt x="3456623" y="330518"/>
                </a:lnTo>
                <a:lnTo>
                  <a:pt x="3456623" y="454343"/>
                </a:lnTo>
                <a:lnTo>
                  <a:pt x="3475673" y="454343"/>
                </a:lnTo>
                <a:lnTo>
                  <a:pt x="3475673" y="385763"/>
                </a:lnTo>
                <a:cubicBezTo>
                  <a:pt x="3475673" y="361950"/>
                  <a:pt x="3492818" y="345758"/>
                  <a:pt x="3514725" y="345758"/>
                </a:cubicBezTo>
                <a:cubicBezTo>
                  <a:pt x="3538538" y="345758"/>
                  <a:pt x="3551873" y="360998"/>
                  <a:pt x="3551873" y="385763"/>
                </a:cubicBezTo>
                <a:lnTo>
                  <a:pt x="3551873" y="455295"/>
                </a:lnTo>
                <a:lnTo>
                  <a:pt x="3570923" y="455295"/>
                </a:lnTo>
                <a:lnTo>
                  <a:pt x="3570923" y="384810"/>
                </a:lnTo>
                <a:cubicBezTo>
                  <a:pt x="3570923" y="349568"/>
                  <a:pt x="3549968" y="328613"/>
                  <a:pt x="3517583" y="328613"/>
                </a:cubicBezTo>
                <a:close/>
                <a:moveTo>
                  <a:pt x="3354705" y="182880"/>
                </a:moveTo>
                <a:cubicBezTo>
                  <a:pt x="3389948" y="182880"/>
                  <a:pt x="3417570" y="156210"/>
                  <a:pt x="3417570" y="119063"/>
                </a:cubicBezTo>
                <a:cubicBezTo>
                  <a:pt x="3417570" y="81915"/>
                  <a:pt x="3388995" y="55245"/>
                  <a:pt x="3354705" y="55245"/>
                </a:cubicBezTo>
                <a:cubicBezTo>
                  <a:pt x="3336608" y="55245"/>
                  <a:pt x="3317558" y="64770"/>
                  <a:pt x="3308033" y="80010"/>
                </a:cubicBezTo>
                <a:lnTo>
                  <a:pt x="3308033" y="57150"/>
                </a:lnTo>
                <a:lnTo>
                  <a:pt x="3289935" y="57150"/>
                </a:lnTo>
                <a:lnTo>
                  <a:pt x="3289935" y="228600"/>
                </a:lnTo>
                <a:lnTo>
                  <a:pt x="3308033" y="228600"/>
                </a:lnTo>
                <a:lnTo>
                  <a:pt x="3308033" y="160020"/>
                </a:lnTo>
                <a:cubicBezTo>
                  <a:pt x="3317558" y="174308"/>
                  <a:pt x="3336608" y="182880"/>
                  <a:pt x="3354705" y="182880"/>
                </a:cubicBezTo>
                <a:close/>
                <a:moveTo>
                  <a:pt x="3307080" y="118110"/>
                </a:moveTo>
                <a:cubicBezTo>
                  <a:pt x="3307080" y="92393"/>
                  <a:pt x="3327083" y="71438"/>
                  <a:pt x="3352800" y="71438"/>
                </a:cubicBezTo>
                <a:cubicBezTo>
                  <a:pt x="3378518" y="71438"/>
                  <a:pt x="3398520" y="92393"/>
                  <a:pt x="3398520" y="118110"/>
                </a:cubicBezTo>
                <a:cubicBezTo>
                  <a:pt x="3398520" y="144780"/>
                  <a:pt x="3378518" y="164783"/>
                  <a:pt x="3352800" y="164783"/>
                </a:cubicBezTo>
                <a:cubicBezTo>
                  <a:pt x="3326130" y="165735"/>
                  <a:pt x="3307080" y="144780"/>
                  <a:pt x="3307080" y="118110"/>
                </a:cubicBezTo>
                <a:close/>
                <a:moveTo>
                  <a:pt x="3776663" y="159068"/>
                </a:moveTo>
                <a:lnTo>
                  <a:pt x="3776663" y="180975"/>
                </a:lnTo>
                <a:lnTo>
                  <a:pt x="3794760" y="180975"/>
                </a:lnTo>
                <a:lnTo>
                  <a:pt x="3794760" y="101918"/>
                </a:lnTo>
                <a:cubicBezTo>
                  <a:pt x="3794760" y="74295"/>
                  <a:pt x="3775710" y="54293"/>
                  <a:pt x="3740468" y="54293"/>
                </a:cubicBezTo>
                <a:cubicBezTo>
                  <a:pt x="3714750" y="54293"/>
                  <a:pt x="3696653" y="64770"/>
                  <a:pt x="3684270" y="80963"/>
                </a:cubicBezTo>
                <a:lnTo>
                  <a:pt x="3700463" y="91440"/>
                </a:lnTo>
                <a:cubicBezTo>
                  <a:pt x="3709035" y="78105"/>
                  <a:pt x="3721418" y="70485"/>
                  <a:pt x="3739515" y="70485"/>
                </a:cubicBezTo>
                <a:cubicBezTo>
                  <a:pt x="3763328" y="70485"/>
                  <a:pt x="3775710" y="82868"/>
                  <a:pt x="3775710" y="101918"/>
                </a:cubicBezTo>
                <a:lnTo>
                  <a:pt x="3775710" y="106680"/>
                </a:lnTo>
                <a:lnTo>
                  <a:pt x="3736658" y="106680"/>
                </a:lnTo>
                <a:cubicBezTo>
                  <a:pt x="3702368" y="106680"/>
                  <a:pt x="3680460" y="120968"/>
                  <a:pt x="3680460" y="146685"/>
                </a:cubicBezTo>
                <a:cubicBezTo>
                  <a:pt x="3680460" y="166688"/>
                  <a:pt x="3694748" y="182880"/>
                  <a:pt x="3724275" y="182880"/>
                </a:cubicBezTo>
                <a:cubicBezTo>
                  <a:pt x="3746183" y="182880"/>
                  <a:pt x="3765233" y="173355"/>
                  <a:pt x="3776663" y="159068"/>
                </a:cubicBezTo>
                <a:close/>
                <a:moveTo>
                  <a:pt x="3729038" y="166688"/>
                </a:moveTo>
                <a:cubicBezTo>
                  <a:pt x="3709988" y="166688"/>
                  <a:pt x="3700463" y="157163"/>
                  <a:pt x="3700463" y="145733"/>
                </a:cubicBezTo>
                <a:cubicBezTo>
                  <a:pt x="3700463" y="130493"/>
                  <a:pt x="3712845" y="121920"/>
                  <a:pt x="3738563" y="121920"/>
                </a:cubicBezTo>
                <a:lnTo>
                  <a:pt x="3776663" y="121920"/>
                </a:lnTo>
                <a:lnTo>
                  <a:pt x="3776663" y="139065"/>
                </a:lnTo>
                <a:cubicBezTo>
                  <a:pt x="3766185" y="157163"/>
                  <a:pt x="3747135" y="166688"/>
                  <a:pt x="3729038" y="166688"/>
                </a:cubicBezTo>
                <a:close/>
                <a:moveTo>
                  <a:pt x="3244215" y="354330"/>
                </a:moveTo>
                <a:lnTo>
                  <a:pt x="3244215" y="331470"/>
                </a:lnTo>
                <a:lnTo>
                  <a:pt x="3226118" y="331470"/>
                </a:lnTo>
                <a:lnTo>
                  <a:pt x="3226118" y="455295"/>
                </a:lnTo>
                <a:lnTo>
                  <a:pt x="3244215" y="455295"/>
                </a:lnTo>
                <a:lnTo>
                  <a:pt x="3244215" y="387668"/>
                </a:lnTo>
                <a:cubicBezTo>
                  <a:pt x="3244215" y="360045"/>
                  <a:pt x="3255645" y="348615"/>
                  <a:pt x="3276600" y="348615"/>
                </a:cubicBezTo>
                <a:cubicBezTo>
                  <a:pt x="3283268" y="348615"/>
                  <a:pt x="3288030" y="350520"/>
                  <a:pt x="3291840" y="352425"/>
                </a:cubicBezTo>
                <a:lnTo>
                  <a:pt x="3299460" y="334328"/>
                </a:lnTo>
                <a:cubicBezTo>
                  <a:pt x="3294698" y="331470"/>
                  <a:pt x="3287078" y="329565"/>
                  <a:pt x="3278505" y="329565"/>
                </a:cubicBezTo>
                <a:cubicBezTo>
                  <a:pt x="3261360" y="329565"/>
                  <a:pt x="3248978" y="338138"/>
                  <a:pt x="3244215" y="354330"/>
                </a:cubicBezTo>
                <a:close/>
                <a:moveTo>
                  <a:pt x="3648075" y="439103"/>
                </a:moveTo>
                <a:cubicBezTo>
                  <a:pt x="3637598" y="439103"/>
                  <a:pt x="3629978" y="433388"/>
                  <a:pt x="3629978" y="417195"/>
                </a:cubicBezTo>
                <a:lnTo>
                  <a:pt x="3629978" y="348615"/>
                </a:lnTo>
                <a:lnTo>
                  <a:pt x="3666173" y="348615"/>
                </a:lnTo>
                <a:lnTo>
                  <a:pt x="3666173" y="331470"/>
                </a:lnTo>
                <a:lnTo>
                  <a:pt x="3629978" y="331470"/>
                </a:lnTo>
                <a:lnTo>
                  <a:pt x="3629978" y="292418"/>
                </a:lnTo>
                <a:lnTo>
                  <a:pt x="3611880" y="303848"/>
                </a:lnTo>
                <a:lnTo>
                  <a:pt x="3611880" y="331470"/>
                </a:lnTo>
                <a:lnTo>
                  <a:pt x="3588068" y="331470"/>
                </a:lnTo>
                <a:lnTo>
                  <a:pt x="3588068" y="348615"/>
                </a:lnTo>
                <a:lnTo>
                  <a:pt x="3611880" y="348615"/>
                </a:lnTo>
                <a:lnTo>
                  <a:pt x="3611880" y="418148"/>
                </a:lnTo>
                <a:cubicBezTo>
                  <a:pt x="3611880" y="445770"/>
                  <a:pt x="3624263" y="457200"/>
                  <a:pt x="3647123" y="457200"/>
                </a:cubicBezTo>
                <a:cubicBezTo>
                  <a:pt x="3657600" y="457200"/>
                  <a:pt x="3665220" y="454343"/>
                  <a:pt x="3672840" y="448628"/>
                </a:cubicBezTo>
                <a:lnTo>
                  <a:pt x="3663315" y="433388"/>
                </a:lnTo>
                <a:cubicBezTo>
                  <a:pt x="3657600" y="437198"/>
                  <a:pt x="3652838" y="439103"/>
                  <a:pt x="3648075" y="439103"/>
                </a:cubicBezTo>
                <a:close/>
                <a:moveTo>
                  <a:pt x="3702368" y="278130"/>
                </a:moveTo>
                <a:cubicBezTo>
                  <a:pt x="3693795" y="278130"/>
                  <a:pt x="3688080" y="284798"/>
                  <a:pt x="3688080" y="293370"/>
                </a:cubicBezTo>
                <a:cubicBezTo>
                  <a:pt x="3688080" y="301943"/>
                  <a:pt x="3693795" y="308610"/>
                  <a:pt x="3702368" y="308610"/>
                </a:cubicBezTo>
                <a:cubicBezTo>
                  <a:pt x="3710940" y="308610"/>
                  <a:pt x="3717608" y="301943"/>
                  <a:pt x="3717608" y="293370"/>
                </a:cubicBezTo>
                <a:cubicBezTo>
                  <a:pt x="3716655" y="284798"/>
                  <a:pt x="3710940" y="278130"/>
                  <a:pt x="3702368" y="278130"/>
                </a:cubicBezTo>
                <a:close/>
                <a:moveTo>
                  <a:pt x="3692843" y="454343"/>
                </a:moveTo>
                <a:lnTo>
                  <a:pt x="3711893" y="454343"/>
                </a:lnTo>
                <a:lnTo>
                  <a:pt x="3711893" y="330518"/>
                </a:lnTo>
                <a:lnTo>
                  <a:pt x="3692843" y="330518"/>
                </a:lnTo>
                <a:lnTo>
                  <a:pt x="3692843" y="454343"/>
                </a:lnTo>
                <a:close/>
                <a:moveTo>
                  <a:pt x="3139440" y="328613"/>
                </a:moveTo>
                <a:cubicBezTo>
                  <a:pt x="3113723" y="328613"/>
                  <a:pt x="3095625" y="339090"/>
                  <a:pt x="3083243" y="355283"/>
                </a:cubicBezTo>
                <a:lnTo>
                  <a:pt x="3099435" y="365760"/>
                </a:lnTo>
                <a:cubicBezTo>
                  <a:pt x="3108008" y="352425"/>
                  <a:pt x="3120390" y="344805"/>
                  <a:pt x="3138488" y="344805"/>
                </a:cubicBezTo>
                <a:cubicBezTo>
                  <a:pt x="3162300" y="344805"/>
                  <a:pt x="3174683" y="357188"/>
                  <a:pt x="3174683" y="376238"/>
                </a:cubicBezTo>
                <a:lnTo>
                  <a:pt x="3174683" y="381000"/>
                </a:lnTo>
                <a:lnTo>
                  <a:pt x="3135630" y="381000"/>
                </a:lnTo>
                <a:cubicBezTo>
                  <a:pt x="3101340" y="381000"/>
                  <a:pt x="3079433" y="395288"/>
                  <a:pt x="3079433" y="421005"/>
                </a:cubicBezTo>
                <a:cubicBezTo>
                  <a:pt x="3079433" y="441008"/>
                  <a:pt x="3093720" y="457200"/>
                  <a:pt x="3123248" y="457200"/>
                </a:cubicBezTo>
                <a:cubicBezTo>
                  <a:pt x="3144203" y="457200"/>
                  <a:pt x="3163253" y="447675"/>
                  <a:pt x="3174683" y="433388"/>
                </a:cubicBezTo>
                <a:lnTo>
                  <a:pt x="3174683" y="455295"/>
                </a:lnTo>
                <a:lnTo>
                  <a:pt x="3192780" y="455295"/>
                </a:lnTo>
                <a:lnTo>
                  <a:pt x="3192780" y="376238"/>
                </a:lnTo>
                <a:cubicBezTo>
                  <a:pt x="3193733" y="348615"/>
                  <a:pt x="3174683" y="328613"/>
                  <a:pt x="3139440" y="328613"/>
                </a:cubicBezTo>
                <a:close/>
                <a:moveTo>
                  <a:pt x="3174683" y="412433"/>
                </a:moveTo>
                <a:cubicBezTo>
                  <a:pt x="3165158" y="430530"/>
                  <a:pt x="3145155" y="440055"/>
                  <a:pt x="3127058" y="440055"/>
                </a:cubicBezTo>
                <a:cubicBezTo>
                  <a:pt x="3108008" y="440055"/>
                  <a:pt x="3098483" y="430530"/>
                  <a:pt x="3098483" y="419100"/>
                </a:cubicBezTo>
                <a:cubicBezTo>
                  <a:pt x="3098483" y="403860"/>
                  <a:pt x="3110865" y="395288"/>
                  <a:pt x="3136583" y="395288"/>
                </a:cubicBezTo>
                <a:lnTo>
                  <a:pt x="3174683" y="395288"/>
                </a:lnTo>
                <a:lnTo>
                  <a:pt x="3174683" y="412433"/>
                </a:lnTo>
                <a:close/>
                <a:moveTo>
                  <a:pt x="2736533" y="180023"/>
                </a:moveTo>
                <a:lnTo>
                  <a:pt x="2755583" y="180023"/>
                </a:lnTo>
                <a:lnTo>
                  <a:pt x="2755583" y="109538"/>
                </a:lnTo>
                <a:cubicBezTo>
                  <a:pt x="2755583" y="75248"/>
                  <a:pt x="2735580" y="54293"/>
                  <a:pt x="2703195" y="54293"/>
                </a:cubicBezTo>
                <a:cubicBezTo>
                  <a:pt x="2684145" y="54293"/>
                  <a:pt x="2668905" y="63818"/>
                  <a:pt x="2660333" y="77153"/>
                </a:cubicBezTo>
                <a:lnTo>
                  <a:pt x="2660333" y="57150"/>
                </a:lnTo>
                <a:lnTo>
                  <a:pt x="2642235" y="57150"/>
                </a:lnTo>
                <a:lnTo>
                  <a:pt x="2642235" y="180975"/>
                </a:lnTo>
                <a:lnTo>
                  <a:pt x="2661285" y="180975"/>
                </a:lnTo>
                <a:lnTo>
                  <a:pt x="2661285" y="112395"/>
                </a:lnTo>
                <a:cubicBezTo>
                  <a:pt x="2661285" y="88583"/>
                  <a:pt x="2678430" y="72390"/>
                  <a:pt x="2700338" y="72390"/>
                </a:cubicBezTo>
                <a:cubicBezTo>
                  <a:pt x="2724150" y="72390"/>
                  <a:pt x="2737485" y="87630"/>
                  <a:pt x="2737485" y="112395"/>
                </a:cubicBezTo>
                <a:lnTo>
                  <a:pt x="2737485" y="180023"/>
                </a:lnTo>
                <a:close/>
                <a:moveTo>
                  <a:pt x="2683193" y="454343"/>
                </a:moveTo>
                <a:lnTo>
                  <a:pt x="2702243" y="454343"/>
                </a:lnTo>
                <a:lnTo>
                  <a:pt x="2702243" y="274320"/>
                </a:lnTo>
                <a:lnTo>
                  <a:pt x="2683193" y="274320"/>
                </a:lnTo>
                <a:lnTo>
                  <a:pt x="2683193" y="454343"/>
                </a:lnTo>
                <a:close/>
                <a:moveTo>
                  <a:pt x="2555558" y="54293"/>
                </a:moveTo>
                <a:cubicBezTo>
                  <a:pt x="2529840" y="54293"/>
                  <a:pt x="2511743" y="64770"/>
                  <a:pt x="2499360" y="80963"/>
                </a:cubicBezTo>
                <a:lnTo>
                  <a:pt x="2515553" y="91440"/>
                </a:lnTo>
                <a:cubicBezTo>
                  <a:pt x="2524125" y="78105"/>
                  <a:pt x="2536508" y="70485"/>
                  <a:pt x="2554605" y="70485"/>
                </a:cubicBezTo>
                <a:cubicBezTo>
                  <a:pt x="2578418" y="70485"/>
                  <a:pt x="2590800" y="82868"/>
                  <a:pt x="2590800" y="101918"/>
                </a:cubicBezTo>
                <a:lnTo>
                  <a:pt x="2590800" y="106680"/>
                </a:lnTo>
                <a:lnTo>
                  <a:pt x="2552700" y="106680"/>
                </a:lnTo>
                <a:cubicBezTo>
                  <a:pt x="2518410" y="106680"/>
                  <a:pt x="2496503" y="120968"/>
                  <a:pt x="2496503" y="146685"/>
                </a:cubicBezTo>
                <a:cubicBezTo>
                  <a:pt x="2496503" y="166688"/>
                  <a:pt x="2510790" y="182880"/>
                  <a:pt x="2540318" y="182880"/>
                </a:cubicBezTo>
                <a:cubicBezTo>
                  <a:pt x="2561273" y="182880"/>
                  <a:pt x="2580323" y="173355"/>
                  <a:pt x="2591753" y="159068"/>
                </a:cubicBezTo>
                <a:lnTo>
                  <a:pt x="2591753" y="180975"/>
                </a:lnTo>
                <a:lnTo>
                  <a:pt x="2609850" y="180975"/>
                </a:lnTo>
                <a:lnTo>
                  <a:pt x="2609850" y="101918"/>
                </a:lnTo>
                <a:cubicBezTo>
                  <a:pt x="2609850" y="74295"/>
                  <a:pt x="2590800" y="54293"/>
                  <a:pt x="2555558" y="54293"/>
                </a:cubicBezTo>
                <a:close/>
                <a:moveTo>
                  <a:pt x="2591753" y="138113"/>
                </a:moveTo>
                <a:cubicBezTo>
                  <a:pt x="2582228" y="156210"/>
                  <a:pt x="2562225" y="165735"/>
                  <a:pt x="2544128" y="165735"/>
                </a:cubicBezTo>
                <a:cubicBezTo>
                  <a:pt x="2525078" y="165735"/>
                  <a:pt x="2515553" y="156210"/>
                  <a:pt x="2515553" y="144780"/>
                </a:cubicBezTo>
                <a:cubicBezTo>
                  <a:pt x="2515553" y="129540"/>
                  <a:pt x="2527935" y="120968"/>
                  <a:pt x="2553653" y="120968"/>
                </a:cubicBezTo>
                <a:lnTo>
                  <a:pt x="2591753" y="120968"/>
                </a:lnTo>
                <a:lnTo>
                  <a:pt x="2591753" y="138113"/>
                </a:lnTo>
                <a:close/>
                <a:moveTo>
                  <a:pt x="2535555" y="328613"/>
                </a:moveTo>
                <a:cubicBezTo>
                  <a:pt x="2498408" y="328613"/>
                  <a:pt x="2470785" y="357188"/>
                  <a:pt x="2470785" y="393383"/>
                </a:cubicBezTo>
                <a:cubicBezTo>
                  <a:pt x="2470785" y="429578"/>
                  <a:pt x="2496503" y="457200"/>
                  <a:pt x="2535555" y="457200"/>
                </a:cubicBezTo>
                <a:cubicBezTo>
                  <a:pt x="2562225" y="457200"/>
                  <a:pt x="2580323" y="445770"/>
                  <a:pt x="2592705" y="425768"/>
                </a:cubicBezTo>
                <a:lnTo>
                  <a:pt x="2576513" y="416243"/>
                </a:lnTo>
                <a:cubicBezTo>
                  <a:pt x="2567940" y="431483"/>
                  <a:pt x="2554605" y="440055"/>
                  <a:pt x="2535555" y="440055"/>
                </a:cubicBezTo>
                <a:cubicBezTo>
                  <a:pt x="2509838" y="440055"/>
                  <a:pt x="2491740" y="422910"/>
                  <a:pt x="2488883" y="400050"/>
                </a:cubicBezTo>
                <a:lnTo>
                  <a:pt x="2597468" y="400050"/>
                </a:lnTo>
                <a:lnTo>
                  <a:pt x="2597468" y="391478"/>
                </a:lnTo>
                <a:cubicBezTo>
                  <a:pt x="2598420" y="355283"/>
                  <a:pt x="2571750" y="328613"/>
                  <a:pt x="2535555" y="328613"/>
                </a:cubicBezTo>
                <a:close/>
                <a:moveTo>
                  <a:pt x="2489835" y="383858"/>
                </a:moveTo>
                <a:cubicBezTo>
                  <a:pt x="2493645" y="361950"/>
                  <a:pt x="2511743" y="345758"/>
                  <a:pt x="2535555" y="345758"/>
                </a:cubicBezTo>
                <a:cubicBezTo>
                  <a:pt x="2559368" y="345758"/>
                  <a:pt x="2576513" y="360998"/>
                  <a:pt x="2579370" y="383858"/>
                </a:cubicBezTo>
                <a:lnTo>
                  <a:pt x="2489835" y="383858"/>
                </a:lnTo>
                <a:close/>
                <a:moveTo>
                  <a:pt x="3261360" y="119063"/>
                </a:moveTo>
                <a:cubicBezTo>
                  <a:pt x="3261360" y="82868"/>
                  <a:pt x="3232785" y="55245"/>
                  <a:pt x="3197543" y="55245"/>
                </a:cubicBezTo>
                <a:cubicBezTo>
                  <a:pt x="3161348" y="55245"/>
                  <a:pt x="3133725" y="83820"/>
                  <a:pt x="3133725" y="119063"/>
                </a:cubicBezTo>
                <a:cubicBezTo>
                  <a:pt x="3133725" y="155258"/>
                  <a:pt x="3161348" y="182880"/>
                  <a:pt x="3197543" y="182880"/>
                </a:cubicBezTo>
                <a:cubicBezTo>
                  <a:pt x="3233738" y="182880"/>
                  <a:pt x="3261360" y="154305"/>
                  <a:pt x="3261360" y="119063"/>
                </a:cubicBezTo>
                <a:close/>
                <a:moveTo>
                  <a:pt x="3197543" y="164783"/>
                </a:moveTo>
                <a:cubicBezTo>
                  <a:pt x="3171825" y="164783"/>
                  <a:pt x="3152775" y="144780"/>
                  <a:pt x="3152775" y="118110"/>
                </a:cubicBezTo>
                <a:cubicBezTo>
                  <a:pt x="3152775" y="91440"/>
                  <a:pt x="3171825" y="71438"/>
                  <a:pt x="3197543" y="71438"/>
                </a:cubicBezTo>
                <a:cubicBezTo>
                  <a:pt x="3223260" y="71438"/>
                  <a:pt x="3243263" y="91440"/>
                  <a:pt x="3243263" y="118110"/>
                </a:cubicBezTo>
                <a:cubicBezTo>
                  <a:pt x="3243263" y="144780"/>
                  <a:pt x="3223260" y="164783"/>
                  <a:pt x="3197543" y="164783"/>
                </a:cubicBezTo>
                <a:close/>
                <a:moveTo>
                  <a:pt x="3035618" y="353378"/>
                </a:moveTo>
                <a:cubicBezTo>
                  <a:pt x="3026093" y="338138"/>
                  <a:pt x="3007043" y="328613"/>
                  <a:pt x="2989898" y="328613"/>
                </a:cubicBezTo>
                <a:cubicBezTo>
                  <a:pt x="2955608" y="328613"/>
                  <a:pt x="2927033" y="355283"/>
                  <a:pt x="2927033" y="392430"/>
                </a:cubicBezTo>
                <a:cubicBezTo>
                  <a:pt x="2927033" y="429578"/>
                  <a:pt x="2954655" y="456248"/>
                  <a:pt x="2989898" y="456248"/>
                </a:cubicBezTo>
                <a:cubicBezTo>
                  <a:pt x="3007995" y="456248"/>
                  <a:pt x="3027045" y="446723"/>
                  <a:pt x="3036570" y="431483"/>
                </a:cubicBezTo>
                <a:lnTo>
                  <a:pt x="3036570" y="443865"/>
                </a:lnTo>
                <a:cubicBezTo>
                  <a:pt x="3036570" y="471488"/>
                  <a:pt x="3019425" y="489585"/>
                  <a:pt x="2991803" y="489585"/>
                </a:cubicBezTo>
                <a:cubicBezTo>
                  <a:pt x="2969895" y="489585"/>
                  <a:pt x="2958465" y="482918"/>
                  <a:pt x="2948940" y="468630"/>
                </a:cubicBezTo>
                <a:lnTo>
                  <a:pt x="2933700" y="481013"/>
                </a:lnTo>
                <a:cubicBezTo>
                  <a:pt x="2946083" y="497205"/>
                  <a:pt x="2964180" y="506730"/>
                  <a:pt x="2992755" y="506730"/>
                </a:cubicBezTo>
                <a:cubicBezTo>
                  <a:pt x="3029903" y="506730"/>
                  <a:pt x="3055620" y="481965"/>
                  <a:pt x="3055620" y="443865"/>
                </a:cubicBezTo>
                <a:lnTo>
                  <a:pt x="3055620" y="331470"/>
                </a:lnTo>
                <a:lnTo>
                  <a:pt x="3036570" y="331470"/>
                </a:lnTo>
                <a:lnTo>
                  <a:pt x="3036570" y="353378"/>
                </a:lnTo>
                <a:close/>
                <a:moveTo>
                  <a:pt x="2990850" y="440055"/>
                </a:moveTo>
                <a:cubicBezTo>
                  <a:pt x="2965133" y="440055"/>
                  <a:pt x="2945130" y="420053"/>
                  <a:pt x="2945130" y="393383"/>
                </a:cubicBezTo>
                <a:cubicBezTo>
                  <a:pt x="2945130" y="366713"/>
                  <a:pt x="2965133" y="346710"/>
                  <a:pt x="2990850" y="346710"/>
                </a:cubicBezTo>
                <a:cubicBezTo>
                  <a:pt x="3017520" y="346710"/>
                  <a:pt x="3036570" y="367665"/>
                  <a:pt x="3036570" y="393383"/>
                </a:cubicBezTo>
                <a:cubicBezTo>
                  <a:pt x="3036570" y="419100"/>
                  <a:pt x="3016568" y="440055"/>
                  <a:pt x="2990850" y="440055"/>
                </a:cubicBezTo>
                <a:close/>
                <a:moveTo>
                  <a:pt x="3804285" y="328613"/>
                </a:moveTo>
                <a:cubicBezTo>
                  <a:pt x="3767138" y="328613"/>
                  <a:pt x="3739515" y="357188"/>
                  <a:pt x="3739515" y="393383"/>
                </a:cubicBezTo>
                <a:cubicBezTo>
                  <a:pt x="3739515" y="429578"/>
                  <a:pt x="3765233" y="457200"/>
                  <a:pt x="3804285" y="457200"/>
                </a:cubicBezTo>
                <a:cubicBezTo>
                  <a:pt x="3830955" y="457200"/>
                  <a:pt x="3849053" y="445770"/>
                  <a:pt x="3861435" y="425768"/>
                </a:cubicBezTo>
                <a:lnTo>
                  <a:pt x="3845243" y="416243"/>
                </a:lnTo>
                <a:cubicBezTo>
                  <a:pt x="3836670" y="431483"/>
                  <a:pt x="3823335" y="440055"/>
                  <a:pt x="3804285" y="440055"/>
                </a:cubicBezTo>
                <a:cubicBezTo>
                  <a:pt x="3778568" y="440055"/>
                  <a:pt x="3760470" y="422910"/>
                  <a:pt x="3757613" y="400050"/>
                </a:cubicBezTo>
                <a:lnTo>
                  <a:pt x="3867150" y="400050"/>
                </a:lnTo>
                <a:lnTo>
                  <a:pt x="3867150" y="391478"/>
                </a:lnTo>
                <a:cubicBezTo>
                  <a:pt x="3867150" y="355283"/>
                  <a:pt x="3840480" y="328613"/>
                  <a:pt x="3804285" y="328613"/>
                </a:cubicBezTo>
                <a:close/>
                <a:moveTo>
                  <a:pt x="3758565" y="383858"/>
                </a:moveTo>
                <a:cubicBezTo>
                  <a:pt x="3762375" y="361950"/>
                  <a:pt x="3780473" y="345758"/>
                  <a:pt x="3804285" y="345758"/>
                </a:cubicBezTo>
                <a:cubicBezTo>
                  <a:pt x="3828098" y="345758"/>
                  <a:pt x="3845243" y="360998"/>
                  <a:pt x="3848100" y="383858"/>
                </a:cubicBezTo>
                <a:lnTo>
                  <a:pt x="3758565" y="383858"/>
                </a:lnTo>
                <a:close/>
                <a:moveTo>
                  <a:pt x="2847975" y="165735"/>
                </a:moveTo>
                <a:cubicBezTo>
                  <a:pt x="2822258" y="165735"/>
                  <a:pt x="2802255" y="144780"/>
                  <a:pt x="2802255" y="119063"/>
                </a:cubicBezTo>
                <a:cubicBezTo>
                  <a:pt x="2802255" y="93345"/>
                  <a:pt x="2822258" y="72390"/>
                  <a:pt x="2847975" y="72390"/>
                </a:cubicBezTo>
                <a:cubicBezTo>
                  <a:pt x="2867025" y="72390"/>
                  <a:pt x="2882265" y="82868"/>
                  <a:pt x="2888933" y="100013"/>
                </a:cubicBezTo>
                <a:lnTo>
                  <a:pt x="2906078" y="92393"/>
                </a:lnTo>
                <a:cubicBezTo>
                  <a:pt x="2896553" y="70485"/>
                  <a:pt x="2874645" y="55245"/>
                  <a:pt x="2847975" y="55245"/>
                </a:cubicBezTo>
                <a:cubicBezTo>
                  <a:pt x="2811780" y="55245"/>
                  <a:pt x="2783205" y="82868"/>
                  <a:pt x="2783205" y="119063"/>
                </a:cubicBezTo>
                <a:cubicBezTo>
                  <a:pt x="2783205" y="154305"/>
                  <a:pt x="2810828" y="182880"/>
                  <a:pt x="2847975" y="182880"/>
                </a:cubicBezTo>
                <a:cubicBezTo>
                  <a:pt x="2876550" y="182880"/>
                  <a:pt x="2897505" y="166688"/>
                  <a:pt x="2907030" y="143828"/>
                </a:cubicBezTo>
                <a:lnTo>
                  <a:pt x="2889885" y="136208"/>
                </a:lnTo>
                <a:cubicBezTo>
                  <a:pt x="2882265" y="153353"/>
                  <a:pt x="2867978" y="165735"/>
                  <a:pt x="2847975" y="165735"/>
                </a:cubicBezTo>
                <a:close/>
                <a:moveTo>
                  <a:pt x="2787968" y="328613"/>
                </a:moveTo>
                <a:cubicBezTo>
                  <a:pt x="2762250" y="328613"/>
                  <a:pt x="2744153" y="339090"/>
                  <a:pt x="2731770" y="355283"/>
                </a:cubicBezTo>
                <a:lnTo>
                  <a:pt x="2747963" y="365760"/>
                </a:lnTo>
                <a:cubicBezTo>
                  <a:pt x="2756535" y="352425"/>
                  <a:pt x="2768918" y="344805"/>
                  <a:pt x="2787015" y="344805"/>
                </a:cubicBezTo>
                <a:cubicBezTo>
                  <a:pt x="2810828" y="344805"/>
                  <a:pt x="2823210" y="357188"/>
                  <a:pt x="2823210" y="376238"/>
                </a:cubicBezTo>
                <a:lnTo>
                  <a:pt x="2823210" y="381000"/>
                </a:lnTo>
                <a:lnTo>
                  <a:pt x="2784158" y="381000"/>
                </a:lnTo>
                <a:cubicBezTo>
                  <a:pt x="2749868" y="381000"/>
                  <a:pt x="2727960" y="395288"/>
                  <a:pt x="2727960" y="421005"/>
                </a:cubicBezTo>
                <a:cubicBezTo>
                  <a:pt x="2727960" y="441008"/>
                  <a:pt x="2742248" y="457200"/>
                  <a:pt x="2771775" y="457200"/>
                </a:cubicBezTo>
                <a:cubicBezTo>
                  <a:pt x="2792730" y="457200"/>
                  <a:pt x="2811780" y="447675"/>
                  <a:pt x="2823210" y="433388"/>
                </a:cubicBezTo>
                <a:lnTo>
                  <a:pt x="2823210" y="455295"/>
                </a:lnTo>
                <a:lnTo>
                  <a:pt x="2841308" y="455295"/>
                </a:lnTo>
                <a:lnTo>
                  <a:pt x="2841308" y="376238"/>
                </a:lnTo>
                <a:cubicBezTo>
                  <a:pt x="2842260" y="348615"/>
                  <a:pt x="2823210" y="328613"/>
                  <a:pt x="2787968" y="328613"/>
                </a:cubicBezTo>
                <a:close/>
                <a:moveTo>
                  <a:pt x="2824163" y="412433"/>
                </a:moveTo>
                <a:cubicBezTo>
                  <a:pt x="2814638" y="430530"/>
                  <a:pt x="2794635" y="440055"/>
                  <a:pt x="2776538" y="440055"/>
                </a:cubicBezTo>
                <a:cubicBezTo>
                  <a:pt x="2757488" y="440055"/>
                  <a:pt x="2747963" y="430530"/>
                  <a:pt x="2747963" y="419100"/>
                </a:cubicBezTo>
                <a:cubicBezTo>
                  <a:pt x="2747963" y="403860"/>
                  <a:pt x="2760345" y="395288"/>
                  <a:pt x="2786063" y="395288"/>
                </a:cubicBezTo>
                <a:lnTo>
                  <a:pt x="2824163" y="395288"/>
                </a:lnTo>
                <a:lnTo>
                  <a:pt x="2824163" y="412433"/>
                </a:lnTo>
                <a:close/>
                <a:moveTo>
                  <a:pt x="4363403" y="382905"/>
                </a:moveTo>
                <a:cubicBezTo>
                  <a:pt x="4344353" y="379095"/>
                  <a:pt x="4329113" y="376238"/>
                  <a:pt x="4329113" y="363855"/>
                </a:cubicBezTo>
                <a:cubicBezTo>
                  <a:pt x="4329113" y="352425"/>
                  <a:pt x="4336733" y="343853"/>
                  <a:pt x="4355783" y="343853"/>
                </a:cubicBezTo>
                <a:cubicBezTo>
                  <a:pt x="4371975" y="343853"/>
                  <a:pt x="4382453" y="350520"/>
                  <a:pt x="4390073" y="360045"/>
                </a:cubicBezTo>
                <a:lnTo>
                  <a:pt x="4405313" y="349568"/>
                </a:lnTo>
                <a:cubicBezTo>
                  <a:pt x="4393883" y="336233"/>
                  <a:pt x="4378643" y="327660"/>
                  <a:pt x="4355783" y="327660"/>
                </a:cubicBezTo>
                <a:cubicBezTo>
                  <a:pt x="4326255" y="327660"/>
                  <a:pt x="4310063" y="344805"/>
                  <a:pt x="4310063" y="363855"/>
                </a:cubicBezTo>
                <a:cubicBezTo>
                  <a:pt x="4310063" y="388620"/>
                  <a:pt x="4332923" y="394335"/>
                  <a:pt x="4353878" y="398145"/>
                </a:cubicBezTo>
                <a:cubicBezTo>
                  <a:pt x="4371975" y="401955"/>
                  <a:pt x="4389120" y="404813"/>
                  <a:pt x="4389120" y="418148"/>
                </a:cubicBezTo>
                <a:cubicBezTo>
                  <a:pt x="4389120" y="430530"/>
                  <a:pt x="4378643" y="440055"/>
                  <a:pt x="4359593" y="440055"/>
                </a:cubicBezTo>
                <a:cubicBezTo>
                  <a:pt x="4340543" y="440055"/>
                  <a:pt x="4328160" y="432435"/>
                  <a:pt x="4319588" y="420053"/>
                </a:cubicBezTo>
                <a:lnTo>
                  <a:pt x="4303395" y="431483"/>
                </a:lnTo>
                <a:cubicBezTo>
                  <a:pt x="4314825" y="447675"/>
                  <a:pt x="4331970" y="457200"/>
                  <a:pt x="4358640" y="457200"/>
                </a:cubicBezTo>
                <a:cubicBezTo>
                  <a:pt x="4391025" y="457200"/>
                  <a:pt x="4407218" y="438150"/>
                  <a:pt x="4407218" y="419100"/>
                </a:cubicBezTo>
                <a:cubicBezTo>
                  <a:pt x="4408170" y="393383"/>
                  <a:pt x="4384358" y="387668"/>
                  <a:pt x="4363403" y="382905"/>
                </a:cubicBezTo>
                <a:close/>
                <a:moveTo>
                  <a:pt x="4585335" y="454343"/>
                </a:moveTo>
                <a:lnTo>
                  <a:pt x="4604385" y="454343"/>
                </a:lnTo>
                <a:lnTo>
                  <a:pt x="4604385" y="274320"/>
                </a:lnTo>
                <a:lnTo>
                  <a:pt x="4585335" y="274320"/>
                </a:lnTo>
                <a:lnTo>
                  <a:pt x="4585335" y="454343"/>
                </a:lnTo>
                <a:close/>
                <a:moveTo>
                  <a:pt x="4636770" y="0"/>
                </a:moveTo>
                <a:lnTo>
                  <a:pt x="4617720" y="0"/>
                </a:lnTo>
                <a:lnTo>
                  <a:pt x="4617720" y="180023"/>
                </a:lnTo>
                <a:lnTo>
                  <a:pt x="4636770" y="180023"/>
                </a:lnTo>
                <a:lnTo>
                  <a:pt x="4636770" y="0"/>
                </a:lnTo>
                <a:close/>
                <a:moveTo>
                  <a:pt x="4729163" y="400050"/>
                </a:moveTo>
                <a:cubicBezTo>
                  <a:pt x="4729163" y="423863"/>
                  <a:pt x="4712970" y="440055"/>
                  <a:pt x="4691063" y="440055"/>
                </a:cubicBezTo>
                <a:cubicBezTo>
                  <a:pt x="4667250" y="440055"/>
                  <a:pt x="4654868" y="424815"/>
                  <a:pt x="4654868" y="400050"/>
                </a:cubicBezTo>
                <a:lnTo>
                  <a:pt x="4654868" y="330518"/>
                </a:lnTo>
                <a:lnTo>
                  <a:pt x="4635818" y="330518"/>
                </a:lnTo>
                <a:lnTo>
                  <a:pt x="4635818" y="401003"/>
                </a:lnTo>
                <a:cubicBezTo>
                  <a:pt x="4635818" y="435293"/>
                  <a:pt x="4653915" y="457200"/>
                  <a:pt x="4687253" y="457200"/>
                </a:cubicBezTo>
                <a:cubicBezTo>
                  <a:pt x="4706303" y="457200"/>
                  <a:pt x="4720590" y="447675"/>
                  <a:pt x="4729163" y="434340"/>
                </a:cubicBezTo>
                <a:lnTo>
                  <a:pt x="4729163" y="454343"/>
                </a:lnTo>
                <a:lnTo>
                  <a:pt x="4747260" y="454343"/>
                </a:lnTo>
                <a:lnTo>
                  <a:pt x="4747260" y="330518"/>
                </a:lnTo>
                <a:lnTo>
                  <a:pt x="4728210" y="330518"/>
                </a:lnTo>
                <a:lnTo>
                  <a:pt x="4728210" y="400050"/>
                </a:lnTo>
                <a:close/>
                <a:moveTo>
                  <a:pt x="4492943" y="328613"/>
                </a:moveTo>
                <a:cubicBezTo>
                  <a:pt x="4456748" y="328613"/>
                  <a:pt x="4429125" y="357188"/>
                  <a:pt x="4429125" y="392430"/>
                </a:cubicBezTo>
                <a:cubicBezTo>
                  <a:pt x="4429125" y="428625"/>
                  <a:pt x="4456748" y="456248"/>
                  <a:pt x="4492943" y="456248"/>
                </a:cubicBezTo>
                <a:cubicBezTo>
                  <a:pt x="4529138" y="456248"/>
                  <a:pt x="4556760" y="427673"/>
                  <a:pt x="4556760" y="392430"/>
                </a:cubicBezTo>
                <a:cubicBezTo>
                  <a:pt x="4556760" y="357188"/>
                  <a:pt x="4529138" y="328613"/>
                  <a:pt x="4492943" y="328613"/>
                </a:cubicBezTo>
                <a:close/>
                <a:moveTo>
                  <a:pt x="4492943" y="439103"/>
                </a:moveTo>
                <a:cubicBezTo>
                  <a:pt x="4467225" y="439103"/>
                  <a:pt x="4448175" y="419100"/>
                  <a:pt x="4448175" y="392430"/>
                </a:cubicBezTo>
                <a:cubicBezTo>
                  <a:pt x="4448175" y="365760"/>
                  <a:pt x="4467225" y="345758"/>
                  <a:pt x="4492943" y="345758"/>
                </a:cubicBezTo>
                <a:cubicBezTo>
                  <a:pt x="4518660" y="345758"/>
                  <a:pt x="4538663" y="365760"/>
                  <a:pt x="4538663" y="392430"/>
                </a:cubicBezTo>
                <a:cubicBezTo>
                  <a:pt x="4538663" y="419100"/>
                  <a:pt x="4518660" y="439103"/>
                  <a:pt x="4492943" y="439103"/>
                </a:cubicBezTo>
                <a:close/>
                <a:moveTo>
                  <a:pt x="4565333" y="180023"/>
                </a:moveTo>
                <a:lnTo>
                  <a:pt x="4584383" y="180023"/>
                </a:lnTo>
                <a:lnTo>
                  <a:pt x="4584383" y="0"/>
                </a:lnTo>
                <a:lnTo>
                  <a:pt x="4565333" y="0"/>
                </a:lnTo>
                <a:lnTo>
                  <a:pt x="4565333" y="180023"/>
                </a:lnTo>
                <a:close/>
                <a:moveTo>
                  <a:pt x="4886325" y="278130"/>
                </a:moveTo>
                <a:cubicBezTo>
                  <a:pt x="4877753" y="278130"/>
                  <a:pt x="4872038" y="284798"/>
                  <a:pt x="4872038" y="293370"/>
                </a:cubicBezTo>
                <a:cubicBezTo>
                  <a:pt x="4872038" y="301943"/>
                  <a:pt x="4877753" y="308610"/>
                  <a:pt x="4886325" y="308610"/>
                </a:cubicBezTo>
                <a:cubicBezTo>
                  <a:pt x="4894898" y="308610"/>
                  <a:pt x="4901565" y="301943"/>
                  <a:pt x="4901565" y="293370"/>
                </a:cubicBezTo>
                <a:cubicBezTo>
                  <a:pt x="4900613" y="284798"/>
                  <a:pt x="4894898" y="278130"/>
                  <a:pt x="4886325" y="278130"/>
                </a:cubicBezTo>
                <a:close/>
                <a:moveTo>
                  <a:pt x="4988243" y="328613"/>
                </a:moveTo>
                <a:cubicBezTo>
                  <a:pt x="4952048" y="328613"/>
                  <a:pt x="4924425" y="357188"/>
                  <a:pt x="4924425" y="392430"/>
                </a:cubicBezTo>
                <a:cubicBezTo>
                  <a:pt x="4924425" y="428625"/>
                  <a:pt x="4952048" y="456248"/>
                  <a:pt x="4988243" y="456248"/>
                </a:cubicBezTo>
                <a:cubicBezTo>
                  <a:pt x="5024438" y="456248"/>
                  <a:pt x="5052060" y="427673"/>
                  <a:pt x="5052060" y="392430"/>
                </a:cubicBezTo>
                <a:cubicBezTo>
                  <a:pt x="5052060" y="357188"/>
                  <a:pt x="5024438" y="328613"/>
                  <a:pt x="4988243" y="328613"/>
                </a:cubicBezTo>
                <a:close/>
                <a:moveTo>
                  <a:pt x="4988243" y="439103"/>
                </a:moveTo>
                <a:cubicBezTo>
                  <a:pt x="4962525" y="439103"/>
                  <a:pt x="4943475" y="419100"/>
                  <a:pt x="4943475" y="392430"/>
                </a:cubicBezTo>
                <a:cubicBezTo>
                  <a:pt x="4943475" y="365760"/>
                  <a:pt x="4962525" y="345758"/>
                  <a:pt x="4988243" y="345758"/>
                </a:cubicBezTo>
                <a:cubicBezTo>
                  <a:pt x="5013960" y="345758"/>
                  <a:pt x="5033963" y="365760"/>
                  <a:pt x="5033963" y="392430"/>
                </a:cubicBezTo>
                <a:cubicBezTo>
                  <a:pt x="5033963" y="419100"/>
                  <a:pt x="5013960" y="439103"/>
                  <a:pt x="4988243" y="439103"/>
                </a:cubicBezTo>
                <a:close/>
                <a:moveTo>
                  <a:pt x="4832033" y="439103"/>
                </a:moveTo>
                <a:cubicBezTo>
                  <a:pt x="4821555" y="439103"/>
                  <a:pt x="4813935" y="433388"/>
                  <a:pt x="4813935" y="417195"/>
                </a:cubicBezTo>
                <a:lnTo>
                  <a:pt x="4813935" y="348615"/>
                </a:lnTo>
                <a:lnTo>
                  <a:pt x="4850130" y="348615"/>
                </a:lnTo>
                <a:lnTo>
                  <a:pt x="4850130" y="331470"/>
                </a:lnTo>
                <a:lnTo>
                  <a:pt x="4813935" y="331470"/>
                </a:lnTo>
                <a:lnTo>
                  <a:pt x="4813935" y="292418"/>
                </a:lnTo>
                <a:lnTo>
                  <a:pt x="4795838" y="303848"/>
                </a:lnTo>
                <a:lnTo>
                  <a:pt x="4795838" y="331470"/>
                </a:lnTo>
                <a:lnTo>
                  <a:pt x="4772025" y="331470"/>
                </a:lnTo>
                <a:lnTo>
                  <a:pt x="4772025" y="348615"/>
                </a:lnTo>
                <a:lnTo>
                  <a:pt x="4795838" y="348615"/>
                </a:lnTo>
                <a:lnTo>
                  <a:pt x="4795838" y="418148"/>
                </a:lnTo>
                <a:cubicBezTo>
                  <a:pt x="4795838" y="445770"/>
                  <a:pt x="4808220" y="457200"/>
                  <a:pt x="4831080" y="457200"/>
                </a:cubicBezTo>
                <a:cubicBezTo>
                  <a:pt x="4841558" y="457200"/>
                  <a:pt x="4849178" y="454343"/>
                  <a:pt x="4856798" y="448628"/>
                </a:cubicBezTo>
                <a:lnTo>
                  <a:pt x="4847273" y="433388"/>
                </a:lnTo>
                <a:cubicBezTo>
                  <a:pt x="4841558" y="437198"/>
                  <a:pt x="4836795" y="439103"/>
                  <a:pt x="4832033" y="439103"/>
                </a:cubicBezTo>
                <a:close/>
                <a:moveTo>
                  <a:pt x="4876800" y="454343"/>
                </a:moveTo>
                <a:lnTo>
                  <a:pt x="4895850" y="454343"/>
                </a:lnTo>
                <a:lnTo>
                  <a:pt x="4895850" y="330518"/>
                </a:lnTo>
                <a:lnTo>
                  <a:pt x="4876800" y="330518"/>
                </a:lnTo>
                <a:lnTo>
                  <a:pt x="4876800" y="454343"/>
                </a:lnTo>
                <a:close/>
                <a:moveTo>
                  <a:pt x="4167188" y="328613"/>
                </a:moveTo>
                <a:cubicBezTo>
                  <a:pt x="4130040" y="328613"/>
                  <a:pt x="4102418" y="357188"/>
                  <a:pt x="4102418" y="393383"/>
                </a:cubicBezTo>
                <a:cubicBezTo>
                  <a:pt x="4102418" y="429578"/>
                  <a:pt x="4128135" y="457200"/>
                  <a:pt x="4167188" y="457200"/>
                </a:cubicBezTo>
                <a:cubicBezTo>
                  <a:pt x="4193858" y="457200"/>
                  <a:pt x="4211955" y="445770"/>
                  <a:pt x="4224338" y="425768"/>
                </a:cubicBezTo>
                <a:lnTo>
                  <a:pt x="4208145" y="416243"/>
                </a:lnTo>
                <a:cubicBezTo>
                  <a:pt x="4199573" y="431483"/>
                  <a:pt x="4186238" y="440055"/>
                  <a:pt x="4167188" y="440055"/>
                </a:cubicBezTo>
                <a:cubicBezTo>
                  <a:pt x="4141470" y="440055"/>
                  <a:pt x="4123373" y="422910"/>
                  <a:pt x="4120515" y="400050"/>
                </a:cubicBezTo>
                <a:lnTo>
                  <a:pt x="4229100" y="400050"/>
                </a:lnTo>
                <a:lnTo>
                  <a:pt x="4229100" y="391478"/>
                </a:lnTo>
                <a:cubicBezTo>
                  <a:pt x="4230053" y="355283"/>
                  <a:pt x="4203383" y="328613"/>
                  <a:pt x="4167188" y="328613"/>
                </a:cubicBezTo>
                <a:close/>
                <a:moveTo>
                  <a:pt x="4121468" y="383858"/>
                </a:moveTo>
                <a:cubicBezTo>
                  <a:pt x="4125278" y="361950"/>
                  <a:pt x="4143375" y="345758"/>
                  <a:pt x="4167188" y="345758"/>
                </a:cubicBezTo>
                <a:cubicBezTo>
                  <a:pt x="4191000" y="345758"/>
                  <a:pt x="4208145" y="360998"/>
                  <a:pt x="4211003" y="383858"/>
                </a:cubicBezTo>
                <a:lnTo>
                  <a:pt x="4121468" y="383858"/>
                </a:lnTo>
                <a:close/>
                <a:moveTo>
                  <a:pt x="3928110" y="3810"/>
                </a:moveTo>
                <a:cubicBezTo>
                  <a:pt x="3919538" y="3810"/>
                  <a:pt x="3913823" y="10478"/>
                  <a:pt x="3913823" y="19050"/>
                </a:cubicBezTo>
                <a:cubicBezTo>
                  <a:pt x="3913823" y="27623"/>
                  <a:pt x="3919538" y="34290"/>
                  <a:pt x="3928110" y="34290"/>
                </a:cubicBezTo>
                <a:cubicBezTo>
                  <a:pt x="3936683" y="34290"/>
                  <a:pt x="3943350" y="27623"/>
                  <a:pt x="3943350" y="19050"/>
                </a:cubicBezTo>
                <a:cubicBezTo>
                  <a:pt x="3943350" y="10478"/>
                  <a:pt x="3936683" y="3810"/>
                  <a:pt x="3928110" y="3810"/>
                </a:cubicBezTo>
                <a:close/>
                <a:moveTo>
                  <a:pt x="4055745" y="352425"/>
                </a:moveTo>
                <a:cubicBezTo>
                  <a:pt x="4046220" y="337185"/>
                  <a:pt x="4027170" y="328613"/>
                  <a:pt x="4010025" y="328613"/>
                </a:cubicBezTo>
                <a:cubicBezTo>
                  <a:pt x="3975735" y="328613"/>
                  <a:pt x="3947160" y="355283"/>
                  <a:pt x="3947160" y="392430"/>
                </a:cubicBezTo>
                <a:cubicBezTo>
                  <a:pt x="3947160" y="429578"/>
                  <a:pt x="3974783" y="456248"/>
                  <a:pt x="4010025" y="456248"/>
                </a:cubicBezTo>
                <a:cubicBezTo>
                  <a:pt x="4028123" y="456248"/>
                  <a:pt x="4046220" y="446723"/>
                  <a:pt x="4055745" y="431483"/>
                </a:cubicBezTo>
                <a:lnTo>
                  <a:pt x="4055745" y="453390"/>
                </a:lnTo>
                <a:lnTo>
                  <a:pt x="4073843" y="453390"/>
                </a:lnTo>
                <a:lnTo>
                  <a:pt x="4073843" y="274320"/>
                </a:lnTo>
                <a:lnTo>
                  <a:pt x="4055745" y="274320"/>
                </a:lnTo>
                <a:lnTo>
                  <a:pt x="4055745" y="352425"/>
                </a:lnTo>
                <a:close/>
                <a:moveTo>
                  <a:pt x="4010978" y="440055"/>
                </a:moveTo>
                <a:cubicBezTo>
                  <a:pt x="3985260" y="440055"/>
                  <a:pt x="3965258" y="420053"/>
                  <a:pt x="3965258" y="393383"/>
                </a:cubicBezTo>
                <a:cubicBezTo>
                  <a:pt x="3965258" y="366713"/>
                  <a:pt x="3985260" y="346710"/>
                  <a:pt x="4010978" y="346710"/>
                </a:cubicBezTo>
                <a:cubicBezTo>
                  <a:pt x="4037648" y="346710"/>
                  <a:pt x="4056698" y="367665"/>
                  <a:pt x="4056698" y="393383"/>
                </a:cubicBezTo>
                <a:cubicBezTo>
                  <a:pt x="4057650" y="419100"/>
                  <a:pt x="4037648" y="440055"/>
                  <a:pt x="4010978" y="440055"/>
                </a:cubicBezTo>
                <a:close/>
                <a:moveTo>
                  <a:pt x="4030028" y="54293"/>
                </a:moveTo>
                <a:cubicBezTo>
                  <a:pt x="3993833" y="54293"/>
                  <a:pt x="3966210" y="82868"/>
                  <a:pt x="3966210" y="118110"/>
                </a:cubicBezTo>
                <a:cubicBezTo>
                  <a:pt x="3966210" y="154305"/>
                  <a:pt x="3993833" y="181928"/>
                  <a:pt x="4030028" y="181928"/>
                </a:cubicBezTo>
                <a:cubicBezTo>
                  <a:pt x="4066223" y="181928"/>
                  <a:pt x="4093845" y="153353"/>
                  <a:pt x="4093845" y="118110"/>
                </a:cubicBezTo>
                <a:cubicBezTo>
                  <a:pt x="4094798" y="82868"/>
                  <a:pt x="4066223" y="54293"/>
                  <a:pt x="4030028" y="54293"/>
                </a:cubicBezTo>
                <a:close/>
                <a:moveTo>
                  <a:pt x="4030028" y="164783"/>
                </a:moveTo>
                <a:cubicBezTo>
                  <a:pt x="4004310" y="164783"/>
                  <a:pt x="3985260" y="144780"/>
                  <a:pt x="3985260" y="118110"/>
                </a:cubicBezTo>
                <a:cubicBezTo>
                  <a:pt x="3985260" y="91440"/>
                  <a:pt x="4004310" y="71438"/>
                  <a:pt x="4030028" y="71438"/>
                </a:cubicBezTo>
                <a:cubicBezTo>
                  <a:pt x="4055745" y="71438"/>
                  <a:pt x="4075748" y="91440"/>
                  <a:pt x="4075748" y="118110"/>
                </a:cubicBezTo>
                <a:cubicBezTo>
                  <a:pt x="4075748" y="144780"/>
                  <a:pt x="4056698" y="164783"/>
                  <a:pt x="4030028" y="164783"/>
                </a:cubicBezTo>
                <a:close/>
                <a:moveTo>
                  <a:pt x="3919538" y="180023"/>
                </a:moveTo>
                <a:lnTo>
                  <a:pt x="3938588" y="180023"/>
                </a:lnTo>
                <a:lnTo>
                  <a:pt x="3938588" y="57150"/>
                </a:lnTo>
                <a:lnTo>
                  <a:pt x="3919538" y="57150"/>
                </a:lnTo>
                <a:lnTo>
                  <a:pt x="3919538" y="180023"/>
                </a:lnTo>
                <a:close/>
                <a:moveTo>
                  <a:pt x="4364355" y="110490"/>
                </a:moveTo>
                <a:lnTo>
                  <a:pt x="4364355" y="180023"/>
                </a:lnTo>
                <a:lnTo>
                  <a:pt x="4383405" y="180023"/>
                </a:lnTo>
                <a:lnTo>
                  <a:pt x="4383405" y="109538"/>
                </a:lnTo>
                <a:cubicBezTo>
                  <a:pt x="4383405" y="75248"/>
                  <a:pt x="4363403" y="54293"/>
                  <a:pt x="4331018" y="54293"/>
                </a:cubicBezTo>
                <a:cubicBezTo>
                  <a:pt x="4311968" y="54293"/>
                  <a:pt x="4296728" y="63818"/>
                  <a:pt x="4288155" y="77153"/>
                </a:cubicBezTo>
                <a:lnTo>
                  <a:pt x="4288155" y="57150"/>
                </a:lnTo>
                <a:lnTo>
                  <a:pt x="4270058" y="57150"/>
                </a:lnTo>
                <a:lnTo>
                  <a:pt x="4270058" y="180975"/>
                </a:lnTo>
                <a:lnTo>
                  <a:pt x="4289108" y="180975"/>
                </a:lnTo>
                <a:lnTo>
                  <a:pt x="4289108" y="112395"/>
                </a:lnTo>
                <a:cubicBezTo>
                  <a:pt x="4289108" y="88583"/>
                  <a:pt x="4306253" y="72390"/>
                  <a:pt x="4328160" y="72390"/>
                </a:cubicBezTo>
                <a:cubicBezTo>
                  <a:pt x="4351020" y="71438"/>
                  <a:pt x="4364355" y="86678"/>
                  <a:pt x="4364355" y="110490"/>
                </a:cubicBezTo>
                <a:close/>
                <a:moveTo>
                  <a:pt x="4531995" y="151448"/>
                </a:moveTo>
                <a:lnTo>
                  <a:pt x="4515803" y="141923"/>
                </a:lnTo>
                <a:cubicBezTo>
                  <a:pt x="4507230" y="157163"/>
                  <a:pt x="4493895" y="165735"/>
                  <a:pt x="4474845" y="165735"/>
                </a:cubicBezTo>
                <a:cubicBezTo>
                  <a:pt x="4449128" y="165735"/>
                  <a:pt x="4431030" y="148590"/>
                  <a:pt x="4428173" y="125730"/>
                </a:cubicBezTo>
                <a:lnTo>
                  <a:pt x="4536758" y="125730"/>
                </a:lnTo>
                <a:lnTo>
                  <a:pt x="4536758" y="117158"/>
                </a:lnTo>
                <a:cubicBezTo>
                  <a:pt x="4536758" y="80963"/>
                  <a:pt x="4510088" y="54293"/>
                  <a:pt x="4473893" y="54293"/>
                </a:cubicBezTo>
                <a:cubicBezTo>
                  <a:pt x="4436745" y="54293"/>
                  <a:pt x="4409123" y="82868"/>
                  <a:pt x="4409123" y="119063"/>
                </a:cubicBezTo>
                <a:cubicBezTo>
                  <a:pt x="4409123" y="155258"/>
                  <a:pt x="4434840" y="182880"/>
                  <a:pt x="4473893" y="182880"/>
                </a:cubicBezTo>
                <a:cubicBezTo>
                  <a:pt x="4502468" y="182880"/>
                  <a:pt x="4519613" y="171450"/>
                  <a:pt x="4531995" y="151448"/>
                </a:cubicBezTo>
                <a:close/>
                <a:moveTo>
                  <a:pt x="4473893" y="71438"/>
                </a:moveTo>
                <a:cubicBezTo>
                  <a:pt x="4497705" y="71438"/>
                  <a:pt x="4514850" y="86678"/>
                  <a:pt x="4517708" y="109538"/>
                </a:cubicBezTo>
                <a:lnTo>
                  <a:pt x="4428173" y="109538"/>
                </a:lnTo>
                <a:cubicBezTo>
                  <a:pt x="4432935" y="87630"/>
                  <a:pt x="4451033" y="71438"/>
                  <a:pt x="4473893" y="71438"/>
                </a:cubicBezTo>
                <a:close/>
                <a:moveTo>
                  <a:pt x="5141595" y="328613"/>
                </a:moveTo>
                <a:cubicBezTo>
                  <a:pt x="5122545" y="328613"/>
                  <a:pt x="5107305" y="338138"/>
                  <a:pt x="5098733" y="351473"/>
                </a:cubicBezTo>
                <a:lnTo>
                  <a:pt x="5098733" y="330518"/>
                </a:lnTo>
                <a:lnTo>
                  <a:pt x="5080635" y="330518"/>
                </a:lnTo>
                <a:lnTo>
                  <a:pt x="5080635" y="454343"/>
                </a:lnTo>
                <a:lnTo>
                  <a:pt x="5099685" y="454343"/>
                </a:lnTo>
                <a:lnTo>
                  <a:pt x="5099685" y="385763"/>
                </a:lnTo>
                <a:cubicBezTo>
                  <a:pt x="5099685" y="361950"/>
                  <a:pt x="5116830" y="345758"/>
                  <a:pt x="5138738" y="345758"/>
                </a:cubicBezTo>
                <a:cubicBezTo>
                  <a:pt x="5162550" y="345758"/>
                  <a:pt x="5175885" y="360998"/>
                  <a:pt x="5175885" y="385763"/>
                </a:cubicBezTo>
                <a:lnTo>
                  <a:pt x="5175885" y="455295"/>
                </a:lnTo>
                <a:lnTo>
                  <a:pt x="5194935" y="455295"/>
                </a:lnTo>
                <a:lnTo>
                  <a:pt x="5194935" y="384810"/>
                </a:lnTo>
                <a:cubicBezTo>
                  <a:pt x="5193983" y="349568"/>
                  <a:pt x="5173980" y="328613"/>
                  <a:pt x="5141595" y="328613"/>
                </a:cubicBezTo>
                <a:close/>
                <a:moveTo>
                  <a:pt x="4184333" y="54293"/>
                </a:moveTo>
                <a:cubicBezTo>
                  <a:pt x="4165283" y="54293"/>
                  <a:pt x="4150043" y="63818"/>
                  <a:pt x="4141470" y="77153"/>
                </a:cubicBezTo>
                <a:lnTo>
                  <a:pt x="4141470" y="57150"/>
                </a:lnTo>
                <a:lnTo>
                  <a:pt x="4123373" y="57150"/>
                </a:lnTo>
                <a:lnTo>
                  <a:pt x="4123373" y="180975"/>
                </a:lnTo>
                <a:lnTo>
                  <a:pt x="4142423" y="180975"/>
                </a:lnTo>
                <a:lnTo>
                  <a:pt x="4142423" y="112395"/>
                </a:lnTo>
                <a:cubicBezTo>
                  <a:pt x="4142423" y="88583"/>
                  <a:pt x="4159568" y="72390"/>
                  <a:pt x="4181475" y="72390"/>
                </a:cubicBezTo>
                <a:cubicBezTo>
                  <a:pt x="4205288" y="72390"/>
                  <a:pt x="4218623" y="87630"/>
                  <a:pt x="4218623" y="112395"/>
                </a:cubicBezTo>
                <a:lnTo>
                  <a:pt x="4218623" y="181928"/>
                </a:lnTo>
                <a:lnTo>
                  <a:pt x="4237673" y="181928"/>
                </a:lnTo>
                <a:lnTo>
                  <a:pt x="4237673" y="111443"/>
                </a:lnTo>
                <a:cubicBezTo>
                  <a:pt x="4236720" y="75248"/>
                  <a:pt x="4216718" y="54293"/>
                  <a:pt x="4184333" y="54293"/>
                </a:cubicBezTo>
                <a:close/>
                <a:moveTo>
                  <a:pt x="2473643" y="144780"/>
                </a:moveTo>
                <a:cubicBezTo>
                  <a:pt x="2473643" y="119063"/>
                  <a:pt x="2450783" y="113348"/>
                  <a:pt x="2428875" y="109538"/>
                </a:cubicBezTo>
                <a:cubicBezTo>
                  <a:pt x="2409825" y="105728"/>
                  <a:pt x="2394585" y="102870"/>
                  <a:pt x="2394585" y="90488"/>
                </a:cubicBezTo>
                <a:cubicBezTo>
                  <a:pt x="2394585" y="79058"/>
                  <a:pt x="2402205" y="70485"/>
                  <a:pt x="2421255" y="70485"/>
                </a:cubicBezTo>
                <a:cubicBezTo>
                  <a:pt x="2437448" y="70485"/>
                  <a:pt x="2447925" y="77153"/>
                  <a:pt x="2455545" y="86678"/>
                </a:cubicBezTo>
                <a:lnTo>
                  <a:pt x="2470785" y="76200"/>
                </a:lnTo>
                <a:cubicBezTo>
                  <a:pt x="2459355" y="62865"/>
                  <a:pt x="2444115" y="54293"/>
                  <a:pt x="2421255" y="54293"/>
                </a:cubicBezTo>
                <a:cubicBezTo>
                  <a:pt x="2391728" y="54293"/>
                  <a:pt x="2375535" y="71438"/>
                  <a:pt x="2375535" y="90488"/>
                </a:cubicBezTo>
                <a:cubicBezTo>
                  <a:pt x="2375535" y="115253"/>
                  <a:pt x="2398395" y="120968"/>
                  <a:pt x="2419350" y="124778"/>
                </a:cubicBezTo>
                <a:cubicBezTo>
                  <a:pt x="2437448" y="128588"/>
                  <a:pt x="2454593" y="131445"/>
                  <a:pt x="2454593" y="144780"/>
                </a:cubicBezTo>
                <a:cubicBezTo>
                  <a:pt x="2454593" y="157163"/>
                  <a:pt x="2444115" y="166688"/>
                  <a:pt x="2425065" y="166688"/>
                </a:cubicBezTo>
                <a:cubicBezTo>
                  <a:pt x="2406015" y="166688"/>
                  <a:pt x="2393633" y="159068"/>
                  <a:pt x="2385060" y="146685"/>
                </a:cubicBezTo>
                <a:lnTo>
                  <a:pt x="2368868" y="158115"/>
                </a:lnTo>
                <a:cubicBezTo>
                  <a:pt x="2380298" y="174308"/>
                  <a:pt x="2397443" y="183833"/>
                  <a:pt x="2424113" y="183833"/>
                </a:cubicBezTo>
                <a:cubicBezTo>
                  <a:pt x="2457450" y="182880"/>
                  <a:pt x="2473643" y="163830"/>
                  <a:pt x="2473643" y="144780"/>
                </a:cubicBezTo>
                <a:close/>
              </a:path>
            </a:pathLst>
          </a:custGeom>
          <a:solidFill>
            <a:srgbClr val="000000"/>
          </a:solidFill>
          <a:ln w="9525" cap="flat">
            <a:noFill/>
            <a:prstDash val="solid"/>
            <a:miter/>
          </a:ln>
        </p:spPr>
        <p:txBody>
          <a:bodyPr rtlCol="0" anchor="ctr"/>
          <a:lstStyle/>
          <a:p>
            <a:endParaRPr lang="en-US" sz="1431"/>
          </a:p>
        </p:txBody>
      </p:sp>
    </p:spTree>
    <p:extLst>
      <p:ext uri="{BB962C8B-B14F-4D97-AF65-F5344CB8AC3E}">
        <p14:creationId xmlns:p14="http://schemas.microsoft.com/office/powerpoint/2010/main" val="3708944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p:cSld name="Libre">
    <p:spTree>
      <p:nvGrpSpPr>
        <p:cNvPr id="1" name=""/>
        <p:cNvGrpSpPr/>
        <p:nvPr/>
      </p:nvGrpSpPr>
      <p:grpSpPr>
        <a:xfrm>
          <a:off x="0" y="0"/>
          <a:ext cx="0" cy="0"/>
          <a:chOff x="0" y="0"/>
          <a:chExt cx="0" cy="0"/>
        </a:xfrm>
      </p:grpSpPr>
      <p:pic>
        <p:nvPicPr>
          <p:cNvPr id="4" name="Graphic 3">
            <a:extLst>
              <a:ext uri="{FF2B5EF4-FFF2-40B4-BE49-F238E27FC236}">
                <a16:creationId xmlns:a16="http://schemas.microsoft.com/office/drawing/2014/main" id="{004CA1A5-3B70-4E88-BCBA-58D429422E4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780629" y="463156"/>
            <a:ext cx="985680" cy="134254"/>
          </a:xfrm>
          <a:prstGeom prst="rect">
            <a:avLst/>
          </a:prstGeom>
        </p:spPr>
      </p:pic>
      <p:sp>
        <p:nvSpPr>
          <p:cNvPr id="6" name="TextBox 5">
            <a:extLst>
              <a:ext uri="{FF2B5EF4-FFF2-40B4-BE49-F238E27FC236}">
                <a16:creationId xmlns:a16="http://schemas.microsoft.com/office/drawing/2014/main" id="{26AB52B7-24E5-4C2F-B755-35C61C311DAD}"/>
              </a:ext>
            </a:extLst>
          </p:cNvPr>
          <p:cNvSpPr txBox="1"/>
          <p:nvPr/>
        </p:nvSpPr>
        <p:spPr>
          <a:xfrm>
            <a:off x="11602803" y="6256345"/>
            <a:ext cx="163506" cy="110030"/>
          </a:xfrm>
          <a:prstGeom prst="rect">
            <a:avLst/>
          </a:prstGeom>
          <a:noFill/>
        </p:spPr>
        <p:txBody>
          <a:bodyPr wrap="none" lIns="0" tIns="0" rIns="0" bIns="0" rtlCol="0">
            <a:spAutoFit/>
          </a:bodyPr>
          <a:lstStyle/>
          <a:p>
            <a:pPr algn="r"/>
            <a:fld id="{F29A7B74-24C6-4C1D-AC24-988B454BF4AA}" type="slidenum">
              <a:rPr lang="fr-FR" sz="715" noProof="0" smtClean="0">
                <a:solidFill>
                  <a:schemeClr val="tx1"/>
                </a:solidFill>
              </a:rPr>
              <a:pPr algn="r"/>
              <a:t>‹N°›</a:t>
            </a:fld>
            <a:endParaRPr lang="fr-FR" sz="715" noProof="0">
              <a:solidFill>
                <a:schemeClr val="tx1"/>
              </a:solidFill>
            </a:endParaRPr>
          </a:p>
        </p:txBody>
      </p:sp>
      <p:cxnSp>
        <p:nvCxnSpPr>
          <p:cNvPr id="7" name="Straight Connector 6">
            <a:extLst>
              <a:ext uri="{FF2B5EF4-FFF2-40B4-BE49-F238E27FC236}">
                <a16:creationId xmlns:a16="http://schemas.microsoft.com/office/drawing/2014/main" id="{282E5A9E-E516-48DA-B76A-4B17CC6B14DC}"/>
              </a:ext>
            </a:extLst>
          </p:cNvPr>
          <p:cNvCxnSpPr>
            <a:cxnSpLocks/>
          </p:cNvCxnSpPr>
          <p:nvPr/>
        </p:nvCxnSpPr>
        <p:spPr>
          <a:xfrm>
            <a:off x="11867999" y="6325594"/>
            <a:ext cx="324001" cy="0"/>
          </a:xfrm>
          <a:prstGeom prst="line">
            <a:avLst/>
          </a:prstGeom>
          <a:ln cap="flat">
            <a:solidFill>
              <a:schemeClr val="accent1"/>
            </a:solidFill>
            <a:round/>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B09DBBA-1389-40AE-89C8-E26343DBF215}"/>
              </a:ext>
            </a:extLst>
          </p:cNvPr>
          <p:cNvSpPr>
            <a:spLocks noGrp="1"/>
          </p:cNvSpPr>
          <p:nvPr>
            <p:ph type="title" hasCustomPrompt="1"/>
          </p:nvPr>
        </p:nvSpPr>
        <p:spPr>
          <a:xfrm>
            <a:off x="1055691" y="746438"/>
            <a:ext cx="10080620" cy="360000"/>
          </a:xfrm>
          <a:prstGeom prst="rect">
            <a:avLst/>
          </a:prstGeom>
        </p:spPr>
        <p:txBody>
          <a:bodyPr lIns="0" tIns="0" rIns="0" bIns="0" anchor="t">
            <a:noAutofit/>
          </a:bodyPr>
          <a:lstStyle>
            <a:lvl1pPr>
              <a:lnSpc>
                <a:spcPct val="100000"/>
              </a:lnSpc>
              <a:defRPr sz="1908" b="1"/>
            </a:lvl1pPr>
          </a:lstStyle>
          <a:p>
            <a:r>
              <a:rPr lang="fr-FR" noProof="0"/>
              <a:t>Titre de slide</a:t>
            </a:r>
          </a:p>
        </p:txBody>
      </p:sp>
      <p:grpSp>
        <p:nvGrpSpPr>
          <p:cNvPr id="10" name="Group 9">
            <a:extLst>
              <a:ext uri="{FF2B5EF4-FFF2-40B4-BE49-F238E27FC236}">
                <a16:creationId xmlns:a16="http://schemas.microsoft.com/office/drawing/2014/main" id="{67503CDD-6CF7-431D-BDFD-F7E4F0CBBA43}"/>
              </a:ext>
            </a:extLst>
          </p:cNvPr>
          <p:cNvGrpSpPr/>
          <p:nvPr/>
        </p:nvGrpSpPr>
        <p:grpSpPr>
          <a:xfrm>
            <a:off x="580257" y="814999"/>
            <a:ext cx="270334" cy="228942"/>
            <a:chOff x="5052510" y="-13119"/>
            <a:chExt cx="546136" cy="462515"/>
          </a:xfrm>
        </p:grpSpPr>
        <p:sp>
          <p:nvSpPr>
            <p:cNvPr id="11" name="Graphic 85">
              <a:extLst>
                <a:ext uri="{FF2B5EF4-FFF2-40B4-BE49-F238E27FC236}">
                  <a16:creationId xmlns:a16="http://schemas.microsoft.com/office/drawing/2014/main" id="{099B2403-935D-4EA7-82D7-A1FD4832B581}"/>
                </a:ext>
              </a:extLst>
            </p:cNvPr>
            <p:cNvSpPr/>
            <p:nvPr/>
          </p:nvSpPr>
          <p:spPr>
            <a:xfrm>
              <a:off x="5092752" y="-13119"/>
              <a:ext cx="505894" cy="104523"/>
            </a:xfrm>
            <a:custGeom>
              <a:avLst/>
              <a:gdLst>
                <a:gd name="connsiteX0" fmla="*/ 453633 w 505894"/>
                <a:gd name="connsiteY0" fmla="*/ 104523 h 104523"/>
                <a:gd name="connsiteX1" fmla="*/ 114976 w 505894"/>
                <a:gd name="connsiteY1" fmla="*/ 104523 h 104523"/>
                <a:gd name="connsiteX2" fmla="*/ 0 w 505894"/>
                <a:gd name="connsiteY2" fmla="*/ 0 h 104523"/>
                <a:gd name="connsiteX3" fmla="*/ 453633 w 505894"/>
                <a:gd name="connsiteY3" fmla="*/ 0 h 104523"/>
                <a:gd name="connsiteX4" fmla="*/ 505895 w 505894"/>
                <a:gd name="connsiteY4" fmla="*/ 52262 h 104523"/>
                <a:gd name="connsiteX5" fmla="*/ 453633 w 505894"/>
                <a:gd name="connsiteY5" fmla="*/ 104523 h 1045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5894" h="104523">
                  <a:moveTo>
                    <a:pt x="453633" y="104523"/>
                  </a:moveTo>
                  <a:lnTo>
                    <a:pt x="114976" y="104523"/>
                  </a:lnTo>
                  <a:lnTo>
                    <a:pt x="0" y="0"/>
                  </a:lnTo>
                  <a:lnTo>
                    <a:pt x="453633" y="0"/>
                  </a:lnTo>
                  <a:cubicBezTo>
                    <a:pt x="482377" y="0"/>
                    <a:pt x="505895" y="23518"/>
                    <a:pt x="505895" y="52262"/>
                  </a:cubicBezTo>
                  <a:cubicBezTo>
                    <a:pt x="505895" y="81528"/>
                    <a:pt x="482377" y="104523"/>
                    <a:pt x="453633" y="104523"/>
                  </a:cubicBezTo>
                </a:path>
              </a:pathLst>
            </a:custGeom>
            <a:solidFill>
              <a:schemeClr val="accent1"/>
            </a:solidFill>
            <a:ln w="5223" cap="flat">
              <a:noFill/>
              <a:prstDash val="solid"/>
              <a:miter/>
            </a:ln>
          </p:spPr>
          <p:txBody>
            <a:bodyPr rtlCol="0" anchor="ctr"/>
            <a:lstStyle/>
            <a:p>
              <a:endParaRPr lang="fr-FR" sz="1670" noProof="0"/>
            </a:p>
          </p:txBody>
        </p:sp>
        <p:sp>
          <p:nvSpPr>
            <p:cNvPr id="12" name="Graphic 85">
              <a:extLst>
                <a:ext uri="{FF2B5EF4-FFF2-40B4-BE49-F238E27FC236}">
                  <a16:creationId xmlns:a16="http://schemas.microsoft.com/office/drawing/2014/main" id="{4A66EB96-B8EA-41AB-9A1E-0172F29DCB13}"/>
                </a:ext>
              </a:extLst>
            </p:cNvPr>
            <p:cNvSpPr/>
            <p:nvPr/>
          </p:nvSpPr>
          <p:spPr>
            <a:xfrm>
              <a:off x="5067666" y="173454"/>
              <a:ext cx="460426" cy="104523"/>
            </a:xfrm>
            <a:custGeom>
              <a:avLst/>
              <a:gdLst>
                <a:gd name="connsiteX0" fmla="*/ 407643 w 460426"/>
                <a:gd name="connsiteY0" fmla="*/ 104523 h 104523"/>
                <a:gd name="connsiteX1" fmla="*/ 114976 w 460426"/>
                <a:gd name="connsiteY1" fmla="*/ 104523 h 104523"/>
                <a:gd name="connsiteX2" fmla="*/ 0 w 460426"/>
                <a:gd name="connsiteY2" fmla="*/ 0 h 104523"/>
                <a:gd name="connsiteX3" fmla="*/ 408165 w 460426"/>
                <a:gd name="connsiteY3" fmla="*/ 0 h 104523"/>
                <a:gd name="connsiteX4" fmla="*/ 460427 w 460426"/>
                <a:gd name="connsiteY4" fmla="*/ 52262 h 104523"/>
                <a:gd name="connsiteX5" fmla="*/ 407643 w 460426"/>
                <a:gd name="connsiteY5" fmla="*/ 104523 h 1045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0426" h="104523">
                  <a:moveTo>
                    <a:pt x="407643" y="104523"/>
                  </a:moveTo>
                  <a:lnTo>
                    <a:pt x="114976" y="104523"/>
                  </a:lnTo>
                  <a:lnTo>
                    <a:pt x="0" y="0"/>
                  </a:lnTo>
                  <a:lnTo>
                    <a:pt x="408165" y="0"/>
                  </a:lnTo>
                  <a:cubicBezTo>
                    <a:pt x="436909" y="0"/>
                    <a:pt x="460427" y="23518"/>
                    <a:pt x="460427" y="52262"/>
                  </a:cubicBezTo>
                  <a:cubicBezTo>
                    <a:pt x="459905" y="81006"/>
                    <a:pt x="436387" y="104523"/>
                    <a:pt x="407643" y="104523"/>
                  </a:cubicBezTo>
                </a:path>
              </a:pathLst>
            </a:custGeom>
            <a:solidFill>
              <a:schemeClr val="accent1"/>
            </a:solidFill>
            <a:ln w="5223" cap="flat">
              <a:noFill/>
              <a:prstDash val="solid"/>
              <a:miter/>
            </a:ln>
          </p:spPr>
          <p:txBody>
            <a:bodyPr rtlCol="0" anchor="ctr"/>
            <a:lstStyle/>
            <a:p>
              <a:endParaRPr lang="fr-FR" sz="1670" noProof="0"/>
            </a:p>
          </p:txBody>
        </p:sp>
        <p:sp>
          <p:nvSpPr>
            <p:cNvPr id="13" name="Graphic 85">
              <a:extLst>
                <a:ext uri="{FF2B5EF4-FFF2-40B4-BE49-F238E27FC236}">
                  <a16:creationId xmlns:a16="http://schemas.microsoft.com/office/drawing/2014/main" id="{D9D38D96-605C-4F3D-B017-AEE1B3786870}"/>
                </a:ext>
              </a:extLst>
            </p:cNvPr>
            <p:cNvSpPr/>
            <p:nvPr/>
          </p:nvSpPr>
          <p:spPr>
            <a:xfrm>
              <a:off x="5052510" y="344873"/>
              <a:ext cx="391964" cy="104523"/>
            </a:xfrm>
            <a:custGeom>
              <a:avLst/>
              <a:gdLst>
                <a:gd name="connsiteX0" fmla="*/ 339702 w 391964"/>
                <a:gd name="connsiteY0" fmla="*/ 104523 h 104523"/>
                <a:gd name="connsiteX1" fmla="*/ 114976 w 391964"/>
                <a:gd name="connsiteY1" fmla="*/ 104523 h 104523"/>
                <a:gd name="connsiteX2" fmla="*/ 0 w 391964"/>
                <a:gd name="connsiteY2" fmla="*/ 0 h 104523"/>
                <a:gd name="connsiteX3" fmla="*/ 339702 w 391964"/>
                <a:gd name="connsiteY3" fmla="*/ 0 h 104523"/>
                <a:gd name="connsiteX4" fmla="*/ 391964 w 391964"/>
                <a:gd name="connsiteY4" fmla="*/ 52262 h 104523"/>
                <a:gd name="connsiteX5" fmla="*/ 339702 w 391964"/>
                <a:gd name="connsiteY5" fmla="*/ 104523 h 1045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1964" h="104523">
                  <a:moveTo>
                    <a:pt x="339702" y="104523"/>
                  </a:moveTo>
                  <a:lnTo>
                    <a:pt x="114976" y="104523"/>
                  </a:lnTo>
                  <a:lnTo>
                    <a:pt x="0" y="0"/>
                  </a:lnTo>
                  <a:lnTo>
                    <a:pt x="339702" y="0"/>
                  </a:lnTo>
                  <a:cubicBezTo>
                    <a:pt x="368446" y="0"/>
                    <a:pt x="391964" y="23518"/>
                    <a:pt x="391964" y="52262"/>
                  </a:cubicBezTo>
                  <a:cubicBezTo>
                    <a:pt x="391964" y="81006"/>
                    <a:pt x="368446" y="104523"/>
                    <a:pt x="339702" y="104523"/>
                  </a:cubicBezTo>
                </a:path>
              </a:pathLst>
            </a:custGeom>
            <a:solidFill>
              <a:schemeClr val="accent1"/>
            </a:solidFill>
            <a:ln w="5223" cap="flat">
              <a:noFill/>
              <a:prstDash val="solid"/>
              <a:miter/>
            </a:ln>
          </p:spPr>
          <p:txBody>
            <a:bodyPr rtlCol="0" anchor="ctr"/>
            <a:lstStyle/>
            <a:p>
              <a:endParaRPr lang="fr-FR" sz="1670" noProof="0"/>
            </a:p>
          </p:txBody>
        </p:sp>
      </p:grpSp>
    </p:spTree>
    <p:extLst>
      <p:ext uri="{BB962C8B-B14F-4D97-AF65-F5344CB8AC3E}">
        <p14:creationId xmlns:p14="http://schemas.microsoft.com/office/powerpoint/2010/main" val="7306639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p:cSld name="Ouverture">
    <p:spTree>
      <p:nvGrpSpPr>
        <p:cNvPr id="1" name=""/>
        <p:cNvGrpSpPr/>
        <p:nvPr/>
      </p:nvGrpSpPr>
      <p:grpSpPr>
        <a:xfrm>
          <a:off x="0" y="0"/>
          <a:ext cx="0" cy="0"/>
          <a:chOff x="0" y="0"/>
          <a:chExt cx="0" cy="0"/>
        </a:xfrm>
      </p:grpSpPr>
      <p:pic>
        <p:nvPicPr>
          <p:cNvPr id="6" name="Graphic 5">
            <a:extLst>
              <a:ext uri="{FF2B5EF4-FFF2-40B4-BE49-F238E27FC236}">
                <a16:creationId xmlns:a16="http://schemas.microsoft.com/office/drawing/2014/main" id="{EC9ACB10-D681-46FC-8356-41A9D5DB7D2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636781" y="2144484"/>
            <a:ext cx="3793520" cy="516690"/>
          </a:xfrm>
          <a:prstGeom prst="rect">
            <a:avLst/>
          </a:prstGeom>
        </p:spPr>
      </p:pic>
      <p:grpSp>
        <p:nvGrpSpPr>
          <p:cNvPr id="7" name="Group 6">
            <a:extLst>
              <a:ext uri="{FF2B5EF4-FFF2-40B4-BE49-F238E27FC236}">
                <a16:creationId xmlns:a16="http://schemas.microsoft.com/office/drawing/2014/main" id="{97D3E21E-4D4B-4A63-9545-F7C7F8947384}"/>
              </a:ext>
            </a:extLst>
          </p:cNvPr>
          <p:cNvGrpSpPr/>
          <p:nvPr/>
        </p:nvGrpSpPr>
        <p:grpSpPr>
          <a:xfrm>
            <a:off x="5916930" y="2267721"/>
            <a:ext cx="358140" cy="358140"/>
            <a:chOff x="5808000" y="3141000"/>
            <a:chExt cx="576000" cy="576000"/>
          </a:xfrm>
        </p:grpSpPr>
        <p:cxnSp>
          <p:nvCxnSpPr>
            <p:cNvPr id="8" name="Straight Connector 7">
              <a:extLst>
                <a:ext uri="{FF2B5EF4-FFF2-40B4-BE49-F238E27FC236}">
                  <a16:creationId xmlns:a16="http://schemas.microsoft.com/office/drawing/2014/main" id="{B3DD420D-0FC3-4115-BA97-CE05EC7A90F0}"/>
                </a:ext>
              </a:extLst>
            </p:cNvPr>
            <p:cNvCxnSpPr>
              <a:cxnSpLocks/>
            </p:cNvCxnSpPr>
            <p:nvPr/>
          </p:nvCxnSpPr>
          <p:spPr>
            <a:xfrm>
              <a:off x="5808000" y="3141000"/>
              <a:ext cx="576000" cy="576000"/>
            </a:xfrm>
            <a:prstGeom prst="line">
              <a:avLst/>
            </a:prstGeom>
            <a:ln w="19050" cap="rnd">
              <a:solidFill>
                <a:schemeClr val="accent4">
                  <a:lumMod val="75000"/>
                </a:schemeClr>
              </a:solidFill>
              <a:round/>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CE27EABE-3E40-49D4-9221-9266BB9B2973}"/>
                </a:ext>
              </a:extLst>
            </p:cNvPr>
            <p:cNvCxnSpPr>
              <a:cxnSpLocks/>
            </p:cNvCxnSpPr>
            <p:nvPr/>
          </p:nvCxnSpPr>
          <p:spPr>
            <a:xfrm flipV="1">
              <a:off x="5808000" y="3141000"/>
              <a:ext cx="576000" cy="576000"/>
            </a:xfrm>
            <a:prstGeom prst="line">
              <a:avLst/>
            </a:prstGeom>
            <a:ln w="19050" cap="rnd">
              <a:solidFill>
                <a:schemeClr val="accent4">
                  <a:lumMod val="75000"/>
                </a:schemeClr>
              </a:solidFill>
              <a:round/>
            </a:ln>
          </p:spPr>
          <p:style>
            <a:lnRef idx="1">
              <a:schemeClr val="accent1"/>
            </a:lnRef>
            <a:fillRef idx="0">
              <a:schemeClr val="accent1"/>
            </a:fillRef>
            <a:effectRef idx="0">
              <a:schemeClr val="accent1"/>
            </a:effectRef>
            <a:fontRef idx="minor">
              <a:schemeClr val="tx1"/>
            </a:fontRef>
          </p:style>
        </p:cxnSp>
      </p:grpSp>
      <p:sp>
        <p:nvSpPr>
          <p:cNvPr id="3" name="Rectangle 2">
            <a:extLst>
              <a:ext uri="{FF2B5EF4-FFF2-40B4-BE49-F238E27FC236}">
                <a16:creationId xmlns:a16="http://schemas.microsoft.com/office/drawing/2014/main" id="{E93AEA5C-666C-41FE-AD8B-8880BE5AA463}"/>
              </a:ext>
            </a:extLst>
          </p:cNvPr>
          <p:cNvSpPr/>
          <p:nvPr/>
        </p:nvSpPr>
        <p:spPr>
          <a:xfrm>
            <a:off x="0" y="4896003"/>
            <a:ext cx="12192000" cy="19619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670" noProof="0"/>
          </a:p>
        </p:txBody>
      </p:sp>
      <p:sp>
        <p:nvSpPr>
          <p:cNvPr id="13" name="Text Placeholder 11">
            <a:extLst>
              <a:ext uri="{FF2B5EF4-FFF2-40B4-BE49-F238E27FC236}">
                <a16:creationId xmlns:a16="http://schemas.microsoft.com/office/drawing/2014/main" id="{751E7CC2-E3D6-41C8-A1F9-2B89060073AD}"/>
              </a:ext>
            </a:extLst>
          </p:cNvPr>
          <p:cNvSpPr>
            <a:spLocks noGrp="1"/>
          </p:cNvSpPr>
          <p:nvPr>
            <p:ph type="body" sz="quarter" idx="11" hasCustomPrompt="1"/>
          </p:nvPr>
        </p:nvSpPr>
        <p:spPr>
          <a:xfrm>
            <a:off x="9336310" y="6024352"/>
            <a:ext cx="1800000" cy="146763"/>
          </a:xfrm>
          <a:prstGeom prst="rect">
            <a:avLst/>
          </a:prstGeom>
        </p:spPr>
        <p:txBody>
          <a:bodyPr wrap="square" lIns="0" tIns="0" rIns="0" bIns="0" anchor="t">
            <a:spAutoFit/>
          </a:bodyPr>
          <a:lstStyle>
            <a:lvl1pPr marL="0" indent="0" algn="r">
              <a:lnSpc>
                <a:spcPct val="100000"/>
              </a:lnSpc>
              <a:spcBef>
                <a:spcPts val="318"/>
              </a:spcBef>
              <a:buNone/>
              <a:defRPr sz="954" b="0" cap="none" spc="0" baseline="0">
                <a:solidFill>
                  <a:schemeClr val="tx1"/>
                </a:solidFill>
              </a:defRPr>
            </a:lvl1pPr>
            <a:lvl5pPr>
              <a:defRPr/>
            </a:lvl5pPr>
          </a:lstStyle>
          <a:p>
            <a:pPr lvl="0"/>
            <a:r>
              <a:rPr lang="fr-FR" noProof="0"/>
              <a:t>JJ/MM/AAAA</a:t>
            </a:r>
          </a:p>
        </p:txBody>
      </p:sp>
      <p:sp>
        <p:nvSpPr>
          <p:cNvPr id="16" name="Isosceles Triangle 15">
            <a:extLst>
              <a:ext uri="{FF2B5EF4-FFF2-40B4-BE49-F238E27FC236}">
                <a16:creationId xmlns:a16="http://schemas.microsoft.com/office/drawing/2014/main" id="{4371CD77-5225-4C25-AB32-C3AB7E6143A2}"/>
              </a:ext>
            </a:extLst>
          </p:cNvPr>
          <p:cNvSpPr/>
          <p:nvPr/>
        </p:nvSpPr>
        <p:spPr>
          <a:xfrm rot="10800000">
            <a:off x="6024001" y="6463621"/>
            <a:ext cx="144000" cy="72000"/>
          </a:xfrm>
          <a:custGeom>
            <a:avLst/>
            <a:gdLst>
              <a:gd name="connsiteX0" fmla="*/ 0 w 864000"/>
              <a:gd name="connsiteY0" fmla="*/ 432000 h 432000"/>
              <a:gd name="connsiteX1" fmla="*/ 432000 w 864000"/>
              <a:gd name="connsiteY1" fmla="*/ 0 h 432000"/>
              <a:gd name="connsiteX2" fmla="*/ 864000 w 864000"/>
              <a:gd name="connsiteY2" fmla="*/ 432000 h 432000"/>
              <a:gd name="connsiteX3" fmla="*/ 0 w 864000"/>
              <a:gd name="connsiteY3" fmla="*/ 432000 h 432000"/>
              <a:gd name="connsiteX0" fmla="*/ 0 w 864000"/>
              <a:gd name="connsiteY0" fmla="*/ 432000 h 476079"/>
              <a:gd name="connsiteX1" fmla="*/ 432000 w 864000"/>
              <a:gd name="connsiteY1" fmla="*/ 0 h 476079"/>
              <a:gd name="connsiteX2" fmla="*/ 864000 w 864000"/>
              <a:gd name="connsiteY2" fmla="*/ 432000 h 476079"/>
              <a:gd name="connsiteX3" fmla="*/ 384375 w 864000"/>
              <a:gd name="connsiteY3" fmla="*/ 476079 h 476079"/>
              <a:gd name="connsiteX4" fmla="*/ 0 w 864000"/>
              <a:gd name="connsiteY4" fmla="*/ 432000 h 476079"/>
              <a:gd name="connsiteX0" fmla="*/ 384375 w 864000"/>
              <a:gd name="connsiteY0" fmla="*/ 476079 h 567519"/>
              <a:gd name="connsiteX1" fmla="*/ 0 w 864000"/>
              <a:gd name="connsiteY1" fmla="*/ 432000 h 567519"/>
              <a:gd name="connsiteX2" fmla="*/ 432000 w 864000"/>
              <a:gd name="connsiteY2" fmla="*/ 0 h 567519"/>
              <a:gd name="connsiteX3" fmla="*/ 864000 w 864000"/>
              <a:gd name="connsiteY3" fmla="*/ 432000 h 567519"/>
              <a:gd name="connsiteX4" fmla="*/ 475815 w 864000"/>
              <a:gd name="connsiteY4" fmla="*/ 567519 h 567519"/>
              <a:gd name="connsiteX0" fmla="*/ 0 w 864000"/>
              <a:gd name="connsiteY0" fmla="*/ 432000 h 567519"/>
              <a:gd name="connsiteX1" fmla="*/ 432000 w 864000"/>
              <a:gd name="connsiteY1" fmla="*/ 0 h 567519"/>
              <a:gd name="connsiteX2" fmla="*/ 864000 w 864000"/>
              <a:gd name="connsiteY2" fmla="*/ 432000 h 567519"/>
              <a:gd name="connsiteX3" fmla="*/ 475815 w 864000"/>
              <a:gd name="connsiteY3" fmla="*/ 567519 h 567519"/>
              <a:gd name="connsiteX0" fmla="*/ 0 w 864000"/>
              <a:gd name="connsiteY0" fmla="*/ 432000 h 432000"/>
              <a:gd name="connsiteX1" fmla="*/ 432000 w 864000"/>
              <a:gd name="connsiteY1" fmla="*/ 0 h 432000"/>
              <a:gd name="connsiteX2" fmla="*/ 864000 w 864000"/>
              <a:gd name="connsiteY2" fmla="*/ 432000 h 432000"/>
            </a:gdLst>
            <a:ahLst/>
            <a:cxnLst>
              <a:cxn ang="0">
                <a:pos x="connsiteX0" y="connsiteY0"/>
              </a:cxn>
              <a:cxn ang="0">
                <a:pos x="connsiteX1" y="connsiteY1"/>
              </a:cxn>
              <a:cxn ang="0">
                <a:pos x="connsiteX2" y="connsiteY2"/>
              </a:cxn>
            </a:cxnLst>
            <a:rect l="l" t="t" r="r" b="b"/>
            <a:pathLst>
              <a:path w="864000" h="432000">
                <a:moveTo>
                  <a:pt x="0" y="432000"/>
                </a:moveTo>
                <a:lnTo>
                  <a:pt x="432000" y="0"/>
                </a:lnTo>
                <a:lnTo>
                  <a:pt x="864000" y="432000"/>
                </a:ln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670" noProof="0"/>
          </a:p>
        </p:txBody>
      </p:sp>
      <p:sp>
        <p:nvSpPr>
          <p:cNvPr id="18" name="Isosceles Triangle 15">
            <a:extLst>
              <a:ext uri="{FF2B5EF4-FFF2-40B4-BE49-F238E27FC236}">
                <a16:creationId xmlns:a16="http://schemas.microsoft.com/office/drawing/2014/main" id="{AECB2828-8826-455B-B528-97A8A971C7F7}"/>
              </a:ext>
            </a:extLst>
          </p:cNvPr>
          <p:cNvSpPr/>
          <p:nvPr/>
        </p:nvSpPr>
        <p:spPr>
          <a:xfrm rot="10800000">
            <a:off x="6024001" y="6383611"/>
            <a:ext cx="144000" cy="72000"/>
          </a:xfrm>
          <a:custGeom>
            <a:avLst/>
            <a:gdLst>
              <a:gd name="connsiteX0" fmla="*/ 0 w 864000"/>
              <a:gd name="connsiteY0" fmla="*/ 432000 h 432000"/>
              <a:gd name="connsiteX1" fmla="*/ 432000 w 864000"/>
              <a:gd name="connsiteY1" fmla="*/ 0 h 432000"/>
              <a:gd name="connsiteX2" fmla="*/ 864000 w 864000"/>
              <a:gd name="connsiteY2" fmla="*/ 432000 h 432000"/>
              <a:gd name="connsiteX3" fmla="*/ 0 w 864000"/>
              <a:gd name="connsiteY3" fmla="*/ 432000 h 432000"/>
              <a:gd name="connsiteX0" fmla="*/ 0 w 864000"/>
              <a:gd name="connsiteY0" fmla="*/ 432000 h 476079"/>
              <a:gd name="connsiteX1" fmla="*/ 432000 w 864000"/>
              <a:gd name="connsiteY1" fmla="*/ 0 h 476079"/>
              <a:gd name="connsiteX2" fmla="*/ 864000 w 864000"/>
              <a:gd name="connsiteY2" fmla="*/ 432000 h 476079"/>
              <a:gd name="connsiteX3" fmla="*/ 384375 w 864000"/>
              <a:gd name="connsiteY3" fmla="*/ 476079 h 476079"/>
              <a:gd name="connsiteX4" fmla="*/ 0 w 864000"/>
              <a:gd name="connsiteY4" fmla="*/ 432000 h 476079"/>
              <a:gd name="connsiteX0" fmla="*/ 384375 w 864000"/>
              <a:gd name="connsiteY0" fmla="*/ 476079 h 567519"/>
              <a:gd name="connsiteX1" fmla="*/ 0 w 864000"/>
              <a:gd name="connsiteY1" fmla="*/ 432000 h 567519"/>
              <a:gd name="connsiteX2" fmla="*/ 432000 w 864000"/>
              <a:gd name="connsiteY2" fmla="*/ 0 h 567519"/>
              <a:gd name="connsiteX3" fmla="*/ 864000 w 864000"/>
              <a:gd name="connsiteY3" fmla="*/ 432000 h 567519"/>
              <a:gd name="connsiteX4" fmla="*/ 475815 w 864000"/>
              <a:gd name="connsiteY4" fmla="*/ 567519 h 567519"/>
              <a:gd name="connsiteX0" fmla="*/ 0 w 864000"/>
              <a:gd name="connsiteY0" fmla="*/ 432000 h 567519"/>
              <a:gd name="connsiteX1" fmla="*/ 432000 w 864000"/>
              <a:gd name="connsiteY1" fmla="*/ 0 h 567519"/>
              <a:gd name="connsiteX2" fmla="*/ 864000 w 864000"/>
              <a:gd name="connsiteY2" fmla="*/ 432000 h 567519"/>
              <a:gd name="connsiteX3" fmla="*/ 475815 w 864000"/>
              <a:gd name="connsiteY3" fmla="*/ 567519 h 567519"/>
              <a:gd name="connsiteX0" fmla="*/ 0 w 864000"/>
              <a:gd name="connsiteY0" fmla="*/ 432000 h 432000"/>
              <a:gd name="connsiteX1" fmla="*/ 432000 w 864000"/>
              <a:gd name="connsiteY1" fmla="*/ 0 h 432000"/>
              <a:gd name="connsiteX2" fmla="*/ 864000 w 864000"/>
              <a:gd name="connsiteY2" fmla="*/ 432000 h 432000"/>
            </a:gdLst>
            <a:ahLst/>
            <a:cxnLst>
              <a:cxn ang="0">
                <a:pos x="connsiteX0" y="connsiteY0"/>
              </a:cxn>
              <a:cxn ang="0">
                <a:pos x="connsiteX1" y="connsiteY1"/>
              </a:cxn>
              <a:cxn ang="0">
                <a:pos x="connsiteX2" y="connsiteY2"/>
              </a:cxn>
            </a:cxnLst>
            <a:rect l="l" t="t" r="r" b="b"/>
            <a:pathLst>
              <a:path w="864000" h="432000">
                <a:moveTo>
                  <a:pt x="0" y="432000"/>
                </a:moveTo>
                <a:lnTo>
                  <a:pt x="432000" y="0"/>
                </a:lnTo>
                <a:lnTo>
                  <a:pt x="864000" y="432000"/>
                </a:ln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670" noProof="0"/>
          </a:p>
        </p:txBody>
      </p:sp>
      <p:sp>
        <p:nvSpPr>
          <p:cNvPr id="2" name="Title 1">
            <a:extLst>
              <a:ext uri="{FF2B5EF4-FFF2-40B4-BE49-F238E27FC236}">
                <a16:creationId xmlns:a16="http://schemas.microsoft.com/office/drawing/2014/main" id="{8F5A5E35-5B47-4A5A-80D6-FFA3E176CEE1}"/>
              </a:ext>
            </a:extLst>
          </p:cNvPr>
          <p:cNvSpPr>
            <a:spLocks noGrp="1"/>
          </p:cNvSpPr>
          <p:nvPr>
            <p:ph type="title" hasCustomPrompt="1"/>
          </p:nvPr>
        </p:nvSpPr>
        <p:spPr>
          <a:xfrm>
            <a:off x="1055692" y="5201760"/>
            <a:ext cx="10080618" cy="648000"/>
          </a:xfrm>
          <a:prstGeom prst="rect">
            <a:avLst/>
          </a:prstGeom>
        </p:spPr>
        <p:txBody>
          <a:bodyPr lIns="0" tIns="0" rIns="0" bIns="0">
            <a:noAutofit/>
          </a:bodyPr>
          <a:lstStyle>
            <a:lvl1pPr algn="ctr">
              <a:lnSpc>
                <a:spcPct val="100000"/>
              </a:lnSpc>
              <a:defRPr sz="3180" b="1"/>
            </a:lvl1pPr>
          </a:lstStyle>
          <a:p>
            <a:r>
              <a:rPr lang="fr-FR" noProof="0"/>
              <a:t>Titre du projet</a:t>
            </a:r>
          </a:p>
        </p:txBody>
      </p:sp>
      <p:sp>
        <p:nvSpPr>
          <p:cNvPr id="12" name="Text Placeholder 11">
            <a:extLst>
              <a:ext uri="{FF2B5EF4-FFF2-40B4-BE49-F238E27FC236}">
                <a16:creationId xmlns:a16="http://schemas.microsoft.com/office/drawing/2014/main" id="{BA4EB2D2-CE21-454A-9166-DA827F88B85E}"/>
              </a:ext>
            </a:extLst>
          </p:cNvPr>
          <p:cNvSpPr>
            <a:spLocks noGrp="1"/>
          </p:cNvSpPr>
          <p:nvPr>
            <p:ph type="body" sz="quarter" idx="12" hasCustomPrompt="1"/>
          </p:nvPr>
        </p:nvSpPr>
        <p:spPr>
          <a:xfrm>
            <a:off x="1055692" y="4570918"/>
            <a:ext cx="10080618" cy="146763"/>
          </a:xfrm>
          <a:prstGeom prst="rect">
            <a:avLst/>
          </a:prstGeom>
        </p:spPr>
        <p:txBody>
          <a:bodyPr wrap="square" lIns="36000" tIns="0" rIns="0" bIns="0" anchor="t">
            <a:spAutoFit/>
          </a:bodyPr>
          <a:lstStyle>
            <a:lvl1pPr marL="0" indent="0" algn="ctr">
              <a:lnSpc>
                <a:spcPct val="100000"/>
              </a:lnSpc>
              <a:spcBef>
                <a:spcPts val="318"/>
              </a:spcBef>
              <a:buNone/>
              <a:defRPr sz="954" b="0" cap="all" spc="239" baseline="0">
                <a:solidFill>
                  <a:schemeClr val="tx1"/>
                </a:solidFill>
              </a:defRPr>
            </a:lvl1pPr>
            <a:lvl5pPr>
              <a:defRPr/>
            </a:lvl5pPr>
          </a:lstStyle>
          <a:p>
            <a:pPr lvl="0"/>
            <a:r>
              <a:rPr lang="fr-FR" noProof="0"/>
              <a:t>Surtitre</a:t>
            </a:r>
          </a:p>
        </p:txBody>
      </p:sp>
    </p:spTree>
    <p:extLst>
      <p:ext uri="{BB962C8B-B14F-4D97-AF65-F5344CB8AC3E}">
        <p14:creationId xmlns:p14="http://schemas.microsoft.com/office/powerpoint/2010/main" val="7720265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Démarche (double)">
    <p:spTree>
      <p:nvGrpSpPr>
        <p:cNvPr id="1" name=""/>
        <p:cNvGrpSpPr/>
        <p:nvPr/>
      </p:nvGrpSpPr>
      <p:grpSpPr>
        <a:xfrm>
          <a:off x="0" y="0"/>
          <a:ext cx="0" cy="0"/>
          <a:chOff x="0" y="0"/>
          <a:chExt cx="0" cy="0"/>
        </a:xfrm>
      </p:grpSpPr>
      <p:pic>
        <p:nvPicPr>
          <p:cNvPr id="4" name="Graphic 3">
            <a:extLst>
              <a:ext uri="{FF2B5EF4-FFF2-40B4-BE49-F238E27FC236}">
                <a16:creationId xmlns:a16="http://schemas.microsoft.com/office/drawing/2014/main" id="{004CA1A5-3B70-4E88-BCBA-58D429422E4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780629" y="463156"/>
            <a:ext cx="985680" cy="134254"/>
          </a:xfrm>
          <a:prstGeom prst="rect">
            <a:avLst/>
          </a:prstGeom>
        </p:spPr>
      </p:pic>
      <p:sp>
        <p:nvSpPr>
          <p:cNvPr id="6" name="TextBox 5">
            <a:extLst>
              <a:ext uri="{FF2B5EF4-FFF2-40B4-BE49-F238E27FC236}">
                <a16:creationId xmlns:a16="http://schemas.microsoft.com/office/drawing/2014/main" id="{26AB52B7-24E5-4C2F-B755-35C61C311DAD}"/>
              </a:ext>
            </a:extLst>
          </p:cNvPr>
          <p:cNvSpPr txBox="1"/>
          <p:nvPr/>
        </p:nvSpPr>
        <p:spPr>
          <a:xfrm>
            <a:off x="11625245" y="6256346"/>
            <a:ext cx="141064" cy="220060"/>
          </a:xfrm>
          <a:prstGeom prst="rect">
            <a:avLst/>
          </a:prstGeom>
          <a:noFill/>
        </p:spPr>
        <p:txBody>
          <a:bodyPr wrap="square" lIns="0" tIns="0" rIns="0" bIns="0" rtlCol="0">
            <a:spAutoFit/>
          </a:bodyPr>
          <a:lstStyle/>
          <a:p>
            <a:pPr algn="r"/>
            <a:fld id="{F29A7B74-24C6-4C1D-AC24-988B454BF4AA}" type="slidenum">
              <a:rPr lang="fr-FR" sz="715" noProof="0" smtClean="0">
                <a:solidFill>
                  <a:schemeClr val="tx1"/>
                </a:solidFill>
              </a:rPr>
              <a:pPr algn="r"/>
              <a:t>‹N°›</a:t>
            </a:fld>
            <a:endParaRPr lang="fr-FR" sz="715" noProof="0">
              <a:solidFill>
                <a:schemeClr val="tx1"/>
              </a:solidFill>
            </a:endParaRPr>
          </a:p>
        </p:txBody>
      </p:sp>
      <p:cxnSp>
        <p:nvCxnSpPr>
          <p:cNvPr id="7" name="Straight Connector 6">
            <a:extLst>
              <a:ext uri="{FF2B5EF4-FFF2-40B4-BE49-F238E27FC236}">
                <a16:creationId xmlns:a16="http://schemas.microsoft.com/office/drawing/2014/main" id="{282E5A9E-E516-48DA-B76A-4B17CC6B14DC}"/>
              </a:ext>
            </a:extLst>
          </p:cNvPr>
          <p:cNvCxnSpPr>
            <a:cxnSpLocks/>
          </p:cNvCxnSpPr>
          <p:nvPr/>
        </p:nvCxnSpPr>
        <p:spPr>
          <a:xfrm>
            <a:off x="11867999" y="6325594"/>
            <a:ext cx="324001" cy="0"/>
          </a:xfrm>
          <a:prstGeom prst="line">
            <a:avLst/>
          </a:prstGeom>
          <a:ln cap="flat">
            <a:solidFill>
              <a:schemeClr val="accent1"/>
            </a:solidFill>
            <a:round/>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B09DBBA-1389-40AE-89C8-E26343DBF215}"/>
              </a:ext>
            </a:extLst>
          </p:cNvPr>
          <p:cNvSpPr>
            <a:spLocks noGrp="1"/>
          </p:cNvSpPr>
          <p:nvPr>
            <p:ph type="title" hasCustomPrompt="1"/>
          </p:nvPr>
        </p:nvSpPr>
        <p:spPr>
          <a:xfrm>
            <a:off x="1055691" y="746438"/>
            <a:ext cx="10080620" cy="360000"/>
          </a:xfrm>
          <a:prstGeom prst="rect">
            <a:avLst/>
          </a:prstGeom>
        </p:spPr>
        <p:txBody>
          <a:bodyPr lIns="0" tIns="0" rIns="0" bIns="0" anchor="t">
            <a:noAutofit/>
          </a:bodyPr>
          <a:lstStyle>
            <a:lvl1pPr>
              <a:lnSpc>
                <a:spcPct val="100000"/>
              </a:lnSpc>
              <a:defRPr sz="1908" b="1"/>
            </a:lvl1pPr>
          </a:lstStyle>
          <a:p>
            <a:r>
              <a:rPr lang="fr-FR" noProof="0"/>
              <a:t>Titre de slide</a:t>
            </a:r>
          </a:p>
        </p:txBody>
      </p:sp>
      <p:sp>
        <p:nvSpPr>
          <p:cNvPr id="11" name="Text Placeholder 10">
            <a:extLst>
              <a:ext uri="{FF2B5EF4-FFF2-40B4-BE49-F238E27FC236}">
                <a16:creationId xmlns:a16="http://schemas.microsoft.com/office/drawing/2014/main" id="{0C563CF6-50A6-48C4-A29C-1D45B197FE72}"/>
              </a:ext>
            </a:extLst>
          </p:cNvPr>
          <p:cNvSpPr>
            <a:spLocks noGrp="1"/>
          </p:cNvSpPr>
          <p:nvPr>
            <p:ph type="body" sz="quarter" idx="10"/>
          </p:nvPr>
        </p:nvSpPr>
        <p:spPr>
          <a:xfrm>
            <a:off x="884488" y="1902386"/>
            <a:ext cx="3168000" cy="900000"/>
          </a:xfrm>
          <a:solidFill>
            <a:schemeClr val="accent3">
              <a:lumMod val="20000"/>
              <a:lumOff val="80000"/>
            </a:schemeClr>
          </a:solidFill>
        </p:spPr>
        <p:txBody>
          <a:bodyPr lIns="180000" tIns="144000" rIns="180000" bIns="144000">
            <a:noAutofit/>
          </a:bodyPr>
          <a:lstStyle>
            <a:lvl1pPr marL="0" indent="0">
              <a:buNone/>
              <a:defRPr sz="715">
                <a:solidFill>
                  <a:schemeClr val="accent3">
                    <a:lumMod val="50000"/>
                  </a:schemeClr>
                </a:solidFill>
              </a:defRPr>
            </a:lvl1pPr>
            <a:lvl2pPr marL="363500" indent="0">
              <a:buNone/>
              <a:defRPr/>
            </a:lvl2pPr>
            <a:lvl3pPr marL="727000" indent="0">
              <a:buNone/>
              <a:defRPr/>
            </a:lvl3pPr>
            <a:lvl4pPr marL="1090501" indent="0">
              <a:buNone/>
              <a:defRPr/>
            </a:lvl4pPr>
            <a:lvl5pPr marL="1454002" indent="0">
              <a:buNone/>
              <a:defRPr/>
            </a:lvl5pPr>
          </a:lstStyle>
          <a:p>
            <a:pPr lvl="0"/>
            <a:r>
              <a:rPr lang="fr-FR" noProof="0"/>
              <a:t>Cliquez pour modifier les styles du texte du masque</a:t>
            </a:r>
          </a:p>
        </p:txBody>
      </p:sp>
      <p:sp>
        <p:nvSpPr>
          <p:cNvPr id="45" name="Text Placeholder 10">
            <a:extLst>
              <a:ext uri="{FF2B5EF4-FFF2-40B4-BE49-F238E27FC236}">
                <a16:creationId xmlns:a16="http://schemas.microsoft.com/office/drawing/2014/main" id="{0FB6A1ED-A43C-42BE-9DEC-CACB146207F0}"/>
              </a:ext>
            </a:extLst>
          </p:cNvPr>
          <p:cNvSpPr>
            <a:spLocks noGrp="1"/>
          </p:cNvSpPr>
          <p:nvPr>
            <p:ph type="body" sz="quarter" idx="13"/>
          </p:nvPr>
        </p:nvSpPr>
        <p:spPr>
          <a:xfrm>
            <a:off x="825088" y="2802386"/>
            <a:ext cx="3286800" cy="900000"/>
          </a:xfrm>
          <a:prstGeom prst="roundRect">
            <a:avLst>
              <a:gd name="adj" fmla="val 3843"/>
            </a:avLst>
          </a:prstGeom>
          <a:solidFill>
            <a:schemeClr val="bg1"/>
          </a:solidFill>
          <a:effectLst>
            <a:outerShdw blurRad="254000" algn="ctr" rotWithShape="0">
              <a:prstClr val="black">
                <a:alpha val="15000"/>
              </a:prstClr>
            </a:outerShdw>
          </a:effectLst>
        </p:spPr>
        <p:txBody>
          <a:bodyPr lIns="216000" tIns="144000" rIns="216000" bIns="144000">
            <a:noAutofit/>
          </a:bodyPr>
          <a:lstStyle>
            <a:lvl1pPr marL="0" indent="0">
              <a:buNone/>
              <a:defRPr sz="715">
                <a:solidFill>
                  <a:schemeClr val="accent2"/>
                </a:solidFill>
              </a:defRPr>
            </a:lvl1pPr>
            <a:lvl2pPr marL="363500" indent="0">
              <a:buNone/>
              <a:defRPr/>
            </a:lvl2pPr>
            <a:lvl3pPr marL="727000" indent="0">
              <a:buNone/>
              <a:defRPr/>
            </a:lvl3pPr>
            <a:lvl4pPr marL="1090501" indent="0">
              <a:buNone/>
              <a:defRPr/>
            </a:lvl4pPr>
            <a:lvl5pPr marL="1454002" indent="0">
              <a:buNone/>
              <a:defRPr/>
            </a:lvl5pPr>
          </a:lstStyle>
          <a:p>
            <a:pPr lvl="0"/>
            <a:r>
              <a:rPr lang="fr-FR" noProof="0"/>
              <a:t>Cliquez pour modifier les styles du texte du masque</a:t>
            </a:r>
          </a:p>
        </p:txBody>
      </p:sp>
      <p:sp>
        <p:nvSpPr>
          <p:cNvPr id="167" name="Freeform: Shape 166">
            <a:extLst>
              <a:ext uri="{FF2B5EF4-FFF2-40B4-BE49-F238E27FC236}">
                <a16:creationId xmlns:a16="http://schemas.microsoft.com/office/drawing/2014/main" id="{B4F4E6F7-2F9A-413A-ACF9-5A15227B20D7}"/>
              </a:ext>
            </a:extLst>
          </p:cNvPr>
          <p:cNvSpPr/>
          <p:nvPr/>
        </p:nvSpPr>
        <p:spPr>
          <a:xfrm>
            <a:off x="2" y="3554582"/>
            <a:ext cx="11991817" cy="1041864"/>
          </a:xfrm>
          <a:custGeom>
            <a:avLst/>
            <a:gdLst>
              <a:gd name="connsiteX0" fmla="*/ 11381017 w 11991817"/>
              <a:gd name="connsiteY0" fmla="*/ 0 h 1041864"/>
              <a:gd name="connsiteX1" fmla="*/ 11989920 w 11991817"/>
              <a:gd name="connsiteY1" fmla="*/ 520122 h 1041864"/>
              <a:gd name="connsiteX2" fmla="*/ 11991817 w 11991817"/>
              <a:gd name="connsiteY2" fmla="*/ 520122 h 1041864"/>
              <a:gd name="connsiteX3" fmla="*/ 11990869 w 11991817"/>
              <a:gd name="connsiteY3" fmla="*/ 520932 h 1041864"/>
              <a:gd name="connsiteX4" fmla="*/ 11991817 w 11991817"/>
              <a:gd name="connsiteY4" fmla="*/ 521742 h 1041864"/>
              <a:gd name="connsiteX5" fmla="*/ 11989920 w 11991817"/>
              <a:gd name="connsiteY5" fmla="*/ 521742 h 1041864"/>
              <a:gd name="connsiteX6" fmla="*/ 11381017 w 11991817"/>
              <a:gd name="connsiteY6" fmla="*/ 1041864 h 1041864"/>
              <a:gd name="connsiteX7" fmla="*/ 11455908 w 11991817"/>
              <a:gd name="connsiteY7" fmla="*/ 795371 h 1041864"/>
              <a:gd name="connsiteX8" fmla="*/ 1 w 11991817"/>
              <a:gd name="connsiteY8" fmla="*/ 795371 h 1041864"/>
              <a:gd name="connsiteX9" fmla="*/ 1 w 11991817"/>
              <a:gd name="connsiteY9" fmla="*/ 712491 h 1041864"/>
              <a:gd name="connsiteX10" fmla="*/ 0 w 11991817"/>
              <a:gd name="connsiteY10" fmla="*/ 712491 h 1041864"/>
              <a:gd name="connsiteX11" fmla="*/ 0 w 11991817"/>
              <a:gd name="connsiteY11" fmla="*/ 521742 h 1041864"/>
              <a:gd name="connsiteX12" fmla="*/ 0 w 11991817"/>
              <a:gd name="connsiteY12" fmla="*/ 520122 h 1041864"/>
              <a:gd name="connsiteX13" fmla="*/ 0 w 11991817"/>
              <a:gd name="connsiteY13" fmla="*/ 329373 h 1041864"/>
              <a:gd name="connsiteX14" fmla="*/ 1 w 11991817"/>
              <a:gd name="connsiteY14" fmla="*/ 329373 h 1041864"/>
              <a:gd name="connsiteX15" fmla="*/ 1 w 11991817"/>
              <a:gd name="connsiteY15" fmla="*/ 246493 h 1041864"/>
              <a:gd name="connsiteX16" fmla="*/ 11455908 w 11991817"/>
              <a:gd name="connsiteY16" fmla="*/ 246493 h 10418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1991817" h="1041864">
                <a:moveTo>
                  <a:pt x="11381017" y="0"/>
                </a:moveTo>
                <a:lnTo>
                  <a:pt x="11989920" y="520122"/>
                </a:lnTo>
                <a:lnTo>
                  <a:pt x="11991817" y="520122"/>
                </a:lnTo>
                <a:lnTo>
                  <a:pt x="11990869" y="520932"/>
                </a:lnTo>
                <a:lnTo>
                  <a:pt x="11991817" y="521742"/>
                </a:lnTo>
                <a:lnTo>
                  <a:pt x="11989920" y="521742"/>
                </a:lnTo>
                <a:lnTo>
                  <a:pt x="11381017" y="1041864"/>
                </a:lnTo>
                <a:lnTo>
                  <a:pt x="11455908" y="795371"/>
                </a:lnTo>
                <a:lnTo>
                  <a:pt x="1" y="795371"/>
                </a:lnTo>
                <a:lnTo>
                  <a:pt x="1" y="712491"/>
                </a:lnTo>
                <a:lnTo>
                  <a:pt x="0" y="712491"/>
                </a:lnTo>
                <a:lnTo>
                  <a:pt x="0" y="521742"/>
                </a:lnTo>
                <a:lnTo>
                  <a:pt x="0" y="520122"/>
                </a:lnTo>
                <a:lnTo>
                  <a:pt x="0" y="329373"/>
                </a:lnTo>
                <a:lnTo>
                  <a:pt x="1" y="329373"/>
                </a:lnTo>
                <a:lnTo>
                  <a:pt x="1" y="246493"/>
                </a:lnTo>
                <a:lnTo>
                  <a:pt x="11455908" y="24649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fr-FR" sz="1431" noProof="0"/>
          </a:p>
        </p:txBody>
      </p:sp>
      <p:grpSp>
        <p:nvGrpSpPr>
          <p:cNvPr id="10" name="Group 9">
            <a:extLst>
              <a:ext uri="{FF2B5EF4-FFF2-40B4-BE49-F238E27FC236}">
                <a16:creationId xmlns:a16="http://schemas.microsoft.com/office/drawing/2014/main" id="{A3C9F703-A0E9-43FB-9E17-7811F6752133}"/>
              </a:ext>
            </a:extLst>
          </p:cNvPr>
          <p:cNvGrpSpPr/>
          <p:nvPr/>
        </p:nvGrpSpPr>
        <p:grpSpPr>
          <a:xfrm>
            <a:off x="1" y="3859862"/>
            <a:ext cx="11558015" cy="431307"/>
            <a:chOff x="0" y="5745974"/>
            <a:chExt cx="11558015" cy="431307"/>
          </a:xfrm>
        </p:grpSpPr>
        <p:sp>
          <p:nvSpPr>
            <p:cNvPr id="68" name="Isosceles Triangle 67">
              <a:extLst>
                <a:ext uri="{FF2B5EF4-FFF2-40B4-BE49-F238E27FC236}">
                  <a16:creationId xmlns:a16="http://schemas.microsoft.com/office/drawing/2014/main" id="{B1AEF7B8-8B93-4A79-AFEA-6ACDBFA4CA38}"/>
                </a:ext>
              </a:extLst>
            </p:cNvPr>
            <p:cNvSpPr/>
            <p:nvPr/>
          </p:nvSpPr>
          <p:spPr>
            <a:xfrm rot="5400000">
              <a:off x="-83977" y="5829951"/>
              <a:ext cx="431302" cy="263347"/>
            </a:xfrm>
            <a:prstGeom prst="triangle">
              <a:avLst/>
            </a:prstGeom>
            <a:gradFill>
              <a:gsLst>
                <a:gs pos="0">
                  <a:schemeClr val="bg1">
                    <a:alpha val="15000"/>
                  </a:schemeClr>
                </a:gs>
                <a:gs pos="100000">
                  <a:schemeClr val="bg1">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31" noProof="0"/>
            </a:p>
          </p:txBody>
        </p:sp>
        <p:sp>
          <p:nvSpPr>
            <p:cNvPr id="69" name="Isosceles Triangle 68">
              <a:extLst>
                <a:ext uri="{FF2B5EF4-FFF2-40B4-BE49-F238E27FC236}">
                  <a16:creationId xmlns:a16="http://schemas.microsoft.com/office/drawing/2014/main" id="{86C99DA9-000C-4743-A4BA-9D2F3C814C81}"/>
                </a:ext>
              </a:extLst>
            </p:cNvPr>
            <p:cNvSpPr/>
            <p:nvPr/>
          </p:nvSpPr>
          <p:spPr>
            <a:xfrm rot="5400000">
              <a:off x="98195" y="5829952"/>
              <a:ext cx="431302" cy="263347"/>
            </a:xfrm>
            <a:prstGeom prst="triangle">
              <a:avLst/>
            </a:prstGeom>
            <a:gradFill>
              <a:gsLst>
                <a:gs pos="0">
                  <a:schemeClr val="bg1">
                    <a:alpha val="15000"/>
                  </a:schemeClr>
                </a:gs>
                <a:gs pos="100000">
                  <a:schemeClr val="bg1">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31" noProof="0"/>
            </a:p>
          </p:txBody>
        </p:sp>
        <p:sp>
          <p:nvSpPr>
            <p:cNvPr id="70" name="Isosceles Triangle 69">
              <a:extLst>
                <a:ext uri="{FF2B5EF4-FFF2-40B4-BE49-F238E27FC236}">
                  <a16:creationId xmlns:a16="http://schemas.microsoft.com/office/drawing/2014/main" id="{78D61411-0015-4940-A0A6-CA7DB3E93BCB}"/>
                </a:ext>
              </a:extLst>
            </p:cNvPr>
            <p:cNvSpPr/>
            <p:nvPr/>
          </p:nvSpPr>
          <p:spPr>
            <a:xfrm rot="5400000">
              <a:off x="280368" y="5829952"/>
              <a:ext cx="431302" cy="263347"/>
            </a:xfrm>
            <a:prstGeom prst="triangle">
              <a:avLst/>
            </a:prstGeom>
            <a:gradFill>
              <a:gsLst>
                <a:gs pos="0">
                  <a:schemeClr val="bg1">
                    <a:alpha val="15000"/>
                  </a:schemeClr>
                </a:gs>
                <a:gs pos="100000">
                  <a:schemeClr val="bg1">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31" noProof="0"/>
            </a:p>
          </p:txBody>
        </p:sp>
        <p:sp>
          <p:nvSpPr>
            <p:cNvPr id="71" name="Isosceles Triangle 70">
              <a:extLst>
                <a:ext uri="{FF2B5EF4-FFF2-40B4-BE49-F238E27FC236}">
                  <a16:creationId xmlns:a16="http://schemas.microsoft.com/office/drawing/2014/main" id="{C661740B-C835-4ED1-93D9-12B1CF64966C}"/>
                </a:ext>
              </a:extLst>
            </p:cNvPr>
            <p:cNvSpPr/>
            <p:nvPr/>
          </p:nvSpPr>
          <p:spPr>
            <a:xfrm rot="5400000">
              <a:off x="462540" y="5829953"/>
              <a:ext cx="431302" cy="263347"/>
            </a:xfrm>
            <a:prstGeom prst="triangle">
              <a:avLst/>
            </a:prstGeom>
            <a:gradFill>
              <a:gsLst>
                <a:gs pos="0">
                  <a:schemeClr val="bg1">
                    <a:alpha val="15000"/>
                  </a:schemeClr>
                </a:gs>
                <a:gs pos="100000">
                  <a:schemeClr val="bg1">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31" noProof="0"/>
            </a:p>
          </p:txBody>
        </p:sp>
        <p:sp>
          <p:nvSpPr>
            <p:cNvPr id="72" name="Isosceles Triangle 71">
              <a:extLst>
                <a:ext uri="{FF2B5EF4-FFF2-40B4-BE49-F238E27FC236}">
                  <a16:creationId xmlns:a16="http://schemas.microsoft.com/office/drawing/2014/main" id="{C0F3C33F-5335-4D03-BA4E-41CD643714C9}"/>
                </a:ext>
              </a:extLst>
            </p:cNvPr>
            <p:cNvSpPr/>
            <p:nvPr/>
          </p:nvSpPr>
          <p:spPr>
            <a:xfrm rot="5400000">
              <a:off x="644713" y="5829951"/>
              <a:ext cx="431302" cy="263347"/>
            </a:xfrm>
            <a:prstGeom prst="triangle">
              <a:avLst/>
            </a:prstGeom>
            <a:gradFill>
              <a:gsLst>
                <a:gs pos="0">
                  <a:schemeClr val="bg1">
                    <a:alpha val="15000"/>
                  </a:schemeClr>
                </a:gs>
                <a:gs pos="100000">
                  <a:schemeClr val="bg1">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31" noProof="0"/>
            </a:p>
          </p:txBody>
        </p:sp>
        <p:sp>
          <p:nvSpPr>
            <p:cNvPr id="73" name="Isosceles Triangle 72">
              <a:extLst>
                <a:ext uri="{FF2B5EF4-FFF2-40B4-BE49-F238E27FC236}">
                  <a16:creationId xmlns:a16="http://schemas.microsoft.com/office/drawing/2014/main" id="{2299950D-ACDB-4AB9-9578-0AE0B9F5717A}"/>
                </a:ext>
              </a:extLst>
            </p:cNvPr>
            <p:cNvSpPr/>
            <p:nvPr/>
          </p:nvSpPr>
          <p:spPr>
            <a:xfrm rot="5400000">
              <a:off x="826885" y="5829953"/>
              <a:ext cx="431302" cy="263347"/>
            </a:xfrm>
            <a:prstGeom prst="triangle">
              <a:avLst/>
            </a:prstGeom>
            <a:gradFill>
              <a:gsLst>
                <a:gs pos="0">
                  <a:schemeClr val="bg1">
                    <a:alpha val="15000"/>
                  </a:schemeClr>
                </a:gs>
                <a:gs pos="100000">
                  <a:schemeClr val="bg1">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31" noProof="0"/>
            </a:p>
          </p:txBody>
        </p:sp>
        <p:sp>
          <p:nvSpPr>
            <p:cNvPr id="74" name="Isosceles Triangle 73">
              <a:extLst>
                <a:ext uri="{FF2B5EF4-FFF2-40B4-BE49-F238E27FC236}">
                  <a16:creationId xmlns:a16="http://schemas.microsoft.com/office/drawing/2014/main" id="{B36F10E0-0D9B-4252-9ACD-142B0770B290}"/>
                </a:ext>
              </a:extLst>
            </p:cNvPr>
            <p:cNvSpPr/>
            <p:nvPr/>
          </p:nvSpPr>
          <p:spPr>
            <a:xfrm rot="5400000">
              <a:off x="1009057" y="5829953"/>
              <a:ext cx="431302" cy="263347"/>
            </a:xfrm>
            <a:prstGeom prst="triangle">
              <a:avLst/>
            </a:prstGeom>
            <a:gradFill>
              <a:gsLst>
                <a:gs pos="0">
                  <a:schemeClr val="bg1">
                    <a:alpha val="15000"/>
                  </a:schemeClr>
                </a:gs>
                <a:gs pos="100000">
                  <a:schemeClr val="bg1">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31" noProof="0"/>
            </a:p>
          </p:txBody>
        </p:sp>
        <p:sp>
          <p:nvSpPr>
            <p:cNvPr id="75" name="Isosceles Triangle 74">
              <a:extLst>
                <a:ext uri="{FF2B5EF4-FFF2-40B4-BE49-F238E27FC236}">
                  <a16:creationId xmlns:a16="http://schemas.microsoft.com/office/drawing/2014/main" id="{A949441D-CE06-44D2-A1AF-F75C3068E0F0}"/>
                </a:ext>
              </a:extLst>
            </p:cNvPr>
            <p:cNvSpPr/>
            <p:nvPr/>
          </p:nvSpPr>
          <p:spPr>
            <a:xfrm rot="5400000">
              <a:off x="1191230" y="5829953"/>
              <a:ext cx="431302" cy="263347"/>
            </a:xfrm>
            <a:prstGeom prst="triangle">
              <a:avLst/>
            </a:prstGeom>
            <a:gradFill>
              <a:gsLst>
                <a:gs pos="0">
                  <a:schemeClr val="bg1">
                    <a:alpha val="15000"/>
                  </a:schemeClr>
                </a:gs>
                <a:gs pos="100000">
                  <a:schemeClr val="bg1">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31" noProof="0"/>
            </a:p>
          </p:txBody>
        </p:sp>
        <p:sp>
          <p:nvSpPr>
            <p:cNvPr id="76" name="Isosceles Triangle 75">
              <a:extLst>
                <a:ext uri="{FF2B5EF4-FFF2-40B4-BE49-F238E27FC236}">
                  <a16:creationId xmlns:a16="http://schemas.microsoft.com/office/drawing/2014/main" id="{B1385E46-9C8A-4865-943C-1FBFE216697D}"/>
                </a:ext>
              </a:extLst>
            </p:cNvPr>
            <p:cNvSpPr/>
            <p:nvPr/>
          </p:nvSpPr>
          <p:spPr>
            <a:xfrm rot="5400000">
              <a:off x="1373402" y="5829952"/>
              <a:ext cx="431302" cy="263347"/>
            </a:xfrm>
            <a:prstGeom prst="triangle">
              <a:avLst/>
            </a:prstGeom>
            <a:gradFill>
              <a:gsLst>
                <a:gs pos="0">
                  <a:schemeClr val="bg1">
                    <a:alpha val="15000"/>
                  </a:schemeClr>
                </a:gs>
                <a:gs pos="100000">
                  <a:schemeClr val="bg1">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31" noProof="0"/>
            </a:p>
          </p:txBody>
        </p:sp>
        <p:sp>
          <p:nvSpPr>
            <p:cNvPr id="77" name="Isosceles Triangle 76">
              <a:extLst>
                <a:ext uri="{FF2B5EF4-FFF2-40B4-BE49-F238E27FC236}">
                  <a16:creationId xmlns:a16="http://schemas.microsoft.com/office/drawing/2014/main" id="{4E11FB68-F86C-43B7-8A5E-B020A38AC6A1}"/>
                </a:ext>
              </a:extLst>
            </p:cNvPr>
            <p:cNvSpPr/>
            <p:nvPr/>
          </p:nvSpPr>
          <p:spPr>
            <a:xfrm rot="5400000">
              <a:off x="1555575" y="5829953"/>
              <a:ext cx="431302" cy="263347"/>
            </a:xfrm>
            <a:prstGeom prst="triangle">
              <a:avLst/>
            </a:prstGeom>
            <a:gradFill>
              <a:gsLst>
                <a:gs pos="0">
                  <a:schemeClr val="bg1">
                    <a:alpha val="15000"/>
                  </a:schemeClr>
                </a:gs>
                <a:gs pos="100000">
                  <a:schemeClr val="bg1">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31" noProof="0"/>
            </a:p>
          </p:txBody>
        </p:sp>
        <p:sp>
          <p:nvSpPr>
            <p:cNvPr id="78" name="Isosceles Triangle 77">
              <a:extLst>
                <a:ext uri="{FF2B5EF4-FFF2-40B4-BE49-F238E27FC236}">
                  <a16:creationId xmlns:a16="http://schemas.microsoft.com/office/drawing/2014/main" id="{16F4DA81-06DA-4537-8730-F42404FC6AE1}"/>
                </a:ext>
              </a:extLst>
            </p:cNvPr>
            <p:cNvSpPr/>
            <p:nvPr/>
          </p:nvSpPr>
          <p:spPr>
            <a:xfrm rot="5400000">
              <a:off x="1737747" y="5829953"/>
              <a:ext cx="431302" cy="263347"/>
            </a:xfrm>
            <a:prstGeom prst="triangle">
              <a:avLst/>
            </a:prstGeom>
            <a:gradFill>
              <a:gsLst>
                <a:gs pos="0">
                  <a:schemeClr val="bg1">
                    <a:alpha val="15000"/>
                  </a:schemeClr>
                </a:gs>
                <a:gs pos="100000">
                  <a:schemeClr val="bg1">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31" noProof="0"/>
            </a:p>
          </p:txBody>
        </p:sp>
        <p:sp>
          <p:nvSpPr>
            <p:cNvPr id="79" name="Isosceles Triangle 78">
              <a:extLst>
                <a:ext uri="{FF2B5EF4-FFF2-40B4-BE49-F238E27FC236}">
                  <a16:creationId xmlns:a16="http://schemas.microsoft.com/office/drawing/2014/main" id="{BBFF73C7-0F80-4705-8015-1C7766DF77B1}"/>
                </a:ext>
              </a:extLst>
            </p:cNvPr>
            <p:cNvSpPr/>
            <p:nvPr/>
          </p:nvSpPr>
          <p:spPr>
            <a:xfrm rot="5400000">
              <a:off x="1919920" y="5829954"/>
              <a:ext cx="431302" cy="263347"/>
            </a:xfrm>
            <a:prstGeom prst="triangle">
              <a:avLst/>
            </a:prstGeom>
            <a:gradFill>
              <a:gsLst>
                <a:gs pos="0">
                  <a:schemeClr val="bg1">
                    <a:alpha val="15000"/>
                  </a:schemeClr>
                </a:gs>
                <a:gs pos="100000">
                  <a:schemeClr val="bg1">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31" noProof="0"/>
            </a:p>
          </p:txBody>
        </p:sp>
        <p:sp>
          <p:nvSpPr>
            <p:cNvPr id="80" name="Isosceles Triangle 79">
              <a:extLst>
                <a:ext uri="{FF2B5EF4-FFF2-40B4-BE49-F238E27FC236}">
                  <a16:creationId xmlns:a16="http://schemas.microsoft.com/office/drawing/2014/main" id="{1961CF33-1F63-457E-BA85-D087195A8F89}"/>
                </a:ext>
              </a:extLst>
            </p:cNvPr>
            <p:cNvSpPr/>
            <p:nvPr/>
          </p:nvSpPr>
          <p:spPr>
            <a:xfrm rot="5400000">
              <a:off x="2102092" y="5829951"/>
              <a:ext cx="431302" cy="263347"/>
            </a:xfrm>
            <a:prstGeom prst="triangle">
              <a:avLst/>
            </a:prstGeom>
            <a:gradFill>
              <a:gsLst>
                <a:gs pos="0">
                  <a:schemeClr val="bg1">
                    <a:alpha val="15000"/>
                  </a:schemeClr>
                </a:gs>
                <a:gs pos="100000">
                  <a:schemeClr val="bg1">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31" noProof="0"/>
            </a:p>
          </p:txBody>
        </p:sp>
        <p:sp>
          <p:nvSpPr>
            <p:cNvPr id="81" name="Isosceles Triangle 80">
              <a:extLst>
                <a:ext uri="{FF2B5EF4-FFF2-40B4-BE49-F238E27FC236}">
                  <a16:creationId xmlns:a16="http://schemas.microsoft.com/office/drawing/2014/main" id="{B7F21C0F-08AF-4863-A5CC-0D4B872D2BDE}"/>
                </a:ext>
              </a:extLst>
            </p:cNvPr>
            <p:cNvSpPr/>
            <p:nvPr/>
          </p:nvSpPr>
          <p:spPr>
            <a:xfrm rot="5400000">
              <a:off x="2284264" y="5829953"/>
              <a:ext cx="431302" cy="263347"/>
            </a:xfrm>
            <a:prstGeom prst="triangle">
              <a:avLst/>
            </a:prstGeom>
            <a:gradFill>
              <a:gsLst>
                <a:gs pos="0">
                  <a:schemeClr val="bg1">
                    <a:alpha val="15000"/>
                  </a:schemeClr>
                </a:gs>
                <a:gs pos="100000">
                  <a:schemeClr val="bg1">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31" noProof="0"/>
            </a:p>
          </p:txBody>
        </p:sp>
        <p:sp>
          <p:nvSpPr>
            <p:cNvPr id="82" name="Isosceles Triangle 81">
              <a:extLst>
                <a:ext uri="{FF2B5EF4-FFF2-40B4-BE49-F238E27FC236}">
                  <a16:creationId xmlns:a16="http://schemas.microsoft.com/office/drawing/2014/main" id="{779AC345-37E0-4656-AED3-C74199D801F3}"/>
                </a:ext>
              </a:extLst>
            </p:cNvPr>
            <p:cNvSpPr/>
            <p:nvPr/>
          </p:nvSpPr>
          <p:spPr>
            <a:xfrm rot="5400000">
              <a:off x="2466437" y="5829953"/>
              <a:ext cx="431302" cy="263347"/>
            </a:xfrm>
            <a:prstGeom prst="triangle">
              <a:avLst/>
            </a:prstGeom>
            <a:gradFill>
              <a:gsLst>
                <a:gs pos="0">
                  <a:schemeClr val="bg1">
                    <a:alpha val="15000"/>
                  </a:schemeClr>
                </a:gs>
                <a:gs pos="100000">
                  <a:schemeClr val="bg1">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31" noProof="0"/>
            </a:p>
          </p:txBody>
        </p:sp>
        <p:sp>
          <p:nvSpPr>
            <p:cNvPr id="83" name="Isosceles Triangle 82">
              <a:extLst>
                <a:ext uri="{FF2B5EF4-FFF2-40B4-BE49-F238E27FC236}">
                  <a16:creationId xmlns:a16="http://schemas.microsoft.com/office/drawing/2014/main" id="{261A54EE-7E23-477A-A808-00CA4D19A2F0}"/>
                </a:ext>
              </a:extLst>
            </p:cNvPr>
            <p:cNvSpPr/>
            <p:nvPr/>
          </p:nvSpPr>
          <p:spPr>
            <a:xfrm rot="5400000">
              <a:off x="2648609" y="5829953"/>
              <a:ext cx="431302" cy="263347"/>
            </a:xfrm>
            <a:prstGeom prst="triangle">
              <a:avLst/>
            </a:prstGeom>
            <a:gradFill>
              <a:gsLst>
                <a:gs pos="0">
                  <a:schemeClr val="bg1">
                    <a:alpha val="15000"/>
                  </a:schemeClr>
                </a:gs>
                <a:gs pos="100000">
                  <a:schemeClr val="bg1">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31" noProof="0"/>
            </a:p>
          </p:txBody>
        </p:sp>
        <p:sp>
          <p:nvSpPr>
            <p:cNvPr id="84" name="Isosceles Triangle 83">
              <a:extLst>
                <a:ext uri="{FF2B5EF4-FFF2-40B4-BE49-F238E27FC236}">
                  <a16:creationId xmlns:a16="http://schemas.microsoft.com/office/drawing/2014/main" id="{D58D9F9A-055C-4634-9ABD-BE0CD95AF1E1}"/>
                </a:ext>
              </a:extLst>
            </p:cNvPr>
            <p:cNvSpPr/>
            <p:nvPr/>
          </p:nvSpPr>
          <p:spPr>
            <a:xfrm rot="5400000">
              <a:off x="2830782" y="5829952"/>
              <a:ext cx="431302" cy="263347"/>
            </a:xfrm>
            <a:prstGeom prst="triangle">
              <a:avLst/>
            </a:prstGeom>
            <a:gradFill>
              <a:gsLst>
                <a:gs pos="0">
                  <a:schemeClr val="bg1">
                    <a:alpha val="15000"/>
                  </a:schemeClr>
                </a:gs>
                <a:gs pos="100000">
                  <a:schemeClr val="bg1">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31" noProof="0"/>
            </a:p>
          </p:txBody>
        </p:sp>
        <p:sp>
          <p:nvSpPr>
            <p:cNvPr id="85" name="Isosceles Triangle 84">
              <a:extLst>
                <a:ext uri="{FF2B5EF4-FFF2-40B4-BE49-F238E27FC236}">
                  <a16:creationId xmlns:a16="http://schemas.microsoft.com/office/drawing/2014/main" id="{A5EF537B-794F-4AE2-A1F6-034DE75876C7}"/>
                </a:ext>
              </a:extLst>
            </p:cNvPr>
            <p:cNvSpPr/>
            <p:nvPr/>
          </p:nvSpPr>
          <p:spPr>
            <a:xfrm rot="5400000">
              <a:off x="3012954" y="5829953"/>
              <a:ext cx="431302" cy="263347"/>
            </a:xfrm>
            <a:prstGeom prst="triangle">
              <a:avLst/>
            </a:prstGeom>
            <a:gradFill>
              <a:gsLst>
                <a:gs pos="0">
                  <a:schemeClr val="bg1">
                    <a:alpha val="15000"/>
                  </a:schemeClr>
                </a:gs>
                <a:gs pos="100000">
                  <a:schemeClr val="bg1">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31" noProof="0"/>
            </a:p>
          </p:txBody>
        </p:sp>
        <p:sp>
          <p:nvSpPr>
            <p:cNvPr id="86" name="Isosceles Triangle 85">
              <a:extLst>
                <a:ext uri="{FF2B5EF4-FFF2-40B4-BE49-F238E27FC236}">
                  <a16:creationId xmlns:a16="http://schemas.microsoft.com/office/drawing/2014/main" id="{09A7F1AE-822F-4BF3-A50F-18B3813C3F9C}"/>
                </a:ext>
              </a:extLst>
            </p:cNvPr>
            <p:cNvSpPr/>
            <p:nvPr/>
          </p:nvSpPr>
          <p:spPr>
            <a:xfrm rot="5400000">
              <a:off x="3195127" y="5829953"/>
              <a:ext cx="431302" cy="263347"/>
            </a:xfrm>
            <a:prstGeom prst="triangle">
              <a:avLst/>
            </a:prstGeom>
            <a:gradFill>
              <a:gsLst>
                <a:gs pos="0">
                  <a:schemeClr val="bg1">
                    <a:alpha val="15000"/>
                  </a:schemeClr>
                </a:gs>
                <a:gs pos="100000">
                  <a:schemeClr val="bg1">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31" noProof="0"/>
            </a:p>
          </p:txBody>
        </p:sp>
        <p:sp>
          <p:nvSpPr>
            <p:cNvPr id="87" name="Isosceles Triangle 86">
              <a:extLst>
                <a:ext uri="{FF2B5EF4-FFF2-40B4-BE49-F238E27FC236}">
                  <a16:creationId xmlns:a16="http://schemas.microsoft.com/office/drawing/2014/main" id="{17FC0BD4-12AC-44EF-8ED1-97755F6009B6}"/>
                </a:ext>
              </a:extLst>
            </p:cNvPr>
            <p:cNvSpPr/>
            <p:nvPr/>
          </p:nvSpPr>
          <p:spPr>
            <a:xfrm rot="5400000">
              <a:off x="3377299" y="5829954"/>
              <a:ext cx="431302" cy="263347"/>
            </a:xfrm>
            <a:prstGeom prst="triangle">
              <a:avLst/>
            </a:prstGeom>
            <a:gradFill>
              <a:gsLst>
                <a:gs pos="0">
                  <a:schemeClr val="bg1">
                    <a:alpha val="15000"/>
                  </a:schemeClr>
                </a:gs>
                <a:gs pos="100000">
                  <a:schemeClr val="bg1">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31" noProof="0"/>
            </a:p>
          </p:txBody>
        </p:sp>
        <p:sp>
          <p:nvSpPr>
            <p:cNvPr id="88" name="Isosceles Triangle 87">
              <a:extLst>
                <a:ext uri="{FF2B5EF4-FFF2-40B4-BE49-F238E27FC236}">
                  <a16:creationId xmlns:a16="http://schemas.microsoft.com/office/drawing/2014/main" id="{FAFCE9AA-2E6E-4EDA-9E40-BADBDE323DB8}"/>
                </a:ext>
              </a:extLst>
            </p:cNvPr>
            <p:cNvSpPr/>
            <p:nvPr/>
          </p:nvSpPr>
          <p:spPr>
            <a:xfrm rot="5400000">
              <a:off x="3559471" y="5829952"/>
              <a:ext cx="431302" cy="263347"/>
            </a:xfrm>
            <a:prstGeom prst="triangle">
              <a:avLst/>
            </a:prstGeom>
            <a:gradFill>
              <a:gsLst>
                <a:gs pos="0">
                  <a:schemeClr val="bg1">
                    <a:alpha val="15000"/>
                  </a:schemeClr>
                </a:gs>
                <a:gs pos="100000">
                  <a:schemeClr val="bg1">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31" noProof="0"/>
            </a:p>
          </p:txBody>
        </p:sp>
        <p:sp>
          <p:nvSpPr>
            <p:cNvPr id="89" name="Isosceles Triangle 88">
              <a:extLst>
                <a:ext uri="{FF2B5EF4-FFF2-40B4-BE49-F238E27FC236}">
                  <a16:creationId xmlns:a16="http://schemas.microsoft.com/office/drawing/2014/main" id="{C53C79B7-6E7C-46E2-AA2F-B887DD996D37}"/>
                </a:ext>
              </a:extLst>
            </p:cNvPr>
            <p:cNvSpPr/>
            <p:nvPr/>
          </p:nvSpPr>
          <p:spPr>
            <a:xfrm rot="5400000">
              <a:off x="3741644" y="5829954"/>
              <a:ext cx="431302" cy="263347"/>
            </a:xfrm>
            <a:prstGeom prst="triangle">
              <a:avLst/>
            </a:prstGeom>
            <a:gradFill>
              <a:gsLst>
                <a:gs pos="0">
                  <a:schemeClr val="bg1">
                    <a:alpha val="15000"/>
                  </a:schemeClr>
                </a:gs>
                <a:gs pos="100000">
                  <a:schemeClr val="bg1">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31" noProof="0"/>
            </a:p>
          </p:txBody>
        </p:sp>
        <p:sp>
          <p:nvSpPr>
            <p:cNvPr id="90" name="Isosceles Triangle 89">
              <a:extLst>
                <a:ext uri="{FF2B5EF4-FFF2-40B4-BE49-F238E27FC236}">
                  <a16:creationId xmlns:a16="http://schemas.microsoft.com/office/drawing/2014/main" id="{FEB3F589-1C03-4631-AB23-2DF38CBB58D8}"/>
                </a:ext>
              </a:extLst>
            </p:cNvPr>
            <p:cNvSpPr/>
            <p:nvPr/>
          </p:nvSpPr>
          <p:spPr>
            <a:xfrm rot="5400000">
              <a:off x="3923816" y="5829954"/>
              <a:ext cx="431302" cy="263347"/>
            </a:xfrm>
            <a:prstGeom prst="triangle">
              <a:avLst/>
            </a:prstGeom>
            <a:gradFill>
              <a:gsLst>
                <a:gs pos="0">
                  <a:schemeClr val="bg1">
                    <a:alpha val="15000"/>
                  </a:schemeClr>
                </a:gs>
                <a:gs pos="100000">
                  <a:schemeClr val="bg1">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31" noProof="0"/>
            </a:p>
          </p:txBody>
        </p:sp>
        <p:sp>
          <p:nvSpPr>
            <p:cNvPr id="91" name="Isosceles Triangle 90">
              <a:extLst>
                <a:ext uri="{FF2B5EF4-FFF2-40B4-BE49-F238E27FC236}">
                  <a16:creationId xmlns:a16="http://schemas.microsoft.com/office/drawing/2014/main" id="{4228D679-583A-46E7-ADD3-EB980DDB42C3}"/>
                </a:ext>
              </a:extLst>
            </p:cNvPr>
            <p:cNvSpPr/>
            <p:nvPr/>
          </p:nvSpPr>
          <p:spPr>
            <a:xfrm rot="5400000">
              <a:off x="4105989" y="5829954"/>
              <a:ext cx="431302" cy="263347"/>
            </a:xfrm>
            <a:prstGeom prst="triangle">
              <a:avLst/>
            </a:prstGeom>
            <a:gradFill>
              <a:gsLst>
                <a:gs pos="0">
                  <a:schemeClr val="bg1">
                    <a:alpha val="15000"/>
                  </a:schemeClr>
                </a:gs>
                <a:gs pos="100000">
                  <a:schemeClr val="bg1">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31" noProof="0"/>
            </a:p>
          </p:txBody>
        </p:sp>
        <p:sp>
          <p:nvSpPr>
            <p:cNvPr id="92" name="Isosceles Triangle 91">
              <a:extLst>
                <a:ext uri="{FF2B5EF4-FFF2-40B4-BE49-F238E27FC236}">
                  <a16:creationId xmlns:a16="http://schemas.microsoft.com/office/drawing/2014/main" id="{049E719F-1409-4D71-97B4-4A415845063A}"/>
                </a:ext>
              </a:extLst>
            </p:cNvPr>
            <p:cNvSpPr/>
            <p:nvPr/>
          </p:nvSpPr>
          <p:spPr>
            <a:xfrm rot="5400000">
              <a:off x="4288161" y="5829952"/>
              <a:ext cx="431302" cy="263347"/>
            </a:xfrm>
            <a:prstGeom prst="triangle">
              <a:avLst/>
            </a:prstGeom>
            <a:gradFill>
              <a:gsLst>
                <a:gs pos="0">
                  <a:schemeClr val="bg1">
                    <a:alpha val="15000"/>
                  </a:schemeClr>
                </a:gs>
                <a:gs pos="100000">
                  <a:schemeClr val="bg1">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31" noProof="0"/>
            </a:p>
          </p:txBody>
        </p:sp>
        <p:sp>
          <p:nvSpPr>
            <p:cNvPr id="93" name="Isosceles Triangle 92">
              <a:extLst>
                <a:ext uri="{FF2B5EF4-FFF2-40B4-BE49-F238E27FC236}">
                  <a16:creationId xmlns:a16="http://schemas.microsoft.com/office/drawing/2014/main" id="{60F4C87B-3CA8-475B-A84E-5BD67976BA53}"/>
                </a:ext>
              </a:extLst>
            </p:cNvPr>
            <p:cNvSpPr/>
            <p:nvPr/>
          </p:nvSpPr>
          <p:spPr>
            <a:xfrm rot="5400000">
              <a:off x="4470333" y="5829953"/>
              <a:ext cx="431302" cy="263347"/>
            </a:xfrm>
            <a:prstGeom prst="triangle">
              <a:avLst/>
            </a:prstGeom>
            <a:gradFill>
              <a:gsLst>
                <a:gs pos="0">
                  <a:schemeClr val="bg1">
                    <a:alpha val="15000"/>
                  </a:schemeClr>
                </a:gs>
                <a:gs pos="100000">
                  <a:schemeClr val="bg1">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31" noProof="0"/>
            </a:p>
          </p:txBody>
        </p:sp>
        <p:sp>
          <p:nvSpPr>
            <p:cNvPr id="94" name="Isosceles Triangle 93">
              <a:extLst>
                <a:ext uri="{FF2B5EF4-FFF2-40B4-BE49-F238E27FC236}">
                  <a16:creationId xmlns:a16="http://schemas.microsoft.com/office/drawing/2014/main" id="{D95D989C-DD50-4789-B391-58A44328147D}"/>
                </a:ext>
              </a:extLst>
            </p:cNvPr>
            <p:cNvSpPr/>
            <p:nvPr/>
          </p:nvSpPr>
          <p:spPr>
            <a:xfrm rot="5400000">
              <a:off x="4652506" y="5829953"/>
              <a:ext cx="431302" cy="263347"/>
            </a:xfrm>
            <a:prstGeom prst="triangle">
              <a:avLst/>
            </a:prstGeom>
            <a:gradFill>
              <a:gsLst>
                <a:gs pos="0">
                  <a:schemeClr val="bg1">
                    <a:alpha val="15000"/>
                  </a:schemeClr>
                </a:gs>
                <a:gs pos="100000">
                  <a:schemeClr val="bg1">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31" noProof="0"/>
            </a:p>
          </p:txBody>
        </p:sp>
        <p:sp>
          <p:nvSpPr>
            <p:cNvPr id="95" name="Isosceles Triangle 94">
              <a:extLst>
                <a:ext uri="{FF2B5EF4-FFF2-40B4-BE49-F238E27FC236}">
                  <a16:creationId xmlns:a16="http://schemas.microsoft.com/office/drawing/2014/main" id="{01002A4D-37AF-43C3-A80A-55AB4538D270}"/>
                </a:ext>
              </a:extLst>
            </p:cNvPr>
            <p:cNvSpPr/>
            <p:nvPr/>
          </p:nvSpPr>
          <p:spPr>
            <a:xfrm rot="5400000">
              <a:off x="4834678" y="5829954"/>
              <a:ext cx="431302" cy="263347"/>
            </a:xfrm>
            <a:prstGeom prst="triangle">
              <a:avLst/>
            </a:prstGeom>
            <a:gradFill>
              <a:gsLst>
                <a:gs pos="0">
                  <a:schemeClr val="bg1">
                    <a:alpha val="15000"/>
                  </a:schemeClr>
                </a:gs>
                <a:gs pos="100000">
                  <a:schemeClr val="bg1">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31" noProof="0"/>
            </a:p>
          </p:txBody>
        </p:sp>
        <p:sp>
          <p:nvSpPr>
            <p:cNvPr id="96" name="Isosceles Triangle 95">
              <a:extLst>
                <a:ext uri="{FF2B5EF4-FFF2-40B4-BE49-F238E27FC236}">
                  <a16:creationId xmlns:a16="http://schemas.microsoft.com/office/drawing/2014/main" id="{268F18F8-A8AD-45ED-80DF-FC4EF25BF24B}"/>
                </a:ext>
              </a:extLst>
            </p:cNvPr>
            <p:cNvSpPr/>
            <p:nvPr/>
          </p:nvSpPr>
          <p:spPr>
            <a:xfrm rot="5400000">
              <a:off x="5016851" y="5829952"/>
              <a:ext cx="431302" cy="263347"/>
            </a:xfrm>
            <a:prstGeom prst="triangle">
              <a:avLst/>
            </a:prstGeom>
            <a:gradFill>
              <a:gsLst>
                <a:gs pos="0">
                  <a:schemeClr val="bg1">
                    <a:alpha val="15000"/>
                  </a:schemeClr>
                </a:gs>
                <a:gs pos="100000">
                  <a:schemeClr val="bg1">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31" noProof="0"/>
            </a:p>
          </p:txBody>
        </p:sp>
        <p:sp>
          <p:nvSpPr>
            <p:cNvPr id="97" name="Isosceles Triangle 96">
              <a:extLst>
                <a:ext uri="{FF2B5EF4-FFF2-40B4-BE49-F238E27FC236}">
                  <a16:creationId xmlns:a16="http://schemas.microsoft.com/office/drawing/2014/main" id="{C36D7497-60ED-4AD1-8492-20153188F553}"/>
                </a:ext>
              </a:extLst>
            </p:cNvPr>
            <p:cNvSpPr/>
            <p:nvPr/>
          </p:nvSpPr>
          <p:spPr>
            <a:xfrm rot="5400000">
              <a:off x="5199023" y="5829954"/>
              <a:ext cx="431302" cy="263347"/>
            </a:xfrm>
            <a:prstGeom prst="triangle">
              <a:avLst/>
            </a:prstGeom>
            <a:gradFill>
              <a:gsLst>
                <a:gs pos="0">
                  <a:schemeClr val="bg1">
                    <a:alpha val="15000"/>
                  </a:schemeClr>
                </a:gs>
                <a:gs pos="100000">
                  <a:schemeClr val="bg1">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31" noProof="0"/>
            </a:p>
          </p:txBody>
        </p:sp>
        <p:sp>
          <p:nvSpPr>
            <p:cNvPr id="98" name="Isosceles Triangle 97">
              <a:extLst>
                <a:ext uri="{FF2B5EF4-FFF2-40B4-BE49-F238E27FC236}">
                  <a16:creationId xmlns:a16="http://schemas.microsoft.com/office/drawing/2014/main" id="{EED186DB-6634-46BB-96BD-0A5DE08284FE}"/>
                </a:ext>
              </a:extLst>
            </p:cNvPr>
            <p:cNvSpPr/>
            <p:nvPr/>
          </p:nvSpPr>
          <p:spPr>
            <a:xfrm rot="5400000">
              <a:off x="5381196" y="5829954"/>
              <a:ext cx="431302" cy="263347"/>
            </a:xfrm>
            <a:prstGeom prst="triangle">
              <a:avLst/>
            </a:prstGeom>
            <a:gradFill>
              <a:gsLst>
                <a:gs pos="0">
                  <a:schemeClr val="bg1">
                    <a:alpha val="15000"/>
                  </a:schemeClr>
                </a:gs>
                <a:gs pos="100000">
                  <a:schemeClr val="bg1">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31" noProof="0"/>
            </a:p>
          </p:txBody>
        </p:sp>
        <p:sp>
          <p:nvSpPr>
            <p:cNvPr id="99" name="Isosceles Triangle 98">
              <a:extLst>
                <a:ext uri="{FF2B5EF4-FFF2-40B4-BE49-F238E27FC236}">
                  <a16:creationId xmlns:a16="http://schemas.microsoft.com/office/drawing/2014/main" id="{8704F5DF-C8BA-4158-B20B-3F8DAB950CE1}"/>
                </a:ext>
              </a:extLst>
            </p:cNvPr>
            <p:cNvSpPr/>
            <p:nvPr/>
          </p:nvSpPr>
          <p:spPr>
            <a:xfrm rot="5400000">
              <a:off x="5563368" y="5829954"/>
              <a:ext cx="431302" cy="263347"/>
            </a:xfrm>
            <a:prstGeom prst="triangle">
              <a:avLst/>
            </a:prstGeom>
            <a:gradFill>
              <a:gsLst>
                <a:gs pos="0">
                  <a:schemeClr val="bg1">
                    <a:alpha val="15000"/>
                  </a:schemeClr>
                </a:gs>
                <a:gs pos="100000">
                  <a:schemeClr val="bg1">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31" noProof="0"/>
            </a:p>
          </p:txBody>
        </p:sp>
        <p:sp>
          <p:nvSpPr>
            <p:cNvPr id="100" name="Isosceles Triangle 99">
              <a:extLst>
                <a:ext uri="{FF2B5EF4-FFF2-40B4-BE49-F238E27FC236}">
                  <a16:creationId xmlns:a16="http://schemas.microsoft.com/office/drawing/2014/main" id="{4BF86D7F-A748-4393-80DE-870DD3B7F2E1}"/>
                </a:ext>
              </a:extLst>
            </p:cNvPr>
            <p:cNvSpPr/>
            <p:nvPr/>
          </p:nvSpPr>
          <p:spPr>
            <a:xfrm rot="5400000">
              <a:off x="5745540" y="5829953"/>
              <a:ext cx="431302" cy="263347"/>
            </a:xfrm>
            <a:prstGeom prst="triangle">
              <a:avLst/>
            </a:prstGeom>
            <a:gradFill>
              <a:gsLst>
                <a:gs pos="0">
                  <a:schemeClr val="bg1">
                    <a:alpha val="15000"/>
                  </a:schemeClr>
                </a:gs>
                <a:gs pos="100000">
                  <a:schemeClr val="bg1">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31" noProof="0"/>
            </a:p>
          </p:txBody>
        </p:sp>
        <p:sp>
          <p:nvSpPr>
            <p:cNvPr id="101" name="Isosceles Triangle 100">
              <a:extLst>
                <a:ext uri="{FF2B5EF4-FFF2-40B4-BE49-F238E27FC236}">
                  <a16:creationId xmlns:a16="http://schemas.microsoft.com/office/drawing/2014/main" id="{11A4213C-767A-4407-9E77-C6C9A831F3FB}"/>
                </a:ext>
              </a:extLst>
            </p:cNvPr>
            <p:cNvSpPr/>
            <p:nvPr/>
          </p:nvSpPr>
          <p:spPr>
            <a:xfrm rot="5400000">
              <a:off x="5927713" y="5829954"/>
              <a:ext cx="431302" cy="263347"/>
            </a:xfrm>
            <a:prstGeom prst="triangle">
              <a:avLst/>
            </a:prstGeom>
            <a:gradFill>
              <a:gsLst>
                <a:gs pos="0">
                  <a:schemeClr val="bg1">
                    <a:alpha val="15000"/>
                  </a:schemeClr>
                </a:gs>
                <a:gs pos="100000">
                  <a:schemeClr val="bg1">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31" noProof="0"/>
            </a:p>
          </p:txBody>
        </p:sp>
        <p:sp>
          <p:nvSpPr>
            <p:cNvPr id="102" name="Isosceles Triangle 101">
              <a:extLst>
                <a:ext uri="{FF2B5EF4-FFF2-40B4-BE49-F238E27FC236}">
                  <a16:creationId xmlns:a16="http://schemas.microsoft.com/office/drawing/2014/main" id="{DEEC6933-D885-4E96-A785-6DD9EECF070E}"/>
                </a:ext>
              </a:extLst>
            </p:cNvPr>
            <p:cNvSpPr/>
            <p:nvPr/>
          </p:nvSpPr>
          <p:spPr>
            <a:xfrm rot="5400000">
              <a:off x="6109885" y="5829954"/>
              <a:ext cx="431302" cy="263347"/>
            </a:xfrm>
            <a:prstGeom prst="triangle">
              <a:avLst/>
            </a:prstGeom>
            <a:gradFill>
              <a:gsLst>
                <a:gs pos="0">
                  <a:schemeClr val="bg1">
                    <a:alpha val="15000"/>
                  </a:schemeClr>
                </a:gs>
                <a:gs pos="100000">
                  <a:schemeClr val="bg1">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31" noProof="0"/>
            </a:p>
          </p:txBody>
        </p:sp>
        <p:sp>
          <p:nvSpPr>
            <p:cNvPr id="103" name="Isosceles Triangle 102">
              <a:extLst>
                <a:ext uri="{FF2B5EF4-FFF2-40B4-BE49-F238E27FC236}">
                  <a16:creationId xmlns:a16="http://schemas.microsoft.com/office/drawing/2014/main" id="{8ED57737-7755-4D6C-ABE6-FBD45C5F80D5}"/>
                </a:ext>
              </a:extLst>
            </p:cNvPr>
            <p:cNvSpPr/>
            <p:nvPr/>
          </p:nvSpPr>
          <p:spPr>
            <a:xfrm rot="5400000">
              <a:off x="6292058" y="5829954"/>
              <a:ext cx="431302" cy="263347"/>
            </a:xfrm>
            <a:prstGeom prst="triangle">
              <a:avLst/>
            </a:prstGeom>
            <a:gradFill>
              <a:gsLst>
                <a:gs pos="0">
                  <a:schemeClr val="bg1">
                    <a:alpha val="15000"/>
                  </a:schemeClr>
                </a:gs>
                <a:gs pos="100000">
                  <a:schemeClr val="bg1">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31" noProof="0"/>
            </a:p>
          </p:txBody>
        </p:sp>
        <p:sp>
          <p:nvSpPr>
            <p:cNvPr id="104" name="Isosceles Triangle 103">
              <a:extLst>
                <a:ext uri="{FF2B5EF4-FFF2-40B4-BE49-F238E27FC236}">
                  <a16:creationId xmlns:a16="http://schemas.microsoft.com/office/drawing/2014/main" id="{EA8B0596-FA89-4C7D-A329-B65715287E40}"/>
                </a:ext>
              </a:extLst>
            </p:cNvPr>
            <p:cNvSpPr/>
            <p:nvPr/>
          </p:nvSpPr>
          <p:spPr>
            <a:xfrm rot="5400000">
              <a:off x="6474230" y="5829952"/>
              <a:ext cx="431302" cy="263347"/>
            </a:xfrm>
            <a:prstGeom prst="triangle">
              <a:avLst/>
            </a:prstGeom>
            <a:gradFill>
              <a:gsLst>
                <a:gs pos="0">
                  <a:schemeClr val="bg1">
                    <a:alpha val="15000"/>
                  </a:schemeClr>
                </a:gs>
                <a:gs pos="100000">
                  <a:schemeClr val="bg1">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31" noProof="0"/>
            </a:p>
          </p:txBody>
        </p:sp>
        <p:sp>
          <p:nvSpPr>
            <p:cNvPr id="105" name="Isosceles Triangle 104">
              <a:extLst>
                <a:ext uri="{FF2B5EF4-FFF2-40B4-BE49-F238E27FC236}">
                  <a16:creationId xmlns:a16="http://schemas.microsoft.com/office/drawing/2014/main" id="{DDA90577-9212-420F-B02D-434F8FDEFB15}"/>
                </a:ext>
              </a:extLst>
            </p:cNvPr>
            <p:cNvSpPr/>
            <p:nvPr/>
          </p:nvSpPr>
          <p:spPr>
            <a:xfrm rot="5400000">
              <a:off x="6656402" y="5829954"/>
              <a:ext cx="431302" cy="263347"/>
            </a:xfrm>
            <a:prstGeom prst="triangle">
              <a:avLst/>
            </a:prstGeom>
            <a:gradFill>
              <a:gsLst>
                <a:gs pos="0">
                  <a:schemeClr val="bg1">
                    <a:alpha val="15000"/>
                  </a:schemeClr>
                </a:gs>
                <a:gs pos="100000">
                  <a:schemeClr val="bg1">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31" noProof="0"/>
            </a:p>
          </p:txBody>
        </p:sp>
        <p:sp>
          <p:nvSpPr>
            <p:cNvPr id="106" name="Isosceles Triangle 105">
              <a:extLst>
                <a:ext uri="{FF2B5EF4-FFF2-40B4-BE49-F238E27FC236}">
                  <a16:creationId xmlns:a16="http://schemas.microsoft.com/office/drawing/2014/main" id="{A6315F0D-A39B-44F6-806B-8C65E5BF8443}"/>
                </a:ext>
              </a:extLst>
            </p:cNvPr>
            <p:cNvSpPr/>
            <p:nvPr/>
          </p:nvSpPr>
          <p:spPr>
            <a:xfrm rot="5400000">
              <a:off x="6838575" y="5829954"/>
              <a:ext cx="431302" cy="263347"/>
            </a:xfrm>
            <a:prstGeom prst="triangle">
              <a:avLst/>
            </a:prstGeom>
            <a:gradFill>
              <a:gsLst>
                <a:gs pos="0">
                  <a:schemeClr val="bg1">
                    <a:alpha val="15000"/>
                  </a:schemeClr>
                </a:gs>
                <a:gs pos="100000">
                  <a:schemeClr val="bg1">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31" noProof="0"/>
            </a:p>
          </p:txBody>
        </p:sp>
        <p:sp>
          <p:nvSpPr>
            <p:cNvPr id="107" name="Isosceles Triangle 106">
              <a:extLst>
                <a:ext uri="{FF2B5EF4-FFF2-40B4-BE49-F238E27FC236}">
                  <a16:creationId xmlns:a16="http://schemas.microsoft.com/office/drawing/2014/main" id="{7BF056E8-7AE0-4E7F-9E0F-877D4A842D97}"/>
                </a:ext>
              </a:extLst>
            </p:cNvPr>
            <p:cNvSpPr/>
            <p:nvPr/>
          </p:nvSpPr>
          <p:spPr>
            <a:xfrm rot="5400000">
              <a:off x="7020747" y="5829954"/>
              <a:ext cx="431302" cy="263347"/>
            </a:xfrm>
            <a:prstGeom prst="triangle">
              <a:avLst/>
            </a:prstGeom>
            <a:gradFill>
              <a:gsLst>
                <a:gs pos="0">
                  <a:schemeClr val="bg1">
                    <a:alpha val="15000"/>
                  </a:schemeClr>
                </a:gs>
                <a:gs pos="100000">
                  <a:schemeClr val="bg1">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31" noProof="0"/>
            </a:p>
          </p:txBody>
        </p:sp>
        <p:sp>
          <p:nvSpPr>
            <p:cNvPr id="108" name="Isosceles Triangle 107">
              <a:extLst>
                <a:ext uri="{FF2B5EF4-FFF2-40B4-BE49-F238E27FC236}">
                  <a16:creationId xmlns:a16="http://schemas.microsoft.com/office/drawing/2014/main" id="{777A41E6-8CAC-43CD-8061-03C202D62D63}"/>
                </a:ext>
              </a:extLst>
            </p:cNvPr>
            <p:cNvSpPr/>
            <p:nvPr/>
          </p:nvSpPr>
          <p:spPr>
            <a:xfrm rot="5400000">
              <a:off x="7202920" y="5829953"/>
              <a:ext cx="431302" cy="263347"/>
            </a:xfrm>
            <a:prstGeom prst="triangle">
              <a:avLst/>
            </a:prstGeom>
            <a:gradFill>
              <a:gsLst>
                <a:gs pos="0">
                  <a:schemeClr val="bg1">
                    <a:alpha val="15000"/>
                  </a:schemeClr>
                </a:gs>
                <a:gs pos="100000">
                  <a:schemeClr val="bg1">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31" noProof="0"/>
            </a:p>
          </p:txBody>
        </p:sp>
        <p:sp>
          <p:nvSpPr>
            <p:cNvPr id="109" name="Isosceles Triangle 108">
              <a:extLst>
                <a:ext uri="{FF2B5EF4-FFF2-40B4-BE49-F238E27FC236}">
                  <a16:creationId xmlns:a16="http://schemas.microsoft.com/office/drawing/2014/main" id="{DF0305F6-D37B-42F0-81CB-8336826F06BD}"/>
                </a:ext>
              </a:extLst>
            </p:cNvPr>
            <p:cNvSpPr/>
            <p:nvPr/>
          </p:nvSpPr>
          <p:spPr>
            <a:xfrm rot="5400000">
              <a:off x="7385092" y="5829954"/>
              <a:ext cx="431302" cy="263347"/>
            </a:xfrm>
            <a:prstGeom prst="triangle">
              <a:avLst/>
            </a:prstGeom>
            <a:gradFill>
              <a:gsLst>
                <a:gs pos="0">
                  <a:schemeClr val="bg1">
                    <a:alpha val="15000"/>
                  </a:schemeClr>
                </a:gs>
                <a:gs pos="100000">
                  <a:schemeClr val="bg1">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31" noProof="0"/>
            </a:p>
          </p:txBody>
        </p:sp>
        <p:sp>
          <p:nvSpPr>
            <p:cNvPr id="110" name="Isosceles Triangle 109">
              <a:extLst>
                <a:ext uri="{FF2B5EF4-FFF2-40B4-BE49-F238E27FC236}">
                  <a16:creationId xmlns:a16="http://schemas.microsoft.com/office/drawing/2014/main" id="{D5A7B287-3BFC-4606-975E-CF063996DA89}"/>
                </a:ext>
              </a:extLst>
            </p:cNvPr>
            <p:cNvSpPr/>
            <p:nvPr/>
          </p:nvSpPr>
          <p:spPr>
            <a:xfrm rot="5400000">
              <a:off x="7567265" y="5829954"/>
              <a:ext cx="431302" cy="263347"/>
            </a:xfrm>
            <a:prstGeom prst="triangle">
              <a:avLst/>
            </a:prstGeom>
            <a:gradFill>
              <a:gsLst>
                <a:gs pos="0">
                  <a:schemeClr val="bg1">
                    <a:alpha val="15000"/>
                  </a:schemeClr>
                </a:gs>
                <a:gs pos="100000">
                  <a:schemeClr val="bg1">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31" noProof="0"/>
            </a:p>
          </p:txBody>
        </p:sp>
        <p:sp>
          <p:nvSpPr>
            <p:cNvPr id="111" name="Isosceles Triangle 110">
              <a:extLst>
                <a:ext uri="{FF2B5EF4-FFF2-40B4-BE49-F238E27FC236}">
                  <a16:creationId xmlns:a16="http://schemas.microsoft.com/office/drawing/2014/main" id="{4E70C720-3213-410D-8F75-3BF5F6D24D5D}"/>
                </a:ext>
              </a:extLst>
            </p:cNvPr>
            <p:cNvSpPr/>
            <p:nvPr/>
          </p:nvSpPr>
          <p:spPr>
            <a:xfrm rot="5400000">
              <a:off x="7749437" y="5829954"/>
              <a:ext cx="431302" cy="263347"/>
            </a:xfrm>
            <a:prstGeom prst="triangle">
              <a:avLst/>
            </a:prstGeom>
            <a:gradFill>
              <a:gsLst>
                <a:gs pos="0">
                  <a:schemeClr val="bg1">
                    <a:alpha val="15000"/>
                  </a:schemeClr>
                </a:gs>
                <a:gs pos="100000">
                  <a:schemeClr val="bg1">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31" noProof="0"/>
            </a:p>
          </p:txBody>
        </p:sp>
        <p:sp>
          <p:nvSpPr>
            <p:cNvPr id="112" name="Isosceles Triangle 111">
              <a:extLst>
                <a:ext uri="{FF2B5EF4-FFF2-40B4-BE49-F238E27FC236}">
                  <a16:creationId xmlns:a16="http://schemas.microsoft.com/office/drawing/2014/main" id="{3DE1785F-2041-4EE8-8050-2BD2719BE631}"/>
                </a:ext>
              </a:extLst>
            </p:cNvPr>
            <p:cNvSpPr/>
            <p:nvPr/>
          </p:nvSpPr>
          <p:spPr>
            <a:xfrm rot="5400000">
              <a:off x="7931609" y="5829953"/>
              <a:ext cx="431302" cy="263347"/>
            </a:xfrm>
            <a:prstGeom prst="triangle">
              <a:avLst/>
            </a:prstGeom>
            <a:gradFill>
              <a:gsLst>
                <a:gs pos="0">
                  <a:schemeClr val="bg1">
                    <a:alpha val="15000"/>
                  </a:schemeClr>
                </a:gs>
                <a:gs pos="100000">
                  <a:schemeClr val="bg1">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31" noProof="0"/>
            </a:p>
          </p:txBody>
        </p:sp>
        <p:sp>
          <p:nvSpPr>
            <p:cNvPr id="113" name="Isosceles Triangle 112">
              <a:extLst>
                <a:ext uri="{FF2B5EF4-FFF2-40B4-BE49-F238E27FC236}">
                  <a16:creationId xmlns:a16="http://schemas.microsoft.com/office/drawing/2014/main" id="{58A08260-F758-444D-A291-20FA55FE3EFC}"/>
                </a:ext>
              </a:extLst>
            </p:cNvPr>
            <p:cNvSpPr/>
            <p:nvPr/>
          </p:nvSpPr>
          <p:spPr>
            <a:xfrm rot="5400000">
              <a:off x="8113782" y="5829954"/>
              <a:ext cx="431302" cy="263347"/>
            </a:xfrm>
            <a:prstGeom prst="triangle">
              <a:avLst/>
            </a:prstGeom>
            <a:gradFill>
              <a:gsLst>
                <a:gs pos="0">
                  <a:schemeClr val="bg1">
                    <a:alpha val="15000"/>
                  </a:schemeClr>
                </a:gs>
                <a:gs pos="100000">
                  <a:schemeClr val="bg1">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31" noProof="0"/>
            </a:p>
          </p:txBody>
        </p:sp>
        <p:sp>
          <p:nvSpPr>
            <p:cNvPr id="114" name="Isosceles Triangle 113">
              <a:extLst>
                <a:ext uri="{FF2B5EF4-FFF2-40B4-BE49-F238E27FC236}">
                  <a16:creationId xmlns:a16="http://schemas.microsoft.com/office/drawing/2014/main" id="{DC68DF14-FF65-4393-9D30-81664AE21B18}"/>
                </a:ext>
              </a:extLst>
            </p:cNvPr>
            <p:cNvSpPr/>
            <p:nvPr/>
          </p:nvSpPr>
          <p:spPr>
            <a:xfrm rot="5400000">
              <a:off x="8295954" y="5829954"/>
              <a:ext cx="431302" cy="263347"/>
            </a:xfrm>
            <a:prstGeom prst="triangle">
              <a:avLst/>
            </a:prstGeom>
            <a:gradFill>
              <a:gsLst>
                <a:gs pos="0">
                  <a:schemeClr val="bg1">
                    <a:alpha val="15000"/>
                  </a:schemeClr>
                </a:gs>
                <a:gs pos="100000">
                  <a:schemeClr val="bg1">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31" noProof="0"/>
            </a:p>
          </p:txBody>
        </p:sp>
        <p:sp>
          <p:nvSpPr>
            <p:cNvPr id="115" name="Isosceles Triangle 114">
              <a:extLst>
                <a:ext uri="{FF2B5EF4-FFF2-40B4-BE49-F238E27FC236}">
                  <a16:creationId xmlns:a16="http://schemas.microsoft.com/office/drawing/2014/main" id="{7A8777E9-E1F3-447B-A2A2-EA877CC7C14E}"/>
                </a:ext>
              </a:extLst>
            </p:cNvPr>
            <p:cNvSpPr/>
            <p:nvPr/>
          </p:nvSpPr>
          <p:spPr>
            <a:xfrm rot="5400000">
              <a:off x="8478127" y="5829955"/>
              <a:ext cx="431302" cy="263347"/>
            </a:xfrm>
            <a:prstGeom prst="triangle">
              <a:avLst/>
            </a:prstGeom>
            <a:gradFill>
              <a:gsLst>
                <a:gs pos="0">
                  <a:schemeClr val="bg1">
                    <a:alpha val="15000"/>
                  </a:schemeClr>
                </a:gs>
                <a:gs pos="100000">
                  <a:schemeClr val="bg1">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31" noProof="0"/>
            </a:p>
          </p:txBody>
        </p:sp>
        <p:sp>
          <p:nvSpPr>
            <p:cNvPr id="116" name="Isosceles Triangle 115">
              <a:extLst>
                <a:ext uri="{FF2B5EF4-FFF2-40B4-BE49-F238E27FC236}">
                  <a16:creationId xmlns:a16="http://schemas.microsoft.com/office/drawing/2014/main" id="{0ABC7950-7FF6-44BA-BBF3-5D6653839CD8}"/>
                </a:ext>
              </a:extLst>
            </p:cNvPr>
            <p:cNvSpPr/>
            <p:nvPr/>
          </p:nvSpPr>
          <p:spPr>
            <a:xfrm rot="5400000">
              <a:off x="8660299" y="5829953"/>
              <a:ext cx="431302" cy="263347"/>
            </a:xfrm>
            <a:prstGeom prst="triangle">
              <a:avLst/>
            </a:prstGeom>
            <a:gradFill>
              <a:gsLst>
                <a:gs pos="0">
                  <a:schemeClr val="bg1">
                    <a:alpha val="15000"/>
                  </a:schemeClr>
                </a:gs>
                <a:gs pos="100000">
                  <a:schemeClr val="bg1">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31" noProof="0"/>
            </a:p>
          </p:txBody>
        </p:sp>
        <p:sp>
          <p:nvSpPr>
            <p:cNvPr id="117" name="Isosceles Triangle 116">
              <a:extLst>
                <a:ext uri="{FF2B5EF4-FFF2-40B4-BE49-F238E27FC236}">
                  <a16:creationId xmlns:a16="http://schemas.microsoft.com/office/drawing/2014/main" id="{AEC784B2-DF25-4242-B56A-3B3735F52345}"/>
                </a:ext>
              </a:extLst>
            </p:cNvPr>
            <p:cNvSpPr/>
            <p:nvPr/>
          </p:nvSpPr>
          <p:spPr>
            <a:xfrm rot="5400000">
              <a:off x="8842472" y="5829954"/>
              <a:ext cx="431302" cy="263347"/>
            </a:xfrm>
            <a:prstGeom prst="triangle">
              <a:avLst/>
            </a:prstGeom>
            <a:gradFill>
              <a:gsLst>
                <a:gs pos="0">
                  <a:schemeClr val="bg1">
                    <a:alpha val="15000"/>
                  </a:schemeClr>
                </a:gs>
                <a:gs pos="100000">
                  <a:schemeClr val="bg1">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31" noProof="0"/>
            </a:p>
          </p:txBody>
        </p:sp>
        <p:sp>
          <p:nvSpPr>
            <p:cNvPr id="118" name="Isosceles Triangle 117">
              <a:extLst>
                <a:ext uri="{FF2B5EF4-FFF2-40B4-BE49-F238E27FC236}">
                  <a16:creationId xmlns:a16="http://schemas.microsoft.com/office/drawing/2014/main" id="{423F2381-A0EB-4B86-8194-0D9236362E68}"/>
                </a:ext>
              </a:extLst>
            </p:cNvPr>
            <p:cNvSpPr/>
            <p:nvPr/>
          </p:nvSpPr>
          <p:spPr>
            <a:xfrm rot="5400000">
              <a:off x="9024644" y="5829954"/>
              <a:ext cx="431302" cy="263347"/>
            </a:xfrm>
            <a:prstGeom prst="triangle">
              <a:avLst/>
            </a:prstGeom>
            <a:gradFill>
              <a:gsLst>
                <a:gs pos="0">
                  <a:schemeClr val="bg1">
                    <a:alpha val="15000"/>
                  </a:schemeClr>
                </a:gs>
                <a:gs pos="100000">
                  <a:schemeClr val="bg1">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31" noProof="0"/>
            </a:p>
          </p:txBody>
        </p:sp>
        <p:sp>
          <p:nvSpPr>
            <p:cNvPr id="119" name="Isosceles Triangle 118">
              <a:extLst>
                <a:ext uri="{FF2B5EF4-FFF2-40B4-BE49-F238E27FC236}">
                  <a16:creationId xmlns:a16="http://schemas.microsoft.com/office/drawing/2014/main" id="{0F231286-A5EA-4DC1-84EA-C24D072FE988}"/>
                </a:ext>
              </a:extLst>
            </p:cNvPr>
            <p:cNvSpPr/>
            <p:nvPr/>
          </p:nvSpPr>
          <p:spPr>
            <a:xfrm rot="5400000">
              <a:off x="9206816" y="5829954"/>
              <a:ext cx="431302" cy="263347"/>
            </a:xfrm>
            <a:prstGeom prst="triangle">
              <a:avLst/>
            </a:prstGeom>
            <a:gradFill>
              <a:gsLst>
                <a:gs pos="0">
                  <a:schemeClr val="bg1">
                    <a:alpha val="15000"/>
                  </a:schemeClr>
                </a:gs>
                <a:gs pos="100000">
                  <a:schemeClr val="bg1">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31" noProof="0"/>
            </a:p>
          </p:txBody>
        </p:sp>
        <p:sp>
          <p:nvSpPr>
            <p:cNvPr id="120" name="Isosceles Triangle 119">
              <a:extLst>
                <a:ext uri="{FF2B5EF4-FFF2-40B4-BE49-F238E27FC236}">
                  <a16:creationId xmlns:a16="http://schemas.microsoft.com/office/drawing/2014/main" id="{EA087DE5-4AEE-4551-8687-F13B80E549A2}"/>
                </a:ext>
              </a:extLst>
            </p:cNvPr>
            <p:cNvSpPr/>
            <p:nvPr/>
          </p:nvSpPr>
          <p:spPr>
            <a:xfrm rot="5400000">
              <a:off x="9388989" y="5829953"/>
              <a:ext cx="431302" cy="263347"/>
            </a:xfrm>
            <a:prstGeom prst="triangle">
              <a:avLst/>
            </a:prstGeom>
            <a:gradFill>
              <a:gsLst>
                <a:gs pos="0">
                  <a:schemeClr val="bg1">
                    <a:alpha val="15000"/>
                  </a:schemeClr>
                </a:gs>
                <a:gs pos="100000">
                  <a:schemeClr val="bg1">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31" noProof="0"/>
            </a:p>
          </p:txBody>
        </p:sp>
        <p:sp>
          <p:nvSpPr>
            <p:cNvPr id="121" name="Isosceles Triangle 120">
              <a:extLst>
                <a:ext uri="{FF2B5EF4-FFF2-40B4-BE49-F238E27FC236}">
                  <a16:creationId xmlns:a16="http://schemas.microsoft.com/office/drawing/2014/main" id="{618D6B41-B273-437C-864C-34131CDB03C7}"/>
                </a:ext>
              </a:extLst>
            </p:cNvPr>
            <p:cNvSpPr/>
            <p:nvPr/>
          </p:nvSpPr>
          <p:spPr>
            <a:xfrm rot="5400000">
              <a:off x="9571161" y="5829954"/>
              <a:ext cx="431302" cy="263347"/>
            </a:xfrm>
            <a:prstGeom prst="triangle">
              <a:avLst/>
            </a:prstGeom>
            <a:gradFill>
              <a:gsLst>
                <a:gs pos="0">
                  <a:schemeClr val="bg1">
                    <a:alpha val="15000"/>
                  </a:schemeClr>
                </a:gs>
                <a:gs pos="100000">
                  <a:schemeClr val="bg1">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31" noProof="0"/>
            </a:p>
          </p:txBody>
        </p:sp>
        <p:sp>
          <p:nvSpPr>
            <p:cNvPr id="122" name="Isosceles Triangle 121">
              <a:extLst>
                <a:ext uri="{FF2B5EF4-FFF2-40B4-BE49-F238E27FC236}">
                  <a16:creationId xmlns:a16="http://schemas.microsoft.com/office/drawing/2014/main" id="{4E55BD77-F992-4B84-A16A-936A98C6D25F}"/>
                </a:ext>
              </a:extLst>
            </p:cNvPr>
            <p:cNvSpPr/>
            <p:nvPr/>
          </p:nvSpPr>
          <p:spPr>
            <a:xfrm rot="5400000">
              <a:off x="9753334" y="5829954"/>
              <a:ext cx="431302" cy="263347"/>
            </a:xfrm>
            <a:prstGeom prst="triangle">
              <a:avLst/>
            </a:prstGeom>
            <a:gradFill>
              <a:gsLst>
                <a:gs pos="0">
                  <a:schemeClr val="bg1">
                    <a:alpha val="15000"/>
                  </a:schemeClr>
                </a:gs>
                <a:gs pos="100000">
                  <a:schemeClr val="bg1">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31" noProof="0"/>
            </a:p>
          </p:txBody>
        </p:sp>
        <p:sp>
          <p:nvSpPr>
            <p:cNvPr id="123" name="Isosceles Triangle 122">
              <a:extLst>
                <a:ext uri="{FF2B5EF4-FFF2-40B4-BE49-F238E27FC236}">
                  <a16:creationId xmlns:a16="http://schemas.microsoft.com/office/drawing/2014/main" id="{AD80A13E-1903-4104-8289-CB257C18809F}"/>
                </a:ext>
              </a:extLst>
            </p:cNvPr>
            <p:cNvSpPr/>
            <p:nvPr/>
          </p:nvSpPr>
          <p:spPr>
            <a:xfrm rot="5400000">
              <a:off x="9935506" y="5829955"/>
              <a:ext cx="431302" cy="263347"/>
            </a:xfrm>
            <a:prstGeom prst="triangle">
              <a:avLst/>
            </a:prstGeom>
            <a:gradFill>
              <a:gsLst>
                <a:gs pos="0">
                  <a:schemeClr val="bg1">
                    <a:alpha val="15000"/>
                  </a:schemeClr>
                </a:gs>
                <a:gs pos="100000">
                  <a:schemeClr val="bg1">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31" noProof="0"/>
            </a:p>
          </p:txBody>
        </p:sp>
        <p:sp>
          <p:nvSpPr>
            <p:cNvPr id="124" name="Isosceles Triangle 123">
              <a:extLst>
                <a:ext uri="{FF2B5EF4-FFF2-40B4-BE49-F238E27FC236}">
                  <a16:creationId xmlns:a16="http://schemas.microsoft.com/office/drawing/2014/main" id="{A3C5EC58-554A-4E3B-AA65-14C1BBCD3365}"/>
                </a:ext>
              </a:extLst>
            </p:cNvPr>
            <p:cNvSpPr/>
            <p:nvPr/>
          </p:nvSpPr>
          <p:spPr>
            <a:xfrm rot="5400000">
              <a:off x="10117678" y="5829954"/>
              <a:ext cx="431302" cy="263347"/>
            </a:xfrm>
            <a:prstGeom prst="triangle">
              <a:avLst/>
            </a:prstGeom>
            <a:gradFill>
              <a:gsLst>
                <a:gs pos="0">
                  <a:schemeClr val="bg1">
                    <a:alpha val="15000"/>
                  </a:schemeClr>
                </a:gs>
                <a:gs pos="100000">
                  <a:schemeClr val="bg1">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31" noProof="0"/>
            </a:p>
          </p:txBody>
        </p:sp>
        <p:sp>
          <p:nvSpPr>
            <p:cNvPr id="125" name="Isosceles Triangle 124">
              <a:extLst>
                <a:ext uri="{FF2B5EF4-FFF2-40B4-BE49-F238E27FC236}">
                  <a16:creationId xmlns:a16="http://schemas.microsoft.com/office/drawing/2014/main" id="{7645F881-7407-41C8-ABFC-D8B02B4ACCCE}"/>
                </a:ext>
              </a:extLst>
            </p:cNvPr>
            <p:cNvSpPr/>
            <p:nvPr/>
          </p:nvSpPr>
          <p:spPr>
            <a:xfrm rot="5400000">
              <a:off x="10299851" y="5829955"/>
              <a:ext cx="431302" cy="263347"/>
            </a:xfrm>
            <a:prstGeom prst="triangle">
              <a:avLst/>
            </a:prstGeom>
            <a:gradFill>
              <a:gsLst>
                <a:gs pos="0">
                  <a:schemeClr val="bg1">
                    <a:alpha val="15000"/>
                  </a:schemeClr>
                </a:gs>
                <a:gs pos="100000">
                  <a:schemeClr val="bg1">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31" noProof="0"/>
            </a:p>
          </p:txBody>
        </p:sp>
        <p:sp>
          <p:nvSpPr>
            <p:cNvPr id="126" name="Isosceles Triangle 125">
              <a:extLst>
                <a:ext uri="{FF2B5EF4-FFF2-40B4-BE49-F238E27FC236}">
                  <a16:creationId xmlns:a16="http://schemas.microsoft.com/office/drawing/2014/main" id="{C77638E6-9847-4A4E-A06A-D4785BE1B7F3}"/>
                </a:ext>
              </a:extLst>
            </p:cNvPr>
            <p:cNvSpPr/>
            <p:nvPr/>
          </p:nvSpPr>
          <p:spPr>
            <a:xfrm rot="5400000">
              <a:off x="10482023" y="5829955"/>
              <a:ext cx="431302" cy="263347"/>
            </a:xfrm>
            <a:prstGeom prst="triangle">
              <a:avLst/>
            </a:prstGeom>
            <a:gradFill>
              <a:gsLst>
                <a:gs pos="0">
                  <a:schemeClr val="bg1">
                    <a:alpha val="15000"/>
                  </a:schemeClr>
                </a:gs>
                <a:gs pos="100000">
                  <a:schemeClr val="bg1">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31" noProof="0"/>
            </a:p>
          </p:txBody>
        </p:sp>
        <p:sp>
          <p:nvSpPr>
            <p:cNvPr id="127" name="Isosceles Triangle 126">
              <a:extLst>
                <a:ext uri="{FF2B5EF4-FFF2-40B4-BE49-F238E27FC236}">
                  <a16:creationId xmlns:a16="http://schemas.microsoft.com/office/drawing/2014/main" id="{9480571E-082F-4E56-B5EB-CA1391D05D66}"/>
                </a:ext>
              </a:extLst>
            </p:cNvPr>
            <p:cNvSpPr/>
            <p:nvPr/>
          </p:nvSpPr>
          <p:spPr>
            <a:xfrm rot="5400000">
              <a:off x="10664196" y="5829955"/>
              <a:ext cx="431302" cy="263347"/>
            </a:xfrm>
            <a:prstGeom prst="triangle">
              <a:avLst/>
            </a:prstGeom>
            <a:gradFill>
              <a:gsLst>
                <a:gs pos="0">
                  <a:schemeClr val="bg1">
                    <a:alpha val="15000"/>
                  </a:schemeClr>
                </a:gs>
                <a:gs pos="100000">
                  <a:schemeClr val="bg1">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31" noProof="0"/>
            </a:p>
          </p:txBody>
        </p:sp>
        <p:sp>
          <p:nvSpPr>
            <p:cNvPr id="128" name="Isosceles Triangle 127">
              <a:extLst>
                <a:ext uri="{FF2B5EF4-FFF2-40B4-BE49-F238E27FC236}">
                  <a16:creationId xmlns:a16="http://schemas.microsoft.com/office/drawing/2014/main" id="{626A2530-747C-4C31-8400-FD6D69D56252}"/>
                </a:ext>
              </a:extLst>
            </p:cNvPr>
            <p:cNvSpPr/>
            <p:nvPr/>
          </p:nvSpPr>
          <p:spPr>
            <a:xfrm rot="5400000">
              <a:off x="10846368" y="5829955"/>
              <a:ext cx="431302" cy="263347"/>
            </a:xfrm>
            <a:prstGeom prst="triangle">
              <a:avLst/>
            </a:prstGeom>
            <a:gradFill>
              <a:gsLst>
                <a:gs pos="0">
                  <a:schemeClr val="bg1">
                    <a:alpha val="15000"/>
                  </a:schemeClr>
                </a:gs>
                <a:gs pos="100000">
                  <a:schemeClr val="bg1">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31" noProof="0"/>
            </a:p>
          </p:txBody>
        </p:sp>
        <p:sp>
          <p:nvSpPr>
            <p:cNvPr id="129" name="Isosceles Triangle 128">
              <a:extLst>
                <a:ext uri="{FF2B5EF4-FFF2-40B4-BE49-F238E27FC236}">
                  <a16:creationId xmlns:a16="http://schemas.microsoft.com/office/drawing/2014/main" id="{C8C998D9-D14D-484B-B001-23AE5AD1C3F4}"/>
                </a:ext>
              </a:extLst>
            </p:cNvPr>
            <p:cNvSpPr/>
            <p:nvPr/>
          </p:nvSpPr>
          <p:spPr>
            <a:xfrm rot="5400000">
              <a:off x="11028541" y="5829955"/>
              <a:ext cx="431302" cy="263347"/>
            </a:xfrm>
            <a:prstGeom prst="triangle">
              <a:avLst/>
            </a:prstGeom>
            <a:gradFill>
              <a:gsLst>
                <a:gs pos="0">
                  <a:schemeClr val="bg1">
                    <a:alpha val="15000"/>
                  </a:schemeClr>
                </a:gs>
                <a:gs pos="100000">
                  <a:schemeClr val="bg1">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31" noProof="0"/>
            </a:p>
          </p:txBody>
        </p:sp>
        <p:sp>
          <p:nvSpPr>
            <p:cNvPr id="130" name="Isosceles Triangle 129">
              <a:extLst>
                <a:ext uri="{FF2B5EF4-FFF2-40B4-BE49-F238E27FC236}">
                  <a16:creationId xmlns:a16="http://schemas.microsoft.com/office/drawing/2014/main" id="{EF128992-83B4-4E6B-971E-2A9C67D71D9A}"/>
                </a:ext>
              </a:extLst>
            </p:cNvPr>
            <p:cNvSpPr/>
            <p:nvPr/>
          </p:nvSpPr>
          <p:spPr>
            <a:xfrm rot="5400000">
              <a:off x="11210691" y="5829956"/>
              <a:ext cx="431302" cy="263347"/>
            </a:xfrm>
            <a:prstGeom prst="triangle">
              <a:avLst/>
            </a:prstGeom>
            <a:gradFill>
              <a:gsLst>
                <a:gs pos="0">
                  <a:schemeClr val="bg1">
                    <a:alpha val="15000"/>
                  </a:schemeClr>
                </a:gs>
                <a:gs pos="100000">
                  <a:schemeClr val="bg1">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31" noProof="0"/>
            </a:p>
          </p:txBody>
        </p:sp>
      </p:grpSp>
      <p:sp>
        <p:nvSpPr>
          <p:cNvPr id="44" name="Text Placeholder 35">
            <a:extLst>
              <a:ext uri="{FF2B5EF4-FFF2-40B4-BE49-F238E27FC236}">
                <a16:creationId xmlns:a16="http://schemas.microsoft.com/office/drawing/2014/main" id="{5AA94A8E-7EEF-49B4-A398-24EB529F1747}"/>
              </a:ext>
            </a:extLst>
          </p:cNvPr>
          <p:cNvSpPr>
            <a:spLocks noGrp="1"/>
          </p:cNvSpPr>
          <p:nvPr>
            <p:ph type="body" sz="quarter" idx="12" hasCustomPrompt="1"/>
          </p:nvPr>
        </p:nvSpPr>
        <p:spPr>
          <a:xfrm>
            <a:off x="193500" y="4014354"/>
            <a:ext cx="900001" cy="122321"/>
          </a:xfrm>
        </p:spPr>
        <p:txBody>
          <a:bodyPr wrap="square" anchor="ctr">
            <a:spAutoFit/>
          </a:bodyPr>
          <a:lstStyle>
            <a:lvl1pPr marL="0" indent="0" algn="l">
              <a:lnSpc>
                <a:spcPct val="100000"/>
              </a:lnSpc>
              <a:spcBef>
                <a:spcPts val="0"/>
              </a:spcBef>
              <a:buNone/>
              <a:defRPr sz="795" b="1" i="0">
                <a:solidFill>
                  <a:schemeClr val="bg1"/>
                </a:solidFill>
              </a:defRPr>
            </a:lvl1pPr>
          </a:lstStyle>
          <a:p>
            <a:pPr lvl="0"/>
            <a:r>
              <a:rPr lang="fr-FR" noProof="0"/>
              <a:t>Durée</a:t>
            </a:r>
          </a:p>
        </p:txBody>
      </p:sp>
      <p:grpSp>
        <p:nvGrpSpPr>
          <p:cNvPr id="131" name="Group 130">
            <a:extLst>
              <a:ext uri="{FF2B5EF4-FFF2-40B4-BE49-F238E27FC236}">
                <a16:creationId xmlns:a16="http://schemas.microsoft.com/office/drawing/2014/main" id="{74F0BE31-8198-4E4E-A5A1-A2EE100F1A96}"/>
              </a:ext>
            </a:extLst>
          </p:cNvPr>
          <p:cNvGrpSpPr/>
          <p:nvPr/>
        </p:nvGrpSpPr>
        <p:grpSpPr>
          <a:xfrm>
            <a:off x="580257" y="814999"/>
            <a:ext cx="270334" cy="228942"/>
            <a:chOff x="5052510" y="-13119"/>
            <a:chExt cx="546136" cy="462515"/>
          </a:xfrm>
        </p:grpSpPr>
        <p:sp>
          <p:nvSpPr>
            <p:cNvPr id="132" name="Graphic 85">
              <a:extLst>
                <a:ext uri="{FF2B5EF4-FFF2-40B4-BE49-F238E27FC236}">
                  <a16:creationId xmlns:a16="http://schemas.microsoft.com/office/drawing/2014/main" id="{E8E944E9-F120-4725-A7D0-0CCBAD63CE9E}"/>
                </a:ext>
              </a:extLst>
            </p:cNvPr>
            <p:cNvSpPr/>
            <p:nvPr/>
          </p:nvSpPr>
          <p:spPr>
            <a:xfrm>
              <a:off x="5092752" y="-13119"/>
              <a:ext cx="505894" cy="104523"/>
            </a:xfrm>
            <a:custGeom>
              <a:avLst/>
              <a:gdLst>
                <a:gd name="connsiteX0" fmla="*/ 453633 w 505894"/>
                <a:gd name="connsiteY0" fmla="*/ 104523 h 104523"/>
                <a:gd name="connsiteX1" fmla="*/ 114976 w 505894"/>
                <a:gd name="connsiteY1" fmla="*/ 104523 h 104523"/>
                <a:gd name="connsiteX2" fmla="*/ 0 w 505894"/>
                <a:gd name="connsiteY2" fmla="*/ 0 h 104523"/>
                <a:gd name="connsiteX3" fmla="*/ 453633 w 505894"/>
                <a:gd name="connsiteY3" fmla="*/ 0 h 104523"/>
                <a:gd name="connsiteX4" fmla="*/ 505895 w 505894"/>
                <a:gd name="connsiteY4" fmla="*/ 52262 h 104523"/>
                <a:gd name="connsiteX5" fmla="*/ 453633 w 505894"/>
                <a:gd name="connsiteY5" fmla="*/ 104523 h 1045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5894" h="104523">
                  <a:moveTo>
                    <a:pt x="453633" y="104523"/>
                  </a:moveTo>
                  <a:lnTo>
                    <a:pt x="114976" y="104523"/>
                  </a:lnTo>
                  <a:lnTo>
                    <a:pt x="0" y="0"/>
                  </a:lnTo>
                  <a:lnTo>
                    <a:pt x="453633" y="0"/>
                  </a:lnTo>
                  <a:cubicBezTo>
                    <a:pt x="482377" y="0"/>
                    <a:pt x="505895" y="23518"/>
                    <a:pt x="505895" y="52262"/>
                  </a:cubicBezTo>
                  <a:cubicBezTo>
                    <a:pt x="505895" y="81528"/>
                    <a:pt x="482377" y="104523"/>
                    <a:pt x="453633" y="104523"/>
                  </a:cubicBezTo>
                </a:path>
              </a:pathLst>
            </a:custGeom>
            <a:solidFill>
              <a:schemeClr val="accent1"/>
            </a:solidFill>
            <a:ln w="5223" cap="flat">
              <a:noFill/>
              <a:prstDash val="solid"/>
              <a:miter/>
            </a:ln>
          </p:spPr>
          <p:txBody>
            <a:bodyPr rtlCol="0" anchor="ctr"/>
            <a:lstStyle/>
            <a:p>
              <a:endParaRPr lang="fr-FR" sz="1431" noProof="0"/>
            </a:p>
          </p:txBody>
        </p:sp>
        <p:sp>
          <p:nvSpPr>
            <p:cNvPr id="133" name="Graphic 85">
              <a:extLst>
                <a:ext uri="{FF2B5EF4-FFF2-40B4-BE49-F238E27FC236}">
                  <a16:creationId xmlns:a16="http://schemas.microsoft.com/office/drawing/2014/main" id="{CE408E01-F7C0-469A-9236-95E7B0EBC806}"/>
                </a:ext>
              </a:extLst>
            </p:cNvPr>
            <p:cNvSpPr/>
            <p:nvPr/>
          </p:nvSpPr>
          <p:spPr>
            <a:xfrm>
              <a:off x="5067666" y="173454"/>
              <a:ext cx="460426" cy="104523"/>
            </a:xfrm>
            <a:custGeom>
              <a:avLst/>
              <a:gdLst>
                <a:gd name="connsiteX0" fmla="*/ 407643 w 460426"/>
                <a:gd name="connsiteY0" fmla="*/ 104523 h 104523"/>
                <a:gd name="connsiteX1" fmla="*/ 114976 w 460426"/>
                <a:gd name="connsiteY1" fmla="*/ 104523 h 104523"/>
                <a:gd name="connsiteX2" fmla="*/ 0 w 460426"/>
                <a:gd name="connsiteY2" fmla="*/ 0 h 104523"/>
                <a:gd name="connsiteX3" fmla="*/ 408165 w 460426"/>
                <a:gd name="connsiteY3" fmla="*/ 0 h 104523"/>
                <a:gd name="connsiteX4" fmla="*/ 460427 w 460426"/>
                <a:gd name="connsiteY4" fmla="*/ 52262 h 104523"/>
                <a:gd name="connsiteX5" fmla="*/ 407643 w 460426"/>
                <a:gd name="connsiteY5" fmla="*/ 104523 h 1045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0426" h="104523">
                  <a:moveTo>
                    <a:pt x="407643" y="104523"/>
                  </a:moveTo>
                  <a:lnTo>
                    <a:pt x="114976" y="104523"/>
                  </a:lnTo>
                  <a:lnTo>
                    <a:pt x="0" y="0"/>
                  </a:lnTo>
                  <a:lnTo>
                    <a:pt x="408165" y="0"/>
                  </a:lnTo>
                  <a:cubicBezTo>
                    <a:pt x="436909" y="0"/>
                    <a:pt x="460427" y="23518"/>
                    <a:pt x="460427" y="52262"/>
                  </a:cubicBezTo>
                  <a:cubicBezTo>
                    <a:pt x="459905" y="81006"/>
                    <a:pt x="436387" y="104523"/>
                    <a:pt x="407643" y="104523"/>
                  </a:cubicBezTo>
                </a:path>
              </a:pathLst>
            </a:custGeom>
            <a:solidFill>
              <a:schemeClr val="accent1"/>
            </a:solidFill>
            <a:ln w="5223" cap="flat">
              <a:noFill/>
              <a:prstDash val="solid"/>
              <a:miter/>
            </a:ln>
          </p:spPr>
          <p:txBody>
            <a:bodyPr rtlCol="0" anchor="ctr"/>
            <a:lstStyle/>
            <a:p>
              <a:endParaRPr lang="fr-FR" sz="1431" noProof="0"/>
            </a:p>
          </p:txBody>
        </p:sp>
        <p:sp>
          <p:nvSpPr>
            <p:cNvPr id="134" name="Graphic 85">
              <a:extLst>
                <a:ext uri="{FF2B5EF4-FFF2-40B4-BE49-F238E27FC236}">
                  <a16:creationId xmlns:a16="http://schemas.microsoft.com/office/drawing/2014/main" id="{86455040-BADB-4B5E-AB25-5AEB58C4A9FD}"/>
                </a:ext>
              </a:extLst>
            </p:cNvPr>
            <p:cNvSpPr/>
            <p:nvPr/>
          </p:nvSpPr>
          <p:spPr>
            <a:xfrm>
              <a:off x="5052510" y="344873"/>
              <a:ext cx="391964" cy="104523"/>
            </a:xfrm>
            <a:custGeom>
              <a:avLst/>
              <a:gdLst>
                <a:gd name="connsiteX0" fmla="*/ 339702 w 391964"/>
                <a:gd name="connsiteY0" fmla="*/ 104523 h 104523"/>
                <a:gd name="connsiteX1" fmla="*/ 114976 w 391964"/>
                <a:gd name="connsiteY1" fmla="*/ 104523 h 104523"/>
                <a:gd name="connsiteX2" fmla="*/ 0 w 391964"/>
                <a:gd name="connsiteY2" fmla="*/ 0 h 104523"/>
                <a:gd name="connsiteX3" fmla="*/ 339702 w 391964"/>
                <a:gd name="connsiteY3" fmla="*/ 0 h 104523"/>
                <a:gd name="connsiteX4" fmla="*/ 391964 w 391964"/>
                <a:gd name="connsiteY4" fmla="*/ 52262 h 104523"/>
                <a:gd name="connsiteX5" fmla="*/ 339702 w 391964"/>
                <a:gd name="connsiteY5" fmla="*/ 104523 h 1045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1964" h="104523">
                  <a:moveTo>
                    <a:pt x="339702" y="104523"/>
                  </a:moveTo>
                  <a:lnTo>
                    <a:pt x="114976" y="104523"/>
                  </a:lnTo>
                  <a:lnTo>
                    <a:pt x="0" y="0"/>
                  </a:lnTo>
                  <a:lnTo>
                    <a:pt x="339702" y="0"/>
                  </a:lnTo>
                  <a:cubicBezTo>
                    <a:pt x="368446" y="0"/>
                    <a:pt x="391964" y="23518"/>
                    <a:pt x="391964" y="52262"/>
                  </a:cubicBezTo>
                  <a:cubicBezTo>
                    <a:pt x="391964" y="81006"/>
                    <a:pt x="368446" y="104523"/>
                    <a:pt x="339702" y="104523"/>
                  </a:cubicBezTo>
                </a:path>
              </a:pathLst>
            </a:custGeom>
            <a:solidFill>
              <a:schemeClr val="accent1"/>
            </a:solidFill>
            <a:ln w="5223" cap="flat">
              <a:noFill/>
              <a:prstDash val="solid"/>
              <a:miter/>
            </a:ln>
          </p:spPr>
          <p:txBody>
            <a:bodyPr rtlCol="0" anchor="ctr"/>
            <a:lstStyle/>
            <a:p>
              <a:endParaRPr lang="fr-FR" sz="1431" noProof="0"/>
            </a:p>
          </p:txBody>
        </p:sp>
      </p:grpSp>
      <p:sp>
        <p:nvSpPr>
          <p:cNvPr id="140" name="Text Placeholder 35">
            <a:extLst>
              <a:ext uri="{FF2B5EF4-FFF2-40B4-BE49-F238E27FC236}">
                <a16:creationId xmlns:a16="http://schemas.microsoft.com/office/drawing/2014/main" id="{F8E7545C-EE35-4A85-8FCC-4D69C33E70B5}"/>
              </a:ext>
            </a:extLst>
          </p:cNvPr>
          <p:cNvSpPr>
            <a:spLocks noGrp="1"/>
          </p:cNvSpPr>
          <p:nvPr>
            <p:ph type="body" sz="quarter" idx="27" hasCustomPrompt="1"/>
          </p:nvPr>
        </p:nvSpPr>
        <p:spPr>
          <a:xfrm>
            <a:off x="1568489" y="4014354"/>
            <a:ext cx="1800000" cy="122321"/>
          </a:xfrm>
        </p:spPr>
        <p:txBody>
          <a:bodyPr wrap="square" anchor="ctr">
            <a:spAutoFit/>
          </a:bodyPr>
          <a:lstStyle>
            <a:lvl1pPr marL="0" indent="0" algn="ctr">
              <a:lnSpc>
                <a:spcPct val="100000"/>
              </a:lnSpc>
              <a:spcBef>
                <a:spcPts val="0"/>
              </a:spcBef>
              <a:buNone/>
              <a:defRPr sz="795" b="1" i="0">
                <a:solidFill>
                  <a:schemeClr val="bg1"/>
                </a:solidFill>
              </a:defRPr>
            </a:lvl1pPr>
          </a:lstStyle>
          <a:p>
            <a:pPr lvl="0"/>
            <a:r>
              <a:rPr lang="fr-FR" noProof="0"/>
              <a:t>Durée</a:t>
            </a:r>
          </a:p>
        </p:txBody>
      </p:sp>
      <p:sp>
        <p:nvSpPr>
          <p:cNvPr id="141" name="Text Placeholder 35">
            <a:extLst>
              <a:ext uri="{FF2B5EF4-FFF2-40B4-BE49-F238E27FC236}">
                <a16:creationId xmlns:a16="http://schemas.microsoft.com/office/drawing/2014/main" id="{D153AB3F-DD55-4F44-8504-A69F4963259D}"/>
              </a:ext>
            </a:extLst>
          </p:cNvPr>
          <p:cNvSpPr>
            <a:spLocks noGrp="1"/>
          </p:cNvSpPr>
          <p:nvPr>
            <p:ph type="body" sz="quarter" idx="28" hasCustomPrompt="1"/>
          </p:nvPr>
        </p:nvSpPr>
        <p:spPr>
          <a:xfrm>
            <a:off x="3382245" y="4014354"/>
            <a:ext cx="1800000" cy="122321"/>
          </a:xfrm>
        </p:spPr>
        <p:txBody>
          <a:bodyPr wrap="square" anchor="ctr">
            <a:spAutoFit/>
          </a:bodyPr>
          <a:lstStyle>
            <a:lvl1pPr marL="0" indent="0" algn="ctr">
              <a:lnSpc>
                <a:spcPct val="100000"/>
              </a:lnSpc>
              <a:spcBef>
                <a:spcPts val="0"/>
              </a:spcBef>
              <a:buNone/>
              <a:defRPr sz="795" b="1" i="0">
                <a:solidFill>
                  <a:schemeClr val="bg1"/>
                </a:solidFill>
              </a:defRPr>
            </a:lvl1pPr>
          </a:lstStyle>
          <a:p>
            <a:pPr lvl="0"/>
            <a:r>
              <a:rPr lang="fr-FR" noProof="0"/>
              <a:t>Durée</a:t>
            </a:r>
          </a:p>
        </p:txBody>
      </p:sp>
      <p:sp>
        <p:nvSpPr>
          <p:cNvPr id="142" name="Text Placeholder 35">
            <a:extLst>
              <a:ext uri="{FF2B5EF4-FFF2-40B4-BE49-F238E27FC236}">
                <a16:creationId xmlns:a16="http://schemas.microsoft.com/office/drawing/2014/main" id="{8CD0DB7F-2A22-466F-89CB-5A895431A599}"/>
              </a:ext>
            </a:extLst>
          </p:cNvPr>
          <p:cNvSpPr>
            <a:spLocks noGrp="1"/>
          </p:cNvSpPr>
          <p:nvPr>
            <p:ph type="body" sz="quarter" idx="29" hasCustomPrompt="1"/>
          </p:nvPr>
        </p:nvSpPr>
        <p:spPr>
          <a:xfrm>
            <a:off x="5196001" y="4014354"/>
            <a:ext cx="1800000" cy="122321"/>
          </a:xfrm>
        </p:spPr>
        <p:txBody>
          <a:bodyPr wrap="square" anchor="ctr">
            <a:spAutoFit/>
          </a:bodyPr>
          <a:lstStyle>
            <a:lvl1pPr marL="0" indent="0" algn="ctr">
              <a:lnSpc>
                <a:spcPct val="100000"/>
              </a:lnSpc>
              <a:spcBef>
                <a:spcPts val="0"/>
              </a:spcBef>
              <a:buNone/>
              <a:defRPr sz="795" b="1" i="0">
                <a:solidFill>
                  <a:schemeClr val="bg1"/>
                </a:solidFill>
              </a:defRPr>
            </a:lvl1pPr>
          </a:lstStyle>
          <a:p>
            <a:pPr lvl="0"/>
            <a:r>
              <a:rPr lang="fr-FR" noProof="0"/>
              <a:t>Durée</a:t>
            </a:r>
          </a:p>
        </p:txBody>
      </p:sp>
      <p:sp>
        <p:nvSpPr>
          <p:cNvPr id="143" name="Text Placeholder 35">
            <a:extLst>
              <a:ext uri="{FF2B5EF4-FFF2-40B4-BE49-F238E27FC236}">
                <a16:creationId xmlns:a16="http://schemas.microsoft.com/office/drawing/2014/main" id="{5E2D0E5F-7A64-4CD5-88E0-32407F138DA8}"/>
              </a:ext>
            </a:extLst>
          </p:cNvPr>
          <p:cNvSpPr>
            <a:spLocks noGrp="1"/>
          </p:cNvSpPr>
          <p:nvPr>
            <p:ph type="body" sz="quarter" idx="30" hasCustomPrompt="1"/>
          </p:nvPr>
        </p:nvSpPr>
        <p:spPr>
          <a:xfrm>
            <a:off x="7009756" y="4014354"/>
            <a:ext cx="1800000" cy="122321"/>
          </a:xfrm>
        </p:spPr>
        <p:txBody>
          <a:bodyPr wrap="square" anchor="ctr">
            <a:spAutoFit/>
          </a:bodyPr>
          <a:lstStyle>
            <a:lvl1pPr marL="0" indent="0" algn="ctr">
              <a:lnSpc>
                <a:spcPct val="100000"/>
              </a:lnSpc>
              <a:spcBef>
                <a:spcPts val="0"/>
              </a:spcBef>
              <a:buNone/>
              <a:defRPr sz="795" b="1" i="0">
                <a:solidFill>
                  <a:schemeClr val="bg1"/>
                </a:solidFill>
              </a:defRPr>
            </a:lvl1pPr>
          </a:lstStyle>
          <a:p>
            <a:pPr lvl="0"/>
            <a:r>
              <a:rPr lang="fr-FR" noProof="0"/>
              <a:t>Durée</a:t>
            </a:r>
          </a:p>
        </p:txBody>
      </p:sp>
      <p:sp>
        <p:nvSpPr>
          <p:cNvPr id="144" name="Text Placeholder 35">
            <a:extLst>
              <a:ext uri="{FF2B5EF4-FFF2-40B4-BE49-F238E27FC236}">
                <a16:creationId xmlns:a16="http://schemas.microsoft.com/office/drawing/2014/main" id="{864E37A0-92B7-4F07-91D9-CAF437025C43}"/>
              </a:ext>
            </a:extLst>
          </p:cNvPr>
          <p:cNvSpPr>
            <a:spLocks noGrp="1"/>
          </p:cNvSpPr>
          <p:nvPr>
            <p:ph type="body" sz="quarter" idx="31" hasCustomPrompt="1"/>
          </p:nvPr>
        </p:nvSpPr>
        <p:spPr>
          <a:xfrm>
            <a:off x="8823512" y="4014354"/>
            <a:ext cx="1800000" cy="122321"/>
          </a:xfrm>
        </p:spPr>
        <p:txBody>
          <a:bodyPr wrap="square" anchor="ctr">
            <a:spAutoFit/>
          </a:bodyPr>
          <a:lstStyle>
            <a:lvl1pPr marL="0" indent="0" algn="ctr">
              <a:lnSpc>
                <a:spcPct val="100000"/>
              </a:lnSpc>
              <a:spcBef>
                <a:spcPts val="0"/>
              </a:spcBef>
              <a:buNone/>
              <a:defRPr sz="795" b="1" i="0">
                <a:solidFill>
                  <a:schemeClr val="bg1"/>
                </a:solidFill>
              </a:defRPr>
            </a:lvl1pPr>
          </a:lstStyle>
          <a:p>
            <a:pPr lvl="0"/>
            <a:r>
              <a:rPr lang="fr-FR" noProof="0"/>
              <a:t>Durée</a:t>
            </a:r>
          </a:p>
        </p:txBody>
      </p:sp>
      <p:sp>
        <p:nvSpPr>
          <p:cNvPr id="153" name="Text Placeholder 10">
            <a:extLst>
              <a:ext uri="{FF2B5EF4-FFF2-40B4-BE49-F238E27FC236}">
                <a16:creationId xmlns:a16="http://schemas.microsoft.com/office/drawing/2014/main" id="{DCF528AE-7562-48D7-9CFA-7FFF0A77349E}"/>
              </a:ext>
            </a:extLst>
          </p:cNvPr>
          <p:cNvSpPr>
            <a:spLocks noGrp="1"/>
          </p:cNvSpPr>
          <p:nvPr>
            <p:ph type="body" sz="quarter" idx="33"/>
          </p:nvPr>
        </p:nvSpPr>
        <p:spPr>
          <a:xfrm>
            <a:off x="4512000" y="1902386"/>
            <a:ext cx="3168000" cy="900000"/>
          </a:xfrm>
          <a:solidFill>
            <a:schemeClr val="accent3">
              <a:lumMod val="20000"/>
              <a:lumOff val="80000"/>
            </a:schemeClr>
          </a:solidFill>
        </p:spPr>
        <p:txBody>
          <a:bodyPr lIns="180000" tIns="144000" rIns="180000" bIns="144000">
            <a:noAutofit/>
          </a:bodyPr>
          <a:lstStyle>
            <a:lvl1pPr marL="0" indent="0">
              <a:buNone/>
              <a:defRPr sz="715">
                <a:solidFill>
                  <a:schemeClr val="accent3">
                    <a:lumMod val="50000"/>
                  </a:schemeClr>
                </a:solidFill>
              </a:defRPr>
            </a:lvl1pPr>
            <a:lvl2pPr marL="363500" indent="0">
              <a:buNone/>
              <a:defRPr/>
            </a:lvl2pPr>
            <a:lvl3pPr marL="727000" indent="0">
              <a:buNone/>
              <a:defRPr/>
            </a:lvl3pPr>
            <a:lvl4pPr marL="1090501" indent="0">
              <a:buNone/>
              <a:defRPr/>
            </a:lvl4pPr>
            <a:lvl5pPr marL="1454002" indent="0">
              <a:buNone/>
              <a:defRPr/>
            </a:lvl5pPr>
          </a:lstStyle>
          <a:p>
            <a:pPr lvl="0"/>
            <a:r>
              <a:rPr lang="fr-FR" noProof="0"/>
              <a:t>Cliquez pour modifier les styles du texte du masque</a:t>
            </a:r>
          </a:p>
        </p:txBody>
      </p:sp>
      <p:sp>
        <p:nvSpPr>
          <p:cNvPr id="154" name="Text Placeholder 10">
            <a:extLst>
              <a:ext uri="{FF2B5EF4-FFF2-40B4-BE49-F238E27FC236}">
                <a16:creationId xmlns:a16="http://schemas.microsoft.com/office/drawing/2014/main" id="{95754720-DF96-48AD-BEB8-29077F341312}"/>
              </a:ext>
            </a:extLst>
          </p:cNvPr>
          <p:cNvSpPr>
            <a:spLocks noGrp="1"/>
          </p:cNvSpPr>
          <p:nvPr>
            <p:ph type="body" sz="quarter" idx="34"/>
          </p:nvPr>
        </p:nvSpPr>
        <p:spPr>
          <a:xfrm>
            <a:off x="4452600" y="2802386"/>
            <a:ext cx="3286800" cy="900000"/>
          </a:xfrm>
          <a:prstGeom prst="roundRect">
            <a:avLst>
              <a:gd name="adj" fmla="val 3843"/>
            </a:avLst>
          </a:prstGeom>
          <a:solidFill>
            <a:schemeClr val="bg1"/>
          </a:solidFill>
          <a:effectLst>
            <a:outerShdw blurRad="254000" algn="ctr" rotWithShape="0">
              <a:prstClr val="black">
                <a:alpha val="15000"/>
              </a:prstClr>
            </a:outerShdw>
          </a:effectLst>
        </p:spPr>
        <p:txBody>
          <a:bodyPr lIns="216000" tIns="144000" rIns="216000" bIns="144000">
            <a:noAutofit/>
          </a:bodyPr>
          <a:lstStyle>
            <a:lvl1pPr marL="0" indent="0">
              <a:buNone/>
              <a:defRPr sz="715">
                <a:solidFill>
                  <a:schemeClr val="accent2"/>
                </a:solidFill>
              </a:defRPr>
            </a:lvl1pPr>
            <a:lvl2pPr marL="363500" indent="0">
              <a:buNone/>
              <a:defRPr/>
            </a:lvl2pPr>
            <a:lvl3pPr marL="727000" indent="0">
              <a:buNone/>
              <a:defRPr/>
            </a:lvl3pPr>
            <a:lvl4pPr marL="1090501" indent="0">
              <a:buNone/>
              <a:defRPr/>
            </a:lvl4pPr>
            <a:lvl5pPr marL="1454002" indent="0">
              <a:buNone/>
              <a:defRPr/>
            </a:lvl5pPr>
          </a:lstStyle>
          <a:p>
            <a:pPr lvl="0"/>
            <a:r>
              <a:rPr lang="fr-FR" noProof="0"/>
              <a:t>Cliquez pour modifier les styles du texte du masque</a:t>
            </a:r>
          </a:p>
        </p:txBody>
      </p:sp>
      <p:sp>
        <p:nvSpPr>
          <p:cNvPr id="138" name="Text Placeholder 10">
            <a:extLst>
              <a:ext uri="{FF2B5EF4-FFF2-40B4-BE49-F238E27FC236}">
                <a16:creationId xmlns:a16="http://schemas.microsoft.com/office/drawing/2014/main" id="{65B5F821-2514-47C3-99B0-043219631958}"/>
              </a:ext>
            </a:extLst>
          </p:cNvPr>
          <p:cNvSpPr>
            <a:spLocks noGrp="1"/>
          </p:cNvSpPr>
          <p:nvPr>
            <p:ph type="body" sz="quarter" idx="26" hasCustomPrompt="1"/>
          </p:nvPr>
        </p:nvSpPr>
        <p:spPr>
          <a:xfrm>
            <a:off x="596488" y="1542388"/>
            <a:ext cx="3744000" cy="360000"/>
          </a:xfrm>
          <a:prstGeom prst="chevron">
            <a:avLst/>
          </a:prstGeom>
          <a:solidFill>
            <a:schemeClr val="accent2"/>
          </a:solidFill>
        </p:spPr>
        <p:txBody>
          <a:bodyPr lIns="180000" tIns="180000" rIns="180000" bIns="180000" anchor="ctr">
            <a:noAutofit/>
          </a:bodyPr>
          <a:lstStyle>
            <a:lvl1pPr marL="0" indent="0" algn="ctr">
              <a:buNone/>
              <a:defRPr sz="1113" b="1">
                <a:solidFill>
                  <a:schemeClr val="bg1"/>
                </a:solidFill>
              </a:defRPr>
            </a:lvl1pPr>
            <a:lvl2pPr marL="363500" indent="0">
              <a:buNone/>
              <a:defRPr/>
            </a:lvl2pPr>
            <a:lvl3pPr marL="727000" indent="0">
              <a:buNone/>
              <a:defRPr/>
            </a:lvl3pPr>
            <a:lvl4pPr marL="1090501" indent="0">
              <a:buNone/>
              <a:defRPr/>
            </a:lvl4pPr>
            <a:lvl5pPr marL="1454002" indent="0">
              <a:buNone/>
              <a:defRPr/>
            </a:lvl5pPr>
          </a:lstStyle>
          <a:p>
            <a:pPr lvl="0"/>
            <a:r>
              <a:rPr lang="fr-FR" noProof="0"/>
              <a:t>Phase</a:t>
            </a:r>
          </a:p>
        </p:txBody>
      </p:sp>
      <p:sp>
        <p:nvSpPr>
          <p:cNvPr id="152" name="Text Placeholder 10">
            <a:extLst>
              <a:ext uri="{FF2B5EF4-FFF2-40B4-BE49-F238E27FC236}">
                <a16:creationId xmlns:a16="http://schemas.microsoft.com/office/drawing/2014/main" id="{927E196E-4768-4324-9394-7114B60D53F5}"/>
              </a:ext>
            </a:extLst>
          </p:cNvPr>
          <p:cNvSpPr>
            <a:spLocks noGrp="1"/>
          </p:cNvSpPr>
          <p:nvPr>
            <p:ph type="body" sz="quarter" idx="32" hasCustomPrompt="1"/>
          </p:nvPr>
        </p:nvSpPr>
        <p:spPr>
          <a:xfrm>
            <a:off x="4224000" y="1542388"/>
            <a:ext cx="3744000" cy="360000"/>
          </a:xfrm>
          <a:prstGeom prst="chevron">
            <a:avLst/>
          </a:prstGeom>
          <a:solidFill>
            <a:schemeClr val="accent2"/>
          </a:solidFill>
        </p:spPr>
        <p:txBody>
          <a:bodyPr lIns="180000" tIns="180000" rIns="180000" bIns="180000" anchor="ctr">
            <a:noAutofit/>
          </a:bodyPr>
          <a:lstStyle>
            <a:lvl1pPr marL="0" indent="0" algn="ctr">
              <a:buNone/>
              <a:defRPr sz="1113" b="1">
                <a:solidFill>
                  <a:schemeClr val="bg1"/>
                </a:solidFill>
              </a:defRPr>
            </a:lvl1pPr>
            <a:lvl2pPr marL="363500" indent="0">
              <a:buNone/>
              <a:defRPr/>
            </a:lvl2pPr>
            <a:lvl3pPr marL="727000" indent="0">
              <a:buNone/>
              <a:defRPr/>
            </a:lvl3pPr>
            <a:lvl4pPr marL="1090501" indent="0">
              <a:buNone/>
              <a:defRPr/>
            </a:lvl4pPr>
            <a:lvl5pPr marL="1454002" indent="0">
              <a:buNone/>
              <a:defRPr/>
            </a:lvl5pPr>
          </a:lstStyle>
          <a:p>
            <a:pPr lvl="0"/>
            <a:r>
              <a:rPr lang="fr-FR" noProof="0"/>
              <a:t>Phase</a:t>
            </a:r>
          </a:p>
        </p:txBody>
      </p:sp>
      <p:sp>
        <p:nvSpPr>
          <p:cNvPr id="155" name="Text Placeholder 10">
            <a:extLst>
              <a:ext uri="{FF2B5EF4-FFF2-40B4-BE49-F238E27FC236}">
                <a16:creationId xmlns:a16="http://schemas.microsoft.com/office/drawing/2014/main" id="{96EB8EF5-78EE-470E-ABC1-CABA1A01F581}"/>
              </a:ext>
            </a:extLst>
          </p:cNvPr>
          <p:cNvSpPr>
            <a:spLocks noGrp="1"/>
          </p:cNvSpPr>
          <p:nvPr>
            <p:ph type="body" sz="quarter" idx="35"/>
          </p:nvPr>
        </p:nvSpPr>
        <p:spPr>
          <a:xfrm>
            <a:off x="8139512" y="1902386"/>
            <a:ext cx="3168000" cy="900000"/>
          </a:xfrm>
          <a:solidFill>
            <a:schemeClr val="accent3">
              <a:lumMod val="20000"/>
              <a:lumOff val="80000"/>
            </a:schemeClr>
          </a:solidFill>
        </p:spPr>
        <p:txBody>
          <a:bodyPr lIns="180000" tIns="144000" rIns="180000" bIns="144000">
            <a:noAutofit/>
          </a:bodyPr>
          <a:lstStyle>
            <a:lvl1pPr marL="0" indent="0">
              <a:buNone/>
              <a:defRPr sz="715">
                <a:solidFill>
                  <a:schemeClr val="accent3">
                    <a:lumMod val="50000"/>
                  </a:schemeClr>
                </a:solidFill>
              </a:defRPr>
            </a:lvl1pPr>
            <a:lvl2pPr marL="363500" indent="0">
              <a:buNone/>
              <a:defRPr/>
            </a:lvl2pPr>
            <a:lvl3pPr marL="727000" indent="0">
              <a:buNone/>
              <a:defRPr/>
            </a:lvl3pPr>
            <a:lvl4pPr marL="1090501" indent="0">
              <a:buNone/>
              <a:defRPr/>
            </a:lvl4pPr>
            <a:lvl5pPr marL="1454002" indent="0">
              <a:buNone/>
              <a:defRPr/>
            </a:lvl5pPr>
          </a:lstStyle>
          <a:p>
            <a:pPr lvl="0"/>
            <a:r>
              <a:rPr lang="fr-FR" noProof="0"/>
              <a:t>Cliquez pour modifier les styles du texte du masque</a:t>
            </a:r>
          </a:p>
        </p:txBody>
      </p:sp>
      <p:sp>
        <p:nvSpPr>
          <p:cNvPr id="156" name="Text Placeholder 10">
            <a:extLst>
              <a:ext uri="{FF2B5EF4-FFF2-40B4-BE49-F238E27FC236}">
                <a16:creationId xmlns:a16="http://schemas.microsoft.com/office/drawing/2014/main" id="{29118E51-0B1B-465C-A666-DC78E3ED91CB}"/>
              </a:ext>
            </a:extLst>
          </p:cNvPr>
          <p:cNvSpPr>
            <a:spLocks noGrp="1"/>
          </p:cNvSpPr>
          <p:nvPr>
            <p:ph type="body" sz="quarter" idx="36"/>
          </p:nvPr>
        </p:nvSpPr>
        <p:spPr>
          <a:xfrm>
            <a:off x="8080112" y="2802386"/>
            <a:ext cx="3286800" cy="900000"/>
          </a:xfrm>
          <a:prstGeom prst="roundRect">
            <a:avLst>
              <a:gd name="adj" fmla="val 3843"/>
            </a:avLst>
          </a:prstGeom>
          <a:solidFill>
            <a:schemeClr val="bg1"/>
          </a:solidFill>
          <a:effectLst>
            <a:outerShdw blurRad="254000" algn="ctr" rotWithShape="0">
              <a:prstClr val="black">
                <a:alpha val="15000"/>
              </a:prstClr>
            </a:outerShdw>
          </a:effectLst>
        </p:spPr>
        <p:txBody>
          <a:bodyPr lIns="216000" tIns="144000" rIns="216000" bIns="144000">
            <a:noAutofit/>
          </a:bodyPr>
          <a:lstStyle>
            <a:lvl1pPr marL="0" indent="0">
              <a:buNone/>
              <a:defRPr sz="715">
                <a:solidFill>
                  <a:schemeClr val="accent2"/>
                </a:solidFill>
              </a:defRPr>
            </a:lvl1pPr>
            <a:lvl2pPr marL="363500" indent="0">
              <a:buNone/>
              <a:defRPr/>
            </a:lvl2pPr>
            <a:lvl3pPr marL="727000" indent="0">
              <a:buNone/>
              <a:defRPr/>
            </a:lvl3pPr>
            <a:lvl4pPr marL="1090501" indent="0">
              <a:buNone/>
              <a:defRPr/>
            </a:lvl4pPr>
            <a:lvl5pPr marL="1454002" indent="0">
              <a:buNone/>
              <a:defRPr/>
            </a:lvl5pPr>
          </a:lstStyle>
          <a:p>
            <a:pPr lvl="0"/>
            <a:r>
              <a:rPr lang="fr-FR" noProof="0"/>
              <a:t>Cliquez pour modifier les styles du texte du masque</a:t>
            </a:r>
          </a:p>
        </p:txBody>
      </p:sp>
      <p:sp>
        <p:nvSpPr>
          <p:cNvPr id="157" name="Text Placeholder 10">
            <a:extLst>
              <a:ext uri="{FF2B5EF4-FFF2-40B4-BE49-F238E27FC236}">
                <a16:creationId xmlns:a16="http://schemas.microsoft.com/office/drawing/2014/main" id="{6D2BE1F7-950B-47ED-B7BE-5F83290CD3E8}"/>
              </a:ext>
            </a:extLst>
          </p:cNvPr>
          <p:cNvSpPr>
            <a:spLocks noGrp="1"/>
          </p:cNvSpPr>
          <p:nvPr>
            <p:ph type="body" sz="quarter" idx="37" hasCustomPrompt="1"/>
          </p:nvPr>
        </p:nvSpPr>
        <p:spPr>
          <a:xfrm>
            <a:off x="7851512" y="1542388"/>
            <a:ext cx="3744000" cy="360000"/>
          </a:xfrm>
          <a:prstGeom prst="chevron">
            <a:avLst/>
          </a:prstGeom>
          <a:solidFill>
            <a:schemeClr val="accent2"/>
          </a:solidFill>
        </p:spPr>
        <p:txBody>
          <a:bodyPr lIns="180000" tIns="180000" rIns="180000" bIns="180000" anchor="ctr">
            <a:noAutofit/>
          </a:bodyPr>
          <a:lstStyle>
            <a:lvl1pPr marL="0" indent="0" algn="ctr">
              <a:buNone/>
              <a:defRPr sz="1113" b="1">
                <a:solidFill>
                  <a:schemeClr val="bg1"/>
                </a:solidFill>
              </a:defRPr>
            </a:lvl1pPr>
            <a:lvl2pPr marL="363500" indent="0">
              <a:buNone/>
              <a:defRPr/>
            </a:lvl2pPr>
            <a:lvl3pPr marL="727000" indent="0">
              <a:buNone/>
              <a:defRPr/>
            </a:lvl3pPr>
            <a:lvl4pPr marL="1090501" indent="0">
              <a:buNone/>
              <a:defRPr/>
            </a:lvl4pPr>
            <a:lvl5pPr marL="1454002" indent="0">
              <a:buNone/>
              <a:defRPr/>
            </a:lvl5pPr>
          </a:lstStyle>
          <a:p>
            <a:pPr lvl="0"/>
            <a:r>
              <a:rPr lang="fr-FR" noProof="0"/>
              <a:t>Phase</a:t>
            </a:r>
          </a:p>
        </p:txBody>
      </p:sp>
      <p:sp>
        <p:nvSpPr>
          <p:cNvPr id="158" name="Text Placeholder 10">
            <a:extLst>
              <a:ext uri="{FF2B5EF4-FFF2-40B4-BE49-F238E27FC236}">
                <a16:creationId xmlns:a16="http://schemas.microsoft.com/office/drawing/2014/main" id="{3F0471A3-8A88-4B65-8047-0AB8E3D2408F}"/>
              </a:ext>
            </a:extLst>
          </p:cNvPr>
          <p:cNvSpPr>
            <a:spLocks noGrp="1"/>
          </p:cNvSpPr>
          <p:nvPr>
            <p:ph type="body" sz="quarter" idx="38"/>
          </p:nvPr>
        </p:nvSpPr>
        <p:spPr>
          <a:xfrm>
            <a:off x="2698244" y="5313454"/>
            <a:ext cx="3168000" cy="900000"/>
          </a:xfrm>
          <a:solidFill>
            <a:schemeClr val="accent3">
              <a:lumMod val="20000"/>
              <a:lumOff val="80000"/>
            </a:schemeClr>
          </a:solidFill>
        </p:spPr>
        <p:txBody>
          <a:bodyPr lIns="180000" tIns="144000" rIns="180000" bIns="144000">
            <a:noAutofit/>
          </a:bodyPr>
          <a:lstStyle>
            <a:lvl1pPr marL="0" indent="0">
              <a:buNone/>
              <a:defRPr sz="715">
                <a:solidFill>
                  <a:schemeClr val="accent3">
                    <a:lumMod val="50000"/>
                  </a:schemeClr>
                </a:solidFill>
              </a:defRPr>
            </a:lvl1pPr>
            <a:lvl2pPr marL="363500" indent="0">
              <a:buNone/>
              <a:defRPr/>
            </a:lvl2pPr>
            <a:lvl3pPr marL="727000" indent="0">
              <a:buNone/>
              <a:defRPr/>
            </a:lvl3pPr>
            <a:lvl4pPr marL="1090501" indent="0">
              <a:buNone/>
              <a:defRPr/>
            </a:lvl4pPr>
            <a:lvl5pPr marL="1454002" indent="0">
              <a:buNone/>
              <a:defRPr/>
            </a:lvl5pPr>
          </a:lstStyle>
          <a:p>
            <a:pPr lvl="0"/>
            <a:r>
              <a:rPr lang="fr-FR" noProof="0"/>
              <a:t>Cliquez pour modifier les styles du texte du masque</a:t>
            </a:r>
          </a:p>
        </p:txBody>
      </p:sp>
      <p:sp>
        <p:nvSpPr>
          <p:cNvPr id="159" name="Text Placeholder 10">
            <a:extLst>
              <a:ext uri="{FF2B5EF4-FFF2-40B4-BE49-F238E27FC236}">
                <a16:creationId xmlns:a16="http://schemas.microsoft.com/office/drawing/2014/main" id="{82D56A7E-AC04-4CE2-BDBF-BFB26875A13F}"/>
              </a:ext>
            </a:extLst>
          </p:cNvPr>
          <p:cNvSpPr>
            <a:spLocks noGrp="1"/>
          </p:cNvSpPr>
          <p:nvPr>
            <p:ph type="body" sz="quarter" idx="39"/>
          </p:nvPr>
        </p:nvSpPr>
        <p:spPr>
          <a:xfrm>
            <a:off x="2638844" y="4413453"/>
            <a:ext cx="3286800" cy="900000"/>
          </a:xfrm>
          <a:prstGeom prst="roundRect">
            <a:avLst>
              <a:gd name="adj" fmla="val 3843"/>
            </a:avLst>
          </a:prstGeom>
          <a:solidFill>
            <a:schemeClr val="bg1"/>
          </a:solidFill>
          <a:effectLst>
            <a:outerShdw blurRad="254000" algn="ctr" rotWithShape="0">
              <a:prstClr val="black">
                <a:alpha val="15000"/>
              </a:prstClr>
            </a:outerShdw>
          </a:effectLst>
        </p:spPr>
        <p:txBody>
          <a:bodyPr lIns="216000" tIns="144000" rIns="216000" bIns="144000">
            <a:noAutofit/>
          </a:bodyPr>
          <a:lstStyle>
            <a:lvl1pPr marL="0" indent="0">
              <a:buNone/>
              <a:defRPr sz="715">
                <a:solidFill>
                  <a:schemeClr val="accent2"/>
                </a:solidFill>
              </a:defRPr>
            </a:lvl1pPr>
            <a:lvl2pPr marL="363500" indent="0">
              <a:buNone/>
              <a:defRPr/>
            </a:lvl2pPr>
            <a:lvl3pPr marL="727000" indent="0">
              <a:buNone/>
              <a:defRPr/>
            </a:lvl3pPr>
            <a:lvl4pPr marL="1090501" indent="0">
              <a:buNone/>
              <a:defRPr/>
            </a:lvl4pPr>
            <a:lvl5pPr marL="1454002" indent="0">
              <a:buNone/>
              <a:defRPr/>
            </a:lvl5pPr>
          </a:lstStyle>
          <a:p>
            <a:pPr lvl="0"/>
            <a:r>
              <a:rPr lang="fr-FR" noProof="0"/>
              <a:t>Cliquez pour modifier les styles du texte du masque</a:t>
            </a:r>
          </a:p>
        </p:txBody>
      </p:sp>
      <p:sp>
        <p:nvSpPr>
          <p:cNvPr id="160" name="Text Placeholder 10">
            <a:extLst>
              <a:ext uri="{FF2B5EF4-FFF2-40B4-BE49-F238E27FC236}">
                <a16:creationId xmlns:a16="http://schemas.microsoft.com/office/drawing/2014/main" id="{A245B5E7-50B1-4596-9AA3-A4EECE191A5E}"/>
              </a:ext>
            </a:extLst>
          </p:cNvPr>
          <p:cNvSpPr>
            <a:spLocks noGrp="1"/>
          </p:cNvSpPr>
          <p:nvPr>
            <p:ph type="body" sz="quarter" idx="40" hasCustomPrompt="1"/>
          </p:nvPr>
        </p:nvSpPr>
        <p:spPr>
          <a:xfrm>
            <a:off x="2410244" y="6213454"/>
            <a:ext cx="3744000" cy="360000"/>
          </a:xfrm>
          <a:prstGeom prst="chevron">
            <a:avLst/>
          </a:prstGeom>
          <a:solidFill>
            <a:schemeClr val="accent2"/>
          </a:solidFill>
        </p:spPr>
        <p:txBody>
          <a:bodyPr lIns="180000" tIns="180000" rIns="180000" bIns="180000" anchor="ctr">
            <a:noAutofit/>
          </a:bodyPr>
          <a:lstStyle>
            <a:lvl1pPr marL="0" indent="0" algn="ctr">
              <a:buNone/>
              <a:defRPr sz="1113" b="1">
                <a:solidFill>
                  <a:schemeClr val="bg1"/>
                </a:solidFill>
              </a:defRPr>
            </a:lvl1pPr>
            <a:lvl2pPr marL="363500" indent="0">
              <a:buNone/>
              <a:defRPr/>
            </a:lvl2pPr>
            <a:lvl3pPr marL="727000" indent="0">
              <a:buNone/>
              <a:defRPr/>
            </a:lvl3pPr>
            <a:lvl4pPr marL="1090501" indent="0">
              <a:buNone/>
              <a:defRPr/>
            </a:lvl4pPr>
            <a:lvl5pPr marL="1454002" indent="0">
              <a:buNone/>
              <a:defRPr/>
            </a:lvl5pPr>
          </a:lstStyle>
          <a:p>
            <a:pPr lvl="0"/>
            <a:r>
              <a:rPr lang="fr-FR" noProof="0"/>
              <a:t>Phase</a:t>
            </a:r>
          </a:p>
        </p:txBody>
      </p:sp>
      <p:sp>
        <p:nvSpPr>
          <p:cNvPr id="161" name="Text Placeholder 10">
            <a:extLst>
              <a:ext uri="{FF2B5EF4-FFF2-40B4-BE49-F238E27FC236}">
                <a16:creationId xmlns:a16="http://schemas.microsoft.com/office/drawing/2014/main" id="{3B005057-D670-4234-9254-F5B46B39C6A1}"/>
              </a:ext>
            </a:extLst>
          </p:cNvPr>
          <p:cNvSpPr>
            <a:spLocks noGrp="1"/>
          </p:cNvSpPr>
          <p:nvPr>
            <p:ph type="body" sz="quarter" idx="41"/>
          </p:nvPr>
        </p:nvSpPr>
        <p:spPr>
          <a:xfrm>
            <a:off x="6325756" y="5313454"/>
            <a:ext cx="3168000" cy="900000"/>
          </a:xfrm>
          <a:solidFill>
            <a:schemeClr val="accent3">
              <a:lumMod val="20000"/>
              <a:lumOff val="80000"/>
            </a:schemeClr>
          </a:solidFill>
        </p:spPr>
        <p:txBody>
          <a:bodyPr lIns="180000" tIns="144000" rIns="180000" bIns="144000">
            <a:noAutofit/>
          </a:bodyPr>
          <a:lstStyle>
            <a:lvl1pPr marL="0" indent="0">
              <a:buNone/>
              <a:defRPr sz="715">
                <a:solidFill>
                  <a:schemeClr val="accent3">
                    <a:lumMod val="50000"/>
                  </a:schemeClr>
                </a:solidFill>
              </a:defRPr>
            </a:lvl1pPr>
            <a:lvl2pPr marL="363500" indent="0">
              <a:buNone/>
              <a:defRPr/>
            </a:lvl2pPr>
            <a:lvl3pPr marL="727000" indent="0">
              <a:buNone/>
              <a:defRPr/>
            </a:lvl3pPr>
            <a:lvl4pPr marL="1090501" indent="0">
              <a:buNone/>
              <a:defRPr/>
            </a:lvl4pPr>
            <a:lvl5pPr marL="1454002" indent="0">
              <a:buNone/>
              <a:defRPr/>
            </a:lvl5pPr>
          </a:lstStyle>
          <a:p>
            <a:pPr lvl="0"/>
            <a:r>
              <a:rPr lang="fr-FR" noProof="0"/>
              <a:t>Cliquez pour modifier les styles du texte du masque</a:t>
            </a:r>
          </a:p>
        </p:txBody>
      </p:sp>
      <p:sp>
        <p:nvSpPr>
          <p:cNvPr id="162" name="Text Placeholder 10">
            <a:extLst>
              <a:ext uri="{FF2B5EF4-FFF2-40B4-BE49-F238E27FC236}">
                <a16:creationId xmlns:a16="http://schemas.microsoft.com/office/drawing/2014/main" id="{58DEA02D-617F-4297-963F-5C37DCF72AC4}"/>
              </a:ext>
            </a:extLst>
          </p:cNvPr>
          <p:cNvSpPr>
            <a:spLocks noGrp="1"/>
          </p:cNvSpPr>
          <p:nvPr>
            <p:ph type="body" sz="quarter" idx="42"/>
          </p:nvPr>
        </p:nvSpPr>
        <p:spPr>
          <a:xfrm>
            <a:off x="6266356" y="4413453"/>
            <a:ext cx="3286800" cy="900000"/>
          </a:xfrm>
          <a:prstGeom prst="roundRect">
            <a:avLst>
              <a:gd name="adj" fmla="val 3843"/>
            </a:avLst>
          </a:prstGeom>
          <a:solidFill>
            <a:schemeClr val="bg1"/>
          </a:solidFill>
          <a:effectLst>
            <a:outerShdw blurRad="254000" algn="ctr" rotWithShape="0">
              <a:prstClr val="black">
                <a:alpha val="15000"/>
              </a:prstClr>
            </a:outerShdw>
          </a:effectLst>
        </p:spPr>
        <p:txBody>
          <a:bodyPr lIns="216000" tIns="144000" rIns="216000" bIns="144000">
            <a:noAutofit/>
          </a:bodyPr>
          <a:lstStyle>
            <a:lvl1pPr marL="0" indent="0">
              <a:buNone/>
              <a:defRPr sz="715">
                <a:solidFill>
                  <a:schemeClr val="accent2"/>
                </a:solidFill>
              </a:defRPr>
            </a:lvl1pPr>
            <a:lvl2pPr marL="363500" indent="0">
              <a:buNone/>
              <a:defRPr/>
            </a:lvl2pPr>
            <a:lvl3pPr marL="727000" indent="0">
              <a:buNone/>
              <a:defRPr/>
            </a:lvl3pPr>
            <a:lvl4pPr marL="1090501" indent="0">
              <a:buNone/>
              <a:defRPr/>
            </a:lvl4pPr>
            <a:lvl5pPr marL="1454002" indent="0">
              <a:buNone/>
              <a:defRPr/>
            </a:lvl5pPr>
          </a:lstStyle>
          <a:p>
            <a:pPr lvl="0"/>
            <a:r>
              <a:rPr lang="fr-FR" noProof="0"/>
              <a:t>Cliquez pour modifier les styles du texte du masque</a:t>
            </a:r>
          </a:p>
        </p:txBody>
      </p:sp>
      <p:sp>
        <p:nvSpPr>
          <p:cNvPr id="163" name="Text Placeholder 10">
            <a:extLst>
              <a:ext uri="{FF2B5EF4-FFF2-40B4-BE49-F238E27FC236}">
                <a16:creationId xmlns:a16="http://schemas.microsoft.com/office/drawing/2014/main" id="{8A55B73C-EE75-4C8D-A193-70290B7F3929}"/>
              </a:ext>
            </a:extLst>
          </p:cNvPr>
          <p:cNvSpPr>
            <a:spLocks noGrp="1"/>
          </p:cNvSpPr>
          <p:nvPr>
            <p:ph type="body" sz="quarter" idx="43" hasCustomPrompt="1"/>
          </p:nvPr>
        </p:nvSpPr>
        <p:spPr>
          <a:xfrm>
            <a:off x="6037756" y="6213454"/>
            <a:ext cx="3744000" cy="360000"/>
          </a:xfrm>
          <a:prstGeom prst="chevron">
            <a:avLst/>
          </a:prstGeom>
          <a:solidFill>
            <a:schemeClr val="accent2"/>
          </a:solidFill>
        </p:spPr>
        <p:txBody>
          <a:bodyPr lIns="180000" tIns="180000" rIns="180000" bIns="180000" anchor="ctr">
            <a:noAutofit/>
          </a:bodyPr>
          <a:lstStyle>
            <a:lvl1pPr marL="0" indent="0" algn="ctr">
              <a:buNone/>
              <a:defRPr sz="1113" b="1">
                <a:solidFill>
                  <a:schemeClr val="bg1"/>
                </a:solidFill>
              </a:defRPr>
            </a:lvl1pPr>
            <a:lvl2pPr marL="363500" indent="0">
              <a:buNone/>
              <a:defRPr/>
            </a:lvl2pPr>
            <a:lvl3pPr marL="727000" indent="0">
              <a:buNone/>
              <a:defRPr/>
            </a:lvl3pPr>
            <a:lvl4pPr marL="1090501" indent="0">
              <a:buNone/>
              <a:defRPr/>
            </a:lvl4pPr>
            <a:lvl5pPr marL="1454002" indent="0">
              <a:buNone/>
              <a:defRPr/>
            </a:lvl5pPr>
          </a:lstStyle>
          <a:p>
            <a:pPr lvl="0"/>
            <a:r>
              <a:rPr lang="fr-FR" noProof="0"/>
              <a:t>Phase</a:t>
            </a:r>
          </a:p>
        </p:txBody>
      </p:sp>
      <p:sp>
        <p:nvSpPr>
          <p:cNvPr id="176" name="TextBox 175">
            <a:extLst>
              <a:ext uri="{FF2B5EF4-FFF2-40B4-BE49-F238E27FC236}">
                <a16:creationId xmlns:a16="http://schemas.microsoft.com/office/drawing/2014/main" id="{A254678C-6B53-4997-A2B3-CC59DF2F2B1F}"/>
              </a:ext>
            </a:extLst>
          </p:cNvPr>
          <p:cNvSpPr txBox="1"/>
          <p:nvPr/>
        </p:nvSpPr>
        <p:spPr>
          <a:xfrm>
            <a:off x="193501" y="5609566"/>
            <a:ext cx="784503" cy="244682"/>
          </a:xfrm>
          <a:prstGeom prst="rect">
            <a:avLst/>
          </a:prstGeom>
          <a:noFill/>
        </p:spPr>
        <p:txBody>
          <a:bodyPr wrap="square" lIns="0" tIns="0" rIns="0" bIns="0" rtlCol="0" anchor="t">
            <a:spAutoFit/>
          </a:bodyPr>
          <a:lstStyle/>
          <a:p>
            <a:pPr algn="l"/>
            <a:r>
              <a:rPr lang="fr-FR" sz="795" b="1" noProof="0">
                <a:solidFill>
                  <a:schemeClr val="accent3"/>
                </a:solidFill>
                <a:latin typeface="+mn-lt"/>
              </a:rPr>
              <a:t>Enjeux/</a:t>
            </a:r>
            <a:br>
              <a:rPr lang="fr-FR" sz="795" b="1" noProof="0">
                <a:solidFill>
                  <a:schemeClr val="accent3"/>
                </a:solidFill>
                <a:latin typeface="+mn-lt"/>
              </a:rPr>
            </a:br>
            <a:r>
              <a:rPr lang="fr-FR" sz="795" b="1" noProof="0">
                <a:solidFill>
                  <a:schemeClr val="accent3"/>
                </a:solidFill>
                <a:latin typeface="+mn-lt"/>
              </a:rPr>
              <a:t>Objectifs</a:t>
            </a:r>
          </a:p>
        </p:txBody>
      </p:sp>
      <p:sp>
        <p:nvSpPr>
          <p:cNvPr id="177" name="TextBox 176">
            <a:extLst>
              <a:ext uri="{FF2B5EF4-FFF2-40B4-BE49-F238E27FC236}">
                <a16:creationId xmlns:a16="http://schemas.microsoft.com/office/drawing/2014/main" id="{EED98FB8-376E-4EC2-A3F7-4D6C7273843B}"/>
              </a:ext>
            </a:extLst>
          </p:cNvPr>
          <p:cNvSpPr txBox="1"/>
          <p:nvPr/>
        </p:nvSpPr>
        <p:spPr>
          <a:xfrm>
            <a:off x="193501" y="4786510"/>
            <a:ext cx="784503" cy="122341"/>
          </a:xfrm>
          <a:prstGeom prst="rect">
            <a:avLst/>
          </a:prstGeom>
          <a:noFill/>
        </p:spPr>
        <p:txBody>
          <a:bodyPr wrap="square" lIns="0" tIns="0" rIns="0" bIns="0" rtlCol="0" anchor="t">
            <a:spAutoFit/>
          </a:bodyPr>
          <a:lstStyle/>
          <a:p>
            <a:pPr algn="l"/>
            <a:r>
              <a:rPr lang="fr-FR" sz="795" b="1" noProof="0">
                <a:solidFill>
                  <a:schemeClr val="accent2"/>
                </a:solidFill>
                <a:latin typeface="+mn-lt"/>
              </a:rPr>
              <a:t>Livrables </a:t>
            </a:r>
          </a:p>
        </p:txBody>
      </p:sp>
      <p:sp>
        <p:nvSpPr>
          <p:cNvPr id="180" name="TextBox 179">
            <a:extLst>
              <a:ext uri="{FF2B5EF4-FFF2-40B4-BE49-F238E27FC236}">
                <a16:creationId xmlns:a16="http://schemas.microsoft.com/office/drawing/2014/main" id="{4BE80FF4-E966-4067-9F58-65D1572F8768}"/>
              </a:ext>
            </a:extLst>
          </p:cNvPr>
          <p:cNvSpPr txBox="1"/>
          <p:nvPr/>
        </p:nvSpPr>
        <p:spPr>
          <a:xfrm>
            <a:off x="193501" y="2197100"/>
            <a:ext cx="784503" cy="244682"/>
          </a:xfrm>
          <a:prstGeom prst="rect">
            <a:avLst/>
          </a:prstGeom>
          <a:noFill/>
        </p:spPr>
        <p:txBody>
          <a:bodyPr wrap="square" lIns="0" tIns="0" rIns="0" bIns="0" rtlCol="0" anchor="t">
            <a:spAutoFit/>
          </a:bodyPr>
          <a:lstStyle/>
          <a:p>
            <a:pPr algn="l"/>
            <a:r>
              <a:rPr lang="fr-FR" sz="795" b="1" noProof="0">
                <a:solidFill>
                  <a:schemeClr val="accent3"/>
                </a:solidFill>
                <a:latin typeface="+mn-lt"/>
              </a:rPr>
              <a:t>Enjeux/</a:t>
            </a:r>
            <a:br>
              <a:rPr lang="fr-FR" sz="795" b="1" noProof="0">
                <a:solidFill>
                  <a:schemeClr val="accent3"/>
                </a:solidFill>
                <a:latin typeface="+mn-lt"/>
              </a:rPr>
            </a:br>
            <a:r>
              <a:rPr lang="fr-FR" sz="795" b="1" noProof="0">
                <a:solidFill>
                  <a:schemeClr val="accent3"/>
                </a:solidFill>
                <a:latin typeface="+mn-lt"/>
              </a:rPr>
              <a:t>Objectifs</a:t>
            </a:r>
          </a:p>
        </p:txBody>
      </p:sp>
      <p:sp>
        <p:nvSpPr>
          <p:cNvPr id="181" name="TextBox 180">
            <a:extLst>
              <a:ext uri="{FF2B5EF4-FFF2-40B4-BE49-F238E27FC236}">
                <a16:creationId xmlns:a16="http://schemas.microsoft.com/office/drawing/2014/main" id="{5A5C3C54-0402-4568-AB6A-C51CF282E2F5}"/>
              </a:ext>
            </a:extLst>
          </p:cNvPr>
          <p:cNvSpPr txBox="1"/>
          <p:nvPr/>
        </p:nvSpPr>
        <p:spPr>
          <a:xfrm>
            <a:off x="193501" y="3173806"/>
            <a:ext cx="784503" cy="122341"/>
          </a:xfrm>
          <a:prstGeom prst="rect">
            <a:avLst/>
          </a:prstGeom>
          <a:noFill/>
        </p:spPr>
        <p:txBody>
          <a:bodyPr wrap="square" lIns="0" tIns="0" rIns="0" bIns="0" rtlCol="0" anchor="t">
            <a:spAutoFit/>
          </a:bodyPr>
          <a:lstStyle/>
          <a:p>
            <a:pPr algn="l"/>
            <a:r>
              <a:rPr lang="fr-FR" sz="795" b="1" noProof="0">
                <a:solidFill>
                  <a:schemeClr val="accent2"/>
                </a:solidFill>
                <a:latin typeface="+mn-lt"/>
              </a:rPr>
              <a:t>Livrables </a:t>
            </a:r>
          </a:p>
        </p:txBody>
      </p:sp>
    </p:spTree>
    <p:extLst>
      <p:ext uri="{BB962C8B-B14F-4D97-AF65-F5344CB8AC3E}">
        <p14:creationId xmlns:p14="http://schemas.microsoft.com/office/powerpoint/2010/main" val="5924512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type="title">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8BAB244-D5D2-0364-E0EE-CAFFCEEAD901}"/>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70C7C0A6-B55D-B792-795E-D1A8FCB9227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24E9E8DB-32B0-9D87-F15B-F5F4D4B51BB6}"/>
              </a:ext>
            </a:extLst>
          </p:cNvPr>
          <p:cNvSpPr>
            <a:spLocks noGrp="1"/>
          </p:cNvSpPr>
          <p:nvPr>
            <p:ph type="dt" sz="half" idx="10"/>
          </p:nvPr>
        </p:nvSpPr>
        <p:spPr/>
        <p:txBody>
          <a:bodyPr/>
          <a:lstStyle/>
          <a:p>
            <a:fld id="{2D3BE209-DBD4-4492-9077-E38C7E5B6B43}" type="datetimeFigureOut">
              <a:rPr lang="fr-FR" smtClean="0"/>
              <a:t>15/12/2023</a:t>
            </a:fld>
            <a:endParaRPr lang="fr-FR"/>
          </a:p>
        </p:txBody>
      </p:sp>
      <p:sp>
        <p:nvSpPr>
          <p:cNvPr id="5" name="Espace réservé du pied de page 4">
            <a:extLst>
              <a:ext uri="{FF2B5EF4-FFF2-40B4-BE49-F238E27FC236}">
                <a16:creationId xmlns:a16="http://schemas.microsoft.com/office/drawing/2014/main" id="{F1A6D222-467F-16B1-6C2C-F65C0C45AC73}"/>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A4D6F9F3-BF82-1BA6-9C44-088E65628430}"/>
              </a:ext>
            </a:extLst>
          </p:cNvPr>
          <p:cNvSpPr>
            <a:spLocks noGrp="1"/>
          </p:cNvSpPr>
          <p:nvPr>
            <p:ph type="sldNum" sz="quarter" idx="12"/>
          </p:nvPr>
        </p:nvSpPr>
        <p:spPr/>
        <p:txBody>
          <a:bodyPr/>
          <a:lstStyle/>
          <a:p>
            <a:fld id="{A85F7885-98D8-4EB7-8A71-E3C67C99826C}" type="slidenum">
              <a:rPr lang="fr-FR" smtClean="0"/>
              <a:t>‹N°›</a:t>
            </a:fld>
            <a:endParaRPr lang="fr-FR"/>
          </a:p>
        </p:txBody>
      </p:sp>
    </p:spTree>
    <p:extLst>
      <p:ext uri="{BB962C8B-B14F-4D97-AF65-F5344CB8AC3E}">
        <p14:creationId xmlns:p14="http://schemas.microsoft.com/office/powerpoint/2010/main" val="4214760950"/>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Démarche (double)">
    <p:spTree>
      <p:nvGrpSpPr>
        <p:cNvPr id="1" name=""/>
        <p:cNvGrpSpPr/>
        <p:nvPr/>
      </p:nvGrpSpPr>
      <p:grpSpPr>
        <a:xfrm>
          <a:off x="0" y="0"/>
          <a:ext cx="0" cy="0"/>
          <a:chOff x="0" y="0"/>
          <a:chExt cx="0" cy="0"/>
        </a:xfrm>
      </p:grpSpPr>
      <p:pic>
        <p:nvPicPr>
          <p:cNvPr id="4" name="Graphic 3">
            <a:extLst>
              <a:ext uri="{FF2B5EF4-FFF2-40B4-BE49-F238E27FC236}">
                <a16:creationId xmlns:a16="http://schemas.microsoft.com/office/drawing/2014/main" id="{004CA1A5-3B70-4E88-BCBA-58D429422E4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780629" y="463156"/>
            <a:ext cx="985680" cy="134254"/>
          </a:xfrm>
          <a:prstGeom prst="rect">
            <a:avLst/>
          </a:prstGeom>
        </p:spPr>
      </p:pic>
      <p:sp>
        <p:nvSpPr>
          <p:cNvPr id="6" name="TextBox 5">
            <a:extLst>
              <a:ext uri="{FF2B5EF4-FFF2-40B4-BE49-F238E27FC236}">
                <a16:creationId xmlns:a16="http://schemas.microsoft.com/office/drawing/2014/main" id="{26AB52B7-24E5-4C2F-B755-35C61C311DAD}"/>
              </a:ext>
            </a:extLst>
          </p:cNvPr>
          <p:cNvSpPr txBox="1"/>
          <p:nvPr/>
        </p:nvSpPr>
        <p:spPr>
          <a:xfrm>
            <a:off x="11625245" y="6256346"/>
            <a:ext cx="141064" cy="220060"/>
          </a:xfrm>
          <a:prstGeom prst="rect">
            <a:avLst/>
          </a:prstGeom>
          <a:noFill/>
        </p:spPr>
        <p:txBody>
          <a:bodyPr wrap="square" lIns="0" tIns="0" rIns="0" bIns="0" rtlCol="0">
            <a:spAutoFit/>
          </a:bodyPr>
          <a:lstStyle/>
          <a:p>
            <a:pPr algn="r"/>
            <a:fld id="{F29A7B74-24C6-4C1D-AC24-988B454BF4AA}" type="slidenum">
              <a:rPr lang="fr-FR" sz="715" noProof="0" smtClean="0">
                <a:solidFill>
                  <a:schemeClr val="tx1"/>
                </a:solidFill>
              </a:rPr>
              <a:pPr algn="r"/>
              <a:t>‹N°›</a:t>
            </a:fld>
            <a:endParaRPr lang="fr-FR" sz="715" noProof="0">
              <a:solidFill>
                <a:schemeClr val="tx1"/>
              </a:solidFill>
            </a:endParaRPr>
          </a:p>
        </p:txBody>
      </p:sp>
      <p:cxnSp>
        <p:nvCxnSpPr>
          <p:cNvPr id="7" name="Straight Connector 6">
            <a:extLst>
              <a:ext uri="{FF2B5EF4-FFF2-40B4-BE49-F238E27FC236}">
                <a16:creationId xmlns:a16="http://schemas.microsoft.com/office/drawing/2014/main" id="{282E5A9E-E516-48DA-B76A-4B17CC6B14DC}"/>
              </a:ext>
            </a:extLst>
          </p:cNvPr>
          <p:cNvCxnSpPr>
            <a:cxnSpLocks/>
          </p:cNvCxnSpPr>
          <p:nvPr/>
        </p:nvCxnSpPr>
        <p:spPr>
          <a:xfrm>
            <a:off x="11867999" y="6325594"/>
            <a:ext cx="324001" cy="0"/>
          </a:xfrm>
          <a:prstGeom prst="line">
            <a:avLst/>
          </a:prstGeom>
          <a:ln cap="flat">
            <a:solidFill>
              <a:schemeClr val="accent1"/>
            </a:solidFill>
            <a:round/>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B09DBBA-1389-40AE-89C8-E26343DBF215}"/>
              </a:ext>
            </a:extLst>
          </p:cNvPr>
          <p:cNvSpPr>
            <a:spLocks noGrp="1"/>
          </p:cNvSpPr>
          <p:nvPr>
            <p:ph type="title" hasCustomPrompt="1"/>
          </p:nvPr>
        </p:nvSpPr>
        <p:spPr>
          <a:xfrm>
            <a:off x="1055691" y="746438"/>
            <a:ext cx="10080620" cy="360000"/>
          </a:xfrm>
          <a:prstGeom prst="rect">
            <a:avLst/>
          </a:prstGeom>
        </p:spPr>
        <p:txBody>
          <a:bodyPr lIns="0" tIns="0" rIns="0" bIns="0" anchor="t">
            <a:noAutofit/>
          </a:bodyPr>
          <a:lstStyle>
            <a:lvl1pPr>
              <a:lnSpc>
                <a:spcPct val="100000"/>
              </a:lnSpc>
              <a:defRPr sz="1908" b="1"/>
            </a:lvl1pPr>
          </a:lstStyle>
          <a:p>
            <a:r>
              <a:rPr lang="fr-FR" noProof="0"/>
              <a:t>Titre de slide</a:t>
            </a:r>
          </a:p>
        </p:txBody>
      </p:sp>
      <p:sp>
        <p:nvSpPr>
          <p:cNvPr id="11" name="Text Placeholder 10">
            <a:extLst>
              <a:ext uri="{FF2B5EF4-FFF2-40B4-BE49-F238E27FC236}">
                <a16:creationId xmlns:a16="http://schemas.microsoft.com/office/drawing/2014/main" id="{0C563CF6-50A6-48C4-A29C-1D45B197FE72}"/>
              </a:ext>
            </a:extLst>
          </p:cNvPr>
          <p:cNvSpPr>
            <a:spLocks noGrp="1"/>
          </p:cNvSpPr>
          <p:nvPr>
            <p:ph type="body" sz="quarter" idx="10"/>
          </p:nvPr>
        </p:nvSpPr>
        <p:spPr>
          <a:xfrm>
            <a:off x="884488" y="1902386"/>
            <a:ext cx="3168000" cy="900000"/>
          </a:xfrm>
          <a:solidFill>
            <a:schemeClr val="accent3">
              <a:lumMod val="20000"/>
              <a:lumOff val="80000"/>
            </a:schemeClr>
          </a:solidFill>
        </p:spPr>
        <p:txBody>
          <a:bodyPr lIns="180000" tIns="144000" rIns="180000" bIns="144000">
            <a:noAutofit/>
          </a:bodyPr>
          <a:lstStyle>
            <a:lvl1pPr marL="0" indent="0">
              <a:buNone/>
              <a:defRPr sz="715">
                <a:solidFill>
                  <a:schemeClr val="accent3">
                    <a:lumMod val="50000"/>
                  </a:schemeClr>
                </a:solidFill>
              </a:defRPr>
            </a:lvl1pPr>
            <a:lvl2pPr marL="363500" indent="0">
              <a:buNone/>
              <a:defRPr/>
            </a:lvl2pPr>
            <a:lvl3pPr marL="727000" indent="0">
              <a:buNone/>
              <a:defRPr/>
            </a:lvl3pPr>
            <a:lvl4pPr marL="1090501" indent="0">
              <a:buNone/>
              <a:defRPr/>
            </a:lvl4pPr>
            <a:lvl5pPr marL="1454002" indent="0">
              <a:buNone/>
              <a:defRPr/>
            </a:lvl5pPr>
          </a:lstStyle>
          <a:p>
            <a:pPr lvl="0"/>
            <a:r>
              <a:rPr lang="fr-FR" noProof="0"/>
              <a:t>Cliquez pour modifier les styles du texte du masque</a:t>
            </a:r>
          </a:p>
        </p:txBody>
      </p:sp>
      <p:sp>
        <p:nvSpPr>
          <p:cNvPr id="45" name="Text Placeholder 10">
            <a:extLst>
              <a:ext uri="{FF2B5EF4-FFF2-40B4-BE49-F238E27FC236}">
                <a16:creationId xmlns:a16="http://schemas.microsoft.com/office/drawing/2014/main" id="{0FB6A1ED-A43C-42BE-9DEC-CACB146207F0}"/>
              </a:ext>
            </a:extLst>
          </p:cNvPr>
          <p:cNvSpPr>
            <a:spLocks noGrp="1"/>
          </p:cNvSpPr>
          <p:nvPr>
            <p:ph type="body" sz="quarter" idx="13"/>
          </p:nvPr>
        </p:nvSpPr>
        <p:spPr>
          <a:xfrm>
            <a:off x="825088" y="2802386"/>
            <a:ext cx="3286800" cy="900000"/>
          </a:xfrm>
          <a:prstGeom prst="roundRect">
            <a:avLst>
              <a:gd name="adj" fmla="val 3843"/>
            </a:avLst>
          </a:prstGeom>
          <a:solidFill>
            <a:schemeClr val="bg1"/>
          </a:solidFill>
          <a:effectLst>
            <a:outerShdw blurRad="254000" algn="ctr" rotWithShape="0">
              <a:prstClr val="black">
                <a:alpha val="15000"/>
              </a:prstClr>
            </a:outerShdw>
          </a:effectLst>
        </p:spPr>
        <p:txBody>
          <a:bodyPr lIns="216000" tIns="144000" rIns="216000" bIns="144000">
            <a:noAutofit/>
          </a:bodyPr>
          <a:lstStyle>
            <a:lvl1pPr marL="0" indent="0">
              <a:buNone/>
              <a:defRPr sz="715">
                <a:solidFill>
                  <a:schemeClr val="accent2"/>
                </a:solidFill>
              </a:defRPr>
            </a:lvl1pPr>
            <a:lvl2pPr marL="363500" indent="0">
              <a:buNone/>
              <a:defRPr/>
            </a:lvl2pPr>
            <a:lvl3pPr marL="727000" indent="0">
              <a:buNone/>
              <a:defRPr/>
            </a:lvl3pPr>
            <a:lvl4pPr marL="1090501" indent="0">
              <a:buNone/>
              <a:defRPr/>
            </a:lvl4pPr>
            <a:lvl5pPr marL="1454002" indent="0">
              <a:buNone/>
              <a:defRPr/>
            </a:lvl5pPr>
          </a:lstStyle>
          <a:p>
            <a:pPr lvl="0"/>
            <a:r>
              <a:rPr lang="fr-FR" noProof="0"/>
              <a:t>Cliquez pour modifier les styles du texte du masque</a:t>
            </a:r>
          </a:p>
        </p:txBody>
      </p:sp>
      <p:sp>
        <p:nvSpPr>
          <p:cNvPr id="167" name="Freeform: Shape 166">
            <a:extLst>
              <a:ext uri="{FF2B5EF4-FFF2-40B4-BE49-F238E27FC236}">
                <a16:creationId xmlns:a16="http://schemas.microsoft.com/office/drawing/2014/main" id="{B4F4E6F7-2F9A-413A-ACF9-5A15227B20D7}"/>
              </a:ext>
            </a:extLst>
          </p:cNvPr>
          <p:cNvSpPr/>
          <p:nvPr/>
        </p:nvSpPr>
        <p:spPr>
          <a:xfrm>
            <a:off x="2" y="3554582"/>
            <a:ext cx="11991817" cy="1041864"/>
          </a:xfrm>
          <a:custGeom>
            <a:avLst/>
            <a:gdLst>
              <a:gd name="connsiteX0" fmla="*/ 11381017 w 11991817"/>
              <a:gd name="connsiteY0" fmla="*/ 0 h 1041864"/>
              <a:gd name="connsiteX1" fmla="*/ 11989920 w 11991817"/>
              <a:gd name="connsiteY1" fmla="*/ 520122 h 1041864"/>
              <a:gd name="connsiteX2" fmla="*/ 11991817 w 11991817"/>
              <a:gd name="connsiteY2" fmla="*/ 520122 h 1041864"/>
              <a:gd name="connsiteX3" fmla="*/ 11990869 w 11991817"/>
              <a:gd name="connsiteY3" fmla="*/ 520932 h 1041864"/>
              <a:gd name="connsiteX4" fmla="*/ 11991817 w 11991817"/>
              <a:gd name="connsiteY4" fmla="*/ 521742 h 1041864"/>
              <a:gd name="connsiteX5" fmla="*/ 11989920 w 11991817"/>
              <a:gd name="connsiteY5" fmla="*/ 521742 h 1041864"/>
              <a:gd name="connsiteX6" fmla="*/ 11381017 w 11991817"/>
              <a:gd name="connsiteY6" fmla="*/ 1041864 h 1041864"/>
              <a:gd name="connsiteX7" fmla="*/ 11455908 w 11991817"/>
              <a:gd name="connsiteY7" fmla="*/ 795371 h 1041864"/>
              <a:gd name="connsiteX8" fmla="*/ 1 w 11991817"/>
              <a:gd name="connsiteY8" fmla="*/ 795371 h 1041864"/>
              <a:gd name="connsiteX9" fmla="*/ 1 w 11991817"/>
              <a:gd name="connsiteY9" fmla="*/ 712491 h 1041864"/>
              <a:gd name="connsiteX10" fmla="*/ 0 w 11991817"/>
              <a:gd name="connsiteY10" fmla="*/ 712491 h 1041864"/>
              <a:gd name="connsiteX11" fmla="*/ 0 w 11991817"/>
              <a:gd name="connsiteY11" fmla="*/ 521742 h 1041864"/>
              <a:gd name="connsiteX12" fmla="*/ 0 w 11991817"/>
              <a:gd name="connsiteY12" fmla="*/ 520122 h 1041864"/>
              <a:gd name="connsiteX13" fmla="*/ 0 w 11991817"/>
              <a:gd name="connsiteY13" fmla="*/ 329373 h 1041864"/>
              <a:gd name="connsiteX14" fmla="*/ 1 w 11991817"/>
              <a:gd name="connsiteY14" fmla="*/ 329373 h 1041864"/>
              <a:gd name="connsiteX15" fmla="*/ 1 w 11991817"/>
              <a:gd name="connsiteY15" fmla="*/ 246493 h 1041864"/>
              <a:gd name="connsiteX16" fmla="*/ 11455908 w 11991817"/>
              <a:gd name="connsiteY16" fmla="*/ 246493 h 10418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1991817" h="1041864">
                <a:moveTo>
                  <a:pt x="11381017" y="0"/>
                </a:moveTo>
                <a:lnTo>
                  <a:pt x="11989920" y="520122"/>
                </a:lnTo>
                <a:lnTo>
                  <a:pt x="11991817" y="520122"/>
                </a:lnTo>
                <a:lnTo>
                  <a:pt x="11990869" y="520932"/>
                </a:lnTo>
                <a:lnTo>
                  <a:pt x="11991817" y="521742"/>
                </a:lnTo>
                <a:lnTo>
                  <a:pt x="11989920" y="521742"/>
                </a:lnTo>
                <a:lnTo>
                  <a:pt x="11381017" y="1041864"/>
                </a:lnTo>
                <a:lnTo>
                  <a:pt x="11455908" y="795371"/>
                </a:lnTo>
                <a:lnTo>
                  <a:pt x="1" y="795371"/>
                </a:lnTo>
                <a:lnTo>
                  <a:pt x="1" y="712491"/>
                </a:lnTo>
                <a:lnTo>
                  <a:pt x="0" y="712491"/>
                </a:lnTo>
                <a:lnTo>
                  <a:pt x="0" y="521742"/>
                </a:lnTo>
                <a:lnTo>
                  <a:pt x="0" y="520122"/>
                </a:lnTo>
                <a:lnTo>
                  <a:pt x="0" y="329373"/>
                </a:lnTo>
                <a:lnTo>
                  <a:pt x="1" y="329373"/>
                </a:lnTo>
                <a:lnTo>
                  <a:pt x="1" y="246493"/>
                </a:lnTo>
                <a:lnTo>
                  <a:pt x="11455908" y="24649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fr-FR" sz="1431" noProof="0"/>
          </a:p>
        </p:txBody>
      </p:sp>
      <p:grpSp>
        <p:nvGrpSpPr>
          <p:cNvPr id="10" name="Group 9">
            <a:extLst>
              <a:ext uri="{FF2B5EF4-FFF2-40B4-BE49-F238E27FC236}">
                <a16:creationId xmlns:a16="http://schemas.microsoft.com/office/drawing/2014/main" id="{A3C9F703-A0E9-43FB-9E17-7811F6752133}"/>
              </a:ext>
            </a:extLst>
          </p:cNvPr>
          <p:cNvGrpSpPr/>
          <p:nvPr/>
        </p:nvGrpSpPr>
        <p:grpSpPr>
          <a:xfrm>
            <a:off x="1" y="3859862"/>
            <a:ext cx="11558015" cy="431307"/>
            <a:chOff x="0" y="5745974"/>
            <a:chExt cx="11558015" cy="431307"/>
          </a:xfrm>
        </p:grpSpPr>
        <p:sp>
          <p:nvSpPr>
            <p:cNvPr id="68" name="Isosceles Triangle 67">
              <a:extLst>
                <a:ext uri="{FF2B5EF4-FFF2-40B4-BE49-F238E27FC236}">
                  <a16:creationId xmlns:a16="http://schemas.microsoft.com/office/drawing/2014/main" id="{B1AEF7B8-8B93-4A79-AFEA-6ACDBFA4CA38}"/>
                </a:ext>
              </a:extLst>
            </p:cNvPr>
            <p:cNvSpPr/>
            <p:nvPr/>
          </p:nvSpPr>
          <p:spPr>
            <a:xfrm rot="5400000">
              <a:off x="-83977" y="5829951"/>
              <a:ext cx="431302" cy="263347"/>
            </a:xfrm>
            <a:prstGeom prst="triangle">
              <a:avLst/>
            </a:prstGeom>
            <a:gradFill>
              <a:gsLst>
                <a:gs pos="0">
                  <a:schemeClr val="bg1">
                    <a:alpha val="15000"/>
                  </a:schemeClr>
                </a:gs>
                <a:gs pos="100000">
                  <a:schemeClr val="bg1">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31" noProof="0"/>
            </a:p>
          </p:txBody>
        </p:sp>
        <p:sp>
          <p:nvSpPr>
            <p:cNvPr id="69" name="Isosceles Triangle 68">
              <a:extLst>
                <a:ext uri="{FF2B5EF4-FFF2-40B4-BE49-F238E27FC236}">
                  <a16:creationId xmlns:a16="http://schemas.microsoft.com/office/drawing/2014/main" id="{86C99DA9-000C-4743-A4BA-9D2F3C814C81}"/>
                </a:ext>
              </a:extLst>
            </p:cNvPr>
            <p:cNvSpPr/>
            <p:nvPr/>
          </p:nvSpPr>
          <p:spPr>
            <a:xfrm rot="5400000">
              <a:off x="98195" y="5829952"/>
              <a:ext cx="431302" cy="263347"/>
            </a:xfrm>
            <a:prstGeom prst="triangle">
              <a:avLst/>
            </a:prstGeom>
            <a:gradFill>
              <a:gsLst>
                <a:gs pos="0">
                  <a:schemeClr val="bg1">
                    <a:alpha val="15000"/>
                  </a:schemeClr>
                </a:gs>
                <a:gs pos="100000">
                  <a:schemeClr val="bg1">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31" noProof="0"/>
            </a:p>
          </p:txBody>
        </p:sp>
        <p:sp>
          <p:nvSpPr>
            <p:cNvPr id="70" name="Isosceles Triangle 69">
              <a:extLst>
                <a:ext uri="{FF2B5EF4-FFF2-40B4-BE49-F238E27FC236}">
                  <a16:creationId xmlns:a16="http://schemas.microsoft.com/office/drawing/2014/main" id="{78D61411-0015-4940-A0A6-CA7DB3E93BCB}"/>
                </a:ext>
              </a:extLst>
            </p:cNvPr>
            <p:cNvSpPr/>
            <p:nvPr/>
          </p:nvSpPr>
          <p:spPr>
            <a:xfrm rot="5400000">
              <a:off x="280368" y="5829952"/>
              <a:ext cx="431302" cy="263347"/>
            </a:xfrm>
            <a:prstGeom prst="triangle">
              <a:avLst/>
            </a:prstGeom>
            <a:gradFill>
              <a:gsLst>
                <a:gs pos="0">
                  <a:schemeClr val="bg1">
                    <a:alpha val="15000"/>
                  </a:schemeClr>
                </a:gs>
                <a:gs pos="100000">
                  <a:schemeClr val="bg1">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31" noProof="0"/>
            </a:p>
          </p:txBody>
        </p:sp>
        <p:sp>
          <p:nvSpPr>
            <p:cNvPr id="71" name="Isosceles Triangle 70">
              <a:extLst>
                <a:ext uri="{FF2B5EF4-FFF2-40B4-BE49-F238E27FC236}">
                  <a16:creationId xmlns:a16="http://schemas.microsoft.com/office/drawing/2014/main" id="{C661740B-C835-4ED1-93D9-12B1CF64966C}"/>
                </a:ext>
              </a:extLst>
            </p:cNvPr>
            <p:cNvSpPr/>
            <p:nvPr/>
          </p:nvSpPr>
          <p:spPr>
            <a:xfrm rot="5400000">
              <a:off x="462540" y="5829953"/>
              <a:ext cx="431302" cy="263347"/>
            </a:xfrm>
            <a:prstGeom prst="triangle">
              <a:avLst/>
            </a:prstGeom>
            <a:gradFill>
              <a:gsLst>
                <a:gs pos="0">
                  <a:schemeClr val="bg1">
                    <a:alpha val="15000"/>
                  </a:schemeClr>
                </a:gs>
                <a:gs pos="100000">
                  <a:schemeClr val="bg1">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31" noProof="0"/>
            </a:p>
          </p:txBody>
        </p:sp>
        <p:sp>
          <p:nvSpPr>
            <p:cNvPr id="72" name="Isosceles Triangle 71">
              <a:extLst>
                <a:ext uri="{FF2B5EF4-FFF2-40B4-BE49-F238E27FC236}">
                  <a16:creationId xmlns:a16="http://schemas.microsoft.com/office/drawing/2014/main" id="{C0F3C33F-5335-4D03-BA4E-41CD643714C9}"/>
                </a:ext>
              </a:extLst>
            </p:cNvPr>
            <p:cNvSpPr/>
            <p:nvPr/>
          </p:nvSpPr>
          <p:spPr>
            <a:xfrm rot="5400000">
              <a:off x="644713" y="5829951"/>
              <a:ext cx="431302" cy="263347"/>
            </a:xfrm>
            <a:prstGeom prst="triangle">
              <a:avLst/>
            </a:prstGeom>
            <a:gradFill>
              <a:gsLst>
                <a:gs pos="0">
                  <a:schemeClr val="bg1">
                    <a:alpha val="15000"/>
                  </a:schemeClr>
                </a:gs>
                <a:gs pos="100000">
                  <a:schemeClr val="bg1">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31" noProof="0"/>
            </a:p>
          </p:txBody>
        </p:sp>
        <p:sp>
          <p:nvSpPr>
            <p:cNvPr id="73" name="Isosceles Triangle 72">
              <a:extLst>
                <a:ext uri="{FF2B5EF4-FFF2-40B4-BE49-F238E27FC236}">
                  <a16:creationId xmlns:a16="http://schemas.microsoft.com/office/drawing/2014/main" id="{2299950D-ACDB-4AB9-9578-0AE0B9F5717A}"/>
                </a:ext>
              </a:extLst>
            </p:cNvPr>
            <p:cNvSpPr/>
            <p:nvPr/>
          </p:nvSpPr>
          <p:spPr>
            <a:xfrm rot="5400000">
              <a:off x="826885" y="5829953"/>
              <a:ext cx="431302" cy="263347"/>
            </a:xfrm>
            <a:prstGeom prst="triangle">
              <a:avLst/>
            </a:prstGeom>
            <a:gradFill>
              <a:gsLst>
                <a:gs pos="0">
                  <a:schemeClr val="bg1">
                    <a:alpha val="15000"/>
                  </a:schemeClr>
                </a:gs>
                <a:gs pos="100000">
                  <a:schemeClr val="bg1">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31" noProof="0"/>
            </a:p>
          </p:txBody>
        </p:sp>
        <p:sp>
          <p:nvSpPr>
            <p:cNvPr id="74" name="Isosceles Triangle 73">
              <a:extLst>
                <a:ext uri="{FF2B5EF4-FFF2-40B4-BE49-F238E27FC236}">
                  <a16:creationId xmlns:a16="http://schemas.microsoft.com/office/drawing/2014/main" id="{B36F10E0-0D9B-4252-9ACD-142B0770B290}"/>
                </a:ext>
              </a:extLst>
            </p:cNvPr>
            <p:cNvSpPr/>
            <p:nvPr/>
          </p:nvSpPr>
          <p:spPr>
            <a:xfrm rot="5400000">
              <a:off x="1009057" y="5829953"/>
              <a:ext cx="431302" cy="263347"/>
            </a:xfrm>
            <a:prstGeom prst="triangle">
              <a:avLst/>
            </a:prstGeom>
            <a:gradFill>
              <a:gsLst>
                <a:gs pos="0">
                  <a:schemeClr val="bg1">
                    <a:alpha val="15000"/>
                  </a:schemeClr>
                </a:gs>
                <a:gs pos="100000">
                  <a:schemeClr val="bg1">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31" noProof="0"/>
            </a:p>
          </p:txBody>
        </p:sp>
        <p:sp>
          <p:nvSpPr>
            <p:cNvPr id="75" name="Isosceles Triangle 74">
              <a:extLst>
                <a:ext uri="{FF2B5EF4-FFF2-40B4-BE49-F238E27FC236}">
                  <a16:creationId xmlns:a16="http://schemas.microsoft.com/office/drawing/2014/main" id="{A949441D-CE06-44D2-A1AF-F75C3068E0F0}"/>
                </a:ext>
              </a:extLst>
            </p:cNvPr>
            <p:cNvSpPr/>
            <p:nvPr/>
          </p:nvSpPr>
          <p:spPr>
            <a:xfrm rot="5400000">
              <a:off x="1191230" y="5829953"/>
              <a:ext cx="431302" cy="263347"/>
            </a:xfrm>
            <a:prstGeom prst="triangle">
              <a:avLst/>
            </a:prstGeom>
            <a:gradFill>
              <a:gsLst>
                <a:gs pos="0">
                  <a:schemeClr val="bg1">
                    <a:alpha val="15000"/>
                  </a:schemeClr>
                </a:gs>
                <a:gs pos="100000">
                  <a:schemeClr val="bg1">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31" noProof="0"/>
            </a:p>
          </p:txBody>
        </p:sp>
        <p:sp>
          <p:nvSpPr>
            <p:cNvPr id="76" name="Isosceles Triangle 75">
              <a:extLst>
                <a:ext uri="{FF2B5EF4-FFF2-40B4-BE49-F238E27FC236}">
                  <a16:creationId xmlns:a16="http://schemas.microsoft.com/office/drawing/2014/main" id="{B1385E46-9C8A-4865-943C-1FBFE216697D}"/>
                </a:ext>
              </a:extLst>
            </p:cNvPr>
            <p:cNvSpPr/>
            <p:nvPr/>
          </p:nvSpPr>
          <p:spPr>
            <a:xfrm rot="5400000">
              <a:off x="1373402" y="5829952"/>
              <a:ext cx="431302" cy="263347"/>
            </a:xfrm>
            <a:prstGeom prst="triangle">
              <a:avLst/>
            </a:prstGeom>
            <a:gradFill>
              <a:gsLst>
                <a:gs pos="0">
                  <a:schemeClr val="bg1">
                    <a:alpha val="15000"/>
                  </a:schemeClr>
                </a:gs>
                <a:gs pos="100000">
                  <a:schemeClr val="bg1">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31" noProof="0"/>
            </a:p>
          </p:txBody>
        </p:sp>
        <p:sp>
          <p:nvSpPr>
            <p:cNvPr id="77" name="Isosceles Triangle 76">
              <a:extLst>
                <a:ext uri="{FF2B5EF4-FFF2-40B4-BE49-F238E27FC236}">
                  <a16:creationId xmlns:a16="http://schemas.microsoft.com/office/drawing/2014/main" id="{4E11FB68-F86C-43B7-8A5E-B020A38AC6A1}"/>
                </a:ext>
              </a:extLst>
            </p:cNvPr>
            <p:cNvSpPr/>
            <p:nvPr/>
          </p:nvSpPr>
          <p:spPr>
            <a:xfrm rot="5400000">
              <a:off x="1555575" y="5829953"/>
              <a:ext cx="431302" cy="263347"/>
            </a:xfrm>
            <a:prstGeom prst="triangle">
              <a:avLst/>
            </a:prstGeom>
            <a:gradFill>
              <a:gsLst>
                <a:gs pos="0">
                  <a:schemeClr val="bg1">
                    <a:alpha val="15000"/>
                  </a:schemeClr>
                </a:gs>
                <a:gs pos="100000">
                  <a:schemeClr val="bg1">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31" noProof="0"/>
            </a:p>
          </p:txBody>
        </p:sp>
        <p:sp>
          <p:nvSpPr>
            <p:cNvPr id="78" name="Isosceles Triangle 77">
              <a:extLst>
                <a:ext uri="{FF2B5EF4-FFF2-40B4-BE49-F238E27FC236}">
                  <a16:creationId xmlns:a16="http://schemas.microsoft.com/office/drawing/2014/main" id="{16F4DA81-06DA-4537-8730-F42404FC6AE1}"/>
                </a:ext>
              </a:extLst>
            </p:cNvPr>
            <p:cNvSpPr/>
            <p:nvPr/>
          </p:nvSpPr>
          <p:spPr>
            <a:xfrm rot="5400000">
              <a:off x="1737747" y="5829953"/>
              <a:ext cx="431302" cy="263347"/>
            </a:xfrm>
            <a:prstGeom prst="triangle">
              <a:avLst/>
            </a:prstGeom>
            <a:gradFill>
              <a:gsLst>
                <a:gs pos="0">
                  <a:schemeClr val="bg1">
                    <a:alpha val="15000"/>
                  </a:schemeClr>
                </a:gs>
                <a:gs pos="100000">
                  <a:schemeClr val="bg1">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31" noProof="0"/>
            </a:p>
          </p:txBody>
        </p:sp>
        <p:sp>
          <p:nvSpPr>
            <p:cNvPr id="79" name="Isosceles Triangle 78">
              <a:extLst>
                <a:ext uri="{FF2B5EF4-FFF2-40B4-BE49-F238E27FC236}">
                  <a16:creationId xmlns:a16="http://schemas.microsoft.com/office/drawing/2014/main" id="{BBFF73C7-0F80-4705-8015-1C7766DF77B1}"/>
                </a:ext>
              </a:extLst>
            </p:cNvPr>
            <p:cNvSpPr/>
            <p:nvPr/>
          </p:nvSpPr>
          <p:spPr>
            <a:xfrm rot="5400000">
              <a:off x="1919920" y="5829954"/>
              <a:ext cx="431302" cy="263347"/>
            </a:xfrm>
            <a:prstGeom prst="triangle">
              <a:avLst/>
            </a:prstGeom>
            <a:gradFill>
              <a:gsLst>
                <a:gs pos="0">
                  <a:schemeClr val="bg1">
                    <a:alpha val="15000"/>
                  </a:schemeClr>
                </a:gs>
                <a:gs pos="100000">
                  <a:schemeClr val="bg1">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31" noProof="0"/>
            </a:p>
          </p:txBody>
        </p:sp>
        <p:sp>
          <p:nvSpPr>
            <p:cNvPr id="80" name="Isosceles Triangle 79">
              <a:extLst>
                <a:ext uri="{FF2B5EF4-FFF2-40B4-BE49-F238E27FC236}">
                  <a16:creationId xmlns:a16="http://schemas.microsoft.com/office/drawing/2014/main" id="{1961CF33-1F63-457E-BA85-D087195A8F89}"/>
                </a:ext>
              </a:extLst>
            </p:cNvPr>
            <p:cNvSpPr/>
            <p:nvPr/>
          </p:nvSpPr>
          <p:spPr>
            <a:xfrm rot="5400000">
              <a:off x="2102092" y="5829951"/>
              <a:ext cx="431302" cy="263347"/>
            </a:xfrm>
            <a:prstGeom prst="triangle">
              <a:avLst/>
            </a:prstGeom>
            <a:gradFill>
              <a:gsLst>
                <a:gs pos="0">
                  <a:schemeClr val="bg1">
                    <a:alpha val="15000"/>
                  </a:schemeClr>
                </a:gs>
                <a:gs pos="100000">
                  <a:schemeClr val="bg1">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31" noProof="0"/>
            </a:p>
          </p:txBody>
        </p:sp>
        <p:sp>
          <p:nvSpPr>
            <p:cNvPr id="81" name="Isosceles Triangle 80">
              <a:extLst>
                <a:ext uri="{FF2B5EF4-FFF2-40B4-BE49-F238E27FC236}">
                  <a16:creationId xmlns:a16="http://schemas.microsoft.com/office/drawing/2014/main" id="{B7F21C0F-08AF-4863-A5CC-0D4B872D2BDE}"/>
                </a:ext>
              </a:extLst>
            </p:cNvPr>
            <p:cNvSpPr/>
            <p:nvPr/>
          </p:nvSpPr>
          <p:spPr>
            <a:xfrm rot="5400000">
              <a:off x="2284264" y="5829953"/>
              <a:ext cx="431302" cy="263347"/>
            </a:xfrm>
            <a:prstGeom prst="triangle">
              <a:avLst/>
            </a:prstGeom>
            <a:gradFill>
              <a:gsLst>
                <a:gs pos="0">
                  <a:schemeClr val="bg1">
                    <a:alpha val="15000"/>
                  </a:schemeClr>
                </a:gs>
                <a:gs pos="100000">
                  <a:schemeClr val="bg1">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31" noProof="0"/>
            </a:p>
          </p:txBody>
        </p:sp>
        <p:sp>
          <p:nvSpPr>
            <p:cNvPr id="82" name="Isosceles Triangle 81">
              <a:extLst>
                <a:ext uri="{FF2B5EF4-FFF2-40B4-BE49-F238E27FC236}">
                  <a16:creationId xmlns:a16="http://schemas.microsoft.com/office/drawing/2014/main" id="{779AC345-37E0-4656-AED3-C74199D801F3}"/>
                </a:ext>
              </a:extLst>
            </p:cNvPr>
            <p:cNvSpPr/>
            <p:nvPr/>
          </p:nvSpPr>
          <p:spPr>
            <a:xfrm rot="5400000">
              <a:off x="2466437" y="5829953"/>
              <a:ext cx="431302" cy="263347"/>
            </a:xfrm>
            <a:prstGeom prst="triangle">
              <a:avLst/>
            </a:prstGeom>
            <a:gradFill>
              <a:gsLst>
                <a:gs pos="0">
                  <a:schemeClr val="bg1">
                    <a:alpha val="15000"/>
                  </a:schemeClr>
                </a:gs>
                <a:gs pos="100000">
                  <a:schemeClr val="bg1">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31" noProof="0"/>
            </a:p>
          </p:txBody>
        </p:sp>
        <p:sp>
          <p:nvSpPr>
            <p:cNvPr id="83" name="Isosceles Triangle 82">
              <a:extLst>
                <a:ext uri="{FF2B5EF4-FFF2-40B4-BE49-F238E27FC236}">
                  <a16:creationId xmlns:a16="http://schemas.microsoft.com/office/drawing/2014/main" id="{261A54EE-7E23-477A-A808-00CA4D19A2F0}"/>
                </a:ext>
              </a:extLst>
            </p:cNvPr>
            <p:cNvSpPr/>
            <p:nvPr/>
          </p:nvSpPr>
          <p:spPr>
            <a:xfrm rot="5400000">
              <a:off x="2648609" y="5829953"/>
              <a:ext cx="431302" cy="263347"/>
            </a:xfrm>
            <a:prstGeom prst="triangle">
              <a:avLst/>
            </a:prstGeom>
            <a:gradFill>
              <a:gsLst>
                <a:gs pos="0">
                  <a:schemeClr val="bg1">
                    <a:alpha val="15000"/>
                  </a:schemeClr>
                </a:gs>
                <a:gs pos="100000">
                  <a:schemeClr val="bg1">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31" noProof="0"/>
            </a:p>
          </p:txBody>
        </p:sp>
        <p:sp>
          <p:nvSpPr>
            <p:cNvPr id="84" name="Isosceles Triangle 83">
              <a:extLst>
                <a:ext uri="{FF2B5EF4-FFF2-40B4-BE49-F238E27FC236}">
                  <a16:creationId xmlns:a16="http://schemas.microsoft.com/office/drawing/2014/main" id="{D58D9F9A-055C-4634-9ABD-BE0CD95AF1E1}"/>
                </a:ext>
              </a:extLst>
            </p:cNvPr>
            <p:cNvSpPr/>
            <p:nvPr/>
          </p:nvSpPr>
          <p:spPr>
            <a:xfrm rot="5400000">
              <a:off x="2830782" y="5829952"/>
              <a:ext cx="431302" cy="263347"/>
            </a:xfrm>
            <a:prstGeom prst="triangle">
              <a:avLst/>
            </a:prstGeom>
            <a:gradFill>
              <a:gsLst>
                <a:gs pos="0">
                  <a:schemeClr val="bg1">
                    <a:alpha val="15000"/>
                  </a:schemeClr>
                </a:gs>
                <a:gs pos="100000">
                  <a:schemeClr val="bg1">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31" noProof="0"/>
            </a:p>
          </p:txBody>
        </p:sp>
        <p:sp>
          <p:nvSpPr>
            <p:cNvPr id="85" name="Isosceles Triangle 84">
              <a:extLst>
                <a:ext uri="{FF2B5EF4-FFF2-40B4-BE49-F238E27FC236}">
                  <a16:creationId xmlns:a16="http://schemas.microsoft.com/office/drawing/2014/main" id="{A5EF537B-794F-4AE2-A1F6-034DE75876C7}"/>
                </a:ext>
              </a:extLst>
            </p:cNvPr>
            <p:cNvSpPr/>
            <p:nvPr/>
          </p:nvSpPr>
          <p:spPr>
            <a:xfrm rot="5400000">
              <a:off x="3012954" y="5829953"/>
              <a:ext cx="431302" cy="263347"/>
            </a:xfrm>
            <a:prstGeom prst="triangle">
              <a:avLst/>
            </a:prstGeom>
            <a:gradFill>
              <a:gsLst>
                <a:gs pos="0">
                  <a:schemeClr val="bg1">
                    <a:alpha val="15000"/>
                  </a:schemeClr>
                </a:gs>
                <a:gs pos="100000">
                  <a:schemeClr val="bg1">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31" noProof="0"/>
            </a:p>
          </p:txBody>
        </p:sp>
        <p:sp>
          <p:nvSpPr>
            <p:cNvPr id="86" name="Isosceles Triangle 85">
              <a:extLst>
                <a:ext uri="{FF2B5EF4-FFF2-40B4-BE49-F238E27FC236}">
                  <a16:creationId xmlns:a16="http://schemas.microsoft.com/office/drawing/2014/main" id="{09A7F1AE-822F-4BF3-A50F-18B3813C3F9C}"/>
                </a:ext>
              </a:extLst>
            </p:cNvPr>
            <p:cNvSpPr/>
            <p:nvPr/>
          </p:nvSpPr>
          <p:spPr>
            <a:xfrm rot="5400000">
              <a:off x="3195127" y="5829953"/>
              <a:ext cx="431302" cy="263347"/>
            </a:xfrm>
            <a:prstGeom prst="triangle">
              <a:avLst/>
            </a:prstGeom>
            <a:gradFill>
              <a:gsLst>
                <a:gs pos="0">
                  <a:schemeClr val="bg1">
                    <a:alpha val="15000"/>
                  </a:schemeClr>
                </a:gs>
                <a:gs pos="100000">
                  <a:schemeClr val="bg1">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31" noProof="0"/>
            </a:p>
          </p:txBody>
        </p:sp>
        <p:sp>
          <p:nvSpPr>
            <p:cNvPr id="87" name="Isosceles Triangle 86">
              <a:extLst>
                <a:ext uri="{FF2B5EF4-FFF2-40B4-BE49-F238E27FC236}">
                  <a16:creationId xmlns:a16="http://schemas.microsoft.com/office/drawing/2014/main" id="{17FC0BD4-12AC-44EF-8ED1-97755F6009B6}"/>
                </a:ext>
              </a:extLst>
            </p:cNvPr>
            <p:cNvSpPr/>
            <p:nvPr/>
          </p:nvSpPr>
          <p:spPr>
            <a:xfrm rot="5400000">
              <a:off x="3377299" y="5829954"/>
              <a:ext cx="431302" cy="263347"/>
            </a:xfrm>
            <a:prstGeom prst="triangle">
              <a:avLst/>
            </a:prstGeom>
            <a:gradFill>
              <a:gsLst>
                <a:gs pos="0">
                  <a:schemeClr val="bg1">
                    <a:alpha val="15000"/>
                  </a:schemeClr>
                </a:gs>
                <a:gs pos="100000">
                  <a:schemeClr val="bg1">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31" noProof="0"/>
            </a:p>
          </p:txBody>
        </p:sp>
        <p:sp>
          <p:nvSpPr>
            <p:cNvPr id="88" name="Isosceles Triangle 87">
              <a:extLst>
                <a:ext uri="{FF2B5EF4-FFF2-40B4-BE49-F238E27FC236}">
                  <a16:creationId xmlns:a16="http://schemas.microsoft.com/office/drawing/2014/main" id="{FAFCE9AA-2E6E-4EDA-9E40-BADBDE323DB8}"/>
                </a:ext>
              </a:extLst>
            </p:cNvPr>
            <p:cNvSpPr/>
            <p:nvPr/>
          </p:nvSpPr>
          <p:spPr>
            <a:xfrm rot="5400000">
              <a:off x="3559471" y="5829952"/>
              <a:ext cx="431302" cy="263347"/>
            </a:xfrm>
            <a:prstGeom prst="triangle">
              <a:avLst/>
            </a:prstGeom>
            <a:gradFill>
              <a:gsLst>
                <a:gs pos="0">
                  <a:schemeClr val="bg1">
                    <a:alpha val="15000"/>
                  </a:schemeClr>
                </a:gs>
                <a:gs pos="100000">
                  <a:schemeClr val="bg1">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31" noProof="0"/>
            </a:p>
          </p:txBody>
        </p:sp>
        <p:sp>
          <p:nvSpPr>
            <p:cNvPr id="89" name="Isosceles Triangle 88">
              <a:extLst>
                <a:ext uri="{FF2B5EF4-FFF2-40B4-BE49-F238E27FC236}">
                  <a16:creationId xmlns:a16="http://schemas.microsoft.com/office/drawing/2014/main" id="{C53C79B7-6E7C-46E2-AA2F-B887DD996D37}"/>
                </a:ext>
              </a:extLst>
            </p:cNvPr>
            <p:cNvSpPr/>
            <p:nvPr/>
          </p:nvSpPr>
          <p:spPr>
            <a:xfrm rot="5400000">
              <a:off x="3741644" y="5829954"/>
              <a:ext cx="431302" cy="263347"/>
            </a:xfrm>
            <a:prstGeom prst="triangle">
              <a:avLst/>
            </a:prstGeom>
            <a:gradFill>
              <a:gsLst>
                <a:gs pos="0">
                  <a:schemeClr val="bg1">
                    <a:alpha val="15000"/>
                  </a:schemeClr>
                </a:gs>
                <a:gs pos="100000">
                  <a:schemeClr val="bg1">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31" noProof="0"/>
            </a:p>
          </p:txBody>
        </p:sp>
        <p:sp>
          <p:nvSpPr>
            <p:cNvPr id="90" name="Isosceles Triangle 89">
              <a:extLst>
                <a:ext uri="{FF2B5EF4-FFF2-40B4-BE49-F238E27FC236}">
                  <a16:creationId xmlns:a16="http://schemas.microsoft.com/office/drawing/2014/main" id="{FEB3F589-1C03-4631-AB23-2DF38CBB58D8}"/>
                </a:ext>
              </a:extLst>
            </p:cNvPr>
            <p:cNvSpPr/>
            <p:nvPr/>
          </p:nvSpPr>
          <p:spPr>
            <a:xfrm rot="5400000">
              <a:off x="3923816" y="5829954"/>
              <a:ext cx="431302" cy="263347"/>
            </a:xfrm>
            <a:prstGeom prst="triangle">
              <a:avLst/>
            </a:prstGeom>
            <a:gradFill>
              <a:gsLst>
                <a:gs pos="0">
                  <a:schemeClr val="bg1">
                    <a:alpha val="15000"/>
                  </a:schemeClr>
                </a:gs>
                <a:gs pos="100000">
                  <a:schemeClr val="bg1">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31" noProof="0"/>
            </a:p>
          </p:txBody>
        </p:sp>
        <p:sp>
          <p:nvSpPr>
            <p:cNvPr id="91" name="Isosceles Triangle 90">
              <a:extLst>
                <a:ext uri="{FF2B5EF4-FFF2-40B4-BE49-F238E27FC236}">
                  <a16:creationId xmlns:a16="http://schemas.microsoft.com/office/drawing/2014/main" id="{4228D679-583A-46E7-ADD3-EB980DDB42C3}"/>
                </a:ext>
              </a:extLst>
            </p:cNvPr>
            <p:cNvSpPr/>
            <p:nvPr/>
          </p:nvSpPr>
          <p:spPr>
            <a:xfrm rot="5400000">
              <a:off x="4105989" y="5829954"/>
              <a:ext cx="431302" cy="263347"/>
            </a:xfrm>
            <a:prstGeom prst="triangle">
              <a:avLst/>
            </a:prstGeom>
            <a:gradFill>
              <a:gsLst>
                <a:gs pos="0">
                  <a:schemeClr val="bg1">
                    <a:alpha val="15000"/>
                  </a:schemeClr>
                </a:gs>
                <a:gs pos="100000">
                  <a:schemeClr val="bg1">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31" noProof="0"/>
            </a:p>
          </p:txBody>
        </p:sp>
        <p:sp>
          <p:nvSpPr>
            <p:cNvPr id="92" name="Isosceles Triangle 91">
              <a:extLst>
                <a:ext uri="{FF2B5EF4-FFF2-40B4-BE49-F238E27FC236}">
                  <a16:creationId xmlns:a16="http://schemas.microsoft.com/office/drawing/2014/main" id="{049E719F-1409-4D71-97B4-4A415845063A}"/>
                </a:ext>
              </a:extLst>
            </p:cNvPr>
            <p:cNvSpPr/>
            <p:nvPr/>
          </p:nvSpPr>
          <p:spPr>
            <a:xfrm rot="5400000">
              <a:off x="4288161" y="5829952"/>
              <a:ext cx="431302" cy="263347"/>
            </a:xfrm>
            <a:prstGeom prst="triangle">
              <a:avLst/>
            </a:prstGeom>
            <a:gradFill>
              <a:gsLst>
                <a:gs pos="0">
                  <a:schemeClr val="bg1">
                    <a:alpha val="15000"/>
                  </a:schemeClr>
                </a:gs>
                <a:gs pos="100000">
                  <a:schemeClr val="bg1">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31" noProof="0"/>
            </a:p>
          </p:txBody>
        </p:sp>
        <p:sp>
          <p:nvSpPr>
            <p:cNvPr id="93" name="Isosceles Triangle 92">
              <a:extLst>
                <a:ext uri="{FF2B5EF4-FFF2-40B4-BE49-F238E27FC236}">
                  <a16:creationId xmlns:a16="http://schemas.microsoft.com/office/drawing/2014/main" id="{60F4C87B-3CA8-475B-A84E-5BD67976BA53}"/>
                </a:ext>
              </a:extLst>
            </p:cNvPr>
            <p:cNvSpPr/>
            <p:nvPr/>
          </p:nvSpPr>
          <p:spPr>
            <a:xfrm rot="5400000">
              <a:off x="4470333" y="5829953"/>
              <a:ext cx="431302" cy="263347"/>
            </a:xfrm>
            <a:prstGeom prst="triangle">
              <a:avLst/>
            </a:prstGeom>
            <a:gradFill>
              <a:gsLst>
                <a:gs pos="0">
                  <a:schemeClr val="bg1">
                    <a:alpha val="15000"/>
                  </a:schemeClr>
                </a:gs>
                <a:gs pos="100000">
                  <a:schemeClr val="bg1">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31" noProof="0"/>
            </a:p>
          </p:txBody>
        </p:sp>
        <p:sp>
          <p:nvSpPr>
            <p:cNvPr id="94" name="Isosceles Triangle 93">
              <a:extLst>
                <a:ext uri="{FF2B5EF4-FFF2-40B4-BE49-F238E27FC236}">
                  <a16:creationId xmlns:a16="http://schemas.microsoft.com/office/drawing/2014/main" id="{D95D989C-DD50-4789-B391-58A44328147D}"/>
                </a:ext>
              </a:extLst>
            </p:cNvPr>
            <p:cNvSpPr/>
            <p:nvPr/>
          </p:nvSpPr>
          <p:spPr>
            <a:xfrm rot="5400000">
              <a:off x="4652506" y="5829953"/>
              <a:ext cx="431302" cy="263347"/>
            </a:xfrm>
            <a:prstGeom prst="triangle">
              <a:avLst/>
            </a:prstGeom>
            <a:gradFill>
              <a:gsLst>
                <a:gs pos="0">
                  <a:schemeClr val="bg1">
                    <a:alpha val="15000"/>
                  </a:schemeClr>
                </a:gs>
                <a:gs pos="100000">
                  <a:schemeClr val="bg1">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31" noProof="0"/>
            </a:p>
          </p:txBody>
        </p:sp>
        <p:sp>
          <p:nvSpPr>
            <p:cNvPr id="95" name="Isosceles Triangle 94">
              <a:extLst>
                <a:ext uri="{FF2B5EF4-FFF2-40B4-BE49-F238E27FC236}">
                  <a16:creationId xmlns:a16="http://schemas.microsoft.com/office/drawing/2014/main" id="{01002A4D-37AF-43C3-A80A-55AB4538D270}"/>
                </a:ext>
              </a:extLst>
            </p:cNvPr>
            <p:cNvSpPr/>
            <p:nvPr/>
          </p:nvSpPr>
          <p:spPr>
            <a:xfrm rot="5400000">
              <a:off x="4834678" y="5829954"/>
              <a:ext cx="431302" cy="263347"/>
            </a:xfrm>
            <a:prstGeom prst="triangle">
              <a:avLst/>
            </a:prstGeom>
            <a:gradFill>
              <a:gsLst>
                <a:gs pos="0">
                  <a:schemeClr val="bg1">
                    <a:alpha val="15000"/>
                  </a:schemeClr>
                </a:gs>
                <a:gs pos="100000">
                  <a:schemeClr val="bg1">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31" noProof="0"/>
            </a:p>
          </p:txBody>
        </p:sp>
        <p:sp>
          <p:nvSpPr>
            <p:cNvPr id="96" name="Isosceles Triangle 95">
              <a:extLst>
                <a:ext uri="{FF2B5EF4-FFF2-40B4-BE49-F238E27FC236}">
                  <a16:creationId xmlns:a16="http://schemas.microsoft.com/office/drawing/2014/main" id="{268F18F8-A8AD-45ED-80DF-FC4EF25BF24B}"/>
                </a:ext>
              </a:extLst>
            </p:cNvPr>
            <p:cNvSpPr/>
            <p:nvPr/>
          </p:nvSpPr>
          <p:spPr>
            <a:xfrm rot="5400000">
              <a:off x="5016851" y="5829952"/>
              <a:ext cx="431302" cy="263347"/>
            </a:xfrm>
            <a:prstGeom prst="triangle">
              <a:avLst/>
            </a:prstGeom>
            <a:gradFill>
              <a:gsLst>
                <a:gs pos="0">
                  <a:schemeClr val="bg1">
                    <a:alpha val="15000"/>
                  </a:schemeClr>
                </a:gs>
                <a:gs pos="100000">
                  <a:schemeClr val="bg1">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31" noProof="0"/>
            </a:p>
          </p:txBody>
        </p:sp>
        <p:sp>
          <p:nvSpPr>
            <p:cNvPr id="97" name="Isosceles Triangle 96">
              <a:extLst>
                <a:ext uri="{FF2B5EF4-FFF2-40B4-BE49-F238E27FC236}">
                  <a16:creationId xmlns:a16="http://schemas.microsoft.com/office/drawing/2014/main" id="{C36D7497-60ED-4AD1-8492-20153188F553}"/>
                </a:ext>
              </a:extLst>
            </p:cNvPr>
            <p:cNvSpPr/>
            <p:nvPr/>
          </p:nvSpPr>
          <p:spPr>
            <a:xfrm rot="5400000">
              <a:off x="5199023" y="5829954"/>
              <a:ext cx="431302" cy="263347"/>
            </a:xfrm>
            <a:prstGeom prst="triangle">
              <a:avLst/>
            </a:prstGeom>
            <a:gradFill>
              <a:gsLst>
                <a:gs pos="0">
                  <a:schemeClr val="bg1">
                    <a:alpha val="15000"/>
                  </a:schemeClr>
                </a:gs>
                <a:gs pos="100000">
                  <a:schemeClr val="bg1">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31" noProof="0"/>
            </a:p>
          </p:txBody>
        </p:sp>
        <p:sp>
          <p:nvSpPr>
            <p:cNvPr id="98" name="Isosceles Triangle 97">
              <a:extLst>
                <a:ext uri="{FF2B5EF4-FFF2-40B4-BE49-F238E27FC236}">
                  <a16:creationId xmlns:a16="http://schemas.microsoft.com/office/drawing/2014/main" id="{EED186DB-6634-46BB-96BD-0A5DE08284FE}"/>
                </a:ext>
              </a:extLst>
            </p:cNvPr>
            <p:cNvSpPr/>
            <p:nvPr/>
          </p:nvSpPr>
          <p:spPr>
            <a:xfrm rot="5400000">
              <a:off x="5381196" y="5829954"/>
              <a:ext cx="431302" cy="263347"/>
            </a:xfrm>
            <a:prstGeom prst="triangle">
              <a:avLst/>
            </a:prstGeom>
            <a:gradFill>
              <a:gsLst>
                <a:gs pos="0">
                  <a:schemeClr val="bg1">
                    <a:alpha val="15000"/>
                  </a:schemeClr>
                </a:gs>
                <a:gs pos="100000">
                  <a:schemeClr val="bg1">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31" noProof="0"/>
            </a:p>
          </p:txBody>
        </p:sp>
        <p:sp>
          <p:nvSpPr>
            <p:cNvPr id="99" name="Isosceles Triangle 98">
              <a:extLst>
                <a:ext uri="{FF2B5EF4-FFF2-40B4-BE49-F238E27FC236}">
                  <a16:creationId xmlns:a16="http://schemas.microsoft.com/office/drawing/2014/main" id="{8704F5DF-C8BA-4158-B20B-3F8DAB950CE1}"/>
                </a:ext>
              </a:extLst>
            </p:cNvPr>
            <p:cNvSpPr/>
            <p:nvPr/>
          </p:nvSpPr>
          <p:spPr>
            <a:xfrm rot="5400000">
              <a:off x="5563368" y="5829954"/>
              <a:ext cx="431302" cy="263347"/>
            </a:xfrm>
            <a:prstGeom prst="triangle">
              <a:avLst/>
            </a:prstGeom>
            <a:gradFill>
              <a:gsLst>
                <a:gs pos="0">
                  <a:schemeClr val="bg1">
                    <a:alpha val="15000"/>
                  </a:schemeClr>
                </a:gs>
                <a:gs pos="100000">
                  <a:schemeClr val="bg1">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31" noProof="0"/>
            </a:p>
          </p:txBody>
        </p:sp>
        <p:sp>
          <p:nvSpPr>
            <p:cNvPr id="100" name="Isosceles Triangle 99">
              <a:extLst>
                <a:ext uri="{FF2B5EF4-FFF2-40B4-BE49-F238E27FC236}">
                  <a16:creationId xmlns:a16="http://schemas.microsoft.com/office/drawing/2014/main" id="{4BF86D7F-A748-4393-80DE-870DD3B7F2E1}"/>
                </a:ext>
              </a:extLst>
            </p:cNvPr>
            <p:cNvSpPr/>
            <p:nvPr/>
          </p:nvSpPr>
          <p:spPr>
            <a:xfrm rot="5400000">
              <a:off x="5745540" y="5829953"/>
              <a:ext cx="431302" cy="263347"/>
            </a:xfrm>
            <a:prstGeom prst="triangle">
              <a:avLst/>
            </a:prstGeom>
            <a:gradFill>
              <a:gsLst>
                <a:gs pos="0">
                  <a:schemeClr val="bg1">
                    <a:alpha val="15000"/>
                  </a:schemeClr>
                </a:gs>
                <a:gs pos="100000">
                  <a:schemeClr val="bg1">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31" noProof="0"/>
            </a:p>
          </p:txBody>
        </p:sp>
        <p:sp>
          <p:nvSpPr>
            <p:cNvPr id="101" name="Isosceles Triangle 100">
              <a:extLst>
                <a:ext uri="{FF2B5EF4-FFF2-40B4-BE49-F238E27FC236}">
                  <a16:creationId xmlns:a16="http://schemas.microsoft.com/office/drawing/2014/main" id="{11A4213C-767A-4407-9E77-C6C9A831F3FB}"/>
                </a:ext>
              </a:extLst>
            </p:cNvPr>
            <p:cNvSpPr/>
            <p:nvPr/>
          </p:nvSpPr>
          <p:spPr>
            <a:xfrm rot="5400000">
              <a:off x="5927713" y="5829954"/>
              <a:ext cx="431302" cy="263347"/>
            </a:xfrm>
            <a:prstGeom prst="triangle">
              <a:avLst/>
            </a:prstGeom>
            <a:gradFill>
              <a:gsLst>
                <a:gs pos="0">
                  <a:schemeClr val="bg1">
                    <a:alpha val="15000"/>
                  </a:schemeClr>
                </a:gs>
                <a:gs pos="100000">
                  <a:schemeClr val="bg1">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31" noProof="0"/>
            </a:p>
          </p:txBody>
        </p:sp>
        <p:sp>
          <p:nvSpPr>
            <p:cNvPr id="102" name="Isosceles Triangle 101">
              <a:extLst>
                <a:ext uri="{FF2B5EF4-FFF2-40B4-BE49-F238E27FC236}">
                  <a16:creationId xmlns:a16="http://schemas.microsoft.com/office/drawing/2014/main" id="{DEEC6933-D885-4E96-A785-6DD9EECF070E}"/>
                </a:ext>
              </a:extLst>
            </p:cNvPr>
            <p:cNvSpPr/>
            <p:nvPr/>
          </p:nvSpPr>
          <p:spPr>
            <a:xfrm rot="5400000">
              <a:off x="6109885" y="5829954"/>
              <a:ext cx="431302" cy="263347"/>
            </a:xfrm>
            <a:prstGeom prst="triangle">
              <a:avLst/>
            </a:prstGeom>
            <a:gradFill>
              <a:gsLst>
                <a:gs pos="0">
                  <a:schemeClr val="bg1">
                    <a:alpha val="15000"/>
                  </a:schemeClr>
                </a:gs>
                <a:gs pos="100000">
                  <a:schemeClr val="bg1">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31" noProof="0"/>
            </a:p>
          </p:txBody>
        </p:sp>
        <p:sp>
          <p:nvSpPr>
            <p:cNvPr id="103" name="Isosceles Triangle 102">
              <a:extLst>
                <a:ext uri="{FF2B5EF4-FFF2-40B4-BE49-F238E27FC236}">
                  <a16:creationId xmlns:a16="http://schemas.microsoft.com/office/drawing/2014/main" id="{8ED57737-7755-4D6C-ABE6-FBD45C5F80D5}"/>
                </a:ext>
              </a:extLst>
            </p:cNvPr>
            <p:cNvSpPr/>
            <p:nvPr/>
          </p:nvSpPr>
          <p:spPr>
            <a:xfrm rot="5400000">
              <a:off x="6292058" y="5829954"/>
              <a:ext cx="431302" cy="263347"/>
            </a:xfrm>
            <a:prstGeom prst="triangle">
              <a:avLst/>
            </a:prstGeom>
            <a:gradFill>
              <a:gsLst>
                <a:gs pos="0">
                  <a:schemeClr val="bg1">
                    <a:alpha val="15000"/>
                  </a:schemeClr>
                </a:gs>
                <a:gs pos="100000">
                  <a:schemeClr val="bg1">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31" noProof="0"/>
            </a:p>
          </p:txBody>
        </p:sp>
        <p:sp>
          <p:nvSpPr>
            <p:cNvPr id="104" name="Isosceles Triangle 103">
              <a:extLst>
                <a:ext uri="{FF2B5EF4-FFF2-40B4-BE49-F238E27FC236}">
                  <a16:creationId xmlns:a16="http://schemas.microsoft.com/office/drawing/2014/main" id="{EA8B0596-FA89-4C7D-A329-B65715287E40}"/>
                </a:ext>
              </a:extLst>
            </p:cNvPr>
            <p:cNvSpPr/>
            <p:nvPr/>
          </p:nvSpPr>
          <p:spPr>
            <a:xfrm rot="5400000">
              <a:off x="6474230" y="5829952"/>
              <a:ext cx="431302" cy="263347"/>
            </a:xfrm>
            <a:prstGeom prst="triangle">
              <a:avLst/>
            </a:prstGeom>
            <a:gradFill>
              <a:gsLst>
                <a:gs pos="0">
                  <a:schemeClr val="bg1">
                    <a:alpha val="15000"/>
                  </a:schemeClr>
                </a:gs>
                <a:gs pos="100000">
                  <a:schemeClr val="bg1">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31" noProof="0"/>
            </a:p>
          </p:txBody>
        </p:sp>
        <p:sp>
          <p:nvSpPr>
            <p:cNvPr id="105" name="Isosceles Triangle 104">
              <a:extLst>
                <a:ext uri="{FF2B5EF4-FFF2-40B4-BE49-F238E27FC236}">
                  <a16:creationId xmlns:a16="http://schemas.microsoft.com/office/drawing/2014/main" id="{DDA90577-9212-420F-B02D-434F8FDEFB15}"/>
                </a:ext>
              </a:extLst>
            </p:cNvPr>
            <p:cNvSpPr/>
            <p:nvPr/>
          </p:nvSpPr>
          <p:spPr>
            <a:xfrm rot="5400000">
              <a:off x="6656402" y="5829954"/>
              <a:ext cx="431302" cy="263347"/>
            </a:xfrm>
            <a:prstGeom prst="triangle">
              <a:avLst/>
            </a:prstGeom>
            <a:gradFill>
              <a:gsLst>
                <a:gs pos="0">
                  <a:schemeClr val="bg1">
                    <a:alpha val="15000"/>
                  </a:schemeClr>
                </a:gs>
                <a:gs pos="100000">
                  <a:schemeClr val="bg1">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31" noProof="0"/>
            </a:p>
          </p:txBody>
        </p:sp>
        <p:sp>
          <p:nvSpPr>
            <p:cNvPr id="106" name="Isosceles Triangle 105">
              <a:extLst>
                <a:ext uri="{FF2B5EF4-FFF2-40B4-BE49-F238E27FC236}">
                  <a16:creationId xmlns:a16="http://schemas.microsoft.com/office/drawing/2014/main" id="{A6315F0D-A39B-44F6-806B-8C65E5BF8443}"/>
                </a:ext>
              </a:extLst>
            </p:cNvPr>
            <p:cNvSpPr/>
            <p:nvPr/>
          </p:nvSpPr>
          <p:spPr>
            <a:xfrm rot="5400000">
              <a:off x="6838575" y="5829954"/>
              <a:ext cx="431302" cy="263347"/>
            </a:xfrm>
            <a:prstGeom prst="triangle">
              <a:avLst/>
            </a:prstGeom>
            <a:gradFill>
              <a:gsLst>
                <a:gs pos="0">
                  <a:schemeClr val="bg1">
                    <a:alpha val="15000"/>
                  </a:schemeClr>
                </a:gs>
                <a:gs pos="100000">
                  <a:schemeClr val="bg1">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31" noProof="0"/>
            </a:p>
          </p:txBody>
        </p:sp>
        <p:sp>
          <p:nvSpPr>
            <p:cNvPr id="107" name="Isosceles Triangle 106">
              <a:extLst>
                <a:ext uri="{FF2B5EF4-FFF2-40B4-BE49-F238E27FC236}">
                  <a16:creationId xmlns:a16="http://schemas.microsoft.com/office/drawing/2014/main" id="{7BF056E8-7AE0-4E7F-9E0F-877D4A842D97}"/>
                </a:ext>
              </a:extLst>
            </p:cNvPr>
            <p:cNvSpPr/>
            <p:nvPr/>
          </p:nvSpPr>
          <p:spPr>
            <a:xfrm rot="5400000">
              <a:off x="7020747" y="5829954"/>
              <a:ext cx="431302" cy="263347"/>
            </a:xfrm>
            <a:prstGeom prst="triangle">
              <a:avLst/>
            </a:prstGeom>
            <a:gradFill>
              <a:gsLst>
                <a:gs pos="0">
                  <a:schemeClr val="bg1">
                    <a:alpha val="15000"/>
                  </a:schemeClr>
                </a:gs>
                <a:gs pos="100000">
                  <a:schemeClr val="bg1">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31" noProof="0"/>
            </a:p>
          </p:txBody>
        </p:sp>
        <p:sp>
          <p:nvSpPr>
            <p:cNvPr id="108" name="Isosceles Triangle 107">
              <a:extLst>
                <a:ext uri="{FF2B5EF4-FFF2-40B4-BE49-F238E27FC236}">
                  <a16:creationId xmlns:a16="http://schemas.microsoft.com/office/drawing/2014/main" id="{777A41E6-8CAC-43CD-8061-03C202D62D63}"/>
                </a:ext>
              </a:extLst>
            </p:cNvPr>
            <p:cNvSpPr/>
            <p:nvPr/>
          </p:nvSpPr>
          <p:spPr>
            <a:xfrm rot="5400000">
              <a:off x="7202920" y="5829953"/>
              <a:ext cx="431302" cy="263347"/>
            </a:xfrm>
            <a:prstGeom prst="triangle">
              <a:avLst/>
            </a:prstGeom>
            <a:gradFill>
              <a:gsLst>
                <a:gs pos="0">
                  <a:schemeClr val="bg1">
                    <a:alpha val="15000"/>
                  </a:schemeClr>
                </a:gs>
                <a:gs pos="100000">
                  <a:schemeClr val="bg1">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31" noProof="0"/>
            </a:p>
          </p:txBody>
        </p:sp>
        <p:sp>
          <p:nvSpPr>
            <p:cNvPr id="109" name="Isosceles Triangle 108">
              <a:extLst>
                <a:ext uri="{FF2B5EF4-FFF2-40B4-BE49-F238E27FC236}">
                  <a16:creationId xmlns:a16="http://schemas.microsoft.com/office/drawing/2014/main" id="{DF0305F6-D37B-42F0-81CB-8336826F06BD}"/>
                </a:ext>
              </a:extLst>
            </p:cNvPr>
            <p:cNvSpPr/>
            <p:nvPr/>
          </p:nvSpPr>
          <p:spPr>
            <a:xfrm rot="5400000">
              <a:off x="7385092" y="5829954"/>
              <a:ext cx="431302" cy="263347"/>
            </a:xfrm>
            <a:prstGeom prst="triangle">
              <a:avLst/>
            </a:prstGeom>
            <a:gradFill>
              <a:gsLst>
                <a:gs pos="0">
                  <a:schemeClr val="bg1">
                    <a:alpha val="15000"/>
                  </a:schemeClr>
                </a:gs>
                <a:gs pos="100000">
                  <a:schemeClr val="bg1">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31" noProof="0"/>
            </a:p>
          </p:txBody>
        </p:sp>
        <p:sp>
          <p:nvSpPr>
            <p:cNvPr id="110" name="Isosceles Triangle 109">
              <a:extLst>
                <a:ext uri="{FF2B5EF4-FFF2-40B4-BE49-F238E27FC236}">
                  <a16:creationId xmlns:a16="http://schemas.microsoft.com/office/drawing/2014/main" id="{D5A7B287-3BFC-4606-975E-CF063996DA89}"/>
                </a:ext>
              </a:extLst>
            </p:cNvPr>
            <p:cNvSpPr/>
            <p:nvPr/>
          </p:nvSpPr>
          <p:spPr>
            <a:xfrm rot="5400000">
              <a:off x="7567265" y="5829954"/>
              <a:ext cx="431302" cy="263347"/>
            </a:xfrm>
            <a:prstGeom prst="triangle">
              <a:avLst/>
            </a:prstGeom>
            <a:gradFill>
              <a:gsLst>
                <a:gs pos="0">
                  <a:schemeClr val="bg1">
                    <a:alpha val="15000"/>
                  </a:schemeClr>
                </a:gs>
                <a:gs pos="100000">
                  <a:schemeClr val="bg1">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31" noProof="0"/>
            </a:p>
          </p:txBody>
        </p:sp>
        <p:sp>
          <p:nvSpPr>
            <p:cNvPr id="111" name="Isosceles Triangle 110">
              <a:extLst>
                <a:ext uri="{FF2B5EF4-FFF2-40B4-BE49-F238E27FC236}">
                  <a16:creationId xmlns:a16="http://schemas.microsoft.com/office/drawing/2014/main" id="{4E70C720-3213-410D-8F75-3BF5F6D24D5D}"/>
                </a:ext>
              </a:extLst>
            </p:cNvPr>
            <p:cNvSpPr/>
            <p:nvPr/>
          </p:nvSpPr>
          <p:spPr>
            <a:xfrm rot="5400000">
              <a:off x="7749437" y="5829954"/>
              <a:ext cx="431302" cy="263347"/>
            </a:xfrm>
            <a:prstGeom prst="triangle">
              <a:avLst/>
            </a:prstGeom>
            <a:gradFill>
              <a:gsLst>
                <a:gs pos="0">
                  <a:schemeClr val="bg1">
                    <a:alpha val="15000"/>
                  </a:schemeClr>
                </a:gs>
                <a:gs pos="100000">
                  <a:schemeClr val="bg1">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31" noProof="0"/>
            </a:p>
          </p:txBody>
        </p:sp>
        <p:sp>
          <p:nvSpPr>
            <p:cNvPr id="112" name="Isosceles Triangle 111">
              <a:extLst>
                <a:ext uri="{FF2B5EF4-FFF2-40B4-BE49-F238E27FC236}">
                  <a16:creationId xmlns:a16="http://schemas.microsoft.com/office/drawing/2014/main" id="{3DE1785F-2041-4EE8-8050-2BD2719BE631}"/>
                </a:ext>
              </a:extLst>
            </p:cNvPr>
            <p:cNvSpPr/>
            <p:nvPr/>
          </p:nvSpPr>
          <p:spPr>
            <a:xfrm rot="5400000">
              <a:off x="7931609" y="5829953"/>
              <a:ext cx="431302" cy="263347"/>
            </a:xfrm>
            <a:prstGeom prst="triangle">
              <a:avLst/>
            </a:prstGeom>
            <a:gradFill>
              <a:gsLst>
                <a:gs pos="0">
                  <a:schemeClr val="bg1">
                    <a:alpha val="15000"/>
                  </a:schemeClr>
                </a:gs>
                <a:gs pos="100000">
                  <a:schemeClr val="bg1">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31" noProof="0"/>
            </a:p>
          </p:txBody>
        </p:sp>
        <p:sp>
          <p:nvSpPr>
            <p:cNvPr id="113" name="Isosceles Triangle 112">
              <a:extLst>
                <a:ext uri="{FF2B5EF4-FFF2-40B4-BE49-F238E27FC236}">
                  <a16:creationId xmlns:a16="http://schemas.microsoft.com/office/drawing/2014/main" id="{58A08260-F758-444D-A291-20FA55FE3EFC}"/>
                </a:ext>
              </a:extLst>
            </p:cNvPr>
            <p:cNvSpPr/>
            <p:nvPr/>
          </p:nvSpPr>
          <p:spPr>
            <a:xfrm rot="5400000">
              <a:off x="8113782" y="5829954"/>
              <a:ext cx="431302" cy="263347"/>
            </a:xfrm>
            <a:prstGeom prst="triangle">
              <a:avLst/>
            </a:prstGeom>
            <a:gradFill>
              <a:gsLst>
                <a:gs pos="0">
                  <a:schemeClr val="bg1">
                    <a:alpha val="15000"/>
                  </a:schemeClr>
                </a:gs>
                <a:gs pos="100000">
                  <a:schemeClr val="bg1">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31" noProof="0"/>
            </a:p>
          </p:txBody>
        </p:sp>
        <p:sp>
          <p:nvSpPr>
            <p:cNvPr id="114" name="Isosceles Triangle 113">
              <a:extLst>
                <a:ext uri="{FF2B5EF4-FFF2-40B4-BE49-F238E27FC236}">
                  <a16:creationId xmlns:a16="http://schemas.microsoft.com/office/drawing/2014/main" id="{DC68DF14-FF65-4393-9D30-81664AE21B18}"/>
                </a:ext>
              </a:extLst>
            </p:cNvPr>
            <p:cNvSpPr/>
            <p:nvPr/>
          </p:nvSpPr>
          <p:spPr>
            <a:xfrm rot="5400000">
              <a:off x="8295954" y="5829954"/>
              <a:ext cx="431302" cy="263347"/>
            </a:xfrm>
            <a:prstGeom prst="triangle">
              <a:avLst/>
            </a:prstGeom>
            <a:gradFill>
              <a:gsLst>
                <a:gs pos="0">
                  <a:schemeClr val="bg1">
                    <a:alpha val="15000"/>
                  </a:schemeClr>
                </a:gs>
                <a:gs pos="100000">
                  <a:schemeClr val="bg1">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31" noProof="0"/>
            </a:p>
          </p:txBody>
        </p:sp>
        <p:sp>
          <p:nvSpPr>
            <p:cNvPr id="115" name="Isosceles Triangle 114">
              <a:extLst>
                <a:ext uri="{FF2B5EF4-FFF2-40B4-BE49-F238E27FC236}">
                  <a16:creationId xmlns:a16="http://schemas.microsoft.com/office/drawing/2014/main" id="{7A8777E9-E1F3-447B-A2A2-EA877CC7C14E}"/>
                </a:ext>
              </a:extLst>
            </p:cNvPr>
            <p:cNvSpPr/>
            <p:nvPr/>
          </p:nvSpPr>
          <p:spPr>
            <a:xfrm rot="5400000">
              <a:off x="8478127" y="5829955"/>
              <a:ext cx="431302" cy="263347"/>
            </a:xfrm>
            <a:prstGeom prst="triangle">
              <a:avLst/>
            </a:prstGeom>
            <a:gradFill>
              <a:gsLst>
                <a:gs pos="0">
                  <a:schemeClr val="bg1">
                    <a:alpha val="15000"/>
                  </a:schemeClr>
                </a:gs>
                <a:gs pos="100000">
                  <a:schemeClr val="bg1">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31" noProof="0"/>
            </a:p>
          </p:txBody>
        </p:sp>
        <p:sp>
          <p:nvSpPr>
            <p:cNvPr id="116" name="Isosceles Triangle 115">
              <a:extLst>
                <a:ext uri="{FF2B5EF4-FFF2-40B4-BE49-F238E27FC236}">
                  <a16:creationId xmlns:a16="http://schemas.microsoft.com/office/drawing/2014/main" id="{0ABC7950-7FF6-44BA-BBF3-5D6653839CD8}"/>
                </a:ext>
              </a:extLst>
            </p:cNvPr>
            <p:cNvSpPr/>
            <p:nvPr/>
          </p:nvSpPr>
          <p:spPr>
            <a:xfrm rot="5400000">
              <a:off x="8660299" y="5829953"/>
              <a:ext cx="431302" cy="263347"/>
            </a:xfrm>
            <a:prstGeom prst="triangle">
              <a:avLst/>
            </a:prstGeom>
            <a:gradFill>
              <a:gsLst>
                <a:gs pos="0">
                  <a:schemeClr val="bg1">
                    <a:alpha val="15000"/>
                  </a:schemeClr>
                </a:gs>
                <a:gs pos="100000">
                  <a:schemeClr val="bg1">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31" noProof="0"/>
            </a:p>
          </p:txBody>
        </p:sp>
        <p:sp>
          <p:nvSpPr>
            <p:cNvPr id="117" name="Isosceles Triangle 116">
              <a:extLst>
                <a:ext uri="{FF2B5EF4-FFF2-40B4-BE49-F238E27FC236}">
                  <a16:creationId xmlns:a16="http://schemas.microsoft.com/office/drawing/2014/main" id="{AEC784B2-DF25-4242-B56A-3B3735F52345}"/>
                </a:ext>
              </a:extLst>
            </p:cNvPr>
            <p:cNvSpPr/>
            <p:nvPr/>
          </p:nvSpPr>
          <p:spPr>
            <a:xfrm rot="5400000">
              <a:off x="8842472" y="5829954"/>
              <a:ext cx="431302" cy="263347"/>
            </a:xfrm>
            <a:prstGeom prst="triangle">
              <a:avLst/>
            </a:prstGeom>
            <a:gradFill>
              <a:gsLst>
                <a:gs pos="0">
                  <a:schemeClr val="bg1">
                    <a:alpha val="15000"/>
                  </a:schemeClr>
                </a:gs>
                <a:gs pos="100000">
                  <a:schemeClr val="bg1">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31" noProof="0"/>
            </a:p>
          </p:txBody>
        </p:sp>
        <p:sp>
          <p:nvSpPr>
            <p:cNvPr id="118" name="Isosceles Triangle 117">
              <a:extLst>
                <a:ext uri="{FF2B5EF4-FFF2-40B4-BE49-F238E27FC236}">
                  <a16:creationId xmlns:a16="http://schemas.microsoft.com/office/drawing/2014/main" id="{423F2381-A0EB-4B86-8194-0D9236362E68}"/>
                </a:ext>
              </a:extLst>
            </p:cNvPr>
            <p:cNvSpPr/>
            <p:nvPr/>
          </p:nvSpPr>
          <p:spPr>
            <a:xfrm rot="5400000">
              <a:off x="9024644" y="5829954"/>
              <a:ext cx="431302" cy="263347"/>
            </a:xfrm>
            <a:prstGeom prst="triangle">
              <a:avLst/>
            </a:prstGeom>
            <a:gradFill>
              <a:gsLst>
                <a:gs pos="0">
                  <a:schemeClr val="bg1">
                    <a:alpha val="15000"/>
                  </a:schemeClr>
                </a:gs>
                <a:gs pos="100000">
                  <a:schemeClr val="bg1">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31" noProof="0"/>
            </a:p>
          </p:txBody>
        </p:sp>
        <p:sp>
          <p:nvSpPr>
            <p:cNvPr id="119" name="Isosceles Triangle 118">
              <a:extLst>
                <a:ext uri="{FF2B5EF4-FFF2-40B4-BE49-F238E27FC236}">
                  <a16:creationId xmlns:a16="http://schemas.microsoft.com/office/drawing/2014/main" id="{0F231286-A5EA-4DC1-84EA-C24D072FE988}"/>
                </a:ext>
              </a:extLst>
            </p:cNvPr>
            <p:cNvSpPr/>
            <p:nvPr/>
          </p:nvSpPr>
          <p:spPr>
            <a:xfrm rot="5400000">
              <a:off x="9206816" y="5829954"/>
              <a:ext cx="431302" cy="263347"/>
            </a:xfrm>
            <a:prstGeom prst="triangle">
              <a:avLst/>
            </a:prstGeom>
            <a:gradFill>
              <a:gsLst>
                <a:gs pos="0">
                  <a:schemeClr val="bg1">
                    <a:alpha val="15000"/>
                  </a:schemeClr>
                </a:gs>
                <a:gs pos="100000">
                  <a:schemeClr val="bg1">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31" noProof="0"/>
            </a:p>
          </p:txBody>
        </p:sp>
        <p:sp>
          <p:nvSpPr>
            <p:cNvPr id="120" name="Isosceles Triangle 119">
              <a:extLst>
                <a:ext uri="{FF2B5EF4-FFF2-40B4-BE49-F238E27FC236}">
                  <a16:creationId xmlns:a16="http://schemas.microsoft.com/office/drawing/2014/main" id="{EA087DE5-4AEE-4551-8687-F13B80E549A2}"/>
                </a:ext>
              </a:extLst>
            </p:cNvPr>
            <p:cNvSpPr/>
            <p:nvPr/>
          </p:nvSpPr>
          <p:spPr>
            <a:xfrm rot="5400000">
              <a:off x="9388989" y="5829953"/>
              <a:ext cx="431302" cy="263347"/>
            </a:xfrm>
            <a:prstGeom prst="triangle">
              <a:avLst/>
            </a:prstGeom>
            <a:gradFill>
              <a:gsLst>
                <a:gs pos="0">
                  <a:schemeClr val="bg1">
                    <a:alpha val="15000"/>
                  </a:schemeClr>
                </a:gs>
                <a:gs pos="100000">
                  <a:schemeClr val="bg1">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31" noProof="0"/>
            </a:p>
          </p:txBody>
        </p:sp>
        <p:sp>
          <p:nvSpPr>
            <p:cNvPr id="121" name="Isosceles Triangle 120">
              <a:extLst>
                <a:ext uri="{FF2B5EF4-FFF2-40B4-BE49-F238E27FC236}">
                  <a16:creationId xmlns:a16="http://schemas.microsoft.com/office/drawing/2014/main" id="{618D6B41-B273-437C-864C-34131CDB03C7}"/>
                </a:ext>
              </a:extLst>
            </p:cNvPr>
            <p:cNvSpPr/>
            <p:nvPr/>
          </p:nvSpPr>
          <p:spPr>
            <a:xfrm rot="5400000">
              <a:off x="9571161" y="5829954"/>
              <a:ext cx="431302" cy="263347"/>
            </a:xfrm>
            <a:prstGeom prst="triangle">
              <a:avLst/>
            </a:prstGeom>
            <a:gradFill>
              <a:gsLst>
                <a:gs pos="0">
                  <a:schemeClr val="bg1">
                    <a:alpha val="15000"/>
                  </a:schemeClr>
                </a:gs>
                <a:gs pos="100000">
                  <a:schemeClr val="bg1">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31" noProof="0"/>
            </a:p>
          </p:txBody>
        </p:sp>
        <p:sp>
          <p:nvSpPr>
            <p:cNvPr id="122" name="Isosceles Triangle 121">
              <a:extLst>
                <a:ext uri="{FF2B5EF4-FFF2-40B4-BE49-F238E27FC236}">
                  <a16:creationId xmlns:a16="http://schemas.microsoft.com/office/drawing/2014/main" id="{4E55BD77-F992-4B84-A16A-936A98C6D25F}"/>
                </a:ext>
              </a:extLst>
            </p:cNvPr>
            <p:cNvSpPr/>
            <p:nvPr/>
          </p:nvSpPr>
          <p:spPr>
            <a:xfrm rot="5400000">
              <a:off x="9753334" y="5829954"/>
              <a:ext cx="431302" cy="263347"/>
            </a:xfrm>
            <a:prstGeom prst="triangle">
              <a:avLst/>
            </a:prstGeom>
            <a:gradFill>
              <a:gsLst>
                <a:gs pos="0">
                  <a:schemeClr val="bg1">
                    <a:alpha val="15000"/>
                  </a:schemeClr>
                </a:gs>
                <a:gs pos="100000">
                  <a:schemeClr val="bg1">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31" noProof="0"/>
            </a:p>
          </p:txBody>
        </p:sp>
        <p:sp>
          <p:nvSpPr>
            <p:cNvPr id="123" name="Isosceles Triangle 122">
              <a:extLst>
                <a:ext uri="{FF2B5EF4-FFF2-40B4-BE49-F238E27FC236}">
                  <a16:creationId xmlns:a16="http://schemas.microsoft.com/office/drawing/2014/main" id="{AD80A13E-1903-4104-8289-CB257C18809F}"/>
                </a:ext>
              </a:extLst>
            </p:cNvPr>
            <p:cNvSpPr/>
            <p:nvPr/>
          </p:nvSpPr>
          <p:spPr>
            <a:xfrm rot="5400000">
              <a:off x="9935506" y="5829955"/>
              <a:ext cx="431302" cy="263347"/>
            </a:xfrm>
            <a:prstGeom prst="triangle">
              <a:avLst/>
            </a:prstGeom>
            <a:gradFill>
              <a:gsLst>
                <a:gs pos="0">
                  <a:schemeClr val="bg1">
                    <a:alpha val="15000"/>
                  </a:schemeClr>
                </a:gs>
                <a:gs pos="100000">
                  <a:schemeClr val="bg1">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31" noProof="0"/>
            </a:p>
          </p:txBody>
        </p:sp>
        <p:sp>
          <p:nvSpPr>
            <p:cNvPr id="124" name="Isosceles Triangle 123">
              <a:extLst>
                <a:ext uri="{FF2B5EF4-FFF2-40B4-BE49-F238E27FC236}">
                  <a16:creationId xmlns:a16="http://schemas.microsoft.com/office/drawing/2014/main" id="{A3C5EC58-554A-4E3B-AA65-14C1BBCD3365}"/>
                </a:ext>
              </a:extLst>
            </p:cNvPr>
            <p:cNvSpPr/>
            <p:nvPr/>
          </p:nvSpPr>
          <p:spPr>
            <a:xfrm rot="5400000">
              <a:off x="10117678" y="5829954"/>
              <a:ext cx="431302" cy="263347"/>
            </a:xfrm>
            <a:prstGeom prst="triangle">
              <a:avLst/>
            </a:prstGeom>
            <a:gradFill>
              <a:gsLst>
                <a:gs pos="0">
                  <a:schemeClr val="bg1">
                    <a:alpha val="15000"/>
                  </a:schemeClr>
                </a:gs>
                <a:gs pos="100000">
                  <a:schemeClr val="bg1">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31" noProof="0"/>
            </a:p>
          </p:txBody>
        </p:sp>
        <p:sp>
          <p:nvSpPr>
            <p:cNvPr id="125" name="Isosceles Triangle 124">
              <a:extLst>
                <a:ext uri="{FF2B5EF4-FFF2-40B4-BE49-F238E27FC236}">
                  <a16:creationId xmlns:a16="http://schemas.microsoft.com/office/drawing/2014/main" id="{7645F881-7407-41C8-ABFC-D8B02B4ACCCE}"/>
                </a:ext>
              </a:extLst>
            </p:cNvPr>
            <p:cNvSpPr/>
            <p:nvPr/>
          </p:nvSpPr>
          <p:spPr>
            <a:xfrm rot="5400000">
              <a:off x="10299851" y="5829955"/>
              <a:ext cx="431302" cy="263347"/>
            </a:xfrm>
            <a:prstGeom prst="triangle">
              <a:avLst/>
            </a:prstGeom>
            <a:gradFill>
              <a:gsLst>
                <a:gs pos="0">
                  <a:schemeClr val="bg1">
                    <a:alpha val="15000"/>
                  </a:schemeClr>
                </a:gs>
                <a:gs pos="100000">
                  <a:schemeClr val="bg1">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31" noProof="0"/>
            </a:p>
          </p:txBody>
        </p:sp>
        <p:sp>
          <p:nvSpPr>
            <p:cNvPr id="126" name="Isosceles Triangle 125">
              <a:extLst>
                <a:ext uri="{FF2B5EF4-FFF2-40B4-BE49-F238E27FC236}">
                  <a16:creationId xmlns:a16="http://schemas.microsoft.com/office/drawing/2014/main" id="{C77638E6-9847-4A4E-A06A-D4785BE1B7F3}"/>
                </a:ext>
              </a:extLst>
            </p:cNvPr>
            <p:cNvSpPr/>
            <p:nvPr/>
          </p:nvSpPr>
          <p:spPr>
            <a:xfrm rot="5400000">
              <a:off x="10482023" y="5829955"/>
              <a:ext cx="431302" cy="263347"/>
            </a:xfrm>
            <a:prstGeom prst="triangle">
              <a:avLst/>
            </a:prstGeom>
            <a:gradFill>
              <a:gsLst>
                <a:gs pos="0">
                  <a:schemeClr val="bg1">
                    <a:alpha val="15000"/>
                  </a:schemeClr>
                </a:gs>
                <a:gs pos="100000">
                  <a:schemeClr val="bg1">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31" noProof="0"/>
            </a:p>
          </p:txBody>
        </p:sp>
        <p:sp>
          <p:nvSpPr>
            <p:cNvPr id="127" name="Isosceles Triangle 126">
              <a:extLst>
                <a:ext uri="{FF2B5EF4-FFF2-40B4-BE49-F238E27FC236}">
                  <a16:creationId xmlns:a16="http://schemas.microsoft.com/office/drawing/2014/main" id="{9480571E-082F-4E56-B5EB-CA1391D05D66}"/>
                </a:ext>
              </a:extLst>
            </p:cNvPr>
            <p:cNvSpPr/>
            <p:nvPr/>
          </p:nvSpPr>
          <p:spPr>
            <a:xfrm rot="5400000">
              <a:off x="10664196" y="5829955"/>
              <a:ext cx="431302" cy="263347"/>
            </a:xfrm>
            <a:prstGeom prst="triangle">
              <a:avLst/>
            </a:prstGeom>
            <a:gradFill>
              <a:gsLst>
                <a:gs pos="0">
                  <a:schemeClr val="bg1">
                    <a:alpha val="15000"/>
                  </a:schemeClr>
                </a:gs>
                <a:gs pos="100000">
                  <a:schemeClr val="bg1">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31" noProof="0"/>
            </a:p>
          </p:txBody>
        </p:sp>
        <p:sp>
          <p:nvSpPr>
            <p:cNvPr id="128" name="Isosceles Triangle 127">
              <a:extLst>
                <a:ext uri="{FF2B5EF4-FFF2-40B4-BE49-F238E27FC236}">
                  <a16:creationId xmlns:a16="http://schemas.microsoft.com/office/drawing/2014/main" id="{626A2530-747C-4C31-8400-FD6D69D56252}"/>
                </a:ext>
              </a:extLst>
            </p:cNvPr>
            <p:cNvSpPr/>
            <p:nvPr/>
          </p:nvSpPr>
          <p:spPr>
            <a:xfrm rot="5400000">
              <a:off x="10846368" y="5829955"/>
              <a:ext cx="431302" cy="263347"/>
            </a:xfrm>
            <a:prstGeom prst="triangle">
              <a:avLst/>
            </a:prstGeom>
            <a:gradFill>
              <a:gsLst>
                <a:gs pos="0">
                  <a:schemeClr val="bg1">
                    <a:alpha val="15000"/>
                  </a:schemeClr>
                </a:gs>
                <a:gs pos="100000">
                  <a:schemeClr val="bg1">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31" noProof="0"/>
            </a:p>
          </p:txBody>
        </p:sp>
        <p:sp>
          <p:nvSpPr>
            <p:cNvPr id="129" name="Isosceles Triangle 128">
              <a:extLst>
                <a:ext uri="{FF2B5EF4-FFF2-40B4-BE49-F238E27FC236}">
                  <a16:creationId xmlns:a16="http://schemas.microsoft.com/office/drawing/2014/main" id="{C8C998D9-D14D-484B-B001-23AE5AD1C3F4}"/>
                </a:ext>
              </a:extLst>
            </p:cNvPr>
            <p:cNvSpPr/>
            <p:nvPr/>
          </p:nvSpPr>
          <p:spPr>
            <a:xfrm rot="5400000">
              <a:off x="11028541" y="5829955"/>
              <a:ext cx="431302" cy="263347"/>
            </a:xfrm>
            <a:prstGeom prst="triangle">
              <a:avLst/>
            </a:prstGeom>
            <a:gradFill>
              <a:gsLst>
                <a:gs pos="0">
                  <a:schemeClr val="bg1">
                    <a:alpha val="15000"/>
                  </a:schemeClr>
                </a:gs>
                <a:gs pos="100000">
                  <a:schemeClr val="bg1">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31" noProof="0"/>
            </a:p>
          </p:txBody>
        </p:sp>
        <p:sp>
          <p:nvSpPr>
            <p:cNvPr id="130" name="Isosceles Triangle 129">
              <a:extLst>
                <a:ext uri="{FF2B5EF4-FFF2-40B4-BE49-F238E27FC236}">
                  <a16:creationId xmlns:a16="http://schemas.microsoft.com/office/drawing/2014/main" id="{EF128992-83B4-4E6B-971E-2A9C67D71D9A}"/>
                </a:ext>
              </a:extLst>
            </p:cNvPr>
            <p:cNvSpPr/>
            <p:nvPr/>
          </p:nvSpPr>
          <p:spPr>
            <a:xfrm rot="5400000">
              <a:off x="11210691" y="5829956"/>
              <a:ext cx="431302" cy="263347"/>
            </a:xfrm>
            <a:prstGeom prst="triangle">
              <a:avLst/>
            </a:prstGeom>
            <a:gradFill>
              <a:gsLst>
                <a:gs pos="0">
                  <a:schemeClr val="bg1">
                    <a:alpha val="15000"/>
                  </a:schemeClr>
                </a:gs>
                <a:gs pos="100000">
                  <a:schemeClr val="bg1">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31" noProof="0"/>
            </a:p>
          </p:txBody>
        </p:sp>
      </p:grpSp>
      <p:sp>
        <p:nvSpPr>
          <p:cNvPr id="44" name="Text Placeholder 35">
            <a:extLst>
              <a:ext uri="{FF2B5EF4-FFF2-40B4-BE49-F238E27FC236}">
                <a16:creationId xmlns:a16="http://schemas.microsoft.com/office/drawing/2014/main" id="{5AA94A8E-7EEF-49B4-A398-24EB529F1747}"/>
              </a:ext>
            </a:extLst>
          </p:cNvPr>
          <p:cNvSpPr>
            <a:spLocks noGrp="1"/>
          </p:cNvSpPr>
          <p:nvPr>
            <p:ph type="body" sz="quarter" idx="12" hasCustomPrompt="1"/>
          </p:nvPr>
        </p:nvSpPr>
        <p:spPr>
          <a:xfrm>
            <a:off x="193500" y="4014354"/>
            <a:ext cx="900001" cy="122321"/>
          </a:xfrm>
        </p:spPr>
        <p:txBody>
          <a:bodyPr wrap="square" anchor="ctr">
            <a:spAutoFit/>
          </a:bodyPr>
          <a:lstStyle>
            <a:lvl1pPr marL="0" indent="0" algn="l">
              <a:lnSpc>
                <a:spcPct val="100000"/>
              </a:lnSpc>
              <a:spcBef>
                <a:spcPts val="0"/>
              </a:spcBef>
              <a:buNone/>
              <a:defRPr sz="795" b="1" i="0">
                <a:solidFill>
                  <a:schemeClr val="bg1"/>
                </a:solidFill>
              </a:defRPr>
            </a:lvl1pPr>
          </a:lstStyle>
          <a:p>
            <a:pPr lvl="0"/>
            <a:r>
              <a:rPr lang="fr-FR" noProof="0"/>
              <a:t>Durée</a:t>
            </a:r>
          </a:p>
        </p:txBody>
      </p:sp>
      <p:grpSp>
        <p:nvGrpSpPr>
          <p:cNvPr id="131" name="Group 130">
            <a:extLst>
              <a:ext uri="{FF2B5EF4-FFF2-40B4-BE49-F238E27FC236}">
                <a16:creationId xmlns:a16="http://schemas.microsoft.com/office/drawing/2014/main" id="{74F0BE31-8198-4E4E-A5A1-A2EE100F1A96}"/>
              </a:ext>
            </a:extLst>
          </p:cNvPr>
          <p:cNvGrpSpPr/>
          <p:nvPr/>
        </p:nvGrpSpPr>
        <p:grpSpPr>
          <a:xfrm>
            <a:off x="580257" y="814999"/>
            <a:ext cx="270334" cy="228942"/>
            <a:chOff x="5052510" y="-13119"/>
            <a:chExt cx="546136" cy="462515"/>
          </a:xfrm>
        </p:grpSpPr>
        <p:sp>
          <p:nvSpPr>
            <p:cNvPr id="132" name="Graphic 85">
              <a:extLst>
                <a:ext uri="{FF2B5EF4-FFF2-40B4-BE49-F238E27FC236}">
                  <a16:creationId xmlns:a16="http://schemas.microsoft.com/office/drawing/2014/main" id="{E8E944E9-F120-4725-A7D0-0CCBAD63CE9E}"/>
                </a:ext>
              </a:extLst>
            </p:cNvPr>
            <p:cNvSpPr/>
            <p:nvPr/>
          </p:nvSpPr>
          <p:spPr>
            <a:xfrm>
              <a:off x="5092752" y="-13119"/>
              <a:ext cx="505894" cy="104523"/>
            </a:xfrm>
            <a:custGeom>
              <a:avLst/>
              <a:gdLst>
                <a:gd name="connsiteX0" fmla="*/ 453633 w 505894"/>
                <a:gd name="connsiteY0" fmla="*/ 104523 h 104523"/>
                <a:gd name="connsiteX1" fmla="*/ 114976 w 505894"/>
                <a:gd name="connsiteY1" fmla="*/ 104523 h 104523"/>
                <a:gd name="connsiteX2" fmla="*/ 0 w 505894"/>
                <a:gd name="connsiteY2" fmla="*/ 0 h 104523"/>
                <a:gd name="connsiteX3" fmla="*/ 453633 w 505894"/>
                <a:gd name="connsiteY3" fmla="*/ 0 h 104523"/>
                <a:gd name="connsiteX4" fmla="*/ 505895 w 505894"/>
                <a:gd name="connsiteY4" fmla="*/ 52262 h 104523"/>
                <a:gd name="connsiteX5" fmla="*/ 453633 w 505894"/>
                <a:gd name="connsiteY5" fmla="*/ 104523 h 1045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5894" h="104523">
                  <a:moveTo>
                    <a:pt x="453633" y="104523"/>
                  </a:moveTo>
                  <a:lnTo>
                    <a:pt x="114976" y="104523"/>
                  </a:lnTo>
                  <a:lnTo>
                    <a:pt x="0" y="0"/>
                  </a:lnTo>
                  <a:lnTo>
                    <a:pt x="453633" y="0"/>
                  </a:lnTo>
                  <a:cubicBezTo>
                    <a:pt x="482377" y="0"/>
                    <a:pt x="505895" y="23518"/>
                    <a:pt x="505895" y="52262"/>
                  </a:cubicBezTo>
                  <a:cubicBezTo>
                    <a:pt x="505895" y="81528"/>
                    <a:pt x="482377" y="104523"/>
                    <a:pt x="453633" y="104523"/>
                  </a:cubicBezTo>
                </a:path>
              </a:pathLst>
            </a:custGeom>
            <a:solidFill>
              <a:schemeClr val="accent1"/>
            </a:solidFill>
            <a:ln w="5223" cap="flat">
              <a:noFill/>
              <a:prstDash val="solid"/>
              <a:miter/>
            </a:ln>
          </p:spPr>
          <p:txBody>
            <a:bodyPr rtlCol="0" anchor="ctr"/>
            <a:lstStyle/>
            <a:p>
              <a:endParaRPr lang="fr-FR" sz="1431" noProof="0"/>
            </a:p>
          </p:txBody>
        </p:sp>
        <p:sp>
          <p:nvSpPr>
            <p:cNvPr id="133" name="Graphic 85">
              <a:extLst>
                <a:ext uri="{FF2B5EF4-FFF2-40B4-BE49-F238E27FC236}">
                  <a16:creationId xmlns:a16="http://schemas.microsoft.com/office/drawing/2014/main" id="{CE408E01-F7C0-469A-9236-95E7B0EBC806}"/>
                </a:ext>
              </a:extLst>
            </p:cNvPr>
            <p:cNvSpPr/>
            <p:nvPr/>
          </p:nvSpPr>
          <p:spPr>
            <a:xfrm>
              <a:off x="5067666" y="173454"/>
              <a:ext cx="460426" cy="104523"/>
            </a:xfrm>
            <a:custGeom>
              <a:avLst/>
              <a:gdLst>
                <a:gd name="connsiteX0" fmla="*/ 407643 w 460426"/>
                <a:gd name="connsiteY0" fmla="*/ 104523 h 104523"/>
                <a:gd name="connsiteX1" fmla="*/ 114976 w 460426"/>
                <a:gd name="connsiteY1" fmla="*/ 104523 h 104523"/>
                <a:gd name="connsiteX2" fmla="*/ 0 w 460426"/>
                <a:gd name="connsiteY2" fmla="*/ 0 h 104523"/>
                <a:gd name="connsiteX3" fmla="*/ 408165 w 460426"/>
                <a:gd name="connsiteY3" fmla="*/ 0 h 104523"/>
                <a:gd name="connsiteX4" fmla="*/ 460427 w 460426"/>
                <a:gd name="connsiteY4" fmla="*/ 52262 h 104523"/>
                <a:gd name="connsiteX5" fmla="*/ 407643 w 460426"/>
                <a:gd name="connsiteY5" fmla="*/ 104523 h 1045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0426" h="104523">
                  <a:moveTo>
                    <a:pt x="407643" y="104523"/>
                  </a:moveTo>
                  <a:lnTo>
                    <a:pt x="114976" y="104523"/>
                  </a:lnTo>
                  <a:lnTo>
                    <a:pt x="0" y="0"/>
                  </a:lnTo>
                  <a:lnTo>
                    <a:pt x="408165" y="0"/>
                  </a:lnTo>
                  <a:cubicBezTo>
                    <a:pt x="436909" y="0"/>
                    <a:pt x="460427" y="23518"/>
                    <a:pt x="460427" y="52262"/>
                  </a:cubicBezTo>
                  <a:cubicBezTo>
                    <a:pt x="459905" y="81006"/>
                    <a:pt x="436387" y="104523"/>
                    <a:pt x="407643" y="104523"/>
                  </a:cubicBezTo>
                </a:path>
              </a:pathLst>
            </a:custGeom>
            <a:solidFill>
              <a:schemeClr val="accent1"/>
            </a:solidFill>
            <a:ln w="5223" cap="flat">
              <a:noFill/>
              <a:prstDash val="solid"/>
              <a:miter/>
            </a:ln>
          </p:spPr>
          <p:txBody>
            <a:bodyPr rtlCol="0" anchor="ctr"/>
            <a:lstStyle/>
            <a:p>
              <a:endParaRPr lang="fr-FR" sz="1431" noProof="0"/>
            </a:p>
          </p:txBody>
        </p:sp>
        <p:sp>
          <p:nvSpPr>
            <p:cNvPr id="134" name="Graphic 85">
              <a:extLst>
                <a:ext uri="{FF2B5EF4-FFF2-40B4-BE49-F238E27FC236}">
                  <a16:creationId xmlns:a16="http://schemas.microsoft.com/office/drawing/2014/main" id="{86455040-BADB-4B5E-AB25-5AEB58C4A9FD}"/>
                </a:ext>
              </a:extLst>
            </p:cNvPr>
            <p:cNvSpPr/>
            <p:nvPr/>
          </p:nvSpPr>
          <p:spPr>
            <a:xfrm>
              <a:off x="5052510" y="344873"/>
              <a:ext cx="391964" cy="104523"/>
            </a:xfrm>
            <a:custGeom>
              <a:avLst/>
              <a:gdLst>
                <a:gd name="connsiteX0" fmla="*/ 339702 w 391964"/>
                <a:gd name="connsiteY0" fmla="*/ 104523 h 104523"/>
                <a:gd name="connsiteX1" fmla="*/ 114976 w 391964"/>
                <a:gd name="connsiteY1" fmla="*/ 104523 h 104523"/>
                <a:gd name="connsiteX2" fmla="*/ 0 w 391964"/>
                <a:gd name="connsiteY2" fmla="*/ 0 h 104523"/>
                <a:gd name="connsiteX3" fmla="*/ 339702 w 391964"/>
                <a:gd name="connsiteY3" fmla="*/ 0 h 104523"/>
                <a:gd name="connsiteX4" fmla="*/ 391964 w 391964"/>
                <a:gd name="connsiteY4" fmla="*/ 52262 h 104523"/>
                <a:gd name="connsiteX5" fmla="*/ 339702 w 391964"/>
                <a:gd name="connsiteY5" fmla="*/ 104523 h 1045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1964" h="104523">
                  <a:moveTo>
                    <a:pt x="339702" y="104523"/>
                  </a:moveTo>
                  <a:lnTo>
                    <a:pt x="114976" y="104523"/>
                  </a:lnTo>
                  <a:lnTo>
                    <a:pt x="0" y="0"/>
                  </a:lnTo>
                  <a:lnTo>
                    <a:pt x="339702" y="0"/>
                  </a:lnTo>
                  <a:cubicBezTo>
                    <a:pt x="368446" y="0"/>
                    <a:pt x="391964" y="23518"/>
                    <a:pt x="391964" y="52262"/>
                  </a:cubicBezTo>
                  <a:cubicBezTo>
                    <a:pt x="391964" y="81006"/>
                    <a:pt x="368446" y="104523"/>
                    <a:pt x="339702" y="104523"/>
                  </a:cubicBezTo>
                </a:path>
              </a:pathLst>
            </a:custGeom>
            <a:solidFill>
              <a:schemeClr val="accent1"/>
            </a:solidFill>
            <a:ln w="5223" cap="flat">
              <a:noFill/>
              <a:prstDash val="solid"/>
              <a:miter/>
            </a:ln>
          </p:spPr>
          <p:txBody>
            <a:bodyPr rtlCol="0" anchor="ctr"/>
            <a:lstStyle/>
            <a:p>
              <a:endParaRPr lang="fr-FR" sz="1431" noProof="0"/>
            </a:p>
          </p:txBody>
        </p:sp>
      </p:grpSp>
      <p:sp>
        <p:nvSpPr>
          <p:cNvPr id="140" name="Text Placeholder 35">
            <a:extLst>
              <a:ext uri="{FF2B5EF4-FFF2-40B4-BE49-F238E27FC236}">
                <a16:creationId xmlns:a16="http://schemas.microsoft.com/office/drawing/2014/main" id="{F8E7545C-EE35-4A85-8FCC-4D69C33E70B5}"/>
              </a:ext>
            </a:extLst>
          </p:cNvPr>
          <p:cNvSpPr>
            <a:spLocks noGrp="1"/>
          </p:cNvSpPr>
          <p:nvPr>
            <p:ph type="body" sz="quarter" idx="27" hasCustomPrompt="1"/>
          </p:nvPr>
        </p:nvSpPr>
        <p:spPr>
          <a:xfrm>
            <a:off x="1568489" y="4014354"/>
            <a:ext cx="1800000" cy="122321"/>
          </a:xfrm>
        </p:spPr>
        <p:txBody>
          <a:bodyPr wrap="square" anchor="ctr">
            <a:spAutoFit/>
          </a:bodyPr>
          <a:lstStyle>
            <a:lvl1pPr marL="0" indent="0" algn="ctr">
              <a:lnSpc>
                <a:spcPct val="100000"/>
              </a:lnSpc>
              <a:spcBef>
                <a:spcPts val="0"/>
              </a:spcBef>
              <a:buNone/>
              <a:defRPr sz="795" b="1" i="0">
                <a:solidFill>
                  <a:schemeClr val="bg1"/>
                </a:solidFill>
              </a:defRPr>
            </a:lvl1pPr>
          </a:lstStyle>
          <a:p>
            <a:pPr lvl="0"/>
            <a:r>
              <a:rPr lang="fr-FR" noProof="0"/>
              <a:t>Durée</a:t>
            </a:r>
          </a:p>
        </p:txBody>
      </p:sp>
      <p:sp>
        <p:nvSpPr>
          <p:cNvPr id="141" name="Text Placeholder 35">
            <a:extLst>
              <a:ext uri="{FF2B5EF4-FFF2-40B4-BE49-F238E27FC236}">
                <a16:creationId xmlns:a16="http://schemas.microsoft.com/office/drawing/2014/main" id="{D153AB3F-DD55-4F44-8504-A69F4963259D}"/>
              </a:ext>
            </a:extLst>
          </p:cNvPr>
          <p:cNvSpPr>
            <a:spLocks noGrp="1"/>
          </p:cNvSpPr>
          <p:nvPr>
            <p:ph type="body" sz="quarter" idx="28" hasCustomPrompt="1"/>
          </p:nvPr>
        </p:nvSpPr>
        <p:spPr>
          <a:xfrm>
            <a:off x="3382245" y="4014354"/>
            <a:ext cx="1800000" cy="122321"/>
          </a:xfrm>
        </p:spPr>
        <p:txBody>
          <a:bodyPr wrap="square" anchor="ctr">
            <a:spAutoFit/>
          </a:bodyPr>
          <a:lstStyle>
            <a:lvl1pPr marL="0" indent="0" algn="ctr">
              <a:lnSpc>
                <a:spcPct val="100000"/>
              </a:lnSpc>
              <a:spcBef>
                <a:spcPts val="0"/>
              </a:spcBef>
              <a:buNone/>
              <a:defRPr sz="795" b="1" i="0">
                <a:solidFill>
                  <a:schemeClr val="bg1"/>
                </a:solidFill>
              </a:defRPr>
            </a:lvl1pPr>
          </a:lstStyle>
          <a:p>
            <a:pPr lvl="0"/>
            <a:r>
              <a:rPr lang="fr-FR" noProof="0"/>
              <a:t>Durée</a:t>
            </a:r>
          </a:p>
        </p:txBody>
      </p:sp>
      <p:sp>
        <p:nvSpPr>
          <p:cNvPr id="142" name="Text Placeholder 35">
            <a:extLst>
              <a:ext uri="{FF2B5EF4-FFF2-40B4-BE49-F238E27FC236}">
                <a16:creationId xmlns:a16="http://schemas.microsoft.com/office/drawing/2014/main" id="{8CD0DB7F-2A22-466F-89CB-5A895431A599}"/>
              </a:ext>
            </a:extLst>
          </p:cNvPr>
          <p:cNvSpPr>
            <a:spLocks noGrp="1"/>
          </p:cNvSpPr>
          <p:nvPr>
            <p:ph type="body" sz="quarter" idx="29" hasCustomPrompt="1"/>
          </p:nvPr>
        </p:nvSpPr>
        <p:spPr>
          <a:xfrm>
            <a:off x="5196001" y="4014354"/>
            <a:ext cx="1800000" cy="122321"/>
          </a:xfrm>
        </p:spPr>
        <p:txBody>
          <a:bodyPr wrap="square" anchor="ctr">
            <a:spAutoFit/>
          </a:bodyPr>
          <a:lstStyle>
            <a:lvl1pPr marL="0" indent="0" algn="ctr">
              <a:lnSpc>
                <a:spcPct val="100000"/>
              </a:lnSpc>
              <a:spcBef>
                <a:spcPts val="0"/>
              </a:spcBef>
              <a:buNone/>
              <a:defRPr sz="795" b="1" i="0">
                <a:solidFill>
                  <a:schemeClr val="bg1"/>
                </a:solidFill>
              </a:defRPr>
            </a:lvl1pPr>
          </a:lstStyle>
          <a:p>
            <a:pPr lvl="0"/>
            <a:r>
              <a:rPr lang="fr-FR" noProof="0"/>
              <a:t>Durée</a:t>
            </a:r>
          </a:p>
        </p:txBody>
      </p:sp>
      <p:sp>
        <p:nvSpPr>
          <p:cNvPr id="143" name="Text Placeholder 35">
            <a:extLst>
              <a:ext uri="{FF2B5EF4-FFF2-40B4-BE49-F238E27FC236}">
                <a16:creationId xmlns:a16="http://schemas.microsoft.com/office/drawing/2014/main" id="{5E2D0E5F-7A64-4CD5-88E0-32407F138DA8}"/>
              </a:ext>
            </a:extLst>
          </p:cNvPr>
          <p:cNvSpPr>
            <a:spLocks noGrp="1"/>
          </p:cNvSpPr>
          <p:nvPr>
            <p:ph type="body" sz="quarter" idx="30" hasCustomPrompt="1"/>
          </p:nvPr>
        </p:nvSpPr>
        <p:spPr>
          <a:xfrm>
            <a:off x="7009756" y="4014354"/>
            <a:ext cx="1800000" cy="122321"/>
          </a:xfrm>
        </p:spPr>
        <p:txBody>
          <a:bodyPr wrap="square" anchor="ctr">
            <a:spAutoFit/>
          </a:bodyPr>
          <a:lstStyle>
            <a:lvl1pPr marL="0" indent="0" algn="ctr">
              <a:lnSpc>
                <a:spcPct val="100000"/>
              </a:lnSpc>
              <a:spcBef>
                <a:spcPts val="0"/>
              </a:spcBef>
              <a:buNone/>
              <a:defRPr sz="795" b="1" i="0">
                <a:solidFill>
                  <a:schemeClr val="bg1"/>
                </a:solidFill>
              </a:defRPr>
            </a:lvl1pPr>
          </a:lstStyle>
          <a:p>
            <a:pPr lvl="0"/>
            <a:r>
              <a:rPr lang="fr-FR" noProof="0"/>
              <a:t>Durée</a:t>
            </a:r>
          </a:p>
        </p:txBody>
      </p:sp>
      <p:sp>
        <p:nvSpPr>
          <p:cNvPr id="144" name="Text Placeholder 35">
            <a:extLst>
              <a:ext uri="{FF2B5EF4-FFF2-40B4-BE49-F238E27FC236}">
                <a16:creationId xmlns:a16="http://schemas.microsoft.com/office/drawing/2014/main" id="{864E37A0-92B7-4F07-91D9-CAF437025C43}"/>
              </a:ext>
            </a:extLst>
          </p:cNvPr>
          <p:cNvSpPr>
            <a:spLocks noGrp="1"/>
          </p:cNvSpPr>
          <p:nvPr>
            <p:ph type="body" sz="quarter" idx="31" hasCustomPrompt="1"/>
          </p:nvPr>
        </p:nvSpPr>
        <p:spPr>
          <a:xfrm>
            <a:off x="8823512" y="4014354"/>
            <a:ext cx="1800000" cy="122321"/>
          </a:xfrm>
        </p:spPr>
        <p:txBody>
          <a:bodyPr wrap="square" anchor="ctr">
            <a:spAutoFit/>
          </a:bodyPr>
          <a:lstStyle>
            <a:lvl1pPr marL="0" indent="0" algn="ctr">
              <a:lnSpc>
                <a:spcPct val="100000"/>
              </a:lnSpc>
              <a:spcBef>
                <a:spcPts val="0"/>
              </a:spcBef>
              <a:buNone/>
              <a:defRPr sz="795" b="1" i="0">
                <a:solidFill>
                  <a:schemeClr val="bg1"/>
                </a:solidFill>
              </a:defRPr>
            </a:lvl1pPr>
          </a:lstStyle>
          <a:p>
            <a:pPr lvl="0"/>
            <a:r>
              <a:rPr lang="fr-FR" noProof="0"/>
              <a:t>Durée</a:t>
            </a:r>
          </a:p>
        </p:txBody>
      </p:sp>
      <p:sp>
        <p:nvSpPr>
          <p:cNvPr id="153" name="Text Placeholder 10">
            <a:extLst>
              <a:ext uri="{FF2B5EF4-FFF2-40B4-BE49-F238E27FC236}">
                <a16:creationId xmlns:a16="http://schemas.microsoft.com/office/drawing/2014/main" id="{DCF528AE-7562-48D7-9CFA-7FFF0A77349E}"/>
              </a:ext>
            </a:extLst>
          </p:cNvPr>
          <p:cNvSpPr>
            <a:spLocks noGrp="1"/>
          </p:cNvSpPr>
          <p:nvPr>
            <p:ph type="body" sz="quarter" idx="33"/>
          </p:nvPr>
        </p:nvSpPr>
        <p:spPr>
          <a:xfrm>
            <a:off x="4512000" y="1902386"/>
            <a:ext cx="3168000" cy="900000"/>
          </a:xfrm>
          <a:solidFill>
            <a:schemeClr val="accent3">
              <a:lumMod val="20000"/>
              <a:lumOff val="80000"/>
            </a:schemeClr>
          </a:solidFill>
        </p:spPr>
        <p:txBody>
          <a:bodyPr lIns="180000" tIns="144000" rIns="180000" bIns="144000">
            <a:noAutofit/>
          </a:bodyPr>
          <a:lstStyle>
            <a:lvl1pPr marL="0" indent="0">
              <a:buNone/>
              <a:defRPr sz="715">
                <a:solidFill>
                  <a:schemeClr val="accent3">
                    <a:lumMod val="50000"/>
                  </a:schemeClr>
                </a:solidFill>
              </a:defRPr>
            </a:lvl1pPr>
            <a:lvl2pPr marL="363500" indent="0">
              <a:buNone/>
              <a:defRPr/>
            </a:lvl2pPr>
            <a:lvl3pPr marL="727000" indent="0">
              <a:buNone/>
              <a:defRPr/>
            </a:lvl3pPr>
            <a:lvl4pPr marL="1090501" indent="0">
              <a:buNone/>
              <a:defRPr/>
            </a:lvl4pPr>
            <a:lvl5pPr marL="1454002" indent="0">
              <a:buNone/>
              <a:defRPr/>
            </a:lvl5pPr>
          </a:lstStyle>
          <a:p>
            <a:pPr lvl="0"/>
            <a:r>
              <a:rPr lang="fr-FR" noProof="0"/>
              <a:t>Cliquez pour modifier les styles du texte du masque</a:t>
            </a:r>
          </a:p>
        </p:txBody>
      </p:sp>
      <p:sp>
        <p:nvSpPr>
          <p:cNvPr id="154" name="Text Placeholder 10">
            <a:extLst>
              <a:ext uri="{FF2B5EF4-FFF2-40B4-BE49-F238E27FC236}">
                <a16:creationId xmlns:a16="http://schemas.microsoft.com/office/drawing/2014/main" id="{95754720-DF96-48AD-BEB8-29077F341312}"/>
              </a:ext>
            </a:extLst>
          </p:cNvPr>
          <p:cNvSpPr>
            <a:spLocks noGrp="1"/>
          </p:cNvSpPr>
          <p:nvPr>
            <p:ph type="body" sz="quarter" idx="34"/>
          </p:nvPr>
        </p:nvSpPr>
        <p:spPr>
          <a:xfrm>
            <a:off x="4452600" y="2802386"/>
            <a:ext cx="3286800" cy="900000"/>
          </a:xfrm>
          <a:prstGeom prst="roundRect">
            <a:avLst>
              <a:gd name="adj" fmla="val 3843"/>
            </a:avLst>
          </a:prstGeom>
          <a:solidFill>
            <a:schemeClr val="bg1"/>
          </a:solidFill>
          <a:effectLst>
            <a:outerShdw blurRad="254000" algn="ctr" rotWithShape="0">
              <a:prstClr val="black">
                <a:alpha val="15000"/>
              </a:prstClr>
            </a:outerShdw>
          </a:effectLst>
        </p:spPr>
        <p:txBody>
          <a:bodyPr lIns="216000" tIns="144000" rIns="216000" bIns="144000">
            <a:noAutofit/>
          </a:bodyPr>
          <a:lstStyle>
            <a:lvl1pPr marL="0" indent="0">
              <a:buNone/>
              <a:defRPr sz="715">
                <a:solidFill>
                  <a:schemeClr val="accent2"/>
                </a:solidFill>
              </a:defRPr>
            </a:lvl1pPr>
            <a:lvl2pPr marL="363500" indent="0">
              <a:buNone/>
              <a:defRPr/>
            </a:lvl2pPr>
            <a:lvl3pPr marL="727000" indent="0">
              <a:buNone/>
              <a:defRPr/>
            </a:lvl3pPr>
            <a:lvl4pPr marL="1090501" indent="0">
              <a:buNone/>
              <a:defRPr/>
            </a:lvl4pPr>
            <a:lvl5pPr marL="1454002" indent="0">
              <a:buNone/>
              <a:defRPr/>
            </a:lvl5pPr>
          </a:lstStyle>
          <a:p>
            <a:pPr lvl="0"/>
            <a:r>
              <a:rPr lang="fr-FR" noProof="0"/>
              <a:t>Cliquez pour modifier les styles du texte du masque</a:t>
            </a:r>
          </a:p>
        </p:txBody>
      </p:sp>
      <p:sp>
        <p:nvSpPr>
          <p:cNvPr id="138" name="Text Placeholder 10">
            <a:extLst>
              <a:ext uri="{FF2B5EF4-FFF2-40B4-BE49-F238E27FC236}">
                <a16:creationId xmlns:a16="http://schemas.microsoft.com/office/drawing/2014/main" id="{65B5F821-2514-47C3-99B0-043219631958}"/>
              </a:ext>
            </a:extLst>
          </p:cNvPr>
          <p:cNvSpPr>
            <a:spLocks noGrp="1"/>
          </p:cNvSpPr>
          <p:nvPr>
            <p:ph type="body" sz="quarter" idx="26" hasCustomPrompt="1"/>
          </p:nvPr>
        </p:nvSpPr>
        <p:spPr>
          <a:xfrm>
            <a:off x="596488" y="1542388"/>
            <a:ext cx="3744000" cy="360000"/>
          </a:xfrm>
          <a:prstGeom prst="chevron">
            <a:avLst/>
          </a:prstGeom>
          <a:solidFill>
            <a:schemeClr val="accent2"/>
          </a:solidFill>
        </p:spPr>
        <p:txBody>
          <a:bodyPr lIns="180000" tIns="180000" rIns="180000" bIns="180000" anchor="ctr">
            <a:noAutofit/>
          </a:bodyPr>
          <a:lstStyle>
            <a:lvl1pPr marL="0" indent="0" algn="ctr">
              <a:buNone/>
              <a:defRPr sz="1113" b="1">
                <a:solidFill>
                  <a:schemeClr val="bg1"/>
                </a:solidFill>
              </a:defRPr>
            </a:lvl1pPr>
            <a:lvl2pPr marL="363500" indent="0">
              <a:buNone/>
              <a:defRPr/>
            </a:lvl2pPr>
            <a:lvl3pPr marL="727000" indent="0">
              <a:buNone/>
              <a:defRPr/>
            </a:lvl3pPr>
            <a:lvl4pPr marL="1090501" indent="0">
              <a:buNone/>
              <a:defRPr/>
            </a:lvl4pPr>
            <a:lvl5pPr marL="1454002" indent="0">
              <a:buNone/>
              <a:defRPr/>
            </a:lvl5pPr>
          </a:lstStyle>
          <a:p>
            <a:pPr lvl="0"/>
            <a:r>
              <a:rPr lang="fr-FR" noProof="0"/>
              <a:t>Phase</a:t>
            </a:r>
          </a:p>
        </p:txBody>
      </p:sp>
      <p:sp>
        <p:nvSpPr>
          <p:cNvPr id="152" name="Text Placeholder 10">
            <a:extLst>
              <a:ext uri="{FF2B5EF4-FFF2-40B4-BE49-F238E27FC236}">
                <a16:creationId xmlns:a16="http://schemas.microsoft.com/office/drawing/2014/main" id="{927E196E-4768-4324-9394-7114B60D53F5}"/>
              </a:ext>
            </a:extLst>
          </p:cNvPr>
          <p:cNvSpPr>
            <a:spLocks noGrp="1"/>
          </p:cNvSpPr>
          <p:nvPr>
            <p:ph type="body" sz="quarter" idx="32" hasCustomPrompt="1"/>
          </p:nvPr>
        </p:nvSpPr>
        <p:spPr>
          <a:xfrm>
            <a:off x="4224000" y="1542388"/>
            <a:ext cx="3744000" cy="360000"/>
          </a:xfrm>
          <a:prstGeom prst="chevron">
            <a:avLst/>
          </a:prstGeom>
          <a:solidFill>
            <a:schemeClr val="accent2"/>
          </a:solidFill>
        </p:spPr>
        <p:txBody>
          <a:bodyPr lIns="180000" tIns="180000" rIns="180000" bIns="180000" anchor="ctr">
            <a:noAutofit/>
          </a:bodyPr>
          <a:lstStyle>
            <a:lvl1pPr marL="0" indent="0" algn="ctr">
              <a:buNone/>
              <a:defRPr sz="1113" b="1">
                <a:solidFill>
                  <a:schemeClr val="bg1"/>
                </a:solidFill>
              </a:defRPr>
            </a:lvl1pPr>
            <a:lvl2pPr marL="363500" indent="0">
              <a:buNone/>
              <a:defRPr/>
            </a:lvl2pPr>
            <a:lvl3pPr marL="727000" indent="0">
              <a:buNone/>
              <a:defRPr/>
            </a:lvl3pPr>
            <a:lvl4pPr marL="1090501" indent="0">
              <a:buNone/>
              <a:defRPr/>
            </a:lvl4pPr>
            <a:lvl5pPr marL="1454002" indent="0">
              <a:buNone/>
              <a:defRPr/>
            </a:lvl5pPr>
          </a:lstStyle>
          <a:p>
            <a:pPr lvl="0"/>
            <a:r>
              <a:rPr lang="fr-FR" noProof="0"/>
              <a:t>Phase</a:t>
            </a:r>
          </a:p>
        </p:txBody>
      </p:sp>
      <p:sp>
        <p:nvSpPr>
          <p:cNvPr id="155" name="Text Placeholder 10">
            <a:extLst>
              <a:ext uri="{FF2B5EF4-FFF2-40B4-BE49-F238E27FC236}">
                <a16:creationId xmlns:a16="http://schemas.microsoft.com/office/drawing/2014/main" id="{96EB8EF5-78EE-470E-ABC1-CABA1A01F581}"/>
              </a:ext>
            </a:extLst>
          </p:cNvPr>
          <p:cNvSpPr>
            <a:spLocks noGrp="1"/>
          </p:cNvSpPr>
          <p:nvPr>
            <p:ph type="body" sz="quarter" idx="35"/>
          </p:nvPr>
        </p:nvSpPr>
        <p:spPr>
          <a:xfrm>
            <a:off x="8139512" y="1902386"/>
            <a:ext cx="3168000" cy="900000"/>
          </a:xfrm>
          <a:solidFill>
            <a:schemeClr val="accent3">
              <a:lumMod val="20000"/>
              <a:lumOff val="80000"/>
            </a:schemeClr>
          </a:solidFill>
        </p:spPr>
        <p:txBody>
          <a:bodyPr lIns="180000" tIns="144000" rIns="180000" bIns="144000">
            <a:noAutofit/>
          </a:bodyPr>
          <a:lstStyle>
            <a:lvl1pPr marL="0" indent="0">
              <a:buNone/>
              <a:defRPr sz="715">
                <a:solidFill>
                  <a:schemeClr val="accent3">
                    <a:lumMod val="50000"/>
                  </a:schemeClr>
                </a:solidFill>
              </a:defRPr>
            </a:lvl1pPr>
            <a:lvl2pPr marL="363500" indent="0">
              <a:buNone/>
              <a:defRPr/>
            </a:lvl2pPr>
            <a:lvl3pPr marL="727000" indent="0">
              <a:buNone/>
              <a:defRPr/>
            </a:lvl3pPr>
            <a:lvl4pPr marL="1090501" indent="0">
              <a:buNone/>
              <a:defRPr/>
            </a:lvl4pPr>
            <a:lvl5pPr marL="1454002" indent="0">
              <a:buNone/>
              <a:defRPr/>
            </a:lvl5pPr>
          </a:lstStyle>
          <a:p>
            <a:pPr lvl="0"/>
            <a:r>
              <a:rPr lang="fr-FR" noProof="0"/>
              <a:t>Cliquez pour modifier les styles du texte du masque</a:t>
            </a:r>
          </a:p>
        </p:txBody>
      </p:sp>
      <p:sp>
        <p:nvSpPr>
          <p:cNvPr id="156" name="Text Placeholder 10">
            <a:extLst>
              <a:ext uri="{FF2B5EF4-FFF2-40B4-BE49-F238E27FC236}">
                <a16:creationId xmlns:a16="http://schemas.microsoft.com/office/drawing/2014/main" id="{29118E51-0B1B-465C-A666-DC78E3ED91CB}"/>
              </a:ext>
            </a:extLst>
          </p:cNvPr>
          <p:cNvSpPr>
            <a:spLocks noGrp="1"/>
          </p:cNvSpPr>
          <p:nvPr>
            <p:ph type="body" sz="quarter" idx="36"/>
          </p:nvPr>
        </p:nvSpPr>
        <p:spPr>
          <a:xfrm>
            <a:off x="8080112" y="2802386"/>
            <a:ext cx="3286800" cy="900000"/>
          </a:xfrm>
          <a:prstGeom prst="roundRect">
            <a:avLst>
              <a:gd name="adj" fmla="val 3843"/>
            </a:avLst>
          </a:prstGeom>
          <a:solidFill>
            <a:schemeClr val="bg1"/>
          </a:solidFill>
          <a:effectLst>
            <a:outerShdw blurRad="254000" algn="ctr" rotWithShape="0">
              <a:prstClr val="black">
                <a:alpha val="15000"/>
              </a:prstClr>
            </a:outerShdw>
          </a:effectLst>
        </p:spPr>
        <p:txBody>
          <a:bodyPr lIns="216000" tIns="144000" rIns="216000" bIns="144000">
            <a:noAutofit/>
          </a:bodyPr>
          <a:lstStyle>
            <a:lvl1pPr marL="0" indent="0">
              <a:buNone/>
              <a:defRPr sz="715">
                <a:solidFill>
                  <a:schemeClr val="accent2"/>
                </a:solidFill>
              </a:defRPr>
            </a:lvl1pPr>
            <a:lvl2pPr marL="363500" indent="0">
              <a:buNone/>
              <a:defRPr/>
            </a:lvl2pPr>
            <a:lvl3pPr marL="727000" indent="0">
              <a:buNone/>
              <a:defRPr/>
            </a:lvl3pPr>
            <a:lvl4pPr marL="1090501" indent="0">
              <a:buNone/>
              <a:defRPr/>
            </a:lvl4pPr>
            <a:lvl5pPr marL="1454002" indent="0">
              <a:buNone/>
              <a:defRPr/>
            </a:lvl5pPr>
          </a:lstStyle>
          <a:p>
            <a:pPr lvl="0"/>
            <a:r>
              <a:rPr lang="fr-FR" noProof="0"/>
              <a:t>Cliquez pour modifier les styles du texte du masque</a:t>
            </a:r>
          </a:p>
        </p:txBody>
      </p:sp>
      <p:sp>
        <p:nvSpPr>
          <p:cNvPr id="157" name="Text Placeholder 10">
            <a:extLst>
              <a:ext uri="{FF2B5EF4-FFF2-40B4-BE49-F238E27FC236}">
                <a16:creationId xmlns:a16="http://schemas.microsoft.com/office/drawing/2014/main" id="{6D2BE1F7-950B-47ED-B7BE-5F83290CD3E8}"/>
              </a:ext>
            </a:extLst>
          </p:cNvPr>
          <p:cNvSpPr>
            <a:spLocks noGrp="1"/>
          </p:cNvSpPr>
          <p:nvPr>
            <p:ph type="body" sz="quarter" idx="37" hasCustomPrompt="1"/>
          </p:nvPr>
        </p:nvSpPr>
        <p:spPr>
          <a:xfrm>
            <a:off x="7851512" y="1542388"/>
            <a:ext cx="3744000" cy="360000"/>
          </a:xfrm>
          <a:prstGeom prst="chevron">
            <a:avLst/>
          </a:prstGeom>
          <a:solidFill>
            <a:schemeClr val="accent2"/>
          </a:solidFill>
        </p:spPr>
        <p:txBody>
          <a:bodyPr lIns="180000" tIns="180000" rIns="180000" bIns="180000" anchor="ctr">
            <a:noAutofit/>
          </a:bodyPr>
          <a:lstStyle>
            <a:lvl1pPr marL="0" indent="0" algn="ctr">
              <a:buNone/>
              <a:defRPr sz="1113" b="1">
                <a:solidFill>
                  <a:schemeClr val="bg1"/>
                </a:solidFill>
              </a:defRPr>
            </a:lvl1pPr>
            <a:lvl2pPr marL="363500" indent="0">
              <a:buNone/>
              <a:defRPr/>
            </a:lvl2pPr>
            <a:lvl3pPr marL="727000" indent="0">
              <a:buNone/>
              <a:defRPr/>
            </a:lvl3pPr>
            <a:lvl4pPr marL="1090501" indent="0">
              <a:buNone/>
              <a:defRPr/>
            </a:lvl4pPr>
            <a:lvl5pPr marL="1454002" indent="0">
              <a:buNone/>
              <a:defRPr/>
            </a:lvl5pPr>
          </a:lstStyle>
          <a:p>
            <a:pPr lvl="0"/>
            <a:r>
              <a:rPr lang="fr-FR" noProof="0"/>
              <a:t>Phase</a:t>
            </a:r>
          </a:p>
        </p:txBody>
      </p:sp>
      <p:sp>
        <p:nvSpPr>
          <p:cNvPr id="158" name="Text Placeholder 10">
            <a:extLst>
              <a:ext uri="{FF2B5EF4-FFF2-40B4-BE49-F238E27FC236}">
                <a16:creationId xmlns:a16="http://schemas.microsoft.com/office/drawing/2014/main" id="{3F0471A3-8A88-4B65-8047-0AB8E3D2408F}"/>
              </a:ext>
            </a:extLst>
          </p:cNvPr>
          <p:cNvSpPr>
            <a:spLocks noGrp="1"/>
          </p:cNvSpPr>
          <p:nvPr>
            <p:ph type="body" sz="quarter" idx="38"/>
          </p:nvPr>
        </p:nvSpPr>
        <p:spPr>
          <a:xfrm>
            <a:off x="2698244" y="5313454"/>
            <a:ext cx="3168000" cy="900000"/>
          </a:xfrm>
          <a:solidFill>
            <a:schemeClr val="accent3">
              <a:lumMod val="20000"/>
              <a:lumOff val="80000"/>
            </a:schemeClr>
          </a:solidFill>
        </p:spPr>
        <p:txBody>
          <a:bodyPr lIns="180000" tIns="144000" rIns="180000" bIns="144000">
            <a:noAutofit/>
          </a:bodyPr>
          <a:lstStyle>
            <a:lvl1pPr marL="0" indent="0">
              <a:buNone/>
              <a:defRPr sz="715">
                <a:solidFill>
                  <a:schemeClr val="accent3">
                    <a:lumMod val="50000"/>
                  </a:schemeClr>
                </a:solidFill>
              </a:defRPr>
            </a:lvl1pPr>
            <a:lvl2pPr marL="363500" indent="0">
              <a:buNone/>
              <a:defRPr/>
            </a:lvl2pPr>
            <a:lvl3pPr marL="727000" indent="0">
              <a:buNone/>
              <a:defRPr/>
            </a:lvl3pPr>
            <a:lvl4pPr marL="1090501" indent="0">
              <a:buNone/>
              <a:defRPr/>
            </a:lvl4pPr>
            <a:lvl5pPr marL="1454002" indent="0">
              <a:buNone/>
              <a:defRPr/>
            </a:lvl5pPr>
          </a:lstStyle>
          <a:p>
            <a:pPr lvl="0"/>
            <a:r>
              <a:rPr lang="fr-FR" noProof="0"/>
              <a:t>Cliquez pour modifier les styles du texte du masque</a:t>
            </a:r>
          </a:p>
        </p:txBody>
      </p:sp>
      <p:sp>
        <p:nvSpPr>
          <p:cNvPr id="159" name="Text Placeholder 10">
            <a:extLst>
              <a:ext uri="{FF2B5EF4-FFF2-40B4-BE49-F238E27FC236}">
                <a16:creationId xmlns:a16="http://schemas.microsoft.com/office/drawing/2014/main" id="{82D56A7E-AC04-4CE2-BDBF-BFB26875A13F}"/>
              </a:ext>
            </a:extLst>
          </p:cNvPr>
          <p:cNvSpPr>
            <a:spLocks noGrp="1"/>
          </p:cNvSpPr>
          <p:nvPr>
            <p:ph type="body" sz="quarter" idx="39"/>
          </p:nvPr>
        </p:nvSpPr>
        <p:spPr>
          <a:xfrm>
            <a:off x="2638844" y="4413453"/>
            <a:ext cx="3286800" cy="900000"/>
          </a:xfrm>
          <a:prstGeom prst="roundRect">
            <a:avLst>
              <a:gd name="adj" fmla="val 3843"/>
            </a:avLst>
          </a:prstGeom>
          <a:solidFill>
            <a:schemeClr val="bg1"/>
          </a:solidFill>
          <a:effectLst>
            <a:outerShdw blurRad="254000" algn="ctr" rotWithShape="0">
              <a:prstClr val="black">
                <a:alpha val="15000"/>
              </a:prstClr>
            </a:outerShdw>
          </a:effectLst>
        </p:spPr>
        <p:txBody>
          <a:bodyPr lIns="216000" tIns="144000" rIns="216000" bIns="144000">
            <a:noAutofit/>
          </a:bodyPr>
          <a:lstStyle>
            <a:lvl1pPr marL="0" indent="0">
              <a:buNone/>
              <a:defRPr sz="715">
                <a:solidFill>
                  <a:schemeClr val="accent2"/>
                </a:solidFill>
              </a:defRPr>
            </a:lvl1pPr>
            <a:lvl2pPr marL="363500" indent="0">
              <a:buNone/>
              <a:defRPr/>
            </a:lvl2pPr>
            <a:lvl3pPr marL="727000" indent="0">
              <a:buNone/>
              <a:defRPr/>
            </a:lvl3pPr>
            <a:lvl4pPr marL="1090501" indent="0">
              <a:buNone/>
              <a:defRPr/>
            </a:lvl4pPr>
            <a:lvl5pPr marL="1454002" indent="0">
              <a:buNone/>
              <a:defRPr/>
            </a:lvl5pPr>
          </a:lstStyle>
          <a:p>
            <a:pPr lvl="0"/>
            <a:r>
              <a:rPr lang="fr-FR" noProof="0"/>
              <a:t>Cliquez pour modifier les styles du texte du masque</a:t>
            </a:r>
          </a:p>
        </p:txBody>
      </p:sp>
      <p:sp>
        <p:nvSpPr>
          <p:cNvPr id="160" name="Text Placeholder 10">
            <a:extLst>
              <a:ext uri="{FF2B5EF4-FFF2-40B4-BE49-F238E27FC236}">
                <a16:creationId xmlns:a16="http://schemas.microsoft.com/office/drawing/2014/main" id="{A245B5E7-50B1-4596-9AA3-A4EECE191A5E}"/>
              </a:ext>
            </a:extLst>
          </p:cNvPr>
          <p:cNvSpPr>
            <a:spLocks noGrp="1"/>
          </p:cNvSpPr>
          <p:nvPr>
            <p:ph type="body" sz="quarter" idx="40" hasCustomPrompt="1"/>
          </p:nvPr>
        </p:nvSpPr>
        <p:spPr>
          <a:xfrm>
            <a:off x="2410244" y="6213454"/>
            <a:ext cx="3744000" cy="360000"/>
          </a:xfrm>
          <a:prstGeom prst="chevron">
            <a:avLst/>
          </a:prstGeom>
          <a:solidFill>
            <a:schemeClr val="accent2"/>
          </a:solidFill>
        </p:spPr>
        <p:txBody>
          <a:bodyPr lIns="180000" tIns="180000" rIns="180000" bIns="180000" anchor="ctr">
            <a:noAutofit/>
          </a:bodyPr>
          <a:lstStyle>
            <a:lvl1pPr marL="0" indent="0" algn="ctr">
              <a:buNone/>
              <a:defRPr sz="1113" b="1">
                <a:solidFill>
                  <a:schemeClr val="bg1"/>
                </a:solidFill>
              </a:defRPr>
            </a:lvl1pPr>
            <a:lvl2pPr marL="363500" indent="0">
              <a:buNone/>
              <a:defRPr/>
            </a:lvl2pPr>
            <a:lvl3pPr marL="727000" indent="0">
              <a:buNone/>
              <a:defRPr/>
            </a:lvl3pPr>
            <a:lvl4pPr marL="1090501" indent="0">
              <a:buNone/>
              <a:defRPr/>
            </a:lvl4pPr>
            <a:lvl5pPr marL="1454002" indent="0">
              <a:buNone/>
              <a:defRPr/>
            </a:lvl5pPr>
          </a:lstStyle>
          <a:p>
            <a:pPr lvl="0"/>
            <a:r>
              <a:rPr lang="fr-FR" noProof="0"/>
              <a:t>Phase</a:t>
            </a:r>
          </a:p>
        </p:txBody>
      </p:sp>
      <p:sp>
        <p:nvSpPr>
          <p:cNvPr id="161" name="Text Placeholder 10">
            <a:extLst>
              <a:ext uri="{FF2B5EF4-FFF2-40B4-BE49-F238E27FC236}">
                <a16:creationId xmlns:a16="http://schemas.microsoft.com/office/drawing/2014/main" id="{3B005057-D670-4234-9254-F5B46B39C6A1}"/>
              </a:ext>
            </a:extLst>
          </p:cNvPr>
          <p:cNvSpPr>
            <a:spLocks noGrp="1"/>
          </p:cNvSpPr>
          <p:nvPr>
            <p:ph type="body" sz="quarter" idx="41"/>
          </p:nvPr>
        </p:nvSpPr>
        <p:spPr>
          <a:xfrm>
            <a:off x="6325756" y="5313454"/>
            <a:ext cx="3168000" cy="900000"/>
          </a:xfrm>
          <a:solidFill>
            <a:schemeClr val="accent3">
              <a:lumMod val="20000"/>
              <a:lumOff val="80000"/>
            </a:schemeClr>
          </a:solidFill>
        </p:spPr>
        <p:txBody>
          <a:bodyPr lIns="180000" tIns="144000" rIns="180000" bIns="144000">
            <a:noAutofit/>
          </a:bodyPr>
          <a:lstStyle>
            <a:lvl1pPr marL="0" indent="0">
              <a:buNone/>
              <a:defRPr sz="715">
                <a:solidFill>
                  <a:schemeClr val="accent3">
                    <a:lumMod val="50000"/>
                  </a:schemeClr>
                </a:solidFill>
              </a:defRPr>
            </a:lvl1pPr>
            <a:lvl2pPr marL="363500" indent="0">
              <a:buNone/>
              <a:defRPr/>
            </a:lvl2pPr>
            <a:lvl3pPr marL="727000" indent="0">
              <a:buNone/>
              <a:defRPr/>
            </a:lvl3pPr>
            <a:lvl4pPr marL="1090501" indent="0">
              <a:buNone/>
              <a:defRPr/>
            </a:lvl4pPr>
            <a:lvl5pPr marL="1454002" indent="0">
              <a:buNone/>
              <a:defRPr/>
            </a:lvl5pPr>
          </a:lstStyle>
          <a:p>
            <a:pPr lvl="0"/>
            <a:r>
              <a:rPr lang="fr-FR" noProof="0"/>
              <a:t>Cliquez pour modifier les styles du texte du masque</a:t>
            </a:r>
          </a:p>
        </p:txBody>
      </p:sp>
      <p:sp>
        <p:nvSpPr>
          <p:cNvPr id="162" name="Text Placeholder 10">
            <a:extLst>
              <a:ext uri="{FF2B5EF4-FFF2-40B4-BE49-F238E27FC236}">
                <a16:creationId xmlns:a16="http://schemas.microsoft.com/office/drawing/2014/main" id="{58DEA02D-617F-4297-963F-5C37DCF72AC4}"/>
              </a:ext>
            </a:extLst>
          </p:cNvPr>
          <p:cNvSpPr>
            <a:spLocks noGrp="1"/>
          </p:cNvSpPr>
          <p:nvPr>
            <p:ph type="body" sz="quarter" idx="42"/>
          </p:nvPr>
        </p:nvSpPr>
        <p:spPr>
          <a:xfrm>
            <a:off x="6266356" y="4413453"/>
            <a:ext cx="3286800" cy="900000"/>
          </a:xfrm>
          <a:prstGeom prst="roundRect">
            <a:avLst>
              <a:gd name="adj" fmla="val 3843"/>
            </a:avLst>
          </a:prstGeom>
          <a:solidFill>
            <a:schemeClr val="bg1"/>
          </a:solidFill>
          <a:effectLst>
            <a:outerShdw blurRad="254000" algn="ctr" rotWithShape="0">
              <a:prstClr val="black">
                <a:alpha val="15000"/>
              </a:prstClr>
            </a:outerShdw>
          </a:effectLst>
        </p:spPr>
        <p:txBody>
          <a:bodyPr lIns="216000" tIns="144000" rIns="216000" bIns="144000">
            <a:noAutofit/>
          </a:bodyPr>
          <a:lstStyle>
            <a:lvl1pPr marL="0" indent="0">
              <a:buNone/>
              <a:defRPr sz="715">
                <a:solidFill>
                  <a:schemeClr val="accent2"/>
                </a:solidFill>
              </a:defRPr>
            </a:lvl1pPr>
            <a:lvl2pPr marL="363500" indent="0">
              <a:buNone/>
              <a:defRPr/>
            </a:lvl2pPr>
            <a:lvl3pPr marL="727000" indent="0">
              <a:buNone/>
              <a:defRPr/>
            </a:lvl3pPr>
            <a:lvl4pPr marL="1090501" indent="0">
              <a:buNone/>
              <a:defRPr/>
            </a:lvl4pPr>
            <a:lvl5pPr marL="1454002" indent="0">
              <a:buNone/>
              <a:defRPr/>
            </a:lvl5pPr>
          </a:lstStyle>
          <a:p>
            <a:pPr lvl="0"/>
            <a:r>
              <a:rPr lang="fr-FR" noProof="0"/>
              <a:t>Cliquez pour modifier les styles du texte du masque</a:t>
            </a:r>
          </a:p>
        </p:txBody>
      </p:sp>
      <p:sp>
        <p:nvSpPr>
          <p:cNvPr id="163" name="Text Placeholder 10">
            <a:extLst>
              <a:ext uri="{FF2B5EF4-FFF2-40B4-BE49-F238E27FC236}">
                <a16:creationId xmlns:a16="http://schemas.microsoft.com/office/drawing/2014/main" id="{8A55B73C-EE75-4C8D-A193-70290B7F3929}"/>
              </a:ext>
            </a:extLst>
          </p:cNvPr>
          <p:cNvSpPr>
            <a:spLocks noGrp="1"/>
          </p:cNvSpPr>
          <p:nvPr>
            <p:ph type="body" sz="quarter" idx="43" hasCustomPrompt="1"/>
          </p:nvPr>
        </p:nvSpPr>
        <p:spPr>
          <a:xfrm>
            <a:off x="6037756" y="6213454"/>
            <a:ext cx="3744000" cy="360000"/>
          </a:xfrm>
          <a:prstGeom prst="chevron">
            <a:avLst/>
          </a:prstGeom>
          <a:solidFill>
            <a:schemeClr val="accent2"/>
          </a:solidFill>
        </p:spPr>
        <p:txBody>
          <a:bodyPr lIns="180000" tIns="180000" rIns="180000" bIns="180000" anchor="ctr">
            <a:noAutofit/>
          </a:bodyPr>
          <a:lstStyle>
            <a:lvl1pPr marL="0" indent="0" algn="ctr">
              <a:buNone/>
              <a:defRPr sz="1113" b="1">
                <a:solidFill>
                  <a:schemeClr val="bg1"/>
                </a:solidFill>
              </a:defRPr>
            </a:lvl1pPr>
            <a:lvl2pPr marL="363500" indent="0">
              <a:buNone/>
              <a:defRPr/>
            </a:lvl2pPr>
            <a:lvl3pPr marL="727000" indent="0">
              <a:buNone/>
              <a:defRPr/>
            </a:lvl3pPr>
            <a:lvl4pPr marL="1090501" indent="0">
              <a:buNone/>
              <a:defRPr/>
            </a:lvl4pPr>
            <a:lvl5pPr marL="1454002" indent="0">
              <a:buNone/>
              <a:defRPr/>
            </a:lvl5pPr>
          </a:lstStyle>
          <a:p>
            <a:pPr lvl="0"/>
            <a:r>
              <a:rPr lang="fr-FR" noProof="0"/>
              <a:t>Phase</a:t>
            </a:r>
          </a:p>
        </p:txBody>
      </p:sp>
      <p:sp>
        <p:nvSpPr>
          <p:cNvPr id="176" name="TextBox 175">
            <a:extLst>
              <a:ext uri="{FF2B5EF4-FFF2-40B4-BE49-F238E27FC236}">
                <a16:creationId xmlns:a16="http://schemas.microsoft.com/office/drawing/2014/main" id="{A254678C-6B53-4997-A2B3-CC59DF2F2B1F}"/>
              </a:ext>
            </a:extLst>
          </p:cNvPr>
          <p:cNvSpPr txBox="1"/>
          <p:nvPr/>
        </p:nvSpPr>
        <p:spPr>
          <a:xfrm>
            <a:off x="193501" y="5609566"/>
            <a:ext cx="784503" cy="244682"/>
          </a:xfrm>
          <a:prstGeom prst="rect">
            <a:avLst/>
          </a:prstGeom>
          <a:noFill/>
        </p:spPr>
        <p:txBody>
          <a:bodyPr wrap="square" lIns="0" tIns="0" rIns="0" bIns="0" rtlCol="0" anchor="t">
            <a:spAutoFit/>
          </a:bodyPr>
          <a:lstStyle/>
          <a:p>
            <a:pPr algn="l"/>
            <a:r>
              <a:rPr lang="fr-FR" sz="795" b="1" noProof="0">
                <a:solidFill>
                  <a:schemeClr val="accent3"/>
                </a:solidFill>
                <a:latin typeface="+mn-lt"/>
              </a:rPr>
              <a:t>Enjeux/</a:t>
            </a:r>
            <a:br>
              <a:rPr lang="fr-FR" sz="795" b="1" noProof="0">
                <a:solidFill>
                  <a:schemeClr val="accent3"/>
                </a:solidFill>
                <a:latin typeface="+mn-lt"/>
              </a:rPr>
            </a:br>
            <a:r>
              <a:rPr lang="fr-FR" sz="795" b="1" noProof="0">
                <a:solidFill>
                  <a:schemeClr val="accent3"/>
                </a:solidFill>
                <a:latin typeface="+mn-lt"/>
              </a:rPr>
              <a:t>Objectifs</a:t>
            </a:r>
          </a:p>
        </p:txBody>
      </p:sp>
      <p:sp>
        <p:nvSpPr>
          <p:cNvPr id="177" name="TextBox 176">
            <a:extLst>
              <a:ext uri="{FF2B5EF4-FFF2-40B4-BE49-F238E27FC236}">
                <a16:creationId xmlns:a16="http://schemas.microsoft.com/office/drawing/2014/main" id="{EED98FB8-376E-4EC2-A3F7-4D6C7273843B}"/>
              </a:ext>
            </a:extLst>
          </p:cNvPr>
          <p:cNvSpPr txBox="1"/>
          <p:nvPr/>
        </p:nvSpPr>
        <p:spPr>
          <a:xfrm>
            <a:off x="193501" y="4786510"/>
            <a:ext cx="784503" cy="122341"/>
          </a:xfrm>
          <a:prstGeom prst="rect">
            <a:avLst/>
          </a:prstGeom>
          <a:noFill/>
        </p:spPr>
        <p:txBody>
          <a:bodyPr wrap="square" lIns="0" tIns="0" rIns="0" bIns="0" rtlCol="0" anchor="t">
            <a:spAutoFit/>
          </a:bodyPr>
          <a:lstStyle/>
          <a:p>
            <a:pPr algn="l"/>
            <a:r>
              <a:rPr lang="fr-FR" sz="795" b="1" noProof="0">
                <a:solidFill>
                  <a:schemeClr val="accent2"/>
                </a:solidFill>
                <a:latin typeface="+mn-lt"/>
              </a:rPr>
              <a:t>Livrables </a:t>
            </a:r>
          </a:p>
        </p:txBody>
      </p:sp>
      <p:sp>
        <p:nvSpPr>
          <p:cNvPr id="180" name="TextBox 179">
            <a:extLst>
              <a:ext uri="{FF2B5EF4-FFF2-40B4-BE49-F238E27FC236}">
                <a16:creationId xmlns:a16="http://schemas.microsoft.com/office/drawing/2014/main" id="{4BE80FF4-E966-4067-9F58-65D1572F8768}"/>
              </a:ext>
            </a:extLst>
          </p:cNvPr>
          <p:cNvSpPr txBox="1"/>
          <p:nvPr/>
        </p:nvSpPr>
        <p:spPr>
          <a:xfrm>
            <a:off x="193501" y="2197100"/>
            <a:ext cx="784503" cy="244682"/>
          </a:xfrm>
          <a:prstGeom prst="rect">
            <a:avLst/>
          </a:prstGeom>
          <a:noFill/>
        </p:spPr>
        <p:txBody>
          <a:bodyPr wrap="square" lIns="0" tIns="0" rIns="0" bIns="0" rtlCol="0" anchor="t">
            <a:spAutoFit/>
          </a:bodyPr>
          <a:lstStyle/>
          <a:p>
            <a:pPr algn="l"/>
            <a:r>
              <a:rPr lang="fr-FR" sz="795" b="1" noProof="0">
                <a:solidFill>
                  <a:schemeClr val="accent3"/>
                </a:solidFill>
                <a:latin typeface="+mn-lt"/>
              </a:rPr>
              <a:t>Enjeux/</a:t>
            </a:r>
            <a:br>
              <a:rPr lang="fr-FR" sz="795" b="1" noProof="0">
                <a:solidFill>
                  <a:schemeClr val="accent3"/>
                </a:solidFill>
                <a:latin typeface="+mn-lt"/>
              </a:rPr>
            </a:br>
            <a:r>
              <a:rPr lang="fr-FR" sz="795" b="1" noProof="0">
                <a:solidFill>
                  <a:schemeClr val="accent3"/>
                </a:solidFill>
                <a:latin typeface="+mn-lt"/>
              </a:rPr>
              <a:t>Objectifs</a:t>
            </a:r>
          </a:p>
        </p:txBody>
      </p:sp>
      <p:sp>
        <p:nvSpPr>
          <p:cNvPr id="181" name="TextBox 180">
            <a:extLst>
              <a:ext uri="{FF2B5EF4-FFF2-40B4-BE49-F238E27FC236}">
                <a16:creationId xmlns:a16="http://schemas.microsoft.com/office/drawing/2014/main" id="{5A5C3C54-0402-4568-AB6A-C51CF282E2F5}"/>
              </a:ext>
            </a:extLst>
          </p:cNvPr>
          <p:cNvSpPr txBox="1"/>
          <p:nvPr/>
        </p:nvSpPr>
        <p:spPr>
          <a:xfrm>
            <a:off x="193501" y="3173806"/>
            <a:ext cx="784503" cy="122341"/>
          </a:xfrm>
          <a:prstGeom prst="rect">
            <a:avLst/>
          </a:prstGeom>
          <a:noFill/>
        </p:spPr>
        <p:txBody>
          <a:bodyPr wrap="square" lIns="0" tIns="0" rIns="0" bIns="0" rtlCol="0" anchor="t">
            <a:spAutoFit/>
          </a:bodyPr>
          <a:lstStyle/>
          <a:p>
            <a:pPr algn="l"/>
            <a:r>
              <a:rPr lang="fr-FR" sz="795" b="1" noProof="0">
                <a:solidFill>
                  <a:schemeClr val="accent2"/>
                </a:solidFill>
                <a:latin typeface="+mn-lt"/>
              </a:rPr>
              <a:t>Livrables </a:t>
            </a:r>
          </a:p>
        </p:txBody>
      </p:sp>
    </p:spTree>
    <p:extLst>
      <p:ext uri="{BB962C8B-B14F-4D97-AF65-F5344CB8AC3E}">
        <p14:creationId xmlns:p14="http://schemas.microsoft.com/office/powerpoint/2010/main" val="1587951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Texte 2 colonnes [A]">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CA7ED68D-6F9A-4480-BD6F-14C394199240}"/>
              </a:ext>
            </a:extLst>
          </p:cNvPr>
          <p:cNvSpPr/>
          <p:nvPr/>
        </p:nvSpPr>
        <p:spPr>
          <a:xfrm>
            <a:off x="6096000" y="0"/>
            <a:ext cx="60960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31" noProof="0"/>
          </a:p>
        </p:txBody>
      </p:sp>
      <p:pic>
        <p:nvPicPr>
          <p:cNvPr id="4" name="Graphic 3">
            <a:extLst>
              <a:ext uri="{FF2B5EF4-FFF2-40B4-BE49-F238E27FC236}">
                <a16:creationId xmlns:a16="http://schemas.microsoft.com/office/drawing/2014/main" id="{004CA1A5-3B70-4E88-BCBA-58D429422E4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780629" y="463156"/>
            <a:ext cx="985680" cy="134254"/>
          </a:xfrm>
          <a:prstGeom prst="rect">
            <a:avLst/>
          </a:prstGeom>
        </p:spPr>
      </p:pic>
      <p:sp>
        <p:nvSpPr>
          <p:cNvPr id="6" name="TextBox 5">
            <a:extLst>
              <a:ext uri="{FF2B5EF4-FFF2-40B4-BE49-F238E27FC236}">
                <a16:creationId xmlns:a16="http://schemas.microsoft.com/office/drawing/2014/main" id="{26AB52B7-24E5-4C2F-B755-35C61C311DAD}"/>
              </a:ext>
            </a:extLst>
          </p:cNvPr>
          <p:cNvSpPr txBox="1"/>
          <p:nvPr/>
        </p:nvSpPr>
        <p:spPr>
          <a:xfrm>
            <a:off x="11625245" y="6256346"/>
            <a:ext cx="141064" cy="220060"/>
          </a:xfrm>
          <a:prstGeom prst="rect">
            <a:avLst/>
          </a:prstGeom>
          <a:noFill/>
        </p:spPr>
        <p:txBody>
          <a:bodyPr wrap="square" lIns="0" tIns="0" rIns="0" bIns="0" rtlCol="0">
            <a:spAutoFit/>
          </a:bodyPr>
          <a:lstStyle/>
          <a:p>
            <a:pPr algn="r"/>
            <a:fld id="{F29A7B74-24C6-4C1D-AC24-988B454BF4AA}" type="slidenum">
              <a:rPr lang="fr-FR" sz="715" noProof="0" smtClean="0">
                <a:solidFill>
                  <a:schemeClr val="bg1"/>
                </a:solidFill>
              </a:rPr>
              <a:pPr algn="r"/>
              <a:t>‹N°›</a:t>
            </a:fld>
            <a:endParaRPr lang="fr-FR" sz="715" noProof="0">
              <a:solidFill>
                <a:schemeClr val="bg1"/>
              </a:solidFill>
            </a:endParaRPr>
          </a:p>
        </p:txBody>
      </p:sp>
      <p:cxnSp>
        <p:nvCxnSpPr>
          <p:cNvPr id="7" name="Straight Connector 6">
            <a:extLst>
              <a:ext uri="{FF2B5EF4-FFF2-40B4-BE49-F238E27FC236}">
                <a16:creationId xmlns:a16="http://schemas.microsoft.com/office/drawing/2014/main" id="{282E5A9E-E516-48DA-B76A-4B17CC6B14DC}"/>
              </a:ext>
            </a:extLst>
          </p:cNvPr>
          <p:cNvCxnSpPr>
            <a:cxnSpLocks/>
          </p:cNvCxnSpPr>
          <p:nvPr/>
        </p:nvCxnSpPr>
        <p:spPr>
          <a:xfrm>
            <a:off x="11867999" y="6325594"/>
            <a:ext cx="324001" cy="0"/>
          </a:xfrm>
          <a:prstGeom prst="line">
            <a:avLst/>
          </a:prstGeom>
          <a:ln cap="flat">
            <a:solidFill>
              <a:schemeClr val="bg1"/>
            </a:solidFill>
            <a:round/>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B09DBBA-1389-40AE-89C8-E26343DBF215}"/>
              </a:ext>
            </a:extLst>
          </p:cNvPr>
          <p:cNvSpPr>
            <a:spLocks noGrp="1"/>
          </p:cNvSpPr>
          <p:nvPr>
            <p:ph type="title" hasCustomPrompt="1"/>
          </p:nvPr>
        </p:nvSpPr>
        <p:spPr>
          <a:xfrm>
            <a:off x="1055690" y="746438"/>
            <a:ext cx="4608000" cy="360000"/>
          </a:xfrm>
          <a:prstGeom prst="rect">
            <a:avLst/>
          </a:prstGeom>
        </p:spPr>
        <p:txBody>
          <a:bodyPr lIns="0" tIns="0" rIns="0" bIns="0" anchor="t">
            <a:noAutofit/>
          </a:bodyPr>
          <a:lstStyle>
            <a:lvl1pPr>
              <a:lnSpc>
                <a:spcPct val="100000"/>
              </a:lnSpc>
              <a:defRPr sz="1908" b="1"/>
            </a:lvl1pPr>
          </a:lstStyle>
          <a:p>
            <a:r>
              <a:rPr lang="fr-FR" noProof="0"/>
              <a:t>Titre de slide</a:t>
            </a:r>
          </a:p>
        </p:txBody>
      </p:sp>
      <p:grpSp>
        <p:nvGrpSpPr>
          <p:cNvPr id="13" name="Group 12">
            <a:extLst>
              <a:ext uri="{FF2B5EF4-FFF2-40B4-BE49-F238E27FC236}">
                <a16:creationId xmlns:a16="http://schemas.microsoft.com/office/drawing/2014/main" id="{B580FEE5-DFDB-4713-B767-BCD26FE981BA}"/>
              </a:ext>
            </a:extLst>
          </p:cNvPr>
          <p:cNvGrpSpPr/>
          <p:nvPr/>
        </p:nvGrpSpPr>
        <p:grpSpPr>
          <a:xfrm>
            <a:off x="580257" y="814999"/>
            <a:ext cx="270334" cy="228942"/>
            <a:chOff x="5052510" y="-13119"/>
            <a:chExt cx="546136" cy="462515"/>
          </a:xfrm>
        </p:grpSpPr>
        <p:sp>
          <p:nvSpPr>
            <p:cNvPr id="14" name="Graphic 85">
              <a:extLst>
                <a:ext uri="{FF2B5EF4-FFF2-40B4-BE49-F238E27FC236}">
                  <a16:creationId xmlns:a16="http://schemas.microsoft.com/office/drawing/2014/main" id="{86CEDBE7-C650-45DE-9E8E-DE112745DF03}"/>
                </a:ext>
              </a:extLst>
            </p:cNvPr>
            <p:cNvSpPr/>
            <p:nvPr/>
          </p:nvSpPr>
          <p:spPr>
            <a:xfrm>
              <a:off x="5092752" y="-13119"/>
              <a:ext cx="505894" cy="104523"/>
            </a:xfrm>
            <a:custGeom>
              <a:avLst/>
              <a:gdLst>
                <a:gd name="connsiteX0" fmla="*/ 453633 w 505894"/>
                <a:gd name="connsiteY0" fmla="*/ 104523 h 104523"/>
                <a:gd name="connsiteX1" fmla="*/ 114976 w 505894"/>
                <a:gd name="connsiteY1" fmla="*/ 104523 h 104523"/>
                <a:gd name="connsiteX2" fmla="*/ 0 w 505894"/>
                <a:gd name="connsiteY2" fmla="*/ 0 h 104523"/>
                <a:gd name="connsiteX3" fmla="*/ 453633 w 505894"/>
                <a:gd name="connsiteY3" fmla="*/ 0 h 104523"/>
                <a:gd name="connsiteX4" fmla="*/ 505895 w 505894"/>
                <a:gd name="connsiteY4" fmla="*/ 52262 h 104523"/>
                <a:gd name="connsiteX5" fmla="*/ 453633 w 505894"/>
                <a:gd name="connsiteY5" fmla="*/ 104523 h 1045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5894" h="104523">
                  <a:moveTo>
                    <a:pt x="453633" y="104523"/>
                  </a:moveTo>
                  <a:lnTo>
                    <a:pt x="114976" y="104523"/>
                  </a:lnTo>
                  <a:lnTo>
                    <a:pt x="0" y="0"/>
                  </a:lnTo>
                  <a:lnTo>
                    <a:pt x="453633" y="0"/>
                  </a:lnTo>
                  <a:cubicBezTo>
                    <a:pt x="482377" y="0"/>
                    <a:pt x="505895" y="23518"/>
                    <a:pt x="505895" y="52262"/>
                  </a:cubicBezTo>
                  <a:cubicBezTo>
                    <a:pt x="505895" y="81528"/>
                    <a:pt x="482377" y="104523"/>
                    <a:pt x="453633" y="104523"/>
                  </a:cubicBezTo>
                </a:path>
              </a:pathLst>
            </a:custGeom>
            <a:solidFill>
              <a:schemeClr val="accent1"/>
            </a:solidFill>
            <a:ln w="5223" cap="flat">
              <a:noFill/>
              <a:prstDash val="solid"/>
              <a:miter/>
            </a:ln>
          </p:spPr>
          <p:txBody>
            <a:bodyPr rtlCol="0" anchor="ctr"/>
            <a:lstStyle/>
            <a:p>
              <a:endParaRPr lang="fr-FR" sz="1431" noProof="0"/>
            </a:p>
          </p:txBody>
        </p:sp>
        <p:sp>
          <p:nvSpPr>
            <p:cNvPr id="15" name="Graphic 85">
              <a:extLst>
                <a:ext uri="{FF2B5EF4-FFF2-40B4-BE49-F238E27FC236}">
                  <a16:creationId xmlns:a16="http://schemas.microsoft.com/office/drawing/2014/main" id="{46F98606-6462-4893-85F8-6507271A18CC}"/>
                </a:ext>
              </a:extLst>
            </p:cNvPr>
            <p:cNvSpPr/>
            <p:nvPr/>
          </p:nvSpPr>
          <p:spPr>
            <a:xfrm>
              <a:off x="5067666" y="173454"/>
              <a:ext cx="460426" cy="104523"/>
            </a:xfrm>
            <a:custGeom>
              <a:avLst/>
              <a:gdLst>
                <a:gd name="connsiteX0" fmla="*/ 407643 w 460426"/>
                <a:gd name="connsiteY0" fmla="*/ 104523 h 104523"/>
                <a:gd name="connsiteX1" fmla="*/ 114976 w 460426"/>
                <a:gd name="connsiteY1" fmla="*/ 104523 h 104523"/>
                <a:gd name="connsiteX2" fmla="*/ 0 w 460426"/>
                <a:gd name="connsiteY2" fmla="*/ 0 h 104523"/>
                <a:gd name="connsiteX3" fmla="*/ 408165 w 460426"/>
                <a:gd name="connsiteY3" fmla="*/ 0 h 104523"/>
                <a:gd name="connsiteX4" fmla="*/ 460427 w 460426"/>
                <a:gd name="connsiteY4" fmla="*/ 52262 h 104523"/>
                <a:gd name="connsiteX5" fmla="*/ 407643 w 460426"/>
                <a:gd name="connsiteY5" fmla="*/ 104523 h 1045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0426" h="104523">
                  <a:moveTo>
                    <a:pt x="407643" y="104523"/>
                  </a:moveTo>
                  <a:lnTo>
                    <a:pt x="114976" y="104523"/>
                  </a:lnTo>
                  <a:lnTo>
                    <a:pt x="0" y="0"/>
                  </a:lnTo>
                  <a:lnTo>
                    <a:pt x="408165" y="0"/>
                  </a:lnTo>
                  <a:cubicBezTo>
                    <a:pt x="436909" y="0"/>
                    <a:pt x="460427" y="23518"/>
                    <a:pt x="460427" y="52262"/>
                  </a:cubicBezTo>
                  <a:cubicBezTo>
                    <a:pt x="459905" y="81006"/>
                    <a:pt x="436387" y="104523"/>
                    <a:pt x="407643" y="104523"/>
                  </a:cubicBezTo>
                </a:path>
              </a:pathLst>
            </a:custGeom>
            <a:solidFill>
              <a:schemeClr val="accent1"/>
            </a:solidFill>
            <a:ln w="5223" cap="flat">
              <a:noFill/>
              <a:prstDash val="solid"/>
              <a:miter/>
            </a:ln>
          </p:spPr>
          <p:txBody>
            <a:bodyPr rtlCol="0" anchor="ctr"/>
            <a:lstStyle/>
            <a:p>
              <a:endParaRPr lang="fr-FR" sz="1431" noProof="0"/>
            </a:p>
          </p:txBody>
        </p:sp>
        <p:sp>
          <p:nvSpPr>
            <p:cNvPr id="16" name="Graphic 85">
              <a:extLst>
                <a:ext uri="{FF2B5EF4-FFF2-40B4-BE49-F238E27FC236}">
                  <a16:creationId xmlns:a16="http://schemas.microsoft.com/office/drawing/2014/main" id="{72E8DE79-1423-47EE-99FD-47D0E97076D8}"/>
                </a:ext>
              </a:extLst>
            </p:cNvPr>
            <p:cNvSpPr/>
            <p:nvPr/>
          </p:nvSpPr>
          <p:spPr>
            <a:xfrm>
              <a:off x="5052510" y="344873"/>
              <a:ext cx="391964" cy="104523"/>
            </a:xfrm>
            <a:custGeom>
              <a:avLst/>
              <a:gdLst>
                <a:gd name="connsiteX0" fmla="*/ 339702 w 391964"/>
                <a:gd name="connsiteY0" fmla="*/ 104523 h 104523"/>
                <a:gd name="connsiteX1" fmla="*/ 114976 w 391964"/>
                <a:gd name="connsiteY1" fmla="*/ 104523 h 104523"/>
                <a:gd name="connsiteX2" fmla="*/ 0 w 391964"/>
                <a:gd name="connsiteY2" fmla="*/ 0 h 104523"/>
                <a:gd name="connsiteX3" fmla="*/ 339702 w 391964"/>
                <a:gd name="connsiteY3" fmla="*/ 0 h 104523"/>
                <a:gd name="connsiteX4" fmla="*/ 391964 w 391964"/>
                <a:gd name="connsiteY4" fmla="*/ 52262 h 104523"/>
                <a:gd name="connsiteX5" fmla="*/ 339702 w 391964"/>
                <a:gd name="connsiteY5" fmla="*/ 104523 h 1045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1964" h="104523">
                  <a:moveTo>
                    <a:pt x="339702" y="104523"/>
                  </a:moveTo>
                  <a:lnTo>
                    <a:pt x="114976" y="104523"/>
                  </a:lnTo>
                  <a:lnTo>
                    <a:pt x="0" y="0"/>
                  </a:lnTo>
                  <a:lnTo>
                    <a:pt x="339702" y="0"/>
                  </a:lnTo>
                  <a:cubicBezTo>
                    <a:pt x="368446" y="0"/>
                    <a:pt x="391964" y="23518"/>
                    <a:pt x="391964" y="52262"/>
                  </a:cubicBezTo>
                  <a:cubicBezTo>
                    <a:pt x="391964" y="81006"/>
                    <a:pt x="368446" y="104523"/>
                    <a:pt x="339702" y="104523"/>
                  </a:cubicBezTo>
                </a:path>
              </a:pathLst>
            </a:custGeom>
            <a:solidFill>
              <a:schemeClr val="accent1"/>
            </a:solidFill>
            <a:ln w="5223" cap="flat">
              <a:noFill/>
              <a:prstDash val="solid"/>
              <a:miter/>
            </a:ln>
          </p:spPr>
          <p:txBody>
            <a:bodyPr rtlCol="0" anchor="ctr"/>
            <a:lstStyle/>
            <a:p>
              <a:endParaRPr lang="fr-FR" sz="1431" noProof="0"/>
            </a:p>
          </p:txBody>
        </p:sp>
      </p:grpSp>
      <p:sp>
        <p:nvSpPr>
          <p:cNvPr id="18" name="Text Placeholder 4">
            <a:extLst>
              <a:ext uri="{FF2B5EF4-FFF2-40B4-BE49-F238E27FC236}">
                <a16:creationId xmlns:a16="http://schemas.microsoft.com/office/drawing/2014/main" id="{8CE181A4-E96D-4CBF-948F-C4900CD7B792}"/>
              </a:ext>
            </a:extLst>
          </p:cNvPr>
          <p:cNvSpPr>
            <a:spLocks noGrp="1"/>
          </p:cNvSpPr>
          <p:nvPr>
            <p:ph type="body" sz="quarter" idx="12"/>
          </p:nvPr>
        </p:nvSpPr>
        <p:spPr>
          <a:xfrm>
            <a:off x="1055692" y="1435260"/>
            <a:ext cx="4607999" cy="4320000"/>
          </a:xfrm>
        </p:spPr>
        <p:txBody>
          <a:bodyPr>
            <a:noAutofit/>
          </a:bodyPr>
          <a:lstStyle>
            <a:lvl1pPr marL="0" indent="0">
              <a:lnSpc>
                <a:spcPct val="125000"/>
              </a:lnSpc>
              <a:buNone/>
              <a:defRPr sz="1431" b="0" cap="none" spc="0" baseline="0">
                <a:solidFill>
                  <a:schemeClr val="accent1"/>
                </a:solidFill>
              </a:defRPr>
            </a:lvl1pPr>
            <a:lvl2pPr marL="0" indent="0">
              <a:lnSpc>
                <a:spcPct val="125000"/>
              </a:lnSpc>
              <a:buNone/>
              <a:defRPr sz="1113" b="1">
                <a:solidFill>
                  <a:schemeClr val="accent3"/>
                </a:solidFill>
              </a:defRPr>
            </a:lvl2pPr>
            <a:lvl3pPr marL="0" indent="0">
              <a:lnSpc>
                <a:spcPct val="125000"/>
              </a:lnSpc>
              <a:buNone/>
              <a:defRPr sz="1113" b="0">
                <a:solidFill>
                  <a:schemeClr val="tx1"/>
                </a:solidFill>
              </a:defRPr>
            </a:lvl3pPr>
            <a:lvl4pPr marL="186043" indent="-186043">
              <a:lnSpc>
                <a:spcPct val="125000"/>
              </a:lnSpc>
              <a:buClr>
                <a:schemeClr val="accent1"/>
              </a:buClr>
              <a:buFont typeface="Arial" panose="020B0604020202020204" pitchFamily="34" charset="0"/>
              <a:buChar char="›"/>
              <a:defRPr>
                <a:solidFill>
                  <a:schemeClr val="tx1">
                    <a:lumMod val="75000"/>
                    <a:lumOff val="25000"/>
                  </a:schemeClr>
                </a:solidFill>
              </a:defRPr>
            </a:lvl4pPr>
            <a:lvl5pPr marL="343465" indent="-157421">
              <a:lnSpc>
                <a:spcPct val="125000"/>
              </a:lnSpc>
              <a:spcBef>
                <a:spcPts val="239"/>
              </a:spcBef>
              <a:buClrTx/>
              <a:buFont typeface="Wingdings" panose="05000000000000000000" pitchFamily="2" charset="2"/>
              <a:buChar char="§"/>
              <a:defRPr sz="954" i="0">
                <a:solidFill>
                  <a:schemeClr val="tx1">
                    <a:lumMod val="75000"/>
                    <a:lumOff val="25000"/>
                  </a:schemeClr>
                </a:solidFill>
              </a:defRPr>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19" name="Text Placeholder 4">
            <a:extLst>
              <a:ext uri="{FF2B5EF4-FFF2-40B4-BE49-F238E27FC236}">
                <a16:creationId xmlns:a16="http://schemas.microsoft.com/office/drawing/2014/main" id="{60D8F948-86AB-482C-A1FA-D97C272B1619}"/>
              </a:ext>
            </a:extLst>
          </p:cNvPr>
          <p:cNvSpPr>
            <a:spLocks noGrp="1"/>
          </p:cNvSpPr>
          <p:nvPr>
            <p:ph type="body" sz="quarter" idx="10"/>
          </p:nvPr>
        </p:nvSpPr>
        <p:spPr>
          <a:xfrm>
            <a:off x="6528310" y="1435260"/>
            <a:ext cx="4608001" cy="4320000"/>
          </a:xfrm>
        </p:spPr>
        <p:txBody>
          <a:bodyPr>
            <a:noAutofit/>
          </a:bodyPr>
          <a:lstStyle>
            <a:lvl1pPr marL="0" indent="0">
              <a:lnSpc>
                <a:spcPct val="125000"/>
              </a:lnSpc>
              <a:buNone/>
              <a:defRPr sz="1431" b="0" cap="none" spc="0" baseline="0">
                <a:solidFill>
                  <a:schemeClr val="accent5"/>
                </a:solidFill>
              </a:defRPr>
            </a:lvl1pPr>
            <a:lvl2pPr marL="0" indent="0">
              <a:lnSpc>
                <a:spcPct val="125000"/>
              </a:lnSpc>
              <a:buNone/>
              <a:defRPr sz="1113" b="1">
                <a:solidFill>
                  <a:schemeClr val="tx1"/>
                </a:solidFill>
              </a:defRPr>
            </a:lvl2pPr>
            <a:lvl3pPr marL="0" indent="0">
              <a:lnSpc>
                <a:spcPct val="125000"/>
              </a:lnSpc>
              <a:buNone/>
              <a:defRPr sz="1113" b="0">
                <a:solidFill>
                  <a:schemeClr val="bg1"/>
                </a:solidFill>
              </a:defRPr>
            </a:lvl3pPr>
            <a:lvl4pPr marL="186043" indent="-186043">
              <a:lnSpc>
                <a:spcPct val="125000"/>
              </a:lnSpc>
              <a:buClrTx/>
              <a:buFont typeface="Arial" panose="020B0604020202020204" pitchFamily="34" charset="0"/>
              <a:buChar char="›"/>
              <a:defRPr>
                <a:solidFill>
                  <a:schemeClr val="bg1"/>
                </a:solidFill>
              </a:defRPr>
            </a:lvl4pPr>
            <a:lvl5pPr marL="343465" indent="-157421">
              <a:lnSpc>
                <a:spcPct val="125000"/>
              </a:lnSpc>
              <a:spcBef>
                <a:spcPts val="239"/>
              </a:spcBef>
              <a:buClrTx/>
              <a:buFont typeface="Wingdings" panose="05000000000000000000" pitchFamily="2" charset="2"/>
              <a:buChar char="§"/>
              <a:defRPr sz="954" i="0">
                <a:solidFill>
                  <a:schemeClr val="bg1"/>
                </a:solidFill>
              </a:defRPr>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Tree>
    <p:extLst>
      <p:ext uri="{BB962C8B-B14F-4D97-AF65-F5344CB8AC3E}">
        <p14:creationId xmlns:p14="http://schemas.microsoft.com/office/powerpoint/2010/main" val="23185499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Texte 1 colonne + Image">
    <p:spTree>
      <p:nvGrpSpPr>
        <p:cNvPr id="1" name=""/>
        <p:cNvGrpSpPr/>
        <p:nvPr/>
      </p:nvGrpSpPr>
      <p:grpSpPr>
        <a:xfrm>
          <a:off x="0" y="0"/>
          <a:ext cx="0" cy="0"/>
          <a:chOff x="0" y="0"/>
          <a:chExt cx="0" cy="0"/>
        </a:xfrm>
      </p:grpSpPr>
      <p:pic>
        <p:nvPicPr>
          <p:cNvPr id="28" name="Graphic 27">
            <a:extLst>
              <a:ext uri="{FF2B5EF4-FFF2-40B4-BE49-F238E27FC236}">
                <a16:creationId xmlns:a16="http://schemas.microsoft.com/office/drawing/2014/main" id="{E41D4339-247D-4AB6-B215-4E020379194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780629" y="463156"/>
            <a:ext cx="985680" cy="134254"/>
          </a:xfrm>
          <a:prstGeom prst="rect">
            <a:avLst/>
          </a:prstGeom>
        </p:spPr>
      </p:pic>
      <p:sp>
        <p:nvSpPr>
          <p:cNvPr id="27" name="Picture Placeholder 26">
            <a:extLst>
              <a:ext uri="{FF2B5EF4-FFF2-40B4-BE49-F238E27FC236}">
                <a16:creationId xmlns:a16="http://schemas.microsoft.com/office/drawing/2014/main" id="{0B532112-8515-41F9-A7FA-6A541D0066F8}"/>
              </a:ext>
            </a:extLst>
          </p:cNvPr>
          <p:cNvSpPr>
            <a:spLocks noGrp="1"/>
          </p:cNvSpPr>
          <p:nvPr>
            <p:ph type="pic" sz="quarter" idx="11"/>
          </p:nvPr>
        </p:nvSpPr>
        <p:spPr>
          <a:xfrm>
            <a:off x="6096001" y="3"/>
            <a:ext cx="6096000" cy="6857999"/>
          </a:xfrm>
          <a:prstGeom prst="rect">
            <a:avLst/>
          </a:prstGeom>
          <a:solidFill>
            <a:schemeClr val="accent1"/>
          </a:solidFill>
        </p:spPr>
        <p:txBody>
          <a:bodyPr wrap="square" tIns="360000" bIns="360000" anchor="b">
            <a:noAutofit/>
          </a:bodyPr>
          <a:lstStyle>
            <a:lvl1pPr marL="0" indent="0" algn="ctr">
              <a:buNone/>
              <a:defRPr sz="1431" b="0" i="1">
                <a:solidFill>
                  <a:schemeClr val="bg1"/>
                </a:solidFill>
              </a:defRPr>
            </a:lvl1pPr>
          </a:lstStyle>
          <a:p>
            <a:r>
              <a:rPr lang="fr-FR"/>
              <a:t>Cliquez sur l'icône pour ajouter une image</a:t>
            </a:r>
            <a:endParaRPr lang="en-US"/>
          </a:p>
        </p:txBody>
      </p:sp>
      <p:sp>
        <p:nvSpPr>
          <p:cNvPr id="2" name="Title 1">
            <a:extLst>
              <a:ext uri="{FF2B5EF4-FFF2-40B4-BE49-F238E27FC236}">
                <a16:creationId xmlns:a16="http://schemas.microsoft.com/office/drawing/2014/main" id="{AB09DBBA-1389-40AE-89C8-E26343DBF215}"/>
              </a:ext>
            </a:extLst>
          </p:cNvPr>
          <p:cNvSpPr>
            <a:spLocks noGrp="1"/>
          </p:cNvSpPr>
          <p:nvPr>
            <p:ph type="title" hasCustomPrompt="1"/>
          </p:nvPr>
        </p:nvSpPr>
        <p:spPr>
          <a:xfrm>
            <a:off x="1055690" y="746438"/>
            <a:ext cx="4608000" cy="360000"/>
          </a:xfrm>
          <a:prstGeom prst="rect">
            <a:avLst/>
          </a:prstGeom>
        </p:spPr>
        <p:txBody>
          <a:bodyPr lIns="0" tIns="0" rIns="0" bIns="0" anchor="t">
            <a:noAutofit/>
          </a:bodyPr>
          <a:lstStyle>
            <a:lvl1pPr>
              <a:lnSpc>
                <a:spcPct val="100000"/>
              </a:lnSpc>
              <a:defRPr sz="1908" b="1"/>
            </a:lvl1pPr>
          </a:lstStyle>
          <a:p>
            <a:r>
              <a:rPr lang="fr-FR" noProof="0"/>
              <a:t>Titre de slide</a:t>
            </a:r>
          </a:p>
        </p:txBody>
      </p:sp>
      <p:grpSp>
        <p:nvGrpSpPr>
          <p:cNvPr id="10" name="Group 9">
            <a:extLst>
              <a:ext uri="{FF2B5EF4-FFF2-40B4-BE49-F238E27FC236}">
                <a16:creationId xmlns:a16="http://schemas.microsoft.com/office/drawing/2014/main" id="{8272D30D-93BE-4897-9F79-B35E231CBD8E}"/>
              </a:ext>
            </a:extLst>
          </p:cNvPr>
          <p:cNvGrpSpPr/>
          <p:nvPr/>
        </p:nvGrpSpPr>
        <p:grpSpPr>
          <a:xfrm>
            <a:off x="580257" y="814999"/>
            <a:ext cx="270334" cy="228942"/>
            <a:chOff x="5052510" y="-13119"/>
            <a:chExt cx="546136" cy="462515"/>
          </a:xfrm>
        </p:grpSpPr>
        <p:sp>
          <p:nvSpPr>
            <p:cNvPr id="11" name="Graphic 85">
              <a:extLst>
                <a:ext uri="{FF2B5EF4-FFF2-40B4-BE49-F238E27FC236}">
                  <a16:creationId xmlns:a16="http://schemas.microsoft.com/office/drawing/2014/main" id="{DDF3A659-25ED-43E6-9CD4-2C5B8694DA01}"/>
                </a:ext>
              </a:extLst>
            </p:cNvPr>
            <p:cNvSpPr/>
            <p:nvPr/>
          </p:nvSpPr>
          <p:spPr>
            <a:xfrm>
              <a:off x="5092752" y="-13119"/>
              <a:ext cx="505894" cy="104523"/>
            </a:xfrm>
            <a:custGeom>
              <a:avLst/>
              <a:gdLst>
                <a:gd name="connsiteX0" fmla="*/ 453633 w 505894"/>
                <a:gd name="connsiteY0" fmla="*/ 104523 h 104523"/>
                <a:gd name="connsiteX1" fmla="*/ 114976 w 505894"/>
                <a:gd name="connsiteY1" fmla="*/ 104523 h 104523"/>
                <a:gd name="connsiteX2" fmla="*/ 0 w 505894"/>
                <a:gd name="connsiteY2" fmla="*/ 0 h 104523"/>
                <a:gd name="connsiteX3" fmla="*/ 453633 w 505894"/>
                <a:gd name="connsiteY3" fmla="*/ 0 h 104523"/>
                <a:gd name="connsiteX4" fmla="*/ 505895 w 505894"/>
                <a:gd name="connsiteY4" fmla="*/ 52262 h 104523"/>
                <a:gd name="connsiteX5" fmla="*/ 453633 w 505894"/>
                <a:gd name="connsiteY5" fmla="*/ 104523 h 1045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5894" h="104523">
                  <a:moveTo>
                    <a:pt x="453633" y="104523"/>
                  </a:moveTo>
                  <a:lnTo>
                    <a:pt x="114976" y="104523"/>
                  </a:lnTo>
                  <a:lnTo>
                    <a:pt x="0" y="0"/>
                  </a:lnTo>
                  <a:lnTo>
                    <a:pt x="453633" y="0"/>
                  </a:lnTo>
                  <a:cubicBezTo>
                    <a:pt x="482377" y="0"/>
                    <a:pt x="505895" y="23518"/>
                    <a:pt x="505895" y="52262"/>
                  </a:cubicBezTo>
                  <a:cubicBezTo>
                    <a:pt x="505895" y="81528"/>
                    <a:pt x="482377" y="104523"/>
                    <a:pt x="453633" y="104523"/>
                  </a:cubicBezTo>
                </a:path>
              </a:pathLst>
            </a:custGeom>
            <a:solidFill>
              <a:schemeClr val="accent1"/>
            </a:solidFill>
            <a:ln w="5223" cap="flat">
              <a:noFill/>
              <a:prstDash val="solid"/>
              <a:miter/>
            </a:ln>
          </p:spPr>
          <p:txBody>
            <a:bodyPr rtlCol="0" anchor="ctr"/>
            <a:lstStyle/>
            <a:p>
              <a:endParaRPr lang="fr-FR" sz="1431" noProof="0"/>
            </a:p>
          </p:txBody>
        </p:sp>
        <p:sp>
          <p:nvSpPr>
            <p:cNvPr id="12" name="Graphic 85">
              <a:extLst>
                <a:ext uri="{FF2B5EF4-FFF2-40B4-BE49-F238E27FC236}">
                  <a16:creationId xmlns:a16="http://schemas.microsoft.com/office/drawing/2014/main" id="{E4F06DD6-EB95-45C0-81C6-66E9CA319CF6}"/>
                </a:ext>
              </a:extLst>
            </p:cNvPr>
            <p:cNvSpPr/>
            <p:nvPr/>
          </p:nvSpPr>
          <p:spPr>
            <a:xfrm>
              <a:off x="5067666" y="173454"/>
              <a:ext cx="460426" cy="104523"/>
            </a:xfrm>
            <a:custGeom>
              <a:avLst/>
              <a:gdLst>
                <a:gd name="connsiteX0" fmla="*/ 407643 w 460426"/>
                <a:gd name="connsiteY0" fmla="*/ 104523 h 104523"/>
                <a:gd name="connsiteX1" fmla="*/ 114976 w 460426"/>
                <a:gd name="connsiteY1" fmla="*/ 104523 h 104523"/>
                <a:gd name="connsiteX2" fmla="*/ 0 w 460426"/>
                <a:gd name="connsiteY2" fmla="*/ 0 h 104523"/>
                <a:gd name="connsiteX3" fmla="*/ 408165 w 460426"/>
                <a:gd name="connsiteY3" fmla="*/ 0 h 104523"/>
                <a:gd name="connsiteX4" fmla="*/ 460427 w 460426"/>
                <a:gd name="connsiteY4" fmla="*/ 52262 h 104523"/>
                <a:gd name="connsiteX5" fmla="*/ 407643 w 460426"/>
                <a:gd name="connsiteY5" fmla="*/ 104523 h 1045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0426" h="104523">
                  <a:moveTo>
                    <a:pt x="407643" y="104523"/>
                  </a:moveTo>
                  <a:lnTo>
                    <a:pt x="114976" y="104523"/>
                  </a:lnTo>
                  <a:lnTo>
                    <a:pt x="0" y="0"/>
                  </a:lnTo>
                  <a:lnTo>
                    <a:pt x="408165" y="0"/>
                  </a:lnTo>
                  <a:cubicBezTo>
                    <a:pt x="436909" y="0"/>
                    <a:pt x="460427" y="23518"/>
                    <a:pt x="460427" y="52262"/>
                  </a:cubicBezTo>
                  <a:cubicBezTo>
                    <a:pt x="459905" y="81006"/>
                    <a:pt x="436387" y="104523"/>
                    <a:pt x="407643" y="104523"/>
                  </a:cubicBezTo>
                </a:path>
              </a:pathLst>
            </a:custGeom>
            <a:solidFill>
              <a:schemeClr val="accent1"/>
            </a:solidFill>
            <a:ln w="5223" cap="flat">
              <a:noFill/>
              <a:prstDash val="solid"/>
              <a:miter/>
            </a:ln>
          </p:spPr>
          <p:txBody>
            <a:bodyPr rtlCol="0" anchor="ctr"/>
            <a:lstStyle/>
            <a:p>
              <a:endParaRPr lang="fr-FR" sz="1431" noProof="0"/>
            </a:p>
          </p:txBody>
        </p:sp>
        <p:sp>
          <p:nvSpPr>
            <p:cNvPr id="13" name="Graphic 85">
              <a:extLst>
                <a:ext uri="{FF2B5EF4-FFF2-40B4-BE49-F238E27FC236}">
                  <a16:creationId xmlns:a16="http://schemas.microsoft.com/office/drawing/2014/main" id="{FA19F7CE-9905-4D8F-A328-9FC24E0D21C7}"/>
                </a:ext>
              </a:extLst>
            </p:cNvPr>
            <p:cNvSpPr/>
            <p:nvPr/>
          </p:nvSpPr>
          <p:spPr>
            <a:xfrm>
              <a:off x="5052510" y="344873"/>
              <a:ext cx="391964" cy="104523"/>
            </a:xfrm>
            <a:custGeom>
              <a:avLst/>
              <a:gdLst>
                <a:gd name="connsiteX0" fmla="*/ 339702 w 391964"/>
                <a:gd name="connsiteY0" fmla="*/ 104523 h 104523"/>
                <a:gd name="connsiteX1" fmla="*/ 114976 w 391964"/>
                <a:gd name="connsiteY1" fmla="*/ 104523 h 104523"/>
                <a:gd name="connsiteX2" fmla="*/ 0 w 391964"/>
                <a:gd name="connsiteY2" fmla="*/ 0 h 104523"/>
                <a:gd name="connsiteX3" fmla="*/ 339702 w 391964"/>
                <a:gd name="connsiteY3" fmla="*/ 0 h 104523"/>
                <a:gd name="connsiteX4" fmla="*/ 391964 w 391964"/>
                <a:gd name="connsiteY4" fmla="*/ 52262 h 104523"/>
                <a:gd name="connsiteX5" fmla="*/ 339702 w 391964"/>
                <a:gd name="connsiteY5" fmla="*/ 104523 h 1045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1964" h="104523">
                  <a:moveTo>
                    <a:pt x="339702" y="104523"/>
                  </a:moveTo>
                  <a:lnTo>
                    <a:pt x="114976" y="104523"/>
                  </a:lnTo>
                  <a:lnTo>
                    <a:pt x="0" y="0"/>
                  </a:lnTo>
                  <a:lnTo>
                    <a:pt x="339702" y="0"/>
                  </a:lnTo>
                  <a:cubicBezTo>
                    <a:pt x="368446" y="0"/>
                    <a:pt x="391964" y="23518"/>
                    <a:pt x="391964" y="52262"/>
                  </a:cubicBezTo>
                  <a:cubicBezTo>
                    <a:pt x="391964" y="81006"/>
                    <a:pt x="368446" y="104523"/>
                    <a:pt x="339702" y="104523"/>
                  </a:cubicBezTo>
                </a:path>
              </a:pathLst>
            </a:custGeom>
            <a:solidFill>
              <a:schemeClr val="accent1"/>
            </a:solidFill>
            <a:ln w="5223" cap="flat">
              <a:noFill/>
              <a:prstDash val="solid"/>
              <a:miter/>
            </a:ln>
          </p:spPr>
          <p:txBody>
            <a:bodyPr rtlCol="0" anchor="ctr"/>
            <a:lstStyle/>
            <a:p>
              <a:endParaRPr lang="fr-FR" sz="1431" noProof="0"/>
            </a:p>
          </p:txBody>
        </p:sp>
      </p:grpSp>
      <p:sp>
        <p:nvSpPr>
          <p:cNvPr id="14" name="Text Placeholder 4">
            <a:extLst>
              <a:ext uri="{FF2B5EF4-FFF2-40B4-BE49-F238E27FC236}">
                <a16:creationId xmlns:a16="http://schemas.microsoft.com/office/drawing/2014/main" id="{FC4D4657-0867-4314-9C5E-E033CD2208D1}"/>
              </a:ext>
            </a:extLst>
          </p:cNvPr>
          <p:cNvSpPr>
            <a:spLocks noGrp="1"/>
          </p:cNvSpPr>
          <p:nvPr>
            <p:ph type="body" sz="quarter" idx="12"/>
          </p:nvPr>
        </p:nvSpPr>
        <p:spPr>
          <a:xfrm>
            <a:off x="1055692" y="1435260"/>
            <a:ext cx="4607999" cy="4320000"/>
          </a:xfrm>
        </p:spPr>
        <p:txBody>
          <a:bodyPr>
            <a:noAutofit/>
          </a:bodyPr>
          <a:lstStyle>
            <a:lvl1pPr marL="0" indent="0">
              <a:lnSpc>
                <a:spcPct val="125000"/>
              </a:lnSpc>
              <a:buNone/>
              <a:defRPr sz="1431" b="0" cap="none" spc="0" baseline="0">
                <a:solidFill>
                  <a:schemeClr val="accent1"/>
                </a:solidFill>
              </a:defRPr>
            </a:lvl1pPr>
            <a:lvl2pPr marL="0" indent="0">
              <a:lnSpc>
                <a:spcPct val="125000"/>
              </a:lnSpc>
              <a:buNone/>
              <a:defRPr sz="1113" b="1">
                <a:solidFill>
                  <a:schemeClr val="accent3"/>
                </a:solidFill>
              </a:defRPr>
            </a:lvl2pPr>
            <a:lvl3pPr marL="0" indent="0">
              <a:lnSpc>
                <a:spcPct val="125000"/>
              </a:lnSpc>
              <a:buNone/>
              <a:defRPr sz="1113" b="0">
                <a:solidFill>
                  <a:schemeClr val="tx1"/>
                </a:solidFill>
              </a:defRPr>
            </a:lvl3pPr>
            <a:lvl4pPr marL="186043" indent="-186043">
              <a:lnSpc>
                <a:spcPct val="125000"/>
              </a:lnSpc>
              <a:buClr>
                <a:schemeClr val="accent1"/>
              </a:buClr>
              <a:buFont typeface="Arial" panose="020B0604020202020204" pitchFamily="34" charset="0"/>
              <a:buChar char="›"/>
              <a:defRPr>
                <a:solidFill>
                  <a:schemeClr val="tx1">
                    <a:lumMod val="75000"/>
                    <a:lumOff val="25000"/>
                  </a:schemeClr>
                </a:solidFill>
              </a:defRPr>
            </a:lvl4pPr>
            <a:lvl5pPr marL="343465" indent="-157421">
              <a:lnSpc>
                <a:spcPct val="125000"/>
              </a:lnSpc>
              <a:spcBef>
                <a:spcPts val="239"/>
              </a:spcBef>
              <a:buClrTx/>
              <a:buFont typeface="Wingdings" panose="05000000000000000000" pitchFamily="2" charset="2"/>
              <a:buChar char="§"/>
              <a:defRPr sz="954" i="0">
                <a:solidFill>
                  <a:schemeClr val="tx1">
                    <a:lumMod val="75000"/>
                    <a:lumOff val="25000"/>
                  </a:schemeClr>
                </a:solidFill>
              </a:defRPr>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Tree>
    <p:extLst>
      <p:ext uri="{BB962C8B-B14F-4D97-AF65-F5344CB8AC3E}">
        <p14:creationId xmlns:p14="http://schemas.microsoft.com/office/powerpoint/2010/main" val="24813052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Texte 1 colonne">
    <p:spTree>
      <p:nvGrpSpPr>
        <p:cNvPr id="1" name=""/>
        <p:cNvGrpSpPr/>
        <p:nvPr/>
      </p:nvGrpSpPr>
      <p:grpSpPr>
        <a:xfrm>
          <a:off x="0" y="0"/>
          <a:ext cx="0" cy="0"/>
          <a:chOff x="0" y="0"/>
          <a:chExt cx="0" cy="0"/>
        </a:xfrm>
      </p:grpSpPr>
      <p:pic>
        <p:nvPicPr>
          <p:cNvPr id="4" name="Graphic 3">
            <a:extLst>
              <a:ext uri="{FF2B5EF4-FFF2-40B4-BE49-F238E27FC236}">
                <a16:creationId xmlns:a16="http://schemas.microsoft.com/office/drawing/2014/main" id="{004CA1A5-3B70-4E88-BCBA-58D429422E4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780629" y="463156"/>
            <a:ext cx="985680" cy="134254"/>
          </a:xfrm>
          <a:prstGeom prst="rect">
            <a:avLst/>
          </a:prstGeom>
        </p:spPr>
      </p:pic>
      <p:sp>
        <p:nvSpPr>
          <p:cNvPr id="6" name="TextBox 5">
            <a:extLst>
              <a:ext uri="{FF2B5EF4-FFF2-40B4-BE49-F238E27FC236}">
                <a16:creationId xmlns:a16="http://schemas.microsoft.com/office/drawing/2014/main" id="{26AB52B7-24E5-4C2F-B755-35C61C311DAD}"/>
              </a:ext>
            </a:extLst>
          </p:cNvPr>
          <p:cNvSpPr txBox="1"/>
          <p:nvPr/>
        </p:nvSpPr>
        <p:spPr>
          <a:xfrm>
            <a:off x="11625245" y="6256346"/>
            <a:ext cx="141064" cy="220060"/>
          </a:xfrm>
          <a:prstGeom prst="rect">
            <a:avLst/>
          </a:prstGeom>
          <a:noFill/>
        </p:spPr>
        <p:txBody>
          <a:bodyPr wrap="square" lIns="0" tIns="0" rIns="0" bIns="0" rtlCol="0">
            <a:spAutoFit/>
          </a:bodyPr>
          <a:lstStyle/>
          <a:p>
            <a:pPr algn="r"/>
            <a:fld id="{F29A7B74-24C6-4C1D-AC24-988B454BF4AA}" type="slidenum">
              <a:rPr lang="fr-FR" sz="715" noProof="0" smtClean="0">
                <a:solidFill>
                  <a:schemeClr val="tx1"/>
                </a:solidFill>
              </a:rPr>
              <a:pPr algn="r"/>
              <a:t>‹N°›</a:t>
            </a:fld>
            <a:endParaRPr lang="fr-FR" sz="715" noProof="0">
              <a:solidFill>
                <a:schemeClr val="tx1"/>
              </a:solidFill>
            </a:endParaRPr>
          </a:p>
        </p:txBody>
      </p:sp>
      <p:cxnSp>
        <p:nvCxnSpPr>
          <p:cNvPr id="7" name="Straight Connector 6">
            <a:extLst>
              <a:ext uri="{FF2B5EF4-FFF2-40B4-BE49-F238E27FC236}">
                <a16:creationId xmlns:a16="http://schemas.microsoft.com/office/drawing/2014/main" id="{282E5A9E-E516-48DA-B76A-4B17CC6B14DC}"/>
              </a:ext>
            </a:extLst>
          </p:cNvPr>
          <p:cNvCxnSpPr>
            <a:cxnSpLocks/>
          </p:cNvCxnSpPr>
          <p:nvPr/>
        </p:nvCxnSpPr>
        <p:spPr>
          <a:xfrm>
            <a:off x="11867999" y="6325594"/>
            <a:ext cx="324001" cy="0"/>
          </a:xfrm>
          <a:prstGeom prst="line">
            <a:avLst/>
          </a:prstGeom>
          <a:ln cap="flat">
            <a:solidFill>
              <a:schemeClr val="accent1"/>
            </a:solidFill>
            <a:round/>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B09DBBA-1389-40AE-89C8-E26343DBF215}"/>
              </a:ext>
            </a:extLst>
          </p:cNvPr>
          <p:cNvSpPr>
            <a:spLocks noGrp="1"/>
          </p:cNvSpPr>
          <p:nvPr>
            <p:ph type="title" hasCustomPrompt="1"/>
          </p:nvPr>
        </p:nvSpPr>
        <p:spPr>
          <a:xfrm>
            <a:off x="1055691" y="746438"/>
            <a:ext cx="10080620" cy="360000"/>
          </a:xfrm>
          <a:prstGeom prst="rect">
            <a:avLst/>
          </a:prstGeom>
        </p:spPr>
        <p:txBody>
          <a:bodyPr lIns="0" tIns="0" rIns="0" bIns="0" anchor="t">
            <a:noAutofit/>
          </a:bodyPr>
          <a:lstStyle>
            <a:lvl1pPr>
              <a:lnSpc>
                <a:spcPct val="100000"/>
              </a:lnSpc>
              <a:defRPr sz="1908" b="1"/>
            </a:lvl1pPr>
          </a:lstStyle>
          <a:p>
            <a:r>
              <a:rPr lang="fr-FR" noProof="0"/>
              <a:t>Titre de slide</a:t>
            </a:r>
          </a:p>
        </p:txBody>
      </p:sp>
      <p:grpSp>
        <p:nvGrpSpPr>
          <p:cNvPr id="18" name="Group 17">
            <a:extLst>
              <a:ext uri="{FF2B5EF4-FFF2-40B4-BE49-F238E27FC236}">
                <a16:creationId xmlns:a16="http://schemas.microsoft.com/office/drawing/2014/main" id="{EB67A83E-19E8-45E4-BF3F-8A481E2D2BB3}"/>
              </a:ext>
            </a:extLst>
          </p:cNvPr>
          <p:cNvGrpSpPr/>
          <p:nvPr/>
        </p:nvGrpSpPr>
        <p:grpSpPr>
          <a:xfrm>
            <a:off x="580257" y="814999"/>
            <a:ext cx="270334" cy="228942"/>
            <a:chOff x="5052510" y="-13119"/>
            <a:chExt cx="546136" cy="462515"/>
          </a:xfrm>
        </p:grpSpPr>
        <p:sp>
          <p:nvSpPr>
            <p:cNvPr id="19" name="Graphic 85">
              <a:extLst>
                <a:ext uri="{FF2B5EF4-FFF2-40B4-BE49-F238E27FC236}">
                  <a16:creationId xmlns:a16="http://schemas.microsoft.com/office/drawing/2014/main" id="{C7B3D791-A143-4490-B8C2-A3D6A3B364DE}"/>
                </a:ext>
              </a:extLst>
            </p:cNvPr>
            <p:cNvSpPr/>
            <p:nvPr/>
          </p:nvSpPr>
          <p:spPr>
            <a:xfrm>
              <a:off x="5092752" y="-13119"/>
              <a:ext cx="505894" cy="104523"/>
            </a:xfrm>
            <a:custGeom>
              <a:avLst/>
              <a:gdLst>
                <a:gd name="connsiteX0" fmla="*/ 453633 w 505894"/>
                <a:gd name="connsiteY0" fmla="*/ 104523 h 104523"/>
                <a:gd name="connsiteX1" fmla="*/ 114976 w 505894"/>
                <a:gd name="connsiteY1" fmla="*/ 104523 h 104523"/>
                <a:gd name="connsiteX2" fmla="*/ 0 w 505894"/>
                <a:gd name="connsiteY2" fmla="*/ 0 h 104523"/>
                <a:gd name="connsiteX3" fmla="*/ 453633 w 505894"/>
                <a:gd name="connsiteY3" fmla="*/ 0 h 104523"/>
                <a:gd name="connsiteX4" fmla="*/ 505895 w 505894"/>
                <a:gd name="connsiteY4" fmla="*/ 52262 h 104523"/>
                <a:gd name="connsiteX5" fmla="*/ 453633 w 505894"/>
                <a:gd name="connsiteY5" fmla="*/ 104523 h 1045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5894" h="104523">
                  <a:moveTo>
                    <a:pt x="453633" y="104523"/>
                  </a:moveTo>
                  <a:lnTo>
                    <a:pt x="114976" y="104523"/>
                  </a:lnTo>
                  <a:lnTo>
                    <a:pt x="0" y="0"/>
                  </a:lnTo>
                  <a:lnTo>
                    <a:pt x="453633" y="0"/>
                  </a:lnTo>
                  <a:cubicBezTo>
                    <a:pt x="482377" y="0"/>
                    <a:pt x="505895" y="23518"/>
                    <a:pt x="505895" y="52262"/>
                  </a:cubicBezTo>
                  <a:cubicBezTo>
                    <a:pt x="505895" y="81528"/>
                    <a:pt x="482377" y="104523"/>
                    <a:pt x="453633" y="104523"/>
                  </a:cubicBezTo>
                </a:path>
              </a:pathLst>
            </a:custGeom>
            <a:solidFill>
              <a:schemeClr val="accent1"/>
            </a:solidFill>
            <a:ln w="5223" cap="flat">
              <a:noFill/>
              <a:prstDash val="solid"/>
              <a:miter/>
            </a:ln>
          </p:spPr>
          <p:txBody>
            <a:bodyPr rtlCol="0" anchor="ctr"/>
            <a:lstStyle/>
            <a:p>
              <a:endParaRPr lang="fr-FR" sz="1431" noProof="0"/>
            </a:p>
          </p:txBody>
        </p:sp>
        <p:sp>
          <p:nvSpPr>
            <p:cNvPr id="20" name="Graphic 85">
              <a:extLst>
                <a:ext uri="{FF2B5EF4-FFF2-40B4-BE49-F238E27FC236}">
                  <a16:creationId xmlns:a16="http://schemas.microsoft.com/office/drawing/2014/main" id="{22E93F66-7B21-4281-BED6-9AB4A20EB50C}"/>
                </a:ext>
              </a:extLst>
            </p:cNvPr>
            <p:cNvSpPr/>
            <p:nvPr/>
          </p:nvSpPr>
          <p:spPr>
            <a:xfrm>
              <a:off x="5067666" y="173454"/>
              <a:ext cx="460426" cy="104523"/>
            </a:xfrm>
            <a:custGeom>
              <a:avLst/>
              <a:gdLst>
                <a:gd name="connsiteX0" fmla="*/ 407643 w 460426"/>
                <a:gd name="connsiteY0" fmla="*/ 104523 h 104523"/>
                <a:gd name="connsiteX1" fmla="*/ 114976 w 460426"/>
                <a:gd name="connsiteY1" fmla="*/ 104523 h 104523"/>
                <a:gd name="connsiteX2" fmla="*/ 0 w 460426"/>
                <a:gd name="connsiteY2" fmla="*/ 0 h 104523"/>
                <a:gd name="connsiteX3" fmla="*/ 408165 w 460426"/>
                <a:gd name="connsiteY3" fmla="*/ 0 h 104523"/>
                <a:gd name="connsiteX4" fmla="*/ 460427 w 460426"/>
                <a:gd name="connsiteY4" fmla="*/ 52262 h 104523"/>
                <a:gd name="connsiteX5" fmla="*/ 407643 w 460426"/>
                <a:gd name="connsiteY5" fmla="*/ 104523 h 1045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0426" h="104523">
                  <a:moveTo>
                    <a:pt x="407643" y="104523"/>
                  </a:moveTo>
                  <a:lnTo>
                    <a:pt x="114976" y="104523"/>
                  </a:lnTo>
                  <a:lnTo>
                    <a:pt x="0" y="0"/>
                  </a:lnTo>
                  <a:lnTo>
                    <a:pt x="408165" y="0"/>
                  </a:lnTo>
                  <a:cubicBezTo>
                    <a:pt x="436909" y="0"/>
                    <a:pt x="460427" y="23518"/>
                    <a:pt x="460427" y="52262"/>
                  </a:cubicBezTo>
                  <a:cubicBezTo>
                    <a:pt x="459905" y="81006"/>
                    <a:pt x="436387" y="104523"/>
                    <a:pt x="407643" y="104523"/>
                  </a:cubicBezTo>
                </a:path>
              </a:pathLst>
            </a:custGeom>
            <a:solidFill>
              <a:schemeClr val="accent1"/>
            </a:solidFill>
            <a:ln w="5223" cap="flat">
              <a:noFill/>
              <a:prstDash val="solid"/>
              <a:miter/>
            </a:ln>
          </p:spPr>
          <p:txBody>
            <a:bodyPr rtlCol="0" anchor="ctr"/>
            <a:lstStyle/>
            <a:p>
              <a:endParaRPr lang="fr-FR" sz="1431" noProof="0"/>
            </a:p>
          </p:txBody>
        </p:sp>
        <p:sp>
          <p:nvSpPr>
            <p:cNvPr id="21" name="Graphic 85">
              <a:extLst>
                <a:ext uri="{FF2B5EF4-FFF2-40B4-BE49-F238E27FC236}">
                  <a16:creationId xmlns:a16="http://schemas.microsoft.com/office/drawing/2014/main" id="{BC07C6AB-4D6A-4DF9-ACEF-C4B7A65EB596}"/>
                </a:ext>
              </a:extLst>
            </p:cNvPr>
            <p:cNvSpPr/>
            <p:nvPr/>
          </p:nvSpPr>
          <p:spPr>
            <a:xfrm>
              <a:off x="5052510" y="344873"/>
              <a:ext cx="391964" cy="104523"/>
            </a:xfrm>
            <a:custGeom>
              <a:avLst/>
              <a:gdLst>
                <a:gd name="connsiteX0" fmla="*/ 339702 w 391964"/>
                <a:gd name="connsiteY0" fmla="*/ 104523 h 104523"/>
                <a:gd name="connsiteX1" fmla="*/ 114976 w 391964"/>
                <a:gd name="connsiteY1" fmla="*/ 104523 h 104523"/>
                <a:gd name="connsiteX2" fmla="*/ 0 w 391964"/>
                <a:gd name="connsiteY2" fmla="*/ 0 h 104523"/>
                <a:gd name="connsiteX3" fmla="*/ 339702 w 391964"/>
                <a:gd name="connsiteY3" fmla="*/ 0 h 104523"/>
                <a:gd name="connsiteX4" fmla="*/ 391964 w 391964"/>
                <a:gd name="connsiteY4" fmla="*/ 52262 h 104523"/>
                <a:gd name="connsiteX5" fmla="*/ 339702 w 391964"/>
                <a:gd name="connsiteY5" fmla="*/ 104523 h 1045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1964" h="104523">
                  <a:moveTo>
                    <a:pt x="339702" y="104523"/>
                  </a:moveTo>
                  <a:lnTo>
                    <a:pt x="114976" y="104523"/>
                  </a:lnTo>
                  <a:lnTo>
                    <a:pt x="0" y="0"/>
                  </a:lnTo>
                  <a:lnTo>
                    <a:pt x="339702" y="0"/>
                  </a:lnTo>
                  <a:cubicBezTo>
                    <a:pt x="368446" y="0"/>
                    <a:pt x="391964" y="23518"/>
                    <a:pt x="391964" y="52262"/>
                  </a:cubicBezTo>
                  <a:cubicBezTo>
                    <a:pt x="391964" y="81006"/>
                    <a:pt x="368446" y="104523"/>
                    <a:pt x="339702" y="104523"/>
                  </a:cubicBezTo>
                </a:path>
              </a:pathLst>
            </a:custGeom>
            <a:solidFill>
              <a:schemeClr val="accent1"/>
            </a:solidFill>
            <a:ln w="5223" cap="flat">
              <a:noFill/>
              <a:prstDash val="solid"/>
              <a:miter/>
            </a:ln>
          </p:spPr>
          <p:txBody>
            <a:bodyPr rtlCol="0" anchor="ctr"/>
            <a:lstStyle/>
            <a:p>
              <a:endParaRPr lang="fr-FR" sz="1431" noProof="0"/>
            </a:p>
          </p:txBody>
        </p:sp>
      </p:grpSp>
      <p:sp>
        <p:nvSpPr>
          <p:cNvPr id="5" name="Text Placeholder 4">
            <a:extLst>
              <a:ext uri="{FF2B5EF4-FFF2-40B4-BE49-F238E27FC236}">
                <a16:creationId xmlns:a16="http://schemas.microsoft.com/office/drawing/2014/main" id="{8A347632-E9C0-4274-B320-D5F6A9079496}"/>
              </a:ext>
            </a:extLst>
          </p:cNvPr>
          <p:cNvSpPr>
            <a:spLocks noGrp="1"/>
          </p:cNvSpPr>
          <p:nvPr>
            <p:ph type="body" sz="quarter" idx="10"/>
          </p:nvPr>
        </p:nvSpPr>
        <p:spPr>
          <a:xfrm>
            <a:off x="1055692" y="1435260"/>
            <a:ext cx="10080619" cy="4320000"/>
          </a:xfrm>
        </p:spPr>
        <p:txBody>
          <a:bodyPr>
            <a:noAutofit/>
          </a:bodyPr>
          <a:lstStyle>
            <a:lvl1pPr marL="0" indent="0">
              <a:lnSpc>
                <a:spcPct val="125000"/>
              </a:lnSpc>
              <a:buNone/>
              <a:defRPr sz="1431" b="0" cap="none" spc="0" baseline="0">
                <a:solidFill>
                  <a:schemeClr val="accent1"/>
                </a:solidFill>
              </a:defRPr>
            </a:lvl1pPr>
            <a:lvl2pPr marL="0" indent="0">
              <a:lnSpc>
                <a:spcPct val="125000"/>
              </a:lnSpc>
              <a:buNone/>
              <a:defRPr sz="1113" b="1">
                <a:solidFill>
                  <a:schemeClr val="accent3"/>
                </a:solidFill>
              </a:defRPr>
            </a:lvl2pPr>
            <a:lvl3pPr marL="0" indent="0">
              <a:lnSpc>
                <a:spcPct val="125000"/>
              </a:lnSpc>
              <a:buNone/>
              <a:defRPr sz="1113" b="0">
                <a:solidFill>
                  <a:schemeClr val="tx1"/>
                </a:solidFill>
              </a:defRPr>
            </a:lvl3pPr>
            <a:lvl4pPr marL="186043" indent="-186043">
              <a:lnSpc>
                <a:spcPct val="125000"/>
              </a:lnSpc>
              <a:buClr>
                <a:schemeClr val="accent1"/>
              </a:buClr>
              <a:buFont typeface="Arial" panose="020B0604020202020204" pitchFamily="34" charset="0"/>
              <a:buChar char="›"/>
              <a:defRPr>
                <a:solidFill>
                  <a:schemeClr val="tx1">
                    <a:lumMod val="75000"/>
                    <a:lumOff val="25000"/>
                  </a:schemeClr>
                </a:solidFill>
              </a:defRPr>
            </a:lvl4pPr>
            <a:lvl5pPr marL="343465" indent="-157421">
              <a:lnSpc>
                <a:spcPct val="125000"/>
              </a:lnSpc>
              <a:spcBef>
                <a:spcPts val="239"/>
              </a:spcBef>
              <a:buClrTx/>
              <a:buFont typeface="Wingdings" panose="05000000000000000000" pitchFamily="2" charset="2"/>
              <a:buChar char="§"/>
              <a:defRPr sz="954" i="0">
                <a:solidFill>
                  <a:schemeClr val="tx1">
                    <a:lumMod val="75000"/>
                    <a:lumOff val="25000"/>
                  </a:schemeClr>
                </a:solidFill>
              </a:defRPr>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Tree>
    <p:extLst>
      <p:ext uri="{BB962C8B-B14F-4D97-AF65-F5344CB8AC3E}">
        <p14:creationId xmlns:p14="http://schemas.microsoft.com/office/powerpoint/2010/main" val="6155140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1_Sommaire [B]">
    <p:spTree>
      <p:nvGrpSpPr>
        <p:cNvPr id="1" name=""/>
        <p:cNvGrpSpPr/>
        <p:nvPr/>
      </p:nvGrpSpPr>
      <p:grpSpPr>
        <a:xfrm>
          <a:off x="0" y="0"/>
          <a:ext cx="0" cy="0"/>
          <a:chOff x="0" y="0"/>
          <a:chExt cx="0" cy="0"/>
        </a:xfrm>
      </p:grpSpPr>
      <p:sp>
        <p:nvSpPr>
          <p:cNvPr id="45" name="Rectangle 44">
            <a:extLst>
              <a:ext uri="{FF2B5EF4-FFF2-40B4-BE49-F238E27FC236}">
                <a16:creationId xmlns:a16="http://schemas.microsoft.com/office/drawing/2014/main" id="{A03FBEE9-616E-4488-B94E-F3CE832ED010}"/>
              </a:ext>
            </a:extLst>
          </p:cNvPr>
          <p:cNvSpPr/>
          <p:nvPr/>
        </p:nvSpPr>
        <p:spPr>
          <a:xfrm>
            <a:off x="0" y="0"/>
            <a:ext cx="12192000" cy="18589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31" noProof="0"/>
          </a:p>
        </p:txBody>
      </p:sp>
      <p:sp>
        <p:nvSpPr>
          <p:cNvPr id="3" name="Graphic 2">
            <a:extLst>
              <a:ext uri="{FF2B5EF4-FFF2-40B4-BE49-F238E27FC236}">
                <a16:creationId xmlns:a16="http://schemas.microsoft.com/office/drawing/2014/main" id="{6A899E79-E20C-4C1B-A7D9-5D118BB73578}"/>
              </a:ext>
            </a:extLst>
          </p:cNvPr>
          <p:cNvSpPr/>
          <p:nvPr/>
        </p:nvSpPr>
        <p:spPr>
          <a:xfrm>
            <a:off x="1055692" y="810232"/>
            <a:ext cx="1518295" cy="241328"/>
          </a:xfrm>
          <a:custGeom>
            <a:avLst/>
            <a:gdLst>
              <a:gd name="connsiteX0" fmla="*/ 1116330 w 2858452"/>
              <a:gd name="connsiteY0" fmla="*/ 132398 h 454342"/>
              <a:gd name="connsiteX1" fmla="*/ 1020128 w 2858452"/>
              <a:gd name="connsiteY1" fmla="*/ 184785 h 454342"/>
              <a:gd name="connsiteX2" fmla="*/ 925830 w 2858452"/>
              <a:gd name="connsiteY2" fmla="*/ 132398 h 454342"/>
              <a:gd name="connsiteX3" fmla="*/ 840105 w 2858452"/>
              <a:gd name="connsiteY3" fmla="*/ 175260 h 454342"/>
              <a:gd name="connsiteX4" fmla="*/ 840105 w 2858452"/>
              <a:gd name="connsiteY4" fmla="*/ 139065 h 454342"/>
              <a:gd name="connsiteX5" fmla="*/ 761048 w 2858452"/>
              <a:gd name="connsiteY5" fmla="*/ 139065 h 454342"/>
              <a:gd name="connsiteX6" fmla="*/ 761048 w 2858452"/>
              <a:gd name="connsiteY6" fmla="*/ 447675 h 454342"/>
              <a:gd name="connsiteX7" fmla="*/ 840105 w 2858452"/>
              <a:gd name="connsiteY7" fmla="*/ 447675 h 454342"/>
              <a:gd name="connsiteX8" fmla="*/ 840105 w 2858452"/>
              <a:gd name="connsiteY8" fmla="*/ 276225 h 454342"/>
              <a:gd name="connsiteX9" fmla="*/ 901065 w 2858452"/>
              <a:gd name="connsiteY9" fmla="*/ 201930 h 454342"/>
              <a:gd name="connsiteX10" fmla="*/ 956310 w 2858452"/>
              <a:gd name="connsiteY10" fmla="*/ 266700 h 454342"/>
              <a:gd name="connsiteX11" fmla="*/ 956310 w 2858452"/>
              <a:gd name="connsiteY11" fmla="*/ 447675 h 454342"/>
              <a:gd name="connsiteX12" fmla="*/ 1037273 w 2858452"/>
              <a:gd name="connsiteY12" fmla="*/ 447675 h 454342"/>
              <a:gd name="connsiteX13" fmla="*/ 1037273 w 2858452"/>
              <a:gd name="connsiteY13" fmla="*/ 273368 h 454342"/>
              <a:gd name="connsiteX14" fmla="*/ 1096328 w 2858452"/>
              <a:gd name="connsiteY14" fmla="*/ 200978 h 454342"/>
              <a:gd name="connsiteX15" fmla="*/ 1153478 w 2858452"/>
              <a:gd name="connsiteY15" fmla="*/ 268605 h 454342"/>
              <a:gd name="connsiteX16" fmla="*/ 1153478 w 2858452"/>
              <a:gd name="connsiteY16" fmla="*/ 446723 h 454342"/>
              <a:gd name="connsiteX17" fmla="*/ 1234440 w 2858452"/>
              <a:gd name="connsiteY17" fmla="*/ 446723 h 454342"/>
              <a:gd name="connsiteX18" fmla="*/ 1234440 w 2858452"/>
              <a:gd name="connsiteY18" fmla="*/ 257175 h 454342"/>
              <a:gd name="connsiteX19" fmla="*/ 1116330 w 2858452"/>
              <a:gd name="connsiteY19" fmla="*/ 132398 h 454342"/>
              <a:gd name="connsiteX20" fmla="*/ 545783 w 2858452"/>
              <a:gd name="connsiteY20" fmla="*/ 132398 h 454342"/>
              <a:gd name="connsiteX21" fmla="*/ 382905 w 2858452"/>
              <a:gd name="connsiteY21" fmla="*/ 293370 h 454342"/>
              <a:gd name="connsiteX22" fmla="*/ 545783 w 2858452"/>
              <a:gd name="connsiteY22" fmla="*/ 454343 h 454342"/>
              <a:gd name="connsiteX23" fmla="*/ 709613 w 2858452"/>
              <a:gd name="connsiteY23" fmla="*/ 293370 h 454342"/>
              <a:gd name="connsiteX24" fmla="*/ 545783 w 2858452"/>
              <a:gd name="connsiteY24" fmla="*/ 132398 h 454342"/>
              <a:gd name="connsiteX25" fmla="*/ 546735 w 2858452"/>
              <a:gd name="connsiteY25" fmla="*/ 378143 h 454342"/>
              <a:gd name="connsiteX26" fmla="*/ 461963 w 2858452"/>
              <a:gd name="connsiteY26" fmla="*/ 291465 h 454342"/>
              <a:gd name="connsiteX27" fmla="*/ 546735 w 2858452"/>
              <a:gd name="connsiteY27" fmla="*/ 204788 h 454342"/>
              <a:gd name="connsiteX28" fmla="*/ 631508 w 2858452"/>
              <a:gd name="connsiteY28" fmla="*/ 291465 h 454342"/>
              <a:gd name="connsiteX29" fmla="*/ 546735 w 2858452"/>
              <a:gd name="connsiteY29" fmla="*/ 378143 h 454342"/>
              <a:gd name="connsiteX30" fmla="*/ 1650683 w 2858452"/>
              <a:gd name="connsiteY30" fmla="*/ 132398 h 454342"/>
              <a:gd name="connsiteX31" fmla="*/ 1554480 w 2858452"/>
              <a:gd name="connsiteY31" fmla="*/ 184785 h 454342"/>
              <a:gd name="connsiteX32" fmla="*/ 1460183 w 2858452"/>
              <a:gd name="connsiteY32" fmla="*/ 132398 h 454342"/>
              <a:gd name="connsiteX33" fmla="*/ 1374458 w 2858452"/>
              <a:gd name="connsiteY33" fmla="*/ 175260 h 454342"/>
              <a:gd name="connsiteX34" fmla="*/ 1374458 w 2858452"/>
              <a:gd name="connsiteY34" fmla="*/ 139065 h 454342"/>
              <a:gd name="connsiteX35" fmla="*/ 1295400 w 2858452"/>
              <a:gd name="connsiteY35" fmla="*/ 139065 h 454342"/>
              <a:gd name="connsiteX36" fmla="*/ 1295400 w 2858452"/>
              <a:gd name="connsiteY36" fmla="*/ 447675 h 454342"/>
              <a:gd name="connsiteX37" fmla="*/ 1374458 w 2858452"/>
              <a:gd name="connsiteY37" fmla="*/ 447675 h 454342"/>
              <a:gd name="connsiteX38" fmla="*/ 1374458 w 2858452"/>
              <a:gd name="connsiteY38" fmla="*/ 276225 h 454342"/>
              <a:gd name="connsiteX39" fmla="*/ 1435418 w 2858452"/>
              <a:gd name="connsiteY39" fmla="*/ 201930 h 454342"/>
              <a:gd name="connsiteX40" fmla="*/ 1490663 w 2858452"/>
              <a:gd name="connsiteY40" fmla="*/ 266700 h 454342"/>
              <a:gd name="connsiteX41" fmla="*/ 1490663 w 2858452"/>
              <a:gd name="connsiteY41" fmla="*/ 447675 h 454342"/>
              <a:gd name="connsiteX42" fmla="*/ 1571625 w 2858452"/>
              <a:gd name="connsiteY42" fmla="*/ 447675 h 454342"/>
              <a:gd name="connsiteX43" fmla="*/ 1571625 w 2858452"/>
              <a:gd name="connsiteY43" fmla="*/ 273368 h 454342"/>
              <a:gd name="connsiteX44" fmla="*/ 1630680 w 2858452"/>
              <a:gd name="connsiteY44" fmla="*/ 200978 h 454342"/>
              <a:gd name="connsiteX45" fmla="*/ 1687830 w 2858452"/>
              <a:gd name="connsiteY45" fmla="*/ 268605 h 454342"/>
              <a:gd name="connsiteX46" fmla="*/ 1687830 w 2858452"/>
              <a:gd name="connsiteY46" fmla="*/ 446723 h 454342"/>
              <a:gd name="connsiteX47" fmla="*/ 1768793 w 2858452"/>
              <a:gd name="connsiteY47" fmla="*/ 446723 h 454342"/>
              <a:gd name="connsiteX48" fmla="*/ 1768793 w 2858452"/>
              <a:gd name="connsiteY48" fmla="*/ 257175 h 454342"/>
              <a:gd name="connsiteX49" fmla="*/ 1650683 w 2858452"/>
              <a:gd name="connsiteY49" fmla="*/ 132398 h 454342"/>
              <a:gd name="connsiteX50" fmla="*/ 199073 w 2858452"/>
              <a:gd name="connsiteY50" fmla="*/ 197168 h 454342"/>
              <a:gd name="connsiteX51" fmla="*/ 105728 w 2858452"/>
              <a:gd name="connsiteY51" fmla="*/ 144780 h 454342"/>
              <a:gd name="connsiteX52" fmla="*/ 170498 w 2858452"/>
              <a:gd name="connsiteY52" fmla="*/ 95250 h 454342"/>
              <a:gd name="connsiteX53" fmla="*/ 268605 w 2858452"/>
              <a:gd name="connsiteY53" fmla="*/ 147638 h 454342"/>
              <a:gd name="connsiteX54" fmla="*/ 334328 w 2858452"/>
              <a:gd name="connsiteY54" fmla="*/ 96203 h 454342"/>
              <a:gd name="connsiteX55" fmla="*/ 172403 w 2858452"/>
              <a:gd name="connsiteY55" fmla="*/ 23813 h 454342"/>
              <a:gd name="connsiteX56" fmla="*/ 24765 w 2858452"/>
              <a:gd name="connsiteY56" fmla="*/ 147638 h 454342"/>
              <a:gd name="connsiteX57" fmla="*/ 157163 w 2858452"/>
              <a:gd name="connsiteY57" fmla="*/ 265748 h 454342"/>
              <a:gd name="connsiteX58" fmla="*/ 255270 w 2858452"/>
              <a:gd name="connsiteY58" fmla="*/ 325755 h 454342"/>
              <a:gd name="connsiteX59" fmla="*/ 186690 w 2858452"/>
              <a:gd name="connsiteY59" fmla="*/ 378143 h 454342"/>
              <a:gd name="connsiteX60" fmla="*/ 72390 w 2858452"/>
              <a:gd name="connsiteY60" fmla="*/ 312420 h 454342"/>
              <a:gd name="connsiteX61" fmla="*/ 0 w 2858452"/>
              <a:gd name="connsiteY61" fmla="*/ 366713 h 454342"/>
              <a:gd name="connsiteX62" fmla="*/ 183833 w 2858452"/>
              <a:gd name="connsiteY62" fmla="*/ 452438 h 454342"/>
              <a:gd name="connsiteX63" fmla="*/ 337185 w 2858452"/>
              <a:gd name="connsiteY63" fmla="*/ 321945 h 454342"/>
              <a:gd name="connsiteX64" fmla="*/ 199073 w 2858452"/>
              <a:gd name="connsiteY64" fmla="*/ 197168 h 454342"/>
              <a:gd name="connsiteX65" fmla="*/ 2173605 w 2858452"/>
              <a:gd name="connsiteY65" fmla="*/ 446723 h 454342"/>
              <a:gd name="connsiteX66" fmla="*/ 2254568 w 2858452"/>
              <a:gd name="connsiteY66" fmla="*/ 446723 h 454342"/>
              <a:gd name="connsiteX67" fmla="*/ 2254568 w 2858452"/>
              <a:gd name="connsiteY67" fmla="*/ 138113 h 454342"/>
              <a:gd name="connsiteX68" fmla="*/ 2173605 w 2858452"/>
              <a:gd name="connsiteY68" fmla="*/ 138113 h 454342"/>
              <a:gd name="connsiteX69" fmla="*/ 2173605 w 2858452"/>
              <a:gd name="connsiteY69" fmla="*/ 446723 h 454342"/>
              <a:gd name="connsiteX70" fmla="*/ 2395538 w 2858452"/>
              <a:gd name="connsiteY70" fmla="*/ 185738 h 454342"/>
              <a:gd name="connsiteX71" fmla="*/ 2395538 w 2858452"/>
              <a:gd name="connsiteY71" fmla="*/ 138113 h 454342"/>
              <a:gd name="connsiteX72" fmla="*/ 2317433 w 2858452"/>
              <a:gd name="connsiteY72" fmla="*/ 138113 h 454342"/>
              <a:gd name="connsiteX73" fmla="*/ 2317433 w 2858452"/>
              <a:gd name="connsiteY73" fmla="*/ 446723 h 454342"/>
              <a:gd name="connsiteX74" fmla="*/ 2395538 w 2858452"/>
              <a:gd name="connsiteY74" fmla="*/ 446723 h 454342"/>
              <a:gd name="connsiteX75" fmla="*/ 2395538 w 2858452"/>
              <a:gd name="connsiteY75" fmla="*/ 283845 h 454342"/>
              <a:gd name="connsiteX76" fmla="*/ 2462213 w 2858452"/>
              <a:gd name="connsiteY76" fmla="*/ 211455 h 454342"/>
              <a:gd name="connsiteX77" fmla="*/ 2503170 w 2858452"/>
              <a:gd name="connsiteY77" fmla="*/ 221933 h 454342"/>
              <a:gd name="connsiteX78" fmla="*/ 2531745 w 2858452"/>
              <a:gd name="connsiteY78" fmla="*/ 143828 h 454342"/>
              <a:gd name="connsiteX79" fmla="*/ 2479358 w 2858452"/>
              <a:gd name="connsiteY79" fmla="*/ 131445 h 454342"/>
              <a:gd name="connsiteX80" fmla="*/ 2395538 w 2858452"/>
              <a:gd name="connsiteY80" fmla="*/ 185738 h 454342"/>
              <a:gd name="connsiteX81" fmla="*/ 2858453 w 2858452"/>
              <a:gd name="connsiteY81" fmla="*/ 290513 h 454342"/>
              <a:gd name="connsiteX82" fmla="*/ 2699385 w 2858452"/>
              <a:gd name="connsiteY82" fmla="*/ 132398 h 454342"/>
              <a:gd name="connsiteX83" fmla="*/ 2537460 w 2858452"/>
              <a:gd name="connsiteY83" fmla="*/ 293370 h 454342"/>
              <a:gd name="connsiteX84" fmla="*/ 2701290 w 2858452"/>
              <a:gd name="connsiteY84" fmla="*/ 453390 h 454342"/>
              <a:gd name="connsiteX85" fmla="*/ 2843213 w 2858452"/>
              <a:gd name="connsiteY85" fmla="*/ 381953 h 454342"/>
              <a:gd name="connsiteX86" fmla="*/ 2778443 w 2858452"/>
              <a:gd name="connsiteY86" fmla="*/ 343853 h 454342"/>
              <a:gd name="connsiteX87" fmla="*/ 2702243 w 2858452"/>
              <a:gd name="connsiteY87" fmla="*/ 384810 h 454342"/>
              <a:gd name="connsiteX88" fmla="*/ 2613660 w 2858452"/>
              <a:gd name="connsiteY88" fmla="*/ 320040 h 454342"/>
              <a:gd name="connsiteX89" fmla="*/ 2858453 w 2858452"/>
              <a:gd name="connsiteY89" fmla="*/ 320040 h 454342"/>
              <a:gd name="connsiteX90" fmla="*/ 2858453 w 2858452"/>
              <a:gd name="connsiteY90" fmla="*/ 290513 h 454342"/>
              <a:gd name="connsiteX91" fmla="*/ 2615565 w 2858452"/>
              <a:gd name="connsiteY91" fmla="*/ 258128 h 454342"/>
              <a:gd name="connsiteX92" fmla="*/ 2699385 w 2858452"/>
              <a:gd name="connsiteY92" fmla="*/ 199073 h 454342"/>
              <a:gd name="connsiteX93" fmla="*/ 2780348 w 2858452"/>
              <a:gd name="connsiteY93" fmla="*/ 258128 h 454342"/>
              <a:gd name="connsiteX94" fmla="*/ 2615565 w 2858452"/>
              <a:gd name="connsiteY94" fmla="*/ 258128 h 454342"/>
              <a:gd name="connsiteX95" fmla="*/ 2213610 w 2858452"/>
              <a:gd name="connsiteY95" fmla="*/ 0 h 454342"/>
              <a:gd name="connsiteX96" fmla="*/ 2163128 w 2858452"/>
              <a:gd name="connsiteY96" fmla="*/ 51435 h 454342"/>
              <a:gd name="connsiteX97" fmla="*/ 2213610 w 2858452"/>
              <a:gd name="connsiteY97" fmla="*/ 101918 h 454342"/>
              <a:gd name="connsiteX98" fmla="*/ 2264093 w 2858452"/>
              <a:gd name="connsiteY98" fmla="*/ 51435 h 454342"/>
              <a:gd name="connsiteX99" fmla="*/ 2213610 w 2858452"/>
              <a:gd name="connsiteY99" fmla="*/ 0 h 454342"/>
              <a:gd name="connsiteX100" fmla="*/ 1970723 w 2858452"/>
              <a:gd name="connsiteY100" fmla="*/ 132398 h 454342"/>
              <a:gd name="connsiteX101" fmla="*/ 1824990 w 2858452"/>
              <a:gd name="connsiteY101" fmla="*/ 202883 h 454342"/>
              <a:gd name="connsiteX102" fmla="*/ 1897380 w 2858452"/>
              <a:gd name="connsiteY102" fmla="*/ 239078 h 454342"/>
              <a:gd name="connsiteX103" fmla="*/ 1969770 w 2858452"/>
              <a:gd name="connsiteY103" fmla="*/ 198120 h 454342"/>
              <a:gd name="connsiteX104" fmla="*/ 2036445 w 2858452"/>
              <a:gd name="connsiteY104" fmla="*/ 254318 h 454342"/>
              <a:gd name="connsiteX105" fmla="*/ 2036445 w 2858452"/>
              <a:gd name="connsiteY105" fmla="*/ 258128 h 454342"/>
              <a:gd name="connsiteX106" fmla="*/ 1955483 w 2858452"/>
              <a:gd name="connsiteY106" fmla="*/ 258128 h 454342"/>
              <a:gd name="connsiteX107" fmla="*/ 1816418 w 2858452"/>
              <a:gd name="connsiteY107" fmla="*/ 361950 h 454342"/>
              <a:gd name="connsiteX108" fmla="*/ 1924050 w 2858452"/>
              <a:gd name="connsiteY108" fmla="*/ 454343 h 454342"/>
              <a:gd name="connsiteX109" fmla="*/ 2037398 w 2858452"/>
              <a:gd name="connsiteY109" fmla="*/ 401003 h 454342"/>
              <a:gd name="connsiteX110" fmla="*/ 2037398 w 2858452"/>
              <a:gd name="connsiteY110" fmla="*/ 448628 h 454342"/>
              <a:gd name="connsiteX111" fmla="*/ 2113598 w 2858452"/>
              <a:gd name="connsiteY111" fmla="*/ 448628 h 454342"/>
              <a:gd name="connsiteX112" fmla="*/ 2113598 w 2858452"/>
              <a:gd name="connsiteY112" fmla="*/ 257175 h 454342"/>
              <a:gd name="connsiteX113" fmla="*/ 1970723 w 2858452"/>
              <a:gd name="connsiteY113" fmla="*/ 132398 h 454342"/>
              <a:gd name="connsiteX114" fmla="*/ 2037398 w 2858452"/>
              <a:gd name="connsiteY114" fmla="*/ 332423 h 454342"/>
              <a:gd name="connsiteX115" fmla="*/ 1946910 w 2858452"/>
              <a:gd name="connsiteY115" fmla="*/ 388620 h 454342"/>
              <a:gd name="connsiteX116" fmla="*/ 1899285 w 2858452"/>
              <a:gd name="connsiteY116" fmla="*/ 355283 h 454342"/>
              <a:gd name="connsiteX117" fmla="*/ 1965008 w 2858452"/>
              <a:gd name="connsiteY117" fmla="*/ 316230 h 454342"/>
              <a:gd name="connsiteX118" fmla="*/ 2037398 w 2858452"/>
              <a:gd name="connsiteY118" fmla="*/ 316230 h 454342"/>
              <a:gd name="connsiteX119" fmla="*/ 2037398 w 2858452"/>
              <a:gd name="connsiteY119" fmla="*/ 332423 h 454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Lst>
            <a:rect l="l" t="t" r="r" b="b"/>
            <a:pathLst>
              <a:path w="2858452" h="454342">
                <a:moveTo>
                  <a:pt x="1116330" y="132398"/>
                </a:moveTo>
                <a:cubicBezTo>
                  <a:pt x="1074420" y="132398"/>
                  <a:pt x="1039178" y="152400"/>
                  <a:pt x="1020128" y="184785"/>
                </a:cubicBezTo>
                <a:cubicBezTo>
                  <a:pt x="1003935" y="151448"/>
                  <a:pt x="972503" y="132398"/>
                  <a:pt x="925830" y="132398"/>
                </a:cubicBezTo>
                <a:cubicBezTo>
                  <a:pt x="888683" y="132398"/>
                  <a:pt x="859155" y="148590"/>
                  <a:pt x="840105" y="175260"/>
                </a:cubicBezTo>
                <a:lnTo>
                  <a:pt x="840105" y="139065"/>
                </a:lnTo>
                <a:lnTo>
                  <a:pt x="761048" y="139065"/>
                </a:lnTo>
                <a:lnTo>
                  <a:pt x="761048" y="447675"/>
                </a:lnTo>
                <a:lnTo>
                  <a:pt x="840105" y="447675"/>
                </a:lnTo>
                <a:lnTo>
                  <a:pt x="840105" y="276225"/>
                </a:lnTo>
                <a:cubicBezTo>
                  <a:pt x="840105" y="226695"/>
                  <a:pt x="863918" y="201930"/>
                  <a:pt x="901065" y="201930"/>
                </a:cubicBezTo>
                <a:cubicBezTo>
                  <a:pt x="939165" y="201930"/>
                  <a:pt x="956310" y="225743"/>
                  <a:pt x="956310" y="266700"/>
                </a:cubicBezTo>
                <a:lnTo>
                  <a:pt x="956310" y="447675"/>
                </a:lnTo>
                <a:lnTo>
                  <a:pt x="1037273" y="447675"/>
                </a:lnTo>
                <a:lnTo>
                  <a:pt x="1037273" y="273368"/>
                </a:lnTo>
                <a:cubicBezTo>
                  <a:pt x="1037273" y="224790"/>
                  <a:pt x="1061085" y="200978"/>
                  <a:pt x="1096328" y="200978"/>
                </a:cubicBezTo>
                <a:cubicBezTo>
                  <a:pt x="1136333" y="200978"/>
                  <a:pt x="1153478" y="226695"/>
                  <a:pt x="1153478" y="268605"/>
                </a:cubicBezTo>
                <a:lnTo>
                  <a:pt x="1153478" y="446723"/>
                </a:lnTo>
                <a:lnTo>
                  <a:pt x="1234440" y="446723"/>
                </a:lnTo>
                <a:lnTo>
                  <a:pt x="1234440" y="257175"/>
                </a:lnTo>
                <a:cubicBezTo>
                  <a:pt x="1234440" y="180023"/>
                  <a:pt x="1195388" y="132398"/>
                  <a:pt x="1116330" y="132398"/>
                </a:cubicBezTo>
                <a:close/>
                <a:moveTo>
                  <a:pt x="545783" y="132398"/>
                </a:moveTo>
                <a:cubicBezTo>
                  <a:pt x="453390" y="132398"/>
                  <a:pt x="382905" y="203835"/>
                  <a:pt x="382905" y="293370"/>
                </a:cubicBezTo>
                <a:cubicBezTo>
                  <a:pt x="382905" y="381953"/>
                  <a:pt x="453390" y="454343"/>
                  <a:pt x="545783" y="454343"/>
                </a:cubicBezTo>
                <a:cubicBezTo>
                  <a:pt x="639128" y="454343"/>
                  <a:pt x="709613" y="381953"/>
                  <a:pt x="709613" y="293370"/>
                </a:cubicBezTo>
                <a:cubicBezTo>
                  <a:pt x="709613" y="203835"/>
                  <a:pt x="638175" y="132398"/>
                  <a:pt x="545783" y="132398"/>
                </a:cubicBezTo>
                <a:close/>
                <a:moveTo>
                  <a:pt x="546735" y="378143"/>
                </a:moveTo>
                <a:cubicBezTo>
                  <a:pt x="499110" y="378143"/>
                  <a:pt x="461963" y="340043"/>
                  <a:pt x="461963" y="291465"/>
                </a:cubicBezTo>
                <a:cubicBezTo>
                  <a:pt x="461963" y="243840"/>
                  <a:pt x="499110" y="204788"/>
                  <a:pt x="546735" y="204788"/>
                </a:cubicBezTo>
                <a:cubicBezTo>
                  <a:pt x="593408" y="204788"/>
                  <a:pt x="631508" y="242888"/>
                  <a:pt x="631508" y="291465"/>
                </a:cubicBezTo>
                <a:cubicBezTo>
                  <a:pt x="630555" y="340043"/>
                  <a:pt x="593408" y="378143"/>
                  <a:pt x="546735" y="378143"/>
                </a:cubicBezTo>
                <a:close/>
                <a:moveTo>
                  <a:pt x="1650683" y="132398"/>
                </a:moveTo>
                <a:cubicBezTo>
                  <a:pt x="1608773" y="132398"/>
                  <a:pt x="1573530" y="152400"/>
                  <a:pt x="1554480" y="184785"/>
                </a:cubicBezTo>
                <a:cubicBezTo>
                  <a:pt x="1538288" y="151448"/>
                  <a:pt x="1506855" y="132398"/>
                  <a:pt x="1460183" y="132398"/>
                </a:cubicBezTo>
                <a:cubicBezTo>
                  <a:pt x="1423035" y="132398"/>
                  <a:pt x="1393508" y="148590"/>
                  <a:pt x="1374458" y="175260"/>
                </a:cubicBezTo>
                <a:lnTo>
                  <a:pt x="1374458" y="139065"/>
                </a:lnTo>
                <a:lnTo>
                  <a:pt x="1295400" y="139065"/>
                </a:lnTo>
                <a:lnTo>
                  <a:pt x="1295400" y="447675"/>
                </a:lnTo>
                <a:lnTo>
                  <a:pt x="1374458" y="447675"/>
                </a:lnTo>
                <a:lnTo>
                  <a:pt x="1374458" y="276225"/>
                </a:lnTo>
                <a:cubicBezTo>
                  <a:pt x="1374458" y="226695"/>
                  <a:pt x="1398270" y="201930"/>
                  <a:pt x="1435418" y="201930"/>
                </a:cubicBezTo>
                <a:cubicBezTo>
                  <a:pt x="1473518" y="201930"/>
                  <a:pt x="1490663" y="225743"/>
                  <a:pt x="1490663" y="266700"/>
                </a:cubicBezTo>
                <a:lnTo>
                  <a:pt x="1490663" y="447675"/>
                </a:lnTo>
                <a:lnTo>
                  <a:pt x="1571625" y="447675"/>
                </a:lnTo>
                <a:lnTo>
                  <a:pt x="1571625" y="273368"/>
                </a:lnTo>
                <a:cubicBezTo>
                  <a:pt x="1571625" y="224790"/>
                  <a:pt x="1595438" y="200978"/>
                  <a:pt x="1630680" y="200978"/>
                </a:cubicBezTo>
                <a:cubicBezTo>
                  <a:pt x="1670685" y="200978"/>
                  <a:pt x="1687830" y="226695"/>
                  <a:pt x="1687830" y="268605"/>
                </a:cubicBezTo>
                <a:lnTo>
                  <a:pt x="1687830" y="446723"/>
                </a:lnTo>
                <a:lnTo>
                  <a:pt x="1768793" y="446723"/>
                </a:lnTo>
                <a:lnTo>
                  <a:pt x="1768793" y="257175"/>
                </a:lnTo>
                <a:cubicBezTo>
                  <a:pt x="1767840" y="180023"/>
                  <a:pt x="1728788" y="132398"/>
                  <a:pt x="1650683" y="132398"/>
                </a:cubicBezTo>
                <a:close/>
                <a:moveTo>
                  <a:pt x="199073" y="197168"/>
                </a:moveTo>
                <a:cubicBezTo>
                  <a:pt x="146685" y="184785"/>
                  <a:pt x="105728" y="179070"/>
                  <a:pt x="105728" y="144780"/>
                </a:cubicBezTo>
                <a:cubicBezTo>
                  <a:pt x="105728" y="117158"/>
                  <a:pt x="124778" y="95250"/>
                  <a:pt x="170498" y="95250"/>
                </a:cubicBezTo>
                <a:cubicBezTo>
                  <a:pt x="218123" y="95250"/>
                  <a:pt x="246698" y="115253"/>
                  <a:pt x="268605" y="147638"/>
                </a:cubicBezTo>
                <a:lnTo>
                  <a:pt x="334328" y="96203"/>
                </a:lnTo>
                <a:cubicBezTo>
                  <a:pt x="292418" y="49530"/>
                  <a:pt x="245745" y="23813"/>
                  <a:pt x="172403" y="23813"/>
                </a:cubicBezTo>
                <a:cubicBezTo>
                  <a:pt x="85725" y="23813"/>
                  <a:pt x="24765" y="79058"/>
                  <a:pt x="24765" y="147638"/>
                </a:cubicBezTo>
                <a:cubicBezTo>
                  <a:pt x="24765" y="232410"/>
                  <a:pt x="94298" y="252413"/>
                  <a:pt x="157163" y="265748"/>
                </a:cubicBezTo>
                <a:cubicBezTo>
                  <a:pt x="215265" y="279083"/>
                  <a:pt x="255270" y="286703"/>
                  <a:pt x="255270" y="325755"/>
                </a:cubicBezTo>
                <a:cubicBezTo>
                  <a:pt x="255270" y="356235"/>
                  <a:pt x="231458" y="378143"/>
                  <a:pt x="186690" y="378143"/>
                </a:cubicBezTo>
                <a:cubicBezTo>
                  <a:pt x="137160" y="378143"/>
                  <a:pt x="100013" y="356235"/>
                  <a:pt x="72390" y="312420"/>
                </a:cubicBezTo>
                <a:lnTo>
                  <a:pt x="0" y="366713"/>
                </a:lnTo>
                <a:cubicBezTo>
                  <a:pt x="39053" y="417195"/>
                  <a:pt x="94298" y="452438"/>
                  <a:pt x="183833" y="452438"/>
                </a:cubicBezTo>
                <a:cubicBezTo>
                  <a:pt x="277178" y="452438"/>
                  <a:pt x="337185" y="393383"/>
                  <a:pt x="337185" y="321945"/>
                </a:cubicBezTo>
                <a:cubicBezTo>
                  <a:pt x="337185" y="231458"/>
                  <a:pt x="263843" y="210503"/>
                  <a:pt x="199073" y="197168"/>
                </a:cubicBezTo>
                <a:close/>
                <a:moveTo>
                  <a:pt x="2173605" y="446723"/>
                </a:moveTo>
                <a:lnTo>
                  <a:pt x="2254568" y="446723"/>
                </a:lnTo>
                <a:lnTo>
                  <a:pt x="2254568" y="138113"/>
                </a:lnTo>
                <a:lnTo>
                  <a:pt x="2173605" y="138113"/>
                </a:lnTo>
                <a:lnTo>
                  <a:pt x="2173605" y="446723"/>
                </a:lnTo>
                <a:close/>
                <a:moveTo>
                  <a:pt x="2395538" y="185738"/>
                </a:moveTo>
                <a:lnTo>
                  <a:pt x="2395538" y="138113"/>
                </a:lnTo>
                <a:lnTo>
                  <a:pt x="2317433" y="138113"/>
                </a:lnTo>
                <a:lnTo>
                  <a:pt x="2317433" y="446723"/>
                </a:lnTo>
                <a:lnTo>
                  <a:pt x="2395538" y="446723"/>
                </a:lnTo>
                <a:lnTo>
                  <a:pt x="2395538" y="283845"/>
                </a:lnTo>
                <a:cubicBezTo>
                  <a:pt x="2395538" y="231458"/>
                  <a:pt x="2422208" y="211455"/>
                  <a:pt x="2462213" y="211455"/>
                </a:cubicBezTo>
                <a:cubicBezTo>
                  <a:pt x="2480310" y="211455"/>
                  <a:pt x="2494598" y="216218"/>
                  <a:pt x="2503170" y="221933"/>
                </a:cubicBezTo>
                <a:lnTo>
                  <a:pt x="2531745" y="143828"/>
                </a:lnTo>
                <a:cubicBezTo>
                  <a:pt x="2518410" y="137160"/>
                  <a:pt x="2500313" y="131445"/>
                  <a:pt x="2479358" y="131445"/>
                </a:cubicBezTo>
                <a:cubicBezTo>
                  <a:pt x="2441258" y="132398"/>
                  <a:pt x="2409825" y="149543"/>
                  <a:pt x="2395538" y="185738"/>
                </a:cubicBezTo>
                <a:close/>
                <a:moveTo>
                  <a:pt x="2858453" y="290513"/>
                </a:moveTo>
                <a:cubicBezTo>
                  <a:pt x="2858453" y="199073"/>
                  <a:pt x="2791778" y="132398"/>
                  <a:pt x="2699385" y="132398"/>
                </a:cubicBezTo>
                <a:cubicBezTo>
                  <a:pt x="2606993" y="132398"/>
                  <a:pt x="2537460" y="203835"/>
                  <a:pt x="2537460" y="293370"/>
                </a:cubicBezTo>
                <a:cubicBezTo>
                  <a:pt x="2537460" y="382905"/>
                  <a:pt x="2601278" y="453390"/>
                  <a:pt x="2701290" y="453390"/>
                </a:cubicBezTo>
                <a:cubicBezTo>
                  <a:pt x="2768918" y="453390"/>
                  <a:pt x="2812733" y="425768"/>
                  <a:pt x="2843213" y="381953"/>
                </a:cubicBezTo>
                <a:lnTo>
                  <a:pt x="2778443" y="343853"/>
                </a:lnTo>
                <a:cubicBezTo>
                  <a:pt x="2763203" y="368618"/>
                  <a:pt x="2738438" y="384810"/>
                  <a:pt x="2702243" y="384810"/>
                </a:cubicBezTo>
                <a:cubicBezTo>
                  <a:pt x="2656523" y="384810"/>
                  <a:pt x="2624138" y="360045"/>
                  <a:pt x="2613660" y="320040"/>
                </a:cubicBezTo>
                <a:lnTo>
                  <a:pt x="2858453" y="320040"/>
                </a:lnTo>
                <a:lnTo>
                  <a:pt x="2858453" y="290513"/>
                </a:lnTo>
                <a:close/>
                <a:moveTo>
                  <a:pt x="2615565" y="258128"/>
                </a:moveTo>
                <a:cubicBezTo>
                  <a:pt x="2627948" y="221933"/>
                  <a:pt x="2659380" y="199073"/>
                  <a:pt x="2699385" y="199073"/>
                </a:cubicBezTo>
                <a:cubicBezTo>
                  <a:pt x="2740343" y="199073"/>
                  <a:pt x="2769870" y="220028"/>
                  <a:pt x="2780348" y="258128"/>
                </a:cubicBezTo>
                <a:lnTo>
                  <a:pt x="2615565" y="258128"/>
                </a:lnTo>
                <a:close/>
                <a:moveTo>
                  <a:pt x="2213610" y="0"/>
                </a:moveTo>
                <a:cubicBezTo>
                  <a:pt x="2184083" y="0"/>
                  <a:pt x="2163128" y="21908"/>
                  <a:pt x="2163128" y="51435"/>
                </a:cubicBezTo>
                <a:cubicBezTo>
                  <a:pt x="2163128" y="80963"/>
                  <a:pt x="2184083" y="101918"/>
                  <a:pt x="2213610" y="101918"/>
                </a:cubicBezTo>
                <a:cubicBezTo>
                  <a:pt x="2244090" y="101918"/>
                  <a:pt x="2264093" y="80963"/>
                  <a:pt x="2264093" y="51435"/>
                </a:cubicBezTo>
                <a:cubicBezTo>
                  <a:pt x="2265045" y="21908"/>
                  <a:pt x="2244090" y="0"/>
                  <a:pt x="2213610" y="0"/>
                </a:cubicBezTo>
                <a:close/>
                <a:moveTo>
                  <a:pt x="1970723" y="132398"/>
                </a:moveTo>
                <a:cubicBezTo>
                  <a:pt x="1901190" y="132398"/>
                  <a:pt x="1856423" y="161925"/>
                  <a:pt x="1824990" y="202883"/>
                </a:cubicBezTo>
                <a:lnTo>
                  <a:pt x="1897380" y="239078"/>
                </a:lnTo>
                <a:cubicBezTo>
                  <a:pt x="1911668" y="213360"/>
                  <a:pt x="1935480" y="198120"/>
                  <a:pt x="1969770" y="198120"/>
                </a:cubicBezTo>
                <a:cubicBezTo>
                  <a:pt x="2014538" y="198120"/>
                  <a:pt x="2036445" y="220980"/>
                  <a:pt x="2036445" y="254318"/>
                </a:cubicBezTo>
                <a:lnTo>
                  <a:pt x="2036445" y="258128"/>
                </a:lnTo>
                <a:lnTo>
                  <a:pt x="1955483" y="258128"/>
                </a:lnTo>
                <a:cubicBezTo>
                  <a:pt x="1869758" y="258128"/>
                  <a:pt x="1816418" y="297180"/>
                  <a:pt x="1816418" y="361950"/>
                </a:cubicBezTo>
                <a:cubicBezTo>
                  <a:pt x="1816418" y="416243"/>
                  <a:pt x="1856423" y="454343"/>
                  <a:pt x="1924050" y="454343"/>
                </a:cubicBezTo>
                <a:cubicBezTo>
                  <a:pt x="1972628" y="454343"/>
                  <a:pt x="2014538" y="432435"/>
                  <a:pt x="2037398" y="401003"/>
                </a:cubicBezTo>
                <a:lnTo>
                  <a:pt x="2037398" y="448628"/>
                </a:lnTo>
                <a:lnTo>
                  <a:pt x="2113598" y="448628"/>
                </a:lnTo>
                <a:lnTo>
                  <a:pt x="2113598" y="257175"/>
                </a:lnTo>
                <a:cubicBezTo>
                  <a:pt x="2113598" y="179070"/>
                  <a:pt x="2061210" y="132398"/>
                  <a:pt x="1970723" y="132398"/>
                </a:cubicBezTo>
                <a:close/>
                <a:moveTo>
                  <a:pt x="2037398" y="332423"/>
                </a:moveTo>
                <a:cubicBezTo>
                  <a:pt x="2022158" y="365760"/>
                  <a:pt x="1985010" y="388620"/>
                  <a:pt x="1946910" y="388620"/>
                </a:cubicBezTo>
                <a:cubicBezTo>
                  <a:pt x="1914525" y="388620"/>
                  <a:pt x="1899285" y="377190"/>
                  <a:pt x="1899285" y="355283"/>
                </a:cubicBezTo>
                <a:cubicBezTo>
                  <a:pt x="1899285" y="331470"/>
                  <a:pt x="1918335" y="316230"/>
                  <a:pt x="1965008" y="316230"/>
                </a:cubicBezTo>
                <a:lnTo>
                  <a:pt x="2037398" y="316230"/>
                </a:lnTo>
                <a:lnTo>
                  <a:pt x="2037398" y="332423"/>
                </a:lnTo>
                <a:close/>
              </a:path>
            </a:pathLst>
          </a:custGeom>
          <a:solidFill>
            <a:schemeClr val="tx1"/>
          </a:solidFill>
          <a:ln w="9525" cap="flat">
            <a:noFill/>
            <a:prstDash val="solid"/>
            <a:miter/>
          </a:ln>
        </p:spPr>
        <p:txBody>
          <a:bodyPr rtlCol="0" anchor="ctr"/>
          <a:lstStyle/>
          <a:p>
            <a:endParaRPr lang="fr-FR" sz="1431" noProof="0"/>
          </a:p>
        </p:txBody>
      </p:sp>
      <p:pic>
        <p:nvPicPr>
          <p:cNvPr id="4" name="Graphic 3">
            <a:extLst>
              <a:ext uri="{FF2B5EF4-FFF2-40B4-BE49-F238E27FC236}">
                <a16:creationId xmlns:a16="http://schemas.microsoft.com/office/drawing/2014/main" id="{D22E6CE2-BED8-4C39-8D6D-DBA35BB4008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780629" y="463156"/>
            <a:ext cx="985680" cy="134254"/>
          </a:xfrm>
          <a:prstGeom prst="rect">
            <a:avLst/>
          </a:prstGeom>
        </p:spPr>
      </p:pic>
      <p:sp>
        <p:nvSpPr>
          <p:cNvPr id="35" name="TextBox 34">
            <a:extLst>
              <a:ext uri="{FF2B5EF4-FFF2-40B4-BE49-F238E27FC236}">
                <a16:creationId xmlns:a16="http://schemas.microsoft.com/office/drawing/2014/main" id="{CBC13DC6-000F-42C6-82B6-12B5FBD4068A}"/>
              </a:ext>
            </a:extLst>
          </p:cNvPr>
          <p:cNvSpPr txBox="1"/>
          <p:nvPr/>
        </p:nvSpPr>
        <p:spPr>
          <a:xfrm>
            <a:off x="11625245" y="6256346"/>
            <a:ext cx="141064" cy="220060"/>
          </a:xfrm>
          <a:prstGeom prst="rect">
            <a:avLst/>
          </a:prstGeom>
          <a:noFill/>
        </p:spPr>
        <p:txBody>
          <a:bodyPr wrap="square" lIns="0" tIns="0" rIns="0" bIns="0" rtlCol="0">
            <a:spAutoFit/>
          </a:bodyPr>
          <a:lstStyle/>
          <a:p>
            <a:pPr algn="r"/>
            <a:fld id="{F29A7B74-24C6-4C1D-AC24-988B454BF4AA}" type="slidenum">
              <a:rPr lang="fr-FR" sz="715" noProof="0" smtClean="0"/>
              <a:pPr algn="r"/>
              <a:t>‹N°›</a:t>
            </a:fld>
            <a:endParaRPr lang="fr-FR" sz="715" noProof="0"/>
          </a:p>
        </p:txBody>
      </p:sp>
      <p:cxnSp>
        <p:nvCxnSpPr>
          <p:cNvPr id="36" name="Straight Connector 35">
            <a:extLst>
              <a:ext uri="{FF2B5EF4-FFF2-40B4-BE49-F238E27FC236}">
                <a16:creationId xmlns:a16="http://schemas.microsoft.com/office/drawing/2014/main" id="{ACBE2812-360D-4B46-B484-0DDA297D8240}"/>
              </a:ext>
            </a:extLst>
          </p:cNvPr>
          <p:cNvCxnSpPr>
            <a:cxnSpLocks/>
          </p:cNvCxnSpPr>
          <p:nvPr/>
        </p:nvCxnSpPr>
        <p:spPr>
          <a:xfrm>
            <a:off x="11867999" y="6325594"/>
            <a:ext cx="324001" cy="0"/>
          </a:xfrm>
          <a:prstGeom prst="line">
            <a:avLst/>
          </a:prstGeom>
          <a:ln cap="flat">
            <a:solidFill>
              <a:schemeClr val="accent1"/>
            </a:solidFill>
            <a:round/>
          </a:ln>
        </p:spPr>
        <p:style>
          <a:lnRef idx="1">
            <a:schemeClr val="accent1"/>
          </a:lnRef>
          <a:fillRef idx="0">
            <a:schemeClr val="accent1"/>
          </a:fillRef>
          <a:effectRef idx="0">
            <a:schemeClr val="accent1"/>
          </a:effectRef>
          <a:fontRef idx="minor">
            <a:schemeClr val="tx1"/>
          </a:fontRef>
        </p:style>
      </p:cxnSp>
      <p:sp>
        <p:nvSpPr>
          <p:cNvPr id="80" name="Text Placeholder 79">
            <a:extLst>
              <a:ext uri="{FF2B5EF4-FFF2-40B4-BE49-F238E27FC236}">
                <a16:creationId xmlns:a16="http://schemas.microsoft.com/office/drawing/2014/main" id="{72073AD9-6AB6-449F-8876-4D2A89F03AA3}"/>
              </a:ext>
            </a:extLst>
          </p:cNvPr>
          <p:cNvSpPr>
            <a:spLocks noGrp="1"/>
          </p:cNvSpPr>
          <p:nvPr>
            <p:ph type="body" sz="quarter" idx="10" hasCustomPrompt="1"/>
          </p:nvPr>
        </p:nvSpPr>
        <p:spPr>
          <a:xfrm>
            <a:off x="1055691" y="2513809"/>
            <a:ext cx="4320000" cy="2396972"/>
          </a:xfrm>
          <a:prstGeom prst="rect">
            <a:avLst/>
          </a:prstGeom>
        </p:spPr>
        <p:txBody>
          <a:bodyPr wrap="square" lIns="0" tIns="0" rIns="0" bIns="0" anchor="t">
            <a:spAutoFit/>
          </a:bodyPr>
          <a:lstStyle>
            <a:lvl1pPr marL="0" indent="0">
              <a:lnSpc>
                <a:spcPct val="100000"/>
              </a:lnSpc>
              <a:spcBef>
                <a:spcPts val="1908"/>
              </a:spcBef>
              <a:buFont typeface="+mj-lt"/>
              <a:buNone/>
              <a:tabLst>
                <a:tab pos="355927" algn="l"/>
              </a:tabLst>
              <a:defRPr sz="1272" b="1"/>
            </a:lvl1pPr>
            <a:lvl2pPr marL="363500" indent="0">
              <a:buNone/>
              <a:defRPr/>
            </a:lvl2pPr>
            <a:lvl3pPr marL="727000" indent="0">
              <a:buNone/>
              <a:defRPr/>
            </a:lvl3pPr>
            <a:lvl4pPr marL="1090501" indent="0">
              <a:buNone/>
              <a:defRPr/>
            </a:lvl4pPr>
            <a:lvl5pPr marL="1454002" indent="0">
              <a:buNone/>
              <a:defRPr/>
            </a:lvl5pPr>
          </a:lstStyle>
          <a:p>
            <a:pPr lvl="0"/>
            <a:r>
              <a:rPr lang="fr-FR" noProof="0"/>
              <a:t>Partie 1</a:t>
            </a:r>
          </a:p>
          <a:p>
            <a:pPr lvl="0"/>
            <a:r>
              <a:rPr lang="fr-FR" noProof="0"/>
              <a:t>Partie 2</a:t>
            </a:r>
          </a:p>
          <a:p>
            <a:pPr lvl="0"/>
            <a:r>
              <a:rPr lang="fr-FR" noProof="0"/>
              <a:t>Partie 3</a:t>
            </a:r>
          </a:p>
          <a:p>
            <a:pPr lvl="0"/>
            <a:r>
              <a:rPr lang="fr-FR" noProof="0"/>
              <a:t>Partie 4</a:t>
            </a:r>
          </a:p>
          <a:p>
            <a:pPr lvl="0"/>
            <a:r>
              <a:rPr lang="fr-FR" noProof="0"/>
              <a:t>Partie 5</a:t>
            </a:r>
          </a:p>
          <a:p>
            <a:pPr lvl="0"/>
            <a:r>
              <a:rPr lang="fr-FR" noProof="0"/>
              <a:t>Partie 6</a:t>
            </a:r>
          </a:p>
        </p:txBody>
      </p:sp>
      <p:grpSp>
        <p:nvGrpSpPr>
          <p:cNvPr id="46" name="Group 45">
            <a:extLst>
              <a:ext uri="{FF2B5EF4-FFF2-40B4-BE49-F238E27FC236}">
                <a16:creationId xmlns:a16="http://schemas.microsoft.com/office/drawing/2014/main" id="{CB429F85-6641-4824-8940-DFA93BCBE412}"/>
              </a:ext>
            </a:extLst>
          </p:cNvPr>
          <p:cNvGrpSpPr/>
          <p:nvPr/>
        </p:nvGrpSpPr>
        <p:grpSpPr>
          <a:xfrm>
            <a:off x="580257" y="814999"/>
            <a:ext cx="270334" cy="228942"/>
            <a:chOff x="5052510" y="-13119"/>
            <a:chExt cx="546136" cy="462515"/>
          </a:xfrm>
        </p:grpSpPr>
        <p:sp>
          <p:nvSpPr>
            <p:cNvPr id="47" name="Graphic 85">
              <a:extLst>
                <a:ext uri="{FF2B5EF4-FFF2-40B4-BE49-F238E27FC236}">
                  <a16:creationId xmlns:a16="http://schemas.microsoft.com/office/drawing/2014/main" id="{4E138C26-7F82-4BFF-8698-1DABFA3FC25A}"/>
                </a:ext>
              </a:extLst>
            </p:cNvPr>
            <p:cNvSpPr/>
            <p:nvPr/>
          </p:nvSpPr>
          <p:spPr>
            <a:xfrm>
              <a:off x="5092752" y="-13119"/>
              <a:ext cx="505894" cy="104523"/>
            </a:xfrm>
            <a:custGeom>
              <a:avLst/>
              <a:gdLst>
                <a:gd name="connsiteX0" fmla="*/ 453633 w 505894"/>
                <a:gd name="connsiteY0" fmla="*/ 104523 h 104523"/>
                <a:gd name="connsiteX1" fmla="*/ 114976 w 505894"/>
                <a:gd name="connsiteY1" fmla="*/ 104523 h 104523"/>
                <a:gd name="connsiteX2" fmla="*/ 0 w 505894"/>
                <a:gd name="connsiteY2" fmla="*/ 0 h 104523"/>
                <a:gd name="connsiteX3" fmla="*/ 453633 w 505894"/>
                <a:gd name="connsiteY3" fmla="*/ 0 h 104523"/>
                <a:gd name="connsiteX4" fmla="*/ 505895 w 505894"/>
                <a:gd name="connsiteY4" fmla="*/ 52262 h 104523"/>
                <a:gd name="connsiteX5" fmla="*/ 453633 w 505894"/>
                <a:gd name="connsiteY5" fmla="*/ 104523 h 1045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5894" h="104523">
                  <a:moveTo>
                    <a:pt x="453633" y="104523"/>
                  </a:moveTo>
                  <a:lnTo>
                    <a:pt x="114976" y="104523"/>
                  </a:lnTo>
                  <a:lnTo>
                    <a:pt x="0" y="0"/>
                  </a:lnTo>
                  <a:lnTo>
                    <a:pt x="453633" y="0"/>
                  </a:lnTo>
                  <a:cubicBezTo>
                    <a:pt x="482377" y="0"/>
                    <a:pt x="505895" y="23518"/>
                    <a:pt x="505895" y="52262"/>
                  </a:cubicBezTo>
                  <a:cubicBezTo>
                    <a:pt x="505895" y="81528"/>
                    <a:pt x="482377" y="104523"/>
                    <a:pt x="453633" y="104523"/>
                  </a:cubicBezTo>
                </a:path>
              </a:pathLst>
            </a:custGeom>
            <a:solidFill>
              <a:schemeClr val="accent1"/>
            </a:solidFill>
            <a:ln w="5223" cap="flat">
              <a:noFill/>
              <a:prstDash val="solid"/>
              <a:miter/>
            </a:ln>
          </p:spPr>
          <p:txBody>
            <a:bodyPr rtlCol="0" anchor="ctr"/>
            <a:lstStyle/>
            <a:p>
              <a:endParaRPr lang="fr-FR" sz="1431" noProof="0"/>
            </a:p>
          </p:txBody>
        </p:sp>
        <p:sp>
          <p:nvSpPr>
            <p:cNvPr id="48" name="Graphic 85">
              <a:extLst>
                <a:ext uri="{FF2B5EF4-FFF2-40B4-BE49-F238E27FC236}">
                  <a16:creationId xmlns:a16="http://schemas.microsoft.com/office/drawing/2014/main" id="{713A331B-46FD-422C-B1A8-8D9C72443DFE}"/>
                </a:ext>
              </a:extLst>
            </p:cNvPr>
            <p:cNvSpPr/>
            <p:nvPr/>
          </p:nvSpPr>
          <p:spPr>
            <a:xfrm>
              <a:off x="5067666" y="173454"/>
              <a:ext cx="460426" cy="104523"/>
            </a:xfrm>
            <a:custGeom>
              <a:avLst/>
              <a:gdLst>
                <a:gd name="connsiteX0" fmla="*/ 407643 w 460426"/>
                <a:gd name="connsiteY0" fmla="*/ 104523 h 104523"/>
                <a:gd name="connsiteX1" fmla="*/ 114976 w 460426"/>
                <a:gd name="connsiteY1" fmla="*/ 104523 h 104523"/>
                <a:gd name="connsiteX2" fmla="*/ 0 w 460426"/>
                <a:gd name="connsiteY2" fmla="*/ 0 h 104523"/>
                <a:gd name="connsiteX3" fmla="*/ 408165 w 460426"/>
                <a:gd name="connsiteY3" fmla="*/ 0 h 104523"/>
                <a:gd name="connsiteX4" fmla="*/ 460427 w 460426"/>
                <a:gd name="connsiteY4" fmla="*/ 52262 h 104523"/>
                <a:gd name="connsiteX5" fmla="*/ 407643 w 460426"/>
                <a:gd name="connsiteY5" fmla="*/ 104523 h 1045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0426" h="104523">
                  <a:moveTo>
                    <a:pt x="407643" y="104523"/>
                  </a:moveTo>
                  <a:lnTo>
                    <a:pt x="114976" y="104523"/>
                  </a:lnTo>
                  <a:lnTo>
                    <a:pt x="0" y="0"/>
                  </a:lnTo>
                  <a:lnTo>
                    <a:pt x="408165" y="0"/>
                  </a:lnTo>
                  <a:cubicBezTo>
                    <a:pt x="436909" y="0"/>
                    <a:pt x="460427" y="23518"/>
                    <a:pt x="460427" y="52262"/>
                  </a:cubicBezTo>
                  <a:cubicBezTo>
                    <a:pt x="459905" y="81006"/>
                    <a:pt x="436387" y="104523"/>
                    <a:pt x="407643" y="104523"/>
                  </a:cubicBezTo>
                </a:path>
              </a:pathLst>
            </a:custGeom>
            <a:solidFill>
              <a:schemeClr val="accent1"/>
            </a:solidFill>
            <a:ln w="5223" cap="flat">
              <a:noFill/>
              <a:prstDash val="solid"/>
              <a:miter/>
            </a:ln>
          </p:spPr>
          <p:txBody>
            <a:bodyPr rtlCol="0" anchor="ctr"/>
            <a:lstStyle/>
            <a:p>
              <a:endParaRPr lang="fr-FR" sz="1431" noProof="0"/>
            </a:p>
          </p:txBody>
        </p:sp>
        <p:sp>
          <p:nvSpPr>
            <p:cNvPr id="49" name="Graphic 85">
              <a:extLst>
                <a:ext uri="{FF2B5EF4-FFF2-40B4-BE49-F238E27FC236}">
                  <a16:creationId xmlns:a16="http://schemas.microsoft.com/office/drawing/2014/main" id="{C2100D42-0A24-44AB-BEE9-17925B0E6C9E}"/>
                </a:ext>
              </a:extLst>
            </p:cNvPr>
            <p:cNvSpPr/>
            <p:nvPr/>
          </p:nvSpPr>
          <p:spPr>
            <a:xfrm>
              <a:off x="5052510" y="344873"/>
              <a:ext cx="391964" cy="104523"/>
            </a:xfrm>
            <a:custGeom>
              <a:avLst/>
              <a:gdLst>
                <a:gd name="connsiteX0" fmla="*/ 339702 w 391964"/>
                <a:gd name="connsiteY0" fmla="*/ 104523 h 104523"/>
                <a:gd name="connsiteX1" fmla="*/ 114976 w 391964"/>
                <a:gd name="connsiteY1" fmla="*/ 104523 h 104523"/>
                <a:gd name="connsiteX2" fmla="*/ 0 w 391964"/>
                <a:gd name="connsiteY2" fmla="*/ 0 h 104523"/>
                <a:gd name="connsiteX3" fmla="*/ 339702 w 391964"/>
                <a:gd name="connsiteY3" fmla="*/ 0 h 104523"/>
                <a:gd name="connsiteX4" fmla="*/ 391964 w 391964"/>
                <a:gd name="connsiteY4" fmla="*/ 52262 h 104523"/>
                <a:gd name="connsiteX5" fmla="*/ 339702 w 391964"/>
                <a:gd name="connsiteY5" fmla="*/ 104523 h 1045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1964" h="104523">
                  <a:moveTo>
                    <a:pt x="339702" y="104523"/>
                  </a:moveTo>
                  <a:lnTo>
                    <a:pt x="114976" y="104523"/>
                  </a:lnTo>
                  <a:lnTo>
                    <a:pt x="0" y="0"/>
                  </a:lnTo>
                  <a:lnTo>
                    <a:pt x="339702" y="0"/>
                  </a:lnTo>
                  <a:cubicBezTo>
                    <a:pt x="368446" y="0"/>
                    <a:pt x="391964" y="23518"/>
                    <a:pt x="391964" y="52262"/>
                  </a:cubicBezTo>
                  <a:cubicBezTo>
                    <a:pt x="391964" y="81006"/>
                    <a:pt x="368446" y="104523"/>
                    <a:pt x="339702" y="104523"/>
                  </a:cubicBezTo>
                </a:path>
              </a:pathLst>
            </a:custGeom>
            <a:solidFill>
              <a:schemeClr val="accent1"/>
            </a:solidFill>
            <a:ln w="5223" cap="flat">
              <a:noFill/>
              <a:prstDash val="solid"/>
              <a:miter/>
            </a:ln>
          </p:spPr>
          <p:txBody>
            <a:bodyPr rtlCol="0" anchor="ctr"/>
            <a:lstStyle/>
            <a:p>
              <a:endParaRPr lang="fr-FR" sz="1431" noProof="0"/>
            </a:p>
          </p:txBody>
        </p:sp>
      </p:grpSp>
      <p:grpSp>
        <p:nvGrpSpPr>
          <p:cNvPr id="38" name="Group 37">
            <a:extLst>
              <a:ext uri="{FF2B5EF4-FFF2-40B4-BE49-F238E27FC236}">
                <a16:creationId xmlns:a16="http://schemas.microsoft.com/office/drawing/2014/main" id="{5103C4AF-39FF-4E7B-897C-7D366FC7F3C9}"/>
              </a:ext>
            </a:extLst>
          </p:cNvPr>
          <p:cNvGrpSpPr/>
          <p:nvPr/>
        </p:nvGrpSpPr>
        <p:grpSpPr>
          <a:xfrm>
            <a:off x="5882640" y="2566991"/>
            <a:ext cx="5533068" cy="3386937"/>
            <a:chOff x="5882640" y="2566990"/>
            <a:chExt cx="5533068" cy="3386937"/>
          </a:xfrm>
        </p:grpSpPr>
        <p:sp>
          <p:nvSpPr>
            <p:cNvPr id="39" name="Freeform: Shape 38">
              <a:extLst>
                <a:ext uri="{FF2B5EF4-FFF2-40B4-BE49-F238E27FC236}">
                  <a16:creationId xmlns:a16="http://schemas.microsoft.com/office/drawing/2014/main" id="{1DA98DCB-5C88-4686-A17F-B8B35B266A5E}"/>
                </a:ext>
              </a:extLst>
            </p:cNvPr>
            <p:cNvSpPr/>
            <p:nvPr/>
          </p:nvSpPr>
          <p:spPr>
            <a:xfrm>
              <a:off x="5882640" y="3001332"/>
              <a:ext cx="5533068" cy="2952595"/>
            </a:xfrm>
            <a:custGeom>
              <a:avLst/>
              <a:gdLst>
                <a:gd name="connsiteX0" fmla="*/ 8937107 w 12189784"/>
                <a:gd name="connsiteY0" fmla="*/ 6504801 h 6504801"/>
                <a:gd name="connsiteX1" fmla="*/ 7162316 w 12189784"/>
                <a:gd name="connsiteY1" fmla="*/ 6504801 h 6504801"/>
                <a:gd name="connsiteX2" fmla="*/ 0 w 12189784"/>
                <a:gd name="connsiteY2" fmla="*/ 0 h 6504801"/>
                <a:gd name="connsiteX3" fmla="*/ 8937107 w 12189784"/>
                <a:gd name="connsiteY3" fmla="*/ 0 h 6504801"/>
                <a:gd name="connsiteX4" fmla="*/ 12189785 w 12189784"/>
                <a:gd name="connsiteY4" fmla="*/ 3252678 h 6504801"/>
                <a:gd name="connsiteX5" fmla="*/ 8937107 w 12189784"/>
                <a:gd name="connsiteY5" fmla="*/ 6504801 h 6504801"/>
                <a:gd name="connsiteX6" fmla="*/ 7248175 w 12189784"/>
                <a:gd name="connsiteY6" fmla="*/ 6282675 h 6504801"/>
                <a:gd name="connsiteX7" fmla="*/ 8936553 w 12189784"/>
                <a:gd name="connsiteY7" fmla="*/ 6282675 h 6504801"/>
                <a:gd name="connsiteX8" fmla="*/ 11966551 w 12189784"/>
                <a:gd name="connsiteY8" fmla="*/ 3252678 h 6504801"/>
                <a:gd name="connsiteX9" fmla="*/ 8936553 w 12189784"/>
                <a:gd name="connsiteY9" fmla="*/ 222680 h 6504801"/>
                <a:gd name="connsiteX10" fmla="*/ 576087 w 12189784"/>
                <a:gd name="connsiteY10" fmla="*/ 222680 h 6504801"/>
                <a:gd name="connsiteX11" fmla="*/ 7248175 w 12189784"/>
                <a:gd name="connsiteY11" fmla="*/ 6282675 h 65048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89784" h="6504801">
                  <a:moveTo>
                    <a:pt x="8937107" y="6504801"/>
                  </a:moveTo>
                  <a:lnTo>
                    <a:pt x="7162316" y="6504801"/>
                  </a:lnTo>
                  <a:lnTo>
                    <a:pt x="0" y="0"/>
                  </a:lnTo>
                  <a:lnTo>
                    <a:pt x="8937107" y="0"/>
                  </a:lnTo>
                  <a:cubicBezTo>
                    <a:pt x="10730732" y="0"/>
                    <a:pt x="12189785" y="1459052"/>
                    <a:pt x="12189785" y="3252678"/>
                  </a:cubicBezTo>
                  <a:cubicBezTo>
                    <a:pt x="12189785" y="5046303"/>
                    <a:pt x="10730179" y="6504801"/>
                    <a:pt x="8937107" y="6504801"/>
                  </a:cubicBezTo>
                  <a:close/>
                  <a:moveTo>
                    <a:pt x="7248175" y="6282675"/>
                  </a:moveTo>
                  <a:lnTo>
                    <a:pt x="8936553" y="6282675"/>
                  </a:lnTo>
                  <a:cubicBezTo>
                    <a:pt x="10607206" y="6282675"/>
                    <a:pt x="11966551" y="4923331"/>
                    <a:pt x="11966551" y="3252678"/>
                  </a:cubicBezTo>
                  <a:cubicBezTo>
                    <a:pt x="11966551" y="1582024"/>
                    <a:pt x="10607206" y="222680"/>
                    <a:pt x="8936553" y="222680"/>
                  </a:cubicBezTo>
                  <a:lnTo>
                    <a:pt x="576087" y="222680"/>
                  </a:lnTo>
                  <a:lnTo>
                    <a:pt x="7248175" y="6282675"/>
                  </a:lnTo>
                  <a:close/>
                </a:path>
              </a:pathLst>
            </a:custGeom>
            <a:solidFill>
              <a:schemeClr val="accent3"/>
            </a:solidFill>
            <a:ln w="5539" cap="flat">
              <a:noFill/>
              <a:prstDash val="solid"/>
              <a:miter/>
            </a:ln>
          </p:spPr>
          <p:txBody>
            <a:bodyPr rtlCol="0" anchor="ctr"/>
            <a:lstStyle/>
            <a:p>
              <a:endParaRPr lang="fr-FR" sz="1431" noProof="0"/>
            </a:p>
          </p:txBody>
        </p:sp>
        <p:pic>
          <p:nvPicPr>
            <p:cNvPr id="40" name="Picture 39" descr="A close-up of a compass&#10;&#10;Description automatically generated">
              <a:extLst>
                <a:ext uri="{FF2B5EF4-FFF2-40B4-BE49-F238E27FC236}">
                  <a16:creationId xmlns:a16="http://schemas.microsoft.com/office/drawing/2014/main" id="{249DD64E-5A3A-4EC4-B8A3-D33A35A8CE22}"/>
                </a:ext>
              </a:extLst>
            </p:cNvPr>
            <p:cNvPicPr>
              <a:picLocks noChangeAspect="1"/>
            </p:cNvPicPr>
            <p:nvPr/>
          </p:nvPicPr>
          <p:blipFill rotWithShape="1">
            <a:blip r:embed="rId4"/>
            <a:srcRect l="8624" t="7741" r="7398" b="7504"/>
            <a:stretch/>
          </p:blipFill>
          <p:spPr>
            <a:xfrm>
              <a:off x="7505701" y="2566990"/>
              <a:ext cx="3157538" cy="3157536"/>
            </a:xfrm>
            <a:prstGeom prst="ellipse">
              <a:avLst/>
            </a:prstGeom>
            <a:ln w="95250">
              <a:noFill/>
            </a:ln>
          </p:spPr>
        </p:pic>
        <p:sp>
          <p:nvSpPr>
            <p:cNvPr id="42" name="Freeform: Shape 41">
              <a:extLst>
                <a:ext uri="{FF2B5EF4-FFF2-40B4-BE49-F238E27FC236}">
                  <a16:creationId xmlns:a16="http://schemas.microsoft.com/office/drawing/2014/main" id="{64912527-7621-47DC-9733-3F0530796335}"/>
                </a:ext>
              </a:extLst>
            </p:cNvPr>
            <p:cNvSpPr/>
            <p:nvPr/>
          </p:nvSpPr>
          <p:spPr>
            <a:xfrm>
              <a:off x="6669170" y="3715656"/>
              <a:ext cx="2474832" cy="2238271"/>
            </a:xfrm>
            <a:custGeom>
              <a:avLst/>
              <a:gdLst>
                <a:gd name="connsiteX0" fmla="*/ 0 w 2474832"/>
                <a:gd name="connsiteY0" fmla="*/ 0 h 2238271"/>
                <a:gd name="connsiteX1" fmla="*/ 150151 w 2474832"/>
                <a:gd name="connsiteY1" fmla="*/ 0 h 2238271"/>
                <a:gd name="connsiteX2" fmla="*/ 2474832 w 2474832"/>
                <a:gd name="connsiteY2" fmla="*/ 2111416 h 2238271"/>
                <a:gd name="connsiteX3" fmla="*/ 2474832 w 2474832"/>
                <a:gd name="connsiteY3" fmla="*/ 2238271 h 2238271"/>
                <a:gd name="connsiteX4" fmla="*/ 2464519 w 2474832"/>
                <a:gd name="connsiteY4" fmla="*/ 2238271 h 22382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74832" h="2238271">
                  <a:moveTo>
                    <a:pt x="0" y="0"/>
                  </a:moveTo>
                  <a:lnTo>
                    <a:pt x="150151" y="0"/>
                  </a:lnTo>
                  <a:lnTo>
                    <a:pt x="2474832" y="2111416"/>
                  </a:lnTo>
                  <a:lnTo>
                    <a:pt x="2474832" y="2238271"/>
                  </a:lnTo>
                  <a:lnTo>
                    <a:pt x="2464519" y="2238271"/>
                  </a:lnTo>
                  <a:close/>
                </a:path>
              </a:pathLst>
            </a:custGeom>
            <a:solidFill>
              <a:schemeClr val="accent3"/>
            </a:solidFill>
            <a:ln w="5539" cap="flat">
              <a:noFill/>
              <a:prstDash val="solid"/>
              <a:miter/>
            </a:ln>
          </p:spPr>
          <p:txBody>
            <a:bodyPr rtlCol="0" anchor="ctr"/>
            <a:lstStyle/>
            <a:p>
              <a:pPr lvl="0"/>
              <a:endParaRPr lang="fr-FR" sz="1431" noProof="0"/>
            </a:p>
          </p:txBody>
        </p:sp>
      </p:grpSp>
    </p:spTree>
    <p:extLst>
      <p:ext uri="{BB962C8B-B14F-4D97-AF65-F5344CB8AC3E}">
        <p14:creationId xmlns:p14="http://schemas.microsoft.com/office/powerpoint/2010/main" val="16401564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Contact">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75ABA90-F5A0-4649-9E37-F531FF565E3F}"/>
              </a:ext>
            </a:extLst>
          </p:cNvPr>
          <p:cNvSpPr txBox="1"/>
          <p:nvPr/>
        </p:nvSpPr>
        <p:spPr>
          <a:xfrm>
            <a:off x="11602802" y="6256345"/>
            <a:ext cx="163506" cy="110030"/>
          </a:xfrm>
          <a:prstGeom prst="rect">
            <a:avLst/>
          </a:prstGeom>
          <a:noFill/>
        </p:spPr>
        <p:txBody>
          <a:bodyPr wrap="none" lIns="0" tIns="0" rIns="0" bIns="0" rtlCol="0">
            <a:spAutoFit/>
          </a:bodyPr>
          <a:lstStyle/>
          <a:p>
            <a:pPr algn="r"/>
            <a:fld id="{F29A7B74-24C6-4C1D-AC24-988B454BF4AA}" type="slidenum">
              <a:rPr lang="fr-FR" sz="715" noProof="0" smtClean="0">
                <a:solidFill>
                  <a:schemeClr val="tx1"/>
                </a:solidFill>
              </a:rPr>
              <a:pPr algn="r"/>
              <a:t>‹N°›</a:t>
            </a:fld>
            <a:endParaRPr lang="fr-FR" sz="715" noProof="0">
              <a:solidFill>
                <a:schemeClr val="tx1"/>
              </a:solidFill>
            </a:endParaRPr>
          </a:p>
        </p:txBody>
      </p:sp>
      <p:cxnSp>
        <p:nvCxnSpPr>
          <p:cNvPr id="5" name="Straight Connector 4">
            <a:extLst>
              <a:ext uri="{FF2B5EF4-FFF2-40B4-BE49-F238E27FC236}">
                <a16:creationId xmlns:a16="http://schemas.microsoft.com/office/drawing/2014/main" id="{80D4E62E-FD87-4738-A910-4EB4EB86D0B5}"/>
              </a:ext>
            </a:extLst>
          </p:cNvPr>
          <p:cNvCxnSpPr>
            <a:cxnSpLocks/>
          </p:cNvCxnSpPr>
          <p:nvPr/>
        </p:nvCxnSpPr>
        <p:spPr>
          <a:xfrm>
            <a:off x="11867999" y="6325594"/>
            <a:ext cx="324001" cy="0"/>
          </a:xfrm>
          <a:prstGeom prst="line">
            <a:avLst/>
          </a:prstGeom>
          <a:ln cap="flat">
            <a:solidFill>
              <a:schemeClr val="accent1"/>
            </a:solidFill>
            <a:round/>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C89898EC-F817-4A8D-A675-80DFEE9E927D}"/>
              </a:ext>
            </a:extLst>
          </p:cNvPr>
          <p:cNvSpPr/>
          <p:nvPr/>
        </p:nvSpPr>
        <p:spPr>
          <a:xfrm>
            <a:off x="0" y="0"/>
            <a:ext cx="6096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670" noProof="0"/>
          </a:p>
        </p:txBody>
      </p:sp>
      <p:pic>
        <p:nvPicPr>
          <p:cNvPr id="7" name="Graphic 6">
            <a:extLst>
              <a:ext uri="{FF2B5EF4-FFF2-40B4-BE49-F238E27FC236}">
                <a16:creationId xmlns:a16="http://schemas.microsoft.com/office/drawing/2014/main" id="{8EC71D79-4247-40FA-ACAD-D7690EB1759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400227" y="1769499"/>
            <a:ext cx="3295546" cy="448868"/>
          </a:xfrm>
          <a:prstGeom prst="rect">
            <a:avLst/>
          </a:prstGeom>
        </p:spPr>
      </p:pic>
      <p:pic>
        <p:nvPicPr>
          <p:cNvPr id="9" name="Graphic 8">
            <a:extLst>
              <a:ext uri="{FF2B5EF4-FFF2-40B4-BE49-F238E27FC236}">
                <a16:creationId xmlns:a16="http://schemas.microsoft.com/office/drawing/2014/main" id="{D0181C88-2541-495A-9432-98805328E8F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737361" y="2505087"/>
            <a:ext cx="2621281" cy="213870"/>
          </a:xfrm>
          <a:prstGeom prst="rect">
            <a:avLst/>
          </a:prstGeom>
        </p:spPr>
      </p:pic>
      <p:pic>
        <p:nvPicPr>
          <p:cNvPr id="50" name="Graphic 49">
            <a:extLst>
              <a:ext uri="{FF2B5EF4-FFF2-40B4-BE49-F238E27FC236}">
                <a16:creationId xmlns:a16="http://schemas.microsoft.com/office/drawing/2014/main" id="{B3CC9E86-9979-459A-8030-1DF10E20B49B}"/>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871021" y="5294376"/>
            <a:ext cx="2353960" cy="109352"/>
          </a:xfrm>
          <a:prstGeom prst="rect">
            <a:avLst/>
          </a:prstGeom>
        </p:spPr>
      </p:pic>
      <p:pic>
        <p:nvPicPr>
          <p:cNvPr id="52" name="Graphic 51">
            <a:extLst>
              <a:ext uri="{FF2B5EF4-FFF2-40B4-BE49-F238E27FC236}">
                <a16:creationId xmlns:a16="http://schemas.microsoft.com/office/drawing/2014/main" id="{3112E110-F811-4A10-B91C-6A4C112149DB}"/>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2279654" y="5525744"/>
            <a:ext cx="1536692" cy="143885"/>
          </a:xfrm>
          <a:prstGeom prst="rect">
            <a:avLst/>
          </a:prstGeom>
        </p:spPr>
      </p:pic>
      <p:sp>
        <p:nvSpPr>
          <p:cNvPr id="57" name="Freeform: Shape 56">
            <a:hlinkClick r:id="rId10"/>
            <a:extLst>
              <a:ext uri="{FF2B5EF4-FFF2-40B4-BE49-F238E27FC236}">
                <a16:creationId xmlns:a16="http://schemas.microsoft.com/office/drawing/2014/main" id="{B57EC1FC-F07C-4F85-BECA-06943B340B40}"/>
              </a:ext>
            </a:extLst>
          </p:cNvPr>
          <p:cNvSpPr/>
          <p:nvPr/>
        </p:nvSpPr>
        <p:spPr>
          <a:xfrm>
            <a:off x="2121663" y="4235115"/>
            <a:ext cx="253779" cy="253225"/>
          </a:xfrm>
          <a:custGeom>
            <a:avLst/>
            <a:gdLst>
              <a:gd name="connsiteX0" fmla="*/ 583883 w 610552"/>
              <a:gd name="connsiteY0" fmla="*/ 0 h 609600"/>
              <a:gd name="connsiteX1" fmla="*/ 25718 w 610552"/>
              <a:gd name="connsiteY1" fmla="*/ 0 h 609600"/>
              <a:gd name="connsiteX2" fmla="*/ 0 w 610552"/>
              <a:gd name="connsiteY2" fmla="*/ 25718 h 609600"/>
              <a:gd name="connsiteX3" fmla="*/ 0 w 610552"/>
              <a:gd name="connsiteY3" fmla="*/ 584835 h 609600"/>
              <a:gd name="connsiteX4" fmla="*/ 25718 w 610552"/>
              <a:gd name="connsiteY4" fmla="*/ 609600 h 609600"/>
              <a:gd name="connsiteX5" fmla="*/ 584835 w 610552"/>
              <a:gd name="connsiteY5" fmla="*/ 609600 h 609600"/>
              <a:gd name="connsiteX6" fmla="*/ 610553 w 610552"/>
              <a:gd name="connsiteY6" fmla="*/ 583883 h 609600"/>
              <a:gd name="connsiteX7" fmla="*/ 610553 w 610552"/>
              <a:gd name="connsiteY7" fmla="*/ 25718 h 609600"/>
              <a:gd name="connsiteX8" fmla="*/ 583883 w 610552"/>
              <a:gd name="connsiteY8" fmla="*/ 0 h 609600"/>
              <a:gd name="connsiteX9" fmla="*/ 180975 w 610552"/>
              <a:gd name="connsiteY9" fmla="*/ 519113 h 609600"/>
              <a:gd name="connsiteX10" fmla="*/ 90488 w 610552"/>
              <a:gd name="connsiteY10" fmla="*/ 519113 h 609600"/>
              <a:gd name="connsiteX11" fmla="*/ 90488 w 610552"/>
              <a:gd name="connsiteY11" fmla="*/ 228600 h 609600"/>
              <a:gd name="connsiteX12" fmla="*/ 180975 w 610552"/>
              <a:gd name="connsiteY12" fmla="*/ 228600 h 609600"/>
              <a:gd name="connsiteX13" fmla="*/ 180975 w 610552"/>
              <a:gd name="connsiteY13" fmla="*/ 519113 h 609600"/>
              <a:gd name="connsiteX14" fmla="*/ 135255 w 610552"/>
              <a:gd name="connsiteY14" fmla="*/ 188595 h 609600"/>
              <a:gd name="connsiteX15" fmla="*/ 82868 w 610552"/>
              <a:gd name="connsiteY15" fmla="*/ 136208 h 609600"/>
              <a:gd name="connsiteX16" fmla="*/ 135255 w 610552"/>
              <a:gd name="connsiteY16" fmla="*/ 83820 h 609600"/>
              <a:gd name="connsiteX17" fmla="*/ 187643 w 610552"/>
              <a:gd name="connsiteY17" fmla="*/ 136208 h 609600"/>
              <a:gd name="connsiteX18" fmla="*/ 135255 w 610552"/>
              <a:gd name="connsiteY18" fmla="*/ 188595 h 609600"/>
              <a:gd name="connsiteX19" fmla="*/ 519113 w 610552"/>
              <a:gd name="connsiteY19" fmla="*/ 519113 h 609600"/>
              <a:gd name="connsiteX20" fmla="*/ 428625 w 610552"/>
              <a:gd name="connsiteY20" fmla="*/ 519113 h 609600"/>
              <a:gd name="connsiteX21" fmla="*/ 428625 w 610552"/>
              <a:gd name="connsiteY21" fmla="*/ 378143 h 609600"/>
              <a:gd name="connsiteX22" fmla="*/ 381953 w 610552"/>
              <a:gd name="connsiteY22" fmla="*/ 300990 h 609600"/>
              <a:gd name="connsiteX23" fmla="*/ 327660 w 610552"/>
              <a:gd name="connsiteY23" fmla="*/ 375285 h 609600"/>
              <a:gd name="connsiteX24" fmla="*/ 327660 w 610552"/>
              <a:gd name="connsiteY24" fmla="*/ 519113 h 609600"/>
              <a:gd name="connsiteX25" fmla="*/ 237173 w 610552"/>
              <a:gd name="connsiteY25" fmla="*/ 519113 h 609600"/>
              <a:gd name="connsiteX26" fmla="*/ 237173 w 610552"/>
              <a:gd name="connsiteY26" fmla="*/ 228600 h 609600"/>
              <a:gd name="connsiteX27" fmla="*/ 323850 w 610552"/>
              <a:gd name="connsiteY27" fmla="*/ 228600 h 609600"/>
              <a:gd name="connsiteX28" fmla="*/ 323850 w 610552"/>
              <a:gd name="connsiteY28" fmla="*/ 268605 h 609600"/>
              <a:gd name="connsiteX29" fmla="*/ 324803 w 610552"/>
              <a:gd name="connsiteY29" fmla="*/ 268605 h 609600"/>
              <a:gd name="connsiteX30" fmla="*/ 410528 w 610552"/>
              <a:gd name="connsiteY30" fmla="*/ 221933 h 609600"/>
              <a:gd name="connsiteX31" fmla="*/ 519113 w 610552"/>
              <a:gd name="connsiteY31" fmla="*/ 360045 h 609600"/>
              <a:gd name="connsiteX32" fmla="*/ 519113 w 610552"/>
              <a:gd name="connsiteY32" fmla="*/ 519113 h 609600"/>
              <a:gd name="connsiteX0" fmla="*/ 610553 w 610553"/>
              <a:gd name="connsiteY0" fmla="*/ 51096 h 634978"/>
              <a:gd name="connsiteX1" fmla="*/ 25718 w 610553"/>
              <a:gd name="connsiteY1" fmla="*/ 25378 h 634978"/>
              <a:gd name="connsiteX2" fmla="*/ 0 w 610553"/>
              <a:gd name="connsiteY2" fmla="*/ 51096 h 634978"/>
              <a:gd name="connsiteX3" fmla="*/ 0 w 610553"/>
              <a:gd name="connsiteY3" fmla="*/ 610213 h 634978"/>
              <a:gd name="connsiteX4" fmla="*/ 25718 w 610553"/>
              <a:gd name="connsiteY4" fmla="*/ 634978 h 634978"/>
              <a:gd name="connsiteX5" fmla="*/ 584835 w 610553"/>
              <a:gd name="connsiteY5" fmla="*/ 634978 h 634978"/>
              <a:gd name="connsiteX6" fmla="*/ 610553 w 610553"/>
              <a:gd name="connsiteY6" fmla="*/ 609261 h 634978"/>
              <a:gd name="connsiteX7" fmla="*/ 610553 w 610553"/>
              <a:gd name="connsiteY7" fmla="*/ 51096 h 634978"/>
              <a:gd name="connsiteX8" fmla="*/ 180975 w 610553"/>
              <a:gd name="connsiteY8" fmla="*/ 544491 h 634978"/>
              <a:gd name="connsiteX9" fmla="*/ 90488 w 610553"/>
              <a:gd name="connsiteY9" fmla="*/ 544491 h 634978"/>
              <a:gd name="connsiteX10" fmla="*/ 90488 w 610553"/>
              <a:gd name="connsiteY10" fmla="*/ 253978 h 634978"/>
              <a:gd name="connsiteX11" fmla="*/ 180975 w 610553"/>
              <a:gd name="connsiteY11" fmla="*/ 253978 h 634978"/>
              <a:gd name="connsiteX12" fmla="*/ 180975 w 610553"/>
              <a:gd name="connsiteY12" fmla="*/ 544491 h 634978"/>
              <a:gd name="connsiteX13" fmla="*/ 135255 w 610553"/>
              <a:gd name="connsiteY13" fmla="*/ 213973 h 634978"/>
              <a:gd name="connsiteX14" fmla="*/ 82868 w 610553"/>
              <a:gd name="connsiteY14" fmla="*/ 161586 h 634978"/>
              <a:gd name="connsiteX15" fmla="*/ 135255 w 610553"/>
              <a:gd name="connsiteY15" fmla="*/ 109198 h 634978"/>
              <a:gd name="connsiteX16" fmla="*/ 187643 w 610553"/>
              <a:gd name="connsiteY16" fmla="*/ 161586 h 634978"/>
              <a:gd name="connsiteX17" fmla="*/ 135255 w 610553"/>
              <a:gd name="connsiteY17" fmla="*/ 213973 h 634978"/>
              <a:gd name="connsiteX18" fmla="*/ 519113 w 610553"/>
              <a:gd name="connsiteY18" fmla="*/ 544491 h 634978"/>
              <a:gd name="connsiteX19" fmla="*/ 428625 w 610553"/>
              <a:gd name="connsiteY19" fmla="*/ 544491 h 634978"/>
              <a:gd name="connsiteX20" fmla="*/ 428625 w 610553"/>
              <a:gd name="connsiteY20" fmla="*/ 403521 h 634978"/>
              <a:gd name="connsiteX21" fmla="*/ 381953 w 610553"/>
              <a:gd name="connsiteY21" fmla="*/ 326368 h 634978"/>
              <a:gd name="connsiteX22" fmla="*/ 327660 w 610553"/>
              <a:gd name="connsiteY22" fmla="*/ 400663 h 634978"/>
              <a:gd name="connsiteX23" fmla="*/ 327660 w 610553"/>
              <a:gd name="connsiteY23" fmla="*/ 544491 h 634978"/>
              <a:gd name="connsiteX24" fmla="*/ 237173 w 610553"/>
              <a:gd name="connsiteY24" fmla="*/ 544491 h 634978"/>
              <a:gd name="connsiteX25" fmla="*/ 237173 w 610553"/>
              <a:gd name="connsiteY25" fmla="*/ 253978 h 634978"/>
              <a:gd name="connsiteX26" fmla="*/ 323850 w 610553"/>
              <a:gd name="connsiteY26" fmla="*/ 253978 h 634978"/>
              <a:gd name="connsiteX27" fmla="*/ 323850 w 610553"/>
              <a:gd name="connsiteY27" fmla="*/ 293983 h 634978"/>
              <a:gd name="connsiteX28" fmla="*/ 324803 w 610553"/>
              <a:gd name="connsiteY28" fmla="*/ 293983 h 634978"/>
              <a:gd name="connsiteX29" fmla="*/ 410528 w 610553"/>
              <a:gd name="connsiteY29" fmla="*/ 247311 h 634978"/>
              <a:gd name="connsiteX30" fmla="*/ 519113 w 610553"/>
              <a:gd name="connsiteY30" fmla="*/ 385423 h 634978"/>
              <a:gd name="connsiteX31" fmla="*/ 519113 w 610553"/>
              <a:gd name="connsiteY31" fmla="*/ 544491 h 634978"/>
              <a:gd name="connsiteX0" fmla="*/ 610553 w 610553"/>
              <a:gd name="connsiteY0" fmla="*/ 583883 h 609600"/>
              <a:gd name="connsiteX1" fmla="*/ 25718 w 610553"/>
              <a:gd name="connsiteY1" fmla="*/ 0 h 609600"/>
              <a:gd name="connsiteX2" fmla="*/ 0 w 610553"/>
              <a:gd name="connsiteY2" fmla="*/ 25718 h 609600"/>
              <a:gd name="connsiteX3" fmla="*/ 0 w 610553"/>
              <a:gd name="connsiteY3" fmla="*/ 584835 h 609600"/>
              <a:gd name="connsiteX4" fmla="*/ 25718 w 610553"/>
              <a:gd name="connsiteY4" fmla="*/ 609600 h 609600"/>
              <a:gd name="connsiteX5" fmla="*/ 584835 w 610553"/>
              <a:gd name="connsiteY5" fmla="*/ 609600 h 609600"/>
              <a:gd name="connsiteX6" fmla="*/ 610553 w 610553"/>
              <a:gd name="connsiteY6" fmla="*/ 583883 h 609600"/>
              <a:gd name="connsiteX7" fmla="*/ 180975 w 610553"/>
              <a:gd name="connsiteY7" fmla="*/ 519113 h 609600"/>
              <a:gd name="connsiteX8" fmla="*/ 90488 w 610553"/>
              <a:gd name="connsiteY8" fmla="*/ 519113 h 609600"/>
              <a:gd name="connsiteX9" fmla="*/ 90488 w 610553"/>
              <a:gd name="connsiteY9" fmla="*/ 228600 h 609600"/>
              <a:gd name="connsiteX10" fmla="*/ 180975 w 610553"/>
              <a:gd name="connsiteY10" fmla="*/ 228600 h 609600"/>
              <a:gd name="connsiteX11" fmla="*/ 180975 w 610553"/>
              <a:gd name="connsiteY11" fmla="*/ 519113 h 609600"/>
              <a:gd name="connsiteX12" fmla="*/ 135255 w 610553"/>
              <a:gd name="connsiteY12" fmla="*/ 188595 h 609600"/>
              <a:gd name="connsiteX13" fmla="*/ 82868 w 610553"/>
              <a:gd name="connsiteY13" fmla="*/ 136208 h 609600"/>
              <a:gd name="connsiteX14" fmla="*/ 135255 w 610553"/>
              <a:gd name="connsiteY14" fmla="*/ 83820 h 609600"/>
              <a:gd name="connsiteX15" fmla="*/ 187643 w 610553"/>
              <a:gd name="connsiteY15" fmla="*/ 136208 h 609600"/>
              <a:gd name="connsiteX16" fmla="*/ 135255 w 610553"/>
              <a:gd name="connsiteY16" fmla="*/ 188595 h 609600"/>
              <a:gd name="connsiteX17" fmla="*/ 519113 w 610553"/>
              <a:gd name="connsiteY17" fmla="*/ 519113 h 609600"/>
              <a:gd name="connsiteX18" fmla="*/ 428625 w 610553"/>
              <a:gd name="connsiteY18" fmla="*/ 519113 h 609600"/>
              <a:gd name="connsiteX19" fmla="*/ 428625 w 610553"/>
              <a:gd name="connsiteY19" fmla="*/ 378143 h 609600"/>
              <a:gd name="connsiteX20" fmla="*/ 381953 w 610553"/>
              <a:gd name="connsiteY20" fmla="*/ 300990 h 609600"/>
              <a:gd name="connsiteX21" fmla="*/ 327660 w 610553"/>
              <a:gd name="connsiteY21" fmla="*/ 375285 h 609600"/>
              <a:gd name="connsiteX22" fmla="*/ 327660 w 610553"/>
              <a:gd name="connsiteY22" fmla="*/ 519113 h 609600"/>
              <a:gd name="connsiteX23" fmla="*/ 237173 w 610553"/>
              <a:gd name="connsiteY23" fmla="*/ 519113 h 609600"/>
              <a:gd name="connsiteX24" fmla="*/ 237173 w 610553"/>
              <a:gd name="connsiteY24" fmla="*/ 228600 h 609600"/>
              <a:gd name="connsiteX25" fmla="*/ 323850 w 610553"/>
              <a:gd name="connsiteY25" fmla="*/ 228600 h 609600"/>
              <a:gd name="connsiteX26" fmla="*/ 323850 w 610553"/>
              <a:gd name="connsiteY26" fmla="*/ 268605 h 609600"/>
              <a:gd name="connsiteX27" fmla="*/ 324803 w 610553"/>
              <a:gd name="connsiteY27" fmla="*/ 268605 h 609600"/>
              <a:gd name="connsiteX28" fmla="*/ 410528 w 610553"/>
              <a:gd name="connsiteY28" fmla="*/ 221933 h 609600"/>
              <a:gd name="connsiteX29" fmla="*/ 519113 w 610553"/>
              <a:gd name="connsiteY29" fmla="*/ 360045 h 609600"/>
              <a:gd name="connsiteX30" fmla="*/ 519113 w 610553"/>
              <a:gd name="connsiteY30" fmla="*/ 519113 h 609600"/>
              <a:gd name="connsiteX0" fmla="*/ 610553 w 610553"/>
              <a:gd name="connsiteY0" fmla="*/ 558165 h 583882"/>
              <a:gd name="connsiteX1" fmla="*/ 0 w 610553"/>
              <a:gd name="connsiteY1" fmla="*/ 0 h 583882"/>
              <a:gd name="connsiteX2" fmla="*/ 0 w 610553"/>
              <a:gd name="connsiteY2" fmla="*/ 559117 h 583882"/>
              <a:gd name="connsiteX3" fmla="*/ 25718 w 610553"/>
              <a:gd name="connsiteY3" fmla="*/ 583882 h 583882"/>
              <a:gd name="connsiteX4" fmla="*/ 584835 w 610553"/>
              <a:gd name="connsiteY4" fmla="*/ 583882 h 583882"/>
              <a:gd name="connsiteX5" fmla="*/ 610553 w 610553"/>
              <a:gd name="connsiteY5" fmla="*/ 558165 h 583882"/>
              <a:gd name="connsiteX6" fmla="*/ 180975 w 610553"/>
              <a:gd name="connsiteY6" fmla="*/ 493395 h 583882"/>
              <a:gd name="connsiteX7" fmla="*/ 90488 w 610553"/>
              <a:gd name="connsiteY7" fmla="*/ 493395 h 583882"/>
              <a:gd name="connsiteX8" fmla="*/ 90488 w 610553"/>
              <a:gd name="connsiteY8" fmla="*/ 202882 h 583882"/>
              <a:gd name="connsiteX9" fmla="*/ 180975 w 610553"/>
              <a:gd name="connsiteY9" fmla="*/ 202882 h 583882"/>
              <a:gd name="connsiteX10" fmla="*/ 180975 w 610553"/>
              <a:gd name="connsiteY10" fmla="*/ 493395 h 583882"/>
              <a:gd name="connsiteX11" fmla="*/ 135255 w 610553"/>
              <a:gd name="connsiteY11" fmla="*/ 162877 h 583882"/>
              <a:gd name="connsiteX12" fmla="*/ 82868 w 610553"/>
              <a:gd name="connsiteY12" fmla="*/ 110490 h 583882"/>
              <a:gd name="connsiteX13" fmla="*/ 135255 w 610553"/>
              <a:gd name="connsiteY13" fmla="*/ 58102 h 583882"/>
              <a:gd name="connsiteX14" fmla="*/ 187643 w 610553"/>
              <a:gd name="connsiteY14" fmla="*/ 110490 h 583882"/>
              <a:gd name="connsiteX15" fmla="*/ 135255 w 610553"/>
              <a:gd name="connsiteY15" fmla="*/ 162877 h 583882"/>
              <a:gd name="connsiteX16" fmla="*/ 519113 w 610553"/>
              <a:gd name="connsiteY16" fmla="*/ 493395 h 583882"/>
              <a:gd name="connsiteX17" fmla="*/ 428625 w 610553"/>
              <a:gd name="connsiteY17" fmla="*/ 493395 h 583882"/>
              <a:gd name="connsiteX18" fmla="*/ 428625 w 610553"/>
              <a:gd name="connsiteY18" fmla="*/ 352425 h 583882"/>
              <a:gd name="connsiteX19" fmla="*/ 381953 w 610553"/>
              <a:gd name="connsiteY19" fmla="*/ 275272 h 583882"/>
              <a:gd name="connsiteX20" fmla="*/ 327660 w 610553"/>
              <a:gd name="connsiteY20" fmla="*/ 349567 h 583882"/>
              <a:gd name="connsiteX21" fmla="*/ 327660 w 610553"/>
              <a:gd name="connsiteY21" fmla="*/ 493395 h 583882"/>
              <a:gd name="connsiteX22" fmla="*/ 237173 w 610553"/>
              <a:gd name="connsiteY22" fmla="*/ 493395 h 583882"/>
              <a:gd name="connsiteX23" fmla="*/ 237173 w 610553"/>
              <a:gd name="connsiteY23" fmla="*/ 202882 h 583882"/>
              <a:gd name="connsiteX24" fmla="*/ 323850 w 610553"/>
              <a:gd name="connsiteY24" fmla="*/ 202882 h 583882"/>
              <a:gd name="connsiteX25" fmla="*/ 323850 w 610553"/>
              <a:gd name="connsiteY25" fmla="*/ 242887 h 583882"/>
              <a:gd name="connsiteX26" fmla="*/ 324803 w 610553"/>
              <a:gd name="connsiteY26" fmla="*/ 242887 h 583882"/>
              <a:gd name="connsiteX27" fmla="*/ 410528 w 610553"/>
              <a:gd name="connsiteY27" fmla="*/ 196215 h 583882"/>
              <a:gd name="connsiteX28" fmla="*/ 519113 w 610553"/>
              <a:gd name="connsiteY28" fmla="*/ 334327 h 583882"/>
              <a:gd name="connsiteX29" fmla="*/ 519113 w 610553"/>
              <a:gd name="connsiteY29" fmla="*/ 493395 h 583882"/>
              <a:gd name="connsiteX0" fmla="*/ 610553 w 610553"/>
              <a:gd name="connsiteY0" fmla="*/ 500063 h 525780"/>
              <a:gd name="connsiteX1" fmla="*/ 0 w 610553"/>
              <a:gd name="connsiteY1" fmla="*/ 501015 h 525780"/>
              <a:gd name="connsiteX2" fmla="*/ 25718 w 610553"/>
              <a:gd name="connsiteY2" fmla="*/ 525780 h 525780"/>
              <a:gd name="connsiteX3" fmla="*/ 584835 w 610553"/>
              <a:gd name="connsiteY3" fmla="*/ 525780 h 525780"/>
              <a:gd name="connsiteX4" fmla="*/ 610553 w 610553"/>
              <a:gd name="connsiteY4" fmla="*/ 500063 h 525780"/>
              <a:gd name="connsiteX5" fmla="*/ 180975 w 610553"/>
              <a:gd name="connsiteY5" fmla="*/ 435293 h 525780"/>
              <a:gd name="connsiteX6" fmla="*/ 90488 w 610553"/>
              <a:gd name="connsiteY6" fmla="*/ 435293 h 525780"/>
              <a:gd name="connsiteX7" fmla="*/ 90488 w 610553"/>
              <a:gd name="connsiteY7" fmla="*/ 144780 h 525780"/>
              <a:gd name="connsiteX8" fmla="*/ 180975 w 610553"/>
              <a:gd name="connsiteY8" fmla="*/ 144780 h 525780"/>
              <a:gd name="connsiteX9" fmla="*/ 180975 w 610553"/>
              <a:gd name="connsiteY9" fmla="*/ 435293 h 525780"/>
              <a:gd name="connsiteX10" fmla="*/ 135255 w 610553"/>
              <a:gd name="connsiteY10" fmla="*/ 104775 h 525780"/>
              <a:gd name="connsiteX11" fmla="*/ 82868 w 610553"/>
              <a:gd name="connsiteY11" fmla="*/ 52388 h 525780"/>
              <a:gd name="connsiteX12" fmla="*/ 135255 w 610553"/>
              <a:gd name="connsiteY12" fmla="*/ 0 h 525780"/>
              <a:gd name="connsiteX13" fmla="*/ 187643 w 610553"/>
              <a:gd name="connsiteY13" fmla="*/ 52388 h 525780"/>
              <a:gd name="connsiteX14" fmla="*/ 135255 w 610553"/>
              <a:gd name="connsiteY14" fmla="*/ 104775 h 525780"/>
              <a:gd name="connsiteX15" fmla="*/ 519113 w 610553"/>
              <a:gd name="connsiteY15" fmla="*/ 435293 h 525780"/>
              <a:gd name="connsiteX16" fmla="*/ 428625 w 610553"/>
              <a:gd name="connsiteY16" fmla="*/ 435293 h 525780"/>
              <a:gd name="connsiteX17" fmla="*/ 428625 w 610553"/>
              <a:gd name="connsiteY17" fmla="*/ 294323 h 525780"/>
              <a:gd name="connsiteX18" fmla="*/ 381953 w 610553"/>
              <a:gd name="connsiteY18" fmla="*/ 217170 h 525780"/>
              <a:gd name="connsiteX19" fmla="*/ 327660 w 610553"/>
              <a:gd name="connsiteY19" fmla="*/ 291465 h 525780"/>
              <a:gd name="connsiteX20" fmla="*/ 327660 w 610553"/>
              <a:gd name="connsiteY20" fmla="*/ 435293 h 525780"/>
              <a:gd name="connsiteX21" fmla="*/ 237173 w 610553"/>
              <a:gd name="connsiteY21" fmla="*/ 435293 h 525780"/>
              <a:gd name="connsiteX22" fmla="*/ 237173 w 610553"/>
              <a:gd name="connsiteY22" fmla="*/ 144780 h 525780"/>
              <a:gd name="connsiteX23" fmla="*/ 323850 w 610553"/>
              <a:gd name="connsiteY23" fmla="*/ 144780 h 525780"/>
              <a:gd name="connsiteX24" fmla="*/ 323850 w 610553"/>
              <a:gd name="connsiteY24" fmla="*/ 184785 h 525780"/>
              <a:gd name="connsiteX25" fmla="*/ 324803 w 610553"/>
              <a:gd name="connsiteY25" fmla="*/ 184785 h 525780"/>
              <a:gd name="connsiteX26" fmla="*/ 410528 w 610553"/>
              <a:gd name="connsiteY26" fmla="*/ 138113 h 525780"/>
              <a:gd name="connsiteX27" fmla="*/ 519113 w 610553"/>
              <a:gd name="connsiteY27" fmla="*/ 276225 h 525780"/>
              <a:gd name="connsiteX28" fmla="*/ 519113 w 610553"/>
              <a:gd name="connsiteY28" fmla="*/ 435293 h 525780"/>
              <a:gd name="connsiteX0" fmla="*/ 584835 w 584835"/>
              <a:gd name="connsiteY0" fmla="*/ 500063 h 525780"/>
              <a:gd name="connsiteX1" fmla="*/ 0 w 584835"/>
              <a:gd name="connsiteY1" fmla="*/ 525780 h 525780"/>
              <a:gd name="connsiteX2" fmla="*/ 559117 w 584835"/>
              <a:gd name="connsiteY2" fmla="*/ 525780 h 525780"/>
              <a:gd name="connsiteX3" fmla="*/ 584835 w 584835"/>
              <a:gd name="connsiteY3" fmla="*/ 500063 h 525780"/>
              <a:gd name="connsiteX4" fmla="*/ 155257 w 584835"/>
              <a:gd name="connsiteY4" fmla="*/ 435293 h 525780"/>
              <a:gd name="connsiteX5" fmla="*/ 64770 w 584835"/>
              <a:gd name="connsiteY5" fmla="*/ 435293 h 525780"/>
              <a:gd name="connsiteX6" fmla="*/ 64770 w 584835"/>
              <a:gd name="connsiteY6" fmla="*/ 144780 h 525780"/>
              <a:gd name="connsiteX7" fmla="*/ 155257 w 584835"/>
              <a:gd name="connsiteY7" fmla="*/ 144780 h 525780"/>
              <a:gd name="connsiteX8" fmla="*/ 155257 w 584835"/>
              <a:gd name="connsiteY8" fmla="*/ 435293 h 525780"/>
              <a:gd name="connsiteX9" fmla="*/ 109537 w 584835"/>
              <a:gd name="connsiteY9" fmla="*/ 104775 h 525780"/>
              <a:gd name="connsiteX10" fmla="*/ 57150 w 584835"/>
              <a:gd name="connsiteY10" fmla="*/ 52388 h 525780"/>
              <a:gd name="connsiteX11" fmla="*/ 109537 w 584835"/>
              <a:gd name="connsiteY11" fmla="*/ 0 h 525780"/>
              <a:gd name="connsiteX12" fmla="*/ 161925 w 584835"/>
              <a:gd name="connsiteY12" fmla="*/ 52388 h 525780"/>
              <a:gd name="connsiteX13" fmla="*/ 109537 w 584835"/>
              <a:gd name="connsiteY13" fmla="*/ 104775 h 525780"/>
              <a:gd name="connsiteX14" fmla="*/ 493395 w 584835"/>
              <a:gd name="connsiteY14" fmla="*/ 435293 h 525780"/>
              <a:gd name="connsiteX15" fmla="*/ 402907 w 584835"/>
              <a:gd name="connsiteY15" fmla="*/ 435293 h 525780"/>
              <a:gd name="connsiteX16" fmla="*/ 402907 w 584835"/>
              <a:gd name="connsiteY16" fmla="*/ 294323 h 525780"/>
              <a:gd name="connsiteX17" fmla="*/ 356235 w 584835"/>
              <a:gd name="connsiteY17" fmla="*/ 217170 h 525780"/>
              <a:gd name="connsiteX18" fmla="*/ 301942 w 584835"/>
              <a:gd name="connsiteY18" fmla="*/ 291465 h 525780"/>
              <a:gd name="connsiteX19" fmla="*/ 301942 w 584835"/>
              <a:gd name="connsiteY19" fmla="*/ 435293 h 525780"/>
              <a:gd name="connsiteX20" fmla="*/ 211455 w 584835"/>
              <a:gd name="connsiteY20" fmla="*/ 435293 h 525780"/>
              <a:gd name="connsiteX21" fmla="*/ 211455 w 584835"/>
              <a:gd name="connsiteY21" fmla="*/ 144780 h 525780"/>
              <a:gd name="connsiteX22" fmla="*/ 298132 w 584835"/>
              <a:gd name="connsiteY22" fmla="*/ 144780 h 525780"/>
              <a:gd name="connsiteX23" fmla="*/ 298132 w 584835"/>
              <a:gd name="connsiteY23" fmla="*/ 184785 h 525780"/>
              <a:gd name="connsiteX24" fmla="*/ 299085 w 584835"/>
              <a:gd name="connsiteY24" fmla="*/ 184785 h 525780"/>
              <a:gd name="connsiteX25" fmla="*/ 384810 w 584835"/>
              <a:gd name="connsiteY25" fmla="*/ 138113 h 525780"/>
              <a:gd name="connsiteX26" fmla="*/ 493395 w 584835"/>
              <a:gd name="connsiteY26" fmla="*/ 276225 h 525780"/>
              <a:gd name="connsiteX27" fmla="*/ 493395 w 584835"/>
              <a:gd name="connsiteY27" fmla="*/ 435293 h 525780"/>
              <a:gd name="connsiteX0" fmla="*/ 527685 w 527685"/>
              <a:gd name="connsiteY0" fmla="*/ 500063 h 525780"/>
              <a:gd name="connsiteX1" fmla="*/ 501967 w 527685"/>
              <a:gd name="connsiteY1" fmla="*/ 525780 h 525780"/>
              <a:gd name="connsiteX2" fmla="*/ 527685 w 527685"/>
              <a:gd name="connsiteY2" fmla="*/ 500063 h 525780"/>
              <a:gd name="connsiteX3" fmla="*/ 98107 w 527685"/>
              <a:gd name="connsiteY3" fmla="*/ 435293 h 525780"/>
              <a:gd name="connsiteX4" fmla="*/ 7620 w 527685"/>
              <a:gd name="connsiteY4" fmla="*/ 435293 h 525780"/>
              <a:gd name="connsiteX5" fmla="*/ 7620 w 527685"/>
              <a:gd name="connsiteY5" fmla="*/ 144780 h 525780"/>
              <a:gd name="connsiteX6" fmla="*/ 98107 w 527685"/>
              <a:gd name="connsiteY6" fmla="*/ 144780 h 525780"/>
              <a:gd name="connsiteX7" fmla="*/ 98107 w 527685"/>
              <a:gd name="connsiteY7" fmla="*/ 435293 h 525780"/>
              <a:gd name="connsiteX8" fmla="*/ 52387 w 527685"/>
              <a:gd name="connsiteY8" fmla="*/ 104775 h 525780"/>
              <a:gd name="connsiteX9" fmla="*/ 0 w 527685"/>
              <a:gd name="connsiteY9" fmla="*/ 52388 h 525780"/>
              <a:gd name="connsiteX10" fmla="*/ 52387 w 527685"/>
              <a:gd name="connsiteY10" fmla="*/ 0 h 525780"/>
              <a:gd name="connsiteX11" fmla="*/ 104775 w 527685"/>
              <a:gd name="connsiteY11" fmla="*/ 52388 h 525780"/>
              <a:gd name="connsiteX12" fmla="*/ 52387 w 527685"/>
              <a:gd name="connsiteY12" fmla="*/ 104775 h 525780"/>
              <a:gd name="connsiteX13" fmla="*/ 436245 w 527685"/>
              <a:gd name="connsiteY13" fmla="*/ 435293 h 525780"/>
              <a:gd name="connsiteX14" fmla="*/ 345757 w 527685"/>
              <a:gd name="connsiteY14" fmla="*/ 435293 h 525780"/>
              <a:gd name="connsiteX15" fmla="*/ 345757 w 527685"/>
              <a:gd name="connsiteY15" fmla="*/ 294323 h 525780"/>
              <a:gd name="connsiteX16" fmla="*/ 299085 w 527685"/>
              <a:gd name="connsiteY16" fmla="*/ 217170 h 525780"/>
              <a:gd name="connsiteX17" fmla="*/ 244792 w 527685"/>
              <a:gd name="connsiteY17" fmla="*/ 291465 h 525780"/>
              <a:gd name="connsiteX18" fmla="*/ 244792 w 527685"/>
              <a:gd name="connsiteY18" fmla="*/ 435293 h 525780"/>
              <a:gd name="connsiteX19" fmla="*/ 154305 w 527685"/>
              <a:gd name="connsiteY19" fmla="*/ 435293 h 525780"/>
              <a:gd name="connsiteX20" fmla="*/ 154305 w 527685"/>
              <a:gd name="connsiteY20" fmla="*/ 144780 h 525780"/>
              <a:gd name="connsiteX21" fmla="*/ 240982 w 527685"/>
              <a:gd name="connsiteY21" fmla="*/ 144780 h 525780"/>
              <a:gd name="connsiteX22" fmla="*/ 240982 w 527685"/>
              <a:gd name="connsiteY22" fmla="*/ 184785 h 525780"/>
              <a:gd name="connsiteX23" fmla="*/ 241935 w 527685"/>
              <a:gd name="connsiteY23" fmla="*/ 184785 h 525780"/>
              <a:gd name="connsiteX24" fmla="*/ 327660 w 527685"/>
              <a:gd name="connsiteY24" fmla="*/ 138113 h 525780"/>
              <a:gd name="connsiteX25" fmla="*/ 436245 w 527685"/>
              <a:gd name="connsiteY25" fmla="*/ 276225 h 525780"/>
              <a:gd name="connsiteX26" fmla="*/ 436245 w 527685"/>
              <a:gd name="connsiteY26" fmla="*/ 435293 h 525780"/>
              <a:gd name="connsiteX0" fmla="*/ 98107 w 436245"/>
              <a:gd name="connsiteY0" fmla="*/ 435293 h 435293"/>
              <a:gd name="connsiteX1" fmla="*/ 7620 w 436245"/>
              <a:gd name="connsiteY1" fmla="*/ 435293 h 435293"/>
              <a:gd name="connsiteX2" fmla="*/ 7620 w 436245"/>
              <a:gd name="connsiteY2" fmla="*/ 144780 h 435293"/>
              <a:gd name="connsiteX3" fmla="*/ 98107 w 436245"/>
              <a:gd name="connsiteY3" fmla="*/ 144780 h 435293"/>
              <a:gd name="connsiteX4" fmla="*/ 98107 w 436245"/>
              <a:gd name="connsiteY4" fmla="*/ 435293 h 435293"/>
              <a:gd name="connsiteX5" fmla="*/ 52387 w 436245"/>
              <a:gd name="connsiteY5" fmla="*/ 104775 h 435293"/>
              <a:gd name="connsiteX6" fmla="*/ 0 w 436245"/>
              <a:gd name="connsiteY6" fmla="*/ 52388 h 435293"/>
              <a:gd name="connsiteX7" fmla="*/ 52387 w 436245"/>
              <a:gd name="connsiteY7" fmla="*/ 0 h 435293"/>
              <a:gd name="connsiteX8" fmla="*/ 104775 w 436245"/>
              <a:gd name="connsiteY8" fmla="*/ 52388 h 435293"/>
              <a:gd name="connsiteX9" fmla="*/ 52387 w 436245"/>
              <a:gd name="connsiteY9" fmla="*/ 104775 h 435293"/>
              <a:gd name="connsiteX10" fmla="*/ 436245 w 436245"/>
              <a:gd name="connsiteY10" fmla="*/ 435293 h 435293"/>
              <a:gd name="connsiteX11" fmla="*/ 345757 w 436245"/>
              <a:gd name="connsiteY11" fmla="*/ 435293 h 435293"/>
              <a:gd name="connsiteX12" fmla="*/ 345757 w 436245"/>
              <a:gd name="connsiteY12" fmla="*/ 294323 h 435293"/>
              <a:gd name="connsiteX13" fmla="*/ 299085 w 436245"/>
              <a:gd name="connsiteY13" fmla="*/ 217170 h 435293"/>
              <a:gd name="connsiteX14" fmla="*/ 244792 w 436245"/>
              <a:gd name="connsiteY14" fmla="*/ 291465 h 435293"/>
              <a:gd name="connsiteX15" fmla="*/ 244792 w 436245"/>
              <a:gd name="connsiteY15" fmla="*/ 435293 h 435293"/>
              <a:gd name="connsiteX16" fmla="*/ 154305 w 436245"/>
              <a:gd name="connsiteY16" fmla="*/ 435293 h 435293"/>
              <a:gd name="connsiteX17" fmla="*/ 154305 w 436245"/>
              <a:gd name="connsiteY17" fmla="*/ 144780 h 435293"/>
              <a:gd name="connsiteX18" fmla="*/ 240982 w 436245"/>
              <a:gd name="connsiteY18" fmla="*/ 144780 h 435293"/>
              <a:gd name="connsiteX19" fmla="*/ 240982 w 436245"/>
              <a:gd name="connsiteY19" fmla="*/ 184785 h 435293"/>
              <a:gd name="connsiteX20" fmla="*/ 241935 w 436245"/>
              <a:gd name="connsiteY20" fmla="*/ 184785 h 435293"/>
              <a:gd name="connsiteX21" fmla="*/ 327660 w 436245"/>
              <a:gd name="connsiteY21" fmla="*/ 138113 h 435293"/>
              <a:gd name="connsiteX22" fmla="*/ 436245 w 436245"/>
              <a:gd name="connsiteY22" fmla="*/ 276225 h 435293"/>
              <a:gd name="connsiteX23" fmla="*/ 436245 w 436245"/>
              <a:gd name="connsiteY23" fmla="*/ 435293 h 4352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436245" h="435293">
                <a:moveTo>
                  <a:pt x="98107" y="435293"/>
                </a:moveTo>
                <a:lnTo>
                  <a:pt x="7620" y="435293"/>
                </a:lnTo>
                <a:lnTo>
                  <a:pt x="7620" y="144780"/>
                </a:lnTo>
                <a:lnTo>
                  <a:pt x="98107" y="144780"/>
                </a:lnTo>
                <a:lnTo>
                  <a:pt x="98107" y="435293"/>
                </a:lnTo>
                <a:close/>
                <a:moveTo>
                  <a:pt x="52387" y="104775"/>
                </a:moveTo>
                <a:cubicBezTo>
                  <a:pt x="23812" y="104775"/>
                  <a:pt x="0" y="80963"/>
                  <a:pt x="0" y="52388"/>
                </a:cubicBezTo>
                <a:cubicBezTo>
                  <a:pt x="0" y="23813"/>
                  <a:pt x="23812" y="0"/>
                  <a:pt x="52387" y="0"/>
                </a:cubicBezTo>
                <a:cubicBezTo>
                  <a:pt x="80962" y="0"/>
                  <a:pt x="104775" y="23813"/>
                  <a:pt x="104775" y="52388"/>
                </a:cubicBezTo>
                <a:cubicBezTo>
                  <a:pt x="104775" y="81915"/>
                  <a:pt x="81915" y="104775"/>
                  <a:pt x="52387" y="104775"/>
                </a:cubicBezTo>
                <a:close/>
                <a:moveTo>
                  <a:pt x="436245" y="435293"/>
                </a:moveTo>
                <a:lnTo>
                  <a:pt x="345757" y="435293"/>
                </a:lnTo>
                <a:lnTo>
                  <a:pt x="345757" y="294323"/>
                </a:lnTo>
                <a:cubicBezTo>
                  <a:pt x="345757" y="260985"/>
                  <a:pt x="344805" y="217170"/>
                  <a:pt x="299085" y="217170"/>
                </a:cubicBezTo>
                <a:cubicBezTo>
                  <a:pt x="252412" y="217170"/>
                  <a:pt x="244792" y="254318"/>
                  <a:pt x="244792" y="291465"/>
                </a:cubicBezTo>
                <a:lnTo>
                  <a:pt x="244792" y="435293"/>
                </a:lnTo>
                <a:lnTo>
                  <a:pt x="154305" y="435293"/>
                </a:lnTo>
                <a:lnTo>
                  <a:pt x="154305" y="144780"/>
                </a:lnTo>
                <a:lnTo>
                  <a:pt x="240982" y="144780"/>
                </a:lnTo>
                <a:lnTo>
                  <a:pt x="240982" y="184785"/>
                </a:lnTo>
                <a:lnTo>
                  <a:pt x="241935" y="184785"/>
                </a:lnTo>
                <a:cubicBezTo>
                  <a:pt x="254317" y="161925"/>
                  <a:pt x="283845" y="138113"/>
                  <a:pt x="327660" y="138113"/>
                </a:cubicBezTo>
                <a:cubicBezTo>
                  <a:pt x="419100" y="138113"/>
                  <a:pt x="436245" y="198120"/>
                  <a:pt x="436245" y="276225"/>
                </a:cubicBezTo>
                <a:lnTo>
                  <a:pt x="436245" y="435293"/>
                </a:lnTo>
                <a:close/>
              </a:path>
            </a:pathLst>
          </a:custGeom>
          <a:solidFill>
            <a:schemeClr val="bg1"/>
          </a:solidFill>
          <a:ln w="9525" cap="flat">
            <a:noFill/>
            <a:prstDash val="solid"/>
            <a:miter/>
          </a:ln>
        </p:spPr>
        <p:txBody>
          <a:bodyPr rtlCol="0" anchor="ctr"/>
          <a:lstStyle/>
          <a:p>
            <a:endParaRPr lang="fr-FR" sz="1670" noProof="0"/>
          </a:p>
        </p:txBody>
      </p:sp>
      <p:pic>
        <p:nvPicPr>
          <p:cNvPr id="59" name="Graphic 58">
            <a:hlinkClick r:id="rId11"/>
            <a:extLst>
              <a:ext uri="{FF2B5EF4-FFF2-40B4-BE49-F238E27FC236}">
                <a16:creationId xmlns:a16="http://schemas.microsoft.com/office/drawing/2014/main" id="{EE329630-12CB-415A-9C71-156DF7B8720E}"/>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2553782" y="4184413"/>
            <a:ext cx="354626" cy="354626"/>
          </a:xfrm>
          <a:prstGeom prst="rect">
            <a:avLst/>
          </a:prstGeom>
        </p:spPr>
      </p:pic>
      <p:pic>
        <p:nvPicPr>
          <p:cNvPr id="61" name="Graphic 60">
            <a:hlinkClick r:id="rId14"/>
            <a:extLst>
              <a:ext uri="{FF2B5EF4-FFF2-40B4-BE49-F238E27FC236}">
                <a16:creationId xmlns:a16="http://schemas.microsoft.com/office/drawing/2014/main" id="{DC1727D3-E5A5-4C21-9AAA-E6A20451EF28}"/>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3086746" y="4184413"/>
            <a:ext cx="354626" cy="354626"/>
          </a:xfrm>
          <a:prstGeom prst="rect">
            <a:avLst/>
          </a:prstGeom>
        </p:spPr>
      </p:pic>
      <p:pic>
        <p:nvPicPr>
          <p:cNvPr id="63" name="Graphic 62">
            <a:hlinkClick r:id="rId17"/>
            <a:extLst>
              <a:ext uri="{FF2B5EF4-FFF2-40B4-BE49-F238E27FC236}">
                <a16:creationId xmlns:a16="http://schemas.microsoft.com/office/drawing/2014/main" id="{2421AFFA-E049-4E5D-AF9A-ED0FC685491F}"/>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3619713" y="4184413"/>
            <a:ext cx="354626" cy="354626"/>
          </a:xfrm>
          <a:prstGeom prst="rect">
            <a:avLst/>
          </a:prstGeom>
        </p:spPr>
      </p:pic>
      <p:pic>
        <p:nvPicPr>
          <p:cNvPr id="74" name="Graphic 73">
            <a:hlinkClick r:id="rId20"/>
            <a:extLst>
              <a:ext uri="{FF2B5EF4-FFF2-40B4-BE49-F238E27FC236}">
                <a16:creationId xmlns:a16="http://schemas.microsoft.com/office/drawing/2014/main" id="{1ACDA0FB-F2EC-46DB-BD8B-8F4FE49F6215}"/>
              </a:ext>
            </a:extLst>
          </p:cNvPr>
          <p:cNvPicPr>
            <a:picLocks noChangeAspect="1"/>
          </p:cNvPicPr>
          <p:nvPr/>
        </p:nvPicPr>
        <p:blipFill>
          <a:blip r:embed="rId21">
            <a:extLst>
              <a:ext uri="{96DAC541-7B7A-43D3-8B79-37D633B846F1}">
                <asvg:svgBlip xmlns:asvg="http://schemas.microsoft.com/office/drawing/2016/SVG/main" r:embed="rId22"/>
              </a:ext>
            </a:extLst>
          </a:blip>
          <a:stretch>
            <a:fillRect/>
          </a:stretch>
        </p:blipFill>
        <p:spPr>
          <a:xfrm>
            <a:off x="1400227" y="4656599"/>
            <a:ext cx="3295546" cy="208716"/>
          </a:xfrm>
          <a:prstGeom prst="rect">
            <a:avLst/>
          </a:prstGeom>
        </p:spPr>
      </p:pic>
      <p:sp>
        <p:nvSpPr>
          <p:cNvPr id="76" name="Title 1">
            <a:extLst>
              <a:ext uri="{FF2B5EF4-FFF2-40B4-BE49-F238E27FC236}">
                <a16:creationId xmlns:a16="http://schemas.microsoft.com/office/drawing/2014/main" id="{CEEF67B0-ED5F-47E7-B8A8-43A4AE3E62E0}"/>
              </a:ext>
            </a:extLst>
          </p:cNvPr>
          <p:cNvSpPr>
            <a:spLocks noGrp="1"/>
          </p:cNvSpPr>
          <p:nvPr>
            <p:ph type="title" hasCustomPrompt="1"/>
          </p:nvPr>
        </p:nvSpPr>
        <p:spPr>
          <a:xfrm>
            <a:off x="7176311" y="746438"/>
            <a:ext cx="3960000" cy="360000"/>
          </a:xfrm>
          <a:prstGeom prst="rect">
            <a:avLst/>
          </a:prstGeom>
        </p:spPr>
        <p:txBody>
          <a:bodyPr lIns="0" tIns="0" rIns="0" bIns="0" anchor="t">
            <a:noAutofit/>
          </a:bodyPr>
          <a:lstStyle>
            <a:lvl1pPr>
              <a:lnSpc>
                <a:spcPct val="100000"/>
              </a:lnSpc>
              <a:defRPr sz="1908" b="1"/>
            </a:lvl1pPr>
          </a:lstStyle>
          <a:p>
            <a:r>
              <a:rPr lang="fr-FR" noProof="0"/>
              <a:t>Titre de slide</a:t>
            </a:r>
          </a:p>
        </p:txBody>
      </p:sp>
      <p:sp>
        <p:nvSpPr>
          <p:cNvPr id="78" name="Text Placeholder 7">
            <a:extLst>
              <a:ext uri="{FF2B5EF4-FFF2-40B4-BE49-F238E27FC236}">
                <a16:creationId xmlns:a16="http://schemas.microsoft.com/office/drawing/2014/main" id="{79286416-099E-49EC-88B8-F484214AC633}"/>
              </a:ext>
            </a:extLst>
          </p:cNvPr>
          <p:cNvSpPr>
            <a:spLocks noGrp="1"/>
          </p:cNvSpPr>
          <p:nvPr>
            <p:ph type="body" sz="quarter" idx="13" hasCustomPrompt="1"/>
          </p:nvPr>
        </p:nvSpPr>
        <p:spPr>
          <a:xfrm>
            <a:off x="7176311" y="1764213"/>
            <a:ext cx="3960000" cy="244703"/>
          </a:xfrm>
        </p:spPr>
        <p:txBody>
          <a:bodyPr wrap="square">
            <a:spAutoFit/>
          </a:bodyPr>
          <a:lstStyle>
            <a:lvl1pPr marL="0" indent="0">
              <a:buNone/>
              <a:defRPr sz="1590" b="1">
                <a:solidFill>
                  <a:schemeClr val="tx1"/>
                </a:solidFill>
              </a:defRPr>
            </a:lvl1pPr>
            <a:lvl2pPr marL="363500" indent="0">
              <a:buNone/>
              <a:defRPr/>
            </a:lvl2pPr>
          </a:lstStyle>
          <a:p>
            <a:pPr lvl="0"/>
            <a:r>
              <a:rPr lang="fr-FR" noProof="0"/>
              <a:t>Prénom Nom</a:t>
            </a:r>
          </a:p>
        </p:txBody>
      </p:sp>
      <p:sp>
        <p:nvSpPr>
          <p:cNvPr id="79" name="Text Placeholder 7">
            <a:extLst>
              <a:ext uri="{FF2B5EF4-FFF2-40B4-BE49-F238E27FC236}">
                <a16:creationId xmlns:a16="http://schemas.microsoft.com/office/drawing/2014/main" id="{4CD4ADD8-DD6F-4DD3-A268-86859AE62EFC}"/>
              </a:ext>
            </a:extLst>
          </p:cNvPr>
          <p:cNvSpPr>
            <a:spLocks noGrp="1"/>
          </p:cNvSpPr>
          <p:nvPr>
            <p:ph type="body" sz="quarter" idx="14" hasCustomPrompt="1"/>
          </p:nvPr>
        </p:nvSpPr>
        <p:spPr>
          <a:xfrm>
            <a:off x="7176311" y="2114335"/>
            <a:ext cx="3960000" cy="171204"/>
          </a:xfrm>
        </p:spPr>
        <p:txBody>
          <a:bodyPr wrap="square">
            <a:spAutoFit/>
          </a:bodyPr>
          <a:lstStyle>
            <a:lvl1pPr marL="0" indent="0">
              <a:buNone/>
              <a:defRPr sz="1113" b="1">
                <a:solidFill>
                  <a:schemeClr val="accent1"/>
                </a:solidFill>
              </a:defRPr>
            </a:lvl1pPr>
            <a:lvl2pPr marL="363500" indent="0">
              <a:buNone/>
              <a:defRPr/>
            </a:lvl2pPr>
          </a:lstStyle>
          <a:p>
            <a:pPr lvl="0"/>
            <a:r>
              <a:rPr lang="fr-FR" noProof="0"/>
              <a:t>Intitulé de poste</a:t>
            </a:r>
          </a:p>
        </p:txBody>
      </p:sp>
      <p:sp>
        <p:nvSpPr>
          <p:cNvPr id="80" name="Text Placeholder 7">
            <a:extLst>
              <a:ext uri="{FF2B5EF4-FFF2-40B4-BE49-F238E27FC236}">
                <a16:creationId xmlns:a16="http://schemas.microsoft.com/office/drawing/2014/main" id="{EFAF2707-CD12-4AF8-9B22-FEC878C3D108}"/>
              </a:ext>
            </a:extLst>
          </p:cNvPr>
          <p:cNvSpPr>
            <a:spLocks noGrp="1"/>
          </p:cNvSpPr>
          <p:nvPr>
            <p:ph type="body" sz="quarter" idx="15" hasCustomPrompt="1"/>
          </p:nvPr>
        </p:nvSpPr>
        <p:spPr>
          <a:xfrm>
            <a:off x="7176311" y="2449434"/>
            <a:ext cx="3960000" cy="165443"/>
          </a:xfrm>
        </p:spPr>
        <p:txBody>
          <a:bodyPr wrap="square">
            <a:spAutoFit/>
          </a:bodyPr>
          <a:lstStyle>
            <a:lvl1pPr marL="0" indent="0">
              <a:lnSpc>
                <a:spcPct val="125000"/>
              </a:lnSpc>
              <a:spcBef>
                <a:spcPts val="0"/>
              </a:spcBef>
              <a:buNone/>
              <a:defRPr sz="954" b="0">
                <a:solidFill>
                  <a:schemeClr val="tx1"/>
                </a:solidFill>
              </a:defRPr>
            </a:lvl1pPr>
            <a:lvl2pPr marL="363500" indent="0">
              <a:buNone/>
              <a:defRPr/>
            </a:lvl2pPr>
          </a:lstStyle>
          <a:p>
            <a:pPr lvl="0"/>
            <a:r>
              <a:rPr lang="fr-FR" noProof="0"/>
              <a:t>Coordonnées</a:t>
            </a:r>
          </a:p>
        </p:txBody>
      </p:sp>
      <p:sp>
        <p:nvSpPr>
          <p:cNvPr id="81" name="Text Placeholder 7">
            <a:extLst>
              <a:ext uri="{FF2B5EF4-FFF2-40B4-BE49-F238E27FC236}">
                <a16:creationId xmlns:a16="http://schemas.microsoft.com/office/drawing/2014/main" id="{AA74BD5D-CB17-4CE7-A8EE-63D6E6103323}"/>
              </a:ext>
            </a:extLst>
          </p:cNvPr>
          <p:cNvSpPr>
            <a:spLocks noGrp="1"/>
          </p:cNvSpPr>
          <p:nvPr>
            <p:ph type="body" sz="quarter" idx="16" hasCustomPrompt="1"/>
          </p:nvPr>
        </p:nvSpPr>
        <p:spPr>
          <a:xfrm>
            <a:off x="7176311" y="3234566"/>
            <a:ext cx="3960000" cy="244703"/>
          </a:xfrm>
        </p:spPr>
        <p:txBody>
          <a:bodyPr wrap="square">
            <a:spAutoFit/>
          </a:bodyPr>
          <a:lstStyle>
            <a:lvl1pPr marL="0" indent="0">
              <a:buNone/>
              <a:defRPr sz="1590" b="1">
                <a:solidFill>
                  <a:schemeClr val="tx1"/>
                </a:solidFill>
              </a:defRPr>
            </a:lvl1pPr>
            <a:lvl2pPr marL="363500" indent="0">
              <a:buNone/>
              <a:defRPr/>
            </a:lvl2pPr>
          </a:lstStyle>
          <a:p>
            <a:pPr lvl="0"/>
            <a:r>
              <a:rPr lang="fr-FR" noProof="0"/>
              <a:t>Prénom Nom</a:t>
            </a:r>
          </a:p>
        </p:txBody>
      </p:sp>
      <p:sp>
        <p:nvSpPr>
          <p:cNvPr id="82" name="Text Placeholder 7">
            <a:extLst>
              <a:ext uri="{FF2B5EF4-FFF2-40B4-BE49-F238E27FC236}">
                <a16:creationId xmlns:a16="http://schemas.microsoft.com/office/drawing/2014/main" id="{0ADA255A-6707-4A1D-9125-3B8CFF8A7C12}"/>
              </a:ext>
            </a:extLst>
          </p:cNvPr>
          <p:cNvSpPr>
            <a:spLocks noGrp="1"/>
          </p:cNvSpPr>
          <p:nvPr>
            <p:ph type="body" sz="quarter" idx="17" hasCustomPrompt="1"/>
          </p:nvPr>
        </p:nvSpPr>
        <p:spPr>
          <a:xfrm>
            <a:off x="7176311" y="3584688"/>
            <a:ext cx="3960000" cy="171204"/>
          </a:xfrm>
        </p:spPr>
        <p:txBody>
          <a:bodyPr wrap="square">
            <a:spAutoFit/>
          </a:bodyPr>
          <a:lstStyle>
            <a:lvl1pPr marL="0" indent="0">
              <a:buNone/>
              <a:defRPr sz="1113" b="1">
                <a:solidFill>
                  <a:schemeClr val="accent1"/>
                </a:solidFill>
              </a:defRPr>
            </a:lvl1pPr>
            <a:lvl2pPr marL="363500" indent="0">
              <a:buNone/>
              <a:defRPr/>
            </a:lvl2pPr>
          </a:lstStyle>
          <a:p>
            <a:pPr lvl="0"/>
            <a:r>
              <a:rPr lang="fr-FR" noProof="0"/>
              <a:t>Intitulé de poste</a:t>
            </a:r>
          </a:p>
        </p:txBody>
      </p:sp>
      <p:sp>
        <p:nvSpPr>
          <p:cNvPr id="83" name="Text Placeholder 7">
            <a:extLst>
              <a:ext uri="{FF2B5EF4-FFF2-40B4-BE49-F238E27FC236}">
                <a16:creationId xmlns:a16="http://schemas.microsoft.com/office/drawing/2014/main" id="{C06AD5FD-6A5B-41D1-9D53-186C1D1E8DDD}"/>
              </a:ext>
            </a:extLst>
          </p:cNvPr>
          <p:cNvSpPr>
            <a:spLocks noGrp="1"/>
          </p:cNvSpPr>
          <p:nvPr>
            <p:ph type="body" sz="quarter" idx="18" hasCustomPrompt="1"/>
          </p:nvPr>
        </p:nvSpPr>
        <p:spPr>
          <a:xfrm>
            <a:off x="7176311" y="3919787"/>
            <a:ext cx="3960000" cy="165443"/>
          </a:xfrm>
        </p:spPr>
        <p:txBody>
          <a:bodyPr wrap="square">
            <a:spAutoFit/>
          </a:bodyPr>
          <a:lstStyle>
            <a:lvl1pPr marL="0" indent="0">
              <a:lnSpc>
                <a:spcPct val="125000"/>
              </a:lnSpc>
              <a:spcBef>
                <a:spcPts val="0"/>
              </a:spcBef>
              <a:buNone/>
              <a:defRPr sz="954" b="0">
                <a:solidFill>
                  <a:schemeClr val="tx1"/>
                </a:solidFill>
              </a:defRPr>
            </a:lvl1pPr>
            <a:lvl2pPr marL="363500" indent="0">
              <a:buNone/>
              <a:defRPr/>
            </a:lvl2pPr>
          </a:lstStyle>
          <a:p>
            <a:pPr lvl="0"/>
            <a:r>
              <a:rPr lang="fr-FR" noProof="0"/>
              <a:t>Coordonnées</a:t>
            </a:r>
          </a:p>
        </p:txBody>
      </p:sp>
      <p:sp>
        <p:nvSpPr>
          <p:cNvPr id="84" name="Text Placeholder 7">
            <a:extLst>
              <a:ext uri="{FF2B5EF4-FFF2-40B4-BE49-F238E27FC236}">
                <a16:creationId xmlns:a16="http://schemas.microsoft.com/office/drawing/2014/main" id="{5E526DFE-A0FD-43D1-B649-A0284B88400C}"/>
              </a:ext>
            </a:extLst>
          </p:cNvPr>
          <p:cNvSpPr>
            <a:spLocks noGrp="1"/>
          </p:cNvSpPr>
          <p:nvPr>
            <p:ph type="body" sz="quarter" idx="19" hasCustomPrompt="1"/>
          </p:nvPr>
        </p:nvSpPr>
        <p:spPr>
          <a:xfrm>
            <a:off x="7176311" y="4704919"/>
            <a:ext cx="3960000" cy="244703"/>
          </a:xfrm>
        </p:spPr>
        <p:txBody>
          <a:bodyPr wrap="square">
            <a:spAutoFit/>
          </a:bodyPr>
          <a:lstStyle>
            <a:lvl1pPr marL="0" indent="0">
              <a:buNone/>
              <a:defRPr sz="1590" b="1">
                <a:solidFill>
                  <a:schemeClr val="tx1"/>
                </a:solidFill>
              </a:defRPr>
            </a:lvl1pPr>
            <a:lvl2pPr marL="363500" indent="0">
              <a:buNone/>
              <a:defRPr/>
            </a:lvl2pPr>
          </a:lstStyle>
          <a:p>
            <a:pPr lvl="0"/>
            <a:r>
              <a:rPr lang="fr-FR" noProof="0"/>
              <a:t>Prénom Nom</a:t>
            </a:r>
          </a:p>
        </p:txBody>
      </p:sp>
      <p:sp>
        <p:nvSpPr>
          <p:cNvPr id="85" name="Text Placeholder 7">
            <a:extLst>
              <a:ext uri="{FF2B5EF4-FFF2-40B4-BE49-F238E27FC236}">
                <a16:creationId xmlns:a16="http://schemas.microsoft.com/office/drawing/2014/main" id="{231EFEB6-1988-424B-B2F1-29A44CDC53BB}"/>
              </a:ext>
            </a:extLst>
          </p:cNvPr>
          <p:cNvSpPr>
            <a:spLocks noGrp="1"/>
          </p:cNvSpPr>
          <p:nvPr>
            <p:ph type="body" sz="quarter" idx="20" hasCustomPrompt="1"/>
          </p:nvPr>
        </p:nvSpPr>
        <p:spPr>
          <a:xfrm>
            <a:off x="7176311" y="5055041"/>
            <a:ext cx="3960000" cy="171204"/>
          </a:xfrm>
        </p:spPr>
        <p:txBody>
          <a:bodyPr wrap="square">
            <a:spAutoFit/>
          </a:bodyPr>
          <a:lstStyle>
            <a:lvl1pPr marL="0" indent="0">
              <a:buNone/>
              <a:defRPr sz="1113" b="1">
                <a:solidFill>
                  <a:schemeClr val="accent1"/>
                </a:solidFill>
              </a:defRPr>
            </a:lvl1pPr>
            <a:lvl2pPr marL="363500" indent="0">
              <a:buNone/>
              <a:defRPr/>
            </a:lvl2pPr>
          </a:lstStyle>
          <a:p>
            <a:pPr lvl="0"/>
            <a:r>
              <a:rPr lang="fr-FR" noProof="0"/>
              <a:t>Intitulé de poste</a:t>
            </a:r>
          </a:p>
        </p:txBody>
      </p:sp>
      <p:sp>
        <p:nvSpPr>
          <p:cNvPr id="86" name="Text Placeholder 7">
            <a:extLst>
              <a:ext uri="{FF2B5EF4-FFF2-40B4-BE49-F238E27FC236}">
                <a16:creationId xmlns:a16="http://schemas.microsoft.com/office/drawing/2014/main" id="{0673B915-E1F9-46EC-8D64-EC8A12E10E41}"/>
              </a:ext>
            </a:extLst>
          </p:cNvPr>
          <p:cNvSpPr>
            <a:spLocks noGrp="1"/>
          </p:cNvSpPr>
          <p:nvPr>
            <p:ph type="body" sz="quarter" idx="21" hasCustomPrompt="1"/>
          </p:nvPr>
        </p:nvSpPr>
        <p:spPr>
          <a:xfrm>
            <a:off x="7176311" y="5390139"/>
            <a:ext cx="3960000" cy="165443"/>
          </a:xfrm>
        </p:spPr>
        <p:txBody>
          <a:bodyPr wrap="square">
            <a:spAutoFit/>
          </a:bodyPr>
          <a:lstStyle>
            <a:lvl1pPr marL="0" indent="0">
              <a:lnSpc>
                <a:spcPct val="125000"/>
              </a:lnSpc>
              <a:spcBef>
                <a:spcPts val="0"/>
              </a:spcBef>
              <a:buNone/>
              <a:defRPr sz="954" b="0">
                <a:solidFill>
                  <a:schemeClr val="tx1"/>
                </a:solidFill>
              </a:defRPr>
            </a:lvl1pPr>
            <a:lvl2pPr marL="363500" indent="0">
              <a:buNone/>
              <a:defRPr/>
            </a:lvl2pPr>
          </a:lstStyle>
          <a:p>
            <a:pPr lvl="0"/>
            <a:r>
              <a:rPr lang="fr-FR" noProof="0"/>
              <a:t>Coordonnées</a:t>
            </a:r>
          </a:p>
        </p:txBody>
      </p:sp>
      <p:sp>
        <p:nvSpPr>
          <p:cNvPr id="88" name="Picture Placeholder 42">
            <a:extLst>
              <a:ext uri="{FF2B5EF4-FFF2-40B4-BE49-F238E27FC236}">
                <a16:creationId xmlns:a16="http://schemas.microsoft.com/office/drawing/2014/main" id="{AB4EA393-8F29-465F-A9C1-4B7C2459BDA3}"/>
              </a:ext>
            </a:extLst>
          </p:cNvPr>
          <p:cNvSpPr>
            <a:spLocks noGrp="1"/>
          </p:cNvSpPr>
          <p:nvPr>
            <p:ph type="pic" sz="quarter" idx="22" hasCustomPrompt="1"/>
          </p:nvPr>
        </p:nvSpPr>
        <p:spPr>
          <a:xfrm>
            <a:off x="5509180" y="1764211"/>
            <a:ext cx="1369088" cy="1102188"/>
          </a:xfrm>
          <a:custGeom>
            <a:avLst/>
            <a:gdLst>
              <a:gd name="connsiteX0" fmla="*/ 0 w 1897718"/>
              <a:gd name="connsiteY0" fmla="*/ 0 h 1527765"/>
              <a:gd name="connsiteX1" fmla="*/ 1134366 w 1897718"/>
              <a:gd name="connsiteY1" fmla="*/ 0 h 1527765"/>
              <a:gd name="connsiteX2" fmla="*/ 1882736 w 1897718"/>
              <a:gd name="connsiteY2" fmla="*/ 609887 h 1527765"/>
              <a:gd name="connsiteX3" fmla="*/ 1897718 w 1897718"/>
              <a:gd name="connsiteY3" fmla="*/ 758621 h 1527765"/>
              <a:gd name="connsiteX4" fmla="*/ 1897718 w 1897718"/>
              <a:gd name="connsiteY4" fmla="*/ 769144 h 1527765"/>
              <a:gd name="connsiteX5" fmla="*/ 1882736 w 1897718"/>
              <a:gd name="connsiteY5" fmla="*/ 917879 h 1527765"/>
              <a:gd name="connsiteX6" fmla="*/ 1134366 w 1897718"/>
              <a:gd name="connsiteY6" fmla="*/ 1527765 h 1527765"/>
              <a:gd name="connsiteX7" fmla="*/ 813535 w 1897718"/>
              <a:gd name="connsiteY7" fmla="*/ 1527765 h 15277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97718" h="1527765">
                <a:moveTo>
                  <a:pt x="0" y="0"/>
                </a:moveTo>
                <a:lnTo>
                  <a:pt x="1134366" y="0"/>
                </a:lnTo>
                <a:cubicBezTo>
                  <a:pt x="1503655" y="0"/>
                  <a:pt x="1811536" y="261720"/>
                  <a:pt x="1882736" y="609887"/>
                </a:cubicBezTo>
                <a:lnTo>
                  <a:pt x="1897718" y="758621"/>
                </a:lnTo>
                <a:lnTo>
                  <a:pt x="1897718" y="769144"/>
                </a:lnTo>
                <a:lnTo>
                  <a:pt x="1882736" y="917879"/>
                </a:lnTo>
                <a:cubicBezTo>
                  <a:pt x="1811536" y="1266046"/>
                  <a:pt x="1503655" y="1527765"/>
                  <a:pt x="1134366" y="1527765"/>
                </a:cubicBezTo>
                <a:lnTo>
                  <a:pt x="813535" y="1527765"/>
                </a:lnTo>
                <a:close/>
              </a:path>
            </a:pathLst>
          </a:custGeom>
          <a:solidFill>
            <a:schemeClr val="accent3">
              <a:lumMod val="20000"/>
              <a:lumOff val="80000"/>
            </a:schemeClr>
          </a:solidFill>
        </p:spPr>
        <p:txBody>
          <a:bodyPr wrap="square" lIns="36000" tIns="108000" rIns="36000" bIns="108000">
            <a:noAutofit/>
          </a:bodyPr>
          <a:lstStyle>
            <a:lvl1pPr marL="0" indent="0" algn="ctr">
              <a:buNone/>
              <a:defRPr sz="954" b="0" i="1">
                <a:solidFill>
                  <a:schemeClr val="accent3"/>
                </a:solidFill>
              </a:defRPr>
            </a:lvl1pPr>
          </a:lstStyle>
          <a:p>
            <a:r>
              <a:rPr lang="fr-FR" noProof="0"/>
              <a:t>Image</a:t>
            </a:r>
          </a:p>
        </p:txBody>
      </p:sp>
      <p:sp>
        <p:nvSpPr>
          <p:cNvPr id="89" name="Picture Placeholder 42">
            <a:extLst>
              <a:ext uri="{FF2B5EF4-FFF2-40B4-BE49-F238E27FC236}">
                <a16:creationId xmlns:a16="http://schemas.microsoft.com/office/drawing/2014/main" id="{76901E56-6085-4006-A70F-F11B062A7AB8}"/>
              </a:ext>
            </a:extLst>
          </p:cNvPr>
          <p:cNvSpPr>
            <a:spLocks noGrp="1"/>
          </p:cNvSpPr>
          <p:nvPr>
            <p:ph type="pic" sz="quarter" idx="23" hasCustomPrompt="1"/>
          </p:nvPr>
        </p:nvSpPr>
        <p:spPr>
          <a:xfrm>
            <a:off x="5509180" y="3234565"/>
            <a:ext cx="1369088" cy="1102188"/>
          </a:xfrm>
          <a:custGeom>
            <a:avLst/>
            <a:gdLst>
              <a:gd name="connsiteX0" fmla="*/ 0 w 1897718"/>
              <a:gd name="connsiteY0" fmla="*/ 0 h 1527765"/>
              <a:gd name="connsiteX1" fmla="*/ 1134366 w 1897718"/>
              <a:gd name="connsiteY1" fmla="*/ 0 h 1527765"/>
              <a:gd name="connsiteX2" fmla="*/ 1882736 w 1897718"/>
              <a:gd name="connsiteY2" fmla="*/ 609887 h 1527765"/>
              <a:gd name="connsiteX3" fmla="*/ 1897718 w 1897718"/>
              <a:gd name="connsiteY3" fmla="*/ 758621 h 1527765"/>
              <a:gd name="connsiteX4" fmla="*/ 1897718 w 1897718"/>
              <a:gd name="connsiteY4" fmla="*/ 769144 h 1527765"/>
              <a:gd name="connsiteX5" fmla="*/ 1882736 w 1897718"/>
              <a:gd name="connsiteY5" fmla="*/ 917879 h 1527765"/>
              <a:gd name="connsiteX6" fmla="*/ 1134366 w 1897718"/>
              <a:gd name="connsiteY6" fmla="*/ 1527765 h 1527765"/>
              <a:gd name="connsiteX7" fmla="*/ 813535 w 1897718"/>
              <a:gd name="connsiteY7" fmla="*/ 1527765 h 15277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97718" h="1527765">
                <a:moveTo>
                  <a:pt x="0" y="0"/>
                </a:moveTo>
                <a:lnTo>
                  <a:pt x="1134366" y="0"/>
                </a:lnTo>
                <a:cubicBezTo>
                  <a:pt x="1503655" y="0"/>
                  <a:pt x="1811536" y="261720"/>
                  <a:pt x="1882736" y="609887"/>
                </a:cubicBezTo>
                <a:lnTo>
                  <a:pt x="1897718" y="758621"/>
                </a:lnTo>
                <a:lnTo>
                  <a:pt x="1897718" y="769144"/>
                </a:lnTo>
                <a:lnTo>
                  <a:pt x="1882736" y="917879"/>
                </a:lnTo>
                <a:cubicBezTo>
                  <a:pt x="1811536" y="1266046"/>
                  <a:pt x="1503655" y="1527765"/>
                  <a:pt x="1134366" y="1527765"/>
                </a:cubicBezTo>
                <a:lnTo>
                  <a:pt x="813535" y="1527765"/>
                </a:lnTo>
                <a:close/>
              </a:path>
            </a:pathLst>
          </a:custGeom>
          <a:solidFill>
            <a:schemeClr val="accent3">
              <a:lumMod val="20000"/>
              <a:lumOff val="80000"/>
            </a:schemeClr>
          </a:solidFill>
        </p:spPr>
        <p:txBody>
          <a:bodyPr wrap="square" lIns="36000" tIns="108000" rIns="36000" bIns="108000">
            <a:noAutofit/>
          </a:bodyPr>
          <a:lstStyle>
            <a:lvl1pPr marL="0" indent="0" algn="ctr">
              <a:buNone/>
              <a:defRPr sz="954" b="0" i="1">
                <a:solidFill>
                  <a:schemeClr val="accent3"/>
                </a:solidFill>
              </a:defRPr>
            </a:lvl1pPr>
          </a:lstStyle>
          <a:p>
            <a:r>
              <a:rPr lang="fr-FR" noProof="0"/>
              <a:t>Image</a:t>
            </a:r>
          </a:p>
        </p:txBody>
      </p:sp>
      <p:sp>
        <p:nvSpPr>
          <p:cNvPr id="90" name="Picture Placeholder 42">
            <a:extLst>
              <a:ext uri="{FF2B5EF4-FFF2-40B4-BE49-F238E27FC236}">
                <a16:creationId xmlns:a16="http://schemas.microsoft.com/office/drawing/2014/main" id="{A4AEE352-2E81-421D-A4C8-E55E5042D4B1}"/>
              </a:ext>
            </a:extLst>
          </p:cNvPr>
          <p:cNvSpPr>
            <a:spLocks noGrp="1"/>
          </p:cNvSpPr>
          <p:nvPr>
            <p:ph type="pic" sz="quarter" idx="24" hasCustomPrompt="1"/>
          </p:nvPr>
        </p:nvSpPr>
        <p:spPr>
          <a:xfrm>
            <a:off x="5509180" y="4704918"/>
            <a:ext cx="1369088" cy="1102188"/>
          </a:xfrm>
          <a:custGeom>
            <a:avLst/>
            <a:gdLst>
              <a:gd name="connsiteX0" fmla="*/ 0 w 1897718"/>
              <a:gd name="connsiteY0" fmla="*/ 0 h 1527765"/>
              <a:gd name="connsiteX1" fmla="*/ 1134366 w 1897718"/>
              <a:gd name="connsiteY1" fmla="*/ 0 h 1527765"/>
              <a:gd name="connsiteX2" fmla="*/ 1882736 w 1897718"/>
              <a:gd name="connsiteY2" fmla="*/ 609887 h 1527765"/>
              <a:gd name="connsiteX3" fmla="*/ 1897718 w 1897718"/>
              <a:gd name="connsiteY3" fmla="*/ 758621 h 1527765"/>
              <a:gd name="connsiteX4" fmla="*/ 1897718 w 1897718"/>
              <a:gd name="connsiteY4" fmla="*/ 769144 h 1527765"/>
              <a:gd name="connsiteX5" fmla="*/ 1882736 w 1897718"/>
              <a:gd name="connsiteY5" fmla="*/ 917879 h 1527765"/>
              <a:gd name="connsiteX6" fmla="*/ 1134366 w 1897718"/>
              <a:gd name="connsiteY6" fmla="*/ 1527765 h 1527765"/>
              <a:gd name="connsiteX7" fmla="*/ 813535 w 1897718"/>
              <a:gd name="connsiteY7" fmla="*/ 1527765 h 15277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97718" h="1527765">
                <a:moveTo>
                  <a:pt x="0" y="0"/>
                </a:moveTo>
                <a:lnTo>
                  <a:pt x="1134366" y="0"/>
                </a:lnTo>
                <a:cubicBezTo>
                  <a:pt x="1503655" y="0"/>
                  <a:pt x="1811536" y="261720"/>
                  <a:pt x="1882736" y="609887"/>
                </a:cubicBezTo>
                <a:lnTo>
                  <a:pt x="1897718" y="758621"/>
                </a:lnTo>
                <a:lnTo>
                  <a:pt x="1897718" y="769144"/>
                </a:lnTo>
                <a:lnTo>
                  <a:pt x="1882736" y="917879"/>
                </a:lnTo>
                <a:cubicBezTo>
                  <a:pt x="1811536" y="1266046"/>
                  <a:pt x="1503655" y="1527765"/>
                  <a:pt x="1134366" y="1527765"/>
                </a:cubicBezTo>
                <a:lnTo>
                  <a:pt x="813535" y="1527765"/>
                </a:lnTo>
                <a:close/>
              </a:path>
            </a:pathLst>
          </a:custGeom>
          <a:solidFill>
            <a:schemeClr val="accent3">
              <a:lumMod val="20000"/>
              <a:lumOff val="80000"/>
            </a:schemeClr>
          </a:solidFill>
        </p:spPr>
        <p:txBody>
          <a:bodyPr wrap="square" lIns="36000" tIns="108000" rIns="36000" bIns="108000">
            <a:noAutofit/>
          </a:bodyPr>
          <a:lstStyle>
            <a:lvl1pPr marL="0" indent="0" algn="ctr">
              <a:buNone/>
              <a:defRPr sz="954" b="0" i="1">
                <a:solidFill>
                  <a:schemeClr val="accent3"/>
                </a:solidFill>
              </a:defRPr>
            </a:lvl1pPr>
          </a:lstStyle>
          <a:p>
            <a:r>
              <a:rPr lang="fr-FR" noProof="0"/>
              <a:t>Image</a:t>
            </a:r>
          </a:p>
        </p:txBody>
      </p:sp>
    </p:spTree>
    <p:extLst>
      <p:ext uri="{BB962C8B-B14F-4D97-AF65-F5344CB8AC3E}">
        <p14:creationId xmlns:p14="http://schemas.microsoft.com/office/powerpoint/2010/main" val="15640341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Libre">
    <p:spTree>
      <p:nvGrpSpPr>
        <p:cNvPr id="1" name=""/>
        <p:cNvGrpSpPr/>
        <p:nvPr/>
      </p:nvGrpSpPr>
      <p:grpSpPr>
        <a:xfrm>
          <a:off x="0" y="0"/>
          <a:ext cx="0" cy="0"/>
          <a:chOff x="0" y="0"/>
          <a:chExt cx="0" cy="0"/>
        </a:xfrm>
      </p:grpSpPr>
      <p:pic>
        <p:nvPicPr>
          <p:cNvPr id="4" name="Graphic 3">
            <a:extLst>
              <a:ext uri="{FF2B5EF4-FFF2-40B4-BE49-F238E27FC236}">
                <a16:creationId xmlns:a16="http://schemas.microsoft.com/office/drawing/2014/main" id="{004CA1A5-3B70-4E88-BCBA-58D429422E4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780629" y="463156"/>
            <a:ext cx="985680" cy="134254"/>
          </a:xfrm>
          <a:prstGeom prst="rect">
            <a:avLst/>
          </a:prstGeom>
        </p:spPr>
      </p:pic>
      <p:sp>
        <p:nvSpPr>
          <p:cNvPr id="6" name="TextBox 5">
            <a:extLst>
              <a:ext uri="{FF2B5EF4-FFF2-40B4-BE49-F238E27FC236}">
                <a16:creationId xmlns:a16="http://schemas.microsoft.com/office/drawing/2014/main" id="{26AB52B7-24E5-4C2F-B755-35C61C311DAD}"/>
              </a:ext>
            </a:extLst>
          </p:cNvPr>
          <p:cNvSpPr txBox="1"/>
          <p:nvPr/>
        </p:nvSpPr>
        <p:spPr>
          <a:xfrm>
            <a:off x="11602803" y="6256345"/>
            <a:ext cx="163506" cy="110030"/>
          </a:xfrm>
          <a:prstGeom prst="rect">
            <a:avLst/>
          </a:prstGeom>
          <a:noFill/>
        </p:spPr>
        <p:txBody>
          <a:bodyPr wrap="none" lIns="0" tIns="0" rIns="0" bIns="0" rtlCol="0">
            <a:spAutoFit/>
          </a:bodyPr>
          <a:lstStyle/>
          <a:p>
            <a:pPr algn="r"/>
            <a:fld id="{F29A7B74-24C6-4C1D-AC24-988B454BF4AA}" type="slidenum">
              <a:rPr lang="fr-FR" sz="715" noProof="0" smtClean="0">
                <a:solidFill>
                  <a:schemeClr val="tx1"/>
                </a:solidFill>
              </a:rPr>
              <a:pPr algn="r"/>
              <a:t>‹N°›</a:t>
            </a:fld>
            <a:endParaRPr lang="fr-FR" sz="715" noProof="0">
              <a:solidFill>
                <a:schemeClr val="tx1"/>
              </a:solidFill>
            </a:endParaRPr>
          </a:p>
        </p:txBody>
      </p:sp>
      <p:cxnSp>
        <p:nvCxnSpPr>
          <p:cNvPr id="7" name="Straight Connector 6">
            <a:extLst>
              <a:ext uri="{FF2B5EF4-FFF2-40B4-BE49-F238E27FC236}">
                <a16:creationId xmlns:a16="http://schemas.microsoft.com/office/drawing/2014/main" id="{282E5A9E-E516-48DA-B76A-4B17CC6B14DC}"/>
              </a:ext>
            </a:extLst>
          </p:cNvPr>
          <p:cNvCxnSpPr>
            <a:cxnSpLocks/>
          </p:cNvCxnSpPr>
          <p:nvPr/>
        </p:nvCxnSpPr>
        <p:spPr>
          <a:xfrm>
            <a:off x="11867999" y="6325594"/>
            <a:ext cx="324001" cy="0"/>
          </a:xfrm>
          <a:prstGeom prst="line">
            <a:avLst/>
          </a:prstGeom>
          <a:ln cap="flat">
            <a:solidFill>
              <a:schemeClr val="accent1"/>
            </a:solidFill>
            <a:round/>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B09DBBA-1389-40AE-89C8-E26343DBF215}"/>
              </a:ext>
            </a:extLst>
          </p:cNvPr>
          <p:cNvSpPr>
            <a:spLocks noGrp="1"/>
          </p:cNvSpPr>
          <p:nvPr>
            <p:ph type="title" hasCustomPrompt="1"/>
          </p:nvPr>
        </p:nvSpPr>
        <p:spPr>
          <a:xfrm>
            <a:off x="1055691" y="746438"/>
            <a:ext cx="10080620" cy="360000"/>
          </a:xfrm>
          <a:prstGeom prst="rect">
            <a:avLst/>
          </a:prstGeom>
        </p:spPr>
        <p:txBody>
          <a:bodyPr lIns="0" tIns="0" rIns="0" bIns="0" anchor="t">
            <a:noAutofit/>
          </a:bodyPr>
          <a:lstStyle>
            <a:lvl1pPr>
              <a:lnSpc>
                <a:spcPct val="100000"/>
              </a:lnSpc>
              <a:defRPr sz="1908" b="1"/>
            </a:lvl1pPr>
          </a:lstStyle>
          <a:p>
            <a:r>
              <a:rPr lang="fr-FR" noProof="0"/>
              <a:t>Titre de slide</a:t>
            </a:r>
          </a:p>
        </p:txBody>
      </p:sp>
      <p:grpSp>
        <p:nvGrpSpPr>
          <p:cNvPr id="10" name="Group 9">
            <a:extLst>
              <a:ext uri="{FF2B5EF4-FFF2-40B4-BE49-F238E27FC236}">
                <a16:creationId xmlns:a16="http://schemas.microsoft.com/office/drawing/2014/main" id="{67503CDD-6CF7-431D-BDFD-F7E4F0CBBA43}"/>
              </a:ext>
            </a:extLst>
          </p:cNvPr>
          <p:cNvGrpSpPr/>
          <p:nvPr/>
        </p:nvGrpSpPr>
        <p:grpSpPr>
          <a:xfrm>
            <a:off x="580257" y="814999"/>
            <a:ext cx="270334" cy="228942"/>
            <a:chOff x="5052510" y="-13119"/>
            <a:chExt cx="546136" cy="462515"/>
          </a:xfrm>
        </p:grpSpPr>
        <p:sp>
          <p:nvSpPr>
            <p:cNvPr id="11" name="Graphic 85">
              <a:extLst>
                <a:ext uri="{FF2B5EF4-FFF2-40B4-BE49-F238E27FC236}">
                  <a16:creationId xmlns:a16="http://schemas.microsoft.com/office/drawing/2014/main" id="{099B2403-935D-4EA7-82D7-A1FD4832B581}"/>
                </a:ext>
              </a:extLst>
            </p:cNvPr>
            <p:cNvSpPr/>
            <p:nvPr/>
          </p:nvSpPr>
          <p:spPr>
            <a:xfrm>
              <a:off x="5092752" y="-13119"/>
              <a:ext cx="505894" cy="104523"/>
            </a:xfrm>
            <a:custGeom>
              <a:avLst/>
              <a:gdLst>
                <a:gd name="connsiteX0" fmla="*/ 453633 w 505894"/>
                <a:gd name="connsiteY0" fmla="*/ 104523 h 104523"/>
                <a:gd name="connsiteX1" fmla="*/ 114976 w 505894"/>
                <a:gd name="connsiteY1" fmla="*/ 104523 h 104523"/>
                <a:gd name="connsiteX2" fmla="*/ 0 w 505894"/>
                <a:gd name="connsiteY2" fmla="*/ 0 h 104523"/>
                <a:gd name="connsiteX3" fmla="*/ 453633 w 505894"/>
                <a:gd name="connsiteY3" fmla="*/ 0 h 104523"/>
                <a:gd name="connsiteX4" fmla="*/ 505895 w 505894"/>
                <a:gd name="connsiteY4" fmla="*/ 52262 h 104523"/>
                <a:gd name="connsiteX5" fmla="*/ 453633 w 505894"/>
                <a:gd name="connsiteY5" fmla="*/ 104523 h 1045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5894" h="104523">
                  <a:moveTo>
                    <a:pt x="453633" y="104523"/>
                  </a:moveTo>
                  <a:lnTo>
                    <a:pt x="114976" y="104523"/>
                  </a:lnTo>
                  <a:lnTo>
                    <a:pt x="0" y="0"/>
                  </a:lnTo>
                  <a:lnTo>
                    <a:pt x="453633" y="0"/>
                  </a:lnTo>
                  <a:cubicBezTo>
                    <a:pt x="482377" y="0"/>
                    <a:pt x="505895" y="23518"/>
                    <a:pt x="505895" y="52262"/>
                  </a:cubicBezTo>
                  <a:cubicBezTo>
                    <a:pt x="505895" y="81528"/>
                    <a:pt x="482377" y="104523"/>
                    <a:pt x="453633" y="104523"/>
                  </a:cubicBezTo>
                </a:path>
              </a:pathLst>
            </a:custGeom>
            <a:solidFill>
              <a:schemeClr val="accent1"/>
            </a:solidFill>
            <a:ln w="5223" cap="flat">
              <a:noFill/>
              <a:prstDash val="solid"/>
              <a:miter/>
            </a:ln>
          </p:spPr>
          <p:txBody>
            <a:bodyPr rtlCol="0" anchor="ctr"/>
            <a:lstStyle/>
            <a:p>
              <a:endParaRPr lang="fr-FR" sz="1670" noProof="0"/>
            </a:p>
          </p:txBody>
        </p:sp>
        <p:sp>
          <p:nvSpPr>
            <p:cNvPr id="12" name="Graphic 85">
              <a:extLst>
                <a:ext uri="{FF2B5EF4-FFF2-40B4-BE49-F238E27FC236}">
                  <a16:creationId xmlns:a16="http://schemas.microsoft.com/office/drawing/2014/main" id="{4A66EB96-B8EA-41AB-9A1E-0172F29DCB13}"/>
                </a:ext>
              </a:extLst>
            </p:cNvPr>
            <p:cNvSpPr/>
            <p:nvPr/>
          </p:nvSpPr>
          <p:spPr>
            <a:xfrm>
              <a:off x="5067666" y="173454"/>
              <a:ext cx="460426" cy="104523"/>
            </a:xfrm>
            <a:custGeom>
              <a:avLst/>
              <a:gdLst>
                <a:gd name="connsiteX0" fmla="*/ 407643 w 460426"/>
                <a:gd name="connsiteY0" fmla="*/ 104523 h 104523"/>
                <a:gd name="connsiteX1" fmla="*/ 114976 w 460426"/>
                <a:gd name="connsiteY1" fmla="*/ 104523 h 104523"/>
                <a:gd name="connsiteX2" fmla="*/ 0 w 460426"/>
                <a:gd name="connsiteY2" fmla="*/ 0 h 104523"/>
                <a:gd name="connsiteX3" fmla="*/ 408165 w 460426"/>
                <a:gd name="connsiteY3" fmla="*/ 0 h 104523"/>
                <a:gd name="connsiteX4" fmla="*/ 460427 w 460426"/>
                <a:gd name="connsiteY4" fmla="*/ 52262 h 104523"/>
                <a:gd name="connsiteX5" fmla="*/ 407643 w 460426"/>
                <a:gd name="connsiteY5" fmla="*/ 104523 h 1045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0426" h="104523">
                  <a:moveTo>
                    <a:pt x="407643" y="104523"/>
                  </a:moveTo>
                  <a:lnTo>
                    <a:pt x="114976" y="104523"/>
                  </a:lnTo>
                  <a:lnTo>
                    <a:pt x="0" y="0"/>
                  </a:lnTo>
                  <a:lnTo>
                    <a:pt x="408165" y="0"/>
                  </a:lnTo>
                  <a:cubicBezTo>
                    <a:pt x="436909" y="0"/>
                    <a:pt x="460427" y="23518"/>
                    <a:pt x="460427" y="52262"/>
                  </a:cubicBezTo>
                  <a:cubicBezTo>
                    <a:pt x="459905" y="81006"/>
                    <a:pt x="436387" y="104523"/>
                    <a:pt x="407643" y="104523"/>
                  </a:cubicBezTo>
                </a:path>
              </a:pathLst>
            </a:custGeom>
            <a:solidFill>
              <a:schemeClr val="accent1"/>
            </a:solidFill>
            <a:ln w="5223" cap="flat">
              <a:noFill/>
              <a:prstDash val="solid"/>
              <a:miter/>
            </a:ln>
          </p:spPr>
          <p:txBody>
            <a:bodyPr rtlCol="0" anchor="ctr"/>
            <a:lstStyle/>
            <a:p>
              <a:endParaRPr lang="fr-FR" sz="1670" noProof="0"/>
            </a:p>
          </p:txBody>
        </p:sp>
        <p:sp>
          <p:nvSpPr>
            <p:cNvPr id="13" name="Graphic 85">
              <a:extLst>
                <a:ext uri="{FF2B5EF4-FFF2-40B4-BE49-F238E27FC236}">
                  <a16:creationId xmlns:a16="http://schemas.microsoft.com/office/drawing/2014/main" id="{D9D38D96-605C-4F3D-B017-AEE1B3786870}"/>
                </a:ext>
              </a:extLst>
            </p:cNvPr>
            <p:cNvSpPr/>
            <p:nvPr/>
          </p:nvSpPr>
          <p:spPr>
            <a:xfrm>
              <a:off x="5052510" y="344873"/>
              <a:ext cx="391964" cy="104523"/>
            </a:xfrm>
            <a:custGeom>
              <a:avLst/>
              <a:gdLst>
                <a:gd name="connsiteX0" fmla="*/ 339702 w 391964"/>
                <a:gd name="connsiteY0" fmla="*/ 104523 h 104523"/>
                <a:gd name="connsiteX1" fmla="*/ 114976 w 391964"/>
                <a:gd name="connsiteY1" fmla="*/ 104523 h 104523"/>
                <a:gd name="connsiteX2" fmla="*/ 0 w 391964"/>
                <a:gd name="connsiteY2" fmla="*/ 0 h 104523"/>
                <a:gd name="connsiteX3" fmla="*/ 339702 w 391964"/>
                <a:gd name="connsiteY3" fmla="*/ 0 h 104523"/>
                <a:gd name="connsiteX4" fmla="*/ 391964 w 391964"/>
                <a:gd name="connsiteY4" fmla="*/ 52262 h 104523"/>
                <a:gd name="connsiteX5" fmla="*/ 339702 w 391964"/>
                <a:gd name="connsiteY5" fmla="*/ 104523 h 1045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1964" h="104523">
                  <a:moveTo>
                    <a:pt x="339702" y="104523"/>
                  </a:moveTo>
                  <a:lnTo>
                    <a:pt x="114976" y="104523"/>
                  </a:lnTo>
                  <a:lnTo>
                    <a:pt x="0" y="0"/>
                  </a:lnTo>
                  <a:lnTo>
                    <a:pt x="339702" y="0"/>
                  </a:lnTo>
                  <a:cubicBezTo>
                    <a:pt x="368446" y="0"/>
                    <a:pt x="391964" y="23518"/>
                    <a:pt x="391964" y="52262"/>
                  </a:cubicBezTo>
                  <a:cubicBezTo>
                    <a:pt x="391964" y="81006"/>
                    <a:pt x="368446" y="104523"/>
                    <a:pt x="339702" y="104523"/>
                  </a:cubicBezTo>
                </a:path>
              </a:pathLst>
            </a:custGeom>
            <a:solidFill>
              <a:schemeClr val="accent1"/>
            </a:solidFill>
            <a:ln w="5223" cap="flat">
              <a:noFill/>
              <a:prstDash val="solid"/>
              <a:miter/>
            </a:ln>
          </p:spPr>
          <p:txBody>
            <a:bodyPr rtlCol="0" anchor="ctr"/>
            <a:lstStyle/>
            <a:p>
              <a:endParaRPr lang="fr-FR" sz="1670" noProof="0"/>
            </a:p>
          </p:txBody>
        </p:sp>
      </p:grpSp>
    </p:spTree>
    <p:extLst>
      <p:ext uri="{BB962C8B-B14F-4D97-AF65-F5344CB8AC3E}">
        <p14:creationId xmlns:p14="http://schemas.microsoft.com/office/powerpoint/2010/main" val="5695613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Texte 2 colonnes [B]">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CA7ED68D-6F9A-4480-BD6F-14C394199240}"/>
              </a:ext>
            </a:extLst>
          </p:cNvPr>
          <p:cNvSpPr/>
          <p:nvPr/>
        </p:nvSpPr>
        <p:spPr>
          <a:xfrm>
            <a:off x="6096000" y="0"/>
            <a:ext cx="6096000" cy="6858000"/>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670" noProof="0"/>
          </a:p>
        </p:txBody>
      </p:sp>
      <p:pic>
        <p:nvPicPr>
          <p:cNvPr id="4" name="Graphic 3">
            <a:extLst>
              <a:ext uri="{FF2B5EF4-FFF2-40B4-BE49-F238E27FC236}">
                <a16:creationId xmlns:a16="http://schemas.microsoft.com/office/drawing/2014/main" id="{004CA1A5-3B70-4E88-BCBA-58D429422E4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780629" y="463156"/>
            <a:ext cx="985680" cy="134254"/>
          </a:xfrm>
          <a:prstGeom prst="rect">
            <a:avLst/>
          </a:prstGeom>
        </p:spPr>
      </p:pic>
      <p:sp>
        <p:nvSpPr>
          <p:cNvPr id="6" name="TextBox 5">
            <a:extLst>
              <a:ext uri="{FF2B5EF4-FFF2-40B4-BE49-F238E27FC236}">
                <a16:creationId xmlns:a16="http://schemas.microsoft.com/office/drawing/2014/main" id="{26AB52B7-24E5-4C2F-B755-35C61C311DAD}"/>
              </a:ext>
            </a:extLst>
          </p:cNvPr>
          <p:cNvSpPr txBox="1"/>
          <p:nvPr/>
        </p:nvSpPr>
        <p:spPr>
          <a:xfrm>
            <a:off x="11602803" y="6256345"/>
            <a:ext cx="163506" cy="110030"/>
          </a:xfrm>
          <a:prstGeom prst="rect">
            <a:avLst/>
          </a:prstGeom>
          <a:noFill/>
        </p:spPr>
        <p:txBody>
          <a:bodyPr wrap="none" lIns="0" tIns="0" rIns="0" bIns="0" rtlCol="0">
            <a:spAutoFit/>
          </a:bodyPr>
          <a:lstStyle/>
          <a:p>
            <a:pPr algn="r"/>
            <a:fld id="{F29A7B74-24C6-4C1D-AC24-988B454BF4AA}" type="slidenum">
              <a:rPr lang="fr-FR" sz="715" noProof="0" smtClean="0">
                <a:solidFill>
                  <a:schemeClr val="tx1"/>
                </a:solidFill>
              </a:rPr>
              <a:pPr algn="r"/>
              <a:t>‹N°›</a:t>
            </a:fld>
            <a:endParaRPr lang="fr-FR" sz="715" noProof="0">
              <a:solidFill>
                <a:schemeClr val="tx1"/>
              </a:solidFill>
            </a:endParaRPr>
          </a:p>
        </p:txBody>
      </p:sp>
      <p:cxnSp>
        <p:nvCxnSpPr>
          <p:cNvPr id="7" name="Straight Connector 6">
            <a:extLst>
              <a:ext uri="{FF2B5EF4-FFF2-40B4-BE49-F238E27FC236}">
                <a16:creationId xmlns:a16="http://schemas.microsoft.com/office/drawing/2014/main" id="{282E5A9E-E516-48DA-B76A-4B17CC6B14DC}"/>
              </a:ext>
            </a:extLst>
          </p:cNvPr>
          <p:cNvCxnSpPr>
            <a:cxnSpLocks/>
          </p:cNvCxnSpPr>
          <p:nvPr/>
        </p:nvCxnSpPr>
        <p:spPr>
          <a:xfrm>
            <a:off x="11867999" y="6325594"/>
            <a:ext cx="324001" cy="0"/>
          </a:xfrm>
          <a:prstGeom prst="line">
            <a:avLst/>
          </a:prstGeom>
          <a:ln cap="flat">
            <a:solidFill>
              <a:schemeClr val="accent1"/>
            </a:solidFill>
            <a:round/>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B09DBBA-1389-40AE-89C8-E26343DBF215}"/>
              </a:ext>
            </a:extLst>
          </p:cNvPr>
          <p:cNvSpPr>
            <a:spLocks noGrp="1"/>
          </p:cNvSpPr>
          <p:nvPr>
            <p:ph type="title" hasCustomPrompt="1"/>
          </p:nvPr>
        </p:nvSpPr>
        <p:spPr>
          <a:xfrm>
            <a:off x="1055690" y="746438"/>
            <a:ext cx="4608000" cy="360000"/>
          </a:xfrm>
          <a:prstGeom prst="rect">
            <a:avLst/>
          </a:prstGeom>
        </p:spPr>
        <p:txBody>
          <a:bodyPr lIns="0" tIns="0" rIns="0" bIns="0" anchor="t">
            <a:noAutofit/>
          </a:bodyPr>
          <a:lstStyle>
            <a:lvl1pPr>
              <a:lnSpc>
                <a:spcPct val="100000"/>
              </a:lnSpc>
              <a:defRPr sz="1908" b="1"/>
            </a:lvl1pPr>
          </a:lstStyle>
          <a:p>
            <a:r>
              <a:rPr lang="fr-FR" noProof="0"/>
              <a:t>Titre de slide</a:t>
            </a:r>
          </a:p>
        </p:txBody>
      </p:sp>
      <p:grpSp>
        <p:nvGrpSpPr>
          <p:cNvPr id="13" name="Group 12">
            <a:extLst>
              <a:ext uri="{FF2B5EF4-FFF2-40B4-BE49-F238E27FC236}">
                <a16:creationId xmlns:a16="http://schemas.microsoft.com/office/drawing/2014/main" id="{B580FEE5-DFDB-4713-B767-BCD26FE981BA}"/>
              </a:ext>
            </a:extLst>
          </p:cNvPr>
          <p:cNvGrpSpPr/>
          <p:nvPr/>
        </p:nvGrpSpPr>
        <p:grpSpPr>
          <a:xfrm>
            <a:off x="580257" y="814999"/>
            <a:ext cx="270334" cy="228942"/>
            <a:chOff x="5052510" y="-13119"/>
            <a:chExt cx="546136" cy="462515"/>
          </a:xfrm>
        </p:grpSpPr>
        <p:sp>
          <p:nvSpPr>
            <p:cNvPr id="14" name="Graphic 85">
              <a:extLst>
                <a:ext uri="{FF2B5EF4-FFF2-40B4-BE49-F238E27FC236}">
                  <a16:creationId xmlns:a16="http://schemas.microsoft.com/office/drawing/2014/main" id="{86CEDBE7-C650-45DE-9E8E-DE112745DF03}"/>
                </a:ext>
              </a:extLst>
            </p:cNvPr>
            <p:cNvSpPr/>
            <p:nvPr/>
          </p:nvSpPr>
          <p:spPr>
            <a:xfrm>
              <a:off x="5092752" y="-13119"/>
              <a:ext cx="505894" cy="104523"/>
            </a:xfrm>
            <a:custGeom>
              <a:avLst/>
              <a:gdLst>
                <a:gd name="connsiteX0" fmla="*/ 453633 w 505894"/>
                <a:gd name="connsiteY0" fmla="*/ 104523 h 104523"/>
                <a:gd name="connsiteX1" fmla="*/ 114976 w 505894"/>
                <a:gd name="connsiteY1" fmla="*/ 104523 h 104523"/>
                <a:gd name="connsiteX2" fmla="*/ 0 w 505894"/>
                <a:gd name="connsiteY2" fmla="*/ 0 h 104523"/>
                <a:gd name="connsiteX3" fmla="*/ 453633 w 505894"/>
                <a:gd name="connsiteY3" fmla="*/ 0 h 104523"/>
                <a:gd name="connsiteX4" fmla="*/ 505895 w 505894"/>
                <a:gd name="connsiteY4" fmla="*/ 52262 h 104523"/>
                <a:gd name="connsiteX5" fmla="*/ 453633 w 505894"/>
                <a:gd name="connsiteY5" fmla="*/ 104523 h 1045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5894" h="104523">
                  <a:moveTo>
                    <a:pt x="453633" y="104523"/>
                  </a:moveTo>
                  <a:lnTo>
                    <a:pt x="114976" y="104523"/>
                  </a:lnTo>
                  <a:lnTo>
                    <a:pt x="0" y="0"/>
                  </a:lnTo>
                  <a:lnTo>
                    <a:pt x="453633" y="0"/>
                  </a:lnTo>
                  <a:cubicBezTo>
                    <a:pt x="482377" y="0"/>
                    <a:pt x="505895" y="23518"/>
                    <a:pt x="505895" y="52262"/>
                  </a:cubicBezTo>
                  <a:cubicBezTo>
                    <a:pt x="505895" y="81528"/>
                    <a:pt x="482377" y="104523"/>
                    <a:pt x="453633" y="104523"/>
                  </a:cubicBezTo>
                </a:path>
              </a:pathLst>
            </a:custGeom>
            <a:solidFill>
              <a:schemeClr val="accent1"/>
            </a:solidFill>
            <a:ln w="5223" cap="flat">
              <a:noFill/>
              <a:prstDash val="solid"/>
              <a:miter/>
            </a:ln>
          </p:spPr>
          <p:txBody>
            <a:bodyPr rtlCol="0" anchor="ctr"/>
            <a:lstStyle/>
            <a:p>
              <a:endParaRPr lang="fr-FR" sz="1670" noProof="0"/>
            </a:p>
          </p:txBody>
        </p:sp>
        <p:sp>
          <p:nvSpPr>
            <p:cNvPr id="15" name="Graphic 85">
              <a:extLst>
                <a:ext uri="{FF2B5EF4-FFF2-40B4-BE49-F238E27FC236}">
                  <a16:creationId xmlns:a16="http://schemas.microsoft.com/office/drawing/2014/main" id="{46F98606-6462-4893-85F8-6507271A18CC}"/>
                </a:ext>
              </a:extLst>
            </p:cNvPr>
            <p:cNvSpPr/>
            <p:nvPr/>
          </p:nvSpPr>
          <p:spPr>
            <a:xfrm>
              <a:off x="5067666" y="173454"/>
              <a:ext cx="460426" cy="104523"/>
            </a:xfrm>
            <a:custGeom>
              <a:avLst/>
              <a:gdLst>
                <a:gd name="connsiteX0" fmla="*/ 407643 w 460426"/>
                <a:gd name="connsiteY0" fmla="*/ 104523 h 104523"/>
                <a:gd name="connsiteX1" fmla="*/ 114976 w 460426"/>
                <a:gd name="connsiteY1" fmla="*/ 104523 h 104523"/>
                <a:gd name="connsiteX2" fmla="*/ 0 w 460426"/>
                <a:gd name="connsiteY2" fmla="*/ 0 h 104523"/>
                <a:gd name="connsiteX3" fmla="*/ 408165 w 460426"/>
                <a:gd name="connsiteY3" fmla="*/ 0 h 104523"/>
                <a:gd name="connsiteX4" fmla="*/ 460427 w 460426"/>
                <a:gd name="connsiteY4" fmla="*/ 52262 h 104523"/>
                <a:gd name="connsiteX5" fmla="*/ 407643 w 460426"/>
                <a:gd name="connsiteY5" fmla="*/ 104523 h 1045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0426" h="104523">
                  <a:moveTo>
                    <a:pt x="407643" y="104523"/>
                  </a:moveTo>
                  <a:lnTo>
                    <a:pt x="114976" y="104523"/>
                  </a:lnTo>
                  <a:lnTo>
                    <a:pt x="0" y="0"/>
                  </a:lnTo>
                  <a:lnTo>
                    <a:pt x="408165" y="0"/>
                  </a:lnTo>
                  <a:cubicBezTo>
                    <a:pt x="436909" y="0"/>
                    <a:pt x="460427" y="23518"/>
                    <a:pt x="460427" y="52262"/>
                  </a:cubicBezTo>
                  <a:cubicBezTo>
                    <a:pt x="459905" y="81006"/>
                    <a:pt x="436387" y="104523"/>
                    <a:pt x="407643" y="104523"/>
                  </a:cubicBezTo>
                </a:path>
              </a:pathLst>
            </a:custGeom>
            <a:solidFill>
              <a:schemeClr val="accent1"/>
            </a:solidFill>
            <a:ln w="5223" cap="flat">
              <a:noFill/>
              <a:prstDash val="solid"/>
              <a:miter/>
            </a:ln>
          </p:spPr>
          <p:txBody>
            <a:bodyPr rtlCol="0" anchor="ctr"/>
            <a:lstStyle/>
            <a:p>
              <a:endParaRPr lang="fr-FR" sz="1670" noProof="0"/>
            </a:p>
          </p:txBody>
        </p:sp>
        <p:sp>
          <p:nvSpPr>
            <p:cNvPr id="16" name="Graphic 85">
              <a:extLst>
                <a:ext uri="{FF2B5EF4-FFF2-40B4-BE49-F238E27FC236}">
                  <a16:creationId xmlns:a16="http://schemas.microsoft.com/office/drawing/2014/main" id="{72E8DE79-1423-47EE-99FD-47D0E97076D8}"/>
                </a:ext>
              </a:extLst>
            </p:cNvPr>
            <p:cNvSpPr/>
            <p:nvPr/>
          </p:nvSpPr>
          <p:spPr>
            <a:xfrm>
              <a:off x="5052510" y="344873"/>
              <a:ext cx="391964" cy="104523"/>
            </a:xfrm>
            <a:custGeom>
              <a:avLst/>
              <a:gdLst>
                <a:gd name="connsiteX0" fmla="*/ 339702 w 391964"/>
                <a:gd name="connsiteY0" fmla="*/ 104523 h 104523"/>
                <a:gd name="connsiteX1" fmla="*/ 114976 w 391964"/>
                <a:gd name="connsiteY1" fmla="*/ 104523 h 104523"/>
                <a:gd name="connsiteX2" fmla="*/ 0 w 391964"/>
                <a:gd name="connsiteY2" fmla="*/ 0 h 104523"/>
                <a:gd name="connsiteX3" fmla="*/ 339702 w 391964"/>
                <a:gd name="connsiteY3" fmla="*/ 0 h 104523"/>
                <a:gd name="connsiteX4" fmla="*/ 391964 w 391964"/>
                <a:gd name="connsiteY4" fmla="*/ 52262 h 104523"/>
                <a:gd name="connsiteX5" fmla="*/ 339702 w 391964"/>
                <a:gd name="connsiteY5" fmla="*/ 104523 h 1045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1964" h="104523">
                  <a:moveTo>
                    <a:pt x="339702" y="104523"/>
                  </a:moveTo>
                  <a:lnTo>
                    <a:pt x="114976" y="104523"/>
                  </a:lnTo>
                  <a:lnTo>
                    <a:pt x="0" y="0"/>
                  </a:lnTo>
                  <a:lnTo>
                    <a:pt x="339702" y="0"/>
                  </a:lnTo>
                  <a:cubicBezTo>
                    <a:pt x="368446" y="0"/>
                    <a:pt x="391964" y="23518"/>
                    <a:pt x="391964" y="52262"/>
                  </a:cubicBezTo>
                  <a:cubicBezTo>
                    <a:pt x="391964" y="81006"/>
                    <a:pt x="368446" y="104523"/>
                    <a:pt x="339702" y="104523"/>
                  </a:cubicBezTo>
                </a:path>
              </a:pathLst>
            </a:custGeom>
            <a:solidFill>
              <a:schemeClr val="accent1"/>
            </a:solidFill>
            <a:ln w="5223" cap="flat">
              <a:noFill/>
              <a:prstDash val="solid"/>
              <a:miter/>
            </a:ln>
          </p:spPr>
          <p:txBody>
            <a:bodyPr rtlCol="0" anchor="ctr"/>
            <a:lstStyle/>
            <a:p>
              <a:endParaRPr lang="fr-FR" sz="1670" noProof="0"/>
            </a:p>
          </p:txBody>
        </p:sp>
      </p:grpSp>
      <p:sp>
        <p:nvSpPr>
          <p:cNvPr id="17" name="Text Placeholder 4">
            <a:extLst>
              <a:ext uri="{FF2B5EF4-FFF2-40B4-BE49-F238E27FC236}">
                <a16:creationId xmlns:a16="http://schemas.microsoft.com/office/drawing/2014/main" id="{21BFB505-0204-4615-B3EE-C4A8B72F1455}"/>
              </a:ext>
            </a:extLst>
          </p:cNvPr>
          <p:cNvSpPr>
            <a:spLocks noGrp="1"/>
          </p:cNvSpPr>
          <p:nvPr>
            <p:ph type="body" sz="quarter" idx="12"/>
          </p:nvPr>
        </p:nvSpPr>
        <p:spPr>
          <a:xfrm>
            <a:off x="1055692" y="1435260"/>
            <a:ext cx="4607999" cy="4320000"/>
          </a:xfrm>
        </p:spPr>
        <p:txBody>
          <a:bodyPr>
            <a:noAutofit/>
          </a:bodyPr>
          <a:lstStyle>
            <a:lvl1pPr marL="0" indent="0">
              <a:lnSpc>
                <a:spcPct val="125000"/>
              </a:lnSpc>
              <a:buNone/>
              <a:defRPr sz="1431" b="0" cap="none" spc="0" baseline="0">
                <a:solidFill>
                  <a:schemeClr val="accent1"/>
                </a:solidFill>
              </a:defRPr>
            </a:lvl1pPr>
            <a:lvl2pPr marL="0" indent="0">
              <a:lnSpc>
                <a:spcPct val="125000"/>
              </a:lnSpc>
              <a:buNone/>
              <a:defRPr sz="1113" b="1">
                <a:solidFill>
                  <a:schemeClr val="accent3"/>
                </a:solidFill>
              </a:defRPr>
            </a:lvl2pPr>
            <a:lvl3pPr marL="0" indent="0">
              <a:lnSpc>
                <a:spcPct val="125000"/>
              </a:lnSpc>
              <a:buNone/>
              <a:defRPr sz="1113" b="0">
                <a:solidFill>
                  <a:schemeClr val="tx1"/>
                </a:solidFill>
              </a:defRPr>
            </a:lvl3pPr>
            <a:lvl4pPr marL="186043" indent="-186043">
              <a:lnSpc>
                <a:spcPct val="125000"/>
              </a:lnSpc>
              <a:buClr>
                <a:schemeClr val="accent1"/>
              </a:buClr>
              <a:buFont typeface="Arial" panose="020B0604020202020204" pitchFamily="34" charset="0"/>
              <a:buChar char="›"/>
              <a:defRPr>
                <a:solidFill>
                  <a:schemeClr val="tx1">
                    <a:lumMod val="75000"/>
                    <a:lumOff val="25000"/>
                  </a:schemeClr>
                </a:solidFill>
              </a:defRPr>
            </a:lvl4pPr>
            <a:lvl5pPr marL="343465" indent="-157421">
              <a:lnSpc>
                <a:spcPct val="125000"/>
              </a:lnSpc>
              <a:spcBef>
                <a:spcPts val="239"/>
              </a:spcBef>
              <a:buClrTx/>
              <a:buFont typeface="Wingdings" panose="05000000000000000000" pitchFamily="2" charset="2"/>
              <a:buChar char="§"/>
              <a:defRPr sz="954" i="0">
                <a:solidFill>
                  <a:schemeClr val="tx1">
                    <a:lumMod val="75000"/>
                    <a:lumOff val="25000"/>
                  </a:schemeClr>
                </a:solidFill>
              </a:defRPr>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19" name="Text Placeholder 4">
            <a:extLst>
              <a:ext uri="{FF2B5EF4-FFF2-40B4-BE49-F238E27FC236}">
                <a16:creationId xmlns:a16="http://schemas.microsoft.com/office/drawing/2014/main" id="{D5522DA2-1BAE-4B16-BDC2-43DA7F12A799}"/>
              </a:ext>
            </a:extLst>
          </p:cNvPr>
          <p:cNvSpPr>
            <a:spLocks noGrp="1"/>
          </p:cNvSpPr>
          <p:nvPr>
            <p:ph type="body" sz="quarter" idx="13"/>
          </p:nvPr>
        </p:nvSpPr>
        <p:spPr>
          <a:xfrm>
            <a:off x="6528311" y="1435260"/>
            <a:ext cx="4607999" cy="4320000"/>
          </a:xfrm>
        </p:spPr>
        <p:txBody>
          <a:bodyPr>
            <a:noAutofit/>
          </a:bodyPr>
          <a:lstStyle>
            <a:lvl1pPr marL="0" indent="0">
              <a:lnSpc>
                <a:spcPct val="125000"/>
              </a:lnSpc>
              <a:buNone/>
              <a:defRPr sz="1431" b="0" cap="none" spc="0" baseline="0">
                <a:solidFill>
                  <a:schemeClr val="accent1"/>
                </a:solidFill>
              </a:defRPr>
            </a:lvl1pPr>
            <a:lvl2pPr marL="0" indent="0">
              <a:lnSpc>
                <a:spcPct val="125000"/>
              </a:lnSpc>
              <a:buNone/>
              <a:defRPr sz="1113" b="1">
                <a:solidFill>
                  <a:schemeClr val="accent3"/>
                </a:solidFill>
              </a:defRPr>
            </a:lvl2pPr>
            <a:lvl3pPr marL="0" indent="0">
              <a:lnSpc>
                <a:spcPct val="125000"/>
              </a:lnSpc>
              <a:buNone/>
              <a:defRPr sz="1113" b="0">
                <a:solidFill>
                  <a:schemeClr val="tx1"/>
                </a:solidFill>
              </a:defRPr>
            </a:lvl3pPr>
            <a:lvl4pPr marL="186043" indent="-186043">
              <a:lnSpc>
                <a:spcPct val="125000"/>
              </a:lnSpc>
              <a:buClr>
                <a:schemeClr val="accent1"/>
              </a:buClr>
              <a:buFont typeface="Arial" panose="020B0604020202020204" pitchFamily="34" charset="0"/>
              <a:buChar char="›"/>
              <a:defRPr>
                <a:solidFill>
                  <a:schemeClr val="tx1">
                    <a:lumMod val="75000"/>
                    <a:lumOff val="25000"/>
                  </a:schemeClr>
                </a:solidFill>
              </a:defRPr>
            </a:lvl4pPr>
            <a:lvl5pPr marL="343465" indent="-157421">
              <a:lnSpc>
                <a:spcPct val="125000"/>
              </a:lnSpc>
              <a:spcBef>
                <a:spcPts val="239"/>
              </a:spcBef>
              <a:buClrTx/>
              <a:buFont typeface="Wingdings" panose="05000000000000000000" pitchFamily="2" charset="2"/>
              <a:buChar char="§"/>
              <a:defRPr sz="954" i="0">
                <a:solidFill>
                  <a:schemeClr val="tx1">
                    <a:lumMod val="75000"/>
                    <a:lumOff val="25000"/>
                  </a:schemeClr>
                </a:solidFill>
              </a:defRPr>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Tree>
    <p:extLst>
      <p:ext uri="{BB962C8B-B14F-4D97-AF65-F5344CB8AC3E}">
        <p14:creationId xmlns:p14="http://schemas.microsoft.com/office/powerpoint/2010/main" val="31386052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Dispositif (6 personnes)">
    <p:spTree>
      <p:nvGrpSpPr>
        <p:cNvPr id="1" name=""/>
        <p:cNvGrpSpPr/>
        <p:nvPr/>
      </p:nvGrpSpPr>
      <p:grpSpPr>
        <a:xfrm>
          <a:off x="0" y="0"/>
          <a:ext cx="0" cy="0"/>
          <a:chOff x="0" y="0"/>
          <a:chExt cx="0" cy="0"/>
        </a:xfrm>
      </p:grpSpPr>
      <p:pic>
        <p:nvPicPr>
          <p:cNvPr id="4" name="Graphic 3">
            <a:extLst>
              <a:ext uri="{FF2B5EF4-FFF2-40B4-BE49-F238E27FC236}">
                <a16:creationId xmlns:a16="http://schemas.microsoft.com/office/drawing/2014/main" id="{004CA1A5-3B70-4E88-BCBA-58D429422E4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780629" y="463156"/>
            <a:ext cx="985680" cy="134254"/>
          </a:xfrm>
          <a:prstGeom prst="rect">
            <a:avLst/>
          </a:prstGeom>
        </p:spPr>
      </p:pic>
      <p:sp>
        <p:nvSpPr>
          <p:cNvPr id="6" name="TextBox 5">
            <a:extLst>
              <a:ext uri="{FF2B5EF4-FFF2-40B4-BE49-F238E27FC236}">
                <a16:creationId xmlns:a16="http://schemas.microsoft.com/office/drawing/2014/main" id="{26AB52B7-24E5-4C2F-B755-35C61C311DAD}"/>
              </a:ext>
            </a:extLst>
          </p:cNvPr>
          <p:cNvSpPr txBox="1"/>
          <p:nvPr/>
        </p:nvSpPr>
        <p:spPr>
          <a:xfrm>
            <a:off x="11602803" y="6256345"/>
            <a:ext cx="163506" cy="110030"/>
          </a:xfrm>
          <a:prstGeom prst="rect">
            <a:avLst/>
          </a:prstGeom>
          <a:noFill/>
        </p:spPr>
        <p:txBody>
          <a:bodyPr wrap="none" lIns="0" tIns="0" rIns="0" bIns="0" rtlCol="0">
            <a:spAutoFit/>
          </a:bodyPr>
          <a:lstStyle/>
          <a:p>
            <a:pPr algn="r"/>
            <a:fld id="{F29A7B74-24C6-4C1D-AC24-988B454BF4AA}" type="slidenum">
              <a:rPr lang="fr-FR" sz="715" noProof="0" smtClean="0">
                <a:solidFill>
                  <a:schemeClr val="tx1"/>
                </a:solidFill>
              </a:rPr>
              <a:pPr algn="r"/>
              <a:t>‹N°›</a:t>
            </a:fld>
            <a:endParaRPr lang="fr-FR" sz="715" noProof="0">
              <a:solidFill>
                <a:schemeClr val="tx1"/>
              </a:solidFill>
            </a:endParaRPr>
          </a:p>
        </p:txBody>
      </p:sp>
      <p:cxnSp>
        <p:nvCxnSpPr>
          <p:cNvPr id="7" name="Straight Connector 6">
            <a:extLst>
              <a:ext uri="{FF2B5EF4-FFF2-40B4-BE49-F238E27FC236}">
                <a16:creationId xmlns:a16="http://schemas.microsoft.com/office/drawing/2014/main" id="{282E5A9E-E516-48DA-B76A-4B17CC6B14DC}"/>
              </a:ext>
            </a:extLst>
          </p:cNvPr>
          <p:cNvCxnSpPr>
            <a:cxnSpLocks/>
          </p:cNvCxnSpPr>
          <p:nvPr/>
        </p:nvCxnSpPr>
        <p:spPr>
          <a:xfrm>
            <a:off x="11867999" y="6325594"/>
            <a:ext cx="324001" cy="0"/>
          </a:xfrm>
          <a:prstGeom prst="line">
            <a:avLst/>
          </a:prstGeom>
          <a:ln cap="flat">
            <a:solidFill>
              <a:schemeClr val="accent1"/>
            </a:solidFill>
            <a:round/>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B09DBBA-1389-40AE-89C8-E26343DBF215}"/>
              </a:ext>
            </a:extLst>
          </p:cNvPr>
          <p:cNvSpPr>
            <a:spLocks noGrp="1"/>
          </p:cNvSpPr>
          <p:nvPr>
            <p:ph type="title" hasCustomPrompt="1"/>
          </p:nvPr>
        </p:nvSpPr>
        <p:spPr>
          <a:xfrm>
            <a:off x="1055691" y="746438"/>
            <a:ext cx="10080620" cy="360000"/>
          </a:xfrm>
          <a:prstGeom prst="rect">
            <a:avLst/>
          </a:prstGeom>
        </p:spPr>
        <p:txBody>
          <a:bodyPr lIns="0" tIns="0" rIns="0" bIns="0" anchor="t">
            <a:noAutofit/>
          </a:bodyPr>
          <a:lstStyle>
            <a:lvl1pPr>
              <a:lnSpc>
                <a:spcPct val="100000"/>
              </a:lnSpc>
              <a:defRPr sz="1908" b="1"/>
            </a:lvl1pPr>
          </a:lstStyle>
          <a:p>
            <a:r>
              <a:rPr lang="fr-FR" noProof="0"/>
              <a:t>Titre de slide</a:t>
            </a:r>
          </a:p>
        </p:txBody>
      </p:sp>
      <p:sp>
        <p:nvSpPr>
          <p:cNvPr id="134" name="Text Placeholder 133">
            <a:extLst>
              <a:ext uri="{FF2B5EF4-FFF2-40B4-BE49-F238E27FC236}">
                <a16:creationId xmlns:a16="http://schemas.microsoft.com/office/drawing/2014/main" id="{F607BD87-CC07-4C89-B48F-80B7A657159F}"/>
              </a:ext>
            </a:extLst>
          </p:cNvPr>
          <p:cNvSpPr>
            <a:spLocks noGrp="1"/>
          </p:cNvSpPr>
          <p:nvPr>
            <p:ph type="body" sz="quarter" idx="15" hasCustomPrompt="1"/>
          </p:nvPr>
        </p:nvSpPr>
        <p:spPr>
          <a:xfrm>
            <a:off x="689931" y="1578192"/>
            <a:ext cx="2653863" cy="864000"/>
          </a:xfrm>
          <a:custGeom>
            <a:avLst/>
            <a:gdLst>
              <a:gd name="connsiteX0" fmla="*/ 432000 w 2653863"/>
              <a:gd name="connsiteY0" fmla="*/ 0 h 864000"/>
              <a:gd name="connsiteX1" fmla="*/ 2193782 w 2653863"/>
              <a:gd name="connsiteY1" fmla="*/ 0 h 864000"/>
              <a:gd name="connsiteX2" fmla="*/ 2653863 w 2653863"/>
              <a:gd name="connsiteY2" fmla="*/ 864000 h 864000"/>
              <a:gd name="connsiteX3" fmla="*/ 432000 w 2653863"/>
              <a:gd name="connsiteY3" fmla="*/ 864000 h 864000"/>
              <a:gd name="connsiteX4" fmla="*/ 0 w 2653863"/>
              <a:gd name="connsiteY4" fmla="*/ 432000 h 864000"/>
              <a:gd name="connsiteX5" fmla="*/ 432000 w 2653863"/>
              <a:gd name="connsiteY5" fmla="*/ 0 h 86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53863" h="864000">
                <a:moveTo>
                  <a:pt x="432000" y="0"/>
                </a:moveTo>
                <a:lnTo>
                  <a:pt x="2193782" y="0"/>
                </a:lnTo>
                <a:lnTo>
                  <a:pt x="2653863" y="864000"/>
                </a:lnTo>
                <a:lnTo>
                  <a:pt x="432000" y="864000"/>
                </a:lnTo>
                <a:cubicBezTo>
                  <a:pt x="193413" y="864000"/>
                  <a:pt x="0" y="670587"/>
                  <a:pt x="0" y="432000"/>
                </a:cubicBezTo>
                <a:cubicBezTo>
                  <a:pt x="0" y="193413"/>
                  <a:pt x="193413" y="0"/>
                  <a:pt x="432000" y="0"/>
                </a:cubicBezTo>
                <a:close/>
              </a:path>
            </a:pathLst>
          </a:custGeom>
          <a:solidFill>
            <a:schemeClr val="bg1"/>
          </a:solidFill>
          <a:effectLst>
            <a:outerShdw blurRad="254000" algn="ctr" rotWithShape="0">
              <a:prstClr val="black">
                <a:alpha val="15000"/>
              </a:prstClr>
            </a:outerShdw>
          </a:effectLst>
        </p:spPr>
        <p:txBody>
          <a:bodyPr wrap="square" lIns="360000" tIns="180000" rIns="180000" bIns="180000" anchor="ctr">
            <a:noAutofit/>
          </a:bodyPr>
          <a:lstStyle>
            <a:lvl1pPr marL="0" indent="0" algn="l">
              <a:spcBef>
                <a:spcPts val="318"/>
              </a:spcBef>
              <a:buNone/>
              <a:defRPr sz="1113" b="1">
                <a:solidFill>
                  <a:schemeClr val="accent1"/>
                </a:solidFill>
              </a:defRPr>
            </a:lvl1pPr>
            <a:lvl2pPr marL="0" indent="0">
              <a:spcBef>
                <a:spcPts val="318"/>
              </a:spcBef>
              <a:buNone/>
              <a:defRPr sz="636" i="1">
                <a:solidFill>
                  <a:schemeClr val="tx1">
                    <a:lumMod val="75000"/>
                    <a:lumOff val="25000"/>
                  </a:schemeClr>
                </a:solidFill>
              </a:defRPr>
            </a:lvl2pPr>
            <a:lvl3pPr marL="727000" indent="0">
              <a:buNone/>
              <a:defRPr/>
            </a:lvl3pPr>
            <a:lvl4pPr marL="1090501" indent="0">
              <a:buNone/>
              <a:defRPr/>
            </a:lvl4pPr>
            <a:lvl5pPr marL="1454002" indent="0">
              <a:buNone/>
              <a:defRPr/>
            </a:lvl5pPr>
          </a:lstStyle>
          <a:p>
            <a:pPr lvl="0"/>
            <a:r>
              <a:rPr lang="fr-FR" noProof="0"/>
              <a:t>Intitulé de poste</a:t>
            </a:r>
          </a:p>
          <a:p>
            <a:pPr lvl="1"/>
            <a:r>
              <a:rPr lang="fr-FR" noProof="0"/>
              <a:t>Taux d’intervention</a:t>
            </a:r>
          </a:p>
        </p:txBody>
      </p:sp>
      <p:sp>
        <p:nvSpPr>
          <p:cNvPr id="141" name="Text Placeholder 140">
            <a:extLst>
              <a:ext uri="{FF2B5EF4-FFF2-40B4-BE49-F238E27FC236}">
                <a16:creationId xmlns:a16="http://schemas.microsoft.com/office/drawing/2014/main" id="{3929E3A0-738A-46AD-8399-76CDEE5A90B1}"/>
              </a:ext>
            </a:extLst>
          </p:cNvPr>
          <p:cNvSpPr>
            <a:spLocks noGrp="1"/>
          </p:cNvSpPr>
          <p:nvPr>
            <p:ph type="body" sz="quarter" idx="17" hasCustomPrompt="1"/>
          </p:nvPr>
        </p:nvSpPr>
        <p:spPr>
          <a:xfrm>
            <a:off x="4404231" y="1578192"/>
            <a:ext cx="2653863" cy="864000"/>
          </a:xfrm>
          <a:custGeom>
            <a:avLst/>
            <a:gdLst>
              <a:gd name="connsiteX0" fmla="*/ 432000 w 2653863"/>
              <a:gd name="connsiteY0" fmla="*/ 0 h 864000"/>
              <a:gd name="connsiteX1" fmla="*/ 2193782 w 2653863"/>
              <a:gd name="connsiteY1" fmla="*/ 0 h 864000"/>
              <a:gd name="connsiteX2" fmla="*/ 2653863 w 2653863"/>
              <a:gd name="connsiteY2" fmla="*/ 864000 h 864000"/>
              <a:gd name="connsiteX3" fmla="*/ 432000 w 2653863"/>
              <a:gd name="connsiteY3" fmla="*/ 864000 h 864000"/>
              <a:gd name="connsiteX4" fmla="*/ 0 w 2653863"/>
              <a:gd name="connsiteY4" fmla="*/ 432000 h 864000"/>
              <a:gd name="connsiteX5" fmla="*/ 432000 w 2653863"/>
              <a:gd name="connsiteY5" fmla="*/ 0 h 86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53863" h="864000">
                <a:moveTo>
                  <a:pt x="432000" y="0"/>
                </a:moveTo>
                <a:lnTo>
                  <a:pt x="2193782" y="0"/>
                </a:lnTo>
                <a:lnTo>
                  <a:pt x="2653863" y="864000"/>
                </a:lnTo>
                <a:lnTo>
                  <a:pt x="432000" y="864000"/>
                </a:lnTo>
                <a:cubicBezTo>
                  <a:pt x="193413" y="864000"/>
                  <a:pt x="0" y="670587"/>
                  <a:pt x="0" y="432000"/>
                </a:cubicBezTo>
                <a:cubicBezTo>
                  <a:pt x="0" y="193413"/>
                  <a:pt x="193413" y="0"/>
                  <a:pt x="432000" y="0"/>
                </a:cubicBezTo>
                <a:close/>
              </a:path>
            </a:pathLst>
          </a:custGeom>
          <a:solidFill>
            <a:schemeClr val="bg1"/>
          </a:solidFill>
          <a:effectLst>
            <a:outerShdw blurRad="254000" algn="ctr" rotWithShape="0">
              <a:prstClr val="black">
                <a:alpha val="15000"/>
              </a:prstClr>
            </a:outerShdw>
          </a:effectLst>
        </p:spPr>
        <p:txBody>
          <a:bodyPr wrap="square" lIns="360000" tIns="180000" rIns="180000" bIns="180000" anchor="ctr">
            <a:noAutofit/>
          </a:bodyPr>
          <a:lstStyle>
            <a:lvl1pPr marL="0" indent="0" algn="l">
              <a:spcBef>
                <a:spcPts val="318"/>
              </a:spcBef>
              <a:buNone/>
              <a:defRPr sz="1113" b="1">
                <a:solidFill>
                  <a:schemeClr val="accent1"/>
                </a:solidFill>
              </a:defRPr>
            </a:lvl1pPr>
            <a:lvl2pPr marL="0" indent="0">
              <a:spcBef>
                <a:spcPts val="318"/>
              </a:spcBef>
              <a:buNone/>
              <a:defRPr sz="636" i="1">
                <a:solidFill>
                  <a:schemeClr val="tx1">
                    <a:lumMod val="75000"/>
                    <a:lumOff val="25000"/>
                  </a:schemeClr>
                </a:solidFill>
              </a:defRPr>
            </a:lvl2pPr>
            <a:lvl3pPr marL="727000" indent="0">
              <a:buNone/>
              <a:defRPr/>
            </a:lvl3pPr>
            <a:lvl4pPr marL="1090501" indent="0">
              <a:buNone/>
              <a:defRPr/>
            </a:lvl4pPr>
            <a:lvl5pPr marL="1454002" indent="0">
              <a:buNone/>
              <a:defRPr/>
            </a:lvl5pPr>
          </a:lstStyle>
          <a:p>
            <a:pPr lvl="0"/>
            <a:r>
              <a:rPr lang="fr-FR" noProof="0"/>
              <a:t>Intitulé de poste</a:t>
            </a:r>
          </a:p>
          <a:p>
            <a:pPr lvl="1"/>
            <a:r>
              <a:rPr lang="fr-FR" noProof="0"/>
              <a:t>Taux d’intervention</a:t>
            </a:r>
          </a:p>
        </p:txBody>
      </p:sp>
      <p:sp>
        <p:nvSpPr>
          <p:cNvPr id="144" name="Text Placeholder 143">
            <a:extLst>
              <a:ext uri="{FF2B5EF4-FFF2-40B4-BE49-F238E27FC236}">
                <a16:creationId xmlns:a16="http://schemas.microsoft.com/office/drawing/2014/main" id="{E7AEFF69-61CC-4D23-AE9A-D58409529B0A}"/>
              </a:ext>
            </a:extLst>
          </p:cNvPr>
          <p:cNvSpPr>
            <a:spLocks noGrp="1"/>
          </p:cNvSpPr>
          <p:nvPr>
            <p:ph type="body" sz="quarter" idx="19" hasCustomPrompt="1"/>
          </p:nvPr>
        </p:nvSpPr>
        <p:spPr>
          <a:xfrm>
            <a:off x="8118071" y="1578192"/>
            <a:ext cx="2653863" cy="864000"/>
          </a:xfrm>
          <a:custGeom>
            <a:avLst/>
            <a:gdLst>
              <a:gd name="connsiteX0" fmla="*/ 432000 w 2653863"/>
              <a:gd name="connsiteY0" fmla="*/ 0 h 864000"/>
              <a:gd name="connsiteX1" fmla="*/ 2193782 w 2653863"/>
              <a:gd name="connsiteY1" fmla="*/ 0 h 864000"/>
              <a:gd name="connsiteX2" fmla="*/ 2653863 w 2653863"/>
              <a:gd name="connsiteY2" fmla="*/ 864000 h 864000"/>
              <a:gd name="connsiteX3" fmla="*/ 432000 w 2653863"/>
              <a:gd name="connsiteY3" fmla="*/ 864000 h 864000"/>
              <a:gd name="connsiteX4" fmla="*/ 0 w 2653863"/>
              <a:gd name="connsiteY4" fmla="*/ 432000 h 864000"/>
              <a:gd name="connsiteX5" fmla="*/ 432000 w 2653863"/>
              <a:gd name="connsiteY5" fmla="*/ 0 h 86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53863" h="864000">
                <a:moveTo>
                  <a:pt x="432000" y="0"/>
                </a:moveTo>
                <a:lnTo>
                  <a:pt x="2193782" y="0"/>
                </a:lnTo>
                <a:lnTo>
                  <a:pt x="2653863" y="864000"/>
                </a:lnTo>
                <a:lnTo>
                  <a:pt x="432000" y="864000"/>
                </a:lnTo>
                <a:cubicBezTo>
                  <a:pt x="193413" y="864000"/>
                  <a:pt x="0" y="670587"/>
                  <a:pt x="0" y="432000"/>
                </a:cubicBezTo>
                <a:cubicBezTo>
                  <a:pt x="0" y="193413"/>
                  <a:pt x="193413" y="0"/>
                  <a:pt x="432000" y="0"/>
                </a:cubicBezTo>
                <a:close/>
              </a:path>
            </a:pathLst>
          </a:custGeom>
          <a:solidFill>
            <a:schemeClr val="bg1"/>
          </a:solidFill>
          <a:effectLst>
            <a:outerShdw blurRad="254000" algn="ctr" rotWithShape="0">
              <a:prstClr val="black">
                <a:alpha val="15000"/>
              </a:prstClr>
            </a:outerShdw>
          </a:effectLst>
        </p:spPr>
        <p:txBody>
          <a:bodyPr wrap="square" lIns="360000" tIns="180000" rIns="180000" bIns="180000" anchor="ctr">
            <a:noAutofit/>
          </a:bodyPr>
          <a:lstStyle>
            <a:lvl1pPr marL="0" indent="0" algn="l">
              <a:spcBef>
                <a:spcPts val="318"/>
              </a:spcBef>
              <a:buNone/>
              <a:defRPr sz="1113" b="1">
                <a:solidFill>
                  <a:schemeClr val="accent1"/>
                </a:solidFill>
              </a:defRPr>
            </a:lvl1pPr>
            <a:lvl2pPr marL="0" indent="0">
              <a:spcBef>
                <a:spcPts val="318"/>
              </a:spcBef>
              <a:buNone/>
              <a:defRPr sz="636" i="1">
                <a:solidFill>
                  <a:schemeClr val="tx1">
                    <a:lumMod val="75000"/>
                    <a:lumOff val="25000"/>
                  </a:schemeClr>
                </a:solidFill>
              </a:defRPr>
            </a:lvl2pPr>
            <a:lvl3pPr marL="727000" indent="0">
              <a:buNone/>
              <a:defRPr/>
            </a:lvl3pPr>
            <a:lvl4pPr marL="1090501" indent="0">
              <a:buNone/>
              <a:defRPr/>
            </a:lvl4pPr>
            <a:lvl5pPr marL="1454002" indent="0">
              <a:buNone/>
              <a:defRPr/>
            </a:lvl5pPr>
          </a:lstStyle>
          <a:p>
            <a:pPr lvl="0"/>
            <a:r>
              <a:rPr lang="fr-FR" noProof="0"/>
              <a:t>Intitulé de poste</a:t>
            </a:r>
          </a:p>
          <a:p>
            <a:pPr lvl="1"/>
            <a:r>
              <a:rPr lang="fr-FR" noProof="0"/>
              <a:t>Taux d’intervention</a:t>
            </a:r>
          </a:p>
        </p:txBody>
      </p:sp>
      <p:sp>
        <p:nvSpPr>
          <p:cNvPr id="158" name="Text Placeholder 157">
            <a:extLst>
              <a:ext uri="{FF2B5EF4-FFF2-40B4-BE49-F238E27FC236}">
                <a16:creationId xmlns:a16="http://schemas.microsoft.com/office/drawing/2014/main" id="{DB432FD6-F448-4D09-ACC4-CC186BEA503C}"/>
              </a:ext>
            </a:extLst>
          </p:cNvPr>
          <p:cNvSpPr>
            <a:spLocks noGrp="1"/>
          </p:cNvSpPr>
          <p:nvPr>
            <p:ph type="body" sz="quarter" idx="30" hasCustomPrompt="1"/>
          </p:nvPr>
        </p:nvSpPr>
        <p:spPr>
          <a:xfrm>
            <a:off x="689931" y="3945472"/>
            <a:ext cx="2653863" cy="864000"/>
          </a:xfrm>
          <a:custGeom>
            <a:avLst/>
            <a:gdLst>
              <a:gd name="connsiteX0" fmla="*/ 432000 w 2653863"/>
              <a:gd name="connsiteY0" fmla="*/ 0 h 864000"/>
              <a:gd name="connsiteX1" fmla="*/ 2193782 w 2653863"/>
              <a:gd name="connsiteY1" fmla="*/ 0 h 864000"/>
              <a:gd name="connsiteX2" fmla="*/ 2653863 w 2653863"/>
              <a:gd name="connsiteY2" fmla="*/ 864000 h 864000"/>
              <a:gd name="connsiteX3" fmla="*/ 432000 w 2653863"/>
              <a:gd name="connsiteY3" fmla="*/ 864000 h 864000"/>
              <a:gd name="connsiteX4" fmla="*/ 0 w 2653863"/>
              <a:gd name="connsiteY4" fmla="*/ 432000 h 864000"/>
              <a:gd name="connsiteX5" fmla="*/ 432000 w 2653863"/>
              <a:gd name="connsiteY5" fmla="*/ 0 h 86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53863" h="864000">
                <a:moveTo>
                  <a:pt x="432000" y="0"/>
                </a:moveTo>
                <a:lnTo>
                  <a:pt x="2193782" y="0"/>
                </a:lnTo>
                <a:lnTo>
                  <a:pt x="2653863" y="864000"/>
                </a:lnTo>
                <a:lnTo>
                  <a:pt x="432000" y="864000"/>
                </a:lnTo>
                <a:cubicBezTo>
                  <a:pt x="193413" y="864000"/>
                  <a:pt x="0" y="670587"/>
                  <a:pt x="0" y="432000"/>
                </a:cubicBezTo>
                <a:cubicBezTo>
                  <a:pt x="0" y="193413"/>
                  <a:pt x="193413" y="0"/>
                  <a:pt x="432000" y="0"/>
                </a:cubicBezTo>
                <a:close/>
              </a:path>
            </a:pathLst>
          </a:custGeom>
          <a:solidFill>
            <a:schemeClr val="bg1"/>
          </a:solidFill>
          <a:effectLst>
            <a:outerShdw blurRad="254000" algn="ctr" rotWithShape="0">
              <a:prstClr val="black">
                <a:alpha val="15000"/>
              </a:prstClr>
            </a:outerShdw>
          </a:effectLst>
        </p:spPr>
        <p:txBody>
          <a:bodyPr wrap="square" lIns="360000" tIns="180000" rIns="180000" bIns="180000" anchor="ctr">
            <a:noAutofit/>
          </a:bodyPr>
          <a:lstStyle>
            <a:lvl1pPr marL="0" indent="0" algn="l">
              <a:spcBef>
                <a:spcPts val="318"/>
              </a:spcBef>
              <a:buNone/>
              <a:defRPr sz="1113" b="1">
                <a:solidFill>
                  <a:schemeClr val="accent1"/>
                </a:solidFill>
              </a:defRPr>
            </a:lvl1pPr>
            <a:lvl2pPr marL="0" indent="0">
              <a:spcBef>
                <a:spcPts val="318"/>
              </a:spcBef>
              <a:buNone/>
              <a:defRPr sz="636" i="1">
                <a:solidFill>
                  <a:schemeClr val="tx1">
                    <a:lumMod val="75000"/>
                    <a:lumOff val="25000"/>
                  </a:schemeClr>
                </a:solidFill>
              </a:defRPr>
            </a:lvl2pPr>
            <a:lvl3pPr marL="727000" indent="0">
              <a:buNone/>
              <a:defRPr/>
            </a:lvl3pPr>
            <a:lvl4pPr marL="1090501" indent="0">
              <a:buNone/>
              <a:defRPr/>
            </a:lvl4pPr>
            <a:lvl5pPr marL="1454002" indent="0">
              <a:buNone/>
              <a:defRPr/>
            </a:lvl5pPr>
          </a:lstStyle>
          <a:p>
            <a:pPr lvl="0"/>
            <a:r>
              <a:rPr lang="fr-FR" noProof="0"/>
              <a:t>Intitulé de poste</a:t>
            </a:r>
          </a:p>
          <a:p>
            <a:pPr lvl="1"/>
            <a:r>
              <a:rPr lang="fr-FR" noProof="0"/>
              <a:t>Taux d’intervention</a:t>
            </a:r>
          </a:p>
        </p:txBody>
      </p:sp>
      <p:sp>
        <p:nvSpPr>
          <p:cNvPr id="160" name="Text Placeholder 159">
            <a:extLst>
              <a:ext uri="{FF2B5EF4-FFF2-40B4-BE49-F238E27FC236}">
                <a16:creationId xmlns:a16="http://schemas.microsoft.com/office/drawing/2014/main" id="{248D1A79-E06A-4F05-9FB2-F8E54BCD6A6A}"/>
              </a:ext>
            </a:extLst>
          </p:cNvPr>
          <p:cNvSpPr>
            <a:spLocks noGrp="1"/>
          </p:cNvSpPr>
          <p:nvPr>
            <p:ph type="body" sz="quarter" idx="32" hasCustomPrompt="1"/>
          </p:nvPr>
        </p:nvSpPr>
        <p:spPr>
          <a:xfrm>
            <a:off x="4404231" y="3945472"/>
            <a:ext cx="2653863" cy="864000"/>
          </a:xfrm>
          <a:custGeom>
            <a:avLst/>
            <a:gdLst>
              <a:gd name="connsiteX0" fmla="*/ 432000 w 2653863"/>
              <a:gd name="connsiteY0" fmla="*/ 0 h 864000"/>
              <a:gd name="connsiteX1" fmla="*/ 2193782 w 2653863"/>
              <a:gd name="connsiteY1" fmla="*/ 0 h 864000"/>
              <a:gd name="connsiteX2" fmla="*/ 2653863 w 2653863"/>
              <a:gd name="connsiteY2" fmla="*/ 864000 h 864000"/>
              <a:gd name="connsiteX3" fmla="*/ 432000 w 2653863"/>
              <a:gd name="connsiteY3" fmla="*/ 864000 h 864000"/>
              <a:gd name="connsiteX4" fmla="*/ 0 w 2653863"/>
              <a:gd name="connsiteY4" fmla="*/ 432000 h 864000"/>
              <a:gd name="connsiteX5" fmla="*/ 432000 w 2653863"/>
              <a:gd name="connsiteY5" fmla="*/ 0 h 86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53863" h="864000">
                <a:moveTo>
                  <a:pt x="432000" y="0"/>
                </a:moveTo>
                <a:lnTo>
                  <a:pt x="2193782" y="0"/>
                </a:lnTo>
                <a:lnTo>
                  <a:pt x="2653863" y="864000"/>
                </a:lnTo>
                <a:lnTo>
                  <a:pt x="432000" y="864000"/>
                </a:lnTo>
                <a:cubicBezTo>
                  <a:pt x="193413" y="864000"/>
                  <a:pt x="0" y="670587"/>
                  <a:pt x="0" y="432000"/>
                </a:cubicBezTo>
                <a:cubicBezTo>
                  <a:pt x="0" y="193413"/>
                  <a:pt x="193413" y="0"/>
                  <a:pt x="432000" y="0"/>
                </a:cubicBezTo>
                <a:close/>
              </a:path>
            </a:pathLst>
          </a:custGeom>
          <a:solidFill>
            <a:schemeClr val="bg1"/>
          </a:solidFill>
          <a:effectLst>
            <a:outerShdw blurRad="254000" algn="ctr" rotWithShape="0">
              <a:prstClr val="black">
                <a:alpha val="15000"/>
              </a:prstClr>
            </a:outerShdw>
          </a:effectLst>
        </p:spPr>
        <p:txBody>
          <a:bodyPr wrap="square" lIns="360000" tIns="180000" rIns="180000" bIns="180000" anchor="ctr">
            <a:noAutofit/>
          </a:bodyPr>
          <a:lstStyle>
            <a:lvl1pPr marL="0" indent="0" algn="l">
              <a:spcBef>
                <a:spcPts val="318"/>
              </a:spcBef>
              <a:buNone/>
              <a:defRPr sz="1113" b="1">
                <a:solidFill>
                  <a:schemeClr val="accent1"/>
                </a:solidFill>
              </a:defRPr>
            </a:lvl1pPr>
            <a:lvl2pPr marL="0" indent="0">
              <a:spcBef>
                <a:spcPts val="318"/>
              </a:spcBef>
              <a:buNone/>
              <a:defRPr sz="636" i="1">
                <a:solidFill>
                  <a:schemeClr val="tx1">
                    <a:lumMod val="75000"/>
                    <a:lumOff val="25000"/>
                  </a:schemeClr>
                </a:solidFill>
              </a:defRPr>
            </a:lvl2pPr>
            <a:lvl3pPr marL="727000" indent="0">
              <a:buNone/>
              <a:defRPr/>
            </a:lvl3pPr>
            <a:lvl4pPr marL="1090501" indent="0">
              <a:buNone/>
              <a:defRPr/>
            </a:lvl4pPr>
            <a:lvl5pPr marL="1454002" indent="0">
              <a:buNone/>
              <a:defRPr/>
            </a:lvl5pPr>
          </a:lstStyle>
          <a:p>
            <a:pPr lvl="0"/>
            <a:r>
              <a:rPr lang="fr-FR" noProof="0"/>
              <a:t>Intitulé de poste</a:t>
            </a:r>
          </a:p>
          <a:p>
            <a:pPr lvl="1"/>
            <a:r>
              <a:rPr lang="fr-FR" noProof="0"/>
              <a:t>Taux d’intervention</a:t>
            </a:r>
          </a:p>
        </p:txBody>
      </p:sp>
      <p:sp>
        <p:nvSpPr>
          <p:cNvPr id="162" name="Text Placeholder 161">
            <a:extLst>
              <a:ext uri="{FF2B5EF4-FFF2-40B4-BE49-F238E27FC236}">
                <a16:creationId xmlns:a16="http://schemas.microsoft.com/office/drawing/2014/main" id="{415167E9-EB20-4BB7-B7C3-8DB0C337AF74}"/>
              </a:ext>
            </a:extLst>
          </p:cNvPr>
          <p:cNvSpPr>
            <a:spLocks noGrp="1"/>
          </p:cNvSpPr>
          <p:nvPr>
            <p:ph type="body" sz="quarter" idx="34" hasCustomPrompt="1"/>
          </p:nvPr>
        </p:nvSpPr>
        <p:spPr>
          <a:xfrm>
            <a:off x="8118071" y="3945472"/>
            <a:ext cx="2653863" cy="864000"/>
          </a:xfrm>
          <a:custGeom>
            <a:avLst/>
            <a:gdLst>
              <a:gd name="connsiteX0" fmla="*/ 432000 w 2653863"/>
              <a:gd name="connsiteY0" fmla="*/ 0 h 864000"/>
              <a:gd name="connsiteX1" fmla="*/ 2193782 w 2653863"/>
              <a:gd name="connsiteY1" fmla="*/ 0 h 864000"/>
              <a:gd name="connsiteX2" fmla="*/ 2653863 w 2653863"/>
              <a:gd name="connsiteY2" fmla="*/ 864000 h 864000"/>
              <a:gd name="connsiteX3" fmla="*/ 432000 w 2653863"/>
              <a:gd name="connsiteY3" fmla="*/ 864000 h 864000"/>
              <a:gd name="connsiteX4" fmla="*/ 0 w 2653863"/>
              <a:gd name="connsiteY4" fmla="*/ 432000 h 864000"/>
              <a:gd name="connsiteX5" fmla="*/ 432000 w 2653863"/>
              <a:gd name="connsiteY5" fmla="*/ 0 h 86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53863" h="864000">
                <a:moveTo>
                  <a:pt x="432000" y="0"/>
                </a:moveTo>
                <a:lnTo>
                  <a:pt x="2193782" y="0"/>
                </a:lnTo>
                <a:lnTo>
                  <a:pt x="2653863" y="864000"/>
                </a:lnTo>
                <a:lnTo>
                  <a:pt x="432000" y="864000"/>
                </a:lnTo>
                <a:cubicBezTo>
                  <a:pt x="193413" y="864000"/>
                  <a:pt x="0" y="670587"/>
                  <a:pt x="0" y="432000"/>
                </a:cubicBezTo>
                <a:cubicBezTo>
                  <a:pt x="0" y="193413"/>
                  <a:pt x="193413" y="0"/>
                  <a:pt x="432000" y="0"/>
                </a:cubicBezTo>
                <a:close/>
              </a:path>
            </a:pathLst>
          </a:custGeom>
          <a:solidFill>
            <a:schemeClr val="bg1"/>
          </a:solidFill>
          <a:effectLst>
            <a:outerShdw blurRad="254000" algn="ctr" rotWithShape="0">
              <a:prstClr val="black">
                <a:alpha val="15000"/>
              </a:prstClr>
            </a:outerShdw>
          </a:effectLst>
        </p:spPr>
        <p:txBody>
          <a:bodyPr wrap="square" lIns="360000" tIns="180000" rIns="180000" bIns="180000" anchor="ctr">
            <a:noAutofit/>
          </a:bodyPr>
          <a:lstStyle>
            <a:lvl1pPr marL="0" indent="0" algn="l">
              <a:spcBef>
                <a:spcPts val="318"/>
              </a:spcBef>
              <a:buNone/>
              <a:defRPr sz="1113" b="1">
                <a:solidFill>
                  <a:schemeClr val="accent1"/>
                </a:solidFill>
              </a:defRPr>
            </a:lvl1pPr>
            <a:lvl2pPr marL="0" indent="0">
              <a:spcBef>
                <a:spcPts val="318"/>
              </a:spcBef>
              <a:buNone/>
              <a:defRPr sz="636" i="1">
                <a:solidFill>
                  <a:schemeClr val="tx1">
                    <a:lumMod val="75000"/>
                    <a:lumOff val="25000"/>
                  </a:schemeClr>
                </a:solidFill>
              </a:defRPr>
            </a:lvl2pPr>
            <a:lvl3pPr marL="727000" indent="0">
              <a:buNone/>
              <a:defRPr/>
            </a:lvl3pPr>
            <a:lvl4pPr marL="1090501" indent="0">
              <a:buNone/>
              <a:defRPr/>
            </a:lvl4pPr>
            <a:lvl5pPr marL="1454002" indent="0">
              <a:buNone/>
              <a:defRPr/>
            </a:lvl5pPr>
          </a:lstStyle>
          <a:p>
            <a:pPr lvl="0"/>
            <a:r>
              <a:rPr lang="fr-FR" noProof="0"/>
              <a:t>Intitulé de poste</a:t>
            </a:r>
          </a:p>
          <a:p>
            <a:pPr lvl="1"/>
            <a:r>
              <a:rPr lang="fr-FR" noProof="0"/>
              <a:t>Taux d’intervention</a:t>
            </a:r>
          </a:p>
        </p:txBody>
      </p:sp>
      <p:sp>
        <p:nvSpPr>
          <p:cNvPr id="17" name="Text Placeholder 16">
            <a:extLst>
              <a:ext uri="{FF2B5EF4-FFF2-40B4-BE49-F238E27FC236}">
                <a16:creationId xmlns:a16="http://schemas.microsoft.com/office/drawing/2014/main" id="{DBD5FAAC-8A9F-4604-B471-D2389F626268}"/>
              </a:ext>
            </a:extLst>
          </p:cNvPr>
          <p:cNvSpPr>
            <a:spLocks noGrp="1"/>
          </p:cNvSpPr>
          <p:nvPr>
            <p:ph type="body" sz="quarter" idx="38" hasCustomPrompt="1"/>
          </p:nvPr>
        </p:nvSpPr>
        <p:spPr>
          <a:xfrm>
            <a:off x="689701" y="2581981"/>
            <a:ext cx="3384228" cy="968400"/>
          </a:xfrm>
        </p:spPr>
        <p:txBody>
          <a:bodyPr>
            <a:noAutofit/>
          </a:bodyPr>
          <a:lstStyle>
            <a:lvl1pPr marL="137386" indent="-137386">
              <a:spcBef>
                <a:spcPts val="318"/>
              </a:spcBef>
              <a:defRPr sz="954">
                <a:solidFill>
                  <a:schemeClr val="tx1">
                    <a:lumMod val="75000"/>
                    <a:lumOff val="25000"/>
                  </a:schemeClr>
                </a:solidFill>
              </a:defRPr>
            </a:lvl1pPr>
          </a:lstStyle>
          <a:p>
            <a:pPr lvl="0"/>
            <a:r>
              <a:rPr lang="fr-FR" noProof="0"/>
              <a:t>Rôles et responsabilités</a:t>
            </a:r>
          </a:p>
        </p:txBody>
      </p:sp>
      <p:sp>
        <p:nvSpPr>
          <p:cNvPr id="166" name="Text Placeholder 16">
            <a:extLst>
              <a:ext uri="{FF2B5EF4-FFF2-40B4-BE49-F238E27FC236}">
                <a16:creationId xmlns:a16="http://schemas.microsoft.com/office/drawing/2014/main" id="{CCB03C88-0516-4B1B-A846-0DAEAE9267A0}"/>
              </a:ext>
            </a:extLst>
          </p:cNvPr>
          <p:cNvSpPr>
            <a:spLocks noGrp="1"/>
          </p:cNvSpPr>
          <p:nvPr>
            <p:ph type="body" sz="quarter" idx="39" hasCustomPrompt="1"/>
          </p:nvPr>
        </p:nvSpPr>
        <p:spPr>
          <a:xfrm>
            <a:off x="4403887" y="2581981"/>
            <a:ext cx="3384228" cy="968400"/>
          </a:xfrm>
        </p:spPr>
        <p:txBody>
          <a:bodyPr>
            <a:noAutofit/>
          </a:bodyPr>
          <a:lstStyle>
            <a:lvl1pPr marL="137386" indent="-137386">
              <a:spcBef>
                <a:spcPts val="318"/>
              </a:spcBef>
              <a:defRPr sz="954">
                <a:solidFill>
                  <a:schemeClr val="tx1">
                    <a:lumMod val="75000"/>
                    <a:lumOff val="25000"/>
                  </a:schemeClr>
                </a:solidFill>
              </a:defRPr>
            </a:lvl1pPr>
          </a:lstStyle>
          <a:p>
            <a:pPr lvl="0"/>
            <a:r>
              <a:rPr lang="fr-FR" noProof="0"/>
              <a:t>Rôles et responsabilités</a:t>
            </a:r>
          </a:p>
        </p:txBody>
      </p:sp>
      <p:sp>
        <p:nvSpPr>
          <p:cNvPr id="167" name="Text Placeholder 16">
            <a:extLst>
              <a:ext uri="{FF2B5EF4-FFF2-40B4-BE49-F238E27FC236}">
                <a16:creationId xmlns:a16="http://schemas.microsoft.com/office/drawing/2014/main" id="{62C50F64-1A70-44AD-8529-B86EA73B3240}"/>
              </a:ext>
            </a:extLst>
          </p:cNvPr>
          <p:cNvSpPr>
            <a:spLocks noGrp="1"/>
          </p:cNvSpPr>
          <p:nvPr>
            <p:ph type="body" sz="quarter" idx="40" hasCustomPrompt="1"/>
          </p:nvPr>
        </p:nvSpPr>
        <p:spPr>
          <a:xfrm>
            <a:off x="8117843" y="2581981"/>
            <a:ext cx="3384228" cy="968400"/>
          </a:xfrm>
        </p:spPr>
        <p:txBody>
          <a:bodyPr>
            <a:noAutofit/>
          </a:bodyPr>
          <a:lstStyle>
            <a:lvl1pPr marL="137386" indent="-137386">
              <a:spcBef>
                <a:spcPts val="318"/>
              </a:spcBef>
              <a:defRPr sz="954">
                <a:solidFill>
                  <a:schemeClr val="tx1">
                    <a:lumMod val="75000"/>
                    <a:lumOff val="25000"/>
                  </a:schemeClr>
                </a:solidFill>
              </a:defRPr>
            </a:lvl1pPr>
          </a:lstStyle>
          <a:p>
            <a:pPr lvl="0"/>
            <a:r>
              <a:rPr lang="fr-FR" noProof="0"/>
              <a:t>Rôles et responsabilités</a:t>
            </a:r>
          </a:p>
        </p:txBody>
      </p:sp>
      <p:sp>
        <p:nvSpPr>
          <p:cNvPr id="168" name="Text Placeholder 16">
            <a:extLst>
              <a:ext uri="{FF2B5EF4-FFF2-40B4-BE49-F238E27FC236}">
                <a16:creationId xmlns:a16="http://schemas.microsoft.com/office/drawing/2014/main" id="{39925443-AF28-467D-9920-66A0F2DE40EF}"/>
              </a:ext>
            </a:extLst>
          </p:cNvPr>
          <p:cNvSpPr>
            <a:spLocks noGrp="1"/>
          </p:cNvSpPr>
          <p:nvPr>
            <p:ph type="body" sz="quarter" idx="41" hasCustomPrompt="1"/>
          </p:nvPr>
        </p:nvSpPr>
        <p:spPr>
          <a:xfrm>
            <a:off x="689701" y="4948165"/>
            <a:ext cx="3384228" cy="968400"/>
          </a:xfrm>
        </p:spPr>
        <p:txBody>
          <a:bodyPr>
            <a:noAutofit/>
          </a:bodyPr>
          <a:lstStyle>
            <a:lvl1pPr marL="137386" indent="-137386">
              <a:spcBef>
                <a:spcPts val="318"/>
              </a:spcBef>
              <a:defRPr sz="954">
                <a:solidFill>
                  <a:schemeClr val="tx1">
                    <a:lumMod val="75000"/>
                    <a:lumOff val="25000"/>
                  </a:schemeClr>
                </a:solidFill>
              </a:defRPr>
            </a:lvl1pPr>
          </a:lstStyle>
          <a:p>
            <a:pPr lvl="0"/>
            <a:r>
              <a:rPr lang="fr-FR" noProof="0"/>
              <a:t>Rôles et responsabilités</a:t>
            </a:r>
          </a:p>
        </p:txBody>
      </p:sp>
      <p:sp>
        <p:nvSpPr>
          <p:cNvPr id="169" name="Text Placeholder 16">
            <a:extLst>
              <a:ext uri="{FF2B5EF4-FFF2-40B4-BE49-F238E27FC236}">
                <a16:creationId xmlns:a16="http://schemas.microsoft.com/office/drawing/2014/main" id="{EB8AB172-3D07-48E1-877F-4742B2B025A9}"/>
              </a:ext>
            </a:extLst>
          </p:cNvPr>
          <p:cNvSpPr>
            <a:spLocks noGrp="1"/>
          </p:cNvSpPr>
          <p:nvPr>
            <p:ph type="body" sz="quarter" idx="42" hasCustomPrompt="1"/>
          </p:nvPr>
        </p:nvSpPr>
        <p:spPr>
          <a:xfrm>
            <a:off x="4403887" y="4948165"/>
            <a:ext cx="3384228" cy="968400"/>
          </a:xfrm>
        </p:spPr>
        <p:txBody>
          <a:bodyPr>
            <a:noAutofit/>
          </a:bodyPr>
          <a:lstStyle>
            <a:lvl1pPr marL="137386" indent="-137386">
              <a:spcBef>
                <a:spcPts val="318"/>
              </a:spcBef>
              <a:defRPr sz="954">
                <a:solidFill>
                  <a:schemeClr val="tx1">
                    <a:lumMod val="75000"/>
                    <a:lumOff val="25000"/>
                  </a:schemeClr>
                </a:solidFill>
              </a:defRPr>
            </a:lvl1pPr>
          </a:lstStyle>
          <a:p>
            <a:pPr lvl="0"/>
            <a:r>
              <a:rPr lang="fr-FR" noProof="0"/>
              <a:t>Rôles et responsabilités</a:t>
            </a:r>
          </a:p>
        </p:txBody>
      </p:sp>
      <p:sp>
        <p:nvSpPr>
          <p:cNvPr id="170" name="Text Placeholder 16">
            <a:extLst>
              <a:ext uri="{FF2B5EF4-FFF2-40B4-BE49-F238E27FC236}">
                <a16:creationId xmlns:a16="http://schemas.microsoft.com/office/drawing/2014/main" id="{CF0148B1-F8C7-41E5-AB83-1FC64A616302}"/>
              </a:ext>
            </a:extLst>
          </p:cNvPr>
          <p:cNvSpPr>
            <a:spLocks noGrp="1"/>
          </p:cNvSpPr>
          <p:nvPr>
            <p:ph type="body" sz="quarter" idx="43" hasCustomPrompt="1"/>
          </p:nvPr>
        </p:nvSpPr>
        <p:spPr>
          <a:xfrm>
            <a:off x="8117843" y="4948165"/>
            <a:ext cx="3384228" cy="968400"/>
          </a:xfrm>
        </p:spPr>
        <p:txBody>
          <a:bodyPr>
            <a:noAutofit/>
          </a:bodyPr>
          <a:lstStyle>
            <a:lvl1pPr marL="137386" indent="-137386">
              <a:spcBef>
                <a:spcPts val="318"/>
              </a:spcBef>
              <a:defRPr sz="954">
                <a:solidFill>
                  <a:schemeClr val="tx1">
                    <a:lumMod val="75000"/>
                    <a:lumOff val="25000"/>
                  </a:schemeClr>
                </a:solidFill>
              </a:defRPr>
            </a:lvl1pPr>
          </a:lstStyle>
          <a:p>
            <a:pPr lvl="0"/>
            <a:r>
              <a:rPr lang="fr-FR" noProof="0"/>
              <a:t>Rôles et responsabilités</a:t>
            </a:r>
          </a:p>
        </p:txBody>
      </p:sp>
      <p:grpSp>
        <p:nvGrpSpPr>
          <p:cNvPr id="28" name="Group 27">
            <a:extLst>
              <a:ext uri="{FF2B5EF4-FFF2-40B4-BE49-F238E27FC236}">
                <a16:creationId xmlns:a16="http://schemas.microsoft.com/office/drawing/2014/main" id="{6139F8CF-5F7B-4FA0-8CCB-F640DE561A95}"/>
              </a:ext>
            </a:extLst>
          </p:cNvPr>
          <p:cNvGrpSpPr/>
          <p:nvPr/>
        </p:nvGrpSpPr>
        <p:grpSpPr>
          <a:xfrm>
            <a:off x="580257" y="814999"/>
            <a:ext cx="270334" cy="228942"/>
            <a:chOff x="5052510" y="-13119"/>
            <a:chExt cx="546136" cy="462515"/>
          </a:xfrm>
        </p:grpSpPr>
        <p:sp>
          <p:nvSpPr>
            <p:cNvPr id="29" name="Graphic 85">
              <a:extLst>
                <a:ext uri="{FF2B5EF4-FFF2-40B4-BE49-F238E27FC236}">
                  <a16:creationId xmlns:a16="http://schemas.microsoft.com/office/drawing/2014/main" id="{7395A0FD-8FEA-4133-8392-558E1807346F}"/>
                </a:ext>
              </a:extLst>
            </p:cNvPr>
            <p:cNvSpPr/>
            <p:nvPr/>
          </p:nvSpPr>
          <p:spPr>
            <a:xfrm>
              <a:off x="5092752" y="-13119"/>
              <a:ext cx="505894" cy="104523"/>
            </a:xfrm>
            <a:custGeom>
              <a:avLst/>
              <a:gdLst>
                <a:gd name="connsiteX0" fmla="*/ 453633 w 505894"/>
                <a:gd name="connsiteY0" fmla="*/ 104523 h 104523"/>
                <a:gd name="connsiteX1" fmla="*/ 114976 w 505894"/>
                <a:gd name="connsiteY1" fmla="*/ 104523 h 104523"/>
                <a:gd name="connsiteX2" fmla="*/ 0 w 505894"/>
                <a:gd name="connsiteY2" fmla="*/ 0 h 104523"/>
                <a:gd name="connsiteX3" fmla="*/ 453633 w 505894"/>
                <a:gd name="connsiteY3" fmla="*/ 0 h 104523"/>
                <a:gd name="connsiteX4" fmla="*/ 505895 w 505894"/>
                <a:gd name="connsiteY4" fmla="*/ 52262 h 104523"/>
                <a:gd name="connsiteX5" fmla="*/ 453633 w 505894"/>
                <a:gd name="connsiteY5" fmla="*/ 104523 h 1045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5894" h="104523">
                  <a:moveTo>
                    <a:pt x="453633" y="104523"/>
                  </a:moveTo>
                  <a:lnTo>
                    <a:pt x="114976" y="104523"/>
                  </a:lnTo>
                  <a:lnTo>
                    <a:pt x="0" y="0"/>
                  </a:lnTo>
                  <a:lnTo>
                    <a:pt x="453633" y="0"/>
                  </a:lnTo>
                  <a:cubicBezTo>
                    <a:pt x="482377" y="0"/>
                    <a:pt x="505895" y="23518"/>
                    <a:pt x="505895" y="52262"/>
                  </a:cubicBezTo>
                  <a:cubicBezTo>
                    <a:pt x="505895" y="81528"/>
                    <a:pt x="482377" y="104523"/>
                    <a:pt x="453633" y="104523"/>
                  </a:cubicBezTo>
                </a:path>
              </a:pathLst>
            </a:custGeom>
            <a:solidFill>
              <a:schemeClr val="accent1"/>
            </a:solidFill>
            <a:ln w="5223" cap="flat">
              <a:noFill/>
              <a:prstDash val="solid"/>
              <a:miter/>
            </a:ln>
          </p:spPr>
          <p:txBody>
            <a:bodyPr rtlCol="0" anchor="ctr"/>
            <a:lstStyle/>
            <a:p>
              <a:endParaRPr lang="fr-FR" sz="1670" noProof="0"/>
            </a:p>
          </p:txBody>
        </p:sp>
        <p:sp>
          <p:nvSpPr>
            <p:cNvPr id="30" name="Graphic 85">
              <a:extLst>
                <a:ext uri="{FF2B5EF4-FFF2-40B4-BE49-F238E27FC236}">
                  <a16:creationId xmlns:a16="http://schemas.microsoft.com/office/drawing/2014/main" id="{F7CDEC42-2C74-453B-B508-6E6BC79E925E}"/>
                </a:ext>
              </a:extLst>
            </p:cNvPr>
            <p:cNvSpPr/>
            <p:nvPr/>
          </p:nvSpPr>
          <p:spPr>
            <a:xfrm>
              <a:off x="5067666" y="173454"/>
              <a:ext cx="460426" cy="104523"/>
            </a:xfrm>
            <a:custGeom>
              <a:avLst/>
              <a:gdLst>
                <a:gd name="connsiteX0" fmla="*/ 407643 w 460426"/>
                <a:gd name="connsiteY0" fmla="*/ 104523 h 104523"/>
                <a:gd name="connsiteX1" fmla="*/ 114976 w 460426"/>
                <a:gd name="connsiteY1" fmla="*/ 104523 h 104523"/>
                <a:gd name="connsiteX2" fmla="*/ 0 w 460426"/>
                <a:gd name="connsiteY2" fmla="*/ 0 h 104523"/>
                <a:gd name="connsiteX3" fmla="*/ 408165 w 460426"/>
                <a:gd name="connsiteY3" fmla="*/ 0 h 104523"/>
                <a:gd name="connsiteX4" fmla="*/ 460427 w 460426"/>
                <a:gd name="connsiteY4" fmla="*/ 52262 h 104523"/>
                <a:gd name="connsiteX5" fmla="*/ 407643 w 460426"/>
                <a:gd name="connsiteY5" fmla="*/ 104523 h 1045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0426" h="104523">
                  <a:moveTo>
                    <a:pt x="407643" y="104523"/>
                  </a:moveTo>
                  <a:lnTo>
                    <a:pt x="114976" y="104523"/>
                  </a:lnTo>
                  <a:lnTo>
                    <a:pt x="0" y="0"/>
                  </a:lnTo>
                  <a:lnTo>
                    <a:pt x="408165" y="0"/>
                  </a:lnTo>
                  <a:cubicBezTo>
                    <a:pt x="436909" y="0"/>
                    <a:pt x="460427" y="23518"/>
                    <a:pt x="460427" y="52262"/>
                  </a:cubicBezTo>
                  <a:cubicBezTo>
                    <a:pt x="459905" y="81006"/>
                    <a:pt x="436387" y="104523"/>
                    <a:pt x="407643" y="104523"/>
                  </a:cubicBezTo>
                </a:path>
              </a:pathLst>
            </a:custGeom>
            <a:solidFill>
              <a:schemeClr val="accent1"/>
            </a:solidFill>
            <a:ln w="5223" cap="flat">
              <a:noFill/>
              <a:prstDash val="solid"/>
              <a:miter/>
            </a:ln>
          </p:spPr>
          <p:txBody>
            <a:bodyPr rtlCol="0" anchor="ctr"/>
            <a:lstStyle/>
            <a:p>
              <a:endParaRPr lang="fr-FR" sz="1670" noProof="0"/>
            </a:p>
          </p:txBody>
        </p:sp>
        <p:sp>
          <p:nvSpPr>
            <p:cNvPr id="31" name="Graphic 85">
              <a:extLst>
                <a:ext uri="{FF2B5EF4-FFF2-40B4-BE49-F238E27FC236}">
                  <a16:creationId xmlns:a16="http://schemas.microsoft.com/office/drawing/2014/main" id="{9D09F7A1-32AB-4A87-85B5-E42F2504E911}"/>
                </a:ext>
              </a:extLst>
            </p:cNvPr>
            <p:cNvSpPr/>
            <p:nvPr/>
          </p:nvSpPr>
          <p:spPr>
            <a:xfrm>
              <a:off x="5052510" y="344873"/>
              <a:ext cx="391964" cy="104523"/>
            </a:xfrm>
            <a:custGeom>
              <a:avLst/>
              <a:gdLst>
                <a:gd name="connsiteX0" fmla="*/ 339702 w 391964"/>
                <a:gd name="connsiteY0" fmla="*/ 104523 h 104523"/>
                <a:gd name="connsiteX1" fmla="*/ 114976 w 391964"/>
                <a:gd name="connsiteY1" fmla="*/ 104523 h 104523"/>
                <a:gd name="connsiteX2" fmla="*/ 0 w 391964"/>
                <a:gd name="connsiteY2" fmla="*/ 0 h 104523"/>
                <a:gd name="connsiteX3" fmla="*/ 339702 w 391964"/>
                <a:gd name="connsiteY3" fmla="*/ 0 h 104523"/>
                <a:gd name="connsiteX4" fmla="*/ 391964 w 391964"/>
                <a:gd name="connsiteY4" fmla="*/ 52262 h 104523"/>
                <a:gd name="connsiteX5" fmla="*/ 339702 w 391964"/>
                <a:gd name="connsiteY5" fmla="*/ 104523 h 1045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1964" h="104523">
                  <a:moveTo>
                    <a:pt x="339702" y="104523"/>
                  </a:moveTo>
                  <a:lnTo>
                    <a:pt x="114976" y="104523"/>
                  </a:lnTo>
                  <a:lnTo>
                    <a:pt x="0" y="0"/>
                  </a:lnTo>
                  <a:lnTo>
                    <a:pt x="339702" y="0"/>
                  </a:lnTo>
                  <a:cubicBezTo>
                    <a:pt x="368446" y="0"/>
                    <a:pt x="391964" y="23518"/>
                    <a:pt x="391964" y="52262"/>
                  </a:cubicBezTo>
                  <a:cubicBezTo>
                    <a:pt x="391964" y="81006"/>
                    <a:pt x="368446" y="104523"/>
                    <a:pt x="339702" y="104523"/>
                  </a:cubicBezTo>
                </a:path>
              </a:pathLst>
            </a:custGeom>
            <a:solidFill>
              <a:schemeClr val="accent1"/>
            </a:solidFill>
            <a:ln w="5223" cap="flat">
              <a:noFill/>
              <a:prstDash val="solid"/>
              <a:miter/>
            </a:ln>
          </p:spPr>
          <p:txBody>
            <a:bodyPr rtlCol="0" anchor="ctr"/>
            <a:lstStyle/>
            <a:p>
              <a:endParaRPr lang="fr-FR" sz="1670" noProof="0"/>
            </a:p>
          </p:txBody>
        </p:sp>
      </p:grpSp>
      <p:sp>
        <p:nvSpPr>
          <p:cNvPr id="131" name="Picture Placeholder 42">
            <a:extLst>
              <a:ext uri="{FF2B5EF4-FFF2-40B4-BE49-F238E27FC236}">
                <a16:creationId xmlns:a16="http://schemas.microsoft.com/office/drawing/2014/main" id="{A62DF46B-271E-480A-B07E-8C0C3BB04112}"/>
              </a:ext>
            </a:extLst>
          </p:cNvPr>
          <p:cNvSpPr>
            <a:spLocks noGrp="1"/>
          </p:cNvSpPr>
          <p:nvPr>
            <p:ph type="pic" sz="quarter" idx="14" hasCustomPrompt="1"/>
          </p:nvPr>
        </p:nvSpPr>
        <p:spPr>
          <a:xfrm>
            <a:off x="3000710" y="1578193"/>
            <a:ext cx="1073221" cy="864000"/>
          </a:xfrm>
          <a:custGeom>
            <a:avLst/>
            <a:gdLst>
              <a:gd name="connsiteX0" fmla="*/ 0 w 1897718"/>
              <a:gd name="connsiteY0" fmla="*/ 0 h 1527765"/>
              <a:gd name="connsiteX1" fmla="*/ 1134366 w 1897718"/>
              <a:gd name="connsiteY1" fmla="*/ 0 h 1527765"/>
              <a:gd name="connsiteX2" fmla="*/ 1882736 w 1897718"/>
              <a:gd name="connsiteY2" fmla="*/ 609887 h 1527765"/>
              <a:gd name="connsiteX3" fmla="*/ 1897718 w 1897718"/>
              <a:gd name="connsiteY3" fmla="*/ 758621 h 1527765"/>
              <a:gd name="connsiteX4" fmla="*/ 1897718 w 1897718"/>
              <a:gd name="connsiteY4" fmla="*/ 769144 h 1527765"/>
              <a:gd name="connsiteX5" fmla="*/ 1882736 w 1897718"/>
              <a:gd name="connsiteY5" fmla="*/ 917879 h 1527765"/>
              <a:gd name="connsiteX6" fmla="*/ 1134366 w 1897718"/>
              <a:gd name="connsiteY6" fmla="*/ 1527765 h 1527765"/>
              <a:gd name="connsiteX7" fmla="*/ 813535 w 1897718"/>
              <a:gd name="connsiteY7" fmla="*/ 1527765 h 15277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97718" h="1527765">
                <a:moveTo>
                  <a:pt x="0" y="0"/>
                </a:moveTo>
                <a:lnTo>
                  <a:pt x="1134366" y="0"/>
                </a:lnTo>
                <a:cubicBezTo>
                  <a:pt x="1503655" y="0"/>
                  <a:pt x="1811536" y="261720"/>
                  <a:pt x="1882736" y="609887"/>
                </a:cubicBezTo>
                <a:lnTo>
                  <a:pt x="1897718" y="758621"/>
                </a:lnTo>
                <a:lnTo>
                  <a:pt x="1897718" y="769144"/>
                </a:lnTo>
                <a:lnTo>
                  <a:pt x="1882736" y="917879"/>
                </a:lnTo>
                <a:cubicBezTo>
                  <a:pt x="1811536" y="1266046"/>
                  <a:pt x="1503655" y="1527765"/>
                  <a:pt x="1134366" y="1527765"/>
                </a:cubicBezTo>
                <a:lnTo>
                  <a:pt x="813535" y="1527765"/>
                </a:lnTo>
                <a:close/>
              </a:path>
            </a:pathLst>
          </a:custGeom>
          <a:solidFill>
            <a:schemeClr val="accent3">
              <a:lumMod val="20000"/>
              <a:lumOff val="80000"/>
            </a:schemeClr>
          </a:solidFill>
        </p:spPr>
        <p:txBody>
          <a:bodyPr wrap="square" lIns="36000" tIns="108000" rIns="36000" bIns="108000">
            <a:noAutofit/>
          </a:bodyPr>
          <a:lstStyle>
            <a:lvl1pPr marL="0" indent="0" algn="ctr">
              <a:buNone/>
              <a:defRPr sz="954" b="0" i="1">
                <a:solidFill>
                  <a:schemeClr val="accent3"/>
                </a:solidFill>
              </a:defRPr>
            </a:lvl1pPr>
          </a:lstStyle>
          <a:p>
            <a:r>
              <a:rPr lang="fr-FR" noProof="0"/>
              <a:t>Image</a:t>
            </a:r>
          </a:p>
        </p:txBody>
      </p:sp>
      <p:sp>
        <p:nvSpPr>
          <p:cNvPr id="140" name="Picture Placeholder 42">
            <a:extLst>
              <a:ext uri="{FF2B5EF4-FFF2-40B4-BE49-F238E27FC236}">
                <a16:creationId xmlns:a16="http://schemas.microsoft.com/office/drawing/2014/main" id="{84EA4767-39CF-4140-B090-987753218733}"/>
              </a:ext>
            </a:extLst>
          </p:cNvPr>
          <p:cNvSpPr>
            <a:spLocks noGrp="1"/>
          </p:cNvSpPr>
          <p:nvPr>
            <p:ph type="pic" sz="quarter" idx="16" hasCustomPrompt="1"/>
          </p:nvPr>
        </p:nvSpPr>
        <p:spPr>
          <a:xfrm>
            <a:off x="6715009" y="1578193"/>
            <a:ext cx="1073221" cy="864000"/>
          </a:xfrm>
          <a:custGeom>
            <a:avLst/>
            <a:gdLst>
              <a:gd name="connsiteX0" fmla="*/ 0 w 1897718"/>
              <a:gd name="connsiteY0" fmla="*/ 0 h 1527765"/>
              <a:gd name="connsiteX1" fmla="*/ 1134366 w 1897718"/>
              <a:gd name="connsiteY1" fmla="*/ 0 h 1527765"/>
              <a:gd name="connsiteX2" fmla="*/ 1882736 w 1897718"/>
              <a:gd name="connsiteY2" fmla="*/ 609887 h 1527765"/>
              <a:gd name="connsiteX3" fmla="*/ 1897718 w 1897718"/>
              <a:gd name="connsiteY3" fmla="*/ 758621 h 1527765"/>
              <a:gd name="connsiteX4" fmla="*/ 1897718 w 1897718"/>
              <a:gd name="connsiteY4" fmla="*/ 769144 h 1527765"/>
              <a:gd name="connsiteX5" fmla="*/ 1882736 w 1897718"/>
              <a:gd name="connsiteY5" fmla="*/ 917879 h 1527765"/>
              <a:gd name="connsiteX6" fmla="*/ 1134366 w 1897718"/>
              <a:gd name="connsiteY6" fmla="*/ 1527765 h 1527765"/>
              <a:gd name="connsiteX7" fmla="*/ 813535 w 1897718"/>
              <a:gd name="connsiteY7" fmla="*/ 1527765 h 15277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97718" h="1527765">
                <a:moveTo>
                  <a:pt x="0" y="0"/>
                </a:moveTo>
                <a:lnTo>
                  <a:pt x="1134366" y="0"/>
                </a:lnTo>
                <a:cubicBezTo>
                  <a:pt x="1503655" y="0"/>
                  <a:pt x="1811536" y="261720"/>
                  <a:pt x="1882736" y="609887"/>
                </a:cubicBezTo>
                <a:lnTo>
                  <a:pt x="1897718" y="758621"/>
                </a:lnTo>
                <a:lnTo>
                  <a:pt x="1897718" y="769144"/>
                </a:lnTo>
                <a:lnTo>
                  <a:pt x="1882736" y="917879"/>
                </a:lnTo>
                <a:cubicBezTo>
                  <a:pt x="1811536" y="1266046"/>
                  <a:pt x="1503655" y="1527765"/>
                  <a:pt x="1134366" y="1527765"/>
                </a:cubicBezTo>
                <a:lnTo>
                  <a:pt x="813535" y="1527765"/>
                </a:lnTo>
                <a:close/>
              </a:path>
            </a:pathLst>
          </a:custGeom>
          <a:solidFill>
            <a:schemeClr val="accent3">
              <a:lumMod val="20000"/>
              <a:lumOff val="80000"/>
            </a:schemeClr>
          </a:solidFill>
        </p:spPr>
        <p:txBody>
          <a:bodyPr wrap="square" lIns="36000" tIns="108000" rIns="36000" bIns="108000">
            <a:noAutofit/>
          </a:bodyPr>
          <a:lstStyle>
            <a:lvl1pPr marL="0" indent="0" algn="ctr">
              <a:buNone/>
              <a:defRPr sz="954" b="0" i="1">
                <a:solidFill>
                  <a:schemeClr val="accent3"/>
                </a:solidFill>
              </a:defRPr>
            </a:lvl1pPr>
          </a:lstStyle>
          <a:p>
            <a:r>
              <a:rPr lang="fr-FR" noProof="0"/>
              <a:t>Image</a:t>
            </a:r>
          </a:p>
        </p:txBody>
      </p:sp>
      <p:sp>
        <p:nvSpPr>
          <p:cNvPr id="143" name="Picture Placeholder 42">
            <a:extLst>
              <a:ext uri="{FF2B5EF4-FFF2-40B4-BE49-F238E27FC236}">
                <a16:creationId xmlns:a16="http://schemas.microsoft.com/office/drawing/2014/main" id="{D74D8601-2479-41BA-8FAE-B443FC44E793}"/>
              </a:ext>
            </a:extLst>
          </p:cNvPr>
          <p:cNvSpPr>
            <a:spLocks noGrp="1"/>
          </p:cNvSpPr>
          <p:nvPr>
            <p:ph type="pic" sz="quarter" idx="18" hasCustomPrompt="1"/>
          </p:nvPr>
        </p:nvSpPr>
        <p:spPr>
          <a:xfrm>
            <a:off x="10428850" y="1578193"/>
            <a:ext cx="1073221" cy="864000"/>
          </a:xfrm>
          <a:custGeom>
            <a:avLst/>
            <a:gdLst>
              <a:gd name="connsiteX0" fmla="*/ 0 w 1897718"/>
              <a:gd name="connsiteY0" fmla="*/ 0 h 1527765"/>
              <a:gd name="connsiteX1" fmla="*/ 1134366 w 1897718"/>
              <a:gd name="connsiteY1" fmla="*/ 0 h 1527765"/>
              <a:gd name="connsiteX2" fmla="*/ 1882736 w 1897718"/>
              <a:gd name="connsiteY2" fmla="*/ 609887 h 1527765"/>
              <a:gd name="connsiteX3" fmla="*/ 1897718 w 1897718"/>
              <a:gd name="connsiteY3" fmla="*/ 758621 h 1527765"/>
              <a:gd name="connsiteX4" fmla="*/ 1897718 w 1897718"/>
              <a:gd name="connsiteY4" fmla="*/ 769144 h 1527765"/>
              <a:gd name="connsiteX5" fmla="*/ 1882736 w 1897718"/>
              <a:gd name="connsiteY5" fmla="*/ 917879 h 1527765"/>
              <a:gd name="connsiteX6" fmla="*/ 1134366 w 1897718"/>
              <a:gd name="connsiteY6" fmla="*/ 1527765 h 1527765"/>
              <a:gd name="connsiteX7" fmla="*/ 813535 w 1897718"/>
              <a:gd name="connsiteY7" fmla="*/ 1527765 h 15277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97718" h="1527765">
                <a:moveTo>
                  <a:pt x="0" y="0"/>
                </a:moveTo>
                <a:lnTo>
                  <a:pt x="1134366" y="0"/>
                </a:lnTo>
                <a:cubicBezTo>
                  <a:pt x="1503655" y="0"/>
                  <a:pt x="1811536" y="261720"/>
                  <a:pt x="1882736" y="609887"/>
                </a:cubicBezTo>
                <a:lnTo>
                  <a:pt x="1897718" y="758621"/>
                </a:lnTo>
                <a:lnTo>
                  <a:pt x="1897718" y="769144"/>
                </a:lnTo>
                <a:lnTo>
                  <a:pt x="1882736" y="917879"/>
                </a:lnTo>
                <a:cubicBezTo>
                  <a:pt x="1811536" y="1266046"/>
                  <a:pt x="1503655" y="1527765"/>
                  <a:pt x="1134366" y="1527765"/>
                </a:cubicBezTo>
                <a:lnTo>
                  <a:pt x="813535" y="1527765"/>
                </a:lnTo>
                <a:close/>
              </a:path>
            </a:pathLst>
          </a:custGeom>
          <a:solidFill>
            <a:schemeClr val="accent3">
              <a:lumMod val="20000"/>
              <a:lumOff val="80000"/>
            </a:schemeClr>
          </a:solidFill>
        </p:spPr>
        <p:txBody>
          <a:bodyPr wrap="square" lIns="36000" tIns="108000" rIns="36000" bIns="108000">
            <a:noAutofit/>
          </a:bodyPr>
          <a:lstStyle>
            <a:lvl1pPr marL="0" indent="0" algn="ctr">
              <a:buNone/>
              <a:defRPr sz="954" b="0" i="1">
                <a:solidFill>
                  <a:schemeClr val="accent3"/>
                </a:solidFill>
              </a:defRPr>
            </a:lvl1pPr>
          </a:lstStyle>
          <a:p>
            <a:r>
              <a:rPr lang="fr-FR" noProof="0"/>
              <a:t>Image</a:t>
            </a:r>
          </a:p>
        </p:txBody>
      </p:sp>
      <p:sp>
        <p:nvSpPr>
          <p:cNvPr id="157" name="Picture Placeholder 42">
            <a:extLst>
              <a:ext uri="{FF2B5EF4-FFF2-40B4-BE49-F238E27FC236}">
                <a16:creationId xmlns:a16="http://schemas.microsoft.com/office/drawing/2014/main" id="{218B63F0-C445-4574-BC48-96645E4635D3}"/>
              </a:ext>
            </a:extLst>
          </p:cNvPr>
          <p:cNvSpPr>
            <a:spLocks noGrp="1"/>
          </p:cNvSpPr>
          <p:nvPr>
            <p:ph type="pic" sz="quarter" idx="29" hasCustomPrompt="1"/>
          </p:nvPr>
        </p:nvSpPr>
        <p:spPr>
          <a:xfrm>
            <a:off x="3000710" y="3945473"/>
            <a:ext cx="1073221" cy="864000"/>
          </a:xfrm>
          <a:custGeom>
            <a:avLst/>
            <a:gdLst>
              <a:gd name="connsiteX0" fmla="*/ 0 w 1897718"/>
              <a:gd name="connsiteY0" fmla="*/ 0 h 1527765"/>
              <a:gd name="connsiteX1" fmla="*/ 1134366 w 1897718"/>
              <a:gd name="connsiteY1" fmla="*/ 0 h 1527765"/>
              <a:gd name="connsiteX2" fmla="*/ 1882736 w 1897718"/>
              <a:gd name="connsiteY2" fmla="*/ 609887 h 1527765"/>
              <a:gd name="connsiteX3" fmla="*/ 1897718 w 1897718"/>
              <a:gd name="connsiteY3" fmla="*/ 758621 h 1527765"/>
              <a:gd name="connsiteX4" fmla="*/ 1897718 w 1897718"/>
              <a:gd name="connsiteY4" fmla="*/ 769144 h 1527765"/>
              <a:gd name="connsiteX5" fmla="*/ 1882736 w 1897718"/>
              <a:gd name="connsiteY5" fmla="*/ 917879 h 1527765"/>
              <a:gd name="connsiteX6" fmla="*/ 1134366 w 1897718"/>
              <a:gd name="connsiteY6" fmla="*/ 1527765 h 1527765"/>
              <a:gd name="connsiteX7" fmla="*/ 813535 w 1897718"/>
              <a:gd name="connsiteY7" fmla="*/ 1527765 h 15277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97718" h="1527765">
                <a:moveTo>
                  <a:pt x="0" y="0"/>
                </a:moveTo>
                <a:lnTo>
                  <a:pt x="1134366" y="0"/>
                </a:lnTo>
                <a:cubicBezTo>
                  <a:pt x="1503655" y="0"/>
                  <a:pt x="1811536" y="261720"/>
                  <a:pt x="1882736" y="609887"/>
                </a:cubicBezTo>
                <a:lnTo>
                  <a:pt x="1897718" y="758621"/>
                </a:lnTo>
                <a:lnTo>
                  <a:pt x="1897718" y="769144"/>
                </a:lnTo>
                <a:lnTo>
                  <a:pt x="1882736" y="917879"/>
                </a:lnTo>
                <a:cubicBezTo>
                  <a:pt x="1811536" y="1266046"/>
                  <a:pt x="1503655" y="1527765"/>
                  <a:pt x="1134366" y="1527765"/>
                </a:cubicBezTo>
                <a:lnTo>
                  <a:pt x="813535" y="1527765"/>
                </a:lnTo>
                <a:close/>
              </a:path>
            </a:pathLst>
          </a:custGeom>
          <a:solidFill>
            <a:schemeClr val="accent3">
              <a:lumMod val="20000"/>
              <a:lumOff val="80000"/>
            </a:schemeClr>
          </a:solidFill>
        </p:spPr>
        <p:txBody>
          <a:bodyPr wrap="square" lIns="36000" tIns="108000" rIns="36000" bIns="108000">
            <a:noAutofit/>
          </a:bodyPr>
          <a:lstStyle>
            <a:lvl1pPr marL="0" indent="0" algn="ctr">
              <a:buNone/>
              <a:defRPr sz="954" b="0" i="1">
                <a:solidFill>
                  <a:schemeClr val="accent3"/>
                </a:solidFill>
              </a:defRPr>
            </a:lvl1pPr>
          </a:lstStyle>
          <a:p>
            <a:r>
              <a:rPr lang="fr-FR" noProof="0"/>
              <a:t>Image</a:t>
            </a:r>
          </a:p>
        </p:txBody>
      </p:sp>
      <p:sp>
        <p:nvSpPr>
          <p:cNvPr id="159" name="Picture Placeholder 42">
            <a:extLst>
              <a:ext uri="{FF2B5EF4-FFF2-40B4-BE49-F238E27FC236}">
                <a16:creationId xmlns:a16="http://schemas.microsoft.com/office/drawing/2014/main" id="{6C7CC263-13D5-4801-B982-65E1D157148E}"/>
              </a:ext>
            </a:extLst>
          </p:cNvPr>
          <p:cNvSpPr>
            <a:spLocks noGrp="1"/>
          </p:cNvSpPr>
          <p:nvPr>
            <p:ph type="pic" sz="quarter" idx="31" hasCustomPrompt="1"/>
          </p:nvPr>
        </p:nvSpPr>
        <p:spPr>
          <a:xfrm>
            <a:off x="6715009" y="3945473"/>
            <a:ext cx="1073221" cy="864000"/>
          </a:xfrm>
          <a:custGeom>
            <a:avLst/>
            <a:gdLst>
              <a:gd name="connsiteX0" fmla="*/ 0 w 1897718"/>
              <a:gd name="connsiteY0" fmla="*/ 0 h 1527765"/>
              <a:gd name="connsiteX1" fmla="*/ 1134366 w 1897718"/>
              <a:gd name="connsiteY1" fmla="*/ 0 h 1527765"/>
              <a:gd name="connsiteX2" fmla="*/ 1882736 w 1897718"/>
              <a:gd name="connsiteY2" fmla="*/ 609887 h 1527765"/>
              <a:gd name="connsiteX3" fmla="*/ 1897718 w 1897718"/>
              <a:gd name="connsiteY3" fmla="*/ 758621 h 1527765"/>
              <a:gd name="connsiteX4" fmla="*/ 1897718 w 1897718"/>
              <a:gd name="connsiteY4" fmla="*/ 769144 h 1527765"/>
              <a:gd name="connsiteX5" fmla="*/ 1882736 w 1897718"/>
              <a:gd name="connsiteY5" fmla="*/ 917879 h 1527765"/>
              <a:gd name="connsiteX6" fmla="*/ 1134366 w 1897718"/>
              <a:gd name="connsiteY6" fmla="*/ 1527765 h 1527765"/>
              <a:gd name="connsiteX7" fmla="*/ 813535 w 1897718"/>
              <a:gd name="connsiteY7" fmla="*/ 1527765 h 15277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97718" h="1527765">
                <a:moveTo>
                  <a:pt x="0" y="0"/>
                </a:moveTo>
                <a:lnTo>
                  <a:pt x="1134366" y="0"/>
                </a:lnTo>
                <a:cubicBezTo>
                  <a:pt x="1503655" y="0"/>
                  <a:pt x="1811536" y="261720"/>
                  <a:pt x="1882736" y="609887"/>
                </a:cubicBezTo>
                <a:lnTo>
                  <a:pt x="1897718" y="758621"/>
                </a:lnTo>
                <a:lnTo>
                  <a:pt x="1897718" y="769144"/>
                </a:lnTo>
                <a:lnTo>
                  <a:pt x="1882736" y="917879"/>
                </a:lnTo>
                <a:cubicBezTo>
                  <a:pt x="1811536" y="1266046"/>
                  <a:pt x="1503655" y="1527765"/>
                  <a:pt x="1134366" y="1527765"/>
                </a:cubicBezTo>
                <a:lnTo>
                  <a:pt x="813535" y="1527765"/>
                </a:lnTo>
                <a:close/>
              </a:path>
            </a:pathLst>
          </a:custGeom>
          <a:solidFill>
            <a:schemeClr val="accent3">
              <a:lumMod val="20000"/>
              <a:lumOff val="80000"/>
            </a:schemeClr>
          </a:solidFill>
        </p:spPr>
        <p:txBody>
          <a:bodyPr wrap="square" lIns="36000" tIns="108000" rIns="36000" bIns="108000">
            <a:noAutofit/>
          </a:bodyPr>
          <a:lstStyle>
            <a:lvl1pPr marL="0" indent="0" algn="ctr">
              <a:buNone/>
              <a:defRPr sz="954" b="0" i="1">
                <a:solidFill>
                  <a:schemeClr val="accent3"/>
                </a:solidFill>
              </a:defRPr>
            </a:lvl1pPr>
          </a:lstStyle>
          <a:p>
            <a:r>
              <a:rPr lang="fr-FR" noProof="0"/>
              <a:t>Image</a:t>
            </a:r>
          </a:p>
        </p:txBody>
      </p:sp>
      <p:sp>
        <p:nvSpPr>
          <p:cNvPr id="161" name="Picture Placeholder 42">
            <a:extLst>
              <a:ext uri="{FF2B5EF4-FFF2-40B4-BE49-F238E27FC236}">
                <a16:creationId xmlns:a16="http://schemas.microsoft.com/office/drawing/2014/main" id="{B6BEC47F-5F80-4F46-A776-59C749C94624}"/>
              </a:ext>
            </a:extLst>
          </p:cNvPr>
          <p:cNvSpPr>
            <a:spLocks noGrp="1"/>
          </p:cNvSpPr>
          <p:nvPr>
            <p:ph type="pic" sz="quarter" idx="33" hasCustomPrompt="1"/>
          </p:nvPr>
        </p:nvSpPr>
        <p:spPr>
          <a:xfrm>
            <a:off x="10428850" y="3945473"/>
            <a:ext cx="1073221" cy="864000"/>
          </a:xfrm>
          <a:custGeom>
            <a:avLst/>
            <a:gdLst>
              <a:gd name="connsiteX0" fmla="*/ 0 w 1897718"/>
              <a:gd name="connsiteY0" fmla="*/ 0 h 1527765"/>
              <a:gd name="connsiteX1" fmla="*/ 1134366 w 1897718"/>
              <a:gd name="connsiteY1" fmla="*/ 0 h 1527765"/>
              <a:gd name="connsiteX2" fmla="*/ 1882736 w 1897718"/>
              <a:gd name="connsiteY2" fmla="*/ 609887 h 1527765"/>
              <a:gd name="connsiteX3" fmla="*/ 1897718 w 1897718"/>
              <a:gd name="connsiteY3" fmla="*/ 758621 h 1527765"/>
              <a:gd name="connsiteX4" fmla="*/ 1897718 w 1897718"/>
              <a:gd name="connsiteY4" fmla="*/ 769144 h 1527765"/>
              <a:gd name="connsiteX5" fmla="*/ 1882736 w 1897718"/>
              <a:gd name="connsiteY5" fmla="*/ 917879 h 1527765"/>
              <a:gd name="connsiteX6" fmla="*/ 1134366 w 1897718"/>
              <a:gd name="connsiteY6" fmla="*/ 1527765 h 1527765"/>
              <a:gd name="connsiteX7" fmla="*/ 813535 w 1897718"/>
              <a:gd name="connsiteY7" fmla="*/ 1527765 h 15277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97718" h="1527765">
                <a:moveTo>
                  <a:pt x="0" y="0"/>
                </a:moveTo>
                <a:lnTo>
                  <a:pt x="1134366" y="0"/>
                </a:lnTo>
                <a:cubicBezTo>
                  <a:pt x="1503655" y="0"/>
                  <a:pt x="1811536" y="261720"/>
                  <a:pt x="1882736" y="609887"/>
                </a:cubicBezTo>
                <a:lnTo>
                  <a:pt x="1897718" y="758621"/>
                </a:lnTo>
                <a:lnTo>
                  <a:pt x="1897718" y="769144"/>
                </a:lnTo>
                <a:lnTo>
                  <a:pt x="1882736" y="917879"/>
                </a:lnTo>
                <a:cubicBezTo>
                  <a:pt x="1811536" y="1266046"/>
                  <a:pt x="1503655" y="1527765"/>
                  <a:pt x="1134366" y="1527765"/>
                </a:cubicBezTo>
                <a:lnTo>
                  <a:pt x="813535" y="1527765"/>
                </a:lnTo>
                <a:close/>
              </a:path>
            </a:pathLst>
          </a:custGeom>
          <a:solidFill>
            <a:schemeClr val="accent3">
              <a:lumMod val="20000"/>
              <a:lumOff val="80000"/>
            </a:schemeClr>
          </a:solidFill>
        </p:spPr>
        <p:txBody>
          <a:bodyPr wrap="square" lIns="36000" tIns="108000" rIns="36000" bIns="108000">
            <a:noAutofit/>
          </a:bodyPr>
          <a:lstStyle>
            <a:lvl1pPr marL="0" indent="0" algn="ctr">
              <a:buNone/>
              <a:defRPr sz="954" b="0" i="1">
                <a:solidFill>
                  <a:schemeClr val="accent3"/>
                </a:solidFill>
              </a:defRPr>
            </a:lvl1pPr>
          </a:lstStyle>
          <a:p>
            <a:r>
              <a:rPr lang="fr-FR" noProof="0"/>
              <a:t>Image</a:t>
            </a:r>
          </a:p>
        </p:txBody>
      </p:sp>
    </p:spTree>
    <p:extLst>
      <p:ext uri="{BB962C8B-B14F-4D97-AF65-F5344CB8AC3E}">
        <p14:creationId xmlns:p14="http://schemas.microsoft.com/office/powerpoint/2010/main" val="13270802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exte 2 colonnes [A]">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CA7ED68D-6F9A-4480-BD6F-14C394199240}"/>
              </a:ext>
            </a:extLst>
          </p:cNvPr>
          <p:cNvSpPr/>
          <p:nvPr/>
        </p:nvSpPr>
        <p:spPr>
          <a:xfrm>
            <a:off x="6096000" y="0"/>
            <a:ext cx="60960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31" noProof="0"/>
          </a:p>
        </p:txBody>
      </p:sp>
      <p:pic>
        <p:nvPicPr>
          <p:cNvPr id="4" name="Graphic 3">
            <a:extLst>
              <a:ext uri="{FF2B5EF4-FFF2-40B4-BE49-F238E27FC236}">
                <a16:creationId xmlns:a16="http://schemas.microsoft.com/office/drawing/2014/main" id="{004CA1A5-3B70-4E88-BCBA-58D429422E4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780629" y="463156"/>
            <a:ext cx="985680" cy="134254"/>
          </a:xfrm>
          <a:prstGeom prst="rect">
            <a:avLst/>
          </a:prstGeom>
        </p:spPr>
      </p:pic>
      <p:sp>
        <p:nvSpPr>
          <p:cNvPr id="6" name="TextBox 5">
            <a:extLst>
              <a:ext uri="{FF2B5EF4-FFF2-40B4-BE49-F238E27FC236}">
                <a16:creationId xmlns:a16="http://schemas.microsoft.com/office/drawing/2014/main" id="{26AB52B7-24E5-4C2F-B755-35C61C311DAD}"/>
              </a:ext>
            </a:extLst>
          </p:cNvPr>
          <p:cNvSpPr txBox="1"/>
          <p:nvPr/>
        </p:nvSpPr>
        <p:spPr>
          <a:xfrm>
            <a:off x="11625245" y="6256346"/>
            <a:ext cx="141064" cy="220060"/>
          </a:xfrm>
          <a:prstGeom prst="rect">
            <a:avLst/>
          </a:prstGeom>
          <a:noFill/>
        </p:spPr>
        <p:txBody>
          <a:bodyPr wrap="square" lIns="0" tIns="0" rIns="0" bIns="0" rtlCol="0">
            <a:spAutoFit/>
          </a:bodyPr>
          <a:lstStyle/>
          <a:p>
            <a:pPr algn="r"/>
            <a:fld id="{F29A7B74-24C6-4C1D-AC24-988B454BF4AA}" type="slidenum">
              <a:rPr lang="fr-FR" sz="715" noProof="0" smtClean="0">
                <a:solidFill>
                  <a:schemeClr val="bg1"/>
                </a:solidFill>
              </a:rPr>
              <a:pPr algn="r"/>
              <a:t>‹N°›</a:t>
            </a:fld>
            <a:endParaRPr lang="fr-FR" sz="715" noProof="0">
              <a:solidFill>
                <a:schemeClr val="bg1"/>
              </a:solidFill>
            </a:endParaRPr>
          </a:p>
        </p:txBody>
      </p:sp>
      <p:cxnSp>
        <p:nvCxnSpPr>
          <p:cNvPr id="7" name="Straight Connector 6">
            <a:extLst>
              <a:ext uri="{FF2B5EF4-FFF2-40B4-BE49-F238E27FC236}">
                <a16:creationId xmlns:a16="http://schemas.microsoft.com/office/drawing/2014/main" id="{282E5A9E-E516-48DA-B76A-4B17CC6B14DC}"/>
              </a:ext>
            </a:extLst>
          </p:cNvPr>
          <p:cNvCxnSpPr>
            <a:cxnSpLocks/>
          </p:cNvCxnSpPr>
          <p:nvPr/>
        </p:nvCxnSpPr>
        <p:spPr>
          <a:xfrm>
            <a:off x="11867999" y="6325594"/>
            <a:ext cx="324001" cy="0"/>
          </a:xfrm>
          <a:prstGeom prst="line">
            <a:avLst/>
          </a:prstGeom>
          <a:ln cap="flat">
            <a:solidFill>
              <a:schemeClr val="bg1"/>
            </a:solidFill>
            <a:round/>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B09DBBA-1389-40AE-89C8-E26343DBF215}"/>
              </a:ext>
            </a:extLst>
          </p:cNvPr>
          <p:cNvSpPr>
            <a:spLocks noGrp="1"/>
          </p:cNvSpPr>
          <p:nvPr>
            <p:ph type="title" hasCustomPrompt="1"/>
          </p:nvPr>
        </p:nvSpPr>
        <p:spPr>
          <a:xfrm>
            <a:off x="1055690" y="746438"/>
            <a:ext cx="4608000" cy="360000"/>
          </a:xfrm>
          <a:prstGeom prst="rect">
            <a:avLst/>
          </a:prstGeom>
        </p:spPr>
        <p:txBody>
          <a:bodyPr lIns="0" tIns="0" rIns="0" bIns="0" anchor="t">
            <a:noAutofit/>
          </a:bodyPr>
          <a:lstStyle>
            <a:lvl1pPr>
              <a:lnSpc>
                <a:spcPct val="100000"/>
              </a:lnSpc>
              <a:defRPr sz="1908" b="1"/>
            </a:lvl1pPr>
          </a:lstStyle>
          <a:p>
            <a:r>
              <a:rPr lang="fr-FR" noProof="0"/>
              <a:t>Titre de slide</a:t>
            </a:r>
          </a:p>
        </p:txBody>
      </p:sp>
      <p:grpSp>
        <p:nvGrpSpPr>
          <p:cNvPr id="13" name="Group 12">
            <a:extLst>
              <a:ext uri="{FF2B5EF4-FFF2-40B4-BE49-F238E27FC236}">
                <a16:creationId xmlns:a16="http://schemas.microsoft.com/office/drawing/2014/main" id="{B580FEE5-DFDB-4713-B767-BCD26FE981BA}"/>
              </a:ext>
            </a:extLst>
          </p:cNvPr>
          <p:cNvGrpSpPr/>
          <p:nvPr/>
        </p:nvGrpSpPr>
        <p:grpSpPr>
          <a:xfrm>
            <a:off x="580257" y="814999"/>
            <a:ext cx="270334" cy="228942"/>
            <a:chOff x="5052510" y="-13119"/>
            <a:chExt cx="546136" cy="462515"/>
          </a:xfrm>
        </p:grpSpPr>
        <p:sp>
          <p:nvSpPr>
            <p:cNvPr id="14" name="Graphic 85">
              <a:extLst>
                <a:ext uri="{FF2B5EF4-FFF2-40B4-BE49-F238E27FC236}">
                  <a16:creationId xmlns:a16="http://schemas.microsoft.com/office/drawing/2014/main" id="{86CEDBE7-C650-45DE-9E8E-DE112745DF03}"/>
                </a:ext>
              </a:extLst>
            </p:cNvPr>
            <p:cNvSpPr/>
            <p:nvPr/>
          </p:nvSpPr>
          <p:spPr>
            <a:xfrm>
              <a:off x="5092752" y="-13119"/>
              <a:ext cx="505894" cy="104523"/>
            </a:xfrm>
            <a:custGeom>
              <a:avLst/>
              <a:gdLst>
                <a:gd name="connsiteX0" fmla="*/ 453633 w 505894"/>
                <a:gd name="connsiteY0" fmla="*/ 104523 h 104523"/>
                <a:gd name="connsiteX1" fmla="*/ 114976 w 505894"/>
                <a:gd name="connsiteY1" fmla="*/ 104523 h 104523"/>
                <a:gd name="connsiteX2" fmla="*/ 0 w 505894"/>
                <a:gd name="connsiteY2" fmla="*/ 0 h 104523"/>
                <a:gd name="connsiteX3" fmla="*/ 453633 w 505894"/>
                <a:gd name="connsiteY3" fmla="*/ 0 h 104523"/>
                <a:gd name="connsiteX4" fmla="*/ 505895 w 505894"/>
                <a:gd name="connsiteY4" fmla="*/ 52262 h 104523"/>
                <a:gd name="connsiteX5" fmla="*/ 453633 w 505894"/>
                <a:gd name="connsiteY5" fmla="*/ 104523 h 1045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5894" h="104523">
                  <a:moveTo>
                    <a:pt x="453633" y="104523"/>
                  </a:moveTo>
                  <a:lnTo>
                    <a:pt x="114976" y="104523"/>
                  </a:lnTo>
                  <a:lnTo>
                    <a:pt x="0" y="0"/>
                  </a:lnTo>
                  <a:lnTo>
                    <a:pt x="453633" y="0"/>
                  </a:lnTo>
                  <a:cubicBezTo>
                    <a:pt x="482377" y="0"/>
                    <a:pt x="505895" y="23518"/>
                    <a:pt x="505895" y="52262"/>
                  </a:cubicBezTo>
                  <a:cubicBezTo>
                    <a:pt x="505895" y="81528"/>
                    <a:pt x="482377" y="104523"/>
                    <a:pt x="453633" y="104523"/>
                  </a:cubicBezTo>
                </a:path>
              </a:pathLst>
            </a:custGeom>
            <a:solidFill>
              <a:schemeClr val="accent1"/>
            </a:solidFill>
            <a:ln w="5223" cap="flat">
              <a:noFill/>
              <a:prstDash val="solid"/>
              <a:miter/>
            </a:ln>
          </p:spPr>
          <p:txBody>
            <a:bodyPr rtlCol="0" anchor="ctr"/>
            <a:lstStyle/>
            <a:p>
              <a:endParaRPr lang="fr-FR" sz="1431" noProof="0"/>
            </a:p>
          </p:txBody>
        </p:sp>
        <p:sp>
          <p:nvSpPr>
            <p:cNvPr id="15" name="Graphic 85">
              <a:extLst>
                <a:ext uri="{FF2B5EF4-FFF2-40B4-BE49-F238E27FC236}">
                  <a16:creationId xmlns:a16="http://schemas.microsoft.com/office/drawing/2014/main" id="{46F98606-6462-4893-85F8-6507271A18CC}"/>
                </a:ext>
              </a:extLst>
            </p:cNvPr>
            <p:cNvSpPr/>
            <p:nvPr/>
          </p:nvSpPr>
          <p:spPr>
            <a:xfrm>
              <a:off x="5067666" y="173454"/>
              <a:ext cx="460426" cy="104523"/>
            </a:xfrm>
            <a:custGeom>
              <a:avLst/>
              <a:gdLst>
                <a:gd name="connsiteX0" fmla="*/ 407643 w 460426"/>
                <a:gd name="connsiteY0" fmla="*/ 104523 h 104523"/>
                <a:gd name="connsiteX1" fmla="*/ 114976 w 460426"/>
                <a:gd name="connsiteY1" fmla="*/ 104523 h 104523"/>
                <a:gd name="connsiteX2" fmla="*/ 0 w 460426"/>
                <a:gd name="connsiteY2" fmla="*/ 0 h 104523"/>
                <a:gd name="connsiteX3" fmla="*/ 408165 w 460426"/>
                <a:gd name="connsiteY3" fmla="*/ 0 h 104523"/>
                <a:gd name="connsiteX4" fmla="*/ 460427 w 460426"/>
                <a:gd name="connsiteY4" fmla="*/ 52262 h 104523"/>
                <a:gd name="connsiteX5" fmla="*/ 407643 w 460426"/>
                <a:gd name="connsiteY5" fmla="*/ 104523 h 1045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0426" h="104523">
                  <a:moveTo>
                    <a:pt x="407643" y="104523"/>
                  </a:moveTo>
                  <a:lnTo>
                    <a:pt x="114976" y="104523"/>
                  </a:lnTo>
                  <a:lnTo>
                    <a:pt x="0" y="0"/>
                  </a:lnTo>
                  <a:lnTo>
                    <a:pt x="408165" y="0"/>
                  </a:lnTo>
                  <a:cubicBezTo>
                    <a:pt x="436909" y="0"/>
                    <a:pt x="460427" y="23518"/>
                    <a:pt x="460427" y="52262"/>
                  </a:cubicBezTo>
                  <a:cubicBezTo>
                    <a:pt x="459905" y="81006"/>
                    <a:pt x="436387" y="104523"/>
                    <a:pt x="407643" y="104523"/>
                  </a:cubicBezTo>
                </a:path>
              </a:pathLst>
            </a:custGeom>
            <a:solidFill>
              <a:schemeClr val="accent1"/>
            </a:solidFill>
            <a:ln w="5223" cap="flat">
              <a:noFill/>
              <a:prstDash val="solid"/>
              <a:miter/>
            </a:ln>
          </p:spPr>
          <p:txBody>
            <a:bodyPr rtlCol="0" anchor="ctr"/>
            <a:lstStyle/>
            <a:p>
              <a:endParaRPr lang="fr-FR" sz="1431" noProof="0"/>
            </a:p>
          </p:txBody>
        </p:sp>
        <p:sp>
          <p:nvSpPr>
            <p:cNvPr id="16" name="Graphic 85">
              <a:extLst>
                <a:ext uri="{FF2B5EF4-FFF2-40B4-BE49-F238E27FC236}">
                  <a16:creationId xmlns:a16="http://schemas.microsoft.com/office/drawing/2014/main" id="{72E8DE79-1423-47EE-99FD-47D0E97076D8}"/>
                </a:ext>
              </a:extLst>
            </p:cNvPr>
            <p:cNvSpPr/>
            <p:nvPr/>
          </p:nvSpPr>
          <p:spPr>
            <a:xfrm>
              <a:off x="5052510" y="344873"/>
              <a:ext cx="391964" cy="104523"/>
            </a:xfrm>
            <a:custGeom>
              <a:avLst/>
              <a:gdLst>
                <a:gd name="connsiteX0" fmla="*/ 339702 w 391964"/>
                <a:gd name="connsiteY0" fmla="*/ 104523 h 104523"/>
                <a:gd name="connsiteX1" fmla="*/ 114976 w 391964"/>
                <a:gd name="connsiteY1" fmla="*/ 104523 h 104523"/>
                <a:gd name="connsiteX2" fmla="*/ 0 w 391964"/>
                <a:gd name="connsiteY2" fmla="*/ 0 h 104523"/>
                <a:gd name="connsiteX3" fmla="*/ 339702 w 391964"/>
                <a:gd name="connsiteY3" fmla="*/ 0 h 104523"/>
                <a:gd name="connsiteX4" fmla="*/ 391964 w 391964"/>
                <a:gd name="connsiteY4" fmla="*/ 52262 h 104523"/>
                <a:gd name="connsiteX5" fmla="*/ 339702 w 391964"/>
                <a:gd name="connsiteY5" fmla="*/ 104523 h 1045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1964" h="104523">
                  <a:moveTo>
                    <a:pt x="339702" y="104523"/>
                  </a:moveTo>
                  <a:lnTo>
                    <a:pt x="114976" y="104523"/>
                  </a:lnTo>
                  <a:lnTo>
                    <a:pt x="0" y="0"/>
                  </a:lnTo>
                  <a:lnTo>
                    <a:pt x="339702" y="0"/>
                  </a:lnTo>
                  <a:cubicBezTo>
                    <a:pt x="368446" y="0"/>
                    <a:pt x="391964" y="23518"/>
                    <a:pt x="391964" y="52262"/>
                  </a:cubicBezTo>
                  <a:cubicBezTo>
                    <a:pt x="391964" y="81006"/>
                    <a:pt x="368446" y="104523"/>
                    <a:pt x="339702" y="104523"/>
                  </a:cubicBezTo>
                </a:path>
              </a:pathLst>
            </a:custGeom>
            <a:solidFill>
              <a:schemeClr val="accent1"/>
            </a:solidFill>
            <a:ln w="5223" cap="flat">
              <a:noFill/>
              <a:prstDash val="solid"/>
              <a:miter/>
            </a:ln>
          </p:spPr>
          <p:txBody>
            <a:bodyPr rtlCol="0" anchor="ctr"/>
            <a:lstStyle/>
            <a:p>
              <a:endParaRPr lang="fr-FR" sz="1431" noProof="0"/>
            </a:p>
          </p:txBody>
        </p:sp>
      </p:grpSp>
      <p:sp>
        <p:nvSpPr>
          <p:cNvPr id="18" name="Text Placeholder 4">
            <a:extLst>
              <a:ext uri="{FF2B5EF4-FFF2-40B4-BE49-F238E27FC236}">
                <a16:creationId xmlns:a16="http://schemas.microsoft.com/office/drawing/2014/main" id="{8CE181A4-E96D-4CBF-948F-C4900CD7B792}"/>
              </a:ext>
            </a:extLst>
          </p:cNvPr>
          <p:cNvSpPr>
            <a:spLocks noGrp="1"/>
          </p:cNvSpPr>
          <p:nvPr>
            <p:ph type="body" sz="quarter" idx="12"/>
          </p:nvPr>
        </p:nvSpPr>
        <p:spPr>
          <a:xfrm>
            <a:off x="1055692" y="1435260"/>
            <a:ext cx="4607999" cy="4320000"/>
          </a:xfrm>
        </p:spPr>
        <p:txBody>
          <a:bodyPr>
            <a:noAutofit/>
          </a:bodyPr>
          <a:lstStyle>
            <a:lvl1pPr marL="0" indent="0">
              <a:lnSpc>
                <a:spcPct val="125000"/>
              </a:lnSpc>
              <a:buNone/>
              <a:defRPr sz="1431" b="0" cap="none" spc="0" baseline="0">
                <a:solidFill>
                  <a:schemeClr val="accent1"/>
                </a:solidFill>
              </a:defRPr>
            </a:lvl1pPr>
            <a:lvl2pPr marL="0" indent="0">
              <a:lnSpc>
                <a:spcPct val="125000"/>
              </a:lnSpc>
              <a:buNone/>
              <a:defRPr sz="1113" b="1">
                <a:solidFill>
                  <a:schemeClr val="accent3"/>
                </a:solidFill>
              </a:defRPr>
            </a:lvl2pPr>
            <a:lvl3pPr marL="0" indent="0">
              <a:lnSpc>
                <a:spcPct val="125000"/>
              </a:lnSpc>
              <a:buNone/>
              <a:defRPr sz="1113" b="0">
                <a:solidFill>
                  <a:schemeClr val="tx1"/>
                </a:solidFill>
              </a:defRPr>
            </a:lvl3pPr>
            <a:lvl4pPr marL="186043" indent="-186043">
              <a:lnSpc>
                <a:spcPct val="125000"/>
              </a:lnSpc>
              <a:buClr>
                <a:schemeClr val="accent1"/>
              </a:buClr>
              <a:buFont typeface="Arial" panose="020B0604020202020204" pitchFamily="34" charset="0"/>
              <a:buChar char="›"/>
              <a:defRPr>
                <a:solidFill>
                  <a:schemeClr val="tx1">
                    <a:lumMod val="75000"/>
                    <a:lumOff val="25000"/>
                  </a:schemeClr>
                </a:solidFill>
              </a:defRPr>
            </a:lvl4pPr>
            <a:lvl5pPr marL="343465" indent="-157421">
              <a:lnSpc>
                <a:spcPct val="125000"/>
              </a:lnSpc>
              <a:spcBef>
                <a:spcPts val="239"/>
              </a:spcBef>
              <a:buClrTx/>
              <a:buFont typeface="Wingdings" panose="05000000000000000000" pitchFamily="2" charset="2"/>
              <a:buChar char="§"/>
              <a:defRPr sz="954" i="0">
                <a:solidFill>
                  <a:schemeClr val="tx1">
                    <a:lumMod val="75000"/>
                    <a:lumOff val="25000"/>
                  </a:schemeClr>
                </a:solidFill>
              </a:defRPr>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19" name="Text Placeholder 4">
            <a:extLst>
              <a:ext uri="{FF2B5EF4-FFF2-40B4-BE49-F238E27FC236}">
                <a16:creationId xmlns:a16="http://schemas.microsoft.com/office/drawing/2014/main" id="{60D8F948-86AB-482C-A1FA-D97C272B1619}"/>
              </a:ext>
            </a:extLst>
          </p:cNvPr>
          <p:cNvSpPr>
            <a:spLocks noGrp="1"/>
          </p:cNvSpPr>
          <p:nvPr>
            <p:ph type="body" sz="quarter" idx="10"/>
          </p:nvPr>
        </p:nvSpPr>
        <p:spPr>
          <a:xfrm>
            <a:off x="6528310" y="1435260"/>
            <a:ext cx="4608001" cy="4320000"/>
          </a:xfrm>
        </p:spPr>
        <p:txBody>
          <a:bodyPr>
            <a:noAutofit/>
          </a:bodyPr>
          <a:lstStyle>
            <a:lvl1pPr marL="0" indent="0">
              <a:lnSpc>
                <a:spcPct val="125000"/>
              </a:lnSpc>
              <a:buNone/>
              <a:defRPr sz="1431" b="0" cap="none" spc="0" baseline="0">
                <a:solidFill>
                  <a:schemeClr val="accent5"/>
                </a:solidFill>
              </a:defRPr>
            </a:lvl1pPr>
            <a:lvl2pPr marL="0" indent="0">
              <a:lnSpc>
                <a:spcPct val="125000"/>
              </a:lnSpc>
              <a:buNone/>
              <a:defRPr sz="1113" b="1">
                <a:solidFill>
                  <a:schemeClr val="tx1"/>
                </a:solidFill>
              </a:defRPr>
            </a:lvl2pPr>
            <a:lvl3pPr marL="0" indent="0">
              <a:lnSpc>
                <a:spcPct val="125000"/>
              </a:lnSpc>
              <a:buNone/>
              <a:defRPr sz="1113" b="0">
                <a:solidFill>
                  <a:schemeClr val="bg1"/>
                </a:solidFill>
              </a:defRPr>
            </a:lvl3pPr>
            <a:lvl4pPr marL="186043" indent="-186043">
              <a:lnSpc>
                <a:spcPct val="125000"/>
              </a:lnSpc>
              <a:buClrTx/>
              <a:buFont typeface="Arial" panose="020B0604020202020204" pitchFamily="34" charset="0"/>
              <a:buChar char="›"/>
              <a:defRPr>
                <a:solidFill>
                  <a:schemeClr val="bg1"/>
                </a:solidFill>
              </a:defRPr>
            </a:lvl4pPr>
            <a:lvl5pPr marL="343465" indent="-157421">
              <a:lnSpc>
                <a:spcPct val="125000"/>
              </a:lnSpc>
              <a:spcBef>
                <a:spcPts val="239"/>
              </a:spcBef>
              <a:buClrTx/>
              <a:buFont typeface="Wingdings" panose="05000000000000000000" pitchFamily="2" charset="2"/>
              <a:buChar char="§"/>
              <a:defRPr sz="954" i="0">
                <a:solidFill>
                  <a:schemeClr val="bg1"/>
                </a:solidFill>
              </a:defRPr>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Tree>
    <p:extLst>
      <p:ext uri="{BB962C8B-B14F-4D97-AF65-F5344CB8AC3E}">
        <p14:creationId xmlns:p14="http://schemas.microsoft.com/office/powerpoint/2010/main" val="30790812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1_Texte 2 colonnes [A]">
    <p:spTree>
      <p:nvGrpSpPr>
        <p:cNvPr id="1" name=""/>
        <p:cNvGrpSpPr/>
        <p:nvPr/>
      </p:nvGrpSpPr>
      <p:grpSpPr>
        <a:xfrm>
          <a:off x="0" y="0"/>
          <a:ext cx="0" cy="0"/>
          <a:chOff x="0" y="0"/>
          <a:chExt cx="0" cy="0"/>
        </a:xfrm>
      </p:grpSpPr>
      <p:pic>
        <p:nvPicPr>
          <p:cNvPr id="4" name="Graphic 3">
            <a:extLst>
              <a:ext uri="{FF2B5EF4-FFF2-40B4-BE49-F238E27FC236}">
                <a16:creationId xmlns:a16="http://schemas.microsoft.com/office/drawing/2014/main" id="{004CA1A5-3B70-4E88-BCBA-58D429422E4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780629" y="463156"/>
            <a:ext cx="985680" cy="134254"/>
          </a:xfrm>
          <a:prstGeom prst="rect">
            <a:avLst/>
          </a:prstGeom>
        </p:spPr>
      </p:pic>
      <p:sp>
        <p:nvSpPr>
          <p:cNvPr id="6" name="TextBox 5">
            <a:extLst>
              <a:ext uri="{FF2B5EF4-FFF2-40B4-BE49-F238E27FC236}">
                <a16:creationId xmlns:a16="http://schemas.microsoft.com/office/drawing/2014/main" id="{26AB52B7-24E5-4C2F-B755-35C61C311DAD}"/>
              </a:ext>
            </a:extLst>
          </p:cNvPr>
          <p:cNvSpPr txBox="1"/>
          <p:nvPr/>
        </p:nvSpPr>
        <p:spPr>
          <a:xfrm>
            <a:off x="11625245" y="6256346"/>
            <a:ext cx="141064" cy="220060"/>
          </a:xfrm>
          <a:prstGeom prst="rect">
            <a:avLst/>
          </a:prstGeom>
          <a:noFill/>
        </p:spPr>
        <p:txBody>
          <a:bodyPr wrap="square" lIns="0" tIns="0" rIns="0" bIns="0" rtlCol="0">
            <a:spAutoFit/>
          </a:bodyPr>
          <a:lstStyle/>
          <a:p>
            <a:pPr algn="r"/>
            <a:fld id="{F29A7B74-24C6-4C1D-AC24-988B454BF4AA}" type="slidenum">
              <a:rPr lang="fr-FR" sz="715" noProof="0" smtClean="0">
                <a:solidFill>
                  <a:schemeClr val="bg1"/>
                </a:solidFill>
              </a:rPr>
              <a:pPr algn="r"/>
              <a:t>‹N°›</a:t>
            </a:fld>
            <a:endParaRPr lang="fr-FR" sz="715" noProof="0">
              <a:solidFill>
                <a:schemeClr val="bg1"/>
              </a:solidFill>
            </a:endParaRPr>
          </a:p>
        </p:txBody>
      </p:sp>
      <p:cxnSp>
        <p:nvCxnSpPr>
          <p:cNvPr id="7" name="Straight Connector 6">
            <a:extLst>
              <a:ext uri="{FF2B5EF4-FFF2-40B4-BE49-F238E27FC236}">
                <a16:creationId xmlns:a16="http://schemas.microsoft.com/office/drawing/2014/main" id="{282E5A9E-E516-48DA-B76A-4B17CC6B14DC}"/>
              </a:ext>
            </a:extLst>
          </p:cNvPr>
          <p:cNvCxnSpPr>
            <a:cxnSpLocks/>
          </p:cNvCxnSpPr>
          <p:nvPr/>
        </p:nvCxnSpPr>
        <p:spPr>
          <a:xfrm>
            <a:off x="11867999" y="6325594"/>
            <a:ext cx="324001" cy="0"/>
          </a:xfrm>
          <a:prstGeom prst="line">
            <a:avLst/>
          </a:prstGeom>
          <a:ln cap="flat">
            <a:solidFill>
              <a:schemeClr val="bg1"/>
            </a:solidFill>
            <a:round/>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B09DBBA-1389-40AE-89C8-E26343DBF215}"/>
              </a:ext>
            </a:extLst>
          </p:cNvPr>
          <p:cNvSpPr>
            <a:spLocks noGrp="1"/>
          </p:cNvSpPr>
          <p:nvPr>
            <p:ph type="title" hasCustomPrompt="1"/>
          </p:nvPr>
        </p:nvSpPr>
        <p:spPr>
          <a:xfrm>
            <a:off x="1055690" y="746438"/>
            <a:ext cx="4608000" cy="360000"/>
          </a:xfrm>
          <a:prstGeom prst="rect">
            <a:avLst/>
          </a:prstGeom>
        </p:spPr>
        <p:txBody>
          <a:bodyPr lIns="0" tIns="0" rIns="0" bIns="0" anchor="t">
            <a:noAutofit/>
          </a:bodyPr>
          <a:lstStyle>
            <a:lvl1pPr>
              <a:lnSpc>
                <a:spcPct val="100000"/>
              </a:lnSpc>
              <a:defRPr sz="1908" b="1"/>
            </a:lvl1pPr>
          </a:lstStyle>
          <a:p>
            <a:r>
              <a:rPr lang="fr-FR" noProof="0"/>
              <a:t>Titre de slide</a:t>
            </a:r>
          </a:p>
        </p:txBody>
      </p:sp>
      <p:grpSp>
        <p:nvGrpSpPr>
          <p:cNvPr id="13" name="Group 12">
            <a:extLst>
              <a:ext uri="{FF2B5EF4-FFF2-40B4-BE49-F238E27FC236}">
                <a16:creationId xmlns:a16="http://schemas.microsoft.com/office/drawing/2014/main" id="{B580FEE5-DFDB-4713-B767-BCD26FE981BA}"/>
              </a:ext>
            </a:extLst>
          </p:cNvPr>
          <p:cNvGrpSpPr/>
          <p:nvPr/>
        </p:nvGrpSpPr>
        <p:grpSpPr>
          <a:xfrm>
            <a:off x="580257" y="814999"/>
            <a:ext cx="270334" cy="228942"/>
            <a:chOff x="5052510" y="-13119"/>
            <a:chExt cx="546136" cy="462515"/>
          </a:xfrm>
        </p:grpSpPr>
        <p:sp>
          <p:nvSpPr>
            <p:cNvPr id="14" name="Graphic 85">
              <a:extLst>
                <a:ext uri="{FF2B5EF4-FFF2-40B4-BE49-F238E27FC236}">
                  <a16:creationId xmlns:a16="http://schemas.microsoft.com/office/drawing/2014/main" id="{86CEDBE7-C650-45DE-9E8E-DE112745DF03}"/>
                </a:ext>
              </a:extLst>
            </p:cNvPr>
            <p:cNvSpPr/>
            <p:nvPr/>
          </p:nvSpPr>
          <p:spPr>
            <a:xfrm>
              <a:off x="5092752" y="-13119"/>
              <a:ext cx="505894" cy="104523"/>
            </a:xfrm>
            <a:custGeom>
              <a:avLst/>
              <a:gdLst>
                <a:gd name="connsiteX0" fmla="*/ 453633 w 505894"/>
                <a:gd name="connsiteY0" fmla="*/ 104523 h 104523"/>
                <a:gd name="connsiteX1" fmla="*/ 114976 w 505894"/>
                <a:gd name="connsiteY1" fmla="*/ 104523 h 104523"/>
                <a:gd name="connsiteX2" fmla="*/ 0 w 505894"/>
                <a:gd name="connsiteY2" fmla="*/ 0 h 104523"/>
                <a:gd name="connsiteX3" fmla="*/ 453633 w 505894"/>
                <a:gd name="connsiteY3" fmla="*/ 0 h 104523"/>
                <a:gd name="connsiteX4" fmla="*/ 505895 w 505894"/>
                <a:gd name="connsiteY4" fmla="*/ 52262 h 104523"/>
                <a:gd name="connsiteX5" fmla="*/ 453633 w 505894"/>
                <a:gd name="connsiteY5" fmla="*/ 104523 h 1045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5894" h="104523">
                  <a:moveTo>
                    <a:pt x="453633" y="104523"/>
                  </a:moveTo>
                  <a:lnTo>
                    <a:pt x="114976" y="104523"/>
                  </a:lnTo>
                  <a:lnTo>
                    <a:pt x="0" y="0"/>
                  </a:lnTo>
                  <a:lnTo>
                    <a:pt x="453633" y="0"/>
                  </a:lnTo>
                  <a:cubicBezTo>
                    <a:pt x="482377" y="0"/>
                    <a:pt x="505895" y="23518"/>
                    <a:pt x="505895" y="52262"/>
                  </a:cubicBezTo>
                  <a:cubicBezTo>
                    <a:pt x="505895" y="81528"/>
                    <a:pt x="482377" y="104523"/>
                    <a:pt x="453633" y="104523"/>
                  </a:cubicBezTo>
                </a:path>
              </a:pathLst>
            </a:custGeom>
            <a:solidFill>
              <a:schemeClr val="accent1"/>
            </a:solidFill>
            <a:ln w="5223" cap="flat">
              <a:noFill/>
              <a:prstDash val="solid"/>
              <a:miter/>
            </a:ln>
          </p:spPr>
          <p:txBody>
            <a:bodyPr rtlCol="0" anchor="ctr"/>
            <a:lstStyle/>
            <a:p>
              <a:endParaRPr lang="fr-FR" sz="1431" noProof="0"/>
            </a:p>
          </p:txBody>
        </p:sp>
        <p:sp>
          <p:nvSpPr>
            <p:cNvPr id="15" name="Graphic 85">
              <a:extLst>
                <a:ext uri="{FF2B5EF4-FFF2-40B4-BE49-F238E27FC236}">
                  <a16:creationId xmlns:a16="http://schemas.microsoft.com/office/drawing/2014/main" id="{46F98606-6462-4893-85F8-6507271A18CC}"/>
                </a:ext>
              </a:extLst>
            </p:cNvPr>
            <p:cNvSpPr/>
            <p:nvPr/>
          </p:nvSpPr>
          <p:spPr>
            <a:xfrm>
              <a:off x="5067666" y="173454"/>
              <a:ext cx="460426" cy="104523"/>
            </a:xfrm>
            <a:custGeom>
              <a:avLst/>
              <a:gdLst>
                <a:gd name="connsiteX0" fmla="*/ 407643 w 460426"/>
                <a:gd name="connsiteY0" fmla="*/ 104523 h 104523"/>
                <a:gd name="connsiteX1" fmla="*/ 114976 w 460426"/>
                <a:gd name="connsiteY1" fmla="*/ 104523 h 104523"/>
                <a:gd name="connsiteX2" fmla="*/ 0 w 460426"/>
                <a:gd name="connsiteY2" fmla="*/ 0 h 104523"/>
                <a:gd name="connsiteX3" fmla="*/ 408165 w 460426"/>
                <a:gd name="connsiteY3" fmla="*/ 0 h 104523"/>
                <a:gd name="connsiteX4" fmla="*/ 460427 w 460426"/>
                <a:gd name="connsiteY4" fmla="*/ 52262 h 104523"/>
                <a:gd name="connsiteX5" fmla="*/ 407643 w 460426"/>
                <a:gd name="connsiteY5" fmla="*/ 104523 h 1045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0426" h="104523">
                  <a:moveTo>
                    <a:pt x="407643" y="104523"/>
                  </a:moveTo>
                  <a:lnTo>
                    <a:pt x="114976" y="104523"/>
                  </a:lnTo>
                  <a:lnTo>
                    <a:pt x="0" y="0"/>
                  </a:lnTo>
                  <a:lnTo>
                    <a:pt x="408165" y="0"/>
                  </a:lnTo>
                  <a:cubicBezTo>
                    <a:pt x="436909" y="0"/>
                    <a:pt x="460427" y="23518"/>
                    <a:pt x="460427" y="52262"/>
                  </a:cubicBezTo>
                  <a:cubicBezTo>
                    <a:pt x="459905" y="81006"/>
                    <a:pt x="436387" y="104523"/>
                    <a:pt x="407643" y="104523"/>
                  </a:cubicBezTo>
                </a:path>
              </a:pathLst>
            </a:custGeom>
            <a:solidFill>
              <a:schemeClr val="accent1"/>
            </a:solidFill>
            <a:ln w="5223" cap="flat">
              <a:noFill/>
              <a:prstDash val="solid"/>
              <a:miter/>
            </a:ln>
          </p:spPr>
          <p:txBody>
            <a:bodyPr rtlCol="0" anchor="ctr"/>
            <a:lstStyle/>
            <a:p>
              <a:endParaRPr lang="fr-FR" sz="1431" noProof="0"/>
            </a:p>
          </p:txBody>
        </p:sp>
        <p:sp>
          <p:nvSpPr>
            <p:cNvPr id="16" name="Graphic 85">
              <a:extLst>
                <a:ext uri="{FF2B5EF4-FFF2-40B4-BE49-F238E27FC236}">
                  <a16:creationId xmlns:a16="http://schemas.microsoft.com/office/drawing/2014/main" id="{72E8DE79-1423-47EE-99FD-47D0E97076D8}"/>
                </a:ext>
              </a:extLst>
            </p:cNvPr>
            <p:cNvSpPr/>
            <p:nvPr/>
          </p:nvSpPr>
          <p:spPr>
            <a:xfrm>
              <a:off x="5052510" y="344873"/>
              <a:ext cx="391964" cy="104523"/>
            </a:xfrm>
            <a:custGeom>
              <a:avLst/>
              <a:gdLst>
                <a:gd name="connsiteX0" fmla="*/ 339702 w 391964"/>
                <a:gd name="connsiteY0" fmla="*/ 104523 h 104523"/>
                <a:gd name="connsiteX1" fmla="*/ 114976 w 391964"/>
                <a:gd name="connsiteY1" fmla="*/ 104523 h 104523"/>
                <a:gd name="connsiteX2" fmla="*/ 0 w 391964"/>
                <a:gd name="connsiteY2" fmla="*/ 0 h 104523"/>
                <a:gd name="connsiteX3" fmla="*/ 339702 w 391964"/>
                <a:gd name="connsiteY3" fmla="*/ 0 h 104523"/>
                <a:gd name="connsiteX4" fmla="*/ 391964 w 391964"/>
                <a:gd name="connsiteY4" fmla="*/ 52262 h 104523"/>
                <a:gd name="connsiteX5" fmla="*/ 339702 w 391964"/>
                <a:gd name="connsiteY5" fmla="*/ 104523 h 1045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1964" h="104523">
                  <a:moveTo>
                    <a:pt x="339702" y="104523"/>
                  </a:moveTo>
                  <a:lnTo>
                    <a:pt x="114976" y="104523"/>
                  </a:lnTo>
                  <a:lnTo>
                    <a:pt x="0" y="0"/>
                  </a:lnTo>
                  <a:lnTo>
                    <a:pt x="339702" y="0"/>
                  </a:lnTo>
                  <a:cubicBezTo>
                    <a:pt x="368446" y="0"/>
                    <a:pt x="391964" y="23518"/>
                    <a:pt x="391964" y="52262"/>
                  </a:cubicBezTo>
                  <a:cubicBezTo>
                    <a:pt x="391964" y="81006"/>
                    <a:pt x="368446" y="104523"/>
                    <a:pt x="339702" y="104523"/>
                  </a:cubicBezTo>
                </a:path>
              </a:pathLst>
            </a:custGeom>
            <a:solidFill>
              <a:schemeClr val="accent1"/>
            </a:solidFill>
            <a:ln w="5223" cap="flat">
              <a:noFill/>
              <a:prstDash val="solid"/>
              <a:miter/>
            </a:ln>
          </p:spPr>
          <p:txBody>
            <a:bodyPr rtlCol="0" anchor="ctr"/>
            <a:lstStyle/>
            <a:p>
              <a:endParaRPr lang="fr-FR" sz="1431" noProof="0"/>
            </a:p>
          </p:txBody>
        </p:sp>
      </p:grpSp>
      <p:sp>
        <p:nvSpPr>
          <p:cNvPr id="18" name="Text Placeholder 4">
            <a:extLst>
              <a:ext uri="{FF2B5EF4-FFF2-40B4-BE49-F238E27FC236}">
                <a16:creationId xmlns:a16="http://schemas.microsoft.com/office/drawing/2014/main" id="{8CE181A4-E96D-4CBF-948F-C4900CD7B792}"/>
              </a:ext>
            </a:extLst>
          </p:cNvPr>
          <p:cNvSpPr>
            <a:spLocks noGrp="1"/>
          </p:cNvSpPr>
          <p:nvPr>
            <p:ph type="body" sz="quarter" idx="12"/>
          </p:nvPr>
        </p:nvSpPr>
        <p:spPr>
          <a:xfrm>
            <a:off x="1055692" y="1435260"/>
            <a:ext cx="4607999" cy="4320000"/>
          </a:xfrm>
        </p:spPr>
        <p:txBody>
          <a:bodyPr>
            <a:noAutofit/>
          </a:bodyPr>
          <a:lstStyle>
            <a:lvl1pPr marL="0" indent="0">
              <a:lnSpc>
                <a:spcPct val="125000"/>
              </a:lnSpc>
              <a:buNone/>
              <a:defRPr sz="1431" b="0" cap="none" spc="0" baseline="0">
                <a:solidFill>
                  <a:schemeClr val="accent1"/>
                </a:solidFill>
              </a:defRPr>
            </a:lvl1pPr>
            <a:lvl2pPr marL="0" indent="0">
              <a:lnSpc>
                <a:spcPct val="125000"/>
              </a:lnSpc>
              <a:buNone/>
              <a:defRPr sz="1113" b="1">
                <a:solidFill>
                  <a:schemeClr val="accent3"/>
                </a:solidFill>
              </a:defRPr>
            </a:lvl2pPr>
            <a:lvl3pPr marL="0" indent="0">
              <a:lnSpc>
                <a:spcPct val="125000"/>
              </a:lnSpc>
              <a:buNone/>
              <a:defRPr sz="1113" b="0">
                <a:solidFill>
                  <a:schemeClr val="tx1"/>
                </a:solidFill>
              </a:defRPr>
            </a:lvl3pPr>
            <a:lvl4pPr marL="186043" indent="-186043">
              <a:lnSpc>
                <a:spcPct val="125000"/>
              </a:lnSpc>
              <a:buClr>
                <a:schemeClr val="accent1"/>
              </a:buClr>
              <a:buFont typeface="Arial" panose="020B0604020202020204" pitchFamily="34" charset="0"/>
              <a:buChar char="›"/>
              <a:defRPr>
                <a:solidFill>
                  <a:schemeClr val="tx1">
                    <a:lumMod val="75000"/>
                    <a:lumOff val="25000"/>
                  </a:schemeClr>
                </a:solidFill>
              </a:defRPr>
            </a:lvl4pPr>
            <a:lvl5pPr marL="343465" indent="-157421">
              <a:lnSpc>
                <a:spcPct val="125000"/>
              </a:lnSpc>
              <a:spcBef>
                <a:spcPts val="239"/>
              </a:spcBef>
              <a:buClrTx/>
              <a:buFont typeface="Wingdings" panose="05000000000000000000" pitchFamily="2" charset="2"/>
              <a:buChar char="§"/>
              <a:defRPr sz="954" i="0">
                <a:solidFill>
                  <a:schemeClr val="tx1">
                    <a:lumMod val="75000"/>
                    <a:lumOff val="25000"/>
                  </a:schemeClr>
                </a:solidFill>
              </a:defRPr>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19" name="Text Placeholder 4">
            <a:extLst>
              <a:ext uri="{FF2B5EF4-FFF2-40B4-BE49-F238E27FC236}">
                <a16:creationId xmlns:a16="http://schemas.microsoft.com/office/drawing/2014/main" id="{60D8F948-86AB-482C-A1FA-D97C272B1619}"/>
              </a:ext>
            </a:extLst>
          </p:cNvPr>
          <p:cNvSpPr>
            <a:spLocks noGrp="1"/>
          </p:cNvSpPr>
          <p:nvPr>
            <p:ph type="body" sz="quarter" idx="10"/>
          </p:nvPr>
        </p:nvSpPr>
        <p:spPr>
          <a:xfrm>
            <a:off x="6528310" y="1435260"/>
            <a:ext cx="4608001" cy="4320000"/>
          </a:xfrm>
        </p:spPr>
        <p:txBody>
          <a:bodyPr>
            <a:noAutofit/>
          </a:bodyPr>
          <a:lstStyle>
            <a:lvl1pPr marL="0" indent="0">
              <a:lnSpc>
                <a:spcPct val="125000"/>
              </a:lnSpc>
              <a:buNone/>
              <a:defRPr sz="1431" b="0" cap="none" spc="0" baseline="0">
                <a:solidFill>
                  <a:schemeClr val="accent5"/>
                </a:solidFill>
              </a:defRPr>
            </a:lvl1pPr>
            <a:lvl2pPr marL="0" indent="0">
              <a:lnSpc>
                <a:spcPct val="125000"/>
              </a:lnSpc>
              <a:buNone/>
              <a:defRPr sz="1113" b="1">
                <a:solidFill>
                  <a:schemeClr val="tx1"/>
                </a:solidFill>
              </a:defRPr>
            </a:lvl2pPr>
            <a:lvl3pPr marL="0" indent="0">
              <a:lnSpc>
                <a:spcPct val="125000"/>
              </a:lnSpc>
              <a:buNone/>
              <a:defRPr sz="1113" b="0">
                <a:solidFill>
                  <a:schemeClr val="bg1"/>
                </a:solidFill>
              </a:defRPr>
            </a:lvl3pPr>
            <a:lvl4pPr marL="186043" indent="-186043">
              <a:lnSpc>
                <a:spcPct val="125000"/>
              </a:lnSpc>
              <a:buClrTx/>
              <a:buFont typeface="Arial" panose="020B0604020202020204" pitchFamily="34" charset="0"/>
              <a:buChar char="›"/>
              <a:defRPr>
                <a:solidFill>
                  <a:schemeClr val="bg1"/>
                </a:solidFill>
              </a:defRPr>
            </a:lvl4pPr>
            <a:lvl5pPr marL="343465" indent="-157421">
              <a:lnSpc>
                <a:spcPct val="125000"/>
              </a:lnSpc>
              <a:spcBef>
                <a:spcPts val="239"/>
              </a:spcBef>
              <a:buClrTx/>
              <a:buFont typeface="Wingdings" panose="05000000000000000000" pitchFamily="2" charset="2"/>
              <a:buChar char="§"/>
              <a:defRPr sz="954" i="0">
                <a:solidFill>
                  <a:schemeClr val="bg1"/>
                </a:solidFill>
              </a:defRPr>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3" name="Picture Placeholder 26">
            <a:extLst>
              <a:ext uri="{FF2B5EF4-FFF2-40B4-BE49-F238E27FC236}">
                <a16:creationId xmlns:a16="http://schemas.microsoft.com/office/drawing/2014/main" id="{12825B9C-C95E-CA81-7C95-C94E80EBECB3}"/>
              </a:ext>
            </a:extLst>
          </p:cNvPr>
          <p:cNvSpPr>
            <a:spLocks noGrp="1"/>
          </p:cNvSpPr>
          <p:nvPr>
            <p:ph type="pic" sz="quarter" idx="11"/>
          </p:nvPr>
        </p:nvSpPr>
        <p:spPr>
          <a:xfrm>
            <a:off x="6096001" y="3"/>
            <a:ext cx="6096000" cy="6857999"/>
          </a:xfrm>
          <a:prstGeom prst="rect">
            <a:avLst/>
          </a:prstGeom>
          <a:solidFill>
            <a:schemeClr val="accent3">
              <a:lumMod val="40000"/>
              <a:lumOff val="60000"/>
            </a:schemeClr>
          </a:solidFill>
        </p:spPr>
        <p:txBody>
          <a:bodyPr wrap="square" tIns="360000" bIns="360000" anchor="b">
            <a:noAutofit/>
          </a:bodyPr>
          <a:lstStyle>
            <a:lvl1pPr marL="0" indent="0" algn="ctr">
              <a:buNone/>
              <a:defRPr sz="1431" b="0" i="1">
                <a:solidFill>
                  <a:schemeClr val="bg1"/>
                </a:solidFill>
              </a:defRPr>
            </a:lvl1pPr>
          </a:lstStyle>
          <a:p>
            <a:r>
              <a:rPr lang="fr-FR"/>
              <a:t>Cliquez sur l'icône pour ajouter une image</a:t>
            </a:r>
            <a:endParaRPr lang="en-US"/>
          </a:p>
        </p:txBody>
      </p:sp>
    </p:spTree>
    <p:extLst>
      <p:ext uri="{BB962C8B-B14F-4D97-AF65-F5344CB8AC3E}">
        <p14:creationId xmlns:p14="http://schemas.microsoft.com/office/powerpoint/2010/main" val="25453740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Comitologie">
    <p:spTree>
      <p:nvGrpSpPr>
        <p:cNvPr id="1" name=""/>
        <p:cNvGrpSpPr/>
        <p:nvPr/>
      </p:nvGrpSpPr>
      <p:grpSpPr>
        <a:xfrm>
          <a:off x="0" y="0"/>
          <a:ext cx="0" cy="0"/>
          <a:chOff x="0" y="0"/>
          <a:chExt cx="0" cy="0"/>
        </a:xfrm>
      </p:grpSpPr>
      <p:sp>
        <p:nvSpPr>
          <p:cNvPr id="15" name="Text Placeholder 14">
            <a:extLst>
              <a:ext uri="{FF2B5EF4-FFF2-40B4-BE49-F238E27FC236}">
                <a16:creationId xmlns:a16="http://schemas.microsoft.com/office/drawing/2014/main" id="{5859AB3E-0276-4F3F-8955-5C87265FA2E4}"/>
              </a:ext>
            </a:extLst>
          </p:cNvPr>
          <p:cNvSpPr>
            <a:spLocks noGrp="1"/>
          </p:cNvSpPr>
          <p:nvPr>
            <p:ph type="body" sz="quarter" idx="10"/>
          </p:nvPr>
        </p:nvSpPr>
        <p:spPr>
          <a:xfrm>
            <a:off x="6" y="1"/>
            <a:ext cx="12191995" cy="3428998"/>
          </a:xfrm>
          <a:custGeom>
            <a:avLst/>
            <a:gdLst>
              <a:gd name="connsiteX0" fmla="*/ 580252 w 12191996"/>
              <a:gd name="connsiteY0" fmla="*/ 992202 h 3428998"/>
              <a:gd name="connsiteX1" fmla="*/ 637165 w 12191996"/>
              <a:gd name="connsiteY1" fmla="*/ 1043940 h 3428998"/>
              <a:gd name="connsiteX2" fmla="*/ 748403 w 12191996"/>
              <a:gd name="connsiteY2" fmla="*/ 1043940 h 3428998"/>
              <a:gd name="connsiteX3" fmla="*/ 774272 w 12191996"/>
              <a:gd name="connsiteY3" fmla="*/ 1018071 h 3428998"/>
              <a:gd name="connsiteX4" fmla="*/ 748403 w 12191996"/>
              <a:gd name="connsiteY4" fmla="*/ 992202 h 3428998"/>
              <a:gd name="connsiteX5" fmla="*/ 587754 w 12191996"/>
              <a:gd name="connsiteY5" fmla="*/ 907350 h 3428998"/>
              <a:gd name="connsiteX6" fmla="*/ 644667 w 12191996"/>
              <a:gd name="connsiteY6" fmla="*/ 959088 h 3428998"/>
              <a:gd name="connsiteX7" fmla="*/ 789535 w 12191996"/>
              <a:gd name="connsiteY7" fmla="*/ 959088 h 3428998"/>
              <a:gd name="connsiteX8" fmla="*/ 815663 w 12191996"/>
              <a:gd name="connsiteY8" fmla="*/ 933219 h 3428998"/>
              <a:gd name="connsiteX9" fmla="*/ 789793 w 12191996"/>
              <a:gd name="connsiteY9" fmla="*/ 907350 h 3428998"/>
              <a:gd name="connsiteX10" fmla="*/ 600173 w 12191996"/>
              <a:gd name="connsiteY10" fmla="*/ 814998 h 3428998"/>
              <a:gd name="connsiteX11" fmla="*/ 657085 w 12191996"/>
              <a:gd name="connsiteY11" fmla="*/ 866736 h 3428998"/>
              <a:gd name="connsiteX12" fmla="*/ 824718 w 12191996"/>
              <a:gd name="connsiteY12" fmla="*/ 866736 h 3428998"/>
              <a:gd name="connsiteX13" fmla="*/ 850587 w 12191996"/>
              <a:gd name="connsiteY13" fmla="*/ 840867 h 3428998"/>
              <a:gd name="connsiteX14" fmla="*/ 824718 w 12191996"/>
              <a:gd name="connsiteY14" fmla="*/ 814998 h 3428998"/>
              <a:gd name="connsiteX15" fmla="*/ 0 w 12191996"/>
              <a:gd name="connsiteY15" fmla="*/ 0 h 3428998"/>
              <a:gd name="connsiteX16" fmla="*/ 12191996 w 12191996"/>
              <a:gd name="connsiteY16" fmla="*/ 0 h 3428998"/>
              <a:gd name="connsiteX17" fmla="*/ 12191996 w 12191996"/>
              <a:gd name="connsiteY17" fmla="*/ 3428998 h 3428998"/>
              <a:gd name="connsiteX18" fmla="*/ 0 w 12191996"/>
              <a:gd name="connsiteY18" fmla="*/ 3428998 h 3428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2191996" h="3428998">
                <a:moveTo>
                  <a:pt x="580252" y="992202"/>
                </a:moveTo>
                <a:lnTo>
                  <a:pt x="637165" y="1043940"/>
                </a:lnTo>
                <a:lnTo>
                  <a:pt x="748403" y="1043940"/>
                </a:lnTo>
                <a:cubicBezTo>
                  <a:pt x="762631" y="1043940"/>
                  <a:pt x="774272" y="1032299"/>
                  <a:pt x="774272" y="1018071"/>
                </a:cubicBezTo>
                <a:cubicBezTo>
                  <a:pt x="774272" y="1003843"/>
                  <a:pt x="762631" y="992202"/>
                  <a:pt x="748403" y="992202"/>
                </a:cubicBezTo>
                <a:close/>
                <a:moveTo>
                  <a:pt x="587754" y="907350"/>
                </a:moveTo>
                <a:lnTo>
                  <a:pt x="644667" y="959088"/>
                </a:lnTo>
                <a:lnTo>
                  <a:pt x="789535" y="959088"/>
                </a:lnTo>
                <a:cubicBezTo>
                  <a:pt x="803763" y="959088"/>
                  <a:pt x="815405" y="947447"/>
                  <a:pt x="815663" y="933219"/>
                </a:cubicBezTo>
                <a:cubicBezTo>
                  <a:pt x="815663" y="918991"/>
                  <a:pt x="804022" y="907350"/>
                  <a:pt x="789793" y="907350"/>
                </a:cubicBezTo>
                <a:close/>
                <a:moveTo>
                  <a:pt x="600173" y="814998"/>
                </a:moveTo>
                <a:lnTo>
                  <a:pt x="657085" y="866736"/>
                </a:lnTo>
                <a:lnTo>
                  <a:pt x="824718" y="866736"/>
                </a:lnTo>
                <a:cubicBezTo>
                  <a:pt x="838946" y="866736"/>
                  <a:pt x="850587" y="855354"/>
                  <a:pt x="850587" y="840867"/>
                </a:cubicBezTo>
                <a:cubicBezTo>
                  <a:pt x="850587" y="826639"/>
                  <a:pt x="838946" y="814998"/>
                  <a:pt x="824718" y="814998"/>
                </a:cubicBezTo>
                <a:close/>
                <a:moveTo>
                  <a:pt x="0" y="0"/>
                </a:moveTo>
                <a:lnTo>
                  <a:pt x="12191996" y="0"/>
                </a:lnTo>
                <a:lnTo>
                  <a:pt x="12191996" y="3428998"/>
                </a:lnTo>
                <a:lnTo>
                  <a:pt x="0" y="3428998"/>
                </a:lnTo>
                <a:close/>
              </a:path>
            </a:pathLst>
          </a:custGeom>
          <a:noFill/>
        </p:spPr>
        <p:txBody>
          <a:bodyPr wrap="square" lIns="1054800" tIns="1584000" rIns="1054800" bIns="360000">
            <a:noAutofit/>
          </a:bodyPr>
          <a:lstStyle>
            <a:lvl1pPr marL="0" indent="0">
              <a:buNone/>
              <a:defRPr sz="1113" b="1">
                <a:solidFill>
                  <a:schemeClr val="accent1"/>
                </a:solidFill>
              </a:defRPr>
            </a:lvl1pPr>
            <a:lvl2pPr marL="0" indent="-171732">
              <a:buClr>
                <a:schemeClr val="accent1"/>
              </a:buClr>
              <a:defRPr sz="954"/>
            </a:lvl2pPr>
            <a:lvl3pPr marL="343465" indent="-114488">
              <a:buFont typeface="Arial" panose="020B0604020202020204" pitchFamily="34" charset="0"/>
              <a:buChar char="•"/>
              <a:defRPr sz="875" i="1">
                <a:solidFill>
                  <a:schemeClr val="tx1">
                    <a:lumMod val="75000"/>
                    <a:lumOff val="25000"/>
                  </a:schemeClr>
                </a:solidFill>
              </a:defRPr>
            </a:lvl3pPr>
            <a:lvl4pPr marL="1090501" indent="0">
              <a:buNone/>
              <a:defRPr/>
            </a:lvl4pPr>
          </a:lstStyle>
          <a:p>
            <a:pPr lvl="0"/>
            <a:r>
              <a:rPr lang="fr-FR"/>
              <a:t>Cliquez pour modifier les styles du texte du masque</a:t>
            </a:r>
          </a:p>
          <a:p>
            <a:pPr lvl="1"/>
            <a:r>
              <a:rPr lang="fr-FR"/>
              <a:t>Deuxième niveau</a:t>
            </a:r>
          </a:p>
          <a:p>
            <a:pPr lvl="2"/>
            <a:r>
              <a:rPr lang="fr-FR"/>
              <a:t>Troisième niveau</a:t>
            </a:r>
          </a:p>
        </p:txBody>
      </p:sp>
      <p:sp>
        <p:nvSpPr>
          <p:cNvPr id="6" name="TextBox 5">
            <a:extLst>
              <a:ext uri="{FF2B5EF4-FFF2-40B4-BE49-F238E27FC236}">
                <a16:creationId xmlns:a16="http://schemas.microsoft.com/office/drawing/2014/main" id="{26AB52B7-24E5-4C2F-B755-35C61C311DAD}"/>
              </a:ext>
            </a:extLst>
          </p:cNvPr>
          <p:cNvSpPr txBox="1"/>
          <p:nvPr/>
        </p:nvSpPr>
        <p:spPr>
          <a:xfrm>
            <a:off x="11602803" y="6256345"/>
            <a:ext cx="163506" cy="110030"/>
          </a:xfrm>
          <a:prstGeom prst="rect">
            <a:avLst/>
          </a:prstGeom>
          <a:noFill/>
        </p:spPr>
        <p:txBody>
          <a:bodyPr wrap="none" lIns="0" tIns="0" rIns="0" bIns="0" rtlCol="0">
            <a:spAutoFit/>
          </a:bodyPr>
          <a:lstStyle/>
          <a:p>
            <a:pPr algn="r"/>
            <a:fld id="{F29A7B74-24C6-4C1D-AC24-988B454BF4AA}" type="slidenum">
              <a:rPr lang="fr-FR" sz="715" smtClean="0">
                <a:solidFill>
                  <a:prstClr val="black"/>
                </a:solidFill>
              </a:rPr>
              <a:pPr algn="r"/>
              <a:t>‹N°›</a:t>
            </a:fld>
            <a:endParaRPr lang="fr-FR" sz="715">
              <a:solidFill>
                <a:prstClr val="black"/>
              </a:solidFill>
            </a:endParaRPr>
          </a:p>
        </p:txBody>
      </p:sp>
      <p:cxnSp>
        <p:nvCxnSpPr>
          <p:cNvPr id="7" name="Straight Connector 6">
            <a:extLst>
              <a:ext uri="{FF2B5EF4-FFF2-40B4-BE49-F238E27FC236}">
                <a16:creationId xmlns:a16="http://schemas.microsoft.com/office/drawing/2014/main" id="{282E5A9E-E516-48DA-B76A-4B17CC6B14DC}"/>
              </a:ext>
            </a:extLst>
          </p:cNvPr>
          <p:cNvCxnSpPr>
            <a:cxnSpLocks/>
          </p:cNvCxnSpPr>
          <p:nvPr/>
        </p:nvCxnSpPr>
        <p:spPr>
          <a:xfrm>
            <a:off x="11867999" y="6325594"/>
            <a:ext cx="324001" cy="0"/>
          </a:xfrm>
          <a:prstGeom prst="line">
            <a:avLst/>
          </a:prstGeom>
          <a:ln cap="flat">
            <a:solidFill>
              <a:schemeClr val="accent1"/>
            </a:solidFill>
            <a:round/>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B09DBBA-1389-40AE-89C8-E26343DBF215}"/>
              </a:ext>
            </a:extLst>
          </p:cNvPr>
          <p:cNvSpPr>
            <a:spLocks noGrp="1"/>
          </p:cNvSpPr>
          <p:nvPr>
            <p:ph type="title" hasCustomPrompt="1"/>
          </p:nvPr>
        </p:nvSpPr>
        <p:spPr>
          <a:xfrm>
            <a:off x="1055691" y="746438"/>
            <a:ext cx="10080620" cy="360000"/>
          </a:xfrm>
          <a:prstGeom prst="rect">
            <a:avLst/>
          </a:prstGeom>
        </p:spPr>
        <p:txBody>
          <a:bodyPr lIns="0" tIns="0" rIns="0" bIns="0" anchor="t">
            <a:noAutofit/>
          </a:bodyPr>
          <a:lstStyle>
            <a:lvl1pPr>
              <a:lnSpc>
                <a:spcPct val="100000"/>
              </a:lnSpc>
              <a:defRPr sz="1908" b="1"/>
            </a:lvl1pPr>
          </a:lstStyle>
          <a:p>
            <a:r>
              <a:rPr lang="fr-FR" noProof="0"/>
              <a:t>Titre de slide</a:t>
            </a:r>
          </a:p>
        </p:txBody>
      </p:sp>
      <p:pic>
        <p:nvPicPr>
          <p:cNvPr id="42" name="Graphic 41">
            <a:extLst>
              <a:ext uri="{FF2B5EF4-FFF2-40B4-BE49-F238E27FC236}">
                <a16:creationId xmlns:a16="http://schemas.microsoft.com/office/drawing/2014/main" id="{866D0469-45EF-486B-A3DA-217816BBE69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780629" y="463156"/>
            <a:ext cx="985680" cy="134254"/>
          </a:xfrm>
          <a:prstGeom prst="rect">
            <a:avLst/>
          </a:prstGeom>
        </p:spPr>
      </p:pic>
      <p:grpSp>
        <p:nvGrpSpPr>
          <p:cNvPr id="16" name="Group 15">
            <a:extLst>
              <a:ext uri="{FF2B5EF4-FFF2-40B4-BE49-F238E27FC236}">
                <a16:creationId xmlns:a16="http://schemas.microsoft.com/office/drawing/2014/main" id="{4FBB66FC-59B8-4970-B941-1FE5E00DFBE3}"/>
              </a:ext>
            </a:extLst>
          </p:cNvPr>
          <p:cNvGrpSpPr/>
          <p:nvPr/>
        </p:nvGrpSpPr>
        <p:grpSpPr>
          <a:xfrm>
            <a:off x="580257" y="814999"/>
            <a:ext cx="270334" cy="228942"/>
            <a:chOff x="5052510" y="-13119"/>
            <a:chExt cx="546136" cy="462515"/>
          </a:xfrm>
        </p:grpSpPr>
        <p:sp>
          <p:nvSpPr>
            <p:cNvPr id="17" name="Graphic 85">
              <a:extLst>
                <a:ext uri="{FF2B5EF4-FFF2-40B4-BE49-F238E27FC236}">
                  <a16:creationId xmlns:a16="http://schemas.microsoft.com/office/drawing/2014/main" id="{71A4AB1E-1F5F-47C7-A00D-8F37D8EE0DE5}"/>
                </a:ext>
              </a:extLst>
            </p:cNvPr>
            <p:cNvSpPr/>
            <p:nvPr/>
          </p:nvSpPr>
          <p:spPr>
            <a:xfrm>
              <a:off x="5092752" y="-13119"/>
              <a:ext cx="505894" cy="104523"/>
            </a:xfrm>
            <a:custGeom>
              <a:avLst/>
              <a:gdLst>
                <a:gd name="connsiteX0" fmla="*/ 453633 w 505894"/>
                <a:gd name="connsiteY0" fmla="*/ 104523 h 104523"/>
                <a:gd name="connsiteX1" fmla="*/ 114976 w 505894"/>
                <a:gd name="connsiteY1" fmla="*/ 104523 h 104523"/>
                <a:gd name="connsiteX2" fmla="*/ 0 w 505894"/>
                <a:gd name="connsiteY2" fmla="*/ 0 h 104523"/>
                <a:gd name="connsiteX3" fmla="*/ 453633 w 505894"/>
                <a:gd name="connsiteY3" fmla="*/ 0 h 104523"/>
                <a:gd name="connsiteX4" fmla="*/ 505895 w 505894"/>
                <a:gd name="connsiteY4" fmla="*/ 52262 h 104523"/>
                <a:gd name="connsiteX5" fmla="*/ 453633 w 505894"/>
                <a:gd name="connsiteY5" fmla="*/ 104523 h 1045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5894" h="104523">
                  <a:moveTo>
                    <a:pt x="453633" y="104523"/>
                  </a:moveTo>
                  <a:lnTo>
                    <a:pt x="114976" y="104523"/>
                  </a:lnTo>
                  <a:lnTo>
                    <a:pt x="0" y="0"/>
                  </a:lnTo>
                  <a:lnTo>
                    <a:pt x="453633" y="0"/>
                  </a:lnTo>
                  <a:cubicBezTo>
                    <a:pt x="482377" y="0"/>
                    <a:pt x="505895" y="23518"/>
                    <a:pt x="505895" y="52262"/>
                  </a:cubicBezTo>
                  <a:cubicBezTo>
                    <a:pt x="505895" y="81528"/>
                    <a:pt x="482377" y="104523"/>
                    <a:pt x="453633" y="104523"/>
                  </a:cubicBezTo>
                </a:path>
              </a:pathLst>
            </a:custGeom>
            <a:solidFill>
              <a:schemeClr val="accent1"/>
            </a:solidFill>
            <a:ln w="5223" cap="flat">
              <a:noFill/>
              <a:prstDash val="solid"/>
              <a:miter/>
            </a:ln>
          </p:spPr>
          <p:txBody>
            <a:bodyPr rtlCol="0" anchor="ctr"/>
            <a:lstStyle/>
            <a:p>
              <a:endParaRPr lang="fr-FR" sz="1670">
                <a:solidFill>
                  <a:prstClr val="black"/>
                </a:solidFill>
              </a:endParaRPr>
            </a:p>
          </p:txBody>
        </p:sp>
        <p:sp>
          <p:nvSpPr>
            <p:cNvPr id="18" name="Graphic 85">
              <a:extLst>
                <a:ext uri="{FF2B5EF4-FFF2-40B4-BE49-F238E27FC236}">
                  <a16:creationId xmlns:a16="http://schemas.microsoft.com/office/drawing/2014/main" id="{41F9C7C8-C460-4647-A3F9-B211C3CF45FD}"/>
                </a:ext>
              </a:extLst>
            </p:cNvPr>
            <p:cNvSpPr/>
            <p:nvPr/>
          </p:nvSpPr>
          <p:spPr>
            <a:xfrm>
              <a:off x="5067666" y="173454"/>
              <a:ext cx="460426" cy="104523"/>
            </a:xfrm>
            <a:custGeom>
              <a:avLst/>
              <a:gdLst>
                <a:gd name="connsiteX0" fmla="*/ 407643 w 460426"/>
                <a:gd name="connsiteY0" fmla="*/ 104523 h 104523"/>
                <a:gd name="connsiteX1" fmla="*/ 114976 w 460426"/>
                <a:gd name="connsiteY1" fmla="*/ 104523 h 104523"/>
                <a:gd name="connsiteX2" fmla="*/ 0 w 460426"/>
                <a:gd name="connsiteY2" fmla="*/ 0 h 104523"/>
                <a:gd name="connsiteX3" fmla="*/ 408165 w 460426"/>
                <a:gd name="connsiteY3" fmla="*/ 0 h 104523"/>
                <a:gd name="connsiteX4" fmla="*/ 460427 w 460426"/>
                <a:gd name="connsiteY4" fmla="*/ 52262 h 104523"/>
                <a:gd name="connsiteX5" fmla="*/ 407643 w 460426"/>
                <a:gd name="connsiteY5" fmla="*/ 104523 h 1045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0426" h="104523">
                  <a:moveTo>
                    <a:pt x="407643" y="104523"/>
                  </a:moveTo>
                  <a:lnTo>
                    <a:pt x="114976" y="104523"/>
                  </a:lnTo>
                  <a:lnTo>
                    <a:pt x="0" y="0"/>
                  </a:lnTo>
                  <a:lnTo>
                    <a:pt x="408165" y="0"/>
                  </a:lnTo>
                  <a:cubicBezTo>
                    <a:pt x="436909" y="0"/>
                    <a:pt x="460427" y="23518"/>
                    <a:pt x="460427" y="52262"/>
                  </a:cubicBezTo>
                  <a:cubicBezTo>
                    <a:pt x="459905" y="81006"/>
                    <a:pt x="436387" y="104523"/>
                    <a:pt x="407643" y="104523"/>
                  </a:cubicBezTo>
                </a:path>
              </a:pathLst>
            </a:custGeom>
            <a:solidFill>
              <a:schemeClr val="accent1"/>
            </a:solidFill>
            <a:ln w="5223" cap="flat">
              <a:noFill/>
              <a:prstDash val="solid"/>
              <a:miter/>
            </a:ln>
          </p:spPr>
          <p:txBody>
            <a:bodyPr rtlCol="0" anchor="ctr"/>
            <a:lstStyle/>
            <a:p>
              <a:endParaRPr lang="fr-FR" sz="1670">
                <a:solidFill>
                  <a:prstClr val="black"/>
                </a:solidFill>
              </a:endParaRPr>
            </a:p>
          </p:txBody>
        </p:sp>
        <p:sp>
          <p:nvSpPr>
            <p:cNvPr id="19" name="Graphic 85">
              <a:extLst>
                <a:ext uri="{FF2B5EF4-FFF2-40B4-BE49-F238E27FC236}">
                  <a16:creationId xmlns:a16="http://schemas.microsoft.com/office/drawing/2014/main" id="{E34FA6BB-BDB3-4233-964B-DA5997F0C12B}"/>
                </a:ext>
              </a:extLst>
            </p:cNvPr>
            <p:cNvSpPr/>
            <p:nvPr/>
          </p:nvSpPr>
          <p:spPr>
            <a:xfrm>
              <a:off x="5052510" y="344873"/>
              <a:ext cx="391964" cy="104523"/>
            </a:xfrm>
            <a:custGeom>
              <a:avLst/>
              <a:gdLst>
                <a:gd name="connsiteX0" fmla="*/ 339702 w 391964"/>
                <a:gd name="connsiteY0" fmla="*/ 104523 h 104523"/>
                <a:gd name="connsiteX1" fmla="*/ 114976 w 391964"/>
                <a:gd name="connsiteY1" fmla="*/ 104523 h 104523"/>
                <a:gd name="connsiteX2" fmla="*/ 0 w 391964"/>
                <a:gd name="connsiteY2" fmla="*/ 0 h 104523"/>
                <a:gd name="connsiteX3" fmla="*/ 339702 w 391964"/>
                <a:gd name="connsiteY3" fmla="*/ 0 h 104523"/>
                <a:gd name="connsiteX4" fmla="*/ 391964 w 391964"/>
                <a:gd name="connsiteY4" fmla="*/ 52262 h 104523"/>
                <a:gd name="connsiteX5" fmla="*/ 339702 w 391964"/>
                <a:gd name="connsiteY5" fmla="*/ 104523 h 1045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1964" h="104523">
                  <a:moveTo>
                    <a:pt x="339702" y="104523"/>
                  </a:moveTo>
                  <a:lnTo>
                    <a:pt x="114976" y="104523"/>
                  </a:lnTo>
                  <a:lnTo>
                    <a:pt x="0" y="0"/>
                  </a:lnTo>
                  <a:lnTo>
                    <a:pt x="339702" y="0"/>
                  </a:lnTo>
                  <a:cubicBezTo>
                    <a:pt x="368446" y="0"/>
                    <a:pt x="391964" y="23518"/>
                    <a:pt x="391964" y="52262"/>
                  </a:cubicBezTo>
                  <a:cubicBezTo>
                    <a:pt x="391964" y="81006"/>
                    <a:pt x="368446" y="104523"/>
                    <a:pt x="339702" y="104523"/>
                  </a:cubicBezTo>
                </a:path>
              </a:pathLst>
            </a:custGeom>
            <a:solidFill>
              <a:schemeClr val="accent1"/>
            </a:solidFill>
            <a:ln w="5223" cap="flat">
              <a:noFill/>
              <a:prstDash val="solid"/>
              <a:miter/>
            </a:ln>
          </p:spPr>
          <p:txBody>
            <a:bodyPr rtlCol="0" anchor="ctr"/>
            <a:lstStyle/>
            <a:p>
              <a:endParaRPr lang="fr-FR" sz="1670">
                <a:solidFill>
                  <a:prstClr val="black"/>
                </a:solidFill>
              </a:endParaRPr>
            </a:p>
          </p:txBody>
        </p:sp>
      </p:grpSp>
    </p:spTree>
    <p:extLst>
      <p:ext uri="{BB962C8B-B14F-4D97-AF65-F5344CB8AC3E}">
        <p14:creationId xmlns:p14="http://schemas.microsoft.com/office/powerpoint/2010/main" val="29392647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exte 1 colonne + Image">
    <p:spTree>
      <p:nvGrpSpPr>
        <p:cNvPr id="1" name=""/>
        <p:cNvGrpSpPr/>
        <p:nvPr/>
      </p:nvGrpSpPr>
      <p:grpSpPr>
        <a:xfrm>
          <a:off x="0" y="0"/>
          <a:ext cx="0" cy="0"/>
          <a:chOff x="0" y="0"/>
          <a:chExt cx="0" cy="0"/>
        </a:xfrm>
      </p:grpSpPr>
      <p:pic>
        <p:nvPicPr>
          <p:cNvPr id="28" name="Graphic 27">
            <a:extLst>
              <a:ext uri="{FF2B5EF4-FFF2-40B4-BE49-F238E27FC236}">
                <a16:creationId xmlns:a16="http://schemas.microsoft.com/office/drawing/2014/main" id="{E41D4339-247D-4AB6-B215-4E020379194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780629" y="463156"/>
            <a:ext cx="985680" cy="134254"/>
          </a:xfrm>
          <a:prstGeom prst="rect">
            <a:avLst/>
          </a:prstGeom>
        </p:spPr>
      </p:pic>
      <p:sp>
        <p:nvSpPr>
          <p:cNvPr id="27" name="Picture Placeholder 26">
            <a:extLst>
              <a:ext uri="{FF2B5EF4-FFF2-40B4-BE49-F238E27FC236}">
                <a16:creationId xmlns:a16="http://schemas.microsoft.com/office/drawing/2014/main" id="{0B532112-8515-41F9-A7FA-6A541D0066F8}"/>
              </a:ext>
            </a:extLst>
          </p:cNvPr>
          <p:cNvSpPr>
            <a:spLocks noGrp="1"/>
          </p:cNvSpPr>
          <p:nvPr>
            <p:ph type="pic" sz="quarter" idx="11"/>
          </p:nvPr>
        </p:nvSpPr>
        <p:spPr>
          <a:xfrm>
            <a:off x="6096001" y="3"/>
            <a:ext cx="6096000" cy="6857999"/>
          </a:xfrm>
          <a:prstGeom prst="rect">
            <a:avLst/>
          </a:prstGeom>
          <a:solidFill>
            <a:schemeClr val="accent1"/>
          </a:solidFill>
        </p:spPr>
        <p:txBody>
          <a:bodyPr wrap="square" tIns="360000" bIns="360000" anchor="b">
            <a:noAutofit/>
          </a:bodyPr>
          <a:lstStyle>
            <a:lvl1pPr marL="0" indent="0" algn="ctr">
              <a:buNone/>
              <a:defRPr sz="1431" b="0" i="1">
                <a:solidFill>
                  <a:schemeClr val="bg1"/>
                </a:solidFill>
              </a:defRPr>
            </a:lvl1pPr>
          </a:lstStyle>
          <a:p>
            <a:r>
              <a:rPr lang="fr-FR"/>
              <a:t>Cliquez sur l'icône pour ajouter une image</a:t>
            </a:r>
            <a:endParaRPr lang="en-US"/>
          </a:p>
        </p:txBody>
      </p:sp>
      <p:sp>
        <p:nvSpPr>
          <p:cNvPr id="2" name="Title 1">
            <a:extLst>
              <a:ext uri="{FF2B5EF4-FFF2-40B4-BE49-F238E27FC236}">
                <a16:creationId xmlns:a16="http://schemas.microsoft.com/office/drawing/2014/main" id="{AB09DBBA-1389-40AE-89C8-E26343DBF215}"/>
              </a:ext>
            </a:extLst>
          </p:cNvPr>
          <p:cNvSpPr>
            <a:spLocks noGrp="1"/>
          </p:cNvSpPr>
          <p:nvPr>
            <p:ph type="title" hasCustomPrompt="1"/>
          </p:nvPr>
        </p:nvSpPr>
        <p:spPr>
          <a:xfrm>
            <a:off x="1055690" y="746438"/>
            <a:ext cx="4608000" cy="360000"/>
          </a:xfrm>
          <a:prstGeom prst="rect">
            <a:avLst/>
          </a:prstGeom>
        </p:spPr>
        <p:txBody>
          <a:bodyPr lIns="0" tIns="0" rIns="0" bIns="0" anchor="t">
            <a:noAutofit/>
          </a:bodyPr>
          <a:lstStyle>
            <a:lvl1pPr>
              <a:lnSpc>
                <a:spcPct val="100000"/>
              </a:lnSpc>
              <a:defRPr sz="1908" b="1"/>
            </a:lvl1pPr>
          </a:lstStyle>
          <a:p>
            <a:r>
              <a:rPr lang="fr-FR" noProof="0"/>
              <a:t>Titre de slide</a:t>
            </a:r>
          </a:p>
        </p:txBody>
      </p:sp>
      <p:grpSp>
        <p:nvGrpSpPr>
          <p:cNvPr id="10" name="Group 9">
            <a:extLst>
              <a:ext uri="{FF2B5EF4-FFF2-40B4-BE49-F238E27FC236}">
                <a16:creationId xmlns:a16="http://schemas.microsoft.com/office/drawing/2014/main" id="{8272D30D-93BE-4897-9F79-B35E231CBD8E}"/>
              </a:ext>
            </a:extLst>
          </p:cNvPr>
          <p:cNvGrpSpPr/>
          <p:nvPr/>
        </p:nvGrpSpPr>
        <p:grpSpPr>
          <a:xfrm>
            <a:off x="580257" y="814999"/>
            <a:ext cx="270334" cy="228942"/>
            <a:chOff x="5052510" y="-13119"/>
            <a:chExt cx="546136" cy="462515"/>
          </a:xfrm>
        </p:grpSpPr>
        <p:sp>
          <p:nvSpPr>
            <p:cNvPr id="11" name="Graphic 85">
              <a:extLst>
                <a:ext uri="{FF2B5EF4-FFF2-40B4-BE49-F238E27FC236}">
                  <a16:creationId xmlns:a16="http://schemas.microsoft.com/office/drawing/2014/main" id="{DDF3A659-25ED-43E6-9CD4-2C5B8694DA01}"/>
                </a:ext>
              </a:extLst>
            </p:cNvPr>
            <p:cNvSpPr/>
            <p:nvPr/>
          </p:nvSpPr>
          <p:spPr>
            <a:xfrm>
              <a:off x="5092752" y="-13119"/>
              <a:ext cx="505894" cy="104523"/>
            </a:xfrm>
            <a:custGeom>
              <a:avLst/>
              <a:gdLst>
                <a:gd name="connsiteX0" fmla="*/ 453633 w 505894"/>
                <a:gd name="connsiteY0" fmla="*/ 104523 h 104523"/>
                <a:gd name="connsiteX1" fmla="*/ 114976 w 505894"/>
                <a:gd name="connsiteY1" fmla="*/ 104523 h 104523"/>
                <a:gd name="connsiteX2" fmla="*/ 0 w 505894"/>
                <a:gd name="connsiteY2" fmla="*/ 0 h 104523"/>
                <a:gd name="connsiteX3" fmla="*/ 453633 w 505894"/>
                <a:gd name="connsiteY3" fmla="*/ 0 h 104523"/>
                <a:gd name="connsiteX4" fmla="*/ 505895 w 505894"/>
                <a:gd name="connsiteY4" fmla="*/ 52262 h 104523"/>
                <a:gd name="connsiteX5" fmla="*/ 453633 w 505894"/>
                <a:gd name="connsiteY5" fmla="*/ 104523 h 1045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5894" h="104523">
                  <a:moveTo>
                    <a:pt x="453633" y="104523"/>
                  </a:moveTo>
                  <a:lnTo>
                    <a:pt x="114976" y="104523"/>
                  </a:lnTo>
                  <a:lnTo>
                    <a:pt x="0" y="0"/>
                  </a:lnTo>
                  <a:lnTo>
                    <a:pt x="453633" y="0"/>
                  </a:lnTo>
                  <a:cubicBezTo>
                    <a:pt x="482377" y="0"/>
                    <a:pt x="505895" y="23518"/>
                    <a:pt x="505895" y="52262"/>
                  </a:cubicBezTo>
                  <a:cubicBezTo>
                    <a:pt x="505895" y="81528"/>
                    <a:pt x="482377" y="104523"/>
                    <a:pt x="453633" y="104523"/>
                  </a:cubicBezTo>
                </a:path>
              </a:pathLst>
            </a:custGeom>
            <a:solidFill>
              <a:schemeClr val="accent1"/>
            </a:solidFill>
            <a:ln w="5223" cap="flat">
              <a:noFill/>
              <a:prstDash val="solid"/>
              <a:miter/>
            </a:ln>
          </p:spPr>
          <p:txBody>
            <a:bodyPr rtlCol="0" anchor="ctr"/>
            <a:lstStyle/>
            <a:p>
              <a:endParaRPr lang="fr-FR" sz="1431" noProof="0"/>
            </a:p>
          </p:txBody>
        </p:sp>
        <p:sp>
          <p:nvSpPr>
            <p:cNvPr id="12" name="Graphic 85">
              <a:extLst>
                <a:ext uri="{FF2B5EF4-FFF2-40B4-BE49-F238E27FC236}">
                  <a16:creationId xmlns:a16="http://schemas.microsoft.com/office/drawing/2014/main" id="{E4F06DD6-EB95-45C0-81C6-66E9CA319CF6}"/>
                </a:ext>
              </a:extLst>
            </p:cNvPr>
            <p:cNvSpPr/>
            <p:nvPr/>
          </p:nvSpPr>
          <p:spPr>
            <a:xfrm>
              <a:off x="5067666" y="173454"/>
              <a:ext cx="460426" cy="104523"/>
            </a:xfrm>
            <a:custGeom>
              <a:avLst/>
              <a:gdLst>
                <a:gd name="connsiteX0" fmla="*/ 407643 w 460426"/>
                <a:gd name="connsiteY0" fmla="*/ 104523 h 104523"/>
                <a:gd name="connsiteX1" fmla="*/ 114976 w 460426"/>
                <a:gd name="connsiteY1" fmla="*/ 104523 h 104523"/>
                <a:gd name="connsiteX2" fmla="*/ 0 w 460426"/>
                <a:gd name="connsiteY2" fmla="*/ 0 h 104523"/>
                <a:gd name="connsiteX3" fmla="*/ 408165 w 460426"/>
                <a:gd name="connsiteY3" fmla="*/ 0 h 104523"/>
                <a:gd name="connsiteX4" fmla="*/ 460427 w 460426"/>
                <a:gd name="connsiteY4" fmla="*/ 52262 h 104523"/>
                <a:gd name="connsiteX5" fmla="*/ 407643 w 460426"/>
                <a:gd name="connsiteY5" fmla="*/ 104523 h 1045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0426" h="104523">
                  <a:moveTo>
                    <a:pt x="407643" y="104523"/>
                  </a:moveTo>
                  <a:lnTo>
                    <a:pt x="114976" y="104523"/>
                  </a:lnTo>
                  <a:lnTo>
                    <a:pt x="0" y="0"/>
                  </a:lnTo>
                  <a:lnTo>
                    <a:pt x="408165" y="0"/>
                  </a:lnTo>
                  <a:cubicBezTo>
                    <a:pt x="436909" y="0"/>
                    <a:pt x="460427" y="23518"/>
                    <a:pt x="460427" y="52262"/>
                  </a:cubicBezTo>
                  <a:cubicBezTo>
                    <a:pt x="459905" y="81006"/>
                    <a:pt x="436387" y="104523"/>
                    <a:pt x="407643" y="104523"/>
                  </a:cubicBezTo>
                </a:path>
              </a:pathLst>
            </a:custGeom>
            <a:solidFill>
              <a:schemeClr val="accent1"/>
            </a:solidFill>
            <a:ln w="5223" cap="flat">
              <a:noFill/>
              <a:prstDash val="solid"/>
              <a:miter/>
            </a:ln>
          </p:spPr>
          <p:txBody>
            <a:bodyPr rtlCol="0" anchor="ctr"/>
            <a:lstStyle/>
            <a:p>
              <a:endParaRPr lang="fr-FR" sz="1431" noProof="0"/>
            </a:p>
          </p:txBody>
        </p:sp>
        <p:sp>
          <p:nvSpPr>
            <p:cNvPr id="13" name="Graphic 85">
              <a:extLst>
                <a:ext uri="{FF2B5EF4-FFF2-40B4-BE49-F238E27FC236}">
                  <a16:creationId xmlns:a16="http://schemas.microsoft.com/office/drawing/2014/main" id="{FA19F7CE-9905-4D8F-A328-9FC24E0D21C7}"/>
                </a:ext>
              </a:extLst>
            </p:cNvPr>
            <p:cNvSpPr/>
            <p:nvPr/>
          </p:nvSpPr>
          <p:spPr>
            <a:xfrm>
              <a:off x="5052510" y="344873"/>
              <a:ext cx="391964" cy="104523"/>
            </a:xfrm>
            <a:custGeom>
              <a:avLst/>
              <a:gdLst>
                <a:gd name="connsiteX0" fmla="*/ 339702 w 391964"/>
                <a:gd name="connsiteY0" fmla="*/ 104523 h 104523"/>
                <a:gd name="connsiteX1" fmla="*/ 114976 w 391964"/>
                <a:gd name="connsiteY1" fmla="*/ 104523 h 104523"/>
                <a:gd name="connsiteX2" fmla="*/ 0 w 391964"/>
                <a:gd name="connsiteY2" fmla="*/ 0 h 104523"/>
                <a:gd name="connsiteX3" fmla="*/ 339702 w 391964"/>
                <a:gd name="connsiteY3" fmla="*/ 0 h 104523"/>
                <a:gd name="connsiteX4" fmla="*/ 391964 w 391964"/>
                <a:gd name="connsiteY4" fmla="*/ 52262 h 104523"/>
                <a:gd name="connsiteX5" fmla="*/ 339702 w 391964"/>
                <a:gd name="connsiteY5" fmla="*/ 104523 h 1045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1964" h="104523">
                  <a:moveTo>
                    <a:pt x="339702" y="104523"/>
                  </a:moveTo>
                  <a:lnTo>
                    <a:pt x="114976" y="104523"/>
                  </a:lnTo>
                  <a:lnTo>
                    <a:pt x="0" y="0"/>
                  </a:lnTo>
                  <a:lnTo>
                    <a:pt x="339702" y="0"/>
                  </a:lnTo>
                  <a:cubicBezTo>
                    <a:pt x="368446" y="0"/>
                    <a:pt x="391964" y="23518"/>
                    <a:pt x="391964" y="52262"/>
                  </a:cubicBezTo>
                  <a:cubicBezTo>
                    <a:pt x="391964" y="81006"/>
                    <a:pt x="368446" y="104523"/>
                    <a:pt x="339702" y="104523"/>
                  </a:cubicBezTo>
                </a:path>
              </a:pathLst>
            </a:custGeom>
            <a:solidFill>
              <a:schemeClr val="accent1"/>
            </a:solidFill>
            <a:ln w="5223" cap="flat">
              <a:noFill/>
              <a:prstDash val="solid"/>
              <a:miter/>
            </a:ln>
          </p:spPr>
          <p:txBody>
            <a:bodyPr rtlCol="0" anchor="ctr"/>
            <a:lstStyle/>
            <a:p>
              <a:endParaRPr lang="fr-FR" sz="1431" noProof="0"/>
            </a:p>
          </p:txBody>
        </p:sp>
      </p:grpSp>
      <p:sp>
        <p:nvSpPr>
          <p:cNvPr id="14" name="Text Placeholder 4">
            <a:extLst>
              <a:ext uri="{FF2B5EF4-FFF2-40B4-BE49-F238E27FC236}">
                <a16:creationId xmlns:a16="http://schemas.microsoft.com/office/drawing/2014/main" id="{FC4D4657-0867-4314-9C5E-E033CD2208D1}"/>
              </a:ext>
            </a:extLst>
          </p:cNvPr>
          <p:cNvSpPr>
            <a:spLocks noGrp="1"/>
          </p:cNvSpPr>
          <p:nvPr>
            <p:ph type="body" sz="quarter" idx="12"/>
          </p:nvPr>
        </p:nvSpPr>
        <p:spPr>
          <a:xfrm>
            <a:off x="1055692" y="1435260"/>
            <a:ext cx="4607999" cy="4320000"/>
          </a:xfrm>
        </p:spPr>
        <p:txBody>
          <a:bodyPr>
            <a:noAutofit/>
          </a:bodyPr>
          <a:lstStyle>
            <a:lvl1pPr marL="0" indent="0">
              <a:lnSpc>
                <a:spcPct val="125000"/>
              </a:lnSpc>
              <a:buNone/>
              <a:defRPr sz="1431" b="0" cap="none" spc="0" baseline="0">
                <a:solidFill>
                  <a:schemeClr val="accent1"/>
                </a:solidFill>
              </a:defRPr>
            </a:lvl1pPr>
            <a:lvl2pPr marL="0" indent="0">
              <a:lnSpc>
                <a:spcPct val="125000"/>
              </a:lnSpc>
              <a:buNone/>
              <a:defRPr sz="1113" b="1">
                <a:solidFill>
                  <a:schemeClr val="accent3"/>
                </a:solidFill>
              </a:defRPr>
            </a:lvl2pPr>
            <a:lvl3pPr marL="0" indent="0">
              <a:lnSpc>
                <a:spcPct val="125000"/>
              </a:lnSpc>
              <a:buNone/>
              <a:defRPr sz="1113" b="0">
                <a:solidFill>
                  <a:schemeClr val="tx1"/>
                </a:solidFill>
              </a:defRPr>
            </a:lvl3pPr>
            <a:lvl4pPr marL="186043" indent="-186043">
              <a:lnSpc>
                <a:spcPct val="125000"/>
              </a:lnSpc>
              <a:buClr>
                <a:schemeClr val="accent1"/>
              </a:buClr>
              <a:buFont typeface="Arial" panose="020B0604020202020204" pitchFamily="34" charset="0"/>
              <a:buChar char="›"/>
              <a:defRPr>
                <a:solidFill>
                  <a:schemeClr val="tx1">
                    <a:lumMod val="75000"/>
                    <a:lumOff val="25000"/>
                  </a:schemeClr>
                </a:solidFill>
              </a:defRPr>
            </a:lvl4pPr>
            <a:lvl5pPr marL="343465" indent="-157421">
              <a:lnSpc>
                <a:spcPct val="125000"/>
              </a:lnSpc>
              <a:spcBef>
                <a:spcPts val="239"/>
              </a:spcBef>
              <a:buClrTx/>
              <a:buFont typeface="Wingdings" panose="05000000000000000000" pitchFamily="2" charset="2"/>
              <a:buChar char="§"/>
              <a:defRPr sz="954" i="0">
                <a:solidFill>
                  <a:schemeClr val="tx1">
                    <a:lumMod val="75000"/>
                    <a:lumOff val="25000"/>
                  </a:schemeClr>
                </a:solidFill>
              </a:defRPr>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Tree>
    <p:extLst>
      <p:ext uri="{BB962C8B-B14F-4D97-AF65-F5344CB8AC3E}">
        <p14:creationId xmlns:p14="http://schemas.microsoft.com/office/powerpoint/2010/main" val="26191840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exte 1 colonne">
    <p:spTree>
      <p:nvGrpSpPr>
        <p:cNvPr id="1" name=""/>
        <p:cNvGrpSpPr/>
        <p:nvPr/>
      </p:nvGrpSpPr>
      <p:grpSpPr>
        <a:xfrm>
          <a:off x="0" y="0"/>
          <a:ext cx="0" cy="0"/>
          <a:chOff x="0" y="0"/>
          <a:chExt cx="0" cy="0"/>
        </a:xfrm>
      </p:grpSpPr>
      <p:pic>
        <p:nvPicPr>
          <p:cNvPr id="4" name="Graphic 3">
            <a:extLst>
              <a:ext uri="{FF2B5EF4-FFF2-40B4-BE49-F238E27FC236}">
                <a16:creationId xmlns:a16="http://schemas.microsoft.com/office/drawing/2014/main" id="{004CA1A5-3B70-4E88-BCBA-58D429422E4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780629" y="463156"/>
            <a:ext cx="985680" cy="134254"/>
          </a:xfrm>
          <a:prstGeom prst="rect">
            <a:avLst/>
          </a:prstGeom>
        </p:spPr>
      </p:pic>
      <p:sp>
        <p:nvSpPr>
          <p:cNvPr id="6" name="TextBox 5">
            <a:extLst>
              <a:ext uri="{FF2B5EF4-FFF2-40B4-BE49-F238E27FC236}">
                <a16:creationId xmlns:a16="http://schemas.microsoft.com/office/drawing/2014/main" id="{26AB52B7-24E5-4C2F-B755-35C61C311DAD}"/>
              </a:ext>
            </a:extLst>
          </p:cNvPr>
          <p:cNvSpPr txBox="1"/>
          <p:nvPr/>
        </p:nvSpPr>
        <p:spPr>
          <a:xfrm>
            <a:off x="11625245" y="6256346"/>
            <a:ext cx="141064" cy="220060"/>
          </a:xfrm>
          <a:prstGeom prst="rect">
            <a:avLst/>
          </a:prstGeom>
          <a:noFill/>
        </p:spPr>
        <p:txBody>
          <a:bodyPr wrap="square" lIns="0" tIns="0" rIns="0" bIns="0" rtlCol="0">
            <a:spAutoFit/>
          </a:bodyPr>
          <a:lstStyle/>
          <a:p>
            <a:pPr algn="r"/>
            <a:fld id="{F29A7B74-24C6-4C1D-AC24-988B454BF4AA}" type="slidenum">
              <a:rPr lang="fr-FR" sz="715" noProof="0" smtClean="0">
                <a:solidFill>
                  <a:schemeClr val="tx1"/>
                </a:solidFill>
              </a:rPr>
              <a:pPr algn="r"/>
              <a:t>‹N°›</a:t>
            </a:fld>
            <a:endParaRPr lang="fr-FR" sz="715" noProof="0">
              <a:solidFill>
                <a:schemeClr val="tx1"/>
              </a:solidFill>
            </a:endParaRPr>
          </a:p>
        </p:txBody>
      </p:sp>
      <p:cxnSp>
        <p:nvCxnSpPr>
          <p:cNvPr id="7" name="Straight Connector 6">
            <a:extLst>
              <a:ext uri="{FF2B5EF4-FFF2-40B4-BE49-F238E27FC236}">
                <a16:creationId xmlns:a16="http://schemas.microsoft.com/office/drawing/2014/main" id="{282E5A9E-E516-48DA-B76A-4B17CC6B14DC}"/>
              </a:ext>
            </a:extLst>
          </p:cNvPr>
          <p:cNvCxnSpPr>
            <a:cxnSpLocks/>
          </p:cNvCxnSpPr>
          <p:nvPr/>
        </p:nvCxnSpPr>
        <p:spPr>
          <a:xfrm>
            <a:off x="11867999" y="6325594"/>
            <a:ext cx="324001" cy="0"/>
          </a:xfrm>
          <a:prstGeom prst="line">
            <a:avLst/>
          </a:prstGeom>
          <a:ln cap="flat">
            <a:solidFill>
              <a:schemeClr val="accent1"/>
            </a:solidFill>
            <a:round/>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B09DBBA-1389-40AE-89C8-E26343DBF215}"/>
              </a:ext>
            </a:extLst>
          </p:cNvPr>
          <p:cNvSpPr>
            <a:spLocks noGrp="1"/>
          </p:cNvSpPr>
          <p:nvPr>
            <p:ph type="title" hasCustomPrompt="1"/>
          </p:nvPr>
        </p:nvSpPr>
        <p:spPr>
          <a:xfrm>
            <a:off x="1055691" y="746438"/>
            <a:ext cx="10080620" cy="360000"/>
          </a:xfrm>
          <a:prstGeom prst="rect">
            <a:avLst/>
          </a:prstGeom>
        </p:spPr>
        <p:txBody>
          <a:bodyPr lIns="0" tIns="0" rIns="0" bIns="0" anchor="t">
            <a:noAutofit/>
          </a:bodyPr>
          <a:lstStyle>
            <a:lvl1pPr>
              <a:lnSpc>
                <a:spcPct val="100000"/>
              </a:lnSpc>
              <a:defRPr sz="1908" b="1"/>
            </a:lvl1pPr>
          </a:lstStyle>
          <a:p>
            <a:r>
              <a:rPr lang="fr-FR" noProof="0"/>
              <a:t>Titre de slide</a:t>
            </a:r>
          </a:p>
        </p:txBody>
      </p:sp>
      <p:grpSp>
        <p:nvGrpSpPr>
          <p:cNvPr id="18" name="Group 17">
            <a:extLst>
              <a:ext uri="{FF2B5EF4-FFF2-40B4-BE49-F238E27FC236}">
                <a16:creationId xmlns:a16="http://schemas.microsoft.com/office/drawing/2014/main" id="{EB67A83E-19E8-45E4-BF3F-8A481E2D2BB3}"/>
              </a:ext>
            </a:extLst>
          </p:cNvPr>
          <p:cNvGrpSpPr/>
          <p:nvPr/>
        </p:nvGrpSpPr>
        <p:grpSpPr>
          <a:xfrm>
            <a:off x="580257" y="814999"/>
            <a:ext cx="270334" cy="228942"/>
            <a:chOff x="5052510" y="-13119"/>
            <a:chExt cx="546136" cy="462515"/>
          </a:xfrm>
        </p:grpSpPr>
        <p:sp>
          <p:nvSpPr>
            <p:cNvPr id="19" name="Graphic 85">
              <a:extLst>
                <a:ext uri="{FF2B5EF4-FFF2-40B4-BE49-F238E27FC236}">
                  <a16:creationId xmlns:a16="http://schemas.microsoft.com/office/drawing/2014/main" id="{C7B3D791-A143-4490-B8C2-A3D6A3B364DE}"/>
                </a:ext>
              </a:extLst>
            </p:cNvPr>
            <p:cNvSpPr/>
            <p:nvPr/>
          </p:nvSpPr>
          <p:spPr>
            <a:xfrm>
              <a:off x="5092752" y="-13119"/>
              <a:ext cx="505894" cy="104523"/>
            </a:xfrm>
            <a:custGeom>
              <a:avLst/>
              <a:gdLst>
                <a:gd name="connsiteX0" fmla="*/ 453633 w 505894"/>
                <a:gd name="connsiteY0" fmla="*/ 104523 h 104523"/>
                <a:gd name="connsiteX1" fmla="*/ 114976 w 505894"/>
                <a:gd name="connsiteY1" fmla="*/ 104523 h 104523"/>
                <a:gd name="connsiteX2" fmla="*/ 0 w 505894"/>
                <a:gd name="connsiteY2" fmla="*/ 0 h 104523"/>
                <a:gd name="connsiteX3" fmla="*/ 453633 w 505894"/>
                <a:gd name="connsiteY3" fmla="*/ 0 h 104523"/>
                <a:gd name="connsiteX4" fmla="*/ 505895 w 505894"/>
                <a:gd name="connsiteY4" fmla="*/ 52262 h 104523"/>
                <a:gd name="connsiteX5" fmla="*/ 453633 w 505894"/>
                <a:gd name="connsiteY5" fmla="*/ 104523 h 1045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5894" h="104523">
                  <a:moveTo>
                    <a:pt x="453633" y="104523"/>
                  </a:moveTo>
                  <a:lnTo>
                    <a:pt x="114976" y="104523"/>
                  </a:lnTo>
                  <a:lnTo>
                    <a:pt x="0" y="0"/>
                  </a:lnTo>
                  <a:lnTo>
                    <a:pt x="453633" y="0"/>
                  </a:lnTo>
                  <a:cubicBezTo>
                    <a:pt x="482377" y="0"/>
                    <a:pt x="505895" y="23518"/>
                    <a:pt x="505895" y="52262"/>
                  </a:cubicBezTo>
                  <a:cubicBezTo>
                    <a:pt x="505895" y="81528"/>
                    <a:pt x="482377" y="104523"/>
                    <a:pt x="453633" y="104523"/>
                  </a:cubicBezTo>
                </a:path>
              </a:pathLst>
            </a:custGeom>
            <a:solidFill>
              <a:schemeClr val="accent1"/>
            </a:solidFill>
            <a:ln w="5223" cap="flat">
              <a:noFill/>
              <a:prstDash val="solid"/>
              <a:miter/>
            </a:ln>
          </p:spPr>
          <p:txBody>
            <a:bodyPr rtlCol="0" anchor="ctr"/>
            <a:lstStyle/>
            <a:p>
              <a:endParaRPr lang="fr-FR" sz="1431" noProof="0"/>
            </a:p>
          </p:txBody>
        </p:sp>
        <p:sp>
          <p:nvSpPr>
            <p:cNvPr id="20" name="Graphic 85">
              <a:extLst>
                <a:ext uri="{FF2B5EF4-FFF2-40B4-BE49-F238E27FC236}">
                  <a16:creationId xmlns:a16="http://schemas.microsoft.com/office/drawing/2014/main" id="{22E93F66-7B21-4281-BED6-9AB4A20EB50C}"/>
                </a:ext>
              </a:extLst>
            </p:cNvPr>
            <p:cNvSpPr/>
            <p:nvPr/>
          </p:nvSpPr>
          <p:spPr>
            <a:xfrm>
              <a:off x="5067666" y="173454"/>
              <a:ext cx="460426" cy="104523"/>
            </a:xfrm>
            <a:custGeom>
              <a:avLst/>
              <a:gdLst>
                <a:gd name="connsiteX0" fmla="*/ 407643 w 460426"/>
                <a:gd name="connsiteY0" fmla="*/ 104523 h 104523"/>
                <a:gd name="connsiteX1" fmla="*/ 114976 w 460426"/>
                <a:gd name="connsiteY1" fmla="*/ 104523 h 104523"/>
                <a:gd name="connsiteX2" fmla="*/ 0 w 460426"/>
                <a:gd name="connsiteY2" fmla="*/ 0 h 104523"/>
                <a:gd name="connsiteX3" fmla="*/ 408165 w 460426"/>
                <a:gd name="connsiteY3" fmla="*/ 0 h 104523"/>
                <a:gd name="connsiteX4" fmla="*/ 460427 w 460426"/>
                <a:gd name="connsiteY4" fmla="*/ 52262 h 104523"/>
                <a:gd name="connsiteX5" fmla="*/ 407643 w 460426"/>
                <a:gd name="connsiteY5" fmla="*/ 104523 h 1045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0426" h="104523">
                  <a:moveTo>
                    <a:pt x="407643" y="104523"/>
                  </a:moveTo>
                  <a:lnTo>
                    <a:pt x="114976" y="104523"/>
                  </a:lnTo>
                  <a:lnTo>
                    <a:pt x="0" y="0"/>
                  </a:lnTo>
                  <a:lnTo>
                    <a:pt x="408165" y="0"/>
                  </a:lnTo>
                  <a:cubicBezTo>
                    <a:pt x="436909" y="0"/>
                    <a:pt x="460427" y="23518"/>
                    <a:pt x="460427" y="52262"/>
                  </a:cubicBezTo>
                  <a:cubicBezTo>
                    <a:pt x="459905" y="81006"/>
                    <a:pt x="436387" y="104523"/>
                    <a:pt x="407643" y="104523"/>
                  </a:cubicBezTo>
                </a:path>
              </a:pathLst>
            </a:custGeom>
            <a:solidFill>
              <a:schemeClr val="accent1"/>
            </a:solidFill>
            <a:ln w="5223" cap="flat">
              <a:noFill/>
              <a:prstDash val="solid"/>
              <a:miter/>
            </a:ln>
          </p:spPr>
          <p:txBody>
            <a:bodyPr rtlCol="0" anchor="ctr"/>
            <a:lstStyle/>
            <a:p>
              <a:endParaRPr lang="fr-FR" sz="1431" noProof="0"/>
            </a:p>
          </p:txBody>
        </p:sp>
        <p:sp>
          <p:nvSpPr>
            <p:cNvPr id="21" name="Graphic 85">
              <a:extLst>
                <a:ext uri="{FF2B5EF4-FFF2-40B4-BE49-F238E27FC236}">
                  <a16:creationId xmlns:a16="http://schemas.microsoft.com/office/drawing/2014/main" id="{BC07C6AB-4D6A-4DF9-ACEF-C4B7A65EB596}"/>
                </a:ext>
              </a:extLst>
            </p:cNvPr>
            <p:cNvSpPr/>
            <p:nvPr/>
          </p:nvSpPr>
          <p:spPr>
            <a:xfrm>
              <a:off x="5052510" y="344873"/>
              <a:ext cx="391964" cy="104523"/>
            </a:xfrm>
            <a:custGeom>
              <a:avLst/>
              <a:gdLst>
                <a:gd name="connsiteX0" fmla="*/ 339702 w 391964"/>
                <a:gd name="connsiteY0" fmla="*/ 104523 h 104523"/>
                <a:gd name="connsiteX1" fmla="*/ 114976 w 391964"/>
                <a:gd name="connsiteY1" fmla="*/ 104523 h 104523"/>
                <a:gd name="connsiteX2" fmla="*/ 0 w 391964"/>
                <a:gd name="connsiteY2" fmla="*/ 0 h 104523"/>
                <a:gd name="connsiteX3" fmla="*/ 339702 w 391964"/>
                <a:gd name="connsiteY3" fmla="*/ 0 h 104523"/>
                <a:gd name="connsiteX4" fmla="*/ 391964 w 391964"/>
                <a:gd name="connsiteY4" fmla="*/ 52262 h 104523"/>
                <a:gd name="connsiteX5" fmla="*/ 339702 w 391964"/>
                <a:gd name="connsiteY5" fmla="*/ 104523 h 1045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1964" h="104523">
                  <a:moveTo>
                    <a:pt x="339702" y="104523"/>
                  </a:moveTo>
                  <a:lnTo>
                    <a:pt x="114976" y="104523"/>
                  </a:lnTo>
                  <a:lnTo>
                    <a:pt x="0" y="0"/>
                  </a:lnTo>
                  <a:lnTo>
                    <a:pt x="339702" y="0"/>
                  </a:lnTo>
                  <a:cubicBezTo>
                    <a:pt x="368446" y="0"/>
                    <a:pt x="391964" y="23518"/>
                    <a:pt x="391964" y="52262"/>
                  </a:cubicBezTo>
                  <a:cubicBezTo>
                    <a:pt x="391964" y="81006"/>
                    <a:pt x="368446" y="104523"/>
                    <a:pt x="339702" y="104523"/>
                  </a:cubicBezTo>
                </a:path>
              </a:pathLst>
            </a:custGeom>
            <a:solidFill>
              <a:schemeClr val="accent1"/>
            </a:solidFill>
            <a:ln w="5223" cap="flat">
              <a:noFill/>
              <a:prstDash val="solid"/>
              <a:miter/>
            </a:ln>
          </p:spPr>
          <p:txBody>
            <a:bodyPr rtlCol="0" anchor="ctr"/>
            <a:lstStyle/>
            <a:p>
              <a:endParaRPr lang="fr-FR" sz="1431" noProof="0"/>
            </a:p>
          </p:txBody>
        </p:sp>
      </p:grpSp>
      <p:sp>
        <p:nvSpPr>
          <p:cNvPr id="5" name="Text Placeholder 4">
            <a:extLst>
              <a:ext uri="{FF2B5EF4-FFF2-40B4-BE49-F238E27FC236}">
                <a16:creationId xmlns:a16="http://schemas.microsoft.com/office/drawing/2014/main" id="{8A347632-E9C0-4274-B320-D5F6A9079496}"/>
              </a:ext>
            </a:extLst>
          </p:cNvPr>
          <p:cNvSpPr>
            <a:spLocks noGrp="1"/>
          </p:cNvSpPr>
          <p:nvPr>
            <p:ph type="body" sz="quarter" idx="10"/>
          </p:nvPr>
        </p:nvSpPr>
        <p:spPr>
          <a:xfrm>
            <a:off x="1055692" y="1435260"/>
            <a:ext cx="10080619" cy="4320000"/>
          </a:xfrm>
        </p:spPr>
        <p:txBody>
          <a:bodyPr>
            <a:noAutofit/>
          </a:bodyPr>
          <a:lstStyle>
            <a:lvl1pPr marL="0" indent="0">
              <a:lnSpc>
                <a:spcPct val="125000"/>
              </a:lnSpc>
              <a:buNone/>
              <a:defRPr sz="1431" b="0" cap="none" spc="0" baseline="0">
                <a:solidFill>
                  <a:schemeClr val="accent1"/>
                </a:solidFill>
              </a:defRPr>
            </a:lvl1pPr>
            <a:lvl2pPr marL="0" indent="0">
              <a:lnSpc>
                <a:spcPct val="125000"/>
              </a:lnSpc>
              <a:buNone/>
              <a:defRPr sz="1113" b="1">
                <a:solidFill>
                  <a:schemeClr val="accent3"/>
                </a:solidFill>
              </a:defRPr>
            </a:lvl2pPr>
            <a:lvl3pPr marL="0" indent="0">
              <a:lnSpc>
                <a:spcPct val="125000"/>
              </a:lnSpc>
              <a:buNone/>
              <a:defRPr sz="1113" b="0">
                <a:solidFill>
                  <a:schemeClr val="tx1"/>
                </a:solidFill>
              </a:defRPr>
            </a:lvl3pPr>
            <a:lvl4pPr marL="186043" indent="-186043">
              <a:lnSpc>
                <a:spcPct val="125000"/>
              </a:lnSpc>
              <a:buClr>
                <a:schemeClr val="accent1"/>
              </a:buClr>
              <a:buFont typeface="Arial" panose="020B0604020202020204" pitchFamily="34" charset="0"/>
              <a:buChar char="›"/>
              <a:defRPr>
                <a:solidFill>
                  <a:schemeClr val="tx1">
                    <a:lumMod val="75000"/>
                    <a:lumOff val="25000"/>
                  </a:schemeClr>
                </a:solidFill>
              </a:defRPr>
            </a:lvl4pPr>
            <a:lvl5pPr marL="343465" indent="-157421">
              <a:lnSpc>
                <a:spcPct val="125000"/>
              </a:lnSpc>
              <a:spcBef>
                <a:spcPts val="239"/>
              </a:spcBef>
              <a:buClrTx/>
              <a:buFont typeface="Wingdings" panose="05000000000000000000" pitchFamily="2" charset="2"/>
              <a:buChar char="§"/>
              <a:defRPr sz="954" i="0">
                <a:solidFill>
                  <a:schemeClr val="tx1">
                    <a:lumMod val="75000"/>
                    <a:lumOff val="25000"/>
                  </a:schemeClr>
                </a:solidFill>
              </a:defRPr>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Tree>
    <p:extLst>
      <p:ext uri="{BB962C8B-B14F-4D97-AF65-F5344CB8AC3E}">
        <p14:creationId xmlns:p14="http://schemas.microsoft.com/office/powerpoint/2010/main" val="34638396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1_Sommaire [B]">
    <p:spTree>
      <p:nvGrpSpPr>
        <p:cNvPr id="1" name=""/>
        <p:cNvGrpSpPr/>
        <p:nvPr/>
      </p:nvGrpSpPr>
      <p:grpSpPr>
        <a:xfrm>
          <a:off x="0" y="0"/>
          <a:ext cx="0" cy="0"/>
          <a:chOff x="0" y="0"/>
          <a:chExt cx="0" cy="0"/>
        </a:xfrm>
      </p:grpSpPr>
      <p:sp>
        <p:nvSpPr>
          <p:cNvPr id="45" name="Rectangle 44">
            <a:extLst>
              <a:ext uri="{FF2B5EF4-FFF2-40B4-BE49-F238E27FC236}">
                <a16:creationId xmlns:a16="http://schemas.microsoft.com/office/drawing/2014/main" id="{A03FBEE9-616E-4488-B94E-F3CE832ED010}"/>
              </a:ext>
            </a:extLst>
          </p:cNvPr>
          <p:cNvSpPr/>
          <p:nvPr/>
        </p:nvSpPr>
        <p:spPr>
          <a:xfrm>
            <a:off x="0" y="0"/>
            <a:ext cx="12192000" cy="18589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31" noProof="0"/>
          </a:p>
        </p:txBody>
      </p:sp>
      <p:sp>
        <p:nvSpPr>
          <p:cNvPr id="3" name="Graphic 2">
            <a:extLst>
              <a:ext uri="{FF2B5EF4-FFF2-40B4-BE49-F238E27FC236}">
                <a16:creationId xmlns:a16="http://schemas.microsoft.com/office/drawing/2014/main" id="{6A899E79-E20C-4C1B-A7D9-5D118BB73578}"/>
              </a:ext>
            </a:extLst>
          </p:cNvPr>
          <p:cNvSpPr/>
          <p:nvPr/>
        </p:nvSpPr>
        <p:spPr>
          <a:xfrm>
            <a:off x="1055692" y="810232"/>
            <a:ext cx="1518295" cy="241328"/>
          </a:xfrm>
          <a:custGeom>
            <a:avLst/>
            <a:gdLst>
              <a:gd name="connsiteX0" fmla="*/ 1116330 w 2858452"/>
              <a:gd name="connsiteY0" fmla="*/ 132398 h 454342"/>
              <a:gd name="connsiteX1" fmla="*/ 1020128 w 2858452"/>
              <a:gd name="connsiteY1" fmla="*/ 184785 h 454342"/>
              <a:gd name="connsiteX2" fmla="*/ 925830 w 2858452"/>
              <a:gd name="connsiteY2" fmla="*/ 132398 h 454342"/>
              <a:gd name="connsiteX3" fmla="*/ 840105 w 2858452"/>
              <a:gd name="connsiteY3" fmla="*/ 175260 h 454342"/>
              <a:gd name="connsiteX4" fmla="*/ 840105 w 2858452"/>
              <a:gd name="connsiteY4" fmla="*/ 139065 h 454342"/>
              <a:gd name="connsiteX5" fmla="*/ 761048 w 2858452"/>
              <a:gd name="connsiteY5" fmla="*/ 139065 h 454342"/>
              <a:gd name="connsiteX6" fmla="*/ 761048 w 2858452"/>
              <a:gd name="connsiteY6" fmla="*/ 447675 h 454342"/>
              <a:gd name="connsiteX7" fmla="*/ 840105 w 2858452"/>
              <a:gd name="connsiteY7" fmla="*/ 447675 h 454342"/>
              <a:gd name="connsiteX8" fmla="*/ 840105 w 2858452"/>
              <a:gd name="connsiteY8" fmla="*/ 276225 h 454342"/>
              <a:gd name="connsiteX9" fmla="*/ 901065 w 2858452"/>
              <a:gd name="connsiteY9" fmla="*/ 201930 h 454342"/>
              <a:gd name="connsiteX10" fmla="*/ 956310 w 2858452"/>
              <a:gd name="connsiteY10" fmla="*/ 266700 h 454342"/>
              <a:gd name="connsiteX11" fmla="*/ 956310 w 2858452"/>
              <a:gd name="connsiteY11" fmla="*/ 447675 h 454342"/>
              <a:gd name="connsiteX12" fmla="*/ 1037273 w 2858452"/>
              <a:gd name="connsiteY12" fmla="*/ 447675 h 454342"/>
              <a:gd name="connsiteX13" fmla="*/ 1037273 w 2858452"/>
              <a:gd name="connsiteY13" fmla="*/ 273368 h 454342"/>
              <a:gd name="connsiteX14" fmla="*/ 1096328 w 2858452"/>
              <a:gd name="connsiteY14" fmla="*/ 200978 h 454342"/>
              <a:gd name="connsiteX15" fmla="*/ 1153478 w 2858452"/>
              <a:gd name="connsiteY15" fmla="*/ 268605 h 454342"/>
              <a:gd name="connsiteX16" fmla="*/ 1153478 w 2858452"/>
              <a:gd name="connsiteY16" fmla="*/ 446723 h 454342"/>
              <a:gd name="connsiteX17" fmla="*/ 1234440 w 2858452"/>
              <a:gd name="connsiteY17" fmla="*/ 446723 h 454342"/>
              <a:gd name="connsiteX18" fmla="*/ 1234440 w 2858452"/>
              <a:gd name="connsiteY18" fmla="*/ 257175 h 454342"/>
              <a:gd name="connsiteX19" fmla="*/ 1116330 w 2858452"/>
              <a:gd name="connsiteY19" fmla="*/ 132398 h 454342"/>
              <a:gd name="connsiteX20" fmla="*/ 545783 w 2858452"/>
              <a:gd name="connsiteY20" fmla="*/ 132398 h 454342"/>
              <a:gd name="connsiteX21" fmla="*/ 382905 w 2858452"/>
              <a:gd name="connsiteY21" fmla="*/ 293370 h 454342"/>
              <a:gd name="connsiteX22" fmla="*/ 545783 w 2858452"/>
              <a:gd name="connsiteY22" fmla="*/ 454343 h 454342"/>
              <a:gd name="connsiteX23" fmla="*/ 709613 w 2858452"/>
              <a:gd name="connsiteY23" fmla="*/ 293370 h 454342"/>
              <a:gd name="connsiteX24" fmla="*/ 545783 w 2858452"/>
              <a:gd name="connsiteY24" fmla="*/ 132398 h 454342"/>
              <a:gd name="connsiteX25" fmla="*/ 546735 w 2858452"/>
              <a:gd name="connsiteY25" fmla="*/ 378143 h 454342"/>
              <a:gd name="connsiteX26" fmla="*/ 461963 w 2858452"/>
              <a:gd name="connsiteY26" fmla="*/ 291465 h 454342"/>
              <a:gd name="connsiteX27" fmla="*/ 546735 w 2858452"/>
              <a:gd name="connsiteY27" fmla="*/ 204788 h 454342"/>
              <a:gd name="connsiteX28" fmla="*/ 631508 w 2858452"/>
              <a:gd name="connsiteY28" fmla="*/ 291465 h 454342"/>
              <a:gd name="connsiteX29" fmla="*/ 546735 w 2858452"/>
              <a:gd name="connsiteY29" fmla="*/ 378143 h 454342"/>
              <a:gd name="connsiteX30" fmla="*/ 1650683 w 2858452"/>
              <a:gd name="connsiteY30" fmla="*/ 132398 h 454342"/>
              <a:gd name="connsiteX31" fmla="*/ 1554480 w 2858452"/>
              <a:gd name="connsiteY31" fmla="*/ 184785 h 454342"/>
              <a:gd name="connsiteX32" fmla="*/ 1460183 w 2858452"/>
              <a:gd name="connsiteY32" fmla="*/ 132398 h 454342"/>
              <a:gd name="connsiteX33" fmla="*/ 1374458 w 2858452"/>
              <a:gd name="connsiteY33" fmla="*/ 175260 h 454342"/>
              <a:gd name="connsiteX34" fmla="*/ 1374458 w 2858452"/>
              <a:gd name="connsiteY34" fmla="*/ 139065 h 454342"/>
              <a:gd name="connsiteX35" fmla="*/ 1295400 w 2858452"/>
              <a:gd name="connsiteY35" fmla="*/ 139065 h 454342"/>
              <a:gd name="connsiteX36" fmla="*/ 1295400 w 2858452"/>
              <a:gd name="connsiteY36" fmla="*/ 447675 h 454342"/>
              <a:gd name="connsiteX37" fmla="*/ 1374458 w 2858452"/>
              <a:gd name="connsiteY37" fmla="*/ 447675 h 454342"/>
              <a:gd name="connsiteX38" fmla="*/ 1374458 w 2858452"/>
              <a:gd name="connsiteY38" fmla="*/ 276225 h 454342"/>
              <a:gd name="connsiteX39" fmla="*/ 1435418 w 2858452"/>
              <a:gd name="connsiteY39" fmla="*/ 201930 h 454342"/>
              <a:gd name="connsiteX40" fmla="*/ 1490663 w 2858452"/>
              <a:gd name="connsiteY40" fmla="*/ 266700 h 454342"/>
              <a:gd name="connsiteX41" fmla="*/ 1490663 w 2858452"/>
              <a:gd name="connsiteY41" fmla="*/ 447675 h 454342"/>
              <a:gd name="connsiteX42" fmla="*/ 1571625 w 2858452"/>
              <a:gd name="connsiteY42" fmla="*/ 447675 h 454342"/>
              <a:gd name="connsiteX43" fmla="*/ 1571625 w 2858452"/>
              <a:gd name="connsiteY43" fmla="*/ 273368 h 454342"/>
              <a:gd name="connsiteX44" fmla="*/ 1630680 w 2858452"/>
              <a:gd name="connsiteY44" fmla="*/ 200978 h 454342"/>
              <a:gd name="connsiteX45" fmla="*/ 1687830 w 2858452"/>
              <a:gd name="connsiteY45" fmla="*/ 268605 h 454342"/>
              <a:gd name="connsiteX46" fmla="*/ 1687830 w 2858452"/>
              <a:gd name="connsiteY46" fmla="*/ 446723 h 454342"/>
              <a:gd name="connsiteX47" fmla="*/ 1768793 w 2858452"/>
              <a:gd name="connsiteY47" fmla="*/ 446723 h 454342"/>
              <a:gd name="connsiteX48" fmla="*/ 1768793 w 2858452"/>
              <a:gd name="connsiteY48" fmla="*/ 257175 h 454342"/>
              <a:gd name="connsiteX49" fmla="*/ 1650683 w 2858452"/>
              <a:gd name="connsiteY49" fmla="*/ 132398 h 454342"/>
              <a:gd name="connsiteX50" fmla="*/ 199073 w 2858452"/>
              <a:gd name="connsiteY50" fmla="*/ 197168 h 454342"/>
              <a:gd name="connsiteX51" fmla="*/ 105728 w 2858452"/>
              <a:gd name="connsiteY51" fmla="*/ 144780 h 454342"/>
              <a:gd name="connsiteX52" fmla="*/ 170498 w 2858452"/>
              <a:gd name="connsiteY52" fmla="*/ 95250 h 454342"/>
              <a:gd name="connsiteX53" fmla="*/ 268605 w 2858452"/>
              <a:gd name="connsiteY53" fmla="*/ 147638 h 454342"/>
              <a:gd name="connsiteX54" fmla="*/ 334328 w 2858452"/>
              <a:gd name="connsiteY54" fmla="*/ 96203 h 454342"/>
              <a:gd name="connsiteX55" fmla="*/ 172403 w 2858452"/>
              <a:gd name="connsiteY55" fmla="*/ 23813 h 454342"/>
              <a:gd name="connsiteX56" fmla="*/ 24765 w 2858452"/>
              <a:gd name="connsiteY56" fmla="*/ 147638 h 454342"/>
              <a:gd name="connsiteX57" fmla="*/ 157163 w 2858452"/>
              <a:gd name="connsiteY57" fmla="*/ 265748 h 454342"/>
              <a:gd name="connsiteX58" fmla="*/ 255270 w 2858452"/>
              <a:gd name="connsiteY58" fmla="*/ 325755 h 454342"/>
              <a:gd name="connsiteX59" fmla="*/ 186690 w 2858452"/>
              <a:gd name="connsiteY59" fmla="*/ 378143 h 454342"/>
              <a:gd name="connsiteX60" fmla="*/ 72390 w 2858452"/>
              <a:gd name="connsiteY60" fmla="*/ 312420 h 454342"/>
              <a:gd name="connsiteX61" fmla="*/ 0 w 2858452"/>
              <a:gd name="connsiteY61" fmla="*/ 366713 h 454342"/>
              <a:gd name="connsiteX62" fmla="*/ 183833 w 2858452"/>
              <a:gd name="connsiteY62" fmla="*/ 452438 h 454342"/>
              <a:gd name="connsiteX63" fmla="*/ 337185 w 2858452"/>
              <a:gd name="connsiteY63" fmla="*/ 321945 h 454342"/>
              <a:gd name="connsiteX64" fmla="*/ 199073 w 2858452"/>
              <a:gd name="connsiteY64" fmla="*/ 197168 h 454342"/>
              <a:gd name="connsiteX65" fmla="*/ 2173605 w 2858452"/>
              <a:gd name="connsiteY65" fmla="*/ 446723 h 454342"/>
              <a:gd name="connsiteX66" fmla="*/ 2254568 w 2858452"/>
              <a:gd name="connsiteY66" fmla="*/ 446723 h 454342"/>
              <a:gd name="connsiteX67" fmla="*/ 2254568 w 2858452"/>
              <a:gd name="connsiteY67" fmla="*/ 138113 h 454342"/>
              <a:gd name="connsiteX68" fmla="*/ 2173605 w 2858452"/>
              <a:gd name="connsiteY68" fmla="*/ 138113 h 454342"/>
              <a:gd name="connsiteX69" fmla="*/ 2173605 w 2858452"/>
              <a:gd name="connsiteY69" fmla="*/ 446723 h 454342"/>
              <a:gd name="connsiteX70" fmla="*/ 2395538 w 2858452"/>
              <a:gd name="connsiteY70" fmla="*/ 185738 h 454342"/>
              <a:gd name="connsiteX71" fmla="*/ 2395538 w 2858452"/>
              <a:gd name="connsiteY71" fmla="*/ 138113 h 454342"/>
              <a:gd name="connsiteX72" fmla="*/ 2317433 w 2858452"/>
              <a:gd name="connsiteY72" fmla="*/ 138113 h 454342"/>
              <a:gd name="connsiteX73" fmla="*/ 2317433 w 2858452"/>
              <a:gd name="connsiteY73" fmla="*/ 446723 h 454342"/>
              <a:gd name="connsiteX74" fmla="*/ 2395538 w 2858452"/>
              <a:gd name="connsiteY74" fmla="*/ 446723 h 454342"/>
              <a:gd name="connsiteX75" fmla="*/ 2395538 w 2858452"/>
              <a:gd name="connsiteY75" fmla="*/ 283845 h 454342"/>
              <a:gd name="connsiteX76" fmla="*/ 2462213 w 2858452"/>
              <a:gd name="connsiteY76" fmla="*/ 211455 h 454342"/>
              <a:gd name="connsiteX77" fmla="*/ 2503170 w 2858452"/>
              <a:gd name="connsiteY77" fmla="*/ 221933 h 454342"/>
              <a:gd name="connsiteX78" fmla="*/ 2531745 w 2858452"/>
              <a:gd name="connsiteY78" fmla="*/ 143828 h 454342"/>
              <a:gd name="connsiteX79" fmla="*/ 2479358 w 2858452"/>
              <a:gd name="connsiteY79" fmla="*/ 131445 h 454342"/>
              <a:gd name="connsiteX80" fmla="*/ 2395538 w 2858452"/>
              <a:gd name="connsiteY80" fmla="*/ 185738 h 454342"/>
              <a:gd name="connsiteX81" fmla="*/ 2858453 w 2858452"/>
              <a:gd name="connsiteY81" fmla="*/ 290513 h 454342"/>
              <a:gd name="connsiteX82" fmla="*/ 2699385 w 2858452"/>
              <a:gd name="connsiteY82" fmla="*/ 132398 h 454342"/>
              <a:gd name="connsiteX83" fmla="*/ 2537460 w 2858452"/>
              <a:gd name="connsiteY83" fmla="*/ 293370 h 454342"/>
              <a:gd name="connsiteX84" fmla="*/ 2701290 w 2858452"/>
              <a:gd name="connsiteY84" fmla="*/ 453390 h 454342"/>
              <a:gd name="connsiteX85" fmla="*/ 2843213 w 2858452"/>
              <a:gd name="connsiteY85" fmla="*/ 381953 h 454342"/>
              <a:gd name="connsiteX86" fmla="*/ 2778443 w 2858452"/>
              <a:gd name="connsiteY86" fmla="*/ 343853 h 454342"/>
              <a:gd name="connsiteX87" fmla="*/ 2702243 w 2858452"/>
              <a:gd name="connsiteY87" fmla="*/ 384810 h 454342"/>
              <a:gd name="connsiteX88" fmla="*/ 2613660 w 2858452"/>
              <a:gd name="connsiteY88" fmla="*/ 320040 h 454342"/>
              <a:gd name="connsiteX89" fmla="*/ 2858453 w 2858452"/>
              <a:gd name="connsiteY89" fmla="*/ 320040 h 454342"/>
              <a:gd name="connsiteX90" fmla="*/ 2858453 w 2858452"/>
              <a:gd name="connsiteY90" fmla="*/ 290513 h 454342"/>
              <a:gd name="connsiteX91" fmla="*/ 2615565 w 2858452"/>
              <a:gd name="connsiteY91" fmla="*/ 258128 h 454342"/>
              <a:gd name="connsiteX92" fmla="*/ 2699385 w 2858452"/>
              <a:gd name="connsiteY92" fmla="*/ 199073 h 454342"/>
              <a:gd name="connsiteX93" fmla="*/ 2780348 w 2858452"/>
              <a:gd name="connsiteY93" fmla="*/ 258128 h 454342"/>
              <a:gd name="connsiteX94" fmla="*/ 2615565 w 2858452"/>
              <a:gd name="connsiteY94" fmla="*/ 258128 h 454342"/>
              <a:gd name="connsiteX95" fmla="*/ 2213610 w 2858452"/>
              <a:gd name="connsiteY95" fmla="*/ 0 h 454342"/>
              <a:gd name="connsiteX96" fmla="*/ 2163128 w 2858452"/>
              <a:gd name="connsiteY96" fmla="*/ 51435 h 454342"/>
              <a:gd name="connsiteX97" fmla="*/ 2213610 w 2858452"/>
              <a:gd name="connsiteY97" fmla="*/ 101918 h 454342"/>
              <a:gd name="connsiteX98" fmla="*/ 2264093 w 2858452"/>
              <a:gd name="connsiteY98" fmla="*/ 51435 h 454342"/>
              <a:gd name="connsiteX99" fmla="*/ 2213610 w 2858452"/>
              <a:gd name="connsiteY99" fmla="*/ 0 h 454342"/>
              <a:gd name="connsiteX100" fmla="*/ 1970723 w 2858452"/>
              <a:gd name="connsiteY100" fmla="*/ 132398 h 454342"/>
              <a:gd name="connsiteX101" fmla="*/ 1824990 w 2858452"/>
              <a:gd name="connsiteY101" fmla="*/ 202883 h 454342"/>
              <a:gd name="connsiteX102" fmla="*/ 1897380 w 2858452"/>
              <a:gd name="connsiteY102" fmla="*/ 239078 h 454342"/>
              <a:gd name="connsiteX103" fmla="*/ 1969770 w 2858452"/>
              <a:gd name="connsiteY103" fmla="*/ 198120 h 454342"/>
              <a:gd name="connsiteX104" fmla="*/ 2036445 w 2858452"/>
              <a:gd name="connsiteY104" fmla="*/ 254318 h 454342"/>
              <a:gd name="connsiteX105" fmla="*/ 2036445 w 2858452"/>
              <a:gd name="connsiteY105" fmla="*/ 258128 h 454342"/>
              <a:gd name="connsiteX106" fmla="*/ 1955483 w 2858452"/>
              <a:gd name="connsiteY106" fmla="*/ 258128 h 454342"/>
              <a:gd name="connsiteX107" fmla="*/ 1816418 w 2858452"/>
              <a:gd name="connsiteY107" fmla="*/ 361950 h 454342"/>
              <a:gd name="connsiteX108" fmla="*/ 1924050 w 2858452"/>
              <a:gd name="connsiteY108" fmla="*/ 454343 h 454342"/>
              <a:gd name="connsiteX109" fmla="*/ 2037398 w 2858452"/>
              <a:gd name="connsiteY109" fmla="*/ 401003 h 454342"/>
              <a:gd name="connsiteX110" fmla="*/ 2037398 w 2858452"/>
              <a:gd name="connsiteY110" fmla="*/ 448628 h 454342"/>
              <a:gd name="connsiteX111" fmla="*/ 2113598 w 2858452"/>
              <a:gd name="connsiteY111" fmla="*/ 448628 h 454342"/>
              <a:gd name="connsiteX112" fmla="*/ 2113598 w 2858452"/>
              <a:gd name="connsiteY112" fmla="*/ 257175 h 454342"/>
              <a:gd name="connsiteX113" fmla="*/ 1970723 w 2858452"/>
              <a:gd name="connsiteY113" fmla="*/ 132398 h 454342"/>
              <a:gd name="connsiteX114" fmla="*/ 2037398 w 2858452"/>
              <a:gd name="connsiteY114" fmla="*/ 332423 h 454342"/>
              <a:gd name="connsiteX115" fmla="*/ 1946910 w 2858452"/>
              <a:gd name="connsiteY115" fmla="*/ 388620 h 454342"/>
              <a:gd name="connsiteX116" fmla="*/ 1899285 w 2858452"/>
              <a:gd name="connsiteY116" fmla="*/ 355283 h 454342"/>
              <a:gd name="connsiteX117" fmla="*/ 1965008 w 2858452"/>
              <a:gd name="connsiteY117" fmla="*/ 316230 h 454342"/>
              <a:gd name="connsiteX118" fmla="*/ 2037398 w 2858452"/>
              <a:gd name="connsiteY118" fmla="*/ 316230 h 454342"/>
              <a:gd name="connsiteX119" fmla="*/ 2037398 w 2858452"/>
              <a:gd name="connsiteY119" fmla="*/ 332423 h 454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Lst>
            <a:rect l="l" t="t" r="r" b="b"/>
            <a:pathLst>
              <a:path w="2858452" h="454342">
                <a:moveTo>
                  <a:pt x="1116330" y="132398"/>
                </a:moveTo>
                <a:cubicBezTo>
                  <a:pt x="1074420" y="132398"/>
                  <a:pt x="1039178" y="152400"/>
                  <a:pt x="1020128" y="184785"/>
                </a:cubicBezTo>
                <a:cubicBezTo>
                  <a:pt x="1003935" y="151448"/>
                  <a:pt x="972503" y="132398"/>
                  <a:pt x="925830" y="132398"/>
                </a:cubicBezTo>
                <a:cubicBezTo>
                  <a:pt x="888683" y="132398"/>
                  <a:pt x="859155" y="148590"/>
                  <a:pt x="840105" y="175260"/>
                </a:cubicBezTo>
                <a:lnTo>
                  <a:pt x="840105" y="139065"/>
                </a:lnTo>
                <a:lnTo>
                  <a:pt x="761048" y="139065"/>
                </a:lnTo>
                <a:lnTo>
                  <a:pt x="761048" y="447675"/>
                </a:lnTo>
                <a:lnTo>
                  <a:pt x="840105" y="447675"/>
                </a:lnTo>
                <a:lnTo>
                  <a:pt x="840105" y="276225"/>
                </a:lnTo>
                <a:cubicBezTo>
                  <a:pt x="840105" y="226695"/>
                  <a:pt x="863918" y="201930"/>
                  <a:pt x="901065" y="201930"/>
                </a:cubicBezTo>
                <a:cubicBezTo>
                  <a:pt x="939165" y="201930"/>
                  <a:pt x="956310" y="225743"/>
                  <a:pt x="956310" y="266700"/>
                </a:cubicBezTo>
                <a:lnTo>
                  <a:pt x="956310" y="447675"/>
                </a:lnTo>
                <a:lnTo>
                  <a:pt x="1037273" y="447675"/>
                </a:lnTo>
                <a:lnTo>
                  <a:pt x="1037273" y="273368"/>
                </a:lnTo>
                <a:cubicBezTo>
                  <a:pt x="1037273" y="224790"/>
                  <a:pt x="1061085" y="200978"/>
                  <a:pt x="1096328" y="200978"/>
                </a:cubicBezTo>
                <a:cubicBezTo>
                  <a:pt x="1136333" y="200978"/>
                  <a:pt x="1153478" y="226695"/>
                  <a:pt x="1153478" y="268605"/>
                </a:cubicBezTo>
                <a:lnTo>
                  <a:pt x="1153478" y="446723"/>
                </a:lnTo>
                <a:lnTo>
                  <a:pt x="1234440" y="446723"/>
                </a:lnTo>
                <a:lnTo>
                  <a:pt x="1234440" y="257175"/>
                </a:lnTo>
                <a:cubicBezTo>
                  <a:pt x="1234440" y="180023"/>
                  <a:pt x="1195388" y="132398"/>
                  <a:pt x="1116330" y="132398"/>
                </a:cubicBezTo>
                <a:close/>
                <a:moveTo>
                  <a:pt x="545783" y="132398"/>
                </a:moveTo>
                <a:cubicBezTo>
                  <a:pt x="453390" y="132398"/>
                  <a:pt x="382905" y="203835"/>
                  <a:pt x="382905" y="293370"/>
                </a:cubicBezTo>
                <a:cubicBezTo>
                  <a:pt x="382905" y="381953"/>
                  <a:pt x="453390" y="454343"/>
                  <a:pt x="545783" y="454343"/>
                </a:cubicBezTo>
                <a:cubicBezTo>
                  <a:pt x="639128" y="454343"/>
                  <a:pt x="709613" y="381953"/>
                  <a:pt x="709613" y="293370"/>
                </a:cubicBezTo>
                <a:cubicBezTo>
                  <a:pt x="709613" y="203835"/>
                  <a:pt x="638175" y="132398"/>
                  <a:pt x="545783" y="132398"/>
                </a:cubicBezTo>
                <a:close/>
                <a:moveTo>
                  <a:pt x="546735" y="378143"/>
                </a:moveTo>
                <a:cubicBezTo>
                  <a:pt x="499110" y="378143"/>
                  <a:pt x="461963" y="340043"/>
                  <a:pt x="461963" y="291465"/>
                </a:cubicBezTo>
                <a:cubicBezTo>
                  <a:pt x="461963" y="243840"/>
                  <a:pt x="499110" y="204788"/>
                  <a:pt x="546735" y="204788"/>
                </a:cubicBezTo>
                <a:cubicBezTo>
                  <a:pt x="593408" y="204788"/>
                  <a:pt x="631508" y="242888"/>
                  <a:pt x="631508" y="291465"/>
                </a:cubicBezTo>
                <a:cubicBezTo>
                  <a:pt x="630555" y="340043"/>
                  <a:pt x="593408" y="378143"/>
                  <a:pt x="546735" y="378143"/>
                </a:cubicBezTo>
                <a:close/>
                <a:moveTo>
                  <a:pt x="1650683" y="132398"/>
                </a:moveTo>
                <a:cubicBezTo>
                  <a:pt x="1608773" y="132398"/>
                  <a:pt x="1573530" y="152400"/>
                  <a:pt x="1554480" y="184785"/>
                </a:cubicBezTo>
                <a:cubicBezTo>
                  <a:pt x="1538288" y="151448"/>
                  <a:pt x="1506855" y="132398"/>
                  <a:pt x="1460183" y="132398"/>
                </a:cubicBezTo>
                <a:cubicBezTo>
                  <a:pt x="1423035" y="132398"/>
                  <a:pt x="1393508" y="148590"/>
                  <a:pt x="1374458" y="175260"/>
                </a:cubicBezTo>
                <a:lnTo>
                  <a:pt x="1374458" y="139065"/>
                </a:lnTo>
                <a:lnTo>
                  <a:pt x="1295400" y="139065"/>
                </a:lnTo>
                <a:lnTo>
                  <a:pt x="1295400" y="447675"/>
                </a:lnTo>
                <a:lnTo>
                  <a:pt x="1374458" y="447675"/>
                </a:lnTo>
                <a:lnTo>
                  <a:pt x="1374458" y="276225"/>
                </a:lnTo>
                <a:cubicBezTo>
                  <a:pt x="1374458" y="226695"/>
                  <a:pt x="1398270" y="201930"/>
                  <a:pt x="1435418" y="201930"/>
                </a:cubicBezTo>
                <a:cubicBezTo>
                  <a:pt x="1473518" y="201930"/>
                  <a:pt x="1490663" y="225743"/>
                  <a:pt x="1490663" y="266700"/>
                </a:cubicBezTo>
                <a:lnTo>
                  <a:pt x="1490663" y="447675"/>
                </a:lnTo>
                <a:lnTo>
                  <a:pt x="1571625" y="447675"/>
                </a:lnTo>
                <a:lnTo>
                  <a:pt x="1571625" y="273368"/>
                </a:lnTo>
                <a:cubicBezTo>
                  <a:pt x="1571625" y="224790"/>
                  <a:pt x="1595438" y="200978"/>
                  <a:pt x="1630680" y="200978"/>
                </a:cubicBezTo>
                <a:cubicBezTo>
                  <a:pt x="1670685" y="200978"/>
                  <a:pt x="1687830" y="226695"/>
                  <a:pt x="1687830" y="268605"/>
                </a:cubicBezTo>
                <a:lnTo>
                  <a:pt x="1687830" y="446723"/>
                </a:lnTo>
                <a:lnTo>
                  <a:pt x="1768793" y="446723"/>
                </a:lnTo>
                <a:lnTo>
                  <a:pt x="1768793" y="257175"/>
                </a:lnTo>
                <a:cubicBezTo>
                  <a:pt x="1767840" y="180023"/>
                  <a:pt x="1728788" y="132398"/>
                  <a:pt x="1650683" y="132398"/>
                </a:cubicBezTo>
                <a:close/>
                <a:moveTo>
                  <a:pt x="199073" y="197168"/>
                </a:moveTo>
                <a:cubicBezTo>
                  <a:pt x="146685" y="184785"/>
                  <a:pt x="105728" y="179070"/>
                  <a:pt x="105728" y="144780"/>
                </a:cubicBezTo>
                <a:cubicBezTo>
                  <a:pt x="105728" y="117158"/>
                  <a:pt x="124778" y="95250"/>
                  <a:pt x="170498" y="95250"/>
                </a:cubicBezTo>
                <a:cubicBezTo>
                  <a:pt x="218123" y="95250"/>
                  <a:pt x="246698" y="115253"/>
                  <a:pt x="268605" y="147638"/>
                </a:cubicBezTo>
                <a:lnTo>
                  <a:pt x="334328" y="96203"/>
                </a:lnTo>
                <a:cubicBezTo>
                  <a:pt x="292418" y="49530"/>
                  <a:pt x="245745" y="23813"/>
                  <a:pt x="172403" y="23813"/>
                </a:cubicBezTo>
                <a:cubicBezTo>
                  <a:pt x="85725" y="23813"/>
                  <a:pt x="24765" y="79058"/>
                  <a:pt x="24765" y="147638"/>
                </a:cubicBezTo>
                <a:cubicBezTo>
                  <a:pt x="24765" y="232410"/>
                  <a:pt x="94298" y="252413"/>
                  <a:pt x="157163" y="265748"/>
                </a:cubicBezTo>
                <a:cubicBezTo>
                  <a:pt x="215265" y="279083"/>
                  <a:pt x="255270" y="286703"/>
                  <a:pt x="255270" y="325755"/>
                </a:cubicBezTo>
                <a:cubicBezTo>
                  <a:pt x="255270" y="356235"/>
                  <a:pt x="231458" y="378143"/>
                  <a:pt x="186690" y="378143"/>
                </a:cubicBezTo>
                <a:cubicBezTo>
                  <a:pt x="137160" y="378143"/>
                  <a:pt x="100013" y="356235"/>
                  <a:pt x="72390" y="312420"/>
                </a:cubicBezTo>
                <a:lnTo>
                  <a:pt x="0" y="366713"/>
                </a:lnTo>
                <a:cubicBezTo>
                  <a:pt x="39053" y="417195"/>
                  <a:pt x="94298" y="452438"/>
                  <a:pt x="183833" y="452438"/>
                </a:cubicBezTo>
                <a:cubicBezTo>
                  <a:pt x="277178" y="452438"/>
                  <a:pt x="337185" y="393383"/>
                  <a:pt x="337185" y="321945"/>
                </a:cubicBezTo>
                <a:cubicBezTo>
                  <a:pt x="337185" y="231458"/>
                  <a:pt x="263843" y="210503"/>
                  <a:pt x="199073" y="197168"/>
                </a:cubicBezTo>
                <a:close/>
                <a:moveTo>
                  <a:pt x="2173605" y="446723"/>
                </a:moveTo>
                <a:lnTo>
                  <a:pt x="2254568" y="446723"/>
                </a:lnTo>
                <a:lnTo>
                  <a:pt x="2254568" y="138113"/>
                </a:lnTo>
                <a:lnTo>
                  <a:pt x="2173605" y="138113"/>
                </a:lnTo>
                <a:lnTo>
                  <a:pt x="2173605" y="446723"/>
                </a:lnTo>
                <a:close/>
                <a:moveTo>
                  <a:pt x="2395538" y="185738"/>
                </a:moveTo>
                <a:lnTo>
                  <a:pt x="2395538" y="138113"/>
                </a:lnTo>
                <a:lnTo>
                  <a:pt x="2317433" y="138113"/>
                </a:lnTo>
                <a:lnTo>
                  <a:pt x="2317433" y="446723"/>
                </a:lnTo>
                <a:lnTo>
                  <a:pt x="2395538" y="446723"/>
                </a:lnTo>
                <a:lnTo>
                  <a:pt x="2395538" y="283845"/>
                </a:lnTo>
                <a:cubicBezTo>
                  <a:pt x="2395538" y="231458"/>
                  <a:pt x="2422208" y="211455"/>
                  <a:pt x="2462213" y="211455"/>
                </a:cubicBezTo>
                <a:cubicBezTo>
                  <a:pt x="2480310" y="211455"/>
                  <a:pt x="2494598" y="216218"/>
                  <a:pt x="2503170" y="221933"/>
                </a:cubicBezTo>
                <a:lnTo>
                  <a:pt x="2531745" y="143828"/>
                </a:lnTo>
                <a:cubicBezTo>
                  <a:pt x="2518410" y="137160"/>
                  <a:pt x="2500313" y="131445"/>
                  <a:pt x="2479358" y="131445"/>
                </a:cubicBezTo>
                <a:cubicBezTo>
                  <a:pt x="2441258" y="132398"/>
                  <a:pt x="2409825" y="149543"/>
                  <a:pt x="2395538" y="185738"/>
                </a:cubicBezTo>
                <a:close/>
                <a:moveTo>
                  <a:pt x="2858453" y="290513"/>
                </a:moveTo>
                <a:cubicBezTo>
                  <a:pt x="2858453" y="199073"/>
                  <a:pt x="2791778" y="132398"/>
                  <a:pt x="2699385" y="132398"/>
                </a:cubicBezTo>
                <a:cubicBezTo>
                  <a:pt x="2606993" y="132398"/>
                  <a:pt x="2537460" y="203835"/>
                  <a:pt x="2537460" y="293370"/>
                </a:cubicBezTo>
                <a:cubicBezTo>
                  <a:pt x="2537460" y="382905"/>
                  <a:pt x="2601278" y="453390"/>
                  <a:pt x="2701290" y="453390"/>
                </a:cubicBezTo>
                <a:cubicBezTo>
                  <a:pt x="2768918" y="453390"/>
                  <a:pt x="2812733" y="425768"/>
                  <a:pt x="2843213" y="381953"/>
                </a:cubicBezTo>
                <a:lnTo>
                  <a:pt x="2778443" y="343853"/>
                </a:lnTo>
                <a:cubicBezTo>
                  <a:pt x="2763203" y="368618"/>
                  <a:pt x="2738438" y="384810"/>
                  <a:pt x="2702243" y="384810"/>
                </a:cubicBezTo>
                <a:cubicBezTo>
                  <a:pt x="2656523" y="384810"/>
                  <a:pt x="2624138" y="360045"/>
                  <a:pt x="2613660" y="320040"/>
                </a:cubicBezTo>
                <a:lnTo>
                  <a:pt x="2858453" y="320040"/>
                </a:lnTo>
                <a:lnTo>
                  <a:pt x="2858453" y="290513"/>
                </a:lnTo>
                <a:close/>
                <a:moveTo>
                  <a:pt x="2615565" y="258128"/>
                </a:moveTo>
                <a:cubicBezTo>
                  <a:pt x="2627948" y="221933"/>
                  <a:pt x="2659380" y="199073"/>
                  <a:pt x="2699385" y="199073"/>
                </a:cubicBezTo>
                <a:cubicBezTo>
                  <a:pt x="2740343" y="199073"/>
                  <a:pt x="2769870" y="220028"/>
                  <a:pt x="2780348" y="258128"/>
                </a:cubicBezTo>
                <a:lnTo>
                  <a:pt x="2615565" y="258128"/>
                </a:lnTo>
                <a:close/>
                <a:moveTo>
                  <a:pt x="2213610" y="0"/>
                </a:moveTo>
                <a:cubicBezTo>
                  <a:pt x="2184083" y="0"/>
                  <a:pt x="2163128" y="21908"/>
                  <a:pt x="2163128" y="51435"/>
                </a:cubicBezTo>
                <a:cubicBezTo>
                  <a:pt x="2163128" y="80963"/>
                  <a:pt x="2184083" y="101918"/>
                  <a:pt x="2213610" y="101918"/>
                </a:cubicBezTo>
                <a:cubicBezTo>
                  <a:pt x="2244090" y="101918"/>
                  <a:pt x="2264093" y="80963"/>
                  <a:pt x="2264093" y="51435"/>
                </a:cubicBezTo>
                <a:cubicBezTo>
                  <a:pt x="2265045" y="21908"/>
                  <a:pt x="2244090" y="0"/>
                  <a:pt x="2213610" y="0"/>
                </a:cubicBezTo>
                <a:close/>
                <a:moveTo>
                  <a:pt x="1970723" y="132398"/>
                </a:moveTo>
                <a:cubicBezTo>
                  <a:pt x="1901190" y="132398"/>
                  <a:pt x="1856423" y="161925"/>
                  <a:pt x="1824990" y="202883"/>
                </a:cubicBezTo>
                <a:lnTo>
                  <a:pt x="1897380" y="239078"/>
                </a:lnTo>
                <a:cubicBezTo>
                  <a:pt x="1911668" y="213360"/>
                  <a:pt x="1935480" y="198120"/>
                  <a:pt x="1969770" y="198120"/>
                </a:cubicBezTo>
                <a:cubicBezTo>
                  <a:pt x="2014538" y="198120"/>
                  <a:pt x="2036445" y="220980"/>
                  <a:pt x="2036445" y="254318"/>
                </a:cubicBezTo>
                <a:lnTo>
                  <a:pt x="2036445" y="258128"/>
                </a:lnTo>
                <a:lnTo>
                  <a:pt x="1955483" y="258128"/>
                </a:lnTo>
                <a:cubicBezTo>
                  <a:pt x="1869758" y="258128"/>
                  <a:pt x="1816418" y="297180"/>
                  <a:pt x="1816418" y="361950"/>
                </a:cubicBezTo>
                <a:cubicBezTo>
                  <a:pt x="1816418" y="416243"/>
                  <a:pt x="1856423" y="454343"/>
                  <a:pt x="1924050" y="454343"/>
                </a:cubicBezTo>
                <a:cubicBezTo>
                  <a:pt x="1972628" y="454343"/>
                  <a:pt x="2014538" y="432435"/>
                  <a:pt x="2037398" y="401003"/>
                </a:cubicBezTo>
                <a:lnTo>
                  <a:pt x="2037398" y="448628"/>
                </a:lnTo>
                <a:lnTo>
                  <a:pt x="2113598" y="448628"/>
                </a:lnTo>
                <a:lnTo>
                  <a:pt x="2113598" y="257175"/>
                </a:lnTo>
                <a:cubicBezTo>
                  <a:pt x="2113598" y="179070"/>
                  <a:pt x="2061210" y="132398"/>
                  <a:pt x="1970723" y="132398"/>
                </a:cubicBezTo>
                <a:close/>
                <a:moveTo>
                  <a:pt x="2037398" y="332423"/>
                </a:moveTo>
                <a:cubicBezTo>
                  <a:pt x="2022158" y="365760"/>
                  <a:pt x="1985010" y="388620"/>
                  <a:pt x="1946910" y="388620"/>
                </a:cubicBezTo>
                <a:cubicBezTo>
                  <a:pt x="1914525" y="388620"/>
                  <a:pt x="1899285" y="377190"/>
                  <a:pt x="1899285" y="355283"/>
                </a:cubicBezTo>
                <a:cubicBezTo>
                  <a:pt x="1899285" y="331470"/>
                  <a:pt x="1918335" y="316230"/>
                  <a:pt x="1965008" y="316230"/>
                </a:cubicBezTo>
                <a:lnTo>
                  <a:pt x="2037398" y="316230"/>
                </a:lnTo>
                <a:lnTo>
                  <a:pt x="2037398" y="332423"/>
                </a:lnTo>
                <a:close/>
              </a:path>
            </a:pathLst>
          </a:custGeom>
          <a:solidFill>
            <a:schemeClr val="tx1"/>
          </a:solidFill>
          <a:ln w="9525" cap="flat">
            <a:noFill/>
            <a:prstDash val="solid"/>
            <a:miter/>
          </a:ln>
        </p:spPr>
        <p:txBody>
          <a:bodyPr rtlCol="0" anchor="ctr"/>
          <a:lstStyle/>
          <a:p>
            <a:endParaRPr lang="fr-FR" sz="1431" noProof="0"/>
          </a:p>
        </p:txBody>
      </p:sp>
      <p:pic>
        <p:nvPicPr>
          <p:cNvPr id="4" name="Graphic 3">
            <a:extLst>
              <a:ext uri="{FF2B5EF4-FFF2-40B4-BE49-F238E27FC236}">
                <a16:creationId xmlns:a16="http://schemas.microsoft.com/office/drawing/2014/main" id="{D22E6CE2-BED8-4C39-8D6D-DBA35BB4008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780629" y="463156"/>
            <a:ext cx="985680" cy="134254"/>
          </a:xfrm>
          <a:prstGeom prst="rect">
            <a:avLst/>
          </a:prstGeom>
        </p:spPr>
      </p:pic>
      <p:sp>
        <p:nvSpPr>
          <p:cNvPr id="35" name="TextBox 34">
            <a:extLst>
              <a:ext uri="{FF2B5EF4-FFF2-40B4-BE49-F238E27FC236}">
                <a16:creationId xmlns:a16="http://schemas.microsoft.com/office/drawing/2014/main" id="{CBC13DC6-000F-42C6-82B6-12B5FBD4068A}"/>
              </a:ext>
            </a:extLst>
          </p:cNvPr>
          <p:cNvSpPr txBox="1"/>
          <p:nvPr/>
        </p:nvSpPr>
        <p:spPr>
          <a:xfrm>
            <a:off x="11625245" y="6256346"/>
            <a:ext cx="141064" cy="220060"/>
          </a:xfrm>
          <a:prstGeom prst="rect">
            <a:avLst/>
          </a:prstGeom>
          <a:noFill/>
        </p:spPr>
        <p:txBody>
          <a:bodyPr wrap="square" lIns="0" tIns="0" rIns="0" bIns="0" rtlCol="0">
            <a:spAutoFit/>
          </a:bodyPr>
          <a:lstStyle/>
          <a:p>
            <a:pPr algn="r"/>
            <a:fld id="{F29A7B74-24C6-4C1D-AC24-988B454BF4AA}" type="slidenum">
              <a:rPr lang="fr-FR" sz="715" noProof="0" smtClean="0"/>
              <a:pPr algn="r"/>
              <a:t>‹N°›</a:t>
            </a:fld>
            <a:endParaRPr lang="fr-FR" sz="715" noProof="0"/>
          </a:p>
        </p:txBody>
      </p:sp>
      <p:cxnSp>
        <p:nvCxnSpPr>
          <p:cNvPr id="36" name="Straight Connector 35">
            <a:extLst>
              <a:ext uri="{FF2B5EF4-FFF2-40B4-BE49-F238E27FC236}">
                <a16:creationId xmlns:a16="http://schemas.microsoft.com/office/drawing/2014/main" id="{ACBE2812-360D-4B46-B484-0DDA297D8240}"/>
              </a:ext>
            </a:extLst>
          </p:cNvPr>
          <p:cNvCxnSpPr>
            <a:cxnSpLocks/>
          </p:cNvCxnSpPr>
          <p:nvPr/>
        </p:nvCxnSpPr>
        <p:spPr>
          <a:xfrm>
            <a:off x="11867999" y="6325594"/>
            <a:ext cx="324001" cy="0"/>
          </a:xfrm>
          <a:prstGeom prst="line">
            <a:avLst/>
          </a:prstGeom>
          <a:ln cap="flat">
            <a:solidFill>
              <a:schemeClr val="accent1"/>
            </a:solidFill>
            <a:round/>
          </a:ln>
        </p:spPr>
        <p:style>
          <a:lnRef idx="1">
            <a:schemeClr val="accent1"/>
          </a:lnRef>
          <a:fillRef idx="0">
            <a:schemeClr val="accent1"/>
          </a:fillRef>
          <a:effectRef idx="0">
            <a:schemeClr val="accent1"/>
          </a:effectRef>
          <a:fontRef idx="minor">
            <a:schemeClr val="tx1"/>
          </a:fontRef>
        </p:style>
      </p:cxnSp>
      <p:sp>
        <p:nvSpPr>
          <p:cNvPr id="80" name="Text Placeholder 79">
            <a:extLst>
              <a:ext uri="{FF2B5EF4-FFF2-40B4-BE49-F238E27FC236}">
                <a16:creationId xmlns:a16="http://schemas.microsoft.com/office/drawing/2014/main" id="{72073AD9-6AB6-449F-8876-4D2A89F03AA3}"/>
              </a:ext>
            </a:extLst>
          </p:cNvPr>
          <p:cNvSpPr>
            <a:spLocks noGrp="1"/>
          </p:cNvSpPr>
          <p:nvPr>
            <p:ph type="body" sz="quarter" idx="10" hasCustomPrompt="1"/>
          </p:nvPr>
        </p:nvSpPr>
        <p:spPr>
          <a:xfrm>
            <a:off x="1055691" y="2513809"/>
            <a:ext cx="4320000" cy="2396972"/>
          </a:xfrm>
          <a:prstGeom prst="rect">
            <a:avLst/>
          </a:prstGeom>
        </p:spPr>
        <p:txBody>
          <a:bodyPr wrap="square" lIns="0" tIns="0" rIns="0" bIns="0" anchor="t">
            <a:spAutoFit/>
          </a:bodyPr>
          <a:lstStyle>
            <a:lvl1pPr marL="0" indent="0">
              <a:lnSpc>
                <a:spcPct val="100000"/>
              </a:lnSpc>
              <a:spcBef>
                <a:spcPts val="1908"/>
              </a:spcBef>
              <a:buFont typeface="+mj-lt"/>
              <a:buNone/>
              <a:tabLst>
                <a:tab pos="355927" algn="l"/>
              </a:tabLst>
              <a:defRPr sz="1272" b="1"/>
            </a:lvl1pPr>
            <a:lvl2pPr marL="363500" indent="0">
              <a:buNone/>
              <a:defRPr/>
            </a:lvl2pPr>
            <a:lvl3pPr marL="727000" indent="0">
              <a:buNone/>
              <a:defRPr/>
            </a:lvl3pPr>
            <a:lvl4pPr marL="1090501" indent="0">
              <a:buNone/>
              <a:defRPr/>
            </a:lvl4pPr>
            <a:lvl5pPr marL="1454002" indent="0">
              <a:buNone/>
              <a:defRPr/>
            </a:lvl5pPr>
          </a:lstStyle>
          <a:p>
            <a:pPr lvl="0"/>
            <a:r>
              <a:rPr lang="fr-FR" noProof="0"/>
              <a:t>Partie 1</a:t>
            </a:r>
          </a:p>
          <a:p>
            <a:pPr lvl="0"/>
            <a:r>
              <a:rPr lang="fr-FR" noProof="0"/>
              <a:t>Partie 2</a:t>
            </a:r>
          </a:p>
          <a:p>
            <a:pPr lvl="0"/>
            <a:r>
              <a:rPr lang="fr-FR" noProof="0"/>
              <a:t>Partie 3</a:t>
            </a:r>
          </a:p>
          <a:p>
            <a:pPr lvl="0"/>
            <a:r>
              <a:rPr lang="fr-FR" noProof="0"/>
              <a:t>Partie 4</a:t>
            </a:r>
          </a:p>
          <a:p>
            <a:pPr lvl="0"/>
            <a:r>
              <a:rPr lang="fr-FR" noProof="0"/>
              <a:t>Partie 5</a:t>
            </a:r>
          </a:p>
          <a:p>
            <a:pPr lvl="0"/>
            <a:r>
              <a:rPr lang="fr-FR" noProof="0"/>
              <a:t>Partie 6</a:t>
            </a:r>
          </a:p>
        </p:txBody>
      </p:sp>
      <p:grpSp>
        <p:nvGrpSpPr>
          <p:cNvPr id="46" name="Group 45">
            <a:extLst>
              <a:ext uri="{FF2B5EF4-FFF2-40B4-BE49-F238E27FC236}">
                <a16:creationId xmlns:a16="http://schemas.microsoft.com/office/drawing/2014/main" id="{CB429F85-6641-4824-8940-DFA93BCBE412}"/>
              </a:ext>
            </a:extLst>
          </p:cNvPr>
          <p:cNvGrpSpPr/>
          <p:nvPr/>
        </p:nvGrpSpPr>
        <p:grpSpPr>
          <a:xfrm>
            <a:off x="580257" y="814999"/>
            <a:ext cx="270334" cy="228942"/>
            <a:chOff x="5052510" y="-13119"/>
            <a:chExt cx="546136" cy="462515"/>
          </a:xfrm>
        </p:grpSpPr>
        <p:sp>
          <p:nvSpPr>
            <p:cNvPr id="47" name="Graphic 85">
              <a:extLst>
                <a:ext uri="{FF2B5EF4-FFF2-40B4-BE49-F238E27FC236}">
                  <a16:creationId xmlns:a16="http://schemas.microsoft.com/office/drawing/2014/main" id="{4E138C26-7F82-4BFF-8698-1DABFA3FC25A}"/>
                </a:ext>
              </a:extLst>
            </p:cNvPr>
            <p:cNvSpPr/>
            <p:nvPr/>
          </p:nvSpPr>
          <p:spPr>
            <a:xfrm>
              <a:off x="5092752" y="-13119"/>
              <a:ext cx="505894" cy="104523"/>
            </a:xfrm>
            <a:custGeom>
              <a:avLst/>
              <a:gdLst>
                <a:gd name="connsiteX0" fmla="*/ 453633 w 505894"/>
                <a:gd name="connsiteY0" fmla="*/ 104523 h 104523"/>
                <a:gd name="connsiteX1" fmla="*/ 114976 w 505894"/>
                <a:gd name="connsiteY1" fmla="*/ 104523 h 104523"/>
                <a:gd name="connsiteX2" fmla="*/ 0 w 505894"/>
                <a:gd name="connsiteY2" fmla="*/ 0 h 104523"/>
                <a:gd name="connsiteX3" fmla="*/ 453633 w 505894"/>
                <a:gd name="connsiteY3" fmla="*/ 0 h 104523"/>
                <a:gd name="connsiteX4" fmla="*/ 505895 w 505894"/>
                <a:gd name="connsiteY4" fmla="*/ 52262 h 104523"/>
                <a:gd name="connsiteX5" fmla="*/ 453633 w 505894"/>
                <a:gd name="connsiteY5" fmla="*/ 104523 h 1045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5894" h="104523">
                  <a:moveTo>
                    <a:pt x="453633" y="104523"/>
                  </a:moveTo>
                  <a:lnTo>
                    <a:pt x="114976" y="104523"/>
                  </a:lnTo>
                  <a:lnTo>
                    <a:pt x="0" y="0"/>
                  </a:lnTo>
                  <a:lnTo>
                    <a:pt x="453633" y="0"/>
                  </a:lnTo>
                  <a:cubicBezTo>
                    <a:pt x="482377" y="0"/>
                    <a:pt x="505895" y="23518"/>
                    <a:pt x="505895" y="52262"/>
                  </a:cubicBezTo>
                  <a:cubicBezTo>
                    <a:pt x="505895" y="81528"/>
                    <a:pt x="482377" y="104523"/>
                    <a:pt x="453633" y="104523"/>
                  </a:cubicBezTo>
                </a:path>
              </a:pathLst>
            </a:custGeom>
            <a:solidFill>
              <a:schemeClr val="accent1"/>
            </a:solidFill>
            <a:ln w="5223" cap="flat">
              <a:noFill/>
              <a:prstDash val="solid"/>
              <a:miter/>
            </a:ln>
          </p:spPr>
          <p:txBody>
            <a:bodyPr rtlCol="0" anchor="ctr"/>
            <a:lstStyle/>
            <a:p>
              <a:endParaRPr lang="fr-FR" sz="1431" noProof="0"/>
            </a:p>
          </p:txBody>
        </p:sp>
        <p:sp>
          <p:nvSpPr>
            <p:cNvPr id="48" name="Graphic 85">
              <a:extLst>
                <a:ext uri="{FF2B5EF4-FFF2-40B4-BE49-F238E27FC236}">
                  <a16:creationId xmlns:a16="http://schemas.microsoft.com/office/drawing/2014/main" id="{713A331B-46FD-422C-B1A8-8D9C72443DFE}"/>
                </a:ext>
              </a:extLst>
            </p:cNvPr>
            <p:cNvSpPr/>
            <p:nvPr/>
          </p:nvSpPr>
          <p:spPr>
            <a:xfrm>
              <a:off x="5067666" y="173454"/>
              <a:ext cx="460426" cy="104523"/>
            </a:xfrm>
            <a:custGeom>
              <a:avLst/>
              <a:gdLst>
                <a:gd name="connsiteX0" fmla="*/ 407643 w 460426"/>
                <a:gd name="connsiteY0" fmla="*/ 104523 h 104523"/>
                <a:gd name="connsiteX1" fmla="*/ 114976 w 460426"/>
                <a:gd name="connsiteY1" fmla="*/ 104523 h 104523"/>
                <a:gd name="connsiteX2" fmla="*/ 0 w 460426"/>
                <a:gd name="connsiteY2" fmla="*/ 0 h 104523"/>
                <a:gd name="connsiteX3" fmla="*/ 408165 w 460426"/>
                <a:gd name="connsiteY3" fmla="*/ 0 h 104523"/>
                <a:gd name="connsiteX4" fmla="*/ 460427 w 460426"/>
                <a:gd name="connsiteY4" fmla="*/ 52262 h 104523"/>
                <a:gd name="connsiteX5" fmla="*/ 407643 w 460426"/>
                <a:gd name="connsiteY5" fmla="*/ 104523 h 1045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0426" h="104523">
                  <a:moveTo>
                    <a:pt x="407643" y="104523"/>
                  </a:moveTo>
                  <a:lnTo>
                    <a:pt x="114976" y="104523"/>
                  </a:lnTo>
                  <a:lnTo>
                    <a:pt x="0" y="0"/>
                  </a:lnTo>
                  <a:lnTo>
                    <a:pt x="408165" y="0"/>
                  </a:lnTo>
                  <a:cubicBezTo>
                    <a:pt x="436909" y="0"/>
                    <a:pt x="460427" y="23518"/>
                    <a:pt x="460427" y="52262"/>
                  </a:cubicBezTo>
                  <a:cubicBezTo>
                    <a:pt x="459905" y="81006"/>
                    <a:pt x="436387" y="104523"/>
                    <a:pt x="407643" y="104523"/>
                  </a:cubicBezTo>
                </a:path>
              </a:pathLst>
            </a:custGeom>
            <a:solidFill>
              <a:schemeClr val="accent1"/>
            </a:solidFill>
            <a:ln w="5223" cap="flat">
              <a:noFill/>
              <a:prstDash val="solid"/>
              <a:miter/>
            </a:ln>
          </p:spPr>
          <p:txBody>
            <a:bodyPr rtlCol="0" anchor="ctr"/>
            <a:lstStyle/>
            <a:p>
              <a:endParaRPr lang="fr-FR" sz="1431" noProof="0"/>
            </a:p>
          </p:txBody>
        </p:sp>
        <p:sp>
          <p:nvSpPr>
            <p:cNvPr id="49" name="Graphic 85">
              <a:extLst>
                <a:ext uri="{FF2B5EF4-FFF2-40B4-BE49-F238E27FC236}">
                  <a16:creationId xmlns:a16="http://schemas.microsoft.com/office/drawing/2014/main" id="{C2100D42-0A24-44AB-BEE9-17925B0E6C9E}"/>
                </a:ext>
              </a:extLst>
            </p:cNvPr>
            <p:cNvSpPr/>
            <p:nvPr/>
          </p:nvSpPr>
          <p:spPr>
            <a:xfrm>
              <a:off x="5052510" y="344873"/>
              <a:ext cx="391964" cy="104523"/>
            </a:xfrm>
            <a:custGeom>
              <a:avLst/>
              <a:gdLst>
                <a:gd name="connsiteX0" fmla="*/ 339702 w 391964"/>
                <a:gd name="connsiteY0" fmla="*/ 104523 h 104523"/>
                <a:gd name="connsiteX1" fmla="*/ 114976 w 391964"/>
                <a:gd name="connsiteY1" fmla="*/ 104523 h 104523"/>
                <a:gd name="connsiteX2" fmla="*/ 0 w 391964"/>
                <a:gd name="connsiteY2" fmla="*/ 0 h 104523"/>
                <a:gd name="connsiteX3" fmla="*/ 339702 w 391964"/>
                <a:gd name="connsiteY3" fmla="*/ 0 h 104523"/>
                <a:gd name="connsiteX4" fmla="*/ 391964 w 391964"/>
                <a:gd name="connsiteY4" fmla="*/ 52262 h 104523"/>
                <a:gd name="connsiteX5" fmla="*/ 339702 w 391964"/>
                <a:gd name="connsiteY5" fmla="*/ 104523 h 1045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1964" h="104523">
                  <a:moveTo>
                    <a:pt x="339702" y="104523"/>
                  </a:moveTo>
                  <a:lnTo>
                    <a:pt x="114976" y="104523"/>
                  </a:lnTo>
                  <a:lnTo>
                    <a:pt x="0" y="0"/>
                  </a:lnTo>
                  <a:lnTo>
                    <a:pt x="339702" y="0"/>
                  </a:lnTo>
                  <a:cubicBezTo>
                    <a:pt x="368446" y="0"/>
                    <a:pt x="391964" y="23518"/>
                    <a:pt x="391964" y="52262"/>
                  </a:cubicBezTo>
                  <a:cubicBezTo>
                    <a:pt x="391964" y="81006"/>
                    <a:pt x="368446" y="104523"/>
                    <a:pt x="339702" y="104523"/>
                  </a:cubicBezTo>
                </a:path>
              </a:pathLst>
            </a:custGeom>
            <a:solidFill>
              <a:schemeClr val="accent1"/>
            </a:solidFill>
            <a:ln w="5223" cap="flat">
              <a:noFill/>
              <a:prstDash val="solid"/>
              <a:miter/>
            </a:ln>
          </p:spPr>
          <p:txBody>
            <a:bodyPr rtlCol="0" anchor="ctr"/>
            <a:lstStyle/>
            <a:p>
              <a:endParaRPr lang="fr-FR" sz="1431" noProof="0"/>
            </a:p>
          </p:txBody>
        </p:sp>
      </p:grpSp>
      <p:grpSp>
        <p:nvGrpSpPr>
          <p:cNvPr id="38" name="Group 37">
            <a:extLst>
              <a:ext uri="{FF2B5EF4-FFF2-40B4-BE49-F238E27FC236}">
                <a16:creationId xmlns:a16="http://schemas.microsoft.com/office/drawing/2014/main" id="{5103C4AF-39FF-4E7B-897C-7D366FC7F3C9}"/>
              </a:ext>
            </a:extLst>
          </p:cNvPr>
          <p:cNvGrpSpPr/>
          <p:nvPr/>
        </p:nvGrpSpPr>
        <p:grpSpPr>
          <a:xfrm>
            <a:off x="5882640" y="2566991"/>
            <a:ext cx="5533068" cy="3386937"/>
            <a:chOff x="5882640" y="2566990"/>
            <a:chExt cx="5533068" cy="3386937"/>
          </a:xfrm>
        </p:grpSpPr>
        <p:sp>
          <p:nvSpPr>
            <p:cNvPr id="39" name="Freeform: Shape 38">
              <a:extLst>
                <a:ext uri="{FF2B5EF4-FFF2-40B4-BE49-F238E27FC236}">
                  <a16:creationId xmlns:a16="http://schemas.microsoft.com/office/drawing/2014/main" id="{1DA98DCB-5C88-4686-A17F-B8B35B266A5E}"/>
                </a:ext>
              </a:extLst>
            </p:cNvPr>
            <p:cNvSpPr/>
            <p:nvPr/>
          </p:nvSpPr>
          <p:spPr>
            <a:xfrm>
              <a:off x="5882640" y="3001332"/>
              <a:ext cx="5533068" cy="2952595"/>
            </a:xfrm>
            <a:custGeom>
              <a:avLst/>
              <a:gdLst>
                <a:gd name="connsiteX0" fmla="*/ 8937107 w 12189784"/>
                <a:gd name="connsiteY0" fmla="*/ 6504801 h 6504801"/>
                <a:gd name="connsiteX1" fmla="*/ 7162316 w 12189784"/>
                <a:gd name="connsiteY1" fmla="*/ 6504801 h 6504801"/>
                <a:gd name="connsiteX2" fmla="*/ 0 w 12189784"/>
                <a:gd name="connsiteY2" fmla="*/ 0 h 6504801"/>
                <a:gd name="connsiteX3" fmla="*/ 8937107 w 12189784"/>
                <a:gd name="connsiteY3" fmla="*/ 0 h 6504801"/>
                <a:gd name="connsiteX4" fmla="*/ 12189785 w 12189784"/>
                <a:gd name="connsiteY4" fmla="*/ 3252678 h 6504801"/>
                <a:gd name="connsiteX5" fmla="*/ 8937107 w 12189784"/>
                <a:gd name="connsiteY5" fmla="*/ 6504801 h 6504801"/>
                <a:gd name="connsiteX6" fmla="*/ 7248175 w 12189784"/>
                <a:gd name="connsiteY6" fmla="*/ 6282675 h 6504801"/>
                <a:gd name="connsiteX7" fmla="*/ 8936553 w 12189784"/>
                <a:gd name="connsiteY7" fmla="*/ 6282675 h 6504801"/>
                <a:gd name="connsiteX8" fmla="*/ 11966551 w 12189784"/>
                <a:gd name="connsiteY8" fmla="*/ 3252678 h 6504801"/>
                <a:gd name="connsiteX9" fmla="*/ 8936553 w 12189784"/>
                <a:gd name="connsiteY9" fmla="*/ 222680 h 6504801"/>
                <a:gd name="connsiteX10" fmla="*/ 576087 w 12189784"/>
                <a:gd name="connsiteY10" fmla="*/ 222680 h 6504801"/>
                <a:gd name="connsiteX11" fmla="*/ 7248175 w 12189784"/>
                <a:gd name="connsiteY11" fmla="*/ 6282675 h 65048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89784" h="6504801">
                  <a:moveTo>
                    <a:pt x="8937107" y="6504801"/>
                  </a:moveTo>
                  <a:lnTo>
                    <a:pt x="7162316" y="6504801"/>
                  </a:lnTo>
                  <a:lnTo>
                    <a:pt x="0" y="0"/>
                  </a:lnTo>
                  <a:lnTo>
                    <a:pt x="8937107" y="0"/>
                  </a:lnTo>
                  <a:cubicBezTo>
                    <a:pt x="10730732" y="0"/>
                    <a:pt x="12189785" y="1459052"/>
                    <a:pt x="12189785" y="3252678"/>
                  </a:cubicBezTo>
                  <a:cubicBezTo>
                    <a:pt x="12189785" y="5046303"/>
                    <a:pt x="10730179" y="6504801"/>
                    <a:pt x="8937107" y="6504801"/>
                  </a:cubicBezTo>
                  <a:close/>
                  <a:moveTo>
                    <a:pt x="7248175" y="6282675"/>
                  </a:moveTo>
                  <a:lnTo>
                    <a:pt x="8936553" y="6282675"/>
                  </a:lnTo>
                  <a:cubicBezTo>
                    <a:pt x="10607206" y="6282675"/>
                    <a:pt x="11966551" y="4923331"/>
                    <a:pt x="11966551" y="3252678"/>
                  </a:cubicBezTo>
                  <a:cubicBezTo>
                    <a:pt x="11966551" y="1582024"/>
                    <a:pt x="10607206" y="222680"/>
                    <a:pt x="8936553" y="222680"/>
                  </a:cubicBezTo>
                  <a:lnTo>
                    <a:pt x="576087" y="222680"/>
                  </a:lnTo>
                  <a:lnTo>
                    <a:pt x="7248175" y="6282675"/>
                  </a:lnTo>
                  <a:close/>
                </a:path>
              </a:pathLst>
            </a:custGeom>
            <a:solidFill>
              <a:schemeClr val="accent3"/>
            </a:solidFill>
            <a:ln w="5539" cap="flat">
              <a:noFill/>
              <a:prstDash val="solid"/>
              <a:miter/>
            </a:ln>
          </p:spPr>
          <p:txBody>
            <a:bodyPr rtlCol="0" anchor="ctr"/>
            <a:lstStyle/>
            <a:p>
              <a:endParaRPr lang="fr-FR" sz="1431" noProof="0"/>
            </a:p>
          </p:txBody>
        </p:sp>
        <p:pic>
          <p:nvPicPr>
            <p:cNvPr id="40" name="Picture 39" descr="A close-up of a compass&#10;&#10;Description automatically generated">
              <a:extLst>
                <a:ext uri="{FF2B5EF4-FFF2-40B4-BE49-F238E27FC236}">
                  <a16:creationId xmlns:a16="http://schemas.microsoft.com/office/drawing/2014/main" id="{249DD64E-5A3A-4EC4-B8A3-D33A35A8CE22}"/>
                </a:ext>
              </a:extLst>
            </p:cNvPr>
            <p:cNvPicPr>
              <a:picLocks noChangeAspect="1"/>
            </p:cNvPicPr>
            <p:nvPr/>
          </p:nvPicPr>
          <p:blipFill rotWithShape="1">
            <a:blip r:embed="rId4"/>
            <a:srcRect l="8624" t="7741" r="7398" b="7504"/>
            <a:stretch/>
          </p:blipFill>
          <p:spPr>
            <a:xfrm>
              <a:off x="7505701" y="2566990"/>
              <a:ext cx="3157538" cy="3157536"/>
            </a:xfrm>
            <a:prstGeom prst="ellipse">
              <a:avLst/>
            </a:prstGeom>
            <a:ln w="95250">
              <a:noFill/>
            </a:ln>
          </p:spPr>
        </p:pic>
        <p:sp>
          <p:nvSpPr>
            <p:cNvPr id="42" name="Freeform: Shape 41">
              <a:extLst>
                <a:ext uri="{FF2B5EF4-FFF2-40B4-BE49-F238E27FC236}">
                  <a16:creationId xmlns:a16="http://schemas.microsoft.com/office/drawing/2014/main" id="{64912527-7621-47DC-9733-3F0530796335}"/>
                </a:ext>
              </a:extLst>
            </p:cNvPr>
            <p:cNvSpPr/>
            <p:nvPr/>
          </p:nvSpPr>
          <p:spPr>
            <a:xfrm>
              <a:off x="6669170" y="3715656"/>
              <a:ext cx="2474832" cy="2238271"/>
            </a:xfrm>
            <a:custGeom>
              <a:avLst/>
              <a:gdLst>
                <a:gd name="connsiteX0" fmla="*/ 0 w 2474832"/>
                <a:gd name="connsiteY0" fmla="*/ 0 h 2238271"/>
                <a:gd name="connsiteX1" fmla="*/ 150151 w 2474832"/>
                <a:gd name="connsiteY1" fmla="*/ 0 h 2238271"/>
                <a:gd name="connsiteX2" fmla="*/ 2474832 w 2474832"/>
                <a:gd name="connsiteY2" fmla="*/ 2111416 h 2238271"/>
                <a:gd name="connsiteX3" fmla="*/ 2474832 w 2474832"/>
                <a:gd name="connsiteY3" fmla="*/ 2238271 h 2238271"/>
                <a:gd name="connsiteX4" fmla="*/ 2464519 w 2474832"/>
                <a:gd name="connsiteY4" fmla="*/ 2238271 h 22382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74832" h="2238271">
                  <a:moveTo>
                    <a:pt x="0" y="0"/>
                  </a:moveTo>
                  <a:lnTo>
                    <a:pt x="150151" y="0"/>
                  </a:lnTo>
                  <a:lnTo>
                    <a:pt x="2474832" y="2111416"/>
                  </a:lnTo>
                  <a:lnTo>
                    <a:pt x="2474832" y="2238271"/>
                  </a:lnTo>
                  <a:lnTo>
                    <a:pt x="2464519" y="2238271"/>
                  </a:lnTo>
                  <a:close/>
                </a:path>
              </a:pathLst>
            </a:custGeom>
            <a:solidFill>
              <a:schemeClr val="accent3"/>
            </a:solidFill>
            <a:ln w="5539" cap="flat">
              <a:noFill/>
              <a:prstDash val="solid"/>
              <a:miter/>
            </a:ln>
          </p:spPr>
          <p:txBody>
            <a:bodyPr rtlCol="0" anchor="ctr"/>
            <a:lstStyle/>
            <a:p>
              <a:pPr lvl="0"/>
              <a:endParaRPr lang="fr-FR" sz="1431" noProof="0"/>
            </a:p>
          </p:txBody>
        </p:sp>
      </p:grpSp>
    </p:spTree>
    <p:extLst>
      <p:ext uri="{BB962C8B-B14F-4D97-AF65-F5344CB8AC3E}">
        <p14:creationId xmlns:p14="http://schemas.microsoft.com/office/powerpoint/2010/main" val="39876515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2.xml"/><Relationship Id="rId13" Type="http://schemas.openxmlformats.org/officeDocument/2006/relationships/theme" Target="../theme/theme2.xml"/><Relationship Id="rId3" Type="http://schemas.openxmlformats.org/officeDocument/2006/relationships/slideLayout" Target="../slideLayouts/slideLayout7.xml"/><Relationship Id="rId7" Type="http://schemas.openxmlformats.org/officeDocument/2006/relationships/slideLayout" Target="../slideLayouts/slideLayout11.xml"/><Relationship Id="rId12" Type="http://schemas.openxmlformats.org/officeDocument/2006/relationships/slideLayout" Target="../slideLayouts/slideLayout16.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11" Type="http://schemas.openxmlformats.org/officeDocument/2006/relationships/slideLayout" Target="../slideLayouts/slideLayout15.xml"/><Relationship Id="rId5" Type="http://schemas.openxmlformats.org/officeDocument/2006/relationships/slideLayout" Target="../slideLayouts/slideLayout9.xml"/><Relationship Id="rId10" Type="http://schemas.openxmlformats.org/officeDocument/2006/relationships/slideLayout" Target="../slideLayouts/slideLayout14.xml"/><Relationship Id="rId4" Type="http://schemas.openxmlformats.org/officeDocument/2006/relationships/slideLayout" Target="../slideLayouts/slideLayout8.xml"/><Relationship Id="rId9" Type="http://schemas.openxmlformats.org/officeDocument/2006/relationships/slideLayout" Target="../slideLayouts/slideLayout13.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slideLayout" Target="../slideLayouts/slideLayout18.xml"/><Relationship Id="rId1" Type="http://schemas.openxmlformats.org/officeDocument/2006/relationships/slideLayout" Target="../slideLayouts/slideLayout17.xml"/><Relationship Id="rId5" Type="http://schemas.openxmlformats.org/officeDocument/2006/relationships/theme" Target="../theme/theme3.xml"/><Relationship Id="rId4" Type="http://schemas.openxmlformats.org/officeDocument/2006/relationships/slideLayout" Target="../slideLayouts/slideLayout20.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28.xml"/><Relationship Id="rId3" Type="http://schemas.openxmlformats.org/officeDocument/2006/relationships/slideLayout" Target="../slideLayouts/slideLayout23.xml"/><Relationship Id="rId7" Type="http://schemas.openxmlformats.org/officeDocument/2006/relationships/slideLayout" Target="../slideLayouts/slideLayout27.xml"/><Relationship Id="rId12" Type="http://schemas.openxmlformats.org/officeDocument/2006/relationships/theme" Target="../theme/theme4.xml"/><Relationship Id="rId2" Type="http://schemas.openxmlformats.org/officeDocument/2006/relationships/slideLayout" Target="../slideLayouts/slideLayout22.xml"/><Relationship Id="rId1" Type="http://schemas.openxmlformats.org/officeDocument/2006/relationships/slideLayout" Target="../slideLayouts/slideLayout21.xml"/><Relationship Id="rId6" Type="http://schemas.openxmlformats.org/officeDocument/2006/relationships/slideLayout" Target="../slideLayouts/slideLayout26.xml"/><Relationship Id="rId11" Type="http://schemas.openxmlformats.org/officeDocument/2006/relationships/slideLayout" Target="../slideLayouts/slideLayout31.xml"/><Relationship Id="rId5" Type="http://schemas.openxmlformats.org/officeDocument/2006/relationships/slideLayout" Target="../slideLayouts/slideLayout25.xml"/><Relationship Id="rId10" Type="http://schemas.openxmlformats.org/officeDocument/2006/relationships/slideLayout" Target="../slideLayouts/slideLayout30.xml"/><Relationship Id="rId4" Type="http://schemas.openxmlformats.org/officeDocument/2006/relationships/slideLayout" Target="../slideLayouts/slideLayout24.xml"/><Relationship Id="rId9" Type="http://schemas.openxmlformats.org/officeDocument/2006/relationships/slideLayout" Target="../slideLayouts/slideLayout29.xml"/></Relationships>
</file>

<file path=ppt/slideMasters/_rels/slideMaster5.xml.rels><?xml version="1.0" encoding="UTF-8" standalone="yes"?>
<Relationships xmlns="http://schemas.openxmlformats.org/package/2006/relationships"><Relationship Id="rId3" Type="http://schemas.openxmlformats.org/officeDocument/2006/relationships/slideLayout" Target="../slideLayouts/slideLayout34.xml"/><Relationship Id="rId2" Type="http://schemas.openxmlformats.org/officeDocument/2006/relationships/slideLayout" Target="../slideLayouts/slideLayout33.xml"/><Relationship Id="rId1" Type="http://schemas.openxmlformats.org/officeDocument/2006/relationships/slideLayout" Target="../slideLayouts/slideLayout32.xml"/><Relationship Id="rId5" Type="http://schemas.openxmlformats.org/officeDocument/2006/relationships/theme" Target="../theme/theme5.xml"/><Relationship Id="rId4" Type="http://schemas.openxmlformats.org/officeDocument/2006/relationships/slideLayout" Target="../slideLayouts/slideLayout35.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43.xml"/><Relationship Id="rId3" Type="http://schemas.openxmlformats.org/officeDocument/2006/relationships/slideLayout" Target="../slideLayouts/slideLayout38.xml"/><Relationship Id="rId7" Type="http://schemas.openxmlformats.org/officeDocument/2006/relationships/slideLayout" Target="../slideLayouts/slideLayout42.xml"/><Relationship Id="rId12" Type="http://schemas.openxmlformats.org/officeDocument/2006/relationships/theme" Target="../theme/theme6.xml"/><Relationship Id="rId2" Type="http://schemas.openxmlformats.org/officeDocument/2006/relationships/slideLayout" Target="../slideLayouts/slideLayout37.xml"/><Relationship Id="rId1" Type="http://schemas.openxmlformats.org/officeDocument/2006/relationships/slideLayout" Target="../slideLayouts/slideLayout36.xml"/><Relationship Id="rId6" Type="http://schemas.openxmlformats.org/officeDocument/2006/relationships/slideLayout" Target="../slideLayouts/slideLayout41.xml"/><Relationship Id="rId11" Type="http://schemas.openxmlformats.org/officeDocument/2006/relationships/slideLayout" Target="../slideLayouts/slideLayout46.xml"/><Relationship Id="rId5" Type="http://schemas.openxmlformats.org/officeDocument/2006/relationships/slideLayout" Target="../slideLayouts/slideLayout40.xml"/><Relationship Id="rId10" Type="http://schemas.openxmlformats.org/officeDocument/2006/relationships/slideLayout" Target="../slideLayouts/slideLayout45.xml"/><Relationship Id="rId4" Type="http://schemas.openxmlformats.org/officeDocument/2006/relationships/slideLayout" Target="../slideLayouts/slideLayout39.xml"/><Relationship Id="rId9" Type="http://schemas.openxmlformats.org/officeDocument/2006/relationships/slideLayout" Target="../slideLayouts/slideLayout44.xml"/></Relationships>
</file>

<file path=ppt/slideMasters/_rels/slideMaster7.xml.rels><?xml version="1.0" encoding="UTF-8" standalone="yes"?>
<Relationships xmlns="http://schemas.openxmlformats.org/package/2006/relationships"><Relationship Id="rId3" Type="http://schemas.openxmlformats.org/officeDocument/2006/relationships/slideLayout" Target="../slideLayouts/slideLayout49.xml"/><Relationship Id="rId2" Type="http://schemas.openxmlformats.org/officeDocument/2006/relationships/slideLayout" Target="../slideLayouts/slideLayout48.xml"/><Relationship Id="rId1" Type="http://schemas.openxmlformats.org/officeDocument/2006/relationships/slideLayout" Target="../slideLayouts/slideLayout47.xml"/><Relationship Id="rId5" Type="http://schemas.openxmlformats.org/officeDocument/2006/relationships/theme" Target="../theme/theme7.xml"/><Relationship Id="rId4" Type="http://schemas.openxmlformats.org/officeDocument/2006/relationships/slideLayout" Target="../slideLayouts/slideLayout50.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58.xml"/><Relationship Id="rId3" Type="http://schemas.openxmlformats.org/officeDocument/2006/relationships/slideLayout" Target="../slideLayouts/slideLayout53.xml"/><Relationship Id="rId7" Type="http://schemas.openxmlformats.org/officeDocument/2006/relationships/slideLayout" Target="../slideLayouts/slideLayout57.xml"/><Relationship Id="rId12" Type="http://schemas.openxmlformats.org/officeDocument/2006/relationships/theme" Target="../theme/theme8.xml"/><Relationship Id="rId2" Type="http://schemas.openxmlformats.org/officeDocument/2006/relationships/slideLayout" Target="../slideLayouts/slideLayout52.xml"/><Relationship Id="rId1" Type="http://schemas.openxmlformats.org/officeDocument/2006/relationships/slideLayout" Target="../slideLayouts/slideLayout51.xml"/><Relationship Id="rId6" Type="http://schemas.openxmlformats.org/officeDocument/2006/relationships/slideLayout" Target="../slideLayouts/slideLayout56.xml"/><Relationship Id="rId11" Type="http://schemas.openxmlformats.org/officeDocument/2006/relationships/slideLayout" Target="../slideLayouts/slideLayout61.xml"/><Relationship Id="rId5" Type="http://schemas.openxmlformats.org/officeDocument/2006/relationships/slideLayout" Target="../slideLayouts/slideLayout55.xml"/><Relationship Id="rId10" Type="http://schemas.openxmlformats.org/officeDocument/2006/relationships/slideLayout" Target="../slideLayouts/slideLayout60.xml"/><Relationship Id="rId4" Type="http://schemas.openxmlformats.org/officeDocument/2006/relationships/slideLayout" Target="../slideLayouts/slideLayout54.xml"/><Relationship Id="rId9" Type="http://schemas.openxmlformats.org/officeDocument/2006/relationships/slideLayout" Target="../slideLayouts/slideLayout5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73000">
              <a:schemeClr val="accent5"/>
            </a:gs>
            <a:gs pos="73000">
              <a:schemeClr val="bg1"/>
            </a:gs>
          </a:gsLst>
          <a:lin ang="16200000" scaled="1"/>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AF4C8FA-56B0-48FA-93C5-A425C21218ED}"/>
              </a:ext>
            </a:extLst>
          </p:cNvPr>
          <p:cNvSpPr>
            <a:spLocks noGrp="1"/>
          </p:cNvSpPr>
          <p:nvPr>
            <p:ph type="title"/>
          </p:nvPr>
        </p:nvSpPr>
        <p:spPr>
          <a:xfrm>
            <a:off x="1055691" y="746437"/>
            <a:ext cx="10080620" cy="720000"/>
          </a:xfrm>
          <a:prstGeom prst="rect">
            <a:avLst/>
          </a:prstGeom>
        </p:spPr>
        <p:txBody>
          <a:bodyPr vert="horz" lIns="0" tIns="0" rIns="0" bIns="0" rtlCol="0" anchor="t">
            <a:normAutofit/>
          </a:bodyPr>
          <a:lstStyle/>
          <a:p>
            <a:r>
              <a:rPr lang="fr-FR" noProof="0"/>
              <a:t>Modifiez le style du titre</a:t>
            </a:r>
          </a:p>
        </p:txBody>
      </p:sp>
      <p:sp>
        <p:nvSpPr>
          <p:cNvPr id="3" name="Text Placeholder 2">
            <a:extLst>
              <a:ext uri="{FF2B5EF4-FFF2-40B4-BE49-F238E27FC236}">
                <a16:creationId xmlns:a16="http://schemas.microsoft.com/office/drawing/2014/main" id="{0A5547C8-EB54-4437-8C90-B962041E16D8}"/>
              </a:ext>
            </a:extLst>
          </p:cNvPr>
          <p:cNvSpPr>
            <a:spLocks noGrp="1"/>
          </p:cNvSpPr>
          <p:nvPr>
            <p:ph type="body" idx="1"/>
          </p:nvPr>
        </p:nvSpPr>
        <p:spPr>
          <a:xfrm>
            <a:off x="1055691" y="1825625"/>
            <a:ext cx="10080620" cy="4351338"/>
          </a:xfrm>
          <a:prstGeom prst="rect">
            <a:avLst/>
          </a:prstGeom>
        </p:spPr>
        <p:txBody>
          <a:bodyPr vert="horz" lIns="0" tIns="0" rIns="0" bIns="0" rtlCol="0">
            <a:noAutofit/>
          </a:bodyPr>
          <a:lstStyle/>
          <a:p>
            <a:pPr lvl="0"/>
            <a:r>
              <a:rPr lang="fr-FR" noProof="0"/>
              <a:t>Click to </a:t>
            </a:r>
            <a:r>
              <a:rPr lang="fr-FR" noProof="0" err="1"/>
              <a:t>edit</a:t>
            </a:r>
            <a:r>
              <a:rPr lang="fr-FR" noProof="0"/>
              <a:t> Master </a:t>
            </a:r>
            <a:r>
              <a:rPr lang="fr-FR" noProof="0" err="1"/>
              <a:t>text</a:t>
            </a:r>
            <a:r>
              <a:rPr lang="fr-FR" noProof="0"/>
              <a:t> styles</a:t>
            </a:r>
          </a:p>
          <a:p>
            <a:pPr lvl="1"/>
            <a:r>
              <a:rPr lang="fr-FR" noProof="0"/>
              <a:t>Second </a:t>
            </a:r>
            <a:r>
              <a:rPr lang="fr-FR" noProof="0" err="1"/>
              <a:t>level</a:t>
            </a:r>
            <a:endParaRPr lang="fr-FR" noProof="0"/>
          </a:p>
          <a:p>
            <a:pPr lvl="2"/>
            <a:r>
              <a:rPr lang="fr-FR" noProof="0" err="1"/>
              <a:t>Thirdlevel</a:t>
            </a:r>
            <a:endParaRPr lang="fr-FR" noProof="0"/>
          </a:p>
          <a:p>
            <a:pPr lvl="3"/>
            <a:r>
              <a:rPr lang="fr-FR" noProof="0" err="1"/>
              <a:t>Fourthlevel</a:t>
            </a:r>
            <a:endParaRPr lang="fr-FR" noProof="0"/>
          </a:p>
          <a:p>
            <a:pPr lvl="4"/>
            <a:r>
              <a:rPr lang="fr-FR" noProof="0" err="1"/>
              <a:t>Fifthlevel</a:t>
            </a:r>
            <a:endParaRPr lang="fr-FR" noProof="0"/>
          </a:p>
        </p:txBody>
      </p:sp>
    </p:spTree>
    <p:extLst>
      <p:ext uri="{BB962C8B-B14F-4D97-AF65-F5344CB8AC3E}">
        <p14:creationId xmlns:p14="http://schemas.microsoft.com/office/powerpoint/2010/main" val="424907213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829909" rtl="0" eaLnBrk="1" latinLnBrk="0" hangingPunct="1">
        <a:lnSpc>
          <a:spcPct val="100000"/>
        </a:lnSpc>
        <a:spcBef>
          <a:spcPct val="0"/>
        </a:spcBef>
        <a:buNone/>
        <a:defRPr sz="2178" b="1" kern="1200">
          <a:solidFill>
            <a:schemeClr val="tx1"/>
          </a:solidFill>
          <a:latin typeface="+mj-lt"/>
          <a:ea typeface="+mj-ea"/>
          <a:cs typeface="+mj-cs"/>
        </a:defRPr>
      </a:lvl1pPr>
    </p:titleStyle>
    <p:bodyStyle>
      <a:lvl1pPr marL="207477" indent="-207477" algn="l" defTabSz="829909" rtl="0" eaLnBrk="1" latinLnBrk="0" hangingPunct="1">
        <a:lnSpc>
          <a:spcPct val="100000"/>
        </a:lnSpc>
        <a:spcBef>
          <a:spcPts val="908"/>
        </a:spcBef>
        <a:buClr>
          <a:schemeClr val="accent1"/>
        </a:buClr>
        <a:buFont typeface="Arial" panose="020B0604020202020204" pitchFamily="34" charset="0"/>
        <a:buChar char="›"/>
        <a:defRPr sz="1815" kern="1200">
          <a:solidFill>
            <a:schemeClr val="tx1"/>
          </a:solidFill>
          <a:latin typeface="+mn-lt"/>
          <a:ea typeface="+mn-ea"/>
          <a:cs typeface="+mn-cs"/>
        </a:defRPr>
      </a:lvl1pPr>
      <a:lvl2pPr marL="622432" indent="-207477" algn="l" defTabSz="829909" rtl="0" eaLnBrk="1" latinLnBrk="0" hangingPunct="1">
        <a:lnSpc>
          <a:spcPct val="100000"/>
        </a:lnSpc>
        <a:spcBef>
          <a:spcPts val="454"/>
        </a:spcBef>
        <a:buFont typeface="Arial" panose="020B0604020202020204" pitchFamily="34" charset="0"/>
        <a:buChar char="›"/>
        <a:defRPr sz="1634" kern="1200">
          <a:solidFill>
            <a:schemeClr val="tx1"/>
          </a:solidFill>
          <a:latin typeface="+mn-lt"/>
          <a:ea typeface="+mn-ea"/>
          <a:cs typeface="+mn-cs"/>
        </a:defRPr>
      </a:lvl2pPr>
      <a:lvl3pPr marL="1037387" indent="-207477" algn="l" defTabSz="829909" rtl="0" eaLnBrk="1" latinLnBrk="0" hangingPunct="1">
        <a:lnSpc>
          <a:spcPct val="100000"/>
        </a:lnSpc>
        <a:spcBef>
          <a:spcPts val="454"/>
        </a:spcBef>
        <a:buFont typeface="Arial" panose="020B0604020202020204" pitchFamily="34" charset="0"/>
        <a:buChar char="›"/>
        <a:defRPr sz="1452" kern="1200">
          <a:solidFill>
            <a:schemeClr val="tx1"/>
          </a:solidFill>
          <a:latin typeface="+mn-lt"/>
          <a:ea typeface="+mn-ea"/>
          <a:cs typeface="+mn-cs"/>
        </a:defRPr>
      </a:lvl3pPr>
      <a:lvl4pPr marL="1452342" indent="-207477" algn="l" defTabSz="829909" rtl="0" eaLnBrk="1" latinLnBrk="0" hangingPunct="1">
        <a:lnSpc>
          <a:spcPct val="100000"/>
        </a:lnSpc>
        <a:spcBef>
          <a:spcPts val="454"/>
        </a:spcBef>
        <a:buFont typeface="Arial" panose="020B0604020202020204" pitchFamily="34" charset="0"/>
        <a:buChar char="›"/>
        <a:defRPr sz="1271" kern="1200">
          <a:solidFill>
            <a:schemeClr val="tx1"/>
          </a:solidFill>
          <a:latin typeface="+mn-lt"/>
          <a:ea typeface="+mn-ea"/>
          <a:cs typeface="+mn-cs"/>
        </a:defRPr>
      </a:lvl4pPr>
      <a:lvl5pPr marL="1867296" indent="-207477" algn="l" defTabSz="829909" rtl="0" eaLnBrk="1" latinLnBrk="0" hangingPunct="1">
        <a:lnSpc>
          <a:spcPct val="100000"/>
        </a:lnSpc>
        <a:spcBef>
          <a:spcPts val="454"/>
        </a:spcBef>
        <a:buFont typeface="Arial" panose="020B0604020202020204" pitchFamily="34" charset="0"/>
        <a:buChar char="›"/>
        <a:defRPr sz="1271" kern="1200">
          <a:solidFill>
            <a:schemeClr val="tx1"/>
          </a:solidFill>
          <a:latin typeface="+mn-lt"/>
          <a:ea typeface="+mn-ea"/>
          <a:cs typeface="+mn-cs"/>
        </a:defRPr>
      </a:lvl5pPr>
      <a:lvl6pPr marL="2282251" indent="-207477" algn="l" defTabSz="829909" rtl="0" eaLnBrk="1" latinLnBrk="0" hangingPunct="1">
        <a:lnSpc>
          <a:spcPct val="90000"/>
        </a:lnSpc>
        <a:spcBef>
          <a:spcPts val="454"/>
        </a:spcBef>
        <a:buFont typeface="Arial" panose="020B0604020202020204" pitchFamily="34" charset="0"/>
        <a:buChar char="•"/>
        <a:defRPr sz="1634" kern="1200">
          <a:solidFill>
            <a:schemeClr val="tx1"/>
          </a:solidFill>
          <a:latin typeface="+mn-lt"/>
          <a:ea typeface="+mn-ea"/>
          <a:cs typeface="+mn-cs"/>
        </a:defRPr>
      </a:lvl6pPr>
      <a:lvl7pPr marL="2697206" indent="-207477" algn="l" defTabSz="829909" rtl="0" eaLnBrk="1" latinLnBrk="0" hangingPunct="1">
        <a:lnSpc>
          <a:spcPct val="90000"/>
        </a:lnSpc>
        <a:spcBef>
          <a:spcPts val="454"/>
        </a:spcBef>
        <a:buFont typeface="Arial" panose="020B0604020202020204" pitchFamily="34" charset="0"/>
        <a:buChar char="•"/>
        <a:defRPr sz="1634" kern="1200">
          <a:solidFill>
            <a:schemeClr val="tx1"/>
          </a:solidFill>
          <a:latin typeface="+mn-lt"/>
          <a:ea typeface="+mn-ea"/>
          <a:cs typeface="+mn-cs"/>
        </a:defRPr>
      </a:lvl7pPr>
      <a:lvl8pPr marL="3112160" indent="-207477" algn="l" defTabSz="829909" rtl="0" eaLnBrk="1" latinLnBrk="0" hangingPunct="1">
        <a:lnSpc>
          <a:spcPct val="90000"/>
        </a:lnSpc>
        <a:spcBef>
          <a:spcPts val="454"/>
        </a:spcBef>
        <a:buFont typeface="Arial" panose="020B0604020202020204" pitchFamily="34" charset="0"/>
        <a:buChar char="•"/>
        <a:defRPr sz="1634" kern="1200">
          <a:solidFill>
            <a:schemeClr val="tx1"/>
          </a:solidFill>
          <a:latin typeface="+mn-lt"/>
          <a:ea typeface="+mn-ea"/>
          <a:cs typeface="+mn-cs"/>
        </a:defRPr>
      </a:lvl8pPr>
      <a:lvl9pPr marL="3527115" indent="-207477" algn="l" defTabSz="829909" rtl="0" eaLnBrk="1" latinLnBrk="0" hangingPunct="1">
        <a:lnSpc>
          <a:spcPct val="90000"/>
        </a:lnSpc>
        <a:spcBef>
          <a:spcPts val="454"/>
        </a:spcBef>
        <a:buFont typeface="Arial" panose="020B0604020202020204" pitchFamily="34" charset="0"/>
        <a:buChar char="•"/>
        <a:defRPr sz="1634" kern="1200">
          <a:solidFill>
            <a:schemeClr val="tx1"/>
          </a:solidFill>
          <a:latin typeface="+mn-lt"/>
          <a:ea typeface="+mn-ea"/>
          <a:cs typeface="+mn-cs"/>
        </a:defRPr>
      </a:lvl9pPr>
    </p:bodyStyle>
    <p:otherStyle>
      <a:defPPr>
        <a:defRPr lang="fr-FR"/>
      </a:defPPr>
      <a:lvl1pPr marL="0" algn="l" defTabSz="829909" rtl="0" eaLnBrk="1" latinLnBrk="0" hangingPunct="1">
        <a:defRPr sz="1634" kern="1200">
          <a:solidFill>
            <a:schemeClr val="tx1"/>
          </a:solidFill>
          <a:latin typeface="+mn-lt"/>
          <a:ea typeface="+mn-ea"/>
          <a:cs typeface="+mn-cs"/>
        </a:defRPr>
      </a:lvl1pPr>
      <a:lvl2pPr marL="414955" algn="l" defTabSz="829909" rtl="0" eaLnBrk="1" latinLnBrk="0" hangingPunct="1">
        <a:defRPr sz="1634" kern="1200">
          <a:solidFill>
            <a:schemeClr val="tx1"/>
          </a:solidFill>
          <a:latin typeface="+mn-lt"/>
          <a:ea typeface="+mn-ea"/>
          <a:cs typeface="+mn-cs"/>
        </a:defRPr>
      </a:lvl2pPr>
      <a:lvl3pPr marL="829909" algn="l" defTabSz="829909" rtl="0" eaLnBrk="1" latinLnBrk="0" hangingPunct="1">
        <a:defRPr sz="1634" kern="1200">
          <a:solidFill>
            <a:schemeClr val="tx1"/>
          </a:solidFill>
          <a:latin typeface="+mn-lt"/>
          <a:ea typeface="+mn-ea"/>
          <a:cs typeface="+mn-cs"/>
        </a:defRPr>
      </a:lvl3pPr>
      <a:lvl4pPr marL="1244864" algn="l" defTabSz="829909" rtl="0" eaLnBrk="1" latinLnBrk="0" hangingPunct="1">
        <a:defRPr sz="1634" kern="1200">
          <a:solidFill>
            <a:schemeClr val="tx1"/>
          </a:solidFill>
          <a:latin typeface="+mn-lt"/>
          <a:ea typeface="+mn-ea"/>
          <a:cs typeface="+mn-cs"/>
        </a:defRPr>
      </a:lvl4pPr>
      <a:lvl5pPr marL="1659819" algn="l" defTabSz="829909" rtl="0" eaLnBrk="1" latinLnBrk="0" hangingPunct="1">
        <a:defRPr sz="1634" kern="1200">
          <a:solidFill>
            <a:schemeClr val="tx1"/>
          </a:solidFill>
          <a:latin typeface="+mn-lt"/>
          <a:ea typeface="+mn-ea"/>
          <a:cs typeface="+mn-cs"/>
        </a:defRPr>
      </a:lvl5pPr>
      <a:lvl6pPr marL="2074774" algn="l" defTabSz="829909" rtl="0" eaLnBrk="1" latinLnBrk="0" hangingPunct="1">
        <a:defRPr sz="1634" kern="1200">
          <a:solidFill>
            <a:schemeClr val="tx1"/>
          </a:solidFill>
          <a:latin typeface="+mn-lt"/>
          <a:ea typeface="+mn-ea"/>
          <a:cs typeface="+mn-cs"/>
        </a:defRPr>
      </a:lvl6pPr>
      <a:lvl7pPr marL="2489728" algn="l" defTabSz="829909" rtl="0" eaLnBrk="1" latinLnBrk="0" hangingPunct="1">
        <a:defRPr sz="1634" kern="1200">
          <a:solidFill>
            <a:schemeClr val="tx1"/>
          </a:solidFill>
          <a:latin typeface="+mn-lt"/>
          <a:ea typeface="+mn-ea"/>
          <a:cs typeface="+mn-cs"/>
        </a:defRPr>
      </a:lvl7pPr>
      <a:lvl8pPr marL="2904683" algn="l" defTabSz="829909" rtl="0" eaLnBrk="1" latinLnBrk="0" hangingPunct="1">
        <a:defRPr sz="1634" kern="1200">
          <a:solidFill>
            <a:schemeClr val="tx1"/>
          </a:solidFill>
          <a:latin typeface="+mn-lt"/>
          <a:ea typeface="+mn-ea"/>
          <a:cs typeface="+mn-cs"/>
        </a:defRPr>
      </a:lvl8pPr>
      <a:lvl9pPr marL="3319638" algn="l" defTabSz="829909" rtl="0" eaLnBrk="1" latinLnBrk="0" hangingPunct="1">
        <a:defRPr sz="1634"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83">
          <p15:clr>
            <a:srgbClr val="F26B43"/>
          </p15:clr>
        </p15:guide>
        <p15:guide id="2" pos="6145">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73000">
              <a:schemeClr val="accent5"/>
            </a:gs>
            <a:gs pos="73000">
              <a:schemeClr val="bg1"/>
            </a:gs>
          </a:gsLst>
          <a:lin ang="16200000" scaled="1"/>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AF4C8FA-56B0-48FA-93C5-A425C21218ED}"/>
              </a:ext>
            </a:extLst>
          </p:cNvPr>
          <p:cNvSpPr>
            <a:spLocks noGrp="1"/>
          </p:cNvSpPr>
          <p:nvPr>
            <p:ph type="title"/>
          </p:nvPr>
        </p:nvSpPr>
        <p:spPr>
          <a:xfrm>
            <a:off x="1055691" y="746437"/>
            <a:ext cx="10080620" cy="720000"/>
          </a:xfrm>
          <a:prstGeom prst="rect">
            <a:avLst/>
          </a:prstGeom>
        </p:spPr>
        <p:txBody>
          <a:bodyPr vert="horz" lIns="0" tIns="0" rIns="0" bIns="0" rtlCol="0" anchor="t">
            <a:normAutofit/>
          </a:bodyPr>
          <a:lstStyle/>
          <a:p>
            <a:r>
              <a:rPr lang="fr-FR" noProof="0"/>
              <a:t>Modifiez le style du titre</a:t>
            </a:r>
          </a:p>
        </p:txBody>
      </p:sp>
      <p:sp>
        <p:nvSpPr>
          <p:cNvPr id="3" name="Text Placeholder 2">
            <a:extLst>
              <a:ext uri="{FF2B5EF4-FFF2-40B4-BE49-F238E27FC236}">
                <a16:creationId xmlns:a16="http://schemas.microsoft.com/office/drawing/2014/main" id="{0A5547C8-EB54-4437-8C90-B962041E16D8}"/>
              </a:ext>
            </a:extLst>
          </p:cNvPr>
          <p:cNvSpPr>
            <a:spLocks noGrp="1"/>
          </p:cNvSpPr>
          <p:nvPr>
            <p:ph type="body" idx="1"/>
          </p:nvPr>
        </p:nvSpPr>
        <p:spPr>
          <a:xfrm>
            <a:off x="1055691" y="1825625"/>
            <a:ext cx="10080620" cy="4351338"/>
          </a:xfrm>
          <a:prstGeom prst="rect">
            <a:avLst/>
          </a:prstGeom>
        </p:spPr>
        <p:txBody>
          <a:bodyPr vert="horz" lIns="0" tIns="0" rIns="0" bIns="0" rtlCol="0">
            <a:noAutofit/>
          </a:bodyPr>
          <a:lstStyle/>
          <a:p>
            <a:pPr lvl="0"/>
            <a:r>
              <a:rPr lang="fr-FR" noProof="0"/>
              <a:t>Cliquez pour modifier les styles du texte du masque</a:t>
            </a:r>
          </a:p>
          <a:p>
            <a:pPr lvl="1"/>
            <a:r>
              <a:rPr lang="fr-FR" noProof="0"/>
              <a:t>Deuxième niveau</a:t>
            </a:r>
          </a:p>
          <a:p>
            <a:pPr lvl="2"/>
            <a:r>
              <a:rPr lang="fr-FR" noProof="0"/>
              <a:t>Troisième niveau</a:t>
            </a:r>
          </a:p>
          <a:p>
            <a:pPr lvl="3"/>
            <a:r>
              <a:rPr lang="fr-FR" noProof="0"/>
              <a:t>Quatrième niveau</a:t>
            </a:r>
          </a:p>
          <a:p>
            <a:pPr lvl="4"/>
            <a:r>
              <a:rPr lang="fr-FR" noProof="0"/>
              <a:t>Cinquième niveau</a:t>
            </a:r>
          </a:p>
        </p:txBody>
      </p:sp>
    </p:spTree>
    <p:extLst>
      <p:ext uri="{BB962C8B-B14F-4D97-AF65-F5344CB8AC3E}">
        <p14:creationId xmlns:p14="http://schemas.microsoft.com/office/powerpoint/2010/main" val="354697455"/>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829909" rtl="0" eaLnBrk="1" latinLnBrk="0" hangingPunct="1">
        <a:lnSpc>
          <a:spcPct val="100000"/>
        </a:lnSpc>
        <a:spcBef>
          <a:spcPct val="0"/>
        </a:spcBef>
        <a:buNone/>
        <a:defRPr sz="2178" b="1" kern="1200">
          <a:solidFill>
            <a:schemeClr val="tx1"/>
          </a:solidFill>
          <a:latin typeface="+mj-lt"/>
          <a:ea typeface="+mj-ea"/>
          <a:cs typeface="+mj-cs"/>
        </a:defRPr>
      </a:lvl1pPr>
    </p:titleStyle>
    <p:bodyStyle>
      <a:lvl1pPr marL="207477" indent="-207477" algn="l" defTabSz="829909" rtl="0" eaLnBrk="1" latinLnBrk="0" hangingPunct="1">
        <a:lnSpc>
          <a:spcPct val="100000"/>
        </a:lnSpc>
        <a:spcBef>
          <a:spcPts val="908"/>
        </a:spcBef>
        <a:buClr>
          <a:schemeClr val="accent1"/>
        </a:buClr>
        <a:buFont typeface="Arial" panose="020B0604020202020204" pitchFamily="34" charset="0"/>
        <a:buChar char="›"/>
        <a:defRPr sz="1815" kern="1200">
          <a:solidFill>
            <a:schemeClr val="tx1"/>
          </a:solidFill>
          <a:latin typeface="+mn-lt"/>
          <a:ea typeface="+mn-ea"/>
          <a:cs typeface="+mn-cs"/>
        </a:defRPr>
      </a:lvl1pPr>
      <a:lvl2pPr marL="622432" indent="-207477" algn="l" defTabSz="829909" rtl="0" eaLnBrk="1" latinLnBrk="0" hangingPunct="1">
        <a:lnSpc>
          <a:spcPct val="100000"/>
        </a:lnSpc>
        <a:spcBef>
          <a:spcPts val="454"/>
        </a:spcBef>
        <a:buFont typeface="Arial" panose="020B0604020202020204" pitchFamily="34" charset="0"/>
        <a:buChar char="›"/>
        <a:defRPr sz="1634" kern="1200">
          <a:solidFill>
            <a:schemeClr val="tx1"/>
          </a:solidFill>
          <a:latin typeface="+mn-lt"/>
          <a:ea typeface="+mn-ea"/>
          <a:cs typeface="+mn-cs"/>
        </a:defRPr>
      </a:lvl2pPr>
      <a:lvl3pPr marL="1037387" indent="-207477" algn="l" defTabSz="829909" rtl="0" eaLnBrk="1" latinLnBrk="0" hangingPunct="1">
        <a:lnSpc>
          <a:spcPct val="100000"/>
        </a:lnSpc>
        <a:spcBef>
          <a:spcPts val="454"/>
        </a:spcBef>
        <a:buFont typeface="Arial" panose="020B0604020202020204" pitchFamily="34" charset="0"/>
        <a:buChar char="›"/>
        <a:defRPr sz="1452" kern="1200">
          <a:solidFill>
            <a:schemeClr val="tx1"/>
          </a:solidFill>
          <a:latin typeface="+mn-lt"/>
          <a:ea typeface="+mn-ea"/>
          <a:cs typeface="+mn-cs"/>
        </a:defRPr>
      </a:lvl3pPr>
      <a:lvl4pPr marL="1452342" indent="-207477" algn="l" defTabSz="829909" rtl="0" eaLnBrk="1" latinLnBrk="0" hangingPunct="1">
        <a:lnSpc>
          <a:spcPct val="100000"/>
        </a:lnSpc>
        <a:spcBef>
          <a:spcPts val="454"/>
        </a:spcBef>
        <a:buFont typeface="Arial" panose="020B0604020202020204" pitchFamily="34" charset="0"/>
        <a:buChar char="›"/>
        <a:defRPr sz="1271" kern="1200">
          <a:solidFill>
            <a:schemeClr val="tx1"/>
          </a:solidFill>
          <a:latin typeface="+mn-lt"/>
          <a:ea typeface="+mn-ea"/>
          <a:cs typeface="+mn-cs"/>
        </a:defRPr>
      </a:lvl4pPr>
      <a:lvl5pPr marL="1867296" indent="-207477" algn="l" defTabSz="829909" rtl="0" eaLnBrk="1" latinLnBrk="0" hangingPunct="1">
        <a:lnSpc>
          <a:spcPct val="100000"/>
        </a:lnSpc>
        <a:spcBef>
          <a:spcPts val="454"/>
        </a:spcBef>
        <a:buFont typeface="Arial" panose="020B0604020202020204" pitchFamily="34" charset="0"/>
        <a:buChar char="›"/>
        <a:defRPr sz="1271" kern="1200">
          <a:solidFill>
            <a:schemeClr val="tx1"/>
          </a:solidFill>
          <a:latin typeface="+mn-lt"/>
          <a:ea typeface="+mn-ea"/>
          <a:cs typeface="+mn-cs"/>
        </a:defRPr>
      </a:lvl5pPr>
      <a:lvl6pPr marL="2282251" indent="-207477" algn="l" defTabSz="829909" rtl="0" eaLnBrk="1" latinLnBrk="0" hangingPunct="1">
        <a:lnSpc>
          <a:spcPct val="90000"/>
        </a:lnSpc>
        <a:spcBef>
          <a:spcPts val="454"/>
        </a:spcBef>
        <a:buFont typeface="Arial" panose="020B0604020202020204" pitchFamily="34" charset="0"/>
        <a:buChar char="•"/>
        <a:defRPr sz="1634" kern="1200">
          <a:solidFill>
            <a:schemeClr val="tx1"/>
          </a:solidFill>
          <a:latin typeface="+mn-lt"/>
          <a:ea typeface="+mn-ea"/>
          <a:cs typeface="+mn-cs"/>
        </a:defRPr>
      </a:lvl6pPr>
      <a:lvl7pPr marL="2697206" indent="-207477" algn="l" defTabSz="829909" rtl="0" eaLnBrk="1" latinLnBrk="0" hangingPunct="1">
        <a:lnSpc>
          <a:spcPct val="90000"/>
        </a:lnSpc>
        <a:spcBef>
          <a:spcPts val="454"/>
        </a:spcBef>
        <a:buFont typeface="Arial" panose="020B0604020202020204" pitchFamily="34" charset="0"/>
        <a:buChar char="•"/>
        <a:defRPr sz="1634" kern="1200">
          <a:solidFill>
            <a:schemeClr val="tx1"/>
          </a:solidFill>
          <a:latin typeface="+mn-lt"/>
          <a:ea typeface="+mn-ea"/>
          <a:cs typeface="+mn-cs"/>
        </a:defRPr>
      </a:lvl7pPr>
      <a:lvl8pPr marL="3112160" indent="-207477" algn="l" defTabSz="829909" rtl="0" eaLnBrk="1" latinLnBrk="0" hangingPunct="1">
        <a:lnSpc>
          <a:spcPct val="90000"/>
        </a:lnSpc>
        <a:spcBef>
          <a:spcPts val="454"/>
        </a:spcBef>
        <a:buFont typeface="Arial" panose="020B0604020202020204" pitchFamily="34" charset="0"/>
        <a:buChar char="•"/>
        <a:defRPr sz="1634" kern="1200">
          <a:solidFill>
            <a:schemeClr val="tx1"/>
          </a:solidFill>
          <a:latin typeface="+mn-lt"/>
          <a:ea typeface="+mn-ea"/>
          <a:cs typeface="+mn-cs"/>
        </a:defRPr>
      </a:lvl8pPr>
      <a:lvl9pPr marL="3527115" indent="-207477" algn="l" defTabSz="829909" rtl="0" eaLnBrk="1" latinLnBrk="0" hangingPunct="1">
        <a:lnSpc>
          <a:spcPct val="90000"/>
        </a:lnSpc>
        <a:spcBef>
          <a:spcPts val="454"/>
        </a:spcBef>
        <a:buFont typeface="Arial" panose="020B0604020202020204" pitchFamily="34" charset="0"/>
        <a:buChar char="•"/>
        <a:defRPr sz="1634" kern="1200">
          <a:solidFill>
            <a:schemeClr val="tx1"/>
          </a:solidFill>
          <a:latin typeface="+mn-lt"/>
          <a:ea typeface="+mn-ea"/>
          <a:cs typeface="+mn-cs"/>
        </a:defRPr>
      </a:lvl9pPr>
    </p:bodyStyle>
    <p:otherStyle>
      <a:defPPr>
        <a:defRPr lang="fr-FR"/>
      </a:defPPr>
      <a:lvl1pPr marL="0" algn="l" defTabSz="829909" rtl="0" eaLnBrk="1" latinLnBrk="0" hangingPunct="1">
        <a:defRPr sz="1634" kern="1200">
          <a:solidFill>
            <a:schemeClr val="tx1"/>
          </a:solidFill>
          <a:latin typeface="+mn-lt"/>
          <a:ea typeface="+mn-ea"/>
          <a:cs typeface="+mn-cs"/>
        </a:defRPr>
      </a:lvl1pPr>
      <a:lvl2pPr marL="414955" algn="l" defTabSz="829909" rtl="0" eaLnBrk="1" latinLnBrk="0" hangingPunct="1">
        <a:defRPr sz="1634" kern="1200">
          <a:solidFill>
            <a:schemeClr val="tx1"/>
          </a:solidFill>
          <a:latin typeface="+mn-lt"/>
          <a:ea typeface="+mn-ea"/>
          <a:cs typeface="+mn-cs"/>
        </a:defRPr>
      </a:lvl2pPr>
      <a:lvl3pPr marL="829909" algn="l" defTabSz="829909" rtl="0" eaLnBrk="1" latinLnBrk="0" hangingPunct="1">
        <a:defRPr sz="1634" kern="1200">
          <a:solidFill>
            <a:schemeClr val="tx1"/>
          </a:solidFill>
          <a:latin typeface="+mn-lt"/>
          <a:ea typeface="+mn-ea"/>
          <a:cs typeface="+mn-cs"/>
        </a:defRPr>
      </a:lvl3pPr>
      <a:lvl4pPr marL="1244864" algn="l" defTabSz="829909" rtl="0" eaLnBrk="1" latinLnBrk="0" hangingPunct="1">
        <a:defRPr sz="1634" kern="1200">
          <a:solidFill>
            <a:schemeClr val="tx1"/>
          </a:solidFill>
          <a:latin typeface="+mn-lt"/>
          <a:ea typeface="+mn-ea"/>
          <a:cs typeface="+mn-cs"/>
        </a:defRPr>
      </a:lvl4pPr>
      <a:lvl5pPr marL="1659819" algn="l" defTabSz="829909" rtl="0" eaLnBrk="1" latinLnBrk="0" hangingPunct="1">
        <a:defRPr sz="1634" kern="1200">
          <a:solidFill>
            <a:schemeClr val="tx1"/>
          </a:solidFill>
          <a:latin typeface="+mn-lt"/>
          <a:ea typeface="+mn-ea"/>
          <a:cs typeface="+mn-cs"/>
        </a:defRPr>
      </a:lvl5pPr>
      <a:lvl6pPr marL="2074774" algn="l" defTabSz="829909" rtl="0" eaLnBrk="1" latinLnBrk="0" hangingPunct="1">
        <a:defRPr sz="1634" kern="1200">
          <a:solidFill>
            <a:schemeClr val="tx1"/>
          </a:solidFill>
          <a:latin typeface="+mn-lt"/>
          <a:ea typeface="+mn-ea"/>
          <a:cs typeface="+mn-cs"/>
        </a:defRPr>
      </a:lvl6pPr>
      <a:lvl7pPr marL="2489728" algn="l" defTabSz="829909" rtl="0" eaLnBrk="1" latinLnBrk="0" hangingPunct="1">
        <a:defRPr sz="1634" kern="1200">
          <a:solidFill>
            <a:schemeClr val="tx1"/>
          </a:solidFill>
          <a:latin typeface="+mn-lt"/>
          <a:ea typeface="+mn-ea"/>
          <a:cs typeface="+mn-cs"/>
        </a:defRPr>
      </a:lvl7pPr>
      <a:lvl8pPr marL="2904683" algn="l" defTabSz="829909" rtl="0" eaLnBrk="1" latinLnBrk="0" hangingPunct="1">
        <a:defRPr sz="1634" kern="1200">
          <a:solidFill>
            <a:schemeClr val="tx1"/>
          </a:solidFill>
          <a:latin typeface="+mn-lt"/>
          <a:ea typeface="+mn-ea"/>
          <a:cs typeface="+mn-cs"/>
        </a:defRPr>
      </a:lvl8pPr>
      <a:lvl9pPr marL="3319638" algn="l" defTabSz="829909" rtl="0" eaLnBrk="1" latinLnBrk="0" hangingPunct="1">
        <a:defRPr sz="1634"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83">
          <p15:clr>
            <a:srgbClr val="F26B43"/>
          </p15:clr>
        </p15:guide>
        <p15:guide id="2" pos="6145">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73000">
              <a:schemeClr val="accent5"/>
            </a:gs>
            <a:gs pos="73000">
              <a:schemeClr val="bg1"/>
            </a:gs>
          </a:gsLst>
          <a:lin ang="16200000" scaled="1"/>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AF4C8FA-56B0-48FA-93C5-A425C21218ED}"/>
              </a:ext>
            </a:extLst>
          </p:cNvPr>
          <p:cNvSpPr>
            <a:spLocks noGrp="1"/>
          </p:cNvSpPr>
          <p:nvPr>
            <p:ph type="title"/>
          </p:nvPr>
        </p:nvSpPr>
        <p:spPr>
          <a:xfrm>
            <a:off x="1055691" y="746437"/>
            <a:ext cx="10080620" cy="720000"/>
          </a:xfrm>
          <a:prstGeom prst="rect">
            <a:avLst/>
          </a:prstGeom>
        </p:spPr>
        <p:txBody>
          <a:bodyPr vert="horz" lIns="0" tIns="0" rIns="0" bIns="0" rtlCol="0" anchor="t">
            <a:normAutofit/>
          </a:bodyPr>
          <a:lstStyle/>
          <a:p>
            <a:r>
              <a:rPr lang="fr-FR" noProof="0"/>
              <a:t>Modifiez le style du titre</a:t>
            </a:r>
          </a:p>
        </p:txBody>
      </p:sp>
      <p:sp>
        <p:nvSpPr>
          <p:cNvPr id="3" name="Text Placeholder 2">
            <a:extLst>
              <a:ext uri="{FF2B5EF4-FFF2-40B4-BE49-F238E27FC236}">
                <a16:creationId xmlns:a16="http://schemas.microsoft.com/office/drawing/2014/main" id="{0A5547C8-EB54-4437-8C90-B962041E16D8}"/>
              </a:ext>
            </a:extLst>
          </p:cNvPr>
          <p:cNvSpPr>
            <a:spLocks noGrp="1"/>
          </p:cNvSpPr>
          <p:nvPr>
            <p:ph type="body" idx="1"/>
          </p:nvPr>
        </p:nvSpPr>
        <p:spPr>
          <a:xfrm>
            <a:off x="1055691" y="1825625"/>
            <a:ext cx="10080620" cy="4351338"/>
          </a:xfrm>
          <a:prstGeom prst="rect">
            <a:avLst/>
          </a:prstGeom>
        </p:spPr>
        <p:txBody>
          <a:bodyPr vert="horz" lIns="0" tIns="0" rIns="0" bIns="0" rtlCol="0">
            <a:noAutofit/>
          </a:bodyPr>
          <a:lstStyle/>
          <a:p>
            <a:pPr lvl="0"/>
            <a:r>
              <a:rPr lang="fr-FR" noProof="0"/>
              <a:t>Click to </a:t>
            </a:r>
            <a:r>
              <a:rPr lang="fr-FR" noProof="0" err="1"/>
              <a:t>edit</a:t>
            </a:r>
            <a:r>
              <a:rPr lang="fr-FR" noProof="0"/>
              <a:t> Master </a:t>
            </a:r>
            <a:r>
              <a:rPr lang="fr-FR" noProof="0" err="1"/>
              <a:t>text</a:t>
            </a:r>
            <a:r>
              <a:rPr lang="fr-FR" noProof="0"/>
              <a:t> styles</a:t>
            </a:r>
          </a:p>
          <a:p>
            <a:pPr lvl="1"/>
            <a:r>
              <a:rPr lang="fr-FR" noProof="0"/>
              <a:t>Second </a:t>
            </a:r>
            <a:r>
              <a:rPr lang="fr-FR" noProof="0" err="1"/>
              <a:t>level</a:t>
            </a:r>
            <a:endParaRPr lang="fr-FR" noProof="0"/>
          </a:p>
          <a:p>
            <a:pPr lvl="2"/>
            <a:r>
              <a:rPr lang="fr-FR" noProof="0" err="1"/>
              <a:t>Thirdlevel</a:t>
            </a:r>
            <a:endParaRPr lang="fr-FR" noProof="0"/>
          </a:p>
          <a:p>
            <a:pPr lvl="3"/>
            <a:r>
              <a:rPr lang="fr-FR" noProof="0" err="1"/>
              <a:t>Fourthlevel</a:t>
            </a:r>
            <a:endParaRPr lang="fr-FR" noProof="0"/>
          </a:p>
          <a:p>
            <a:pPr lvl="4"/>
            <a:r>
              <a:rPr lang="fr-FR" noProof="0" err="1"/>
              <a:t>Fifthlevel</a:t>
            </a:r>
            <a:endParaRPr lang="fr-FR" noProof="0"/>
          </a:p>
        </p:txBody>
      </p:sp>
    </p:spTree>
    <p:extLst>
      <p:ext uri="{BB962C8B-B14F-4D97-AF65-F5344CB8AC3E}">
        <p14:creationId xmlns:p14="http://schemas.microsoft.com/office/powerpoint/2010/main" val="461946759"/>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829909" rtl="0" eaLnBrk="1" latinLnBrk="0" hangingPunct="1">
        <a:lnSpc>
          <a:spcPct val="100000"/>
        </a:lnSpc>
        <a:spcBef>
          <a:spcPct val="0"/>
        </a:spcBef>
        <a:buNone/>
        <a:defRPr sz="2178" b="1" kern="1200">
          <a:solidFill>
            <a:schemeClr val="tx1"/>
          </a:solidFill>
          <a:latin typeface="+mj-lt"/>
          <a:ea typeface="+mj-ea"/>
          <a:cs typeface="+mj-cs"/>
        </a:defRPr>
      </a:lvl1pPr>
    </p:titleStyle>
    <p:bodyStyle>
      <a:lvl1pPr marL="207477" indent="-207477" algn="l" defTabSz="829909" rtl="0" eaLnBrk="1" latinLnBrk="0" hangingPunct="1">
        <a:lnSpc>
          <a:spcPct val="100000"/>
        </a:lnSpc>
        <a:spcBef>
          <a:spcPts val="908"/>
        </a:spcBef>
        <a:buClr>
          <a:schemeClr val="accent1"/>
        </a:buClr>
        <a:buFont typeface="Arial" panose="020B0604020202020204" pitchFamily="34" charset="0"/>
        <a:buChar char="›"/>
        <a:defRPr sz="1815" kern="1200">
          <a:solidFill>
            <a:schemeClr val="tx1"/>
          </a:solidFill>
          <a:latin typeface="+mn-lt"/>
          <a:ea typeface="+mn-ea"/>
          <a:cs typeface="+mn-cs"/>
        </a:defRPr>
      </a:lvl1pPr>
      <a:lvl2pPr marL="622432" indent="-207477" algn="l" defTabSz="829909" rtl="0" eaLnBrk="1" latinLnBrk="0" hangingPunct="1">
        <a:lnSpc>
          <a:spcPct val="100000"/>
        </a:lnSpc>
        <a:spcBef>
          <a:spcPts val="454"/>
        </a:spcBef>
        <a:buFont typeface="Arial" panose="020B0604020202020204" pitchFamily="34" charset="0"/>
        <a:buChar char="›"/>
        <a:defRPr sz="1634" kern="1200">
          <a:solidFill>
            <a:schemeClr val="tx1"/>
          </a:solidFill>
          <a:latin typeface="+mn-lt"/>
          <a:ea typeface="+mn-ea"/>
          <a:cs typeface="+mn-cs"/>
        </a:defRPr>
      </a:lvl2pPr>
      <a:lvl3pPr marL="1037387" indent="-207477" algn="l" defTabSz="829909" rtl="0" eaLnBrk="1" latinLnBrk="0" hangingPunct="1">
        <a:lnSpc>
          <a:spcPct val="100000"/>
        </a:lnSpc>
        <a:spcBef>
          <a:spcPts val="454"/>
        </a:spcBef>
        <a:buFont typeface="Arial" panose="020B0604020202020204" pitchFamily="34" charset="0"/>
        <a:buChar char="›"/>
        <a:defRPr sz="1452" kern="1200">
          <a:solidFill>
            <a:schemeClr val="tx1"/>
          </a:solidFill>
          <a:latin typeface="+mn-lt"/>
          <a:ea typeface="+mn-ea"/>
          <a:cs typeface="+mn-cs"/>
        </a:defRPr>
      </a:lvl3pPr>
      <a:lvl4pPr marL="1452342" indent="-207477" algn="l" defTabSz="829909" rtl="0" eaLnBrk="1" latinLnBrk="0" hangingPunct="1">
        <a:lnSpc>
          <a:spcPct val="100000"/>
        </a:lnSpc>
        <a:spcBef>
          <a:spcPts val="454"/>
        </a:spcBef>
        <a:buFont typeface="Arial" panose="020B0604020202020204" pitchFamily="34" charset="0"/>
        <a:buChar char="›"/>
        <a:defRPr sz="1271" kern="1200">
          <a:solidFill>
            <a:schemeClr val="tx1"/>
          </a:solidFill>
          <a:latin typeface="+mn-lt"/>
          <a:ea typeface="+mn-ea"/>
          <a:cs typeface="+mn-cs"/>
        </a:defRPr>
      </a:lvl4pPr>
      <a:lvl5pPr marL="1867296" indent="-207477" algn="l" defTabSz="829909" rtl="0" eaLnBrk="1" latinLnBrk="0" hangingPunct="1">
        <a:lnSpc>
          <a:spcPct val="100000"/>
        </a:lnSpc>
        <a:spcBef>
          <a:spcPts val="454"/>
        </a:spcBef>
        <a:buFont typeface="Arial" panose="020B0604020202020204" pitchFamily="34" charset="0"/>
        <a:buChar char="›"/>
        <a:defRPr sz="1271" kern="1200">
          <a:solidFill>
            <a:schemeClr val="tx1"/>
          </a:solidFill>
          <a:latin typeface="+mn-lt"/>
          <a:ea typeface="+mn-ea"/>
          <a:cs typeface="+mn-cs"/>
        </a:defRPr>
      </a:lvl5pPr>
      <a:lvl6pPr marL="2282251" indent="-207477" algn="l" defTabSz="829909" rtl="0" eaLnBrk="1" latinLnBrk="0" hangingPunct="1">
        <a:lnSpc>
          <a:spcPct val="90000"/>
        </a:lnSpc>
        <a:spcBef>
          <a:spcPts val="454"/>
        </a:spcBef>
        <a:buFont typeface="Arial" panose="020B0604020202020204" pitchFamily="34" charset="0"/>
        <a:buChar char="•"/>
        <a:defRPr sz="1634" kern="1200">
          <a:solidFill>
            <a:schemeClr val="tx1"/>
          </a:solidFill>
          <a:latin typeface="+mn-lt"/>
          <a:ea typeface="+mn-ea"/>
          <a:cs typeface="+mn-cs"/>
        </a:defRPr>
      </a:lvl6pPr>
      <a:lvl7pPr marL="2697206" indent="-207477" algn="l" defTabSz="829909" rtl="0" eaLnBrk="1" latinLnBrk="0" hangingPunct="1">
        <a:lnSpc>
          <a:spcPct val="90000"/>
        </a:lnSpc>
        <a:spcBef>
          <a:spcPts val="454"/>
        </a:spcBef>
        <a:buFont typeface="Arial" panose="020B0604020202020204" pitchFamily="34" charset="0"/>
        <a:buChar char="•"/>
        <a:defRPr sz="1634" kern="1200">
          <a:solidFill>
            <a:schemeClr val="tx1"/>
          </a:solidFill>
          <a:latin typeface="+mn-lt"/>
          <a:ea typeface="+mn-ea"/>
          <a:cs typeface="+mn-cs"/>
        </a:defRPr>
      </a:lvl7pPr>
      <a:lvl8pPr marL="3112160" indent="-207477" algn="l" defTabSz="829909" rtl="0" eaLnBrk="1" latinLnBrk="0" hangingPunct="1">
        <a:lnSpc>
          <a:spcPct val="90000"/>
        </a:lnSpc>
        <a:spcBef>
          <a:spcPts val="454"/>
        </a:spcBef>
        <a:buFont typeface="Arial" panose="020B0604020202020204" pitchFamily="34" charset="0"/>
        <a:buChar char="•"/>
        <a:defRPr sz="1634" kern="1200">
          <a:solidFill>
            <a:schemeClr val="tx1"/>
          </a:solidFill>
          <a:latin typeface="+mn-lt"/>
          <a:ea typeface="+mn-ea"/>
          <a:cs typeface="+mn-cs"/>
        </a:defRPr>
      </a:lvl8pPr>
      <a:lvl9pPr marL="3527115" indent="-207477" algn="l" defTabSz="829909" rtl="0" eaLnBrk="1" latinLnBrk="0" hangingPunct="1">
        <a:lnSpc>
          <a:spcPct val="90000"/>
        </a:lnSpc>
        <a:spcBef>
          <a:spcPts val="454"/>
        </a:spcBef>
        <a:buFont typeface="Arial" panose="020B0604020202020204" pitchFamily="34" charset="0"/>
        <a:buChar char="•"/>
        <a:defRPr sz="1634" kern="1200">
          <a:solidFill>
            <a:schemeClr val="tx1"/>
          </a:solidFill>
          <a:latin typeface="+mn-lt"/>
          <a:ea typeface="+mn-ea"/>
          <a:cs typeface="+mn-cs"/>
        </a:defRPr>
      </a:lvl9pPr>
    </p:bodyStyle>
    <p:otherStyle>
      <a:defPPr>
        <a:defRPr lang="fr-FR"/>
      </a:defPPr>
      <a:lvl1pPr marL="0" algn="l" defTabSz="829909" rtl="0" eaLnBrk="1" latinLnBrk="0" hangingPunct="1">
        <a:defRPr sz="1634" kern="1200">
          <a:solidFill>
            <a:schemeClr val="tx1"/>
          </a:solidFill>
          <a:latin typeface="+mn-lt"/>
          <a:ea typeface="+mn-ea"/>
          <a:cs typeface="+mn-cs"/>
        </a:defRPr>
      </a:lvl1pPr>
      <a:lvl2pPr marL="414955" algn="l" defTabSz="829909" rtl="0" eaLnBrk="1" latinLnBrk="0" hangingPunct="1">
        <a:defRPr sz="1634" kern="1200">
          <a:solidFill>
            <a:schemeClr val="tx1"/>
          </a:solidFill>
          <a:latin typeface="+mn-lt"/>
          <a:ea typeface="+mn-ea"/>
          <a:cs typeface="+mn-cs"/>
        </a:defRPr>
      </a:lvl2pPr>
      <a:lvl3pPr marL="829909" algn="l" defTabSz="829909" rtl="0" eaLnBrk="1" latinLnBrk="0" hangingPunct="1">
        <a:defRPr sz="1634" kern="1200">
          <a:solidFill>
            <a:schemeClr val="tx1"/>
          </a:solidFill>
          <a:latin typeface="+mn-lt"/>
          <a:ea typeface="+mn-ea"/>
          <a:cs typeface="+mn-cs"/>
        </a:defRPr>
      </a:lvl3pPr>
      <a:lvl4pPr marL="1244864" algn="l" defTabSz="829909" rtl="0" eaLnBrk="1" latinLnBrk="0" hangingPunct="1">
        <a:defRPr sz="1634" kern="1200">
          <a:solidFill>
            <a:schemeClr val="tx1"/>
          </a:solidFill>
          <a:latin typeface="+mn-lt"/>
          <a:ea typeface="+mn-ea"/>
          <a:cs typeface="+mn-cs"/>
        </a:defRPr>
      </a:lvl4pPr>
      <a:lvl5pPr marL="1659819" algn="l" defTabSz="829909" rtl="0" eaLnBrk="1" latinLnBrk="0" hangingPunct="1">
        <a:defRPr sz="1634" kern="1200">
          <a:solidFill>
            <a:schemeClr val="tx1"/>
          </a:solidFill>
          <a:latin typeface="+mn-lt"/>
          <a:ea typeface="+mn-ea"/>
          <a:cs typeface="+mn-cs"/>
        </a:defRPr>
      </a:lvl5pPr>
      <a:lvl6pPr marL="2074774" algn="l" defTabSz="829909" rtl="0" eaLnBrk="1" latinLnBrk="0" hangingPunct="1">
        <a:defRPr sz="1634" kern="1200">
          <a:solidFill>
            <a:schemeClr val="tx1"/>
          </a:solidFill>
          <a:latin typeface="+mn-lt"/>
          <a:ea typeface="+mn-ea"/>
          <a:cs typeface="+mn-cs"/>
        </a:defRPr>
      </a:lvl6pPr>
      <a:lvl7pPr marL="2489728" algn="l" defTabSz="829909" rtl="0" eaLnBrk="1" latinLnBrk="0" hangingPunct="1">
        <a:defRPr sz="1634" kern="1200">
          <a:solidFill>
            <a:schemeClr val="tx1"/>
          </a:solidFill>
          <a:latin typeface="+mn-lt"/>
          <a:ea typeface="+mn-ea"/>
          <a:cs typeface="+mn-cs"/>
        </a:defRPr>
      </a:lvl7pPr>
      <a:lvl8pPr marL="2904683" algn="l" defTabSz="829909" rtl="0" eaLnBrk="1" latinLnBrk="0" hangingPunct="1">
        <a:defRPr sz="1634" kern="1200">
          <a:solidFill>
            <a:schemeClr val="tx1"/>
          </a:solidFill>
          <a:latin typeface="+mn-lt"/>
          <a:ea typeface="+mn-ea"/>
          <a:cs typeface="+mn-cs"/>
        </a:defRPr>
      </a:lvl8pPr>
      <a:lvl9pPr marL="3319638" algn="l" defTabSz="829909" rtl="0" eaLnBrk="1" latinLnBrk="0" hangingPunct="1">
        <a:defRPr sz="1634"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83">
          <p15:clr>
            <a:srgbClr val="F26B43"/>
          </p15:clr>
        </p15:guide>
        <p15:guide id="2" pos="6145">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73000">
              <a:schemeClr val="accent5"/>
            </a:gs>
            <a:gs pos="73000">
              <a:schemeClr val="bg1"/>
            </a:gs>
          </a:gsLst>
          <a:lin ang="16200000" scaled="1"/>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AF4C8FA-56B0-48FA-93C5-A425C21218ED}"/>
              </a:ext>
            </a:extLst>
          </p:cNvPr>
          <p:cNvSpPr>
            <a:spLocks noGrp="1"/>
          </p:cNvSpPr>
          <p:nvPr>
            <p:ph type="title"/>
          </p:nvPr>
        </p:nvSpPr>
        <p:spPr>
          <a:xfrm>
            <a:off x="1055691" y="746437"/>
            <a:ext cx="10080620" cy="720000"/>
          </a:xfrm>
          <a:prstGeom prst="rect">
            <a:avLst/>
          </a:prstGeom>
        </p:spPr>
        <p:txBody>
          <a:bodyPr vert="horz" lIns="0" tIns="0" rIns="0" bIns="0" rtlCol="0" anchor="t">
            <a:normAutofit/>
          </a:bodyPr>
          <a:lstStyle/>
          <a:p>
            <a:r>
              <a:rPr lang="fr-FR" noProof="0"/>
              <a:t>Modifiez le style du titre</a:t>
            </a:r>
          </a:p>
        </p:txBody>
      </p:sp>
      <p:sp>
        <p:nvSpPr>
          <p:cNvPr id="3" name="Text Placeholder 2">
            <a:extLst>
              <a:ext uri="{FF2B5EF4-FFF2-40B4-BE49-F238E27FC236}">
                <a16:creationId xmlns:a16="http://schemas.microsoft.com/office/drawing/2014/main" id="{0A5547C8-EB54-4437-8C90-B962041E16D8}"/>
              </a:ext>
            </a:extLst>
          </p:cNvPr>
          <p:cNvSpPr>
            <a:spLocks noGrp="1"/>
          </p:cNvSpPr>
          <p:nvPr>
            <p:ph type="body" idx="1"/>
          </p:nvPr>
        </p:nvSpPr>
        <p:spPr>
          <a:xfrm>
            <a:off x="1055691" y="1825625"/>
            <a:ext cx="10080620" cy="4351338"/>
          </a:xfrm>
          <a:prstGeom prst="rect">
            <a:avLst/>
          </a:prstGeom>
        </p:spPr>
        <p:txBody>
          <a:bodyPr vert="horz" lIns="0" tIns="0" rIns="0" bIns="0" rtlCol="0">
            <a:noAutofit/>
          </a:bodyPr>
          <a:lstStyle/>
          <a:p>
            <a:pPr lvl="0"/>
            <a:r>
              <a:rPr lang="fr-FR" noProof="0"/>
              <a:t>Cliquez pour modifier les styles du texte du masque</a:t>
            </a:r>
          </a:p>
          <a:p>
            <a:pPr lvl="1"/>
            <a:r>
              <a:rPr lang="fr-FR" noProof="0"/>
              <a:t>Deuxième niveau</a:t>
            </a:r>
          </a:p>
          <a:p>
            <a:pPr lvl="2"/>
            <a:r>
              <a:rPr lang="fr-FR" noProof="0"/>
              <a:t>Troisième niveau</a:t>
            </a:r>
          </a:p>
          <a:p>
            <a:pPr lvl="3"/>
            <a:r>
              <a:rPr lang="fr-FR" noProof="0"/>
              <a:t>Quatrième niveau</a:t>
            </a:r>
          </a:p>
          <a:p>
            <a:pPr lvl="4"/>
            <a:r>
              <a:rPr lang="fr-FR" noProof="0"/>
              <a:t>Cinquième niveau</a:t>
            </a:r>
          </a:p>
        </p:txBody>
      </p:sp>
    </p:spTree>
    <p:extLst>
      <p:ext uri="{BB962C8B-B14F-4D97-AF65-F5344CB8AC3E}">
        <p14:creationId xmlns:p14="http://schemas.microsoft.com/office/powerpoint/2010/main" val="934732068"/>
      </p:ext>
    </p:extLst>
  </p:cSld>
  <p:clrMap bg1="lt1" tx1="dk1" bg2="lt2" tx2="dk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829909" rtl="0" eaLnBrk="1" latinLnBrk="0" hangingPunct="1">
        <a:lnSpc>
          <a:spcPct val="100000"/>
        </a:lnSpc>
        <a:spcBef>
          <a:spcPct val="0"/>
        </a:spcBef>
        <a:buNone/>
        <a:defRPr sz="2178" b="1" kern="1200">
          <a:solidFill>
            <a:schemeClr val="tx1"/>
          </a:solidFill>
          <a:latin typeface="+mj-lt"/>
          <a:ea typeface="+mj-ea"/>
          <a:cs typeface="+mj-cs"/>
        </a:defRPr>
      </a:lvl1pPr>
    </p:titleStyle>
    <p:bodyStyle>
      <a:lvl1pPr marL="207477" indent="-207477" algn="l" defTabSz="829909" rtl="0" eaLnBrk="1" latinLnBrk="0" hangingPunct="1">
        <a:lnSpc>
          <a:spcPct val="100000"/>
        </a:lnSpc>
        <a:spcBef>
          <a:spcPts val="908"/>
        </a:spcBef>
        <a:buClr>
          <a:schemeClr val="accent1"/>
        </a:buClr>
        <a:buFont typeface="Arial" panose="020B0604020202020204" pitchFamily="34" charset="0"/>
        <a:buChar char="›"/>
        <a:defRPr sz="1815" kern="1200">
          <a:solidFill>
            <a:schemeClr val="tx1"/>
          </a:solidFill>
          <a:latin typeface="+mn-lt"/>
          <a:ea typeface="+mn-ea"/>
          <a:cs typeface="+mn-cs"/>
        </a:defRPr>
      </a:lvl1pPr>
      <a:lvl2pPr marL="622432" indent="-207477" algn="l" defTabSz="829909" rtl="0" eaLnBrk="1" latinLnBrk="0" hangingPunct="1">
        <a:lnSpc>
          <a:spcPct val="100000"/>
        </a:lnSpc>
        <a:spcBef>
          <a:spcPts val="454"/>
        </a:spcBef>
        <a:buFont typeface="Arial" panose="020B0604020202020204" pitchFamily="34" charset="0"/>
        <a:buChar char="›"/>
        <a:defRPr sz="1634" kern="1200">
          <a:solidFill>
            <a:schemeClr val="tx1"/>
          </a:solidFill>
          <a:latin typeface="+mn-lt"/>
          <a:ea typeface="+mn-ea"/>
          <a:cs typeface="+mn-cs"/>
        </a:defRPr>
      </a:lvl2pPr>
      <a:lvl3pPr marL="1037387" indent="-207477" algn="l" defTabSz="829909" rtl="0" eaLnBrk="1" latinLnBrk="0" hangingPunct="1">
        <a:lnSpc>
          <a:spcPct val="100000"/>
        </a:lnSpc>
        <a:spcBef>
          <a:spcPts val="454"/>
        </a:spcBef>
        <a:buFont typeface="Arial" panose="020B0604020202020204" pitchFamily="34" charset="0"/>
        <a:buChar char="›"/>
        <a:defRPr sz="1452" kern="1200">
          <a:solidFill>
            <a:schemeClr val="tx1"/>
          </a:solidFill>
          <a:latin typeface="+mn-lt"/>
          <a:ea typeface="+mn-ea"/>
          <a:cs typeface="+mn-cs"/>
        </a:defRPr>
      </a:lvl3pPr>
      <a:lvl4pPr marL="1452342" indent="-207477" algn="l" defTabSz="829909" rtl="0" eaLnBrk="1" latinLnBrk="0" hangingPunct="1">
        <a:lnSpc>
          <a:spcPct val="100000"/>
        </a:lnSpc>
        <a:spcBef>
          <a:spcPts val="454"/>
        </a:spcBef>
        <a:buFont typeface="Arial" panose="020B0604020202020204" pitchFamily="34" charset="0"/>
        <a:buChar char="›"/>
        <a:defRPr sz="1271" kern="1200">
          <a:solidFill>
            <a:schemeClr val="tx1"/>
          </a:solidFill>
          <a:latin typeface="+mn-lt"/>
          <a:ea typeface="+mn-ea"/>
          <a:cs typeface="+mn-cs"/>
        </a:defRPr>
      </a:lvl4pPr>
      <a:lvl5pPr marL="1867296" indent="-207477" algn="l" defTabSz="829909" rtl="0" eaLnBrk="1" latinLnBrk="0" hangingPunct="1">
        <a:lnSpc>
          <a:spcPct val="100000"/>
        </a:lnSpc>
        <a:spcBef>
          <a:spcPts val="454"/>
        </a:spcBef>
        <a:buFont typeface="Arial" panose="020B0604020202020204" pitchFamily="34" charset="0"/>
        <a:buChar char="›"/>
        <a:defRPr sz="1271" kern="1200">
          <a:solidFill>
            <a:schemeClr val="tx1"/>
          </a:solidFill>
          <a:latin typeface="+mn-lt"/>
          <a:ea typeface="+mn-ea"/>
          <a:cs typeface="+mn-cs"/>
        </a:defRPr>
      </a:lvl5pPr>
      <a:lvl6pPr marL="2282251" indent="-207477" algn="l" defTabSz="829909" rtl="0" eaLnBrk="1" latinLnBrk="0" hangingPunct="1">
        <a:lnSpc>
          <a:spcPct val="90000"/>
        </a:lnSpc>
        <a:spcBef>
          <a:spcPts val="454"/>
        </a:spcBef>
        <a:buFont typeface="Arial" panose="020B0604020202020204" pitchFamily="34" charset="0"/>
        <a:buChar char="•"/>
        <a:defRPr sz="1634" kern="1200">
          <a:solidFill>
            <a:schemeClr val="tx1"/>
          </a:solidFill>
          <a:latin typeface="+mn-lt"/>
          <a:ea typeface="+mn-ea"/>
          <a:cs typeface="+mn-cs"/>
        </a:defRPr>
      </a:lvl6pPr>
      <a:lvl7pPr marL="2697206" indent="-207477" algn="l" defTabSz="829909" rtl="0" eaLnBrk="1" latinLnBrk="0" hangingPunct="1">
        <a:lnSpc>
          <a:spcPct val="90000"/>
        </a:lnSpc>
        <a:spcBef>
          <a:spcPts val="454"/>
        </a:spcBef>
        <a:buFont typeface="Arial" panose="020B0604020202020204" pitchFamily="34" charset="0"/>
        <a:buChar char="•"/>
        <a:defRPr sz="1634" kern="1200">
          <a:solidFill>
            <a:schemeClr val="tx1"/>
          </a:solidFill>
          <a:latin typeface="+mn-lt"/>
          <a:ea typeface="+mn-ea"/>
          <a:cs typeface="+mn-cs"/>
        </a:defRPr>
      </a:lvl7pPr>
      <a:lvl8pPr marL="3112160" indent="-207477" algn="l" defTabSz="829909" rtl="0" eaLnBrk="1" latinLnBrk="0" hangingPunct="1">
        <a:lnSpc>
          <a:spcPct val="90000"/>
        </a:lnSpc>
        <a:spcBef>
          <a:spcPts val="454"/>
        </a:spcBef>
        <a:buFont typeface="Arial" panose="020B0604020202020204" pitchFamily="34" charset="0"/>
        <a:buChar char="•"/>
        <a:defRPr sz="1634" kern="1200">
          <a:solidFill>
            <a:schemeClr val="tx1"/>
          </a:solidFill>
          <a:latin typeface="+mn-lt"/>
          <a:ea typeface="+mn-ea"/>
          <a:cs typeface="+mn-cs"/>
        </a:defRPr>
      </a:lvl8pPr>
      <a:lvl9pPr marL="3527115" indent="-207477" algn="l" defTabSz="829909" rtl="0" eaLnBrk="1" latinLnBrk="0" hangingPunct="1">
        <a:lnSpc>
          <a:spcPct val="90000"/>
        </a:lnSpc>
        <a:spcBef>
          <a:spcPts val="454"/>
        </a:spcBef>
        <a:buFont typeface="Arial" panose="020B0604020202020204" pitchFamily="34" charset="0"/>
        <a:buChar char="•"/>
        <a:defRPr sz="1634" kern="1200">
          <a:solidFill>
            <a:schemeClr val="tx1"/>
          </a:solidFill>
          <a:latin typeface="+mn-lt"/>
          <a:ea typeface="+mn-ea"/>
          <a:cs typeface="+mn-cs"/>
        </a:defRPr>
      </a:lvl9pPr>
    </p:bodyStyle>
    <p:otherStyle>
      <a:defPPr>
        <a:defRPr lang="fr-FR"/>
      </a:defPPr>
      <a:lvl1pPr marL="0" algn="l" defTabSz="829909" rtl="0" eaLnBrk="1" latinLnBrk="0" hangingPunct="1">
        <a:defRPr sz="1634" kern="1200">
          <a:solidFill>
            <a:schemeClr val="tx1"/>
          </a:solidFill>
          <a:latin typeface="+mn-lt"/>
          <a:ea typeface="+mn-ea"/>
          <a:cs typeface="+mn-cs"/>
        </a:defRPr>
      </a:lvl1pPr>
      <a:lvl2pPr marL="414955" algn="l" defTabSz="829909" rtl="0" eaLnBrk="1" latinLnBrk="0" hangingPunct="1">
        <a:defRPr sz="1634" kern="1200">
          <a:solidFill>
            <a:schemeClr val="tx1"/>
          </a:solidFill>
          <a:latin typeface="+mn-lt"/>
          <a:ea typeface="+mn-ea"/>
          <a:cs typeface="+mn-cs"/>
        </a:defRPr>
      </a:lvl2pPr>
      <a:lvl3pPr marL="829909" algn="l" defTabSz="829909" rtl="0" eaLnBrk="1" latinLnBrk="0" hangingPunct="1">
        <a:defRPr sz="1634" kern="1200">
          <a:solidFill>
            <a:schemeClr val="tx1"/>
          </a:solidFill>
          <a:latin typeface="+mn-lt"/>
          <a:ea typeface="+mn-ea"/>
          <a:cs typeface="+mn-cs"/>
        </a:defRPr>
      </a:lvl3pPr>
      <a:lvl4pPr marL="1244864" algn="l" defTabSz="829909" rtl="0" eaLnBrk="1" latinLnBrk="0" hangingPunct="1">
        <a:defRPr sz="1634" kern="1200">
          <a:solidFill>
            <a:schemeClr val="tx1"/>
          </a:solidFill>
          <a:latin typeface="+mn-lt"/>
          <a:ea typeface="+mn-ea"/>
          <a:cs typeface="+mn-cs"/>
        </a:defRPr>
      </a:lvl4pPr>
      <a:lvl5pPr marL="1659819" algn="l" defTabSz="829909" rtl="0" eaLnBrk="1" latinLnBrk="0" hangingPunct="1">
        <a:defRPr sz="1634" kern="1200">
          <a:solidFill>
            <a:schemeClr val="tx1"/>
          </a:solidFill>
          <a:latin typeface="+mn-lt"/>
          <a:ea typeface="+mn-ea"/>
          <a:cs typeface="+mn-cs"/>
        </a:defRPr>
      </a:lvl5pPr>
      <a:lvl6pPr marL="2074774" algn="l" defTabSz="829909" rtl="0" eaLnBrk="1" latinLnBrk="0" hangingPunct="1">
        <a:defRPr sz="1634" kern="1200">
          <a:solidFill>
            <a:schemeClr val="tx1"/>
          </a:solidFill>
          <a:latin typeface="+mn-lt"/>
          <a:ea typeface="+mn-ea"/>
          <a:cs typeface="+mn-cs"/>
        </a:defRPr>
      </a:lvl6pPr>
      <a:lvl7pPr marL="2489728" algn="l" defTabSz="829909" rtl="0" eaLnBrk="1" latinLnBrk="0" hangingPunct="1">
        <a:defRPr sz="1634" kern="1200">
          <a:solidFill>
            <a:schemeClr val="tx1"/>
          </a:solidFill>
          <a:latin typeface="+mn-lt"/>
          <a:ea typeface="+mn-ea"/>
          <a:cs typeface="+mn-cs"/>
        </a:defRPr>
      </a:lvl7pPr>
      <a:lvl8pPr marL="2904683" algn="l" defTabSz="829909" rtl="0" eaLnBrk="1" latinLnBrk="0" hangingPunct="1">
        <a:defRPr sz="1634" kern="1200">
          <a:solidFill>
            <a:schemeClr val="tx1"/>
          </a:solidFill>
          <a:latin typeface="+mn-lt"/>
          <a:ea typeface="+mn-ea"/>
          <a:cs typeface="+mn-cs"/>
        </a:defRPr>
      </a:lvl8pPr>
      <a:lvl9pPr marL="3319638" algn="l" defTabSz="829909" rtl="0" eaLnBrk="1" latinLnBrk="0" hangingPunct="1">
        <a:defRPr sz="1634"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83">
          <p15:clr>
            <a:srgbClr val="F26B43"/>
          </p15:clr>
        </p15:guide>
        <p15:guide id="2" pos="6145">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73000">
              <a:schemeClr val="accent5"/>
            </a:gs>
            <a:gs pos="73000">
              <a:schemeClr val="bg1"/>
            </a:gs>
          </a:gsLst>
          <a:lin ang="16200000" scaled="1"/>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AF4C8FA-56B0-48FA-93C5-A425C21218ED}"/>
              </a:ext>
            </a:extLst>
          </p:cNvPr>
          <p:cNvSpPr>
            <a:spLocks noGrp="1"/>
          </p:cNvSpPr>
          <p:nvPr>
            <p:ph type="title"/>
          </p:nvPr>
        </p:nvSpPr>
        <p:spPr>
          <a:xfrm>
            <a:off x="1055691" y="746437"/>
            <a:ext cx="10080620" cy="720000"/>
          </a:xfrm>
          <a:prstGeom prst="rect">
            <a:avLst/>
          </a:prstGeom>
        </p:spPr>
        <p:txBody>
          <a:bodyPr vert="horz" lIns="0" tIns="0" rIns="0" bIns="0" rtlCol="0" anchor="t">
            <a:normAutofit/>
          </a:bodyPr>
          <a:lstStyle/>
          <a:p>
            <a:r>
              <a:rPr lang="fr-FR" noProof="0"/>
              <a:t>Modifiez le style du titre</a:t>
            </a:r>
          </a:p>
        </p:txBody>
      </p:sp>
      <p:sp>
        <p:nvSpPr>
          <p:cNvPr id="3" name="Text Placeholder 2">
            <a:extLst>
              <a:ext uri="{FF2B5EF4-FFF2-40B4-BE49-F238E27FC236}">
                <a16:creationId xmlns:a16="http://schemas.microsoft.com/office/drawing/2014/main" id="{0A5547C8-EB54-4437-8C90-B962041E16D8}"/>
              </a:ext>
            </a:extLst>
          </p:cNvPr>
          <p:cNvSpPr>
            <a:spLocks noGrp="1"/>
          </p:cNvSpPr>
          <p:nvPr>
            <p:ph type="body" idx="1"/>
          </p:nvPr>
        </p:nvSpPr>
        <p:spPr>
          <a:xfrm>
            <a:off x="1055691" y="1825625"/>
            <a:ext cx="10080620" cy="4351338"/>
          </a:xfrm>
          <a:prstGeom prst="rect">
            <a:avLst/>
          </a:prstGeom>
        </p:spPr>
        <p:txBody>
          <a:bodyPr vert="horz" lIns="0" tIns="0" rIns="0" bIns="0" rtlCol="0">
            <a:noAutofit/>
          </a:bodyPr>
          <a:lstStyle/>
          <a:p>
            <a:pPr lvl="0"/>
            <a:r>
              <a:rPr lang="fr-FR" noProof="0"/>
              <a:t>Click to </a:t>
            </a:r>
            <a:r>
              <a:rPr lang="fr-FR" noProof="0" err="1"/>
              <a:t>edit</a:t>
            </a:r>
            <a:r>
              <a:rPr lang="fr-FR" noProof="0"/>
              <a:t> Master </a:t>
            </a:r>
            <a:r>
              <a:rPr lang="fr-FR" noProof="0" err="1"/>
              <a:t>text</a:t>
            </a:r>
            <a:r>
              <a:rPr lang="fr-FR" noProof="0"/>
              <a:t> styles</a:t>
            </a:r>
          </a:p>
          <a:p>
            <a:pPr lvl="1"/>
            <a:r>
              <a:rPr lang="fr-FR" noProof="0"/>
              <a:t>Second </a:t>
            </a:r>
            <a:r>
              <a:rPr lang="fr-FR" noProof="0" err="1"/>
              <a:t>level</a:t>
            </a:r>
            <a:endParaRPr lang="fr-FR" noProof="0"/>
          </a:p>
          <a:p>
            <a:pPr lvl="2"/>
            <a:r>
              <a:rPr lang="fr-FR" noProof="0" err="1"/>
              <a:t>Thirdlevel</a:t>
            </a:r>
            <a:endParaRPr lang="fr-FR" noProof="0"/>
          </a:p>
          <a:p>
            <a:pPr lvl="3"/>
            <a:r>
              <a:rPr lang="fr-FR" noProof="0" err="1"/>
              <a:t>Fourthlevel</a:t>
            </a:r>
            <a:endParaRPr lang="fr-FR" noProof="0"/>
          </a:p>
          <a:p>
            <a:pPr lvl="4"/>
            <a:r>
              <a:rPr lang="fr-FR" noProof="0" err="1"/>
              <a:t>Fifthlevel</a:t>
            </a:r>
            <a:endParaRPr lang="fr-FR" noProof="0"/>
          </a:p>
        </p:txBody>
      </p:sp>
    </p:spTree>
    <p:extLst>
      <p:ext uri="{BB962C8B-B14F-4D97-AF65-F5344CB8AC3E}">
        <p14:creationId xmlns:p14="http://schemas.microsoft.com/office/powerpoint/2010/main" val="2703162863"/>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829909" rtl="0" eaLnBrk="1" latinLnBrk="0" hangingPunct="1">
        <a:lnSpc>
          <a:spcPct val="100000"/>
        </a:lnSpc>
        <a:spcBef>
          <a:spcPct val="0"/>
        </a:spcBef>
        <a:buNone/>
        <a:defRPr sz="2178" b="1" kern="1200">
          <a:solidFill>
            <a:schemeClr val="tx1"/>
          </a:solidFill>
          <a:latin typeface="+mj-lt"/>
          <a:ea typeface="+mj-ea"/>
          <a:cs typeface="+mj-cs"/>
        </a:defRPr>
      </a:lvl1pPr>
    </p:titleStyle>
    <p:bodyStyle>
      <a:lvl1pPr marL="207477" indent="-207477" algn="l" defTabSz="829909" rtl="0" eaLnBrk="1" latinLnBrk="0" hangingPunct="1">
        <a:lnSpc>
          <a:spcPct val="100000"/>
        </a:lnSpc>
        <a:spcBef>
          <a:spcPts val="908"/>
        </a:spcBef>
        <a:buClr>
          <a:schemeClr val="accent1"/>
        </a:buClr>
        <a:buFont typeface="Arial" panose="020B0604020202020204" pitchFamily="34" charset="0"/>
        <a:buChar char="›"/>
        <a:defRPr sz="1815" kern="1200">
          <a:solidFill>
            <a:schemeClr val="tx1"/>
          </a:solidFill>
          <a:latin typeface="+mn-lt"/>
          <a:ea typeface="+mn-ea"/>
          <a:cs typeface="+mn-cs"/>
        </a:defRPr>
      </a:lvl1pPr>
      <a:lvl2pPr marL="622432" indent="-207477" algn="l" defTabSz="829909" rtl="0" eaLnBrk="1" latinLnBrk="0" hangingPunct="1">
        <a:lnSpc>
          <a:spcPct val="100000"/>
        </a:lnSpc>
        <a:spcBef>
          <a:spcPts val="454"/>
        </a:spcBef>
        <a:buFont typeface="Arial" panose="020B0604020202020204" pitchFamily="34" charset="0"/>
        <a:buChar char="›"/>
        <a:defRPr sz="1634" kern="1200">
          <a:solidFill>
            <a:schemeClr val="tx1"/>
          </a:solidFill>
          <a:latin typeface="+mn-lt"/>
          <a:ea typeface="+mn-ea"/>
          <a:cs typeface="+mn-cs"/>
        </a:defRPr>
      </a:lvl2pPr>
      <a:lvl3pPr marL="1037387" indent="-207477" algn="l" defTabSz="829909" rtl="0" eaLnBrk="1" latinLnBrk="0" hangingPunct="1">
        <a:lnSpc>
          <a:spcPct val="100000"/>
        </a:lnSpc>
        <a:spcBef>
          <a:spcPts val="454"/>
        </a:spcBef>
        <a:buFont typeface="Arial" panose="020B0604020202020204" pitchFamily="34" charset="0"/>
        <a:buChar char="›"/>
        <a:defRPr sz="1452" kern="1200">
          <a:solidFill>
            <a:schemeClr val="tx1"/>
          </a:solidFill>
          <a:latin typeface="+mn-lt"/>
          <a:ea typeface="+mn-ea"/>
          <a:cs typeface="+mn-cs"/>
        </a:defRPr>
      </a:lvl3pPr>
      <a:lvl4pPr marL="1452342" indent="-207477" algn="l" defTabSz="829909" rtl="0" eaLnBrk="1" latinLnBrk="0" hangingPunct="1">
        <a:lnSpc>
          <a:spcPct val="100000"/>
        </a:lnSpc>
        <a:spcBef>
          <a:spcPts val="454"/>
        </a:spcBef>
        <a:buFont typeface="Arial" panose="020B0604020202020204" pitchFamily="34" charset="0"/>
        <a:buChar char="›"/>
        <a:defRPr sz="1271" kern="1200">
          <a:solidFill>
            <a:schemeClr val="tx1"/>
          </a:solidFill>
          <a:latin typeface="+mn-lt"/>
          <a:ea typeface="+mn-ea"/>
          <a:cs typeface="+mn-cs"/>
        </a:defRPr>
      </a:lvl4pPr>
      <a:lvl5pPr marL="1867296" indent="-207477" algn="l" defTabSz="829909" rtl="0" eaLnBrk="1" latinLnBrk="0" hangingPunct="1">
        <a:lnSpc>
          <a:spcPct val="100000"/>
        </a:lnSpc>
        <a:spcBef>
          <a:spcPts val="454"/>
        </a:spcBef>
        <a:buFont typeface="Arial" panose="020B0604020202020204" pitchFamily="34" charset="0"/>
        <a:buChar char="›"/>
        <a:defRPr sz="1271" kern="1200">
          <a:solidFill>
            <a:schemeClr val="tx1"/>
          </a:solidFill>
          <a:latin typeface="+mn-lt"/>
          <a:ea typeface="+mn-ea"/>
          <a:cs typeface="+mn-cs"/>
        </a:defRPr>
      </a:lvl5pPr>
      <a:lvl6pPr marL="2282251" indent="-207477" algn="l" defTabSz="829909" rtl="0" eaLnBrk="1" latinLnBrk="0" hangingPunct="1">
        <a:lnSpc>
          <a:spcPct val="90000"/>
        </a:lnSpc>
        <a:spcBef>
          <a:spcPts val="454"/>
        </a:spcBef>
        <a:buFont typeface="Arial" panose="020B0604020202020204" pitchFamily="34" charset="0"/>
        <a:buChar char="•"/>
        <a:defRPr sz="1634" kern="1200">
          <a:solidFill>
            <a:schemeClr val="tx1"/>
          </a:solidFill>
          <a:latin typeface="+mn-lt"/>
          <a:ea typeface="+mn-ea"/>
          <a:cs typeface="+mn-cs"/>
        </a:defRPr>
      </a:lvl6pPr>
      <a:lvl7pPr marL="2697206" indent="-207477" algn="l" defTabSz="829909" rtl="0" eaLnBrk="1" latinLnBrk="0" hangingPunct="1">
        <a:lnSpc>
          <a:spcPct val="90000"/>
        </a:lnSpc>
        <a:spcBef>
          <a:spcPts val="454"/>
        </a:spcBef>
        <a:buFont typeface="Arial" panose="020B0604020202020204" pitchFamily="34" charset="0"/>
        <a:buChar char="•"/>
        <a:defRPr sz="1634" kern="1200">
          <a:solidFill>
            <a:schemeClr val="tx1"/>
          </a:solidFill>
          <a:latin typeface="+mn-lt"/>
          <a:ea typeface="+mn-ea"/>
          <a:cs typeface="+mn-cs"/>
        </a:defRPr>
      </a:lvl7pPr>
      <a:lvl8pPr marL="3112160" indent="-207477" algn="l" defTabSz="829909" rtl="0" eaLnBrk="1" latinLnBrk="0" hangingPunct="1">
        <a:lnSpc>
          <a:spcPct val="90000"/>
        </a:lnSpc>
        <a:spcBef>
          <a:spcPts val="454"/>
        </a:spcBef>
        <a:buFont typeface="Arial" panose="020B0604020202020204" pitchFamily="34" charset="0"/>
        <a:buChar char="•"/>
        <a:defRPr sz="1634" kern="1200">
          <a:solidFill>
            <a:schemeClr val="tx1"/>
          </a:solidFill>
          <a:latin typeface="+mn-lt"/>
          <a:ea typeface="+mn-ea"/>
          <a:cs typeface="+mn-cs"/>
        </a:defRPr>
      </a:lvl8pPr>
      <a:lvl9pPr marL="3527115" indent="-207477" algn="l" defTabSz="829909" rtl="0" eaLnBrk="1" latinLnBrk="0" hangingPunct="1">
        <a:lnSpc>
          <a:spcPct val="90000"/>
        </a:lnSpc>
        <a:spcBef>
          <a:spcPts val="454"/>
        </a:spcBef>
        <a:buFont typeface="Arial" panose="020B0604020202020204" pitchFamily="34" charset="0"/>
        <a:buChar char="•"/>
        <a:defRPr sz="1634" kern="1200">
          <a:solidFill>
            <a:schemeClr val="tx1"/>
          </a:solidFill>
          <a:latin typeface="+mn-lt"/>
          <a:ea typeface="+mn-ea"/>
          <a:cs typeface="+mn-cs"/>
        </a:defRPr>
      </a:lvl9pPr>
    </p:bodyStyle>
    <p:otherStyle>
      <a:defPPr>
        <a:defRPr lang="fr-FR"/>
      </a:defPPr>
      <a:lvl1pPr marL="0" algn="l" defTabSz="829909" rtl="0" eaLnBrk="1" latinLnBrk="0" hangingPunct="1">
        <a:defRPr sz="1634" kern="1200">
          <a:solidFill>
            <a:schemeClr val="tx1"/>
          </a:solidFill>
          <a:latin typeface="+mn-lt"/>
          <a:ea typeface="+mn-ea"/>
          <a:cs typeface="+mn-cs"/>
        </a:defRPr>
      </a:lvl1pPr>
      <a:lvl2pPr marL="414955" algn="l" defTabSz="829909" rtl="0" eaLnBrk="1" latinLnBrk="0" hangingPunct="1">
        <a:defRPr sz="1634" kern="1200">
          <a:solidFill>
            <a:schemeClr val="tx1"/>
          </a:solidFill>
          <a:latin typeface="+mn-lt"/>
          <a:ea typeface="+mn-ea"/>
          <a:cs typeface="+mn-cs"/>
        </a:defRPr>
      </a:lvl2pPr>
      <a:lvl3pPr marL="829909" algn="l" defTabSz="829909" rtl="0" eaLnBrk="1" latinLnBrk="0" hangingPunct="1">
        <a:defRPr sz="1634" kern="1200">
          <a:solidFill>
            <a:schemeClr val="tx1"/>
          </a:solidFill>
          <a:latin typeface="+mn-lt"/>
          <a:ea typeface="+mn-ea"/>
          <a:cs typeface="+mn-cs"/>
        </a:defRPr>
      </a:lvl3pPr>
      <a:lvl4pPr marL="1244864" algn="l" defTabSz="829909" rtl="0" eaLnBrk="1" latinLnBrk="0" hangingPunct="1">
        <a:defRPr sz="1634" kern="1200">
          <a:solidFill>
            <a:schemeClr val="tx1"/>
          </a:solidFill>
          <a:latin typeface="+mn-lt"/>
          <a:ea typeface="+mn-ea"/>
          <a:cs typeface="+mn-cs"/>
        </a:defRPr>
      </a:lvl4pPr>
      <a:lvl5pPr marL="1659819" algn="l" defTabSz="829909" rtl="0" eaLnBrk="1" latinLnBrk="0" hangingPunct="1">
        <a:defRPr sz="1634" kern="1200">
          <a:solidFill>
            <a:schemeClr val="tx1"/>
          </a:solidFill>
          <a:latin typeface="+mn-lt"/>
          <a:ea typeface="+mn-ea"/>
          <a:cs typeface="+mn-cs"/>
        </a:defRPr>
      </a:lvl5pPr>
      <a:lvl6pPr marL="2074774" algn="l" defTabSz="829909" rtl="0" eaLnBrk="1" latinLnBrk="0" hangingPunct="1">
        <a:defRPr sz="1634" kern="1200">
          <a:solidFill>
            <a:schemeClr val="tx1"/>
          </a:solidFill>
          <a:latin typeface="+mn-lt"/>
          <a:ea typeface="+mn-ea"/>
          <a:cs typeface="+mn-cs"/>
        </a:defRPr>
      </a:lvl6pPr>
      <a:lvl7pPr marL="2489728" algn="l" defTabSz="829909" rtl="0" eaLnBrk="1" latinLnBrk="0" hangingPunct="1">
        <a:defRPr sz="1634" kern="1200">
          <a:solidFill>
            <a:schemeClr val="tx1"/>
          </a:solidFill>
          <a:latin typeface="+mn-lt"/>
          <a:ea typeface="+mn-ea"/>
          <a:cs typeface="+mn-cs"/>
        </a:defRPr>
      </a:lvl7pPr>
      <a:lvl8pPr marL="2904683" algn="l" defTabSz="829909" rtl="0" eaLnBrk="1" latinLnBrk="0" hangingPunct="1">
        <a:defRPr sz="1634" kern="1200">
          <a:solidFill>
            <a:schemeClr val="tx1"/>
          </a:solidFill>
          <a:latin typeface="+mn-lt"/>
          <a:ea typeface="+mn-ea"/>
          <a:cs typeface="+mn-cs"/>
        </a:defRPr>
      </a:lvl8pPr>
      <a:lvl9pPr marL="3319638" algn="l" defTabSz="829909" rtl="0" eaLnBrk="1" latinLnBrk="0" hangingPunct="1">
        <a:defRPr sz="1634"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83">
          <p15:clr>
            <a:srgbClr val="F26B43"/>
          </p15:clr>
        </p15:guide>
        <p15:guide id="2" pos="6145">
          <p15:clr>
            <a:srgbClr val="F26B43"/>
          </p15:clr>
        </p15:guide>
      </p15:sldGuideLst>
    </p:ext>
  </p:extLst>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73000">
              <a:schemeClr val="accent5"/>
            </a:gs>
            <a:gs pos="73000">
              <a:schemeClr val="bg1"/>
            </a:gs>
          </a:gsLst>
          <a:lin ang="16200000" scaled="1"/>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AF4C8FA-56B0-48FA-93C5-A425C21218ED}"/>
              </a:ext>
            </a:extLst>
          </p:cNvPr>
          <p:cNvSpPr>
            <a:spLocks noGrp="1"/>
          </p:cNvSpPr>
          <p:nvPr>
            <p:ph type="title"/>
          </p:nvPr>
        </p:nvSpPr>
        <p:spPr>
          <a:xfrm>
            <a:off x="1055691" y="746437"/>
            <a:ext cx="10080620" cy="720000"/>
          </a:xfrm>
          <a:prstGeom prst="rect">
            <a:avLst/>
          </a:prstGeom>
        </p:spPr>
        <p:txBody>
          <a:bodyPr vert="horz" lIns="0" tIns="0" rIns="0" bIns="0" rtlCol="0" anchor="t">
            <a:normAutofit/>
          </a:bodyPr>
          <a:lstStyle/>
          <a:p>
            <a:r>
              <a:rPr lang="fr-FR" noProof="0"/>
              <a:t>Modifiez le style du titre</a:t>
            </a:r>
          </a:p>
        </p:txBody>
      </p:sp>
      <p:sp>
        <p:nvSpPr>
          <p:cNvPr id="3" name="Text Placeholder 2">
            <a:extLst>
              <a:ext uri="{FF2B5EF4-FFF2-40B4-BE49-F238E27FC236}">
                <a16:creationId xmlns:a16="http://schemas.microsoft.com/office/drawing/2014/main" id="{0A5547C8-EB54-4437-8C90-B962041E16D8}"/>
              </a:ext>
            </a:extLst>
          </p:cNvPr>
          <p:cNvSpPr>
            <a:spLocks noGrp="1"/>
          </p:cNvSpPr>
          <p:nvPr>
            <p:ph type="body" idx="1"/>
          </p:nvPr>
        </p:nvSpPr>
        <p:spPr>
          <a:xfrm>
            <a:off x="1055691" y="1825625"/>
            <a:ext cx="10080620" cy="4351338"/>
          </a:xfrm>
          <a:prstGeom prst="rect">
            <a:avLst/>
          </a:prstGeom>
        </p:spPr>
        <p:txBody>
          <a:bodyPr vert="horz" lIns="0" tIns="0" rIns="0" bIns="0" rtlCol="0">
            <a:noAutofit/>
          </a:bodyPr>
          <a:lstStyle/>
          <a:p>
            <a:pPr lvl="0"/>
            <a:r>
              <a:rPr lang="fr-FR" noProof="0"/>
              <a:t>Cliquez pour modifier les styles du texte du masque</a:t>
            </a:r>
          </a:p>
          <a:p>
            <a:pPr lvl="1"/>
            <a:r>
              <a:rPr lang="fr-FR" noProof="0"/>
              <a:t>Deuxième niveau</a:t>
            </a:r>
          </a:p>
          <a:p>
            <a:pPr lvl="2"/>
            <a:r>
              <a:rPr lang="fr-FR" noProof="0"/>
              <a:t>Troisième niveau</a:t>
            </a:r>
          </a:p>
          <a:p>
            <a:pPr lvl="3"/>
            <a:r>
              <a:rPr lang="fr-FR" noProof="0"/>
              <a:t>Quatrième niveau</a:t>
            </a:r>
          </a:p>
          <a:p>
            <a:pPr lvl="4"/>
            <a:r>
              <a:rPr lang="fr-FR" noProof="0"/>
              <a:t>Cinquième niveau</a:t>
            </a:r>
          </a:p>
        </p:txBody>
      </p:sp>
    </p:spTree>
    <p:extLst>
      <p:ext uri="{BB962C8B-B14F-4D97-AF65-F5344CB8AC3E}">
        <p14:creationId xmlns:p14="http://schemas.microsoft.com/office/powerpoint/2010/main" val="2465923486"/>
      </p:ext>
    </p:extLst>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829909" rtl="0" eaLnBrk="1" latinLnBrk="0" hangingPunct="1">
        <a:lnSpc>
          <a:spcPct val="100000"/>
        </a:lnSpc>
        <a:spcBef>
          <a:spcPct val="0"/>
        </a:spcBef>
        <a:buNone/>
        <a:defRPr sz="2178" b="1" kern="1200">
          <a:solidFill>
            <a:schemeClr val="tx1"/>
          </a:solidFill>
          <a:latin typeface="+mj-lt"/>
          <a:ea typeface="+mj-ea"/>
          <a:cs typeface="+mj-cs"/>
        </a:defRPr>
      </a:lvl1pPr>
    </p:titleStyle>
    <p:bodyStyle>
      <a:lvl1pPr marL="207477" indent="-207477" algn="l" defTabSz="829909" rtl="0" eaLnBrk="1" latinLnBrk="0" hangingPunct="1">
        <a:lnSpc>
          <a:spcPct val="100000"/>
        </a:lnSpc>
        <a:spcBef>
          <a:spcPts val="908"/>
        </a:spcBef>
        <a:buClr>
          <a:schemeClr val="accent1"/>
        </a:buClr>
        <a:buFont typeface="Arial" panose="020B0604020202020204" pitchFamily="34" charset="0"/>
        <a:buChar char="›"/>
        <a:defRPr sz="1815" kern="1200">
          <a:solidFill>
            <a:schemeClr val="tx1"/>
          </a:solidFill>
          <a:latin typeface="+mn-lt"/>
          <a:ea typeface="+mn-ea"/>
          <a:cs typeface="+mn-cs"/>
        </a:defRPr>
      </a:lvl1pPr>
      <a:lvl2pPr marL="622432" indent="-207477" algn="l" defTabSz="829909" rtl="0" eaLnBrk="1" latinLnBrk="0" hangingPunct="1">
        <a:lnSpc>
          <a:spcPct val="100000"/>
        </a:lnSpc>
        <a:spcBef>
          <a:spcPts val="454"/>
        </a:spcBef>
        <a:buFont typeface="Arial" panose="020B0604020202020204" pitchFamily="34" charset="0"/>
        <a:buChar char="›"/>
        <a:defRPr sz="1634" kern="1200">
          <a:solidFill>
            <a:schemeClr val="tx1"/>
          </a:solidFill>
          <a:latin typeface="+mn-lt"/>
          <a:ea typeface="+mn-ea"/>
          <a:cs typeface="+mn-cs"/>
        </a:defRPr>
      </a:lvl2pPr>
      <a:lvl3pPr marL="1037387" indent="-207477" algn="l" defTabSz="829909" rtl="0" eaLnBrk="1" latinLnBrk="0" hangingPunct="1">
        <a:lnSpc>
          <a:spcPct val="100000"/>
        </a:lnSpc>
        <a:spcBef>
          <a:spcPts val="454"/>
        </a:spcBef>
        <a:buFont typeface="Arial" panose="020B0604020202020204" pitchFamily="34" charset="0"/>
        <a:buChar char="›"/>
        <a:defRPr sz="1452" kern="1200">
          <a:solidFill>
            <a:schemeClr val="tx1"/>
          </a:solidFill>
          <a:latin typeface="+mn-lt"/>
          <a:ea typeface="+mn-ea"/>
          <a:cs typeface="+mn-cs"/>
        </a:defRPr>
      </a:lvl3pPr>
      <a:lvl4pPr marL="1452342" indent="-207477" algn="l" defTabSz="829909" rtl="0" eaLnBrk="1" latinLnBrk="0" hangingPunct="1">
        <a:lnSpc>
          <a:spcPct val="100000"/>
        </a:lnSpc>
        <a:spcBef>
          <a:spcPts val="454"/>
        </a:spcBef>
        <a:buFont typeface="Arial" panose="020B0604020202020204" pitchFamily="34" charset="0"/>
        <a:buChar char="›"/>
        <a:defRPr sz="1271" kern="1200">
          <a:solidFill>
            <a:schemeClr val="tx1"/>
          </a:solidFill>
          <a:latin typeface="+mn-lt"/>
          <a:ea typeface="+mn-ea"/>
          <a:cs typeface="+mn-cs"/>
        </a:defRPr>
      </a:lvl4pPr>
      <a:lvl5pPr marL="1867296" indent="-207477" algn="l" defTabSz="829909" rtl="0" eaLnBrk="1" latinLnBrk="0" hangingPunct="1">
        <a:lnSpc>
          <a:spcPct val="100000"/>
        </a:lnSpc>
        <a:spcBef>
          <a:spcPts val="454"/>
        </a:spcBef>
        <a:buFont typeface="Arial" panose="020B0604020202020204" pitchFamily="34" charset="0"/>
        <a:buChar char="›"/>
        <a:defRPr sz="1271" kern="1200">
          <a:solidFill>
            <a:schemeClr val="tx1"/>
          </a:solidFill>
          <a:latin typeface="+mn-lt"/>
          <a:ea typeface="+mn-ea"/>
          <a:cs typeface="+mn-cs"/>
        </a:defRPr>
      </a:lvl5pPr>
      <a:lvl6pPr marL="2282251" indent="-207477" algn="l" defTabSz="829909" rtl="0" eaLnBrk="1" latinLnBrk="0" hangingPunct="1">
        <a:lnSpc>
          <a:spcPct val="90000"/>
        </a:lnSpc>
        <a:spcBef>
          <a:spcPts val="454"/>
        </a:spcBef>
        <a:buFont typeface="Arial" panose="020B0604020202020204" pitchFamily="34" charset="0"/>
        <a:buChar char="•"/>
        <a:defRPr sz="1634" kern="1200">
          <a:solidFill>
            <a:schemeClr val="tx1"/>
          </a:solidFill>
          <a:latin typeface="+mn-lt"/>
          <a:ea typeface="+mn-ea"/>
          <a:cs typeface="+mn-cs"/>
        </a:defRPr>
      </a:lvl6pPr>
      <a:lvl7pPr marL="2697206" indent="-207477" algn="l" defTabSz="829909" rtl="0" eaLnBrk="1" latinLnBrk="0" hangingPunct="1">
        <a:lnSpc>
          <a:spcPct val="90000"/>
        </a:lnSpc>
        <a:spcBef>
          <a:spcPts val="454"/>
        </a:spcBef>
        <a:buFont typeface="Arial" panose="020B0604020202020204" pitchFamily="34" charset="0"/>
        <a:buChar char="•"/>
        <a:defRPr sz="1634" kern="1200">
          <a:solidFill>
            <a:schemeClr val="tx1"/>
          </a:solidFill>
          <a:latin typeface="+mn-lt"/>
          <a:ea typeface="+mn-ea"/>
          <a:cs typeface="+mn-cs"/>
        </a:defRPr>
      </a:lvl7pPr>
      <a:lvl8pPr marL="3112160" indent="-207477" algn="l" defTabSz="829909" rtl="0" eaLnBrk="1" latinLnBrk="0" hangingPunct="1">
        <a:lnSpc>
          <a:spcPct val="90000"/>
        </a:lnSpc>
        <a:spcBef>
          <a:spcPts val="454"/>
        </a:spcBef>
        <a:buFont typeface="Arial" panose="020B0604020202020204" pitchFamily="34" charset="0"/>
        <a:buChar char="•"/>
        <a:defRPr sz="1634" kern="1200">
          <a:solidFill>
            <a:schemeClr val="tx1"/>
          </a:solidFill>
          <a:latin typeface="+mn-lt"/>
          <a:ea typeface="+mn-ea"/>
          <a:cs typeface="+mn-cs"/>
        </a:defRPr>
      </a:lvl8pPr>
      <a:lvl9pPr marL="3527115" indent="-207477" algn="l" defTabSz="829909" rtl="0" eaLnBrk="1" latinLnBrk="0" hangingPunct="1">
        <a:lnSpc>
          <a:spcPct val="90000"/>
        </a:lnSpc>
        <a:spcBef>
          <a:spcPts val="454"/>
        </a:spcBef>
        <a:buFont typeface="Arial" panose="020B0604020202020204" pitchFamily="34" charset="0"/>
        <a:buChar char="•"/>
        <a:defRPr sz="1634" kern="1200">
          <a:solidFill>
            <a:schemeClr val="tx1"/>
          </a:solidFill>
          <a:latin typeface="+mn-lt"/>
          <a:ea typeface="+mn-ea"/>
          <a:cs typeface="+mn-cs"/>
        </a:defRPr>
      </a:lvl9pPr>
    </p:bodyStyle>
    <p:otherStyle>
      <a:defPPr>
        <a:defRPr lang="fr-FR"/>
      </a:defPPr>
      <a:lvl1pPr marL="0" algn="l" defTabSz="829909" rtl="0" eaLnBrk="1" latinLnBrk="0" hangingPunct="1">
        <a:defRPr sz="1634" kern="1200">
          <a:solidFill>
            <a:schemeClr val="tx1"/>
          </a:solidFill>
          <a:latin typeface="+mn-lt"/>
          <a:ea typeface="+mn-ea"/>
          <a:cs typeface="+mn-cs"/>
        </a:defRPr>
      </a:lvl1pPr>
      <a:lvl2pPr marL="414955" algn="l" defTabSz="829909" rtl="0" eaLnBrk="1" latinLnBrk="0" hangingPunct="1">
        <a:defRPr sz="1634" kern="1200">
          <a:solidFill>
            <a:schemeClr val="tx1"/>
          </a:solidFill>
          <a:latin typeface="+mn-lt"/>
          <a:ea typeface="+mn-ea"/>
          <a:cs typeface="+mn-cs"/>
        </a:defRPr>
      </a:lvl2pPr>
      <a:lvl3pPr marL="829909" algn="l" defTabSz="829909" rtl="0" eaLnBrk="1" latinLnBrk="0" hangingPunct="1">
        <a:defRPr sz="1634" kern="1200">
          <a:solidFill>
            <a:schemeClr val="tx1"/>
          </a:solidFill>
          <a:latin typeface="+mn-lt"/>
          <a:ea typeface="+mn-ea"/>
          <a:cs typeface="+mn-cs"/>
        </a:defRPr>
      </a:lvl3pPr>
      <a:lvl4pPr marL="1244864" algn="l" defTabSz="829909" rtl="0" eaLnBrk="1" latinLnBrk="0" hangingPunct="1">
        <a:defRPr sz="1634" kern="1200">
          <a:solidFill>
            <a:schemeClr val="tx1"/>
          </a:solidFill>
          <a:latin typeface="+mn-lt"/>
          <a:ea typeface="+mn-ea"/>
          <a:cs typeface="+mn-cs"/>
        </a:defRPr>
      </a:lvl4pPr>
      <a:lvl5pPr marL="1659819" algn="l" defTabSz="829909" rtl="0" eaLnBrk="1" latinLnBrk="0" hangingPunct="1">
        <a:defRPr sz="1634" kern="1200">
          <a:solidFill>
            <a:schemeClr val="tx1"/>
          </a:solidFill>
          <a:latin typeface="+mn-lt"/>
          <a:ea typeface="+mn-ea"/>
          <a:cs typeface="+mn-cs"/>
        </a:defRPr>
      </a:lvl5pPr>
      <a:lvl6pPr marL="2074774" algn="l" defTabSz="829909" rtl="0" eaLnBrk="1" latinLnBrk="0" hangingPunct="1">
        <a:defRPr sz="1634" kern="1200">
          <a:solidFill>
            <a:schemeClr val="tx1"/>
          </a:solidFill>
          <a:latin typeface="+mn-lt"/>
          <a:ea typeface="+mn-ea"/>
          <a:cs typeface="+mn-cs"/>
        </a:defRPr>
      </a:lvl6pPr>
      <a:lvl7pPr marL="2489728" algn="l" defTabSz="829909" rtl="0" eaLnBrk="1" latinLnBrk="0" hangingPunct="1">
        <a:defRPr sz="1634" kern="1200">
          <a:solidFill>
            <a:schemeClr val="tx1"/>
          </a:solidFill>
          <a:latin typeface="+mn-lt"/>
          <a:ea typeface="+mn-ea"/>
          <a:cs typeface="+mn-cs"/>
        </a:defRPr>
      </a:lvl7pPr>
      <a:lvl8pPr marL="2904683" algn="l" defTabSz="829909" rtl="0" eaLnBrk="1" latinLnBrk="0" hangingPunct="1">
        <a:defRPr sz="1634" kern="1200">
          <a:solidFill>
            <a:schemeClr val="tx1"/>
          </a:solidFill>
          <a:latin typeface="+mn-lt"/>
          <a:ea typeface="+mn-ea"/>
          <a:cs typeface="+mn-cs"/>
        </a:defRPr>
      </a:lvl8pPr>
      <a:lvl9pPr marL="3319638" algn="l" defTabSz="829909" rtl="0" eaLnBrk="1" latinLnBrk="0" hangingPunct="1">
        <a:defRPr sz="1634"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83">
          <p15:clr>
            <a:srgbClr val="F26B43"/>
          </p15:clr>
        </p15:guide>
        <p15:guide id="2" pos="6145">
          <p15:clr>
            <a:srgbClr val="F26B43"/>
          </p15:clr>
        </p15:guide>
      </p15:sldGuideLst>
    </p:ext>
  </p:extLst>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73000">
              <a:schemeClr val="accent5"/>
            </a:gs>
            <a:gs pos="73000">
              <a:schemeClr val="bg1"/>
            </a:gs>
          </a:gsLst>
          <a:lin ang="16200000" scaled="1"/>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AF4C8FA-56B0-48FA-93C5-A425C21218ED}"/>
              </a:ext>
            </a:extLst>
          </p:cNvPr>
          <p:cNvSpPr>
            <a:spLocks noGrp="1"/>
          </p:cNvSpPr>
          <p:nvPr>
            <p:ph type="title"/>
          </p:nvPr>
        </p:nvSpPr>
        <p:spPr>
          <a:xfrm>
            <a:off x="1055691" y="746437"/>
            <a:ext cx="10080620" cy="720000"/>
          </a:xfrm>
          <a:prstGeom prst="rect">
            <a:avLst/>
          </a:prstGeom>
        </p:spPr>
        <p:txBody>
          <a:bodyPr vert="horz" lIns="0" tIns="0" rIns="0" bIns="0" rtlCol="0" anchor="t">
            <a:normAutofit/>
          </a:bodyPr>
          <a:lstStyle/>
          <a:p>
            <a:r>
              <a:rPr lang="fr-FR" noProof="0"/>
              <a:t>Modifiez le style du titre</a:t>
            </a:r>
          </a:p>
        </p:txBody>
      </p:sp>
      <p:sp>
        <p:nvSpPr>
          <p:cNvPr id="3" name="Text Placeholder 2">
            <a:extLst>
              <a:ext uri="{FF2B5EF4-FFF2-40B4-BE49-F238E27FC236}">
                <a16:creationId xmlns:a16="http://schemas.microsoft.com/office/drawing/2014/main" id="{0A5547C8-EB54-4437-8C90-B962041E16D8}"/>
              </a:ext>
            </a:extLst>
          </p:cNvPr>
          <p:cNvSpPr>
            <a:spLocks noGrp="1"/>
          </p:cNvSpPr>
          <p:nvPr>
            <p:ph type="body" idx="1"/>
          </p:nvPr>
        </p:nvSpPr>
        <p:spPr>
          <a:xfrm>
            <a:off x="1055691" y="1825625"/>
            <a:ext cx="10080620" cy="4351338"/>
          </a:xfrm>
          <a:prstGeom prst="rect">
            <a:avLst/>
          </a:prstGeom>
        </p:spPr>
        <p:txBody>
          <a:bodyPr vert="horz" lIns="0" tIns="0" rIns="0" bIns="0" rtlCol="0">
            <a:noAutofit/>
          </a:bodyPr>
          <a:lstStyle/>
          <a:p>
            <a:pPr lvl="0"/>
            <a:r>
              <a:rPr lang="fr-FR" noProof="0"/>
              <a:t>Click to </a:t>
            </a:r>
            <a:r>
              <a:rPr lang="fr-FR" noProof="0" err="1"/>
              <a:t>edit</a:t>
            </a:r>
            <a:r>
              <a:rPr lang="fr-FR" noProof="0"/>
              <a:t> Master </a:t>
            </a:r>
            <a:r>
              <a:rPr lang="fr-FR" noProof="0" err="1"/>
              <a:t>text</a:t>
            </a:r>
            <a:r>
              <a:rPr lang="fr-FR" noProof="0"/>
              <a:t> styles</a:t>
            </a:r>
          </a:p>
          <a:p>
            <a:pPr lvl="1"/>
            <a:r>
              <a:rPr lang="fr-FR" noProof="0"/>
              <a:t>Second </a:t>
            </a:r>
            <a:r>
              <a:rPr lang="fr-FR" noProof="0" err="1"/>
              <a:t>level</a:t>
            </a:r>
            <a:endParaRPr lang="fr-FR" noProof="0"/>
          </a:p>
          <a:p>
            <a:pPr lvl="2"/>
            <a:r>
              <a:rPr lang="fr-FR" noProof="0" err="1"/>
              <a:t>Thirdlevel</a:t>
            </a:r>
            <a:endParaRPr lang="fr-FR" noProof="0"/>
          </a:p>
          <a:p>
            <a:pPr lvl="3"/>
            <a:r>
              <a:rPr lang="fr-FR" noProof="0" err="1"/>
              <a:t>Fourthlevel</a:t>
            </a:r>
            <a:endParaRPr lang="fr-FR" noProof="0"/>
          </a:p>
          <a:p>
            <a:pPr lvl="4"/>
            <a:r>
              <a:rPr lang="fr-FR" noProof="0" err="1"/>
              <a:t>Fifthlevel</a:t>
            </a:r>
            <a:endParaRPr lang="fr-FR" noProof="0"/>
          </a:p>
        </p:txBody>
      </p:sp>
    </p:spTree>
    <p:extLst>
      <p:ext uri="{BB962C8B-B14F-4D97-AF65-F5344CB8AC3E}">
        <p14:creationId xmlns:p14="http://schemas.microsoft.com/office/powerpoint/2010/main" val="1734812739"/>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829909" rtl="0" eaLnBrk="1" latinLnBrk="0" hangingPunct="1">
        <a:lnSpc>
          <a:spcPct val="100000"/>
        </a:lnSpc>
        <a:spcBef>
          <a:spcPct val="0"/>
        </a:spcBef>
        <a:buNone/>
        <a:defRPr sz="2178" b="1" kern="1200">
          <a:solidFill>
            <a:schemeClr val="tx1"/>
          </a:solidFill>
          <a:latin typeface="+mj-lt"/>
          <a:ea typeface="+mj-ea"/>
          <a:cs typeface="+mj-cs"/>
        </a:defRPr>
      </a:lvl1pPr>
    </p:titleStyle>
    <p:bodyStyle>
      <a:lvl1pPr marL="207477" indent="-207477" algn="l" defTabSz="829909" rtl="0" eaLnBrk="1" latinLnBrk="0" hangingPunct="1">
        <a:lnSpc>
          <a:spcPct val="100000"/>
        </a:lnSpc>
        <a:spcBef>
          <a:spcPts val="908"/>
        </a:spcBef>
        <a:buClr>
          <a:schemeClr val="accent1"/>
        </a:buClr>
        <a:buFont typeface="Arial" panose="020B0604020202020204" pitchFamily="34" charset="0"/>
        <a:buChar char="›"/>
        <a:defRPr sz="1815" kern="1200">
          <a:solidFill>
            <a:schemeClr val="tx1"/>
          </a:solidFill>
          <a:latin typeface="+mn-lt"/>
          <a:ea typeface="+mn-ea"/>
          <a:cs typeface="+mn-cs"/>
        </a:defRPr>
      </a:lvl1pPr>
      <a:lvl2pPr marL="622432" indent="-207477" algn="l" defTabSz="829909" rtl="0" eaLnBrk="1" latinLnBrk="0" hangingPunct="1">
        <a:lnSpc>
          <a:spcPct val="100000"/>
        </a:lnSpc>
        <a:spcBef>
          <a:spcPts val="454"/>
        </a:spcBef>
        <a:buFont typeface="Arial" panose="020B0604020202020204" pitchFamily="34" charset="0"/>
        <a:buChar char="›"/>
        <a:defRPr sz="1634" kern="1200">
          <a:solidFill>
            <a:schemeClr val="tx1"/>
          </a:solidFill>
          <a:latin typeface="+mn-lt"/>
          <a:ea typeface="+mn-ea"/>
          <a:cs typeface="+mn-cs"/>
        </a:defRPr>
      </a:lvl2pPr>
      <a:lvl3pPr marL="1037387" indent="-207477" algn="l" defTabSz="829909" rtl="0" eaLnBrk="1" latinLnBrk="0" hangingPunct="1">
        <a:lnSpc>
          <a:spcPct val="100000"/>
        </a:lnSpc>
        <a:spcBef>
          <a:spcPts val="454"/>
        </a:spcBef>
        <a:buFont typeface="Arial" panose="020B0604020202020204" pitchFamily="34" charset="0"/>
        <a:buChar char="›"/>
        <a:defRPr sz="1452" kern="1200">
          <a:solidFill>
            <a:schemeClr val="tx1"/>
          </a:solidFill>
          <a:latin typeface="+mn-lt"/>
          <a:ea typeface="+mn-ea"/>
          <a:cs typeface="+mn-cs"/>
        </a:defRPr>
      </a:lvl3pPr>
      <a:lvl4pPr marL="1452342" indent="-207477" algn="l" defTabSz="829909" rtl="0" eaLnBrk="1" latinLnBrk="0" hangingPunct="1">
        <a:lnSpc>
          <a:spcPct val="100000"/>
        </a:lnSpc>
        <a:spcBef>
          <a:spcPts val="454"/>
        </a:spcBef>
        <a:buFont typeface="Arial" panose="020B0604020202020204" pitchFamily="34" charset="0"/>
        <a:buChar char="›"/>
        <a:defRPr sz="1271" kern="1200">
          <a:solidFill>
            <a:schemeClr val="tx1"/>
          </a:solidFill>
          <a:latin typeface="+mn-lt"/>
          <a:ea typeface="+mn-ea"/>
          <a:cs typeface="+mn-cs"/>
        </a:defRPr>
      </a:lvl4pPr>
      <a:lvl5pPr marL="1867296" indent="-207477" algn="l" defTabSz="829909" rtl="0" eaLnBrk="1" latinLnBrk="0" hangingPunct="1">
        <a:lnSpc>
          <a:spcPct val="100000"/>
        </a:lnSpc>
        <a:spcBef>
          <a:spcPts val="454"/>
        </a:spcBef>
        <a:buFont typeface="Arial" panose="020B0604020202020204" pitchFamily="34" charset="0"/>
        <a:buChar char="›"/>
        <a:defRPr sz="1271" kern="1200">
          <a:solidFill>
            <a:schemeClr val="tx1"/>
          </a:solidFill>
          <a:latin typeface="+mn-lt"/>
          <a:ea typeface="+mn-ea"/>
          <a:cs typeface="+mn-cs"/>
        </a:defRPr>
      </a:lvl5pPr>
      <a:lvl6pPr marL="2282251" indent="-207477" algn="l" defTabSz="829909" rtl="0" eaLnBrk="1" latinLnBrk="0" hangingPunct="1">
        <a:lnSpc>
          <a:spcPct val="90000"/>
        </a:lnSpc>
        <a:spcBef>
          <a:spcPts val="454"/>
        </a:spcBef>
        <a:buFont typeface="Arial" panose="020B0604020202020204" pitchFamily="34" charset="0"/>
        <a:buChar char="•"/>
        <a:defRPr sz="1634" kern="1200">
          <a:solidFill>
            <a:schemeClr val="tx1"/>
          </a:solidFill>
          <a:latin typeface="+mn-lt"/>
          <a:ea typeface="+mn-ea"/>
          <a:cs typeface="+mn-cs"/>
        </a:defRPr>
      </a:lvl6pPr>
      <a:lvl7pPr marL="2697206" indent="-207477" algn="l" defTabSz="829909" rtl="0" eaLnBrk="1" latinLnBrk="0" hangingPunct="1">
        <a:lnSpc>
          <a:spcPct val="90000"/>
        </a:lnSpc>
        <a:spcBef>
          <a:spcPts val="454"/>
        </a:spcBef>
        <a:buFont typeface="Arial" panose="020B0604020202020204" pitchFamily="34" charset="0"/>
        <a:buChar char="•"/>
        <a:defRPr sz="1634" kern="1200">
          <a:solidFill>
            <a:schemeClr val="tx1"/>
          </a:solidFill>
          <a:latin typeface="+mn-lt"/>
          <a:ea typeface="+mn-ea"/>
          <a:cs typeface="+mn-cs"/>
        </a:defRPr>
      </a:lvl7pPr>
      <a:lvl8pPr marL="3112160" indent="-207477" algn="l" defTabSz="829909" rtl="0" eaLnBrk="1" latinLnBrk="0" hangingPunct="1">
        <a:lnSpc>
          <a:spcPct val="90000"/>
        </a:lnSpc>
        <a:spcBef>
          <a:spcPts val="454"/>
        </a:spcBef>
        <a:buFont typeface="Arial" panose="020B0604020202020204" pitchFamily="34" charset="0"/>
        <a:buChar char="•"/>
        <a:defRPr sz="1634" kern="1200">
          <a:solidFill>
            <a:schemeClr val="tx1"/>
          </a:solidFill>
          <a:latin typeface="+mn-lt"/>
          <a:ea typeface="+mn-ea"/>
          <a:cs typeface="+mn-cs"/>
        </a:defRPr>
      </a:lvl8pPr>
      <a:lvl9pPr marL="3527115" indent="-207477" algn="l" defTabSz="829909" rtl="0" eaLnBrk="1" latinLnBrk="0" hangingPunct="1">
        <a:lnSpc>
          <a:spcPct val="90000"/>
        </a:lnSpc>
        <a:spcBef>
          <a:spcPts val="454"/>
        </a:spcBef>
        <a:buFont typeface="Arial" panose="020B0604020202020204" pitchFamily="34" charset="0"/>
        <a:buChar char="•"/>
        <a:defRPr sz="1634" kern="1200">
          <a:solidFill>
            <a:schemeClr val="tx1"/>
          </a:solidFill>
          <a:latin typeface="+mn-lt"/>
          <a:ea typeface="+mn-ea"/>
          <a:cs typeface="+mn-cs"/>
        </a:defRPr>
      </a:lvl9pPr>
    </p:bodyStyle>
    <p:otherStyle>
      <a:defPPr>
        <a:defRPr lang="fr-FR"/>
      </a:defPPr>
      <a:lvl1pPr marL="0" algn="l" defTabSz="829909" rtl="0" eaLnBrk="1" latinLnBrk="0" hangingPunct="1">
        <a:defRPr sz="1634" kern="1200">
          <a:solidFill>
            <a:schemeClr val="tx1"/>
          </a:solidFill>
          <a:latin typeface="+mn-lt"/>
          <a:ea typeface="+mn-ea"/>
          <a:cs typeface="+mn-cs"/>
        </a:defRPr>
      </a:lvl1pPr>
      <a:lvl2pPr marL="414955" algn="l" defTabSz="829909" rtl="0" eaLnBrk="1" latinLnBrk="0" hangingPunct="1">
        <a:defRPr sz="1634" kern="1200">
          <a:solidFill>
            <a:schemeClr val="tx1"/>
          </a:solidFill>
          <a:latin typeface="+mn-lt"/>
          <a:ea typeface="+mn-ea"/>
          <a:cs typeface="+mn-cs"/>
        </a:defRPr>
      </a:lvl2pPr>
      <a:lvl3pPr marL="829909" algn="l" defTabSz="829909" rtl="0" eaLnBrk="1" latinLnBrk="0" hangingPunct="1">
        <a:defRPr sz="1634" kern="1200">
          <a:solidFill>
            <a:schemeClr val="tx1"/>
          </a:solidFill>
          <a:latin typeface="+mn-lt"/>
          <a:ea typeface="+mn-ea"/>
          <a:cs typeface="+mn-cs"/>
        </a:defRPr>
      </a:lvl3pPr>
      <a:lvl4pPr marL="1244864" algn="l" defTabSz="829909" rtl="0" eaLnBrk="1" latinLnBrk="0" hangingPunct="1">
        <a:defRPr sz="1634" kern="1200">
          <a:solidFill>
            <a:schemeClr val="tx1"/>
          </a:solidFill>
          <a:latin typeface="+mn-lt"/>
          <a:ea typeface="+mn-ea"/>
          <a:cs typeface="+mn-cs"/>
        </a:defRPr>
      </a:lvl4pPr>
      <a:lvl5pPr marL="1659819" algn="l" defTabSz="829909" rtl="0" eaLnBrk="1" latinLnBrk="0" hangingPunct="1">
        <a:defRPr sz="1634" kern="1200">
          <a:solidFill>
            <a:schemeClr val="tx1"/>
          </a:solidFill>
          <a:latin typeface="+mn-lt"/>
          <a:ea typeface="+mn-ea"/>
          <a:cs typeface="+mn-cs"/>
        </a:defRPr>
      </a:lvl5pPr>
      <a:lvl6pPr marL="2074774" algn="l" defTabSz="829909" rtl="0" eaLnBrk="1" latinLnBrk="0" hangingPunct="1">
        <a:defRPr sz="1634" kern="1200">
          <a:solidFill>
            <a:schemeClr val="tx1"/>
          </a:solidFill>
          <a:latin typeface="+mn-lt"/>
          <a:ea typeface="+mn-ea"/>
          <a:cs typeface="+mn-cs"/>
        </a:defRPr>
      </a:lvl6pPr>
      <a:lvl7pPr marL="2489728" algn="l" defTabSz="829909" rtl="0" eaLnBrk="1" latinLnBrk="0" hangingPunct="1">
        <a:defRPr sz="1634" kern="1200">
          <a:solidFill>
            <a:schemeClr val="tx1"/>
          </a:solidFill>
          <a:latin typeface="+mn-lt"/>
          <a:ea typeface="+mn-ea"/>
          <a:cs typeface="+mn-cs"/>
        </a:defRPr>
      </a:lvl7pPr>
      <a:lvl8pPr marL="2904683" algn="l" defTabSz="829909" rtl="0" eaLnBrk="1" latinLnBrk="0" hangingPunct="1">
        <a:defRPr sz="1634" kern="1200">
          <a:solidFill>
            <a:schemeClr val="tx1"/>
          </a:solidFill>
          <a:latin typeface="+mn-lt"/>
          <a:ea typeface="+mn-ea"/>
          <a:cs typeface="+mn-cs"/>
        </a:defRPr>
      </a:lvl8pPr>
      <a:lvl9pPr marL="3319638" algn="l" defTabSz="829909" rtl="0" eaLnBrk="1" latinLnBrk="0" hangingPunct="1">
        <a:defRPr sz="1634"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83">
          <p15:clr>
            <a:srgbClr val="F26B43"/>
          </p15:clr>
        </p15:guide>
        <p15:guide id="2" pos="6145">
          <p15:clr>
            <a:srgbClr val="F26B43"/>
          </p15:clr>
        </p15:guide>
      </p15:sldGuideLst>
    </p:ext>
  </p:extLst>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73000">
              <a:schemeClr val="accent5"/>
            </a:gs>
            <a:gs pos="73000">
              <a:schemeClr val="bg1"/>
            </a:gs>
          </a:gsLst>
          <a:lin ang="16200000" scaled="1"/>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AF4C8FA-56B0-48FA-93C5-A425C21218ED}"/>
              </a:ext>
            </a:extLst>
          </p:cNvPr>
          <p:cNvSpPr>
            <a:spLocks noGrp="1"/>
          </p:cNvSpPr>
          <p:nvPr>
            <p:ph type="title"/>
          </p:nvPr>
        </p:nvSpPr>
        <p:spPr>
          <a:xfrm>
            <a:off x="1055691" y="746437"/>
            <a:ext cx="10080620" cy="720000"/>
          </a:xfrm>
          <a:prstGeom prst="rect">
            <a:avLst/>
          </a:prstGeom>
        </p:spPr>
        <p:txBody>
          <a:bodyPr vert="horz" lIns="0" tIns="0" rIns="0" bIns="0" rtlCol="0" anchor="t">
            <a:normAutofit/>
          </a:bodyPr>
          <a:lstStyle/>
          <a:p>
            <a:r>
              <a:rPr lang="fr-FR" noProof="0"/>
              <a:t>Modifiez le style du titre</a:t>
            </a:r>
          </a:p>
        </p:txBody>
      </p:sp>
      <p:sp>
        <p:nvSpPr>
          <p:cNvPr id="3" name="Text Placeholder 2">
            <a:extLst>
              <a:ext uri="{FF2B5EF4-FFF2-40B4-BE49-F238E27FC236}">
                <a16:creationId xmlns:a16="http://schemas.microsoft.com/office/drawing/2014/main" id="{0A5547C8-EB54-4437-8C90-B962041E16D8}"/>
              </a:ext>
            </a:extLst>
          </p:cNvPr>
          <p:cNvSpPr>
            <a:spLocks noGrp="1"/>
          </p:cNvSpPr>
          <p:nvPr>
            <p:ph type="body" idx="1"/>
          </p:nvPr>
        </p:nvSpPr>
        <p:spPr>
          <a:xfrm>
            <a:off x="1055691" y="1825625"/>
            <a:ext cx="10080620" cy="4351338"/>
          </a:xfrm>
          <a:prstGeom prst="rect">
            <a:avLst/>
          </a:prstGeom>
        </p:spPr>
        <p:txBody>
          <a:bodyPr vert="horz" lIns="0" tIns="0" rIns="0" bIns="0" rtlCol="0">
            <a:noAutofit/>
          </a:bodyPr>
          <a:lstStyle/>
          <a:p>
            <a:pPr lvl="0"/>
            <a:r>
              <a:rPr lang="fr-FR" noProof="0"/>
              <a:t>Cliquez pour modifier les styles du texte du masque</a:t>
            </a:r>
          </a:p>
          <a:p>
            <a:pPr lvl="1"/>
            <a:r>
              <a:rPr lang="fr-FR" noProof="0"/>
              <a:t>Deuxième niveau</a:t>
            </a:r>
          </a:p>
          <a:p>
            <a:pPr lvl="2"/>
            <a:r>
              <a:rPr lang="fr-FR" noProof="0"/>
              <a:t>Troisième niveau</a:t>
            </a:r>
          </a:p>
          <a:p>
            <a:pPr lvl="3"/>
            <a:r>
              <a:rPr lang="fr-FR" noProof="0"/>
              <a:t>Quatrième niveau</a:t>
            </a:r>
          </a:p>
          <a:p>
            <a:pPr lvl="4"/>
            <a:r>
              <a:rPr lang="fr-FR" noProof="0"/>
              <a:t>Cinquième niveau</a:t>
            </a:r>
          </a:p>
        </p:txBody>
      </p:sp>
    </p:spTree>
    <p:extLst>
      <p:ext uri="{BB962C8B-B14F-4D97-AF65-F5344CB8AC3E}">
        <p14:creationId xmlns:p14="http://schemas.microsoft.com/office/powerpoint/2010/main" val="3649210832"/>
      </p:ext>
    </p:extLst>
  </p:cSld>
  <p:clrMap bg1="lt1" tx1="dk1" bg2="lt2" tx2="dk2" accent1="accent1" accent2="accent2" accent3="accent3" accent4="accent4" accent5="accent5" accent6="accent6" hlink="hlink" folHlink="folHlink"/>
  <p:sldLayoutIdLst>
    <p:sldLayoutId id="2147483718" r:id="rId1"/>
    <p:sldLayoutId id="2147483719" r:id="rId2"/>
    <p:sldLayoutId id="2147483720" r:id="rId3"/>
    <p:sldLayoutId id="2147483721" r:id="rId4"/>
    <p:sldLayoutId id="2147483722" r:id="rId5"/>
    <p:sldLayoutId id="2147483723" r:id="rId6"/>
    <p:sldLayoutId id="2147483724" r:id="rId7"/>
    <p:sldLayoutId id="2147483725" r:id="rId8"/>
    <p:sldLayoutId id="2147483726" r:id="rId9"/>
    <p:sldLayoutId id="2147483727" r:id="rId10"/>
    <p:sldLayoutId id="2147483728"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829909" rtl="0" eaLnBrk="1" latinLnBrk="0" hangingPunct="1">
        <a:lnSpc>
          <a:spcPct val="100000"/>
        </a:lnSpc>
        <a:spcBef>
          <a:spcPct val="0"/>
        </a:spcBef>
        <a:buNone/>
        <a:defRPr sz="2178" b="1" kern="1200">
          <a:solidFill>
            <a:schemeClr val="tx1"/>
          </a:solidFill>
          <a:latin typeface="+mj-lt"/>
          <a:ea typeface="+mj-ea"/>
          <a:cs typeface="+mj-cs"/>
        </a:defRPr>
      </a:lvl1pPr>
    </p:titleStyle>
    <p:bodyStyle>
      <a:lvl1pPr marL="207477" indent="-207477" algn="l" defTabSz="829909" rtl="0" eaLnBrk="1" latinLnBrk="0" hangingPunct="1">
        <a:lnSpc>
          <a:spcPct val="100000"/>
        </a:lnSpc>
        <a:spcBef>
          <a:spcPts val="908"/>
        </a:spcBef>
        <a:buClr>
          <a:schemeClr val="accent1"/>
        </a:buClr>
        <a:buFont typeface="Arial" panose="020B0604020202020204" pitchFamily="34" charset="0"/>
        <a:buChar char="›"/>
        <a:defRPr sz="1815" kern="1200">
          <a:solidFill>
            <a:schemeClr val="tx1"/>
          </a:solidFill>
          <a:latin typeface="+mn-lt"/>
          <a:ea typeface="+mn-ea"/>
          <a:cs typeface="+mn-cs"/>
        </a:defRPr>
      </a:lvl1pPr>
      <a:lvl2pPr marL="622432" indent="-207477" algn="l" defTabSz="829909" rtl="0" eaLnBrk="1" latinLnBrk="0" hangingPunct="1">
        <a:lnSpc>
          <a:spcPct val="100000"/>
        </a:lnSpc>
        <a:spcBef>
          <a:spcPts val="454"/>
        </a:spcBef>
        <a:buFont typeface="Arial" panose="020B0604020202020204" pitchFamily="34" charset="0"/>
        <a:buChar char="›"/>
        <a:defRPr sz="1634" kern="1200">
          <a:solidFill>
            <a:schemeClr val="tx1"/>
          </a:solidFill>
          <a:latin typeface="+mn-lt"/>
          <a:ea typeface="+mn-ea"/>
          <a:cs typeface="+mn-cs"/>
        </a:defRPr>
      </a:lvl2pPr>
      <a:lvl3pPr marL="1037387" indent="-207477" algn="l" defTabSz="829909" rtl="0" eaLnBrk="1" latinLnBrk="0" hangingPunct="1">
        <a:lnSpc>
          <a:spcPct val="100000"/>
        </a:lnSpc>
        <a:spcBef>
          <a:spcPts val="454"/>
        </a:spcBef>
        <a:buFont typeface="Arial" panose="020B0604020202020204" pitchFamily="34" charset="0"/>
        <a:buChar char="›"/>
        <a:defRPr sz="1452" kern="1200">
          <a:solidFill>
            <a:schemeClr val="tx1"/>
          </a:solidFill>
          <a:latin typeface="+mn-lt"/>
          <a:ea typeface="+mn-ea"/>
          <a:cs typeface="+mn-cs"/>
        </a:defRPr>
      </a:lvl3pPr>
      <a:lvl4pPr marL="1452342" indent="-207477" algn="l" defTabSz="829909" rtl="0" eaLnBrk="1" latinLnBrk="0" hangingPunct="1">
        <a:lnSpc>
          <a:spcPct val="100000"/>
        </a:lnSpc>
        <a:spcBef>
          <a:spcPts val="454"/>
        </a:spcBef>
        <a:buFont typeface="Arial" panose="020B0604020202020204" pitchFamily="34" charset="0"/>
        <a:buChar char="›"/>
        <a:defRPr sz="1271" kern="1200">
          <a:solidFill>
            <a:schemeClr val="tx1"/>
          </a:solidFill>
          <a:latin typeface="+mn-lt"/>
          <a:ea typeface="+mn-ea"/>
          <a:cs typeface="+mn-cs"/>
        </a:defRPr>
      </a:lvl4pPr>
      <a:lvl5pPr marL="1867296" indent="-207477" algn="l" defTabSz="829909" rtl="0" eaLnBrk="1" latinLnBrk="0" hangingPunct="1">
        <a:lnSpc>
          <a:spcPct val="100000"/>
        </a:lnSpc>
        <a:spcBef>
          <a:spcPts val="454"/>
        </a:spcBef>
        <a:buFont typeface="Arial" panose="020B0604020202020204" pitchFamily="34" charset="0"/>
        <a:buChar char="›"/>
        <a:defRPr sz="1271" kern="1200">
          <a:solidFill>
            <a:schemeClr val="tx1"/>
          </a:solidFill>
          <a:latin typeface="+mn-lt"/>
          <a:ea typeface="+mn-ea"/>
          <a:cs typeface="+mn-cs"/>
        </a:defRPr>
      </a:lvl5pPr>
      <a:lvl6pPr marL="2282251" indent="-207477" algn="l" defTabSz="829909" rtl="0" eaLnBrk="1" latinLnBrk="0" hangingPunct="1">
        <a:lnSpc>
          <a:spcPct val="90000"/>
        </a:lnSpc>
        <a:spcBef>
          <a:spcPts val="454"/>
        </a:spcBef>
        <a:buFont typeface="Arial" panose="020B0604020202020204" pitchFamily="34" charset="0"/>
        <a:buChar char="•"/>
        <a:defRPr sz="1634" kern="1200">
          <a:solidFill>
            <a:schemeClr val="tx1"/>
          </a:solidFill>
          <a:latin typeface="+mn-lt"/>
          <a:ea typeface="+mn-ea"/>
          <a:cs typeface="+mn-cs"/>
        </a:defRPr>
      </a:lvl6pPr>
      <a:lvl7pPr marL="2697206" indent="-207477" algn="l" defTabSz="829909" rtl="0" eaLnBrk="1" latinLnBrk="0" hangingPunct="1">
        <a:lnSpc>
          <a:spcPct val="90000"/>
        </a:lnSpc>
        <a:spcBef>
          <a:spcPts val="454"/>
        </a:spcBef>
        <a:buFont typeface="Arial" panose="020B0604020202020204" pitchFamily="34" charset="0"/>
        <a:buChar char="•"/>
        <a:defRPr sz="1634" kern="1200">
          <a:solidFill>
            <a:schemeClr val="tx1"/>
          </a:solidFill>
          <a:latin typeface="+mn-lt"/>
          <a:ea typeface="+mn-ea"/>
          <a:cs typeface="+mn-cs"/>
        </a:defRPr>
      </a:lvl7pPr>
      <a:lvl8pPr marL="3112160" indent="-207477" algn="l" defTabSz="829909" rtl="0" eaLnBrk="1" latinLnBrk="0" hangingPunct="1">
        <a:lnSpc>
          <a:spcPct val="90000"/>
        </a:lnSpc>
        <a:spcBef>
          <a:spcPts val="454"/>
        </a:spcBef>
        <a:buFont typeface="Arial" panose="020B0604020202020204" pitchFamily="34" charset="0"/>
        <a:buChar char="•"/>
        <a:defRPr sz="1634" kern="1200">
          <a:solidFill>
            <a:schemeClr val="tx1"/>
          </a:solidFill>
          <a:latin typeface="+mn-lt"/>
          <a:ea typeface="+mn-ea"/>
          <a:cs typeface="+mn-cs"/>
        </a:defRPr>
      </a:lvl8pPr>
      <a:lvl9pPr marL="3527115" indent="-207477" algn="l" defTabSz="829909" rtl="0" eaLnBrk="1" latinLnBrk="0" hangingPunct="1">
        <a:lnSpc>
          <a:spcPct val="90000"/>
        </a:lnSpc>
        <a:spcBef>
          <a:spcPts val="454"/>
        </a:spcBef>
        <a:buFont typeface="Arial" panose="020B0604020202020204" pitchFamily="34" charset="0"/>
        <a:buChar char="•"/>
        <a:defRPr sz="1634" kern="1200">
          <a:solidFill>
            <a:schemeClr val="tx1"/>
          </a:solidFill>
          <a:latin typeface="+mn-lt"/>
          <a:ea typeface="+mn-ea"/>
          <a:cs typeface="+mn-cs"/>
        </a:defRPr>
      </a:lvl9pPr>
    </p:bodyStyle>
    <p:otherStyle>
      <a:defPPr>
        <a:defRPr lang="fr-FR"/>
      </a:defPPr>
      <a:lvl1pPr marL="0" algn="l" defTabSz="829909" rtl="0" eaLnBrk="1" latinLnBrk="0" hangingPunct="1">
        <a:defRPr sz="1634" kern="1200">
          <a:solidFill>
            <a:schemeClr val="tx1"/>
          </a:solidFill>
          <a:latin typeface="+mn-lt"/>
          <a:ea typeface="+mn-ea"/>
          <a:cs typeface="+mn-cs"/>
        </a:defRPr>
      </a:lvl1pPr>
      <a:lvl2pPr marL="414955" algn="l" defTabSz="829909" rtl="0" eaLnBrk="1" latinLnBrk="0" hangingPunct="1">
        <a:defRPr sz="1634" kern="1200">
          <a:solidFill>
            <a:schemeClr val="tx1"/>
          </a:solidFill>
          <a:latin typeface="+mn-lt"/>
          <a:ea typeface="+mn-ea"/>
          <a:cs typeface="+mn-cs"/>
        </a:defRPr>
      </a:lvl2pPr>
      <a:lvl3pPr marL="829909" algn="l" defTabSz="829909" rtl="0" eaLnBrk="1" latinLnBrk="0" hangingPunct="1">
        <a:defRPr sz="1634" kern="1200">
          <a:solidFill>
            <a:schemeClr val="tx1"/>
          </a:solidFill>
          <a:latin typeface="+mn-lt"/>
          <a:ea typeface="+mn-ea"/>
          <a:cs typeface="+mn-cs"/>
        </a:defRPr>
      </a:lvl3pPr>
      <a:lvl4pPr marL="1244864" algn="l" defTabSz="829909" rtl="0" eaLnBrk="1" latinLnBrk="0" hangingPunct="1">
        <a:defRPr sz="1634" kern="1200">
          <a:solidFill>
            <a:schemeClr val="tx1"/>
          </a:solidFill>
          <a:latin typeface="+mn-lt"/>
          <a:ea typeface="+mn-ea"/>
          <a:cs typeface="+mn-cs"/>
        </a:defRPr>
      </a:lvl4pPr>
      <a:lvl5pPr marL="1659819" algn="l" defTabSz="829909" rtl="0" eaLnBrk="1" latinLnBrk="0" hangingPunct="1">
        <a:defRPr sz="1634" kern="1200">
          <a:solidFill>
            <a:schemeClr val="tx1"/>
          </a:solidFill>
          <a:latin typeface="+mn-lt"/>
          <a:ea typeface="+mn-ea"/>
          <a:cs typeface="+mn-cs"/>
        </a:defRPr>
      </a:lvl5pPr>
      <a:lvl6pPr marL="2074774" algn="l" defTabSz="829909" rtl="0" eaLnBrk="1" latinLnBrk="0" hangingPunct="1">
        <a:defRPr sz="1634" kern="1200">
          <a:solidFill>
            <a:schemeClr val="tx1"/>
          </a:solidFill>
          <a:latin typeface="+mn-lt"/>
          <a:ea typeface="+mn-ea"/>
          <a:cs typeface="+mn-cs"/>
        </a:defRPr>
      </a:lvl6pPr>
      <a:lvl7pPr marL="2489728" algn="l" defTabSz="829909" rtl="0" eaLnBrk="1" latinLnBrk="0" hangingPunct="1">
        <a:defRPr sz="1634" kern="1200">
          <a:solidFill>
            <a:schemeClr val="tx1"/>
          </a:solidFill>
          <a:latin typeface="+mn-lt"/>
          <a:ea typeface="+mn-ea"/>
          <a:cs typeface="+mn-cs"/>
        </a:defRPr>
      </a:lvl7pPr>
      <a:lvl8pPr marL="2904683" algn="l" defTabSz="829909" rtl="0" eaLnBrk="1" latinLnBrk="0" hangingPunct="1">
        <a:defRPr sz="1634" kern="1200">
          <a:solidFill>
            <a:schemeClr val="tx1"/>
          </a:solidFill>
          <a:latin typeface="+mn-lt"/>
          <a:ea typeface="+mn-ea"/>
          <a:cs typeface="+mn-cs"/>
        </a:defRPr>
      </a:lvl8pPr>
      <a:lvl9pPr marL="3319638" algn="l" defTabSz="829909" rtl="0" eaLnBrk="1" latinLnBrk="0" hangingPunct="1">
        <a:defRPr sz="1634"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83">
          <p15:clr>
            <a:srgbClr val="F26B43"/>
          </p15:clr>
        </p15:guide>
        <p15:guide id="2" pos="6145">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1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9.xml.rels><?xml version="1.0" encoding="UTF-8" standalone="yes"?>
<Relationships xmlns="http://schemas.openxmlformats.org/package/2006/relationships"><Relationship Id="rId3" Type="http://schemas.openxmlformats.org/officeDocument/2006/relationships/image" Target="../media/image44.png"/><Relationship Id="rId7" Type="http://schemas.openxmlformats.org/officeDocument/2006/relationships/image" Target="../media/image49.png"/><Relationship Id="rId2" Type="http://schemas.openxmlformats.org/officeDocument/2006/relationships/image" Target="../media/image43.png"/><Relationship Id="rId1" Type="http://schemas.openxmlformats.org/officeDocument/2006/relationships/slideLayout" Target="../slideLayouts/slideLayout2.xml"/><Relationship Id="rId6" Type="http://schemas.openxmlformats.org/officeDocument/2006/relationships/image" Target="../media/image48.png"/><Relationship Id="rId5" Type="http://schemas.openxmlformats.org/officeDocument/2006/relationships/image" Target="../media/image47.png"/><Relationship Id="rId4" Type="http://schemas.openxmlformats.org/officeDocument/2006/relationships/image" Target="../media/image4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0.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6.png"/><Relationship Id="rId1" Type="http://schemas.openxmlformats.org/officeDocument/2006/relationships/slideLayout" Target="../slideLayouts/slideLayout2.xml"/><Relationship Id="rId5" Type="http://schemas.openxmlformats.org/officeDocument/2006/relationships/image" Target="../media/image53.png"/><Relationship Id="rId4" Type="http://schemas.openxmlformats.org/officeDocument/2006/relationships/image" Target="../media/image52.png"/></Relationships>
</file>

<file path=ppt/slides/_rels/slide21.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1.png"/><Relationship Id="rId1" Type="http://schemas.openxmlformats.org/officeDocument/2006/relationships/slideLayout" Target="../slideLayouts/slideLayout2.xml"/><Relationship Id="rId5" Type="http://schemas.openxmlformats.org/officeDocument/2006/relationships/image" Target="../media/image53.png"/><Relationship Id="rId4" Type="http://schemas.openxmlformats.org/officeDocument/2006/relationships/image" Target="../media/image52.png"/></Relationships>
</file>

<file path=ppt/slides/_rels/slide22.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2.xml"/><Relationship Id="rId4" Type="http://schemas.openxmlformats.org/officeDocument/2006/relationships/image" Target="../media/image61.png"/></Relationships>
</file>

<file path=ppt/slides/_rels/slide25.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58.png"/><Relationship Id="rId1" Type="http://schemas.openxmlformats.org/officeDocument/2006/relationships/slideLayout" Target="../slideLayouts/slideLayout2.xml"/><Relationship Id="rId5" Type="http://schemas.openxmlformats.org/officeDocument/2006/relationships/image" Target="../media/image65.png"/><Relationship Id="rId4" Type="http://schemas.openxmlformats.org/officeDocument/2006/relationships/image" Target="../media/image6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www.ressources-actuarielles.net/EXT/ISFA/fp-isfa.nsf/0/0b9df464e9543283c1256f130067b2f9/$FILE/syntheseBE.pdf" TargetMode="External"/><Relationship Id="rId2" Type="http://schemas.openxmlformats.org/officeDocument/2006/relationships/hyperlink" Target="http://www.ressources-actuarielles.net/C1256F13006585B2/0/0B9DF464E9543283C1256F130067B2F9/$FILE/Copules.pdf?OpenElement&amp;fbclid=IwAR0acI5qZsZ6pxa7oAVQwQ-Reg7wt5hhCoSficqxGGz7_hvKP0Kc71jCj9g"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C7406B9-32AE-0EC4-7972-A499A2B347ED}"/>
              </a:ext>
            </a:extLst>
          </p:cNvPr>
          <p:cNvSpPr/>
          <p:nvPr/>
        </p:nvSpPr>
        <p:spPr>
          <a:xfrm>
            <a:off x="0" y="0"/>
            <a:ext cx="12192000"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Title 1">
            <a:extLst>
              <a:ext uri="{FF2B5EF4-FFF2-40B4-BE49-F238E27FC236}">
                <a16:creationId xmlns:a16="http://schemas.microsoft.com/office/drawing/2014/main" id="{24C91F9B-C659-D06D-4C80-78F2E1B5B292}"/>
              </a:ext>
            </a:extLst>
          </p:cNvPr>
          <p:cNvSpPr>
            <a:spLocks noGrp="1"/>
          </p:cNvSpPr>
          <p:nvPr>
            <p:ph type="ctrTitle"/>
          </p:nvPr>
        </p:nvSpPr>
        <p:spPr>
          <a:xfrm>
            <a:off x="1844510" y="1122363"/>
            <a:ext cx="8355291" cy="2387600"/>
          </a:xfrm>
        </p:spPr>
        <p:txBody>
          <a:bodyPr>
            <a:normAutofit/>
          </a:bodyPr>
          <a:lstStyle/>
          <a:p>
            <a:r>
              <a:rPr lang="en-US" sz="5400" dirty="0" err="1"/>
              <a:t>Copules</a:t>
            </a:r>
            <a:r>
              <a:rPr lang="en-US" sz="5400" dirty="0"/>
              <a:t> ARCHIMEDIENNES</a:t>
            </a:r>
          </a:p>
        </p:txBody>
      </p:sp>
      <p:sp>
        <p:nvSpPr>
          <p:cNvPr id="13" name="Subtitle 2">
            <a:extLst>
              <a:ext uri="{FF2B5EF4-FFF2-40B4-BE49-F238E27FC236}">
                <a16:creationId xmlns:a16="http://schemas.microsoft.com/office/drawing/2014/main" id="{F6CB29F9-ECA5-DA5F-268E-CE0EE59AFF89}"/>
              </a:ext>
            </a:extLst>
          </p:cNvPr>
          <p:cNvSpPr>
            <a:spLocks noGrp="1"/>
          </p:cNvSpPr>
          <p:nvPr>
            <p:ph type="subTitle" idx="1"/>
          </p:nvPr>
        </p:nvSpPr>
        <p:spPr>
          <a:xfrm>
            <a:off x="1450155" y="4079875"/>
            <a:ext cx="9144000" cy="1655762"/>
          </a:xfrm>
        </p:spPr>
        <p:txBody>
          <a:bodyPr/>
          <a:lstStyle/>
          <a:p>
            <a:r>
              <a:rPr lang="en-US" dirty="0" err="1"/>
              <a:t>Projet</a:t>
            </a:r>
            <a:r>
              <a:rPr lang="en-US" dirty="0"/>
              <a:t> ERM</a:t>
            </a:r>
          </a:p>
          <a:p>
            <a:endParaRPr lang="en-US" dirty="0"/>
          </a:p>
          <a:p>
            <a:r>
              <a:rPr lang="en-US" dirty="0" err="1"/>
              <a:t>Siméon</a:t>
            </a:r>
            <a:r>
              <a:rPr lang="en-US" dirty="0"/>
              <a:t> DELYON MANIABLE</a:t>
            </a:r>
          </a:p>
          <a:p>
            <a:r>
              <a:rPr lang="en-US" dirty="0"/>
              <a:t>Clément LAGARDE</a:t>
            </a:r>
          </a:p>
          <a:p>
            <a:r>
              <a:rPr lang="en-US" dirty="0"/>
              <a:t>Gabriel LAHERRERE</a:t>
            </a:r>
          </a:p>
        </p:txBody>
      </p:sp>
    </p:spTree>
    <p:extLst>
      <p:ext uri="{BB962C8B-B14F-4D97-AF65-F5344CB8AC3E}">
        <p14:creationId xmlns:p14="http://schemas.microsoft.com/office/powerpoint/2010/main" val="27541740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48EEE31-ED2D-2209-A789-142B4754D9FE}"/>
              </a:ext>
            </a:extLst>
          </p:cNvPr>
          <p:cNvSpPr>
            <a:spLocks noGrp="1"/>
          </p:cNvSpPr>
          <p:nvPr>
            <p:ph type="title"/>
          </p:nvPr>
        </p:nvSpPr>
        <p:spPr/>
        <p:txBody>
          <a:bodyPr/>
          <a:lstStyle/>
          <a:p>
            <a:r>
              <a:rPr lang="fr-FR" sz="2400" dirty="0"/>
              <a:t>Copules archimédiennes classiques</a:t>
            </a:r>
            <a:endParaRPr lang="fr-FR" dirty="0"/>
          </a:p>
        </p:txBody>
      </p:sp>
      <p:sp>
        <p:nvSpPr>
          <p:cNvPr id="3" name="Rectangle 2">
            <a:extLst>
              <a:ext uri="{FF2B5EF4-FFF2-40B4-BE49-F238E27FC236}">
                <a16:creationId xmlns:a16="http://schemas.microsoft.com/office/drawing/2014/main" id="{2F2449EB-83BD-A886-6602-535E0D509F68}"/>
              </a:ext>
            </a:extLst>
          </p:cNvPr>
          <p:cNvSpPr/>
          <p:nvPr/>
        </p:nvSpPr>
        <p:spPr>
          <a:xfrm>
            <a:off x="10466962" y="243191"/>
            <a:ext cx="1725038" cy="75875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 name="Rectangle 3">
            <a:extLst>
              <a:ext uri="{FF2B5EF4-FFF2-40B4-BE49-F238E27FC236}">
                <a16:creationId xmlns:a16="http://schemas.microsoft.com/office/drawing/2014/main" id="{8DC17986-3BBD-4201-D4D2-AA3EEF38A7FD}"/>
              </a:ext>
            </a:extLst>
          </p:cNvPr>
          <p:cNvSpPr/>
          <p:nvPr/>
        </p:nvSpPr>
        <p:spPr>
          <a:xfrm>
            <a:off x="10466962" y="439213"/>
            <a:ext cx="1725038" cy="75875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ZoneTexte 4">
            <a:extLst>
              <a:ext uri="{FF2B5EF4-FFF2-40B4-BE49-F238E27FC236}">
                <a16:creationId xmlns:a16="http://schemas.microsoft.com/office/drawing/2014/main" id="{5310AA68-AA09-2EA8-95C6-40CA6C1F2181}"/>
              </a:ext>
            </a:extLst>
          </p:cNvPr>
          <p:cNvSpPr txBox="1"/>
          <p:nvPr/>
        </p:nvSpPr>
        <p:spPr>
          <a:xfrm>
            <a:off x="980388" y="2243579"/>
            <a:ext cx="10548593" cy="184666"/>
          </a:xfrm>
          <a:prstGeom prst="rect">
            <a:avLst/>
          </a:prstGeom>
          <a:noFill/>
        </p:spPr>
        <p:txBody>
          <a:bodyPr wrap="square" lIns="0" tIns="0" rIns="0" bIns="0" rtlCol="0">
            <a:spAutoFit/>
          </a:bodyPr>
          <a:lstStyle/>
          <a:p>
            <a:pPr algn="l"/>
            <a:endParaRPr lang="fr-FR" sz="1200" b="0" i="0" dirty="0">
              <a:solidFill>
                <a:srgbClr val="374151"/>
              </a:solidFill>
              <a:effectLst/>
              <a:latin typeface="Söhne"/>
            </a:endParaRPr>
          </a:p>
        </p:txBody>
      </p:sp>
      <p:pic>
        <p:nvPicPr>
          <p:cNvPr id="7" name="Image 6" descr="Une image contenant noir, obscurité&#10;&#10;Description générée automatiquement">
            <a:extLst>
              <a:ext uri="{FF2B5EF4-FFF2-40B4-BE49-F238E27FC236}">
                <a16:creationId xmlns:a16="http://schemas.microsoft.com/office/drawing/2014/main" id="{A2DC715B-2B41-7C62-5B0F-94466961AF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06856" y="2737562"/>
            <a:ext cx="6029562" cy="1855249"/>
          </a:xfrm>
          <a:prstGeom prst="rect">
            <a:avLst/>
          </a:prstGeom>
        </p:spPr>
      </p:pic>
      <p:pic>
        <p:nvPicPr>
          <p:cNvPr id="9" name="Image 8">
            <a:extLst>
              <a:ext uri="{FF2B5EF4-FFF2-40B4-BE49-F238E27FC236}">
                <a16:creationId xmlns:a16="http://schemas.microsoft.com/office/drawing/2014/main" id="{9C003255-E794-7338-4B2D-FE4200C7293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95196" y="5171041"/>
            <a:ext cx="2490238" cy="632878"/>
          </a:xfrm>
          <a:prstGeom prst="rect">
            <a:avLst/>
          </a:prstGeom>
        </p:spPr>
      </p:pic>
      <mc:AlternateContent xmlns:mc="http://schemas.openxmlformats.org/markup-compatibility/2006" xmlns:a14="http://schemas.microsoft.com/office/drawing/2010/main">
        <mc:Choice Requires="a14">
          <p:sp>
            <p:nvSpPr>
              <p:cNvPr id="11" name="ZoneTexte 10">
                <a:extLst>
                  <a:ext uri="{FF2B5EF4-FFF2-40B4-BE49-F238E27FC236}">
                    <a16:creationId xmlns:a16="http://schemas.microsoft.com/office/drawing/2014/main" id="{2E9EA0FE-BC12-39B0-FA56-C6F5A45881EB}"/>
                  </a:ext>
                </a:extLst>
              </p:cNvPr>
              <p:cNvSpPr txBox="1"/>
              <p:nvPr/>
            </p:nvSpPr>
            <p:spPr>
              <a:xfrm>
                <a:off x="2906856" y="5349991"/>
                <a:ext cx="10473290" cy="329449"/>
              </a:xfrm>
              <a:prstGeom prst="rect">
                <a:avLst/>
              </a:prstGeom>
              <a:noFill/>
            </p:spPr>
            <p:txBody>
              <a:bodyPr wrap="square" lIns="0" tIns="0" rIns="0" bIns="0" rtlCol="0">
                <a:spAutoFit/>
              </a:bodyPr>
              <a:lstStyle/>
              <a:p>
                <a:pPr algn="l"/>
                <a:r>
                  <a:rPr lang="fr-FR" sz="1600" dirty="0"/>
                  <a:t> Avec                                                       la fonction de Debye avec </a:t>
                </a:r>
                <a14:m>
                  <m:oMath xmlns:m="http://schemas.openxmlformats.org/officeDocument/2006/math">
                    <m:r>
                      <m:rPr>
                        <m:sty m:val="p"/>
                      </m:rPr>
                      <a:rPr lang="fr-FR" sz="1600" b="0" i="0" smtClean="0">
                        <a:latin typeface="Cambria Math" panose="02040503050406030204" pitchFamily="18" charset="0"/>
                      </a:rPr>
                      <m:t>R</m:t>
                    </m:r>
                    <m:r>
                      <m:rPr>
                        <m:sty m:val="p"/>
                      </m:rPr>
                      <a:rPr lang="el-GR" sz="1600" b="0" i="1" baseline="-25000" smtClean="0">
                        <a:latin typeface="Cambria Math" panose="02040503050406030204" pitchFamily="18" charset="0"/>
                      </a:rPr>
                      <m:t>α</m:t>
                    </m:r>
                    <m:r>
                      <a:rPr lang="fr-FR" sz="1600" i="1" smtClean="0">
                        <a:latin typeface="Cambria Math" panose="02040503050406030204" pitchFamily="18" charset="0"/>
                      </a:rPr>
                      <m:t>=</m:t>
                    </m:r>
                    <m:f>
                      <m:fPr>
                        <m:ctrlPr>
                          <a:rPr lang="en-US" sz="1600" i="1" smtClean="0">
                            <a:latin typeface="Cambria Math" panose="02040503050406030204" pitchFamily="18" charset="0"/>
                          </a:rPr>
                        </m:ctrlPr>
                      </m:fPr>
                      <m:num>
                        <m:r>
                          <a:rPr lang="fr-FR" sz="1600" b="0" i="1" smtClean="0">
                            <a:latin typeface="Cambria Math" panose="02040503050406030204" pitchFamily="18" charset="0"/>
                            <a:ea typeface="Cambria Math" panose="02040503050406030204" pitchFamily="18" charset="0"/>
                          </a:rPr>
                          <m:t>𝛼</m:t>
                        </m:r>
                        <m:r>
                          <a:rPr lang="fr-FR" sz="1600" b="0" i="1" baseline="30000" smtClean="0">
                            <a:latin typeface="Cambria Math" panose="02040503050406030204" pitchFamily="18" charset="0"/>
                          </a:rPr>
                          <m:t>𝑘</m:t>
                        </m:r>
                      </m:num>
                      <m:den>
                        <m:r>
                          <a:rPr lang="fr-FR" sz="1600" b="0" i="1" smtClean="0">
                            <a:latin typeface="Cambria Math" panose="02040503050406030204" pitchFamily="18" charset="0"/>
                          </a:rPr>
                          <m:t>𝑒</m:t>
                        </m:r>
                        <m:r>
                          <a:rPr lang="fr-FR" sz="1600" b="0" i="1" baseline="30000" smtClean="0">
                            <a:latin typeface="Cambria Math" panose="02040503050406030204" pitchFamily="18" charset="0"/>
                            <a:ea typeface="Cambria Math" panose="02040503050406030204" pitchFamily="18" charset="0"/>
                          </a:rPr>
                          <m:t>𝛼</m:t>
                        </m:r>
                        <m:r>
                          <a:rPr lang="fr-FR" sz="1600" b="0" i="1" smtClean="0">
                            <a:latin typeface="Cambria Math" panose="02040503050406030204" pitchFamily="18" charset="0"/>
                          </a:rPr>
                          <m:t>−1</m:t>
                        </m:r>
                      </m:den>
                    </m:f>
                  </m:oMath>
                </a14:m>
                <a:endParaRPr lang="fr-FR" sz="1600" dirty="0"/>
              </a:p>
            </p:txBody>
          </p:sp>
        </mc:Choice>
        <mc:Fallback xmlns="">
          <p:sp>
            <p:nvSpPr>
              <p:cNvPr id="11" name="ZoneTexte 10">
                <a:extLst>
                  <a:ext uri="{FF2B5EF4-FFF2-40B4-BE49-F238E27FC236}">
                    <a16:creationId xmlns:a16="http://schemas.microsoft.com/office/drawing/2014/main" id="{2E9EA0FE-BC12-39B0-FA56-C6F5A45881EB}"/>
                  </a:ext>
                </a:extLst>
              </p:cNvPr>
              <p:cNvSpPr txBox="1">
                <a:spLocks noRot="1" noChangeAspect="1" noMove="1" noResize="1" noEditPoints="1" noAdjustHandles="1" noChangeArrowheads="1" noChangeShapeType="1" noTextEdit="1"/>
              </p:cNvSpPr>
              <p:nvPr/>
            </p:nvSpPr>
            <p:spPr>
              <a:xfrm>
                <a:off x="2906856" y="5349991"/>
                <a:ext cx="10473290" cy="329449"/>
              </a:xfrm>
              <a:prstGeom prst="rect">
                <a:avLst/>
              </a:prstGeom>
              <a:blipFill>
                <a:blip r:embed="rId4"/>
                <a:stretch>
                  <a:fillRect l="-698" t="-12963" b="-20370"/>
                </a:stretch>
              </a:blipFill>
            </p:spPr>
            <p:txBody>
              <a:bodyPr/>
              <a:lstStyle/>
              <a:p>
                <a:r>
                  <a:rPr lang="fr-FR">
                    <a:noFill/>
                  </a:rPr>
                  <a:t> </a:t>
                </a:r>
              </a:p>
            </p:txBody>
          </p:sp>
        </mc:Fallback>
      </mc:AlternateContent>
    </p:spTree>
    <p:extLst>
      <p:ext uri="{BB962C8B-B14F-4D97-AF65-F5344CB8AC3E}">
        <p14:creationId xmlns:p14="http://schemas.microsoft.com/office/powerpoint/2010/main" val="34407310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Espace réservé du texte 22">
            <a:extLst>
              <a:ext uri="{FF2B5EF4-FFF2-40B4-BE49-F238E27FC236}">
                <a16:creationId xmlns:a16="http://schemas.microsoft.com/office/drawing/2014/main" id="{791FB055-000A-0D4D-8A4D-9ACC07168550}"/>
              </a:ext>
            </a:extLst>
          </p:cNvPr>
          <p:cNvSpPr>
            <a:spLocks noGrp="1"/>
          </p:cNvSpPr>
          <p:nvPr>
            <p:ph type="body" sz="quarter" idx="10"/>
          </p:nvPr>
        </p:nvSpPr>
        <p:spPr>
          <a:xfrm>
            <a:off x="574427" y="2016734"/>
            <a:ext cx="4320000" cy="4646978"/>
          </a:xfrm>
        </p:spPr>
        <p:txBody>
          <a:bodyPr/>
          <a:lstStyle/>
          <a:p>
            <a:pPr marL="400050" indent="-400050">
              <a:buFont typeface="+mj-lt"/>
              <a:buAutoNum type="romanUcPeriod"/>
            </a:pPr>
            <a:r>
              <a:rPr lang="fr-FR" sz="2000" dirty="0">
                <a:solidFill>
                  <a:schemeClr val="bg2">
                    <a:lumMod val="50000"/>
                  </a:schemeClr>
                </a:solidFill>
              </a:rPr>
              <a:t>Copules ARCHIMEDIENNES</a:t>
            </a:r>
          </a:p>
          <a:p>
            <a:pPr marL="706400" lvl="1" indent="-342900">
              <a:spcBef>
                <a:spcPts val="0"/>
              </a:spcBef>
              <a:buFont typeface="Wingdings" panose="05000000000000000000" pitchFamily="2" charset="2"/>
              <a:buChar char="v"/>
            </a:pPr>
            <a:r>
              <a:rPr lang="fr-FR" dirty="0">
                <a:solidFill>
                  <a:schemeClr val="bg2">
                    <a:lumMod val="50000"/>
                  </a:schemeClr>
                </a:solidFill>
              </a:rPr>
              <a:t>Introduction (page 3)</a:t>
            </a:r>
          </a:p>
          <a:p>
            <a:pPr marL="706400" lvl="1" indent="-342900">
              <a:spcBef>
                <a:spcPts val="0"/>
              </a:spcBef>
              <a:buFont typeface="Wingdings" panose="05000000000000000000" pitchFamily="2" charset="2"/>
              <a:buChar char="v"/>
            </a:pPr>
            <a:r>
              <a:rPr lang="fr-FR" dirty="0">
                <a:solidFill>
                  <a:schemeClr val="bg2">
                    <a:lumMod val="50000"/>
                  </a:schemeClr>
                </a:solidFill>
              </a:rPr>
              <a:t>Définition et propriétés (page 4)</a:t>
            </a:r>
          </a:p>
          <a:p>
            <a:pPr marL="706400" lvl="1" indent="-342900">
              <a:spcBef>
                <a:spcPts val="0"/>
              </a:spcBef>
              <a:buFont typeface="Wingdings" panose="05000000000000000000" pitchFamily="2" charset="2"/>
              <a:buChar char="v"/>
            </a:pPr>
            <a:r>
              <a:rPr lang="fr-FR" dirty="0">
                <a:solidFill>
                  <a:schemeClr val="bg2">
                    <a:lumMod val="50000"/>
                  </a:schemeClr>
                </a:solidFill>
              </a:rPr>
              <a:t>Exemple de copules archimédiennes (page 9)</a:t>
            </a:r>
          </a:p>
          <a:p>
            <a:pPr marL="400050" indent="-400050">
              <a:spcBef>
                <a:spcPts val="1200"/>
              </a:spcBef>
              <a:buFont typeface="+mj-lt"/>
              <a:buAutoNum type="romanUcPeriod"/>
            </a:pPr>
            <a:r>
              <a:rPr lang="fr-FR" sz="2000" dirty="0"/>
              <a:t>Techniques d’estimation</a:t>
            </a:r>
          </a:p>
          <a:p>
            <a:pPr marL="706400" lvl="1" indent="-342900">
              <a:spcBef>
                <a:spcPts val="0"/>
              </a:spcBef>
              <a:buFont typeface="Wingdings" panose="05000000000000000000" pitchFamily="2" charset="2"/>
              <a:buChar char="v"/>
            </a:pPr>
            <a:r>
              <a:rPr lang="fr-FR" dirty="0"/>
              <a:t>Simulation des copules (page 12)</a:t>
            </a:r>
          </a:p>
          <a:p>
            <a:pPr marL="706400" lvl="1" indent="-342900">
              <a:spcBef>
                <a:spcPts val="0"/>
              </a:spcBef>
              <a:buFont typeface="Wingdings" panose="05000000000000000000" pitchFamily="2" charset="2"/>
              <a:buChar char="v"/>
            </a:pPr>
            <a:r>
              <a:rPr lang="fr-FR" dirty="0"/>
              <a:t>Estimation de copules (page 14)</a:t>
            </a:r>
          </a:p>
          <a:p>
            <a:pPr marL="706400" lvl="1" indent="-342900">
              <a:spcBef>
                <a:spcPts val="0"/>
              </a:spcBef>
              <a:buFont typeface="Wingdings" panose="05000000000000000000" pitchFamily="2" charset="2"/>
              <a:buChar char="v"/>
            </a:pPr>
            <a:r>
              <a:rPr lang="fr-FR" dirty="0"/>
              <a:t>Critère de sélection de la meilleur copule (page 17)</a:t>
            </a:r>
          </a:p>
          <a:p>
            <a:pPr marL="400050" indent="-400050">
              <a:spcBef>
                <a:spcPts val="1200"/>
              </a:spcBef>
              <a:buFont typeface="+mj-lt"/>
              <a:buAutoNum type="romanUcPeriod"/>
            </a:pPr>
            <a:r>
              <a:rPr lang="fr-FR" sz="2000" dirty="0">
                <a:solidFill>
                  <a:schemeClr val="bg2">
                    <a:lumMod val="50000"/>
                  </a:schemeClr>
                </a:solidFill>
              </a:rPr>
              <a:t>Cas pratiques</a:t>
            </a:r>
          </a:p>
          <a:p>
            <a:pPr marL="706400" lvl="1" indent="-342900">
              <a:spcBef>
                <a:spcPts val="0"/>
              </a:spcBef>
              <a:buFont typeface="Wingdings" panose="05000000000000000000" pitchFamily="2" charset="2"/>
              <a:buChar char="v"/>
            </a:pPr>
            <a:r>
              <a:rPr lang="fr-FR" dirty="0">
                <a:solidFill>
                  <a:schemeClr val="bg2">
                    <a:lumMod val="50000"/>
                  </a:schemeClr>
                </a:solidFill>
              </a:rPr>
              <a:t>Exemples (page 19)</a:t>
            </a:r>
          </a:p>
          <a:p>
            <a:pPr marL="706400" lvl="1" indent="-342900">
              <a:spcBef>
                <a:spcPts val="0"/>
              </a:spcBef>
              <a:buFont typeface="Wingdings" panose="05000000000000000000" pitchFamily="2" charset="2"/>
              <a:buChar char="v"/>
            </a:pPr>
            <a:r>
              <a:rPr lang="fr-FR" dirty="0">
                <a:solidFill>
                  <a:schemeClr val="bg2">
                    <a:lumMod val="50000"/>
                  </a:schemeClr>
                </a:solidFill>
              </a:rPr>
              <a:t>Cas pratique (page 22)</a:t>
            </a:r>
          </a:p>
          <a:p>
            <a:pPr marL="400050" indent="-400050">
              <a:spcBef>
                <a:spcPts val="1200"/>
              </a:spcBef>
              <a:buFont typeface="+mj-lt"/>
              <a:buAutoNum type="romanUcPeriod"/>
            </a:pPr>
            <a:r>
              <a:rPr lang="fr-FR" sz="2000" dirty="0">
                <a:solidFill>
                  <a:schemeClr val="bg2">
                    <a:lumMod val="50000"/>
                  </a:schemeClr>
                </a:solidFill>
              </a:rPr>
              <a:t>Annexes</a:t>
            </a:r>
          </a:p>
          <a:p>
            <a:endParaRPr lang="fr-FR" dirty="0"/>
          </a:p>
        </p:txBody>
      </p:sp>
      <p:sp>
        <p:nvSpPr>
          <p:cNvPr id="24" name="Rectangle 23">
            <a:extLst>
              <a:ext uri="{FF2B5EF4-FFF2-40B4-BE49-F238E27FC236}">
                <a16:creationId xmlns:a16="http://schemas.microsoft.com/office/drawing/2014/main" id="{5BFAD64B-7545-1D43-4774-47C42A990DF0}"/>
              </a:ext>
            </a:extLst>
          </p:cNvPr>
          <p:cNvSpPr/>
          <p:nvPr/>
        </p:nvSpPr>
        <p:spPr>
          <a:xfrm>
            <a:off x="10466962" y="243191"/>
            <a:ext cx="1725038" cy="75875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377752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48EEE31-ED2D-2209-A789-142B4754D9FE}"/>
              </a:ext>
            </a:extLst>
          </p:cNvPr>
          <p:cNvSpPr>
            <a:spLocks noGrp="1"/>
          </p:cNvSpPr>
          <p:nvPr>
            <p:ph type="title"/>
          </p:nvPr>
        </p:nvSpPr>
        <p:spPr/>
        <p:txBody>
          <a:bodyPr/>
          <a:lstStyle/>
          <a:p>
            <a:r>
              <a:rPr lang="fr-FR" sz="2400" dirty="0"/>
              <a:t>Méthode de simulation</a:t>
            </a:r>
            <a:endParaRPr lang="fr-FR" dirty="0"/>
          </a:p>
        </p:txBody>
      </p:sp>
      <p:sp>
        <p:nvSpPr>
          <p:cNvPr id="3" name="Rectangle 2">
            <a:extLst>
              <a:ext uri="{FF2B5EF4-FFF2-40B4-BE49-F238E27FC236}">
                <a16:creationId xmlns:a16="http://schemas.microsoft.com/office/drawing/2014/main" id="{2F2449EB-83BD-A886-6602-535E0D509F68}"/>
              </a:ext>
            </a:extLst>
          </p:cNvPr>
          <p:cNvSpPr/>
          <p:nvPr/>
        </p:nvSpPr>
        <p:spPr>
          <a:xfrm>
            <a:off x="10466962" y="243191"/>
            <a:ext cx="1725038" cy="75875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 name="Rectangle 3">
            <a:extLst>
              <a:ext uri="{FF2B5EF4-FFF2-40B4-BE49-F238E27FC236}">
                <a16:creationId xmlns:a16="http://schemas.microsoft.com/office/drawing/2014/main" id="{8DC17986-3BBD-4201-D4D2-AA3EEF38A7FD}"/>
              </a:ext>
            </a:extLst>
          </p:cNvPr>
          <p:cNvSpPr/>
          <p:nvPr/>
        </p:nvSpPr>
        <p:spPr>
          <a:xfrm>
            <a:off x="10466962" y="439213"/>
            <a:ext cx="1725038" cy="75875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ZoneTexte 4">
            <a:extLst>
              <a:ext uri="{FF2B5EF4-FFF2-40B4-BE49-F238E27FC236}">
                <a16:creationId xmlns:a16="http://schemas.microsoft.com/office/drawing/2014/main" id="{5310AA68-AA09-2EA8-95C6-40CA6C1F2181}"/>
              </a:ext>
            </a:extLst>
          </p:cNvPr>
          <p:cNvSpPr txBox="1"/>
          <p:nvPr/>
        </p:nvSpPr>
        <p:spPr>
          <a:xfrm>
            <a:off x="980388" y="2243579"/>
            <a:ext cx="10548593" cy="184666"/>
          </a:xfrm>
          <a:prstGeom prst="rect">
            <a:avLst/>
          </a:prstGeom>
          <a:noFill/>
        </p:spPr>
        <p:txBody>
          <a:bodyPr wrap="square" lIns="0" tIns="0" rIns="0" bIns="0" rtlCol="0">
            <a:spAutoFit/>
          </a:bodyPr>
          <a:lstStyle/>
          <a:p>
            <a:pPr algn="l"/>
            <a:endParaRPr lang="fr-FR" sz="1200" b="0" i="0" dirty="0">
              <a:solidFill>
                <a:srgbClr val="374151"/>
              </a:solidFill>
              <a:effectLst/>
              <a:latin typeface="Söhne"/>
            </a:endParaRPr>
          </a:p>
        </p:txBody>
      </p:sp>
      <p:sp>
        <p:nvSpPr>
          <p:cNvPr id="15" name="ZoneTexte 14">
            <a:extLst>
              <a:ext uri="{FF2B5EF4-FFF2-40B4-BE49-F238E27FC236}">
                <a16:creationId xmlns:a16="http://schemas.microsoft.com/office/drawing/2014/main" id="{1B44B2FA-8E9A-466E-2E76-FD88C7A33EBB}"/>
              </a:ext>
            </a:extLst>
          </p:cNvPr>
          <p:cNvSpPr txBox="1"/>
          <p:nvPr/>
        </p:nvSpPr>
        <p:spPr>
          <a:xfrm>
            <a:off x="980388" y="1989601"/>
            <a:ext cx="10155923" cy="3647152"/>
          </a:xfrm>
          <a:prstGeom prst="rect">
            <a:avLst/>
          </a:prstGeom>
          <a:noFill/>
        </p:spPr>
        <p:txBody>
          <a:bodyPr wrap="square">
            <a:spAutoFit/>
          </a:bodyPr>
          <a:lstStyle/>
          <a:p>
            <a:pPr algn="l"/>
            <a:r>
              <a:rPr lang="fr-FR" b="0" i="0" dirty="0">
                <a:solidFill>
                  <a:schemeClr val="tx1"/>
                </a:solidFill>
                <a:effectLst/>
              </a:rPr>
              <a:t>Deux situations distinctes sont envisageables :</a:t>
            </a:r>
          </a:p>
          <a:p>
            <a:pPr algn="l"/>
            <a:endParaRPr lang="fr-FR" b="0" i="0" dirty="0">
              <a:solidFill>
                <a:schemeClr val="tx1"/>
              </a:solidFill>
              <a:effectLst/>
            </a:endParaRPr>
          </a:p>
          <a:p>
            <a:pPr algn="l"/>
            <a:r>
              <a:rPr lang="fr-FR" b="0" i="0" dirty="0">
                <a:solidFill>
                  <a:schemeClr val="tx1"/>
                </a:solidFill>
                <a:effectLst/>
              </a:rPr>
              <a:t>Lorsqu'il s'agit de simuler la variable aléatoire U = (U</a:t>
            </a:r>
            <a:r>
              <a:rPr lang="fr-FR" b="0" i="0" baseline="-25000" dirty="0">
                <a:solidFill>
                  <a:schemeClr val="tx1"/>
                </a:solidFill>
                <a:effectLst/>
              </a:rPr>
              <a:t>1</a:t>
            </a:r>
            <a:r>
              <a:rPr lang="fr-FR" b="0" i="0" dirty="0">
                <a:solidFill>
                  <a:schemeClr val="tx1"/>
                </a:solidFill>
                <a:effectLst/>
              </a:rPr>
              <a:t>, ..., U</a:t>
            </a:r>
            <a:r>
              <a:rPr lang="fr-FR" b="0" i="0" baseline="-25000" dirty="0">
                <a:solidFill>
                  <a:schemeClr val="tx1"/>
                </a:solidFill>
                <a:effectLst/>
              </a:rPr>
              <a:t>n</a:t>
            </a:r>
            <a:r>
              <a:rPr lang="fr-FR" b="0" i="0" dirty="0">
                <a:solidFill>
                  <a:schemeClr val="tx1"/>
                </a:solidFill>
                <a:effectLst/>
              </a:rPr>
              <a:t>) ayant une copule C, à partir de la variable aléatoire X = (X</a:t>
            </a:r>
            <a:r>
              <a:rPr lang="fr-FR" b="0" i="0" baseline="-25000" dirty="0">
                <a:solidFill>
                  <a:schemeClr val="tx1"/>
                </a:solidFill>
                <a:effectLst/>
              </a:rPr>
              <a:t>1</a:t>
            </a:r>
            <a:r>
              <a:rPr lang="fr-FR" b="0" i="0" dirty="0">
                <a:solidFill>
                  <a:schemeClr val="tx1"/>
                </a:solidFill>
                <a:effectLst/>
              </a:rPr>
              <a:t>, ..., </a:t>
            </a:r>
            <a:r>
              <a:rPr lang="fr-FR" b="0" i="0" dirty="0" err="1">
                <a:solidFill>
                  <a:schemeClr val="tx1"/>
                </a:solidFill>
                <a:effectLst/>
              </a:rPr>
              <a:t>X</a:t>
            </a:r>
            <a:r>
              <a:rPr lang="fr-FR" b="0" i="0" baseline="-25000" dirty="0" err="1">
                <a:solidFill>
                  <a:schemeClr val="tx1"/>
                </a:solidFill>
                <a:effectLst/>
              </a:rPr>
              <a:t>n</a:t>
            </a:r>
            <a:r>
              <a:rPr lang="fr-FR" b="0" i="0" dirty="0">
                <a:solidFill>
                  <a:schemeClr val="tx1"/>
                </a:solidFill>
                <a:effectLst/>
              </a:rPr>
              <a:t>) avec une distribution F = (F</a:t>
            </a:r>
            <a:r>
              <a:rPr lang="fr-FR" b="0" i="0" baseline="-25000" dirty="0">
                <a:solidFill>
                  <a:schemeClr val="tx1"/>
                </a:solidFill>
                <a:effectLst/>
              </a:rPr>
              <a:t>1</a:t>
            </a:r>
            <a:r>
              <a:rPr lang="fr-FR" b="0" i="0" dirty="0">
                <a:solidFill>
                  <a:schemeClr val="tx1"/>
                </a:solidFill>
                <a:effectLst/>
              </a:rPr>
              <a:t>, ..., F</a:t>
            </a:r>
            <a:r>
              <a:rPr lang="fr-FR" b="0" i="0" baseline="-25000" dirty="0">
                <a:solidFill>
                  <a:schemeClr val="tx1"/>
                </a:solidFill>
                <a:effectLst/>
              </a:rPr>
              <a:t>n</a:t>
            </a:r>
            <a:r>
              <a:rPr lang="fr-FR" b="0" i="0" dirty="0">
                <a:solidFill>
                  <a:schemeClr val="tx1"/>
                </a:solidFill>
                <a:effectLst/>
              </a:rPr>
              <a:t>) : on génère des échantillons de X et on obtient U par la transformation suivante : U = (F</a:t>
            </a:r>
            <a:r>
              <a:rPr lang="fr-FR" b="0" i="0" baseline="-25000" dirty="0">
                <a:solidFill>
                  <a:schemeClr val="tx1"/>
                </a:solidFill>
                <a:effectLst/>
              </a:rPr>
              <a:t>1</a:t>
            </a:r>
            <a:r>
              <a:rPr lang="fr-FR" b="0" i="0" dirty="0">
                <a:solidFill>
                  <a:schemeClr val="tx1"/>
                </a:solidFill>
                <a:effectLst/>
              </a:rPr>
              <a:t>(X</a:t>
            </a:r>
            <a:r>
              <a:rPr lang="fr-FR" b="0" i="0" baseline="-25000" dirty="0">
                <a:solidFill>
                  <a:schemeClr val="tx1"/>
                </a:solidFill>
                <a:effectLst/>
              </a:rPr>
              <a:t>1</a:t>
            </a:r>
            <a:r>
              <a:rPr lang="fr-FR" b="0" i="0" dirty="0">
                <a:solidFill>
                  <a:schemeClr val="tx1"/>
                </a:solidFill>
                <a:effectLst/>
              </a:rPr>
              <a:t>), ..., F</a:t>
            </a:r>
            <a:r>
              <a:rPr lang="fr-FR" b="0" i="0" baseline="-25000" dirty="0">
                <a:solidFill>
                  <a:schemeClr val="tx1"/>
                </a:solidFill>
                <a:effectLst/>
              </a:rPr>
              <a:t>n</a:t>
            </a:r>
            <a:r>
              <a:rPr lang="fr-FR" b="0" i="0" dirty="0">
                <a:solidFill>
                  <a:schemeClr val="tx1"/>
                </a:solidFill>
                <a:effectLst/>
              </a:rPr>
              <a:t>(</a:t>
            </a:r>
            <a:r>
              <a:rPr lang="fr-FR" b="0" i="0" dirty="0" err="1">
                <a:solidFill>
                  <a:schemeClr val="tx1"/>
                </a:solidFill>
                <a:effectLst/>
              </a:rPr>
              <a:t>X</a:t>
            </a:r>
            <a:r>
              <a:rPr lang="fr-FR" b="0" i="0" baseline="-25000" dirty="0" err="1">
                <a:solidFill>
                  <a:schemeClr val="tx1"/>
                </a:solidFill>
                <a:effectLst/>
              </a:rPr>
              <a:t>n</a:t>
            </a:r>
            <a:r>
              <a:rPr lang="fr-FR" b="0" i="0" dirty="0">
                <a:solidFill>
                  <a:schemeClr val="tx1"/>
                </a:solidFill>
                <a:effectLst/>
              </a:rPr>
              <a:t>)).</a:t>
            </a:r>
          </a:p>
          <a:p>
            <a:pPr algn="l"/>
            <a:endParaRPr lang="fr-FR" b="0" i="0" dirty="0">
              <a:solidFill>
                <a:schemeClr val="tx1"/>
              </a:solidFill>
              <a:effectLst/>
            </a:endParaRPr>
          </a:p>
          <a:p>
            <a:pPr algn="l"/>
            <a:r>
              <a:rPr lang="fr-FR" b="0" i="0" dirty="0">
                <a:solidFill>
                  <a:schemeClr val="tx1"/>
                </a:solidFill>
                <a:effectLst/>
              </a:rPr>
              <a:t>Lorsqu'il est nécessaire de simuler la variable aléatoire X = (X</a:t>
            </a:r>
            <a:r>
              <a:rPr lang="fr-FR" b="0" i="0" baseline="-25000" dirty="0">
                <a:solidFill>
                  <a:schemeClr val="tx1"/>
                </a:solidFill>
                <a:effectLst/>
              </a:rPr>
              <a:t>1</a:t>
            </a:r>
            <a:r>
              <a:rPr lang="fr-FR" b="0" i="0" dirty="0">
                <a:solidFill>
                  <a:schemeClr val="tx1"/>
                </a:solidFill>
                <a:effectLst/>
              </a:rPr>
              <a:t>, ..., </a:t>
            </a:r>
            <a:r>
              <a:rPr lang="fr-FR" b="0" i="0" dirty="0" err="1">
                <a:solidFill>
                  <a:schemeClr val="tx1"/>
                </a:solidFill>
                <a:effectLst/>
              </a:rPr>
              <a:t>X</a:t>
            </a:r>
            <a:r>
              <a:rPr lang="fr-FR" b="0" i="0" baseline="-25000" dirty="0" err="1">
                <a:solidFill>
                  <a:schemeClr val="tx1"/>
                </a:solidFill>
                <a:effectLst/>
              </a:rPr>
              <a:t>n</a:t>
            </a:r>
            <a:r>
              <a:rPr lang="fr-FR" b="0" i="0" dirty="0">
                <a:solidFill>
                  <a:schemeClr val="tx1"/>
                </a:solidFill>
                <a:effectLst/>
              </a:rPr>
              <a:t>) avec une distribution F = (F</a:t>
            </a:r>
            <a:r>
              <a:rPr lang="fr-FR" b="0" i="0" baseline="-25000" dirty="0">
                <a:solidFill>
                  <a:schemeClr val="tx1"/>
                </a:solidFill>
                <a:effectLst/>
              </a:rPr>
              <a:t>1</a:t>
            </a:r>
            <a:r>
              <a:rPr lang="fr-FR" b="0" i="0" dirty="0">
                <a:solidFill>
                  <a:schemeClr val="tx1"/>
                </a:solidFill>
                <a:effectLst/>
              </a:rPr>
              <a:t>, ..., F</a:t>
            </a:r>
            <a:r>
              <a:rPr lang="fr-FR" b="0" i="0" baseline="-25000" dirty="0">
                <a:solidFill>
                  <a:schemeClr val="tx1"/>
                </a:solidFill>
                <a:effectLst/>
              </a:rPr>
              <a:t>n</a:t>
            </a:r>
            <a:r>
              <a:rPr lang="fr-FR" b="0" i="0" dirty="0">
                <a:solidFill>
                  <a:schemeClr val="tx1"/>
                </a:solidFill>
                <a:effectLst/>
              </a:rPr>
              <a:t>) , à partir de la variable aléatoire U = (U</a:t>
            </a:r>
            <a:r>
              <a:rPr lang="fr-FR" b="0" i="0" baseline="-25000" dirty="0">
                <a:solidFill>
                  <a:schemeClr val="tx1"/>
                </a:solidFill>
                <a:effectLst/>
              </a:rPr>
              <a:t>1</a:t>
            </a:r>
            <a:r>
              <a:rPr lang="fr-FR" b="0" i="0" dirty="0">
                <a:solidFill>
                  <a:schemeClr val="tx1"/>
                </a:solidFill>
                <a:effectLst/>
              </a:rPr>
              <a:t>, ..., U</a:t>
            </a:r>
            <a:r>
              <a:rPr lang="fr-FR" b="0" i="0" baseline="-25000" dirty="0">
                <a:solidFill>
                  <a:schemeClr val="tx1"/>
                </a:solidFill>
                <a:effectLst/>
              </a:rPr>
              <a:t>n</a:t>
            </a:r>
            <a:r>
              <a:rPr lang="fr-FR" b="0" i="0" dirty="0">
                <a:solidFill>
                  <a:schemeClr val="tx1"/>
                </a:solidFill>
                <a:effectLst/>
              </a:rPr>
              <a:t>) ayant une copule C : on génère des échantillons de U et on retrouve X par la transformation inverse : X = (F⁻¹₁(U</a:t>
            </a:r>
            <a:r>
              <a:rPr lang="fr-FR" b="0" i="0" baseline="-25000" dirty="0">
                <a:solidFill>
                  <a:schemeClr val="tx1"/>
                </a:solidFill>
                <a:effectLst/>
              </a:rPr>
              <a:t>1</a:t>
            </a:r>
            <a:r>
              <a:rPr lang="fr-FR" b="0" i="0" dirty="0">
                <a:solidFill>
                  <a:schemeClr val="tx1"/>
                </a:solidFill>
                <a:effectLst/>
              </a:rPr>
              <a:t>), ..., F⁻¹</a:t>
            </a:r>
            <a:r>
              <a:rPr lang="fr-FR" b="0" i="0" baseline="-25000" dirty="0">
                <a:solidFill>
                  <a:schemeClr val="tx1"/>
                </a:solidFill>
                <a:effectLst/>
              </a:rPr>
              <a:t>n</a:t>
            </a:r>
            <a:r>
              <a:rPr lang="fr-FR" b="0" i="0" dirty="0">
                <a:solidFill>
                  <a:schemeClr val="tx1"/>
                </a:solidFill>
                <a:effectLst/>
              </a:rPr>
              <a:t>(U</a:t>
            </a:r>
            <a:r>
              <a:rPr lang="fr-FR" b="0" i="0" baseline="-25000" dirty="0">
                <a:solidFill>
                  <a:schemeClr val="tx1"/>
                </a:solidFill>
                <a:effectLst/>
              </a:rPr>
              <a:t>2</a:t>
            </a:r>
            <a:r>
              <a:rPr lang="fr-FR" b="0" i="0" dirty="0">
                <a:solidFill>
                  <a:schemeClr val="tx1"/>
                </a:solidFill>
                <a:effectLst/>
              </a:rPr>
              <a:t>)).</a:t>
            </a:r>
          </a:p>
        </p:txBody>
      </p:sp>
    </p:spTree>
    <p:extLst>
      <p:ext uri="{BB962C8B-B14F-4D97-AF65-F5344CB8AC3E}">
        <p14:creationId xmlns:p14="http://schemas.microsoft.com/office/powerpoint/2010/main" val="9379736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48EEE31-ED2D-2209-A789-142B4754D9FE}"/>
              </a:ext>
            </a:extLst>
          </p:cNvPr>
          <p:cNvSpPr>
            <a:spLocks noGrp="1"/>
          </p:cNvSpPr>
          <p:nvPr>
            <p:ph type="title"/>
          </p:nvPr>
        </p:nvSpPr>
        <p:spPr/>
        <p:txBody>
          <a:bodyPr/>
          <a:lstStyle/>
          <a:p>
            <a:r>
              <a:rPr lang="fr-FR" sz="2400" dirty="0"/>
              <a:t>Algorithme de simulation : Cas général</a:t>
            </a:r>
            <a:endParaRPr lang="fr-FR" dirty="0"/>
          </a:p>
        </p:txBody>
      </p:sp>
      <p:sp>
        <p:nvSpPr>
          <p:cNvPr id="3" name="Rectangle 2">
            <a:extLst>
              <a:ext uri="{FF2B5EF4-FFF2-40B4-BE49-F238E27FC236}">
                <a16:creationId xmlns:a16="http://schemas.microsoft.com/office/drawing/2014/main" id="{2F2449EB-83BD-A886-6602-535E0D509F68}"/>
              </a:ext>
            </a:extLst>
          </p:cNvPr>
          <p:cNvSpPr/>
          <p:nvPr/>
        </p:nvSpPr>
        <p:spPr>
          <a:xfrm>
            <a:off x="10466962" y="243191"/>
            <a:ext cx="1725038" cy="75875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 name="Rectangle 3">
            <a:extLst>
              <a:ext uri="{FF2B5EF4-FFF2-40B4-BE49-F238E27FC236}">
                <a16:creationId xmlns:a16="http://schemas.microsoft.com/office/drawing/2014/main" id="{8DC17986-3BBD-4201-D4D2-AA3EEF38A7FD}"/>
              </a:ext>
            </a:extLst>
          </p:cNvPr>
          <p:cNvSpPr/>
          <p:nvPr/>
        </p:nvSpPr>
        <p:spPr>
          <a:xfrm>
            <a:off x="10466962" y="439213"/>
            <a:ext cx="1725038" cy="75875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ZoneTexte 4">
            <a:extLst>
              <a:ext uri="{FF2B5EF4-FFF2-40B4-BE49-F238E27FC236}">
                <a16:creationId xmlns:a16="http://schemas.microsoft.com/office/drawing/2014/main" id="{5310AA68-AA09-2EA8-95C6-40CA6C1F2181}"/>
              </a:ext>
            </a:extLst>
          </p:cNvPr>
          <p:cNvSpPr txBox="1"/>
          <p:nvPr/>
        </p:nvSpPr>
        <p:spPr>
          <a:xfrm>
            <a:off x="980388" y="2243579"/>
            <a:ext cx="10548593" cy="184666"/>
          </a:xfrm>
          <a:prstGeom prst="rect">
            <a:avLst/>
          </a:prstGeom>
          <a:noFill/>
        </p:spPr>
        <p:txBody>
          <a:bodyPr wrap="square" lIns="0" tIns="0" rIns="0" bIns="0" rtlCol="0">
            <a:spAutoFit/>
          </a:bodyPr>
          <a:lstStyle/>
          <a:p>
            <a:pPr algn="l"/>
            <a:endParaRPr lang="fr-FR" sz="1200" b="0" i="0" dirty="0">
              <a:solidFill>
                <a:srgbClr val="374151"/>
              </a:solidFill>
              <a:effectLst/>
              <a:latin typeface="Söhne"/>
            </a:endParaRPr>
          </a:p>
        </p:txBody>
      </p:sp>
      <p:sp>
        <p:nvSpPr>
          <p:cNvPr id="15" name="ZoneTexte 14">
            <a:extLst>
              <a:ext uri="{FF2B5EF4-FFF2-40B4-BE49-F238E27FC236}">
                <a16:creationId xmlns:a16="http://schemas.microsoft.com/office/drawing/2014/main" id="{1B44B2FA-8E9A-466E-2E76-FD88C7A33EBB}"/>
              </a:ext>
            </a:extLst>
          </p:cNvPr>
          <p:cNvSpPr txBox="1"/>
          <p:nvPr/>
        </p:nvSpPr>
        <p:spPr>
          <a:xfrm>
            <a:off x="980388" y="1989601"/>
            <a:ext cx="10155923" cy="3600986"/>
          </a:xfrm>
          <a:prstGeom prst="rect">
            <a:avLst/>
          </a:prstGeom>
          <a:noFill/>
        </p:spPr>
        <p:txBody>
          <a:bodyPr wrap="square">
            <a:spAutoFit/>
          </a:bodyPr>
          <a:lstStyle/>
          <a:p>
            <a:pPr algn="l"/>
            <a:r>
              <a:rPr lang="fr-FR" dirty="0">
                <a:solidFill>
                  <a:schemeClr val="tx1"/>
                </a:solidFill>
              </a:rPr>
              <a:t>Soit</a:t>
            </a:r>
            <a:r>
              <a:rPr lang="fr-FR" b="0" i="0" dirty="0">
                <a:solidFill>
                  <a:schemeClr val="tx1"/>
                </a:solidFill>
                <a:effectLst/>
              </a:rPr>
              <a:t> </a:t>
            </a:r>
            <a:r>
              <a:rPr lang="fr-FR" dirty="0"/>
              <a:t>(</a:t>
            </a:r>
            <a:r>
              <a:rPr lang="fr-FR" dirty="0" err="1"/>
              <a:t>U</a:t>
            </a:r>
            <a:r>
              <a:rPr lang="fr-FR" baseline="-25000" dirty="0" err="1"/>
              <a:t>i</a:t>
            </a:r>
            <a:r>
              <a:rPr lang="fr-FR" dirty="0"/>
              <a:t>)</a:t>
            </a:r>
            <a:r>
              <a:rPr lang="fr-FR" baseline="-25000" dirty="0"/>
              <a:t>i=1,...,n</a:t>
            </a:r>
            <a:r>
              <a:rPr lang="fr-FR" dirty="0"/>
              <a:t> les réalisations d’une </a:t>
            </a:r>
            <a:r>
              <a:rPr lang="fr-FR" b="0" i="0" dirty="0">
                <a:solidFill>
                  <a:schemeClr val="tx1"/>
                </a:solidFill>
                <a:effectLst/>
              </a:rPr>
              <a:t>copule C. L’algorithme suit ces étapes : </a:t>
            </a:r>
          </a:p>
          <a:p>
            <a:pPr algn="l"/>
            <a:endParaRPr lang="fr-FR" b="0" i="0" dirty="0">
              <a:solidFill>
                <a:schemeClr val="tx1"/>
              </a:solidFill>
              <a:effectLst/>
            </a:endParaRPr>
          </a:p>
          <a:p>
            <a:pPr marL="648000" indent="-342900" algn="l">
              <a:spcBef>
                <a:spcPts val="1200"/>
              </a:spcBef>
              <a:spcAft>
                <a:spcPts val="1200"/>
              </a:spcAft>
              <a:buFont typeface="Wingdings" panose="05000000000000000000" pitchFamily="2" charset="2"/>
              <a:buChar char="v"/>
            </a:pPr>
            <a:r>
              <a:rPr lang="fr-FR" dirty="0">
                <a:solidFill>
                  <a:schemeClr val="tx1"/>
                </a:solidFill>
              </a:rPr>
              <a:t>Simulation de</a:t>
            </a:r>
            <a:r>
              <a:rPr lang="fr-FR" b="0" i="0" dirty="0">
                <a:solidFill>
                  <a:schemeClr val="tx1"/>
                </a:solidFill>
                <a:effectLst/>
              </a:rPr>
              <a:t> U</a:t>
            </a:r>
            <a:r>
              <a:rPr lang="fr-FR" b="0" i="0" baseline="-25000" dirty="0">
                <a:solidFill>
                  <a:schemeClr val="tx1"/>
                </a:solidFill>
                <a:effectLst/>
              </a:rPr>
              <a:t>1</a:t>
            </a:r>
            <a:r>
              <a:rPr lang="fr-FR" b="0" i="0" dirty="0">
                <a:solidFill>
                  <a:schemeClr val="tx1"/>
                </a:solidFill>
                <a:effectLst/>
              </a:rPr>
              <a:t> ∼ U([0; 1])</a:t>
            </a:r>
          </a:p>
          <a:p>
            <a:pPr marL="648000" indent="-342900" algn="l">
              <a:spcBef>
                <a:spcPts val="1200"/>
              </a:spcBef>
              <a:spcAft>
                <a:spcPts val="1200"/>
              </a:spcAft>
              <a:buFont typeface="Wingdings" panose="05000000000000000000" pitchFamily="2" charset="2"/>
              <a:buChar char="v"/>
            </a:pPr>
            <a:r>
              <a:rPr lang="fr-FR" b="0" i="0" dirty="0">
                <a:solidFill>
                  <a:schemeClr val="tx1"/>
                </a:solidFill>
                <a:effectLst/>
              </a:rPr>
              <a:t>Simulation de U</a:t>
            </a:r>
            <a:r>
              <a:rPr lang="fr-FR" b="0" i="0" baseline="-25000" dirty="0">
                <a:solidFill>
                  <a:schemeClr val="tx1"/>
                </a:solidFill>
                <a:effectLst/>
              </a:rPr>
              <a:t>2</a:t>
            </a:r>
            <a:r>
              <a:rPr lang="fr-FR" b="0" i="0" dirty="0">
                <a:solidFill>
                  <a:schemeClr val="tx1"/>
                </a:solidFill>
                <a:effectLst/>
              </a:rPr>
              <a:t> ∼ C</a:t>
            </a:r>
            <a:r>
              <a:rPr lang="fr-FR" b="0" i="0" baseline="-25000" dirty="0">
                <a:solidFill>
                  <a:schemeClr val="tx1"/>
                </a:solidFill>
                <a:effectLst/>
              </a:rPr>
              <a:t>1</a:t>
            </a:r>
            <a:r>
              <a:rPr lang="fr-FR" b="0" i="0" dirty="0">
                <a:solidFill>
                  <a:schemeClr val="tx1"/>
                </a:solidFill>
                <a:effectLst/>
              </a:rPr>
              <a:t>(u</a:t>
            </a:r>
            <a:r>
              <a:rPr lang="fr-FR" b="0" i="0" baseline="-25000" dirty="0">
                <a:solidFill>
                  <a:schemeClr val="tx1"/>
                </a:solidFill>
                <a:effectLst/>
              </a:rPr>
              <a:t>2</a:t>
            </a:r>
            <a:r>
              <a:rPr lang="fr-FR" b="0" i="0" dirty="0">
                <a:solidFill>
                  <a:schemeClr val="tx1"/>
                </a:solidFill>
                <a:effectLst/>
              </a:rPr>
              <a:t>|u</a:t>
            </a:r>
            <a:r>
              <a:rPr lang="fr-FR" b="0" i="0" baseline="-25000" dirty="0">
                <a:solidFill>
                  <a:schemeClr val="tx1"/>
                </a:solidFill>
                <a:effectLst/>
              </a:rPr>
              <a:t>1</a:t>
            </a:r>
            <a:r>
              <a:rPr lang="fr-FR" b="0" i="0" dirty="0">
                <a:solidFill>
                  <a:schemeClr val="tx1"/>
                </a:solidFill>
                <a:effectLst/>
              </a:rPr>
              <a:t>) où C</a:t>
            </a:r>
            <a:r>
              <a:rPr lang="fr-FR" b="0" i="0" baseline="-25000" dirty="0">
                <a:solidFill>
                  <a:schemeClr val="tx1"/>
                </a:solidFill>
                <a:effectLst/>
              </a:rPr>
              <a:t>i</a:t>
            </a:r>
            <a:r>
              <a:rPr lang="fr-FR" b="0" i="0" dirty="0">
                <a:solidFill>
                  <a:schemeClr val="tx1"/>
                </a:solidFill>
                <a:effectLst/>
              </a:rPr>
              <a:t>(u</a:t>
            </a:r>
            <a:r>
              <a:rPr lang="fr-FR" b="0" i="0" baseline="-25000" dirty="0">
                <a:solidFill>
                  <a:schemeClr val="tx1"/>
                </a:solidFill>
                <a:effectLst/>
              </a:rPr>
              <a:t>1</a:t>
            </a:r>
            <a:r>
              <a:rPr lang="fr-FR" b="0" i="0" dirty="0">
                <a:solidFill>
                  <a:schemeClr val="tx1"/>
                </a:solidFill>
                <a:effectLst/>
              </a:rPr>
              <a:t>, ..., </a:t>
            </a:r>
            <a:r>
              <a:rPr lang="fr-FR" b="0" i="0" dirty="0" err="1">
                <a:solidFill>
                  <a:schemeClr val="tx1"/>
                </a:solidFill>
                <a:effectLst/>
              </a:rPr>
              <a:t>u</a:t>
            </a:r>
            <a:r>
              <a:rPr lang="fr-FR" b="0" i="0" baseline="-25000" dirty="0" err="1">
                <a:solidFill>
                  <a:schemeClr val="tx1"/>
                </a:solidFill>
                <a:effectLst/>
              </a:rPr>
              <a:t>i</a:t>
            </a:r>
            <a:r>
              <a:rPr lang="fr-FR" b="0" i="0" dirty="0">
                <a:solidFill>
                  <a:schemeClr val="tx1"/>
                </a:solidFill>
                <a:effectLst/>
              </a:rPr>
              <a:t>) = C(u</a:t>
            </a:r>
            <a:r>
              <a:rPr lang="fr-FR" b="0" i="0" baseline="-25000" dirty="0">
                <a:solidFill>
                  <a:schemeClr val="tx1"/>
                </a:solidFill>
                <a:effectLst/>
              </a:rPr>
              <a:t>1</a:t>
            </a:r>
            <a:r>
              <a:rPr lang="fr-FR" b="0" i="0" dirty="0">
                <a:solidFill>
                  <a:schemeClr val="tx1"/>
                </a:solidFill>
                <a:effectLst/>
              </a:rPr>
              <a:t>, ..., u</a:t>
            </a:r>
            <a:r>
              <a:rPr lang="fr-FR" b="0" i="0" baseline="-25000" dirty="0">
                <a:solidFill>
                  <a:schemeClr val="tx1"/>
                </a:solidFill>
                <a:effectLst/>
              </a:rPr>
              <a:t>i</a:t>
            </a:r>
            <a:r>
              <a:rPr lang="fr-FR" b="0" i="0" dirty="0">
                <a:solidFill>
                  <a:schemeClr val="tx1"/>
                </a:solidFill>
                <a:effectLst/>
              </a:rPr>
              <a:t>,1, ..., 1)</a:t>
            </a:r>
          </a:p>
          <a:p>
            <a:pPr marL="648000" indent="-342900" algn="l">
              <a:spcBef>
                <a:spcPts val="1200"/>
              </a:spcBef>
              <a:spcAft>
                <a:spcPts val="1200"/>
              </a:spcAft>
              <a:buFont typeface="Wingdings" panose="05000000000000000000" pitchFamily="2" charset="2"/>
              <a:buChar char="v"/>
            </a:pPr>
            <a:r>
              <a:rPr lang="fr-FR" b="0" i="0" dirty="0">
                <a:solidFill>
                  <a:schemeClr val="tx1"/>
                </a:solidFill>
                <a:effectLst/>
              </a:rPr>
              <a:t>Recommencer le processus </a:t>
            </a:r>
            <a:r>
              <a:rPr lang="fr-FR" b="0" i="0" dirty="0" err="1">
                <a:solidFill>
                  <a:schemeClr val="tx1"/>
                </a:solidFill>
                <a:effectLst/>
              </a:rPr>
              <a:t>jursqu’à</a:t>
            </a:r>
            <a:r>
              <a:rPr lang="fr-FR" b="0" i="0" dirty="0">
                <a:solidFill>
                  <a:schemeClr val="tx1"/>
                </a:solidFill>
                <a:effectLst/>
              </a:rPr>
              <a:t> obtenir U</a:t>
            </a:r>
            <a:r>
              <a:rPr lang="fr-FR" b="0" i="0" baseline="-25000" dirty="0">
                <a:solidFill>
                  <a:schemeClr val="tx1"/>
                </a:solidFill>
                <a:effectLst/>
              </a:rPr>
              <a:t>n</a:t>
            </a:r>
          </a:p>
          <a:p>
            <a:pPr algn="l"/>
            <a:endParaRPr lang="fr-FR" b="0" i="0" dirty="0">
              <a:solidFill>
                <a:schemeClr val="tx1"/>
              </a:solidFill>
              <a:effectLst/>
            </a:endParaRPr>
          </a:p>
          <a:p>
            <a:pPr algn="l"/>
            <a:r>
              <a:rPr lang="fr-FR" b="0" i="0" dirty="0">
                <a:solidFill>
                  <a:schemeClr val="tx1"/>
                </a:solidFill>
                <a:effectLst/>
              </a:rPr>
              <a:t>En pratique pour simuler une réalisation de loi C</a:t>
            </a:r>
            <a:r>
              <a:rPr lang="fr-FR" b="0" i="0" baseline="-25000" dirty="0">
                <a:solidFill>
                  <a:schemeClr val="tx1"/>
                </a:solidFill>
                <a:effectLst/>
              </a:rPr>
              <a:t>i</a:t>
            </a:r>
            <a:r>
              <a:rPr lang="fr-FR" b="0" i="0" dirty="0">
                <a:solidFill>
                  <a:schemeClr val="tx1"/>
                </a:solidFill>
                <a:effectLst/>
              </a:rPr>
              <a:t>(u</a:t>
            </a:r>
            <a:r>
              <a:rPr lang="fr-FR" b="0" i="0" baseline="-25000" dirty="0">
                <a:solidFill>
                  <a:schemeClr val="tx1"/>
                </a:solidFill>
                <a:effectLst/>
              </a:rPr>
              <a:t>i</a:t>
            </a:r>
            <a:r>
              <a:rPr lang="fr-FR" b="0" i="0" dirty="0">
                <a:solidFill>
                  <a:schemeClr val="tx1"/>
                </a:solidFill>
                <a:effectLst/>
              </a:rPr>
              <a:t>|u</a:t>
            </a:r>
            <a:r>
              <a:rPr lang="fr-FR" b="0" i="0" baseline="-25000" dirty="0">
                <a:solidFill>
                  <a:schemeClr val="tx1"/>
                </a:solidFill>
                <a:effectLst/>
              </a:rPr>
              <a:t>1</a:t>
            </a:r>
            <a:r>
              <a:rPr lang="fr-FR" b="0" i="0" dirty="0">
                <a:solidFill>
                  <a:schemeClr val="tx1"/>
                </a:solidFill>
                <a:effectLst/>
              </a:rPr>
              <a:t>, ..., u</a:t>
            </a:r>
            <a:r>
              <a:rPr lang="fr-FR" b="0" i="0" baseline="-25000" dirty="0">
                <a:solidFill>
                  <a:schemeClr val="tx1"/>
                </a:solidFill>
                <a:effectLst/>
              </a:rPr>
              <a:t>i−1</a:t>
            </a:r>
            <a:r>
              <a:rPr lang="fr-FR" b="0" i="0" dirty="0">
                <a:solidFill>
                  <a:schemeClr val="tx1"/>
                </a:solidFill>
                <a:effectLst/>
              </a:rPr>
              <a:t>) on simule une valeur v de loi uniforme U(0,1) et on calcule ensuite C</a:t>
            </a:r>
            <a:r>
              <a:rPr lang="fr-FR" b="0" i="0" baseline="-25000" dirty="0">
                <a:solidFill>
                  <a:schemeClr val="tx1"/>
                </a:solidFill>
                <a:effectLst/>
              </a:rPr>
              <a:t>i</a:t>
            </a:r>
            <a:r>
              <a:rPr lang="fr-FR" b="0" i="0" baseline="30000" dirty="0">
                <a:solidFill>
                  <a:schemeClr val="tx1"/>
                </a:solidFill>
                <a:effectLst/>
              </a:rPr>
              <a:t>−1</a:t>
            </a:r>
            <a:r>
              <a:rPr lang="fr-FR" b="0" i="0" dirty="0">
                <a:solidFill>
                  <a:schemeClr val="tx1"/>
                </a:solidFill>
                <a:effectLst/>
              </a:rPr>
              <a:t>(v|u</a:t>
            </a:r>
            <a:r>
              <a:rPr lang="fr-FR" b="0" i="0" baseline="-25000" dirty="0">
                <a:solidFill>
                  <a:schemeClr val="tx1"/>
                </a:solidFill>
                <a:effectLst/>
              </a:rPr>
              <a:t>1</a:t>
            </a:r>
            <a:r>
              <a:rPr lang="fr-FR" b="0" i="0" dirty="0">
                <a:solidFill>
                  <a:schemeClr val="tx1"/>
                </a:solidFill>
                <a:effectLst/>
              </a:rPr>
              <a:t>, ..., u</a:t>
            </a:r>
            <a:r>
              <a:rPr lang="fr-FR" b="0" i="0" baseline="-25000" dirty="0">
                <a:solidFill>
                  <a:schemeClr val="tx1"/>
                </a:solidFill>
                <a:effectLst/>
              </a:rPr>
              <a:t>i−1</a:t>
            </a:r>
            <a:r>
              <a:rPr lang="fr-FR" b="0" i="0" dirty="0">
                <a:solidFill>
                  <a:schemeClr val="tx1"/>
                </a:solidFill>
                <a:effectLst/>
              </a:rPr>
              <a:t>)</a:t>
            </a:r>
          </a:p>
        </p:txBody>
      </p:sp>
    </p:spTree>
    <p:extLst>
      <p:ext uri="{BB962C8B-B14F-4D97-AF65-F5344CB8AC3E}">
        <p14:creationId xmlns:p14="http://schemas.microsoft.com/office/powerpoint/2010/main" val="37598266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48EEE31-ED2D-2209-A789-142B4754D9FE}"/>
              </a:ext>
            </a:extLst>
          </p:cNvPr>
          <p:cNvSpPr>
            <a:spLocks noGrp="1"/>
          </p:cNvSpPr>
          <p:nvPr>
            <p:ph type="title"/>
          </p:nvPr>
        </p:nvSpPr>
        <p:spPr/>
        <p:txBody>
          <a:bodyPr/>
          <a:lstStyle/>
          <a:p>
            <a:r>
              <a:rPr lang="fr-FR" sz="2400" dirty="0"/>
              <a:t>Estimateur empirique de copule</a:t>
            </a:r>
            <a:endParaRPr lang="fr-FR" dirty="0"/>
          </a:p>
        </p:txBody>
      </p:sp>
      <p:sp>
        <p:nvSpPr>
          <p:cNvPr id="3" name="Rectangle 2">
            <a:extLst>
              <a:ext uri="{FF2B5EF4-FFF2-40B4-BE49-F238E27FC236}">
                <a16:creationId xmlns:a16="http://schemas.microsoft.com/office/drawing/2014/main" id="{2F2449EB-83BD-A886-6602-535E0D509F68}"/>
              </a:ext>
            </a:extLst>
          </p:cNvPr>
          <p:cNvSpPr/>
          <p:nvPr/>
        </p:nvSpPr>
        <p:spPr>
          <a:xfrm>
            <a:off x="10466962" y="243191"/>
            <a:ext cx="1725038" cy="75875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 name="Rectangle 3">
            <a:extLst>
              <a:ext uri="{FF2B5EF4-FFF2-40B4-BE49-F238E27FC236}">
                <a16:creationId xmlns:a16="http://schemas.microsoft.com/office/drawing/2014/main" id="{8DC17986-3BBD-4201-D4D2-AA3EEF38A7FD}"/>
              </a:ext>
            </a:extLst>
          </p:cNvPr>
          <p:cNvSpPr/>
          <p:nvPr/>
        </p:nvSpPr>
        <p:spPr>
          <a:xfrm>
            <a:off x="10466962" y="439213"/>
            <a:ext cx="1725038" cy="75875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ZoneTexte 4">
            <a:extLst>
              <a:ext uri="{FF2B5EF4-FFF2-40B4-BE49-F238E27FC236}">
                <a16:creationId xmlns:a16="http://schemas.microsoft.com/office/drawing/2014/main" id="{5310AA68-AA09-2EA8-95C6-40CA6C1F2181}"/>
              </a:ext>
            </a:extLst>
          </p:cNvPr>
          <p:cNvSpPr txBox="1"/>
          <p:nvPr/>
        </p:nvSpPr>
        <p:spPr>
          <a:xfrm>
            <a:off x="980388" y="2243579"/>
            <a:ext cx="10548593" cy="184666"/>
          </a:xfrm>
          <a:prstGeom prst="rect">
            <a:avLst/>
          </a:prstGeom>
          <a:noFill/>
        </p:spPr>
        <p:txBody>
          <a:bodyPr wrap="square" lIns="0" tIns="0" rIns="0" bIns="0" rtlCol="0">
            <a:spAutoFit/>
          </a:bodyPr>
          <a:lstStyle/>
          <a:p>
            <a:pPr algn="l"/>
            <a:endParaRPr lang="fr-FR" sz="1200" b="0" i="0" dirty="0">
              <a:solidFill>
                <a:srgbClr val="374151"/>
              </a:solidFill>
              <a:effectLst/>
              <a:latin typeface="Söhne"/>
            </a:endParaRPr>
          </a:p>
        </p:txBody>
      </p:sp>
      <p:sp>
        <p:nvSpPr>
          <p:cNvPr id="15" name="ZoneTexte 14">
            <a:extLst>
              <a:ext uri="{FF2B5EF4-FFF2-40B4-BE49-F238E27FC236}">
                <a16:creationId xmlns:a16="http://schemas.microsoft.com/office/drawing/2014/main" id="{1B44B2FA-8E9A-466E-2E76-FD88C7A33EBB}"/>
              </a:ext>
            </a:extLst>
          </p:cNvPr>
          <p:cNvSpPr txBox="1"/>
          <p:nvPr/>
        </p:nvSpPr>
        <p:spPr>
          <a:xfrm>
            <a:off x="980388" y="1989601"/>
            <a:ext cx="10155923" cy="4939814"/>
          </a:xfrm>
          <a:prstGeom prst="rect">
            <a:avLst/>
          </a:prstGeom>
          <a:noFill/>
        </p:spPr>
        <p:txBody>
          <a:bodyPr wrap="square">
            <a:spAutoFit/>
          </a:bodyPr>
          <a:lstStyle/>
          <a:p>
            <a:pPr algn="l"/>
            <a:r>
              <a:rPr lang="fr-FR" dirty="0">
                <a:solidFill>
                  <a:schemeClr val="tx1"/>
                </a:solidFill>
              </a:rPr>
              <a:t>Soit r</a:t>
            </a:r>
            <a:r>
              <a:rPr lang="fr-FR" baseline="-25000" dirty="0">
                <a:solidFill>
                  <a:schemeClr val="tx1"/>
                </a:solidFill>
              </a:rPr>
              <a:t>1</a:t>
            </a:r>
            <a:r>
              <a:rPr lang="fr-FR" baseline="30000" dirty="0">
                <a:solidFill>
                  <a:schemeClr val="tx1"/>
                </a:solidFill>
              </a:rPr>
              <a:t>t</a:t>
            </a:r>
            <a:r>
              <a:rPr lang="fr-FR" dirty="0">
                <a:solidFill>
                  <a:schemeClr val="tx1"/>
                </a:solidFill>
              </a:rPr>
              <a:t>,…,</a:t>
            </a:r>
            <a:r>
              <a:rPr lang="fr-FR" dirty="0" err="1">
                <a:solidFill>
                  <a:schemeClr val="tx1"/>
                </a:solidFill>
              </a:rPr>
              <a:t>r</a:t>
            </a:r>
            <a:r>
              <a:rPr lang="fr-FR" baseline="-25000" dirty="0" err="1">
                <a:solidFill>
                  <a:schemeClr val="tx1"/>
                </a:solidFill>
              </a:rPr>
              <a:t>n</a:t>
            </a:r>
            <a:r>
              <a:rPr lang="fr-FR" baseline="30000" dirty="0" err="1">
                <a:solidFill>
                  <a:schemeClr val="tx1"/>
                </a:solidFill>
              </a:rPr>
              <a:t>t</a:t>
            </a:r>
            <a:r>
              <a:rPr lang="fr-FR" dirty="0">
                <a:solidFill>
                  <a:schemeClr val="tx1"/>
                </a:solidFill>
              </a:rPr>
              <a:t> la statistique de rang associée à l’échantillon multivarié X</a:t>
            </a:r>
            <a:r>
              <a:rPr lang="fr-FR" baseline="-25000" dirty="0">
                <a:solidFill>
                  <a:schemeClr val="tx1"/>
                </a:solidFill>
              </a:rPr>
              <a:t>1</a:t>
            </a:r>
            <a:r>
              <a:rPr lang="fr-FR" baseline="30000" dirty="0">
                <a:solidFill>
                  <a:schemeClr val="tx1"/>
                </a:solidFill>
              </a:rPr>
              <a:t>t</a:t>
            </a:r>
            <a:r>
              <a:rPr lang="fr-FR" dirty="0">
                <a:solidFill>
                  <a:schemeClr val="tx1"/>
                </a:solidFill>
              </a:rPr>
              <a:t>,…,</a:t>
            </a:r>
            <a:r>
              <a:rPr lang="fr-FR" dirty="0" err="1">
                <a:solidFill>
                  <a:schemeClr val="tx1"/>
                </a:solidFill>
              </a:rPr>
              <a:t>X</a:t>
            </a:r>
            <a:r>
              <a:rPr lang="fr-FR" baseline="-25000" dirty="0" err="1">
                <a:solidFill>
                  <a:schemeClr val="tx1"/>
                </a:solidFill>
              </a:rPr>
              <a:t>n</a:t>
            </a:r>
            <a:r>
              <a:rPr lang="fr-FR" baseline="30000" dirty="0" err="1">
                <a:solidFill>
                  <a:schemeClr val="tx1"/>
                </a:solidFill>
              </a:rPr>
              <a:t>t</a:t>
            </a:r>
            <a:r>
              <a:rPr lang="fr-FR" dirty="0">
                <a:solidFill>
                  <a:schemeClr val="tx1"/>
                </a:solidFill>
              </a:rPr>
              <a:t> tel que c</a:t>
            </a:r>
            <a:r>
              <a:rPr lang="fr-FR" b="0" i="0" dirty="0">
                <a:solidFill>
                  <a:schemeClr val="tx1"/>
                </a:solidFill>
                <a:effectLst/>
              </a:rPr>
              <a:t>haque r</a:t>
            </a:r>
            <a:r>
              <a:rPr lang="fr-FR" b="0" i="0" baseline="-25000" dirty="0">
                <a:solidFill>
                  <a:schemeClr val="tx1"/>
                </a:solidFill>
                <a:effectLst/>
              </a:rPr>
              <a:t>i</a:t>
            </a:r>
            <a:r>
              <a:rPr lang="fr-FR" b="0" i="0" baseline="30000" dirty="0">
                <a:solidFill>
                  <a:schemeClr val="tx1"/>
                </a:solidFill>
                <a:effectLst/>
              </a:rPr>
              <a:t>t</a:t>
            </a:r>
            <a:r>
              <a:rPr lang="fr-FR" b="0" i="0" dirty="0">
                <a:solidFill>
                  <a:schemeClr val="tx1"/>
                </a:solidFill>
                <a:effectLst/>
              </a:rPr>
              <a:t> est </a:t>
            </a:r>
            <a:r>
              <a:rPr lang="fr-FR" dirty="0">
                <a:solidFill>
                  <a:schemeClr val="tx1"/>
                </a:solidFill>
              </a:rPr>
              <a:t>rang de </a:t>
            </a:r>
            <a:r>
              <a:rPr lang="fr-FR" dirty="0" err="1">
                <a:solidFill>
                  <a:schemeClr val="tx1"/>
                </a:solidFill>
              </a:rPr>
              <a:t>X</a:t>
            </a:r>
            <a:r>
              <a:rPr lang="fr-FR" baseline="-25000" dirty="0" err="1">
                <a:solidFill>
                  <a:schemeClr val="tx1"/>
                </a:solidFill>
              </a:rPr>
              <a:t>i</a:t>
            </a:r>
            <a:r>
              <a:rPr lang="fr-FR" baseline="30000" dirty="0" err="1">
                <a:solidFill>
                  <a:schemeClr val="tx1"/>
                </a:solidFill>
              </a:rPr>
              <a:t>t</a:t>
            </a:r>
            <a:r>
              <a:rPr lang="fr-FR" dirty="0">
                <a:solidFill>
                  <a:schemeClr val="tx1"/>
                </a:solidFill>
              </a:rPr>
              <a:t>, alors pour tout copule Ĉ définie sur le treillis :</a:t>
            </a:r>
          </a:p>
          <a:p>
            <a:pPr algn="l"/>
            <a:endParaRPr lang="fr-FR" dirty="0">
              <a:solidFill>
                <a:schemeClr val="tx1"/>
              </a:solidFill>
            </a:endParaRPr>
          </a:p>
          <a:p>
            <a:pPr algn="l"/>
            <a:endParaRPr lang="fr-FR" dirty="0">
              <a:solidFill>
                <a:schemeClr val="tx1"/>
              </a:solidFill>
            </a:endParaRPr>
          </a:p>
          <a:p>
            <a:pPr algn="l"/>
            <a:endParaRPr lang="fr-FR" dirty="0">
              <a:solidFill>
                <a:schemeClr val="tx1"/>
              </a:solidFill>
            </a:endParaRPr>
          </a:p>
          <a:p>
            <a:pPr algn="l"/>
            <a:endParaRPr lang="fr-FR" dirty="0">
              <a:solidFill>
                <a:schemeClr val="tx1"/>
              </a:solidFill>
            </a:endParaRPr>
          </a:p>
          <a:p>
            <a:pPr algn="l"/>
            <a:endParaRPr lang="fr-FR" dirty="0">
              <a:solidFill>
                <a:schemeClr val="tx1"/>
              </a:solidFill>
            </a:endParaRPr>
          </a:p>
          <a:p>
            <a:pPr algn="l"/>
            <a:r>
              <a:rPr lang="fr-FR" dirty="0">
                <a:solidFill>
                  <a:schemeClr val="tx1"/>
                </a:solidFill>
              </a:rPr>
              <a:t>par : </a:t>
            </a:r>
          </a:p>
          <a:p>
            <a:pPr algn="l"/>
            <a:endParaRPr lang="fr-FR" dirty="0">
              <a:solidFill>
                <a:schemeClr val="tx1"/>
              </a:solidFill>
            </a:endParaRPr>
          </a:p>
          <a:p>
            <a:pPr algn="l"/>
            <a:endParaRPr lang="fr-FR" dirty="0">
              <a:solidFill>
                <a:schemeClr val="tx1"/>
              </a:solidFill>
            </a:endParaRPr>
          </a:p>
          <a:p>
            <a:pPr algn="l"/>
            <a:endParaRPr lang="fr-FR" dirty="0">
              <a:solidFill>
                <a:schemeClr val="tx1"/>
              </a:solidFill>
            </a:endParaRPr>
          </a:p>
          <a:p>
            <a:pPr algn="l"/>
            <a:endParaRPr lang="fr-FR" dirty="0">
              <a:solidFill>
                <a:schemeClr val="tx1"/>
              </a:solidFill>
            </a:endParaRPr>
          </a:p>
          <a:p>
            <a:pPr algn="l"/>
            <a:endParaRPr lang="fr-FR" dirty="0">
              <a:solidFill>
                <a:schemeClr val="tx1"/>
              </a:solidFill>
            </a:endParaRPr>
          </a:p>
          <a:p>
            <a:pPr algn="l"/>
            <a:r>
              <a:rPr lang="fr-FR" dirty="0">
                <a:solidFill>
                  <a:schemeClr val="tx1"/>
                </a:solidFill>
              </a:rPr>
              <a:t>est une copule empirique.</a:t>
            </a:r>
          </a:p>
          <a:p>
            <a:pPr algn="l"/>
            <a:endParaRPr lang="fr-FR" b="0" i="0" dirty="0">
              <a:solidFill>
                <a:schemeClr val="tx1"/>
              </a:solidFill>
              <a:effectLst/>
            </a:endParaRPr>
          </a:p>
        </p:txBody>
      </p:sp>
      <p:pic>
        <p:nvPicPr>
          <p:cNvPr id="7" name="Image 6" descr="Une image contenant noir, obscurité&#10;&#10;Description générée automatiquement">
            <a:extLst>
              <a:ext uri="{FF2B5EF4-FFF2-40B4-BE49-F238E27FC236}">
                <a16:creationId xmlns:a16="http://schemas.microsoft.com/office/drawing/2014/main" id="{C21AE5C3-28C0-79D6-0FEC-626383594E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80152" y="3239758"/>
            <a:ext cx="4733333" cy="628571"/>
          </a:xfrm>
          <a:prstGeom prst="rect">
            <a:avLst/>
          </a:prstGeom>
        </p:spPr>
      </p:pic>
      <p:pic>
        <p:nvPicPr>
          <p:cNvPr id="9" name="Image 8" descr="Une image contenant noir, obscurité&#10;&#10;Description générée automatiquement">
            <a:extLst>
              <a:ext uri="{FF2B5EF4-FFF2-40B4-BE49-F238E27FC236}">
                <a16:creationId xmlns:a16="http://schemas.microsoft.com/office/drawing/2014/main" id="{72F7B23C-1DDC-3C31-71A0-3343A043087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80153" y="4941729"/>
            <a:ext cx="4333333" cy="914286"/>
          </a:xfrm>
          <a:prstGeom prst="rect">
            <a:avLst/>
          </a:prstGeom>
        </p:spPr>
      </p:pic>
    </p:spTree>
    <p:extLst>
      <p:ext uri="{BB962C8B-B14F-4D97-AF65-F5344CB8AC3E}">
        <p14:creationId xmlns:p14="http://schemas.microsoft.com/office/powerpoint/2010/main" val="32055822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48EEE31-ED2D-2209-A789-142B4754D9FE}"/>
              </a:ext>
            </a:extLst>
          </p:cNvPr>
          <p:cNvSpPr>
            <a:spLocks noGrp="1"/>
          </p:cNvSpPr>
          <p:nvPr>
            <p:ph type="title"/>
          </p:nvPr>
        </p:nvSpPr>
        <p:spPr/>
        <p:txBody>
          <a:bodyPr/>
          <a:lstStyle/>
          <a:p>
            <a:r>
              <a:rPr lang="fr-FR" sz="2400" dirty="0"/>
              <a:t>Estimateur de maximum de </a:t>
            </a:r>
            <a:r>
              <a:rPr lang="fr-FR" sz="2400" dirty="0" err="1"/>
              <a:t>vraissemblance</a:t>
            </a:r>
            <a:endParaRPr lang="fr-FR" dirty="0"/>
          </a:p>
        </p:txBody>
      </p:sp>
      <p:sp>
        <p:nvSpPr>
          <p:cNvPr id="3" name="Rectangle 2">
            <a:extLst>
              <a:ext uri="{FF2B5EF4-FFF2-40B4-BE49-F238E27FC236}">
                <a16:creationId xmlns:a16="http://schemas.microsoft.com/office/drawing/2014/main" id="{2F2449EB-83BD-A886-6602-535E0D509F68}"/>
              </a:ext>
            </a:extLst>
          </p:cNvPr>
          <p:cNvSpPr/>
          <p:nvPr/>
        </p:nvSpPr>
        <p:spPr>
          <a:xfrm>
            <a:off x="10466962" y="243191"/>
            <a:ext cx="1725038" cy="75875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 name="Rectangle 3">
            <a:extLst>
              <a:ext uri="{FF2B5EF4-FFF2-40B4-BE49-F238E27FC236}">
                <a16:creationId xmlns:a16="http://schemas.microsoft.com/office/drawing/2014/main" id="{8DC17986-3BBD-4201-D4D2-AA3EEF38A7FD}"/>
              </a:ext>
            </a:extLst>
          </p:cNvPr>
          <p:cNvSpPr/>
          <p:nvPr/>
        </p:nvSpPr>
        <p:spPr>
          <a:xfrm>
            <a:off x="10466962" y="439213"/>
            <a:ext cx="1725038" cy="75875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ZoneTexte 4">
            <a:extLst>
              <a:ext uri="{FF2B5EF4-FFF2-40B4-BE49-F238E27FC236}">
                <a16:creationId xmlns:a16="http://schemas.microsoft.com/office/drawing/2014/main" id="{5310AA68-AA09-2EA8-95C6-40CA6C1F2181}"/>
              </a:ext>
            </a:extLst>
          </p:cNvPr>
          <p:cNvSpPr txBox="1"/>
          <p:nvPr/>
        </p:nvSpPr>
        <p:spPr>
          <a:xfrm>
            <a:off x="980388" y="2243579"/>
            <a:ext cx="10548593" cy="184666"/>
          </a:xfrm>
          <a:prstGeom prst="rect">
            <a:avLst/>
          </a:prstGeom>
          <a:noFill/>
        </p:spPr>
        <p:txBody>
          <a:bodyPr wrap="square" lIns="0" tIns="0" rIns="0" bIns="0" rtlCol="0">
            <a:spAutoFit/>
          </a:bodyPr>
          <a:lstStyle/>
          <a:p>
            <a:pPr algn="l"/>
            <a:endParaRPr lang="fr-FR" sz="1200" b="0" i="0" dirty="0">
              <a:solidFill>
                <a:srgbClr val="374151"/>
              </a:solidFill>
              <a:effectLst/>
              <a:latin typeface="Söhne"/>
            </a:endParaRPr>
          </a:p>
        </p:txBody>
      </p:sp>
      <p:sp>
        <p:nvSpPr>
          <p:cNvPr id="15" name="ZoneTexte 14">
            <a:extLst>
              <a:ext uri="{FF2B5EF4-FFF2-40B4-BE49-F238E27FC236}">
                <a16:creationId xmlns:a16="http://schemas.microsoft.com/office/drawing/2014/main" id="{1B44B2FA-8E9A-466E-2E76-FD88C7A33EBB}"/>
              </a:ext>
            </a:extLst>
          </p:cNvPr>
          <p:cNvSpPr txBox="1"/>
          <p:nvPr/>
        </p:nvSpPr>
        <p:spPr>
          <a:xfrm>
            <a:off x="980388" y="1989601"/>
            <a:ext cx="10155923" cy="3939540"/>
          </a:xfrm>
          <a:prstGeom prst="rect">
            <a:avLst/>
          </a:prstGeom>
          <a:noFill/>
        </p:spPr>
        <p:txBody>
          <a:bodyPr wrap="square">
            <a:spAutoFit/>
          </a:bodyPr>
          <a:lstStyle/>
          <a:p>
            <a:pPr algn="l"/>
            <a:r>
              <a:rPr lang="fr-FR" dirty="0"/>
              <a:t>On définit un paramètre: θ = (θ</a:t>
            </a:r>
            <a:r>
              <a:rPr lang="fr-FR" baseline="-25000" dirty="0"/>
              <a:t>0</a:t>
            </a:r>
            <a:r>
              <a:rPr lang="fr-FR" dirty="0"/>
              <a:t>,..., </a:t>
            </a:r>
            <a:r>
              <a:rPr lang="fr-FR" dirty="0" err="1"/>
              <a:t>θ</a:t>
            </a:r>
            <a:r>
              <a:rPr lang="fr-FR" baseline="-25000" dirty="0" err="1"/>
              <a:t>m</a:t>
            </a:r>
            <a:r>
              <a:rPr lang="fr-FR" dirty="0"/>
              <a:t>) avec : </a:t>
            </a:r>
          </a:p>
          <a:p>
            <a:pPr algn="l">
              <a:spcBef>
                <a:spcPts val="1200"/>
              </a:spcBef>
              <a:spcAft>
                <a:spcPts val="1200"/>
              </a:spcAft>
            </a:pPr>
            <a:r>
              <a:rPr lang="fr-FR" dirty="0"/>
              <a:t>	- θ</a:t>
            </a:r>
            <a:r>
              <a:rPr lang="fr-FR" baseline="-25000" dirty="0"/>
              <a:t>0</a:t>
            </a:r>
            <a:r>
              <a:rPr lang="fr-FR" dirty="0"/>
              <a:t> : paramètre de la copule </a:t>
            </a:r>
          </a:p>
          <a:p>
            <a:pPr algn="l">
              <a:spcBef>
                <a:spcPts val="1200"/>
              </a:spcBef>
              <a:spcAft>
                <a:spcPts val="1200"/>
              </a:spcAft>
            </a:pPr>
            <a:r>
              <a:rPr lang="fr-FR" dirty="0"/>
              <a:t>	- </a:t>
            </a:r>
            <a:r>
              <a:rPr lang="fr-FR" dirty="0" err="1"/>
              <a:t>θ</a:t>
            </a:r>
            <a:r>
              <a:rPr lang="fr-FR" baseline="-25000" dirty="0" err="1"/>
              <a:t>k</a:t>
            </a:r>
            <a:r>
              <a:rPr lang="fr-FR" dirty="0"/>
              <a:t> : paramètre de la marginale </a:t>
            </a:r>
            <a:r>
              <a:rPr lang="fr-FR" dirty="0" err="1"/>
              <a:t>F</a:t>
            </a:r>
            <a:r>
              <a:rPr lang="fr-FR" baseline="-25000" dirty="0" err="1"/>
              <a:t>k</a:t>
            </a:r>
            <a:r>
              <a:rPr lang="fr-FR" dirty="0"/>
              <a:t> , k = 1, ...,m </a:t>
            </a:r>
          </a:p>
          <a:p>
            <a:pPr algn="l"/>
            <a:r>
              <a:rPr lang="fr-FR" dirty="0"/>
              <a:t>Soit X le vecteur dont on souhaite évaluer la densité. Le principe de l’estimation est le suivant, on maximise la log-vraisemblance : </a:t>
            </a:r>
          </a:p>
          <a:p>
            <a:pPr algn="l"/>
            <a:endParaRPr lang="fr-FR" b="0" i="0" dirty="0">
              <a:solidFill>
                <a:schemeClr val="tx1"/>
              </a:solidFill>
              <a:effectLst/>
            </a:endParaRPr>
          </a:p>
          <a:p>
            <a:pPr algn="l"/>
            <a:endParaRPr lang="fr-FR" dirty="0">
              <a:solidFill>
                <a:schemeClr val="tx1"/>
              </a:solidFill>
            </a:endParaRPr>
          </a:p>
          <a:p>
            <a:pPr algn="l"/>
            <a:endParaRPr lang="fr-FR" b="0" i="0" dirty="0">
              <a:solidFill>
                <a:schemeClr val="tx1"/>
              </a:solidFill>
              <a:effectLst/>
            </a:endParaRPr>
          </a:p>
          <a:p>
            <a:pPr algn="l"/>
            <a:endParaRPr lang="fr-FR" dirty="0">
              <a:solidFill>
                <a:schemeClr val="tx1"/>
              </a:solidFill>
            </a:endParaRPr>
          </a:p>
          <a:p>
            <a:pPr algn="l"/>
            <a:r>
              <a:rPr lang="fr-FR" b="0" i="0" dirty="0">
                <a:solidFill>
                  <a:schemeClr val="tx1"/>
                </a:solidFill>
                <a:effectLst/>
              </a:rPr>
              <a:t>Avec I</a:t>
            </a:r>
            <a:r>
              <a:rPr lang="fr-FR" b="0" i="0" baseline="-25000" dirty="0">
                <a:solidFill>
                  <a:schemeClr val="tx1"/>
                </a:solidFill>
                <a:effectLst/>
              </a:rPr>
              <a:t>X</a:t>
            </a:r>
            <a:r>
              <a:rPr lang="fr-FR" b="0" i="0" dirty="0">
                <a:solidFill>
                  <a:schemeClr val="tx1"/>
                </a:solidFill>
                <a:effectLst/>
              </a:rPr>
              <a:t> la vraisemblance qui s’écrit :</a:t>
            </a:r>
          </a:p>
        </p:txBody>
      </p:sp>
      <p:pic>
        <p:nvPicPr>
          <p:cNvPr id="8" name="Image 7" descr="Une image contenant noir, obscurité&#10;&#10;Description générée automatiquement">
            <a:extLst>
              <a:ext uri="{FF2B5EF4-FFF2-40B4-BE49-F238E27FC236}">
                <a16:creationId xmlns:a16="http://schemas.microsoft.com/office/drawing/2014/main" id="{433A82DA-4150-D20F-B7D6-9A3E76FA9D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13760" y="4489391"/>
            <a:ext cx="3419048" cy="857143"/>
          </a:xfrm>
          <a:prstGeom prst="rect">
            <a:avLst/>
          </a:prstGeom>
        </p:spPr>
      </p:pic>
      <p:pic>
        <p:nvPicPr>
          <p:cNvPr id="11" name="Image 10" descr="Une image contenant noir, obscurité&#10;&#10;Description générée automatiquement">
            <a:extLst>
              <a:ext uri="{FF2B5EF4-FFF2-40B4-BE49-F238E27FC236}">
                <a16:creationId xmlns:a16="http://schemas.microsoft.com/office/drawing/2014/main" id="{2075F182-4092-867A-1E7C-88AE22D5F22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37569" y="5955161"/>
            <a:ext cx="5771429" cy="857143"/>
          </a:xfrm>
          <a:prstGeom prst="rect">
            <a:avLst/>
          </a:prstGeom>
        </p:spPr>
      </p:pic>
    </p:spTree>
    <p:extLst>
      <p:ext uri="{BB962C8B-B14F-4D97-AF65-F5344CB8AC3E}">
        <p14:creationId xmlns:p14="http://schemas.microsoft.com/office/powerpoint/2010/main" val="11190652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06C87BD-71B8-B904-9B1D-FB9F22C31B89}"/>
              </a:ext>
            </a:extLst>
          </p:cNvPr>
          <p:cNvSpPr>
            <a:spLocks noGrp="1"/>
          </p:cNvSpPr>
          <p:nvPr>
            <p:ph type="title"/>
          </p:nvPr>
        </p:nvSpPr>
        <p:spPr/>
        <p:txBody>
          <a:bodyPr/>
          <a:lstStyle/>
          <a:p>
            <a:r>
              <a:rPr lang="fr-FR" sz="2400" dirty="0"/>
              <a:t>Estimateur de maximum de </a:t>
            </a:r>
            <a:r>
              <a:rPr lang="fr-FR" sz="2400" dirty="0" err="1"/>
              <a:t>vraissemblance</a:t>
            </a:r>
            <a:endParaRPr lang="fr-FR" sz="2400" dirty="0"/>
          </a:p>
        </p:txBody>
      </p:sp>
      <mc:AlternateContent xmlns:mc="http://schemas.openxmlformats.org/markup-compatibility/2006" xmlns:a14="http://schemas.microsoft.com/office/drawing/2010/main">
        <mc:Choice Requires="a14">
          <p:sp>
            <p:nvSpPr>
              <p:cNvPr id="4" name="ZoneTexte 3">
                <a:extLst>
                  <a:ext uri="{FF2B5EF4-FFF2-40B4-BE49-F238E27FC236}">
                    <a16:creationId xmlns:a16="http://schemas.microsoft.com/office/drawing/2014/main" id="{921481BD-BE4E-87C4-A0A6-27BCB1269FA6}"/>
                  </a:ext>
                </a:extLst>
              </p:cNvPr>
              <p:cNvSpPr txBox="1"/>
              <p:nvPr/>
            </p:nvSpPr>
            <p:spPr>
              <a:xfrm>
                <a:off x="1055691" y="2212416"/>
                <a:ext cx="10011377" cy="4101379"/>
              </a:xfrm>
              <a:prstGeom prst="rect">
                <a:avLst/>
              </a:prstGeom>
              <a:noFill/>
            </p:spPr>
            <p:txBody>
              <a:bodyPr wrap="square" lIns="0" tIns="0" rIns="0" bIns="0" rtlCol="0">
                <a:spAutoFit/>
              </a:bodyPr>
              <a:lstStyle/>
              <a:p>
                <a:pPr algn="l"/>
                <a:r>
                  <a:rPr lang="fr-FR" dirty="0"/>
                  <a:t>La solution IFM (</a:t>
                </a:r>
                <a:r>
                  <a:rPr lang="fr-FR" dirty="0" err="1"/>
                  <a:t>Inference</a:t>
                </a:r>
                <a:r>
                  <a:rPr lang="fr-FR" dirty="0"/>
                  <a:t> for </a:t>
                </a:r>
                <a:r>
                  <a:rPr lang="fr-FR" dirty="0" err="1"/>
                  <a:t>Margins</a:t>
                </a:r>
                <a:r>
                  <a:rPr lang="fr-FR" dirty="0"/>
                  <a:t>) définit les étapes suivantes dans la résolution du programme de maximisation précédent :</a:t>
                </a:r>
              </a:p>
              <a:p>
                <a:pPr algn="l"/>
                <a:endParaRPr lang="fr-FR" dirty="0"/>
              </a:p>
              <a:p>
                <a:r>
                  <a:rPr lang="fr-FR" dirty="0"/>
                  <a:t>1. On estime </a:t>
                </a:r>
                <a14:m>
                  <m:oMath xmlns:m="http://schemas.openxmlformats.org/officeDocument/2006/math">
                    <m:acc>
                      <m:accPr>
                        <m:chr m:val="̂"/>
                        <m:ctrlPr>
                          <a:rPr lang="fr-FR" i="1" smtClean="0">
                            <a:latin typeface="Cambria Math" panose="02040503050406030204" pitchFamily="18" charset="0"/>
                          </a:rPr>
                        </m:ctrlPr>
                      </m:accPr>
                      <m:e>
                        <m:sSub>
                          <m:sSubPr>
                            <m:ctrlPr>
                              <a:rPr lang="fr-FR" i="1" smtClean="0">
                                <a:latin typeface="Cambria Math" panose="02040503050406030204" pitchFamily="18" charset="0"/>
                              </a:rPr>
                            </m:ctrlPr>
                          </m:sSubPr>
                          <m:e>
                            <m:r>
                              <m:rPr>
                                <m:sty m:val="p"/>
                              </m:rPr>
                              <a:rPr lang="el-GR" i="1" smtClean="0">
                                <a:latin typeface="Cambria Math" panose="02040503050406030204" pitchFamily="18" charset="0"/>
                                <a:ea typeface="Cambria Math" panose="02040503050406030204" pitchFamily="18" charset="0"/>
                              </a:rPr>
                              <m:t>Θ</m:t>
                            </m:r>
                          </m:e>
                          <m:sub>
                            <m:r>
                              <a:rPr lang="fr-FR" b="0" i="1" smtClean="0">
                                <a:latin typeface="Cambria Math" panose="02040503050406030204" pitchFamily="18" charset="0"/>
                              </a:rPr>
                              <m:t>𝑘</m:t>
                            </m:r>
                          </m:sub>
                        </m:sSub>
                      </m:e>
                    </m:acc>
                    <m:r>
                      <a:rPr lang="fr-FR" b="0" i="1" smtClean="0">
                        <a:latin typeface="Cambria Math" panose="02040503050406030204" pitchFamily="18" charset="0"/>
                      </a:rPr>
                      <m:t>, </m:t>
                    </m:r>
                  </m:oMath>
                </a14:m>
                <a:r>
                  <a:rPr lang="fr-FR" dirty="0"/>
                  <a:t>k = 1, ..., m </a:t>
                </a:r>
              </a:p>
              <a:p>
                <a:endParaRPr lang="fr-FR" dirty="0"/>
              </a:p>
              <a:p>
                <a:r>
                  <a:rPr lang="fr-FR" dirty="0"/>
                  <a:t>2. On pose </a:t>
                </a:r>
                <a14:m>
                  <m:oMath xmlns:m="http://schemas.openxmlformats.org/officeDocument/2006/math">
                    <m:acc>
                      <m:accPr>
                        <m:chr m:val="̂"/>
                        <m:ctrlPr>
                          <a:rPr lang="fr-FR" i="1" smtClean="0">
                            <a:latin typeface="Cambria Math" panose="02040503050406030204" pitchFamily="18" charset="0"/>
                          </a:rPr>
                        </m:ctrlPr>
                      </m:accPr>
                      <m:e>
                        <m:sSub>
                          <m:sSubPr>
                            <m:ctrlPr>
                              <a:rPr lang="fr-FR" i="1" smtClean="0">
                                <a:latin typeface="Cambria Math" panose="02040503050406030204" pitchFamily="18" charset="0"/>
                              </a:rPr>
                            </m:ctrlPr>
                          </m:sSubPr>
                          <m:e>
                            <m:r>
                              <a:rPr lang="fr-FR" b="0" i="1" smtClean="0">
                                <a:latin typeface="Cambria Math" panose="02040503050406030204" pitchFamily="18" charset="0"/>
                              </a:rPr>
                              <m:t>𝑈</m:t>
                            </m:r>
                          </m:e>
                          <m:sub>
                            <m:r>
                              <a:rPr lang="fr-FR" b="0" i="1" smtClean="0">
                                <a:latin typeface="Cambria Math" panose="02040503050406030204" pitchFamily="18" charset="0"/>
                              </a:rPr>
                              <m:t>𝑖</m:t>
                            </m:r>
                          </m:sub>
                        </m:sSub>
                      </m:e>
                    </m:acc>
                    <m:r>
                      <a:rPr lang="fr-FR" b="0" i="1" smtClean="0">
                        <a:latin typeface="Cambria Math" panose="02040503050406030204" pitchFamily="18" charset="0"/>
                      </a:rPr>
                      <m:t>=</m:t>
                    </m:r>
                    <m:d>
                      <m:dPr>
                        <m:ctrlPr>
                          <a:rPr lang="fr-FR" b="0" i="1" smtClean="0">
                            <a:latin typeface="Cambria Math" panose="02040503050406030204" pitchFamily="18" charset="0"/>
                          </a:rPr>
                        </m:ctrlPr>
                      </m:dPr>
                      <m:e>
                        <m:sSub>
                          <m:sSubPr>
                            <m:ctrlPr>
                              <a:rPr lang="fr-FR" b="0" i="1" smtClean="0">
                                <a:latin typeface="Cambria Math" panose="02040503050406030204" pitchFamily="18" charset="0"/>
                              </a:rPr>
                            </m:ctrlPr>
                          </m:sSubPr>
                          <m:e>
                            <m:r>
                              <a:rPr lang="fr-FR" b="0" i="1" smtClean="0">
                                <a:latin typeface="Cambria Math" panose="02040503050406030204" pitchFamily="18" charset="0"/>
                              </a:rPr>
                              <m:t>𝐹</m:t>
                            </m:r>
                          </m:e>
                          <m:sub>
                            <m:acc>
                              <m:accPr>
                                <m:chr m:val="̂"/>
                                <m:ctrlPr>
                                  <a:rPr lang="fr-FR" b="0" i="1" smtClean="0">
                                    <a:latin typeface="Cambria Math" panose="02040503050406030204" pitchFamily="18" charset="0"/>
                                  </a:rPr>
                                </m:ctrlPr>
                              </m:accPr>
                              <m:e>
                                <m:sSub>
                                  <m:sSubPr>
                                    <m:ctrlPr>
                                      <a:rPr lang="fr-FR" b="0" i="1" smtClean="0">
                                        <a:latin typeface="Cambria Math" panose="02040503050406030204" pitchFamily="18" charset="0"/>
                                      </a:rPr>
                                    </m:ctrlPr>
                                  </m:sSubPr>
                                  <m:e>
                                    <m:r>
                                      <m:rPr>
                                        <m:sty m:val="p"/>
                                      </m:rPr>
                                      <a:rPr lang="el-GR" b="0" i="1" smtClean="0">
                                        <a:latin typeface="Cambria Math" panose="02040503050406030204" pitchFamily="18" charset="0"/>
                                        <a:ea typeface="Cambria Math" panose="02040503050406030204" pitchFamily="18" charset="0"/>
                                      </a:rPr>
                                      <m:t>Θ</m:t>
                                    </m:r>
                                  </m:e>
                                  <m:sub>
                                    <m:r>
                                      <a:rPr lang="fr-FR" b="0" i="1" smtClean="0">
                                        <a:latin typeface="Cambria Math" panose="02040503050406030204" pitchFamily="18" charset="0"/>
                                      </a:rPr>
                                      <m:t>1</m:t>
                                    </m:r>
                                  </m:sub>
                                </m:sSub>
                              </m:e>
                            </m:acc>
                          </m:sub>
                        </m:sSub>
                        <m:d>
                          <m:dPr>
                            <m:ctrlPr>
                              <a:rPr lang="fr-FR" b="0" i="1" smtClean="0">
                                <a:latin typeface="Cambria Math" panose="02040503050406030204" pitchFamily="18" charset="0"/>
                              </a:rPr>
                            </m:ctrlPr>
                          </m:dPr>
                          <m:e>
                            <m:sSub>
                              <m:sSubPr>
                                <m:ctrlPr>
                                  <a:rPr lang="fr-FR" b="0" i="1" smtClean="0">
                                    <a:latin typeface="Cambria Math" panose="02040503050406030204" pitchFamily="18" charset="0"/>
                                  </a:rPr>
                                </m:ctrlPr>
                              </m:sSubPr>
                              <m:e>
                                <m:r>
                                  <a:rPr lang="fr-FR" b="0" i="1" smtClean="0">
                                    <a:latin typeface="Cambria Math" panose="02040503050406030204" pitchFamily="18" charset="0"/>
                                  </a:rPr>
                                  <m:t>𝑋</m:t>
                                </m:r>
                              </m:e>
                              <m:sub>
                                <m:r>
                                  <a:rPr lang="fr-FR" b="0" i="1" smtClean="0">
                                    <a:latin typeface="Cambria Math" panose="02040503050406030204" pitchFamily="18" charset="0"/>
                                  </a:rPr>
                                  <m:t>𝑖</m:t>
                                </m:r>
                                <m:r>
                                  <a:rPr lang="fr-FR" b="0" i="1" smtClean="0">
                                    <a:latin typeface="Cambria Math" panose="02040503050406030204" pitchFamily="18" charset="0"/>
                                  </a:rPr>
                                  <m:t>,1</m:t>
                                </m:r>
                              </m:sub>
                            </m:sSub>
                          </m:e>
                        </m:d>
                        <m:r>
                          <a:rPr lang="fr-FR" b="0" i="1" smtClean="0">
                            <a:latin typeface="Cambria Math" panose="02040503050406030204" pitchFamily="18" charset="0"/>
                          </a:rPr>
                          <m:t>, …,</m:t>
                        </m:r>
                        <m:sSub>
                          <m:sSubPr>
                            <m:ctrlPr>
                              <a:rPr lang="fr-FR" i="1">
                                <a:latin typeface="Cambria Math" panose="02040503050406030204" pitchFamily="18" charset="0"/>
                              </a:rPr>
                            </m:ctrlPr>
                          </m:sSubPr>
                          <m:e>
                            <m:r>
                              <a:rPr lang="fr-FR" i="1">
                                <a:latin typeface="Cambria Math" panose="02040503050406030204" pitchFamily="18" charset="0"/>
                              </a:rPr>
                              <m:t>𝐹</m:t>
                            </m:r>
                          </m:e>
                          <m:sub>
                            <m:acc>
                              <m:accPr>
                                <m:chr m:val="̂"/>
                                <m:ctrlPr>
                                  <a:rPr lang="fr-FR" i="1">
                                    <a:latin typeface="Cambria Math" panose="02040503050406030204" pitchFamily="18" charset="0"/>
                                  </a:rPr>
                                </m:ctrlPr>
                              </m:accPr>
                              <m:e>
                                <m:sSub>
                                  <m:sSubPr>
                                    <m:ctrlPr>
                                      <a:rPr lang="fr-FR" i="1">
                                        <a:latin typeface="Cambria Math" panose="02040503050406030204" pitchFamily="18" charset="0"/>
                                      </a:rPr>
                                    </m:ctrlPr>
                                  </m:sSubPr>
                                  <m:e>
                                    <m:r>
                                      <m:rPr>
                                        <m:sty m:val="p"/>
                                      </m:rPr>
                                      <a:rPr lang="el-GR" i="1">
                                        <a:latin typeface="Cambria Math" panose="02040503050406030204" pitchFamily="18" charset="0"/>
                                        <a:ea typeface="Cambria Math" panose="02040503050406030204" pitchFamily="18" charset="0"/>
                                      </a:rPr>
                                      <m:t>Θ</m:t>
                                    </m:r>
                                  </m:e>
                                  <m:sub>
                                    <m:r>
                                      <a:rPr lang="fr-FR" b="0" i="1" smtClean="0">
                                        <a:latin typeface="Cambria Math" panose="02040503050406030204" pitchFamily="18" charset="0"/>
                                        <a:ea typeface="Cambria Math" panose="02040503050406030204" pitchFamily="18" charset="0"/>
                                      </a:rPr>
                                      <m:t>𝑚</m:t>
                                    </m:r>
                                  </m:sub>
                                </m:sSub>
                              </m:e>
                            </m:acc>
                          </m:sub>
                        </m:sSub>
                        <m:d>
                          <m:dPr>
                            <m:ctrlPr>
                              <a:rPr lang="fr-FR" i="1">
                                <a:latin typeface="Cambria Math" panose="02040503050406030204" pitchFamily="18" charset="0"/>
                              </a:rPr>
                            </m:ctrlPr>
                          </m:dPr>
                          <m:e>
                            <m:sSub>
                              <m:sSubPr>
                                <m:ctrlPr>
                                  <a:rPr lang="fr-FR" i="1">
                                    <a:latin typeface="Cambria Math" panose="02040503050406030204" pitchFamily="18" charset="0"/>
                                  </a:rPr>
                                </m:ctrlPr>
                              </m:sSubPr>
                              <m:e>
                                <m:r>
                                  <a:rPr lang="fr-FR" i="1">
                                    <a:latin typeface="Cambria Math" panose="02040503050406030204" pitchFamily="18" charset="0"/>
                                  </a:rPr>
                                  <m:t>𝑋</m:t>
                                </m:r>
                              </m:e>
                              <m:sub>
                                <m:r>
                                  <a:rPr lang="fr-FR" i="1">
                                    <a:latin typeface="Cambria Math" panose="02040503050406030204" pitchFamily="18" charset="0"/>
                                  </a:rPr>
                                  <m:t>𝑖</m:t>
                                </m:r>
                                <m:r>
                                  <a:rPr lang="fr-FR" i="1">
                                    <a:latin typeface="Cambria Math" panose="02040503050406030204" pitchFamily="18" charset="0"/>
                                  </a:rPr>
                                  <m:t>,</m:t>
                                </m:r>
                                <m:r>
                                  <a:rPr lang="fr-FR" b="0" i="1" smtClean="0">
                                    <a:latin typeface="Cambria Math" panose="02040503050406030204" pitchFamily="18" charset="0"/>
                                  </a:rPr>
                                  <m:t>𝑚</m:t>
                                </m:r>
                              </m:sub>
                            </m:sSub>
                          </m:e>
                        </m:d>
                      </m:e>
                    </m:d>
                  </m:oMath>
                </a14:m>
                <a:r>
                  <a:rPr lang="fr-FR" dirty="0"/>
                  <a:t> pour tout </a:t>
                </a:r>
                <a14:m>
                  <m:oMath xmlns:m="http://schemas.openxmlformats.org/officeDocument/2006/math">
                    <m:r>
                      <a:rPr lang="fr-FR" b="0" i="1" smtClean="0">
                        <a:latin typeface="Cambria Math" panose="02040503050406030204" pitchFamily="18" charset="0"/>
                      </a:rPr>
                      <m:t>𝑖</m:t>
                    </m:r>
                    <m:r>
                      <a:rPr lang="fr-FR" b="0" i="0" smtClean="0">
                        <a:latin typeface="Cambria Math" panose="02040503050406030204" pitchFamily="18" charset="0"/>
                      </a:rPr>
                      <m:t> </m:t>
                    </m:r>
                    <m:r>
                      <m:rPr>
                        <m:sty m:val="p"/>
                      </m:rPr>
                      <a:rPr lang="el-GR" b="0" i="1" smtClean="0">
                        <a:latin typeface="Cambria Math" panose="02040503050406030204" pitchFamily="18" charset="0"/>
                        <a:ea typeface="Cambria Math" panose="02040503050406030204" pitchFamily="18" charset="0"/>
                      </a:rPr>
                      <m:t>ϵ</m:t>
                    </m:r>
                    <m:r>
                      <a:rPr lang="fr-FR" b="0" i="1" smtClean="0">
                        <a:latin typeface="Cambria Math" panose="02040503050406030204" pitchFamily="18" charset="0"/>
                        <a:ea typeface="Cambria Math" panose="02040503050406030204" pitchFamily="18" charset="0"/>
                      </a:rPr>
                      <m:t> [1, </m:t>
                    </m:r>
                    <m:r>
                      <a:rPr lang="fr-FR" b="0" i="1" smtClean="0">
                        <a:latin typeface="Cambria Math" panose="02040503050406030204" pitchFamily="18" charset="0"/>
                        <a:ea typeface="Cambria Math" panose="02040503050406030204" pitchFamily="18" charset="0"/>
                      </a:rPr>
                      <m:t>𝑛</m:t>
                    </m:r>
                    <m:r>
                      <a:rPr lang="fr-FR" b="0" i="1" smtClean="0">
                        <a:latin typeface="Cambria Math" panose="02040503050406030204" pitchFamily="18" charset="0"/>
                        <a:ea typeface="Cambria Math" panose="02040503050406030204" pitchFamily="18" charset="0"/>
                      </a:rPr>
                      <m:t>]</m:t>
                    </m:r>
                  </m:oMath>
                </a14:m>
                <a:endParaRPr lang="fr-FR" dirty="0"/>
              </a:p>
              <a:p>
                <a:endParaRPr lang="fr-FR" dirty="0"/>
              </a:p>
              <a:p>
                <a:r>
                  <a:rPr lang="fr-FR" dirty="0"/>
                  <a:t>3. On estime </a:t>
                </a:r>
                <a14:m>
                  <m:oMath xmlns:m="http://schemas.openxmlformats.org/officeDocument/2006/math">
                    <m:acc>
                      <m:accPr>
                        <m:chr m:val="̂"/>
                        <m:ctrlPr>
                          <a:rPr lang="fr-FR" i="1" smtClean="0">
                            <a:latin typeface="Cambria Math" panose="02040503050406030204" pitchFamily="18" charset="0"/>
                          </a:rPr>
                        </m:ctrlPr>
                      </m:accPr>
                      <m:e>
                        <m:r>
                          <m:rPr>
                            <m:sty m:val="p"/>
                          </m:rPr>
                          <a:rPr lang="el-GR" i="1" smtClean="0">
                            <a:latin typeface="Cambria Math" panose="02040503050406030204" pitchFamily="18" charset="0"/>
                            <a:ea typeface="Cambria Math" panose="02040503050406030204" pitchFamily="18" charset="0"/>
                          </a:rPr>
                          <m:t>Θ</m:t>
                        </m:r>
                      </m:e>
                    </m:acc>
                  </m:oMath>
                </a14:m>
                <a:r>
                  <a:rPr lang="fr-FR" dirty="0"/>
                  <a:t> par maximum de vraisemblance sur le pseudo – échantillon </a:t>
                </a:r>
                <a14:m>
                  <m:oMath xmlns:m="http://schemas.openxmlformats.org/officeDocument/2006/math">
                    <m:d>
                      <m:dPr>
                        <m:ctrlPr>
                          <a:rPr lang="fr-FR" b="0" i="1" smtClean="0">
                            <a:latin typeface="Cambria Math" panose="02040503050406030204" pitchFamily="18" charset="0"/>
                          </a:rPr>
                        </m:ctrlPr>
                      </m:dPr>
                      <m:e>
                        <m:acc>
                          <m:accPr>
                            <m:chr m:val="̂"/>
                            <m:ctrlPr>
                              <a:rPr lang="fr-FR" b="0" i="1" smtClean="0">
                                <a:latin typeface="Cambria Math" panose="02040503050406030204" pitchFamily="18" charset="0"/>
                              </a:rPr>
                            </m:ctrlPr>
                          </m:accPr>
                          <m:e>
                            <m:sSub>
                              <m:sSubPr>
                                <m:ctrlPr>
                                  <a:rPr lang="fr-FR" b="0" i="1" smtClean="0">
                                    <a:latin typeface="Cambria Math" panose="02040503050406030204" pitchFamily="18" charset="0"/>
                                  </a:rPr>
                                </m:ctrlPr>
                              </m:sSubPr>
                              <m:e>
                                <m:r>
                                  <a:rPr lang="fr-FR" b="0" i="1" smtClean="0">
                                    <a:latin typeface="Cambria Math" panose="02040503050406030204" pitchFamily="18" charset="0"/>
                                  </a:rPr>
                                  <m:t>𝑈</m:t>
                                </m:r>
                              </m:e>
                              <m:sub>
                                <m:r>
                                  <a:rPr lang="fr-FR" b="0" i="1" smtClean="0">
                                    <a:latin typeface="Cambria Math" panose="02040503050406030204" pitchFamily="18" charset="0"/>
                                  </a:rPr>
                                  <m:t>1</m:t>
                                </m:r>
                              </m:sub>
                            </m:sSub>
                          </m:e>
                        </m:acc>
                        <m:r>
                          <a:rPr lang="fr-FR" b="0" i="1" smtClean="0">
                            <a:latin typeface="Cambria Math" panose="02040503050406030204" pitchFamily="18" charset="0"/>
                          </a:rPr>
                          <m:t>, …,</m:t>
                        </m:r>
                        <m:acc>
                          <m:accPr>
                            <m:chr m:val="̂"/>
                            <m:ctrlPr>
                              <a:rPr lang="fr-FR" i="1">
                                <a:latin typeface="Cambria Math" panose="02040503050406030204" pitchFamily="18" charset="0"/>
                              </a:rPr>
                            </m:ctrlPr>
                          </m:accPr>
                          <m:e>
                            <m:sSub>
                              <m:sSubPr>
                                <m:ctrlPr>
                                  <a:rPr lang="fr-FR" i="1">
                                    <a:latin typeface="Cambria Math" panose="02040503050406030204" pitchFamily="18" charset="0"/>
                                  </a:rPr>
                                </m:ctrlPr>
                              </m:sSubPr>
                              <m:e>
                                <m:r>
                                  <a:rPr lang="fr-FR" i="1">
                                    <a:latin typeface="Cambria Math" panose="02040503050406030204" pitchFamily="18" charset="0"/>
                                  </a:rPr>
                                  <m:t>𝑈</m:t>
                                </m:r>
                              </m:e>
                              <m:sub>
                                <m:r>
                                  <a:rPr lang="fr-FR" b="0" i="1" smtClean="0">
                                    <a:latin typeface="Cambria Math" panose="02040503050406030204" pitchFamily="18" charset="0"/>
                                  </a:rPr>
                                  <m:t>𝑛</m:t>
                                </m:r>
                              </m:sub>
                            </m:sSub>
                          </m:e>
                        </m:acc>
                      </m:e>
                    </m:d>
                  </m:oMath>
                </a14:m>
                <a:endParaRPr lang="fr-FR" dirty="0"/>
              </a:p>
              <a:p>
                <a:endParaRPr lang="fr-FR" dirty="0"/>
              </a:p>
              <a:p>
                <a:r>
                  <a:rPr lang="fr-FR" dirty="0"/>
                  <a:t>Le paramètre estimé </a:t>
                </a:r>
                <a14:m>
                  <m:oMath xmlns:m="http://schemas.openxmlformats.org/officeDocument/2006/math">
                    <m:acc>
                      <m:accPr>
                        <m:chr m:val="̂"/>
                        <m:ctrlPr>
                          <a:rPr lang="fr-FR" i="1" smtClean="0">
                            <a:latin typeface="Cambria Math" panose="02040503050406030204" pitchFamily="18" charset="0"/>
                          </a:rPr>
                        </m:ctrlPr>
                      </m:accPr>
                      <m:e>
                        <m:r>
                          <m:rPr>
                            <m:sty m:val="p"/>
                          </m:rPr>
                          <a:rPr lang="el-GR" i="1" smtClean="0">
                            <a:latin typeface="Cambria Math" panose="02040503050406030204" pitchFamily="18" charset="0"/>
                            <a:ea typeface="Cambria Math" panose="02040503050406030204" pitchFamily="18" charset="0"/>
                          </a:rPr>
                          <m:t>Θ</m:t>
                        </m:r>
                      </m:e>
                    </m:acc>
                  </m:oMath>
                </a14:m>
                <a:r>
                  <a:rPr lang="fr-FR" dirty="0"/>
                  <a:t> converge alors presque sûrement vers </a:t>
                </a:r>
                <a14:m>
                  <m:oMath xmlns:m="http://schemas.openxmlformats.org/officeDocument/2006/math">
                    <m:r>
                      <a:rPr lang="fr-FR" i="1" dirty="0" smtClean="0">
                        <a:latin typeface="Cambria Math" panose="02040503050406030204" pitchFamily="18" charset="0"/>
                      </a:rPr>
                      <m:t>𝜃</m:t>
                    </m:r>
                  </m:oMath>
                </a14:m>
                <a:r>
                  <a:rPr lang="fr-FR" dirty="0"/>
                  <a:t> sous</a:t>
                </a:r>
              </a:p>
              <a:p>
                <a:r>
                  <a:rPr lang="fr-FR" dirty="0"/>
                  <a:t>des hypothèses de régularité.</a:t>
                </a:r>
              </a:p>
            </p:txBody>
          </p:sp>
        </mc:Choice>
        <mc:Fallback xmlns="">
          <p:sp>
            <p:nvSpPr>
              <p:cNvPr id="4" name="ZoneTexte 3">
                <a:extLst>
                  <a:ext uri="{FF2B5EF4-FFF2-40B4-BE49-F238E27FC236}">
                    <a16:creationId xmlns:a16="http://schemas.microsoft.com/office/drawing/2014/main" id="{921481BD-BE4E-87C4-A0A6-27BCB1269FA6}"/>
                  </a:ext>
                </a:extLst>
              </p:cNvPr>
              <p:cNvSpPr txBox="1">
                <a:spLocks noRot="1" noChangeAspect="1" noMove="1" noResize="1" noEditPoints="1" noAdjustHandles="1" noChangeArrowheads="1" noChangeShapeType="1" noTextEdit="1"/>
              </p:cNvSpPr>
              <p:nvPr/>
            </p:nvSpPr>
            <p:spPr>
              <a:xfrm>
                <a:off x="1055691" y="2212416"/>
                <a:ext cx="10011377" cy="4101379"/>
              </a:xfrm>
              <a:prstGeom prst="rect">
                <a:avLst/>
              </a:prstGeom>
              <a:blipFill>
                <a:blip r:embed="rId2"/>
                <a:stretch>
                  <a:fillRect l="-1644" t="-2080" b="-3269"/>
                </a:stretch>
              </a:blipFill>
            </p:spPr>
            <p:txBody>
              <a:bodyPr/>
              <a:lstStyle/>
              <a:p>
                <a:r>
                  <a:rPr lang="fr-FR">
                    <a:noFill/>
                  </a:rPr>
                  <a:t> </a:t>
                </a:r>
              </a:p>
            </p:txBody>
          </p:sp>
        </mc:Fallback>
      </mc:AlternateContent>
      <p:sp>
        <p:nvSpPr>
          <p:cNvPr id="3" name="Rectangle 2">
            <a:extLst>
              <a:ext uri="{FF2B5EF4-FFF2-40B4-BE49-F238E27FC236}">
                <a16:creationId xmlns:a16="http://schemas.microsoft.com/office/drawing/2014/main" id="{E416922E-A622-42EC-BE77-A2900F489D72}"/>
              </a:ext>
            </a:extLst>
          </p:cNvPr>
          <p:cNvSpPr/>
          <p:nvPr/>
        </p:nvSpPr>
        <p:spPr>
          <a:xfrm>
            <a:off x="10466962" y="439213"/>
            <a:ext cx="1725038" cy="75875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7863113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re 1">
                <a:extLst>
                  <a:ext uri="{FF2B5EF4-FFF2-40B4-BE49-F238E27FC236}">
                    <a16:creationId xmlns:a16="http://schemas.microsoft.com/office/drawing/2014/main" id="{350FC30A-52EC-854B-D87A-60B5FC443535}"/>
                  </a:ext>
                </a:extLst>
              </p:cNvPr>
              <p:cNvSpPr>
                <a:spLocks noGrp="1"/>
              </p:cNvSpPr>
              <p:nvPr>
                <p:ph type="title"/>
              </p:nvPr>
            </p:nvSpPr>
            <p:spPr/>
            <p:txBody>
              <a:bodyPr/>
              <a:lstStyle/>
              <a:p>
                <a:r>
                  <a:rPr lang="fr-FR" sz="2400" dirty="0"/>
                  <a:t>Distance du </a:t>
                </a:r>
                <a14:m>
                  <m:oMath xmlns:m="http://schemas.openxmlformats.org/officeDocument/2006/math">
                    <m:sSup>
                      <m:sSupPr>
                        <m:ctrlPr>
                          <a:rPr lang="fr-FR" sz="2400" i="1" smtClean="0">
                            <a:latin typeface="Cambria Math" panose="02040503050406030204" pitchFamily="18" charset="0"/>
                          </a:rPr>
                        </m:ctrlPr>
                      </m:sSupPr>
                      <m:e>
                        <m:r>
                          <a:rPr lang="fr-FR" sz="2400" i="1" smtClean="0">
                            <a:latin typeface="Cambria Math" panose="02040503050406030204" pitchFamily="18" charset="0"/>
                            <a:ea typeface="Cambria Math" panose="02040503050406030204" pitchFamily="18" charset="0"/>
                          </a:rPr>
                          <m:t>𝝌</m:t>
                        </m:r>
                      </m:e>
                      <m:sup>
                        <m:r>
                          <a:rPr lang="fr-FR" sz="2400" b="1" i="1" smtClean="0">
                            <a:latin typeface="Cambria Math" panose="02040503050406030204" pitchFamily="18" charset="0"/>
                          </a:rPr>
                          <m:t>𝟐</m:t>
                        </m:r>
                      </m:sup>
                    </m:sSup>
                  </m:oMath>
                </a14:m>
                <a:r>
                  <a:rPr lang="fr-FR" sz="2400" dirty="0"/>
                  <a:t> avec la copule empirique</a:t>
                </a:r>
              </a:p>
            </p:txBody>
          </p:sp>
        </mc:Choice>
        <mc:Fallback xmlns="">
          <p:sp>
            <p:nvSpPr>
              <p:cNvPr id="2" name="Titre 1">
                <a:extLst>
                  <a:ext uri="{FF2B5EF4-FFF2-40B4-BE49-F238E27FC236}">
                    <a16:creationId xmlns:a16="http://schemas.microsoft.com/office/drawing/2014/main" id="{350FC30A-52EC-854B-D87A-60B5FC443535}"/>
                  </a:ext>
                </a:extLst>
              </p:cNvPr>
              <p:cNvSpPr>
                <a:spLocks noGrp="1" noRot="1" noChangeAspect="1" noMove="1" noResize="1" noEditPoints="1" noAdjustHandles="1" noChangeArrowheads="1" noChangeShapeType="1" noTextEdit="1"/>
              </p:cNvSpPr>
              <p:nvPr>
                <p:ph type="title"/>
              </p:nvPr>
            </p:nvSpPr>
            <p:spPr>
              <a:blipFill>
                <a:blip r:embed="rId2"/>
                <a:stretch>
                  <a:fillRect l="-1814" t="-21667" b="-55000"/>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3" name="ZoneTexte 2">
                <a:extLst>
                  <a:ext uri="{FF2B5EF4-FFF2-40B4-BE49-F238E27FC236}">
                    <a16:creationId xmlns:a16="http://schemas.microsoft.com/office/drawing/2014/main" id="{F982D834-2F8C-39CD-F985-F40526F34B31}"/>
                  </a:ext>
                </a:extLst>
              </p:cNvPr>
              <p:cNvSpPr txBox="1"/>
              <p:nvPr/>
            </p:nvSpPr>
            <p:spPr>
              <a:xfrm>
                <a:off x="791852" y="2111604"/>
                <a:ext cx="10344459" cy="4264950"/>
              </a:xfrm>
              <a:prstGeom prst="rect">
                <a:avLst/>
              </a:prstGeom>
              <a:noFill/>
            </p:spPr>
            <p:txBody>
              <a:bodyPr wrap="square" lIns="0" tIns="0" rIns="0" bIns="0" rtlCol="0">
                <a:spAutoFit/>
              </a:bodyPr>
              <a:lstStyle/>
              <a:p>
                <a:pPr algn="l"/>
                <a:r>
                  <a:rPr lang="fr-FR" sz="2000" dirty="0"/>
                  <a:t>Lorsqu’on a estimé différentes copules pour les mêmes variables, un critère de sélection très souvent utilisé est la distance du </a:t>
                </a:r>
                <a14:m>
                  <m:oMath xmlns:m="http://schemas.openxmlformats.org/officeDocument/2006/math">
                    <m:sSup>
                      <m:sSupPr>
                        <m:ctrlPr>
                          <a:rPr lang="fr-FR" sz="2000" i="1" smtClean="0">
                            <a:latin typeface="Cambria Math" panose="02040503050406030204" pitchFamily="18" charset="0"/>
                          </a:rPr>
                        </m:ctrlPr>
                      </m:sSupPr>
                      <m:e>
                        <m:r>
                          <a:rPr lang="fr-FR" sz="2000" i="1" smtClean="0">
                            <a:latin typeface="Cambria Math" panose="02040503050406030204" pitchFamily="18" charset="0"/>
                            <a:ea typeface="Cambria Math" panose="02040503050406030204" pitchFamily="18" charset="0"/>
                          </a:rPr>
                          <m:t>𝜒</m:t>
                        </m:r>
                      </m:e>
                      <m:sup>
                        <m:r>
                          <a:rPr lang="fr-FR" sz="2000" b="0" i="1" smtClean="0">
                            <a:latin typeface="Cambria Math" panose="02040503050406030204" pitchFamily="18" charset="0"/>
                          </a:rPr>
                          <m:t>2</m:t>
                        </m:r>
                      </m:sup>
                    </m:sSup>
                  </m:oMath>
                </a14:m>
                <a:r>
                  <a:rPr lang="fr-FR" sz="2000" dirty="0"/>
                  <a:t> avec la copule empirique.</a:t>
                </a:r>
              </a:p>
              <a:p>
                <a:pPr algn="l"/>
                <a:endParaRPr lang="fr-FR" sz="2000" dirty="0"/>
              </a:p>
              <a:p>
                <a:pPr algn="l"/>
                <a:endParaRPr lang="fr-FR" sz="2000" dirty="0"/>
              </a:p>
              <a:p>
                <a:pPr algn="l"/>
                <a:r>
                  <a:rPr lang="fr-FR" sz="2000" dirty="0"/>
                  <a:t>PRINCIPE</a:t>
                </a:r>
              </a:p>
              <a:p>
                <a:pPr algn="l"/>
                <a:endParaRPr lang="fr-FR" sz="2000" dirty="0"/>
              </a:p>
              <a:p>
                <a:pPr algn="l"/>
                <a:r>
                  <a:rPr lang="fr-FR" sz="2000" dirty="0"/>
                  <a:t>- Estimer les deux copules ainsi que la copule empirique.</a:t>
                </a:r>
              </a:p>
              <a:p>
                <a:pPr algn="l"/>
                <a:r>
                  <a:rPr lang="fr-FR" sz="2000" dirty="0"/>
                  <a:t>- Découper l’intervalle [0; 1] en sous-intervalles pour chacune des marginales. On aura donc des sous pavés de</a:t>
                </a:r>
                <a14:m>
                  <m:oMath xmlns:m="http://schemas.openxmlformats.org/officeDocument/2006/math">
                    <m:r>
                      <a:rPr lang="fr-FR" sz="2000" b="0" i="1" smtClean="0">
                        <a:latin typeface="Cambria Math" panose="02040503050406030204" pitchFamily="18" charset="0"/>
                      </a:rPr>
                      <m:t> </m:t>
                    </m:r>
                    <m:sSup>
                      <m:sSupPr>
                        <m:ctrlPr>
                          <a:rPr lang="fr-FR" sz="2000" b="0" i="1" smtClean="0">
                            <a:latin typeface="Cambria Math" panose="02040503050406030204" pitchFamily="18" charset="0"/>
                          </a:rPr>
                        </m:ctrlPr>
                      </m:sSupPr>
                      <m:e>
                        <m:r>
                          <a:rPr lang="fr-FR" sz="2000" b="0" i="1" smtClean="0">
                            <a:latin typeface="Cambria Math" panose="02040503050406030204" pitchFamily="18" charset="0"/>
                          </a:rPr>
                          <m:t>[0;1]</m:t>
                        </m:r>
                      </m:e>
                      <m:sup>
                        <m:r>
                          <a:rPr lang="fr-FR" sz="2000" b="0" i="1" smtClean="0">
                            <a:latin typeface="Cambria Math" panose="02040503050406030204" pitchFamily="18" charset="0"/>
                          </a:rPr>
                          <m:t>2</m:t>
                        </m:r>
                      </m:sup>
                    </m:sSup>
                  </m:oMath>
                </a14:m>
                <a:endParaRPr lang="fr-FR" sz="2000" dirty="0"/>
              </a:p>
              <a:p>
                <a:pPr algn="l"/>
                <a:r>
                  <a:rPr lang="fr-FR" sz="2000" dirty="0"/>
                  <a:t>- Calculer les effectifs des observations dans chaque sous pavé pour la copule empirique et pour chacune des autres copules. Puis regroupe des classes pour respecter le critère de Cochran (les effectifs supérieurs à 1%)</a:t>
                </a:r>
              </a:p>
              <a:p>
                <a:pPr algn="l"/>
                <a:r>
                  <a:rPr lang="fr-FR" sz="2000" dirty="0"/>
                  <a:t>- Calculer la statistique de test : </a:t>
                </a:r>
                <a14:m>
                  <m:oMath xmlns:m="http://schemas.openxmlformats.org/officeDocument/2006/math">
                    <m:sSup>
                      <m:sSupPr>
                        <m:ctrlPr>
                          <a:rPr lang="fr-FR" sz="2000" i="1" smtClean="0">
                            <a:latin typeface="Cambria Math" panose="02040503050406030204" pitchFamily="18" charset="0"/>
                          </a:rPr>
                        </m:ctrlPr>
                      </m:sSupPr>
                      <m:e>
                        <m:r>
                          <a:rPr lang="fr-FR" sz="2000" i="1" smtClean="0">
                            <a:latin typeface="Cambria Math" panose="02040503050406030204" pitchFamily="18" charset="0"/>
                            <a:ea typeface="Cambria Math" panose="02040503050406030204" pitchFamily="18" charset="0"/>
                          </a:rPr>
                          <m:t>𝜒</m:t>
                        </m:r>
                      </m:e>
                      <m:sup>
                        <m:r>
                          <a:rPr lang="fr-FR" sz="2000" b="0" i="1" smtClean="0">
                            <a:latin typeface="Cambria Math" panose="02040503050406030204" pitchFamily="18" charset="0"/>
                          </a:rPr>
                          <m:t>2</m:t>
                        </m:r>
                      </m:sup>
                    </m:sSup>
                    <m:r>
                      <a:rPr lang="fr-FR" sz="2000" b="0" i="1" smtClean="0">
                        <a:latin typeface="Cambria Math" panose="02040503050406030204" pitchFamily="18" charset="0"/>
                      </a:rPr>
                      <m:t>= </m:t>
                    </m:r>
                    <m:nary>
                      <m:naryPr>
                        <m:chr m:val="∑"/>
                        <m:ctrlPr>
                          <a:rPr lang="fr-FR" sz="2000" b="0" i="1" smtClean="0">
                            <a:latin typeface="Cambria Math" panose="02040503050406030204" pitchFamily="18" charset="0"/>
                          </a:rPr>
                        </m:ctrlPr>
                      </m:naryPr>
                      <m:sub>
                        <m:r>
                          <m:rPr>
                            <m:brk m:alnAt="23"/>
                          </m:rPr>
                          <a:rPr lang="fr-FR" sz="2000" b="0" i="1" smtClean="0">
                            <a:latin typeface="Cambria Math" panose="02040503050406030204" pitchFamily="18" charset="0"/>
                          </a:rPr>
                          <m:t>𝑗</m:t>
                        </m:r>
                        <m:r>
                          <a:rPr lang="fr-FR" sz="2000" b="0" i="1" smtClean="0">
                            <a:latin typeface="Cambria Math" panose="02040503050406030204" pitchFamily="18" charset="0"/>
                          </a:rPr>
                          <m:t>=1</m:t>
                        </m:r>
                      </m:sub>
                      <m:sup>
                        <m:r>
                          <a:rPr lang="fr-FR" sz="2000" b="0" i="1" smtClean="0">
                            <a:latin typeface="Cambria Math" panose="02040503050406030204" pitchFamily="18" charset="0"/>
                          </a:rPr>
                          <m:t>𝑛</m:t>
                        </m:r>
                      </m:sup>
                      <m:e>
                        <m:f>
                          <m:fPr>
                            <m:ctrlPr>
                              <a:rPr lang="fr-FR" sz="2000" b="0" i="1" smtClean="0">
                                <a:latin typeface="Cambria Math" panose="02040503050406030204" pitchFamily="18" charset="0"/>
                              </a:rPr>
                            </m:ctrlPr>
                          </m:fPr>
                          <m:num>
                            <m:sSup>
                              <m:sSupPr>
                                <m:ctrlPr>
                                  <a:rPr lang="fr-FR" sz="2000" b="0" i="1" smtClean="0">
                                    <a:latin typeface="Cambria Math" panose="02040503050406030204" pitchFamily="18" charset="0"/>
                                  </a:rPr>
                                </m:ctrlPr>
                              </m:sSupPr>
                              <m:e>
                                <m:r>
                                  <a:rPr lang="fr-FR" sz="2000" b="0" i="1" smtClean="0">
                                    <a:latin typeface="Cambria Math" panose="02040503050406030204" pitchFamily="18" charset="0"/>
                                  </a:rPr>
                                  <m:t>(</m:t>
                                </m:r>
                                <m:sSub>
                                  <m:sSubPr>
                                    <m:ctrlPr>
                                      <a:rPr lang="fr-FR" sz="2000" b="0" i="1" smtClean="0">
                                        <a:latin typeface="Cambria Math" panose="02040503050406030204" pitchFamily="18" charset="0"/>
                                      </a:rPr>
                                    </m:ctrlPr>
                                  </m:sSubPr>
                                  <m:e>
                                    <m:r>
                                      <a:rPr lang="fr-FR" sz="2000" b="0" i="1" smtClean="0">
                                        <a:latin typeface="Cambria Math" panose="02040503050406030204" pitchFamily="18" charset="0"/>
                                      </a:rPr>
                                      <m:t>0</m:t>
                                    </m:r>
                                  </m:e>
                                  <m:sub>
                                    <m:r>
                                      <a:rPr lang="fr-FR" sz="2000" b="0" i="1" smtClean="0">
                                        <a:latin typeface="Cambria Math" panose="02040503050406030204" pitchFamily="18" charset="0"/>
                                      </a:rPr>
                                      <m:t>𝑗</m:t>
                                    </m:r>
                                  </m:sub>
                                </m:sSub>
                                <m:r>
                                  <a:rPr lang="fr-FR" sz="2000" b="0" i="1" smtClean="0">
                                    <a:latin typeface="Cambria Math" panose="02040503050406030204" pitchFamily="18" charset="0"/>
                                  </a:rPr>
                                  <m:t> − </m:t>
                                </m:r>
                                <m:sSub>
                                  <m:sSubPr>
                                    <m:ctrlPr>
                                      <a:rPr lang="fr-FR" sz="2000" b="0" i="1" smtClean="0">
                                        <a:latin typeface="Cambria Math" panose="02040503050406030204" pitchFamily="18" charset="0"/>
                                      </a:rPr>
                                    </m:ctrlPr>
                                  </m:sSubPr>
                                  <m:e>
                                    <m:r>
                                      <a:rPr lang="fr-FR" sz="2000" b="0" i="1" smtClean="0">
                                        <a:latin typeface="Cambria Math" panose="02040503050406030204" pitchFamily="18" charset="0"/>
                                      </a:rPr>
                                      <m:t>𝐸</m:t>
                                    </m:r>
                                  </m:e>
                                  <m:sub>
                                    <m:r>
                                      <a:rPr lang="fr-FR" sz="2000" b="0" i="1" smtClean="0">
                                        <a:latin typeface="Cambria Math" panose="02040503050406030204" pitchFamily="18" charset="0"/>
                                      </a:rPr>
                                      <m:t>𝑗</m:t>
                                    </m:r>
                                  </m:sub>
                                </m:sSub>
                                <m:r>
                                  <a:rPr lang="fr-FR" sz="2000" b="0" i="1" smtClean="0">
                                    <a:latin typeface="Cambria Math" panose="02040503050406030204" pitchFamily="18" charset="0"/>
                                  </a:rPr>
                                  <m:t>)</m:t>
                                </m:r>
                              </m:e>
                              <m:sup>
                                <m:r>
                                  <a:rPr lang="fr-FR" sz="2000" b="0" i="1" smtClean="0">
                                    <a:latin typeface="Cambria Math" panose="02040503050406030204" pitchFamily="18" charset="0"/>
                                  </a:rPr>
                                  <m:t>2</m:t>
                                </m:r>
                              </m:sup>
                            </m:sSup>
                            <m:r>
                              <a:rPr lang="fr-FR" sz="2000" b="0" i="1" smtClean="0">
                                <a:latin typeface="Cambria Math" panose="02040503050406030204" pitchFamily="18" charset="0"/>
                              </a:rPr>
                              <m:t> </m:t>
                            </m:r>
                          </m:num>
                          <m:den>
                            <m:sSub>
                              <m:sSubPr>
                                <m:ctrlPr>
                                  <a:rPr lang="fr-FR" sz="2000" b="0" i="1" smtClean="0">
                                    <a:latin typeface="Cambria Math" panose="02040503050406030204" pitchFamily="18" charset="0"/>
                                  </a:rPr>
                                </m:ctrlPr>
                              </m:sSubPr>
                              <m:e>
                                <m:r>
                                  <a:rPr lang="fr-FR" sz="2000" b="0" i="1" smtClean="0">
                                    <a:latin typeface="Cambria Math" panose="02040503050406030204" pitchFamily="18" charset="0"/>
                                  </a:rPr>
                                  <m:t>𝐸</m:t>
                                </m:r>
                              </m:e>
                              <m:sub>
                                <m:r>
                                  <a:rPr lang="fr-FR" sz="2000" b="0" i="1" smtClean="0">
                                    <a:latin typeface="Cambria Math" panose="02040503050406030204" pitchFamily="18" charset="0"/>
                                  </a:rPr>
                                  <m:t>𝑗</m:t>
                                </m:r>
                              </m:sub>
                            </m:sSub>
                          </m:den>
                        </m:f>
                      </m:e>
                    </m:nary>
                  </m:oMath>
                </a14:m>
                <a:r>
                  <a:rPr lang="fr-FR" sz="2000" dirty="0"/>
                  <a:t> </a:t>
                </a:r>
              </a:p>
            </p:txBody>
          </p:sp>
        </mc:Choice>
        <mc:Fallback xmlns="">
          <p:sp>
            <p:nvSpPr>
              <p:cNvPr id="3" name="ZoneTexte 2">
                <a:extLst>
                  <a:ext uri="{FF2B5EF4-FFF2-40B4-BE49-F238E27FC236}">
                    <a16:creationId xmlns:a16="http://schemas.microsoft.com/office/drawing/2014/main" id="{F982D834-2F8C-39CD-F985-F40526F34B31}"/>
                  </a:ext>
                </a:extLst>
              </p:cNvPr>
              <p:cNvSpPr txBox="1">
                <a:spLocks noRot="1" noChangeAspect="1" noMove="1" noResize="1" noEditPoints="1" noAdjustHandles="1" noChangeArrowheads="1" noChangeShapeType="1" noTextEdit="1"/>
              </p:cNvSpPr>
              <p:nvPr/>
            </p:nvSpPr>
            <p:spPr>
              <a:xfrm>
                <a:off x="791852" y="2111604"/>
                <a:ext cx="10344459" cy="4264950"/>
              </a:xfrm>
              <a:prstGeom prst="rect">
                <a:avLst/>
              </a:prstGeom>
              <a:blipFill>
                <a:blip r:embed="rId3"/>
                <a:stretch>
                  <a:fillRect l="-1532" t="-1714" r="-1709"/>
                </a:stretch>
              </a:blipFill>
            </p:spPr>
            <p:txBody>
              <a:bodyPr/>
              <a:lstStyle/>
              <a:p>
                <a:r>
                  <a:rPr lang="fr-FR">
                    <a:noFill/>
                  </a:rPr>
                  <a:t> </a:t>
                </a:r>
              </a:p>
            </p:txBody>
          </p:sp>
        </mc:Fallback>
      </mc:AlternateContent>
      <p:sp>
        <p:nvSpPr>
          <p:cNvPr id="4" name="Rectangle 3">
            <a:extLst>
              <a:ext uri="{FF2B5EF4-FFF2-40B4-BE49-F238E27FC236}">
                <a16:creationId xmlns:a16="http://schemas.microsoft.com/office/drawing/2014/main" id="{7899F6D1-3167-8E3A-7408-6FDBD3682E2A}"/>
              </a:ext>
            </a:extLst>
          </p:cNvPr>
          <p:cNvSpPr/>
          <p:nvPr/>
        </p:nvSpPr>
        <p:spPr>
          <a:xfrm>
            <a:off x="10466962" y="439213"/>
            <a:ext cx="1725038" cy="75875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4418439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Espace réservé du texte 22">
            <a:extLst>
              <a:ext uri="{FF2B5EF4-FFF2-40B4-BE49-F238E27FC236}">
                <a16:creationId xmlns:a16="http://schemas.microsoft.com/office/drawing/2014/main" id="{791FB055-000A-0D4D-8A4D-9ACC07168550}"/>
              </a:ext>
            </a:extLst>
          </p:cNvPr>
          <p:cNvSpPr>
            <a:spLocks noGrp="1"/>
          </p:cNvSpPr>
          <p:nvPr>
            <p:ph type="body" sz="quarter" idx="10"/>
          </p:nvPr>
        </p:nvSpPr>
        <p:spPr>
          <a:xfrm>
            <a:off x="574427" y="1847052"/>
            <a:ext cx="4320000" cy="4646978"/>
          </a:xfrm>
        </p:spPr>
        <p:txBody>
          <a:bodyPr/>
          <a:lstStyle/>
          <a:p>
            <a:pPr marL="400050" indent="-400050">
              <a:buFont typeface="+mj-lt"/>
              <a:buAutoNum type="romanUcPeriod"/>
            </a:pPr>
            <a:r>
              <a:rPr lang="fr-FR" sz="2000" dirty="0">
                <a:solidFill>
                  <a:schemeClr val="bg2">
                    <a:lumMod val="50000"/>
                  </a:schemeClr>
                </a:solidFill>
              </a:rPr>
              <a:t>Copules ARCHIMEDIENNES</a:t>
            </a:r>
          </a:p>
          <a:p>
            <a:pPr marL="706400" lvl="1" indent="-342900">
              <a:spcBef>
                <a:spcPts val="0"/>
              </a:spcBef>
              <a:buFont typeface="Wingdings" panose="05000000000000000000" pitchFamily="2" charset="2"/>
              <a:buChar char="v"/>
            </a:pPr>
            <a:r>
              <a:rPr lang="fr-FR" dirty="0">
                <a:solidFill>
                  <a:schemeClr val="bg2">
                    <a:lumMod val="50000"/>
                  </a:schemeClr>
                </a:solidFill>
              </a:rPr>
              <a:t>Introduction (page 3)</a:t>
            </a:r>
          </a:p>
          <a:p>
            <a:pPr marL="706400" lvl="1" indent="-342900">
              <a:spcBef>
                <a:spcPts val="0"/>
              </a:spcBef>
              <a:buFont typeface="Wingdings" panose="05000000000000000000" pitchFamily="2" charset="2"/>
              <a:buChar char="v"/>
            </a:pPr>
            <a:r>
              <a:rPr lang="fr-FR" dirty="0">
                <a:solidFill>
                  <a:schemeClr val="bg2">
                    <a:lumMod val="50000"/>
                  </a:schemeClr>
                </a:solidFill>
              </a:rPr>
              <a:t>Définition et propriétés (page 4)</a:t>
            </a:r>
          </a:p>
          <a:p>
            <a:pPr marL="706400" lvl="1" indent="-342900">
              <a:spcBef>
                <a:spcPts val="0"/>
              </a:spcBef>
              <a:buFont typeface="Wingdings" panose="05000000000000000000" pitchFamily="2" charset="2"/>
              <a:buChar char="v"/>
            </a:pPr>
            <a:r>
              <a:rPr lang="fr-FR" dirty="0">
                <a:solidFill>
                  <a:schemeClr val="bg2">
                    <a:lumMod val="50000"/>
                  </a:schemeClr>
                </a:solidFill>
              </a:rPr>
              <a:t>Exemple de copules archimédiennes (page 9)</a:t>
            </a:r>
          </a:p>
          <a:p>
            <a:pPr marL="400050" indent="-400050">
              <a:spcBef>
                <a:spcPts val="1200"/>
              </a:spcBef>
              <a:buFont typeface="+mj-lt"/>
              <a:buAutoNum type="romanUcPeriod"/>
            </a:pPr>
            <a:r>
              <a:rPr lang="fr-FR" sz="2000" dirty="0">
                <a:solidFill>
                  <a:schemeClr val="tx1">
                    <a:lumMod val="65000"/>
                    <a:lumOff val="35000"/>
                  </a:schemeClr>
                </a:solidFill>
              </a:rPr>
              <a:t>Techniques d’estimation</a:t>
            </a:r>
          </a:p>
          <a:p>
            <a:pPr marL="706400" lvl="1" indent="-342900">
              <a:spcBef>
                <a:spcPts val="0"/>
              </a:spcBef>
              <a:buFont typeface="Wingdings" panose="05000000000000000000" pitchFamily="2" charset="2"/>
              <a:buChar char="v"/>
            </a:pPr>
            <a:r>
              <a:rPr lang="fr-FR" dirty="0">
                <a:solidFill>
                  <a:schemeClr val="tx1">
                    <a:lumMod val="65000"/>
                    <a:lumOff val="35000"/>
                  </a:schemeClr>
                </a:solidFill>
              </a:rPr>
              <a:t>Simulation des copules (page 12)</a:t>
            </a:r>
          </a:p>
          <a:p>
            <a:pPr marL="706400" lvl="1" indent="-342900">
              <a:spcBef>
                <a:spcPts val="0"/>
              </a:spcBef>
              <a:buFont typeface="Wingdings" panose="05000000000000000000" pitchFamily="2" charset="2"/>
              <a:buChar char="v"/>
            </a:pPr>
            <a:r>
              <a:rPr lang="fr-FR" dirty="0">
                <a:solidFill>
                  <a:schemeClr val="tx1">
                    <a:lumMod val="65000"/>
                    <a:lumOff val="35000"/>
                  </a:schemeClr>
                </a:solidFill>
              </a:rPr>
              <a:t>Estimation de copules (page 14)</a:t>
            </a:r>
          </a:p>
          <a:p>
            <a:pPr marL="706400" lvl="1" indent="-342900">
              <a:spcBef>
                <a:spcPts val="0"/>
              </a:spcBef>
              <a:buFont typeface="Wingdings" panose="05000000000000000000" pitchFamily="2" charset="2"/>
              <a:buChar char="v"/>
            </a:pPr>
            <a:r>
              <a:rPr lang="fr-FR" dirty="0">
                <a:solidFill>
                  <a:schemeClr val="tx1">
                    <a:lumMod val="65000"/>
                    <a:lumOff val="35000"/>
                  </a:schemeClr>
                </a:solidFill>
              </a:rPr>
              <a:t>Critère de sélection de la meilleur copule (page 17)</a:t>
            </a:r>
          </a:p>
          <a:p>
            <a:pPr marL="400050" indent="-400050">
              <a:spcBef>
                <a:spcPts val="1200"/>
              </a:spcBef>
              <a:buFont typeface="+mj-lt"/>
              <a:buAutoNum type="romanUcPeriod"/>
            </a:pPr>
            <a:r>
              <a:rPr lang="fr-FR" sz="2000" dirty="0"/>
              <a:t>Cas pratiques</a:t>
            </a:r>
          </a:p>
          <a:p>
            <a:pPr marL="706400" lvl="1" indent="-342900">
              <a:spcBef>
                <a:spcPts val="0"/>
              </a:spcBef>
              <a:buFont typeface="Wingdings" panose="05000000000000000000" pitchFamily="2" charset="2"/>
              <a:buChar char="v"/>
            </a:pPr>
            <a:r>
              <a:rPr lang="fr-FR" dirty="0"/>
              <a:t>Exemples (page 19)</a:t>
            </a:r>
          </a:p>
          <a:p>
            <a:pPr marL="706400" lvl="1" indent="-342900">
              <a:spcBef>
                <a:spcPts val="0"/>
              </a:spcBef>
              <a:buFont typeface="Wingdings" panose="05000000000000000000" pitchFamily="2" charset="2"/>
              <a:buChar char="v"/>
            </a:pPr>
            <a:r>
              <a:rPr lang="fr-FR" dirty="0"/>
              <a:t>Cas pratique  (page 22)</a:t>
            </a:r>
          </a:p>
          <a:p>
            <a:pPr marL="400050" indent="-400050">
              <a:spcBef>
                <a:spcPts val="1200"/>
              </a:spcBef>
              <a:buFont typeface="+mj-lt"/>
              <a:buAutoNum type="romanUcPeriod"/>
            </a:pPr>
            <a:r>
              <a:rPr lang="fr-FR" sz="2000" dirty="0">
                <a:solidFill>
                  <a:schemeClr val="bg2">
                    <a:lumMod val="50000"/>
                  </a:schemeClr>
                </a:solidFill>
              </a:rPr>
              <a:t>Annexes</a:t>
            </a:r>
          </a:p>
          <a:p>
            <a:endParaRPr lang="fr-FR" dirty="0"/>
          </a:p>
        </p:txBody>
      </p:sp>
      <p:sp>
        <p:nvSpPr>
          <p:cNvPr id="24" name="Rectangle 23">
            <a:extLst>
              <a:ext uri="{FF2B5EF4-FFF2-40B4-BE49-F238E27FC236}">
                <a16:creationId xmlns:a16="http://schemas.microsoft.com/office/drawing/2014/main" id="{5BFAD64B-7545-1D43-4774-47C42A990DF0}"/>
              </a:ext>
            </a:extLst>
          </p:cNvPr>
          <p:cNvSpPr/>
          <p:nvPr/>
        </p:nvSpPr>
        <p:spPr>
          <a:xfrm>
            <a:off x="10466962" y="243191"/>
            <a:ext cx="1725038" cy="75875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7412855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08ECF71-759D-2FAD-E923-6BD5DBEC1CCD}"/>
              </a:ext>
            </a:extLst>
          </p:cNvPr>
          <p:cNvSpPr>
            <a:spLocks noGrp="1"/>
          </p:cNvSpPr>
          <p:nvPr>
            <p:ph type="title"/>
          </p:nvPr>
        </p:nvSpPr>
        <p:spPr/>
        <p:txBody>
          <a:bodyPr/>
          <a:lstStyle/>
          <a:p>
            <a:r>
              <a:rPr lang="fr-FR" sz="2400" dirty="0"/>
              <a:t>Exemples : Copule Frank</a:t>
            </a:r>
          </a:p>
        </p:txBody>
      </p:sp>
      <p:sp>
        <p:nvSpPr>
          <p:cNvPr id="3" name="Rectangle 2">
            <a:extLst>
              <a:ext uri="{FF2B5EF4-FFF2-40B4-BE49-F238E27FC236}">
                <a16:creationId xmlns:a16="http://schemas.microsoft.com/office/drawing/2014/main" id="{82B1DEB8-5D6C-1965-D870-14FF7C341C6C}"/>
              </a:ext>
            </a:extLst>
          </p:cNvPr>
          <p:cNvSpPr/>
          <p:nvPr/>
        </p:nvSpPr>
        <p:spPr>
          <a:xfrm>
            <a:off x="10466962" y="439213"/>
            <a:ext cx="1725038" cy="75875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1" name="Image 10">
            <a:extLst>
              <a:ext uri="{FF2B5EF4-FFF2-40B4-BE49-F238E27FC236}">
                <a16:creationId xmlns:a16="http://schemas.microsoft.com/office/drawing/2014/main" id="{3DD4D87C-9C86-37E3-03B6-C7761C0A8334}"/>
              </a:ext>
            </a:extLst>
          </p:cNvPr>
          <p:cNvPicPr>
            <a:picLocks noChangeAspect="1"/>
          </p:cNvPicPr>
          <p:nvPr/>
        </p:nvPicPr>
        <p:blipFill>
          <a:blip r:embed="rId2"/>
          <a:stretch>
            <a:fillRect/>
          </a:stretch>
        </p:blipFill>
        <p:spPr>
          <a:xfrm>
            <a:off x="8237537" y="3028520"/>
            <a:ext cx="3627436" cy="2253092"/>
          </a:xfrm>
          <a:prstGeom prst="rect">
            <a:avLst/>
          </a:prstGeom>
        </p:spPr>
      </p:pic>
      <p:pic>
        <p:nvPicPr>
          <p:cNvPr id="12" name="Image 11">
            <a:extLst>
              <a:ext uri="{FF2B5EF4-FFF2-40B4-BE49-F238E27FC236}">
                <a16:creationId xmlns:a16="http://schemas.microsoft.com/office/drawing/2014/main" id="{0361E209-41F4-65C9-5B10-102CAB94BF06}"/>
              </a:ext>
            </a:extLst>
          </p:cNvPr>
          <p:cNvPicPr>
            <a:picLocks noChangeAspect="1"/>
          </p:cNvPicPr>
          <p:nvPr/>
        </p:nvPicPr>
        <p:blipFill>
          <a:blip r:embed="rId3"/>
          <a:stretch>
            <a:fillRect/>
          </a:stretch>
        </p:blipFill>
        <p:spPr>
          <a:xfrm>
            <a:off x="545019" y="3028520"/>
            <a:ext cx="3627436" cy="2253092"/>
          </a:xfrm>
          <a:prstGeom prst="rect">
            <a:avLst/>
          </a:prstGeom>
        </p:spPr>
      </p:pic>
      <p:pic>
        <p:nvPicPr>
          <p:cNvPr id="13" name="Image 12">
            <a:extLst>
              <a:ext uri="{FF2B5EF4-FFF2-40B4-BE49-F238E27FC236}">
                <a16:creationId xmlns:a16="http://schemas.microsoft.com/office/drawing/2014/main" id="{DDA7253C-7ED1-E6E8-534C-52AB31AE1079}"/>
              </a:ext>
            </a:extLst>
          </p:cNvPr>
          <p:cNvPicPr>
            <a:picLocks noChangeAspect="1"/>
          </p:cNvPicPr>
          <p:nvPr/>
        </p:nvPicPr>
        <p:blipFill>
          <a:blip r:embed="rId4"/>
          <a:stretch>
            <a:fillRect/>
          </a:stretch>
        </p:blipFill>
        <p:spPr>
          <a:xfrm>
            <a:off x="4391278" y="3028520"/>
            <a:ext cx="3627436" cy="2253092"/>
          </a:xfrm>
          <a:prstGeom prst="rect">
            <a:avLst/>
          </a:prstGeom>
        </p:spPr>
      </p:pic>
      <mc:AlternateContent xmlns:mc="http://schemas.openxmlformats.org/markup-compatibility/2006" xmlns:a14="http://schemas.microsoft.com/office/drawing/2010/main">
        <mc:Choice Requires="a14">
          <p:sp>
            <p:nvSpPr>
              <p:cNvPr id="14" name="ZoneTexte 13">
                <a:extLst>
                  <a:ext uri="{FF2B5EF4-FFF2-40B4-BE49-F238E27FC236}">
                    <a16:creationId xmlns:a16="http://schemas.microsoft.com/office/drawing/2014/main" id="{E5B3D8A4-BDED-2E39-BF6C-DC85EF64C6FF}"/>
                  </a:ext>
                </a:extLst>
              </p:cNvPr>
              <p:cNvSpPr txBox="1"/>
              <p:nvPr/>
            </p:nvSpPr>
            <p:spPr>
              <a:xfrm>
                <a:off x="-975013" y="5416664"/>
                <a:ext cx="6667500" cy="41549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fr-FR" i="1" dirty="0" smtClean="0">
                          <a:latin typeface="Cambria Math" panose="02040503050406030204" pitchFamily="18" charset="0"/>
                        </a:rPr>
                        <m:t>𝛼</m:t>
                      </m:r>
                      <m:r>
                        <a:rPr lang="fr-FR" b="0" i="1" dirty="0" smtClean="0">
                          <a:latin typeface="Cambria Math" panose="02040503050406030204" pitchFamily="18" charset="0"/>
                        </a:rPr>
                        <m:t>=−9, </m:t>
                      </m:r>
                      <m:r>
                        <a:rPr lang="fr-FR" b="0" i="1" dirty="0" smtClean="0">
                          <a:latin typeface="Cambria Math" panose="02040503050406030204" pitchFamily="18" charset="0"/>
                        </a:rPr>
                        <m:t>𝑛</m:t>
                      </m:r>
                      <m:r>
                        <a:rPr lang="fr-FR" b="0" i="1" dirty="0" smtClean="0">
                          <a:latin typeface="Cambria Math" panose="02040503050406030204" pitchFamily="18" charset="0"/>
                        </a:rPr>
                        <m:t>=1000</m:t>
                      </m:r>
                    </m:oMath>
                  </m:oMathPara>
                </a14:m>
                <a:endParaRPr lang="fr-FR" dirty="0"/>
              </a:p>
            </p:txBody>
          </p:sp>
        </mc:Choice>
        <mc:Fallback xmlns="">
          <p:sp>
            <p:nvSpPr>
              <p:cNvPr id="14" name="ZoneTexte 13">
                <a:extLst>
                  <a:ext uri="{FF2B5EF4-FFF2-40B4-BE49-F238E27FC236}">
                    <a16:creationId xmlns:a16="http://schemas.microsoft.com/office/drawing/2014/main" id="{E5B3D8A4-BDED-2E39-BF6C-DC85EF64C6FF}"/>
                  </a:ext>
                </a:extLst>
              </p:cNvPr>
              <p:cNvSpPr txBox="1">
                <a:spLocks noRot="1" noChangeAspect="1" noMove="1" noResize="1" noEditPoints="1" noAdjustHandles="1" noChangeArrowheads="1" noChangeShapeType="1" noTextEdit="1"/>
              </p:cNvSpPr>
              <p:nvPr/>
            </p:nvSpPr>
            <p:spPr>
              <a:xfrm>
                <a:off x="-975013" y="5416664"/>
                <a:ext cx="6667500" cy="415498"/>
              </a:xfrm>
              <a:prstGeom prst="rect">
                <a:avLst/>
              </a:prstGeom>
              <a:blipFill>
                <a:blip r:embed="rId5"/>
                <a:stretch>
                  <a:fillRect/>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15" name="ZoneTexte 14">
                <a:extLst>
                  <a:ext uri="{FF2B5EF4-FFF2-40B4-BE49-F238E27FC236}">
                    <a16:creationId xmlns:a16="http://schemas.microsoft.com/office/drawing/2014/main" id="{91DA10F2-CDF4-66FD-A964-749A0BA13627}"/>
                  </a:ext>
                </a:extLst>
              </p:cNvPr>
              <p:cNvSpPr txBox="1"/>
              <p:nvPr/>
            </p:nvSpPr>
            <p:spPr>
              <a:xfrm>
                <a:off x="2762250" y="5416664"/>
                <a:ext cx="6667500" cy="41549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fr-FR" i="1" dirty="0" smtClean="0">
                          <a:latin typeface="Cambria Math" panose="02040503050406030204" pitchFamily="18" charset="0"/>
                        </a:rPr>
                        <m:t>𝛼</m:t>
                      </m:r>
                      <m:r>
                        <a:rPr lang="fr-FR" b="0" i="1" dirty="0" smtClean="0">
                          <a:latin typeface="Cambria Math" panose="02040503050406030204" pitchFamily="18" charset="0"/>
                        </a:rPr>
                        <m:t>=0, </m:t>
                      </m:r>
                      <m:r>
                        <a:rPr lang="fr-FR" b="0" i="1" dirty="0" smtClean="0">
                          <a:latin typeface="Cambria Math" panose="02040503050406030204" pitchFamily="18" charset="0"/>
                        </a:rPr>
                        <m:t>𝑛</m:t>
                      </m:r>
                      <m:r>
                        <a:rPr lang="fr-FR" b="0" i="1" dirty="0" smtClean="0">
                          <a:latin typeface="Cambria Math" panose="02040503050406030204" pitchFamily="18" charset="0"/>
                        </a:rPr>
                        <m:t>=1000</m:t>
                      </m:r>
                    </m:oMath>
                  </m:oMathPara>
                </a14:m>
                <a:endParaRPr lang="fr-FR" dirty="0"/>
              </a:p>
            </p:txBody>
          </p:sp>
        </mc:Choice>
        <mc:Fallback xmlns="">
          <p:sp>
            <p:nvSpPr>
              <p:cNvPr id="15" name="ZoneTexte 14">
                <a:extLst>
                  <a:ext uri="{FF2B5EF4-FFF2-40B4-BE49-F238E27FC236}">
                    <a16:creationId xmlns:a16="http://schemas.microsoft.com/office/drawing/2014/main" id="{91DA10F2-CDF4-66FD-A964-749A0BA13627}"/>
                  </a:ext>
                </a:extLst>
              </p:cNvPr>
              <p:cNvSpPr txBox="1">
                <a:spLocks noRot="1" noChangeAspect="1" noMove="1" noResize="1" noEditPoints="1" noAdjustHandles="1" noChangeArrowheads="1" noChangeShapeType="1" noTextEdit="1"/>
              </p:cNvSpPr>
              <p:nvPr/>
            </p:nvSpPr>
            <p:spPr>
              <a:xfrm>
                <a:off x="2762250" y="5416664"/>
                <a:ext cx="6667500" cy="415498"/>
              </a:xfrm>
              <a:prstGeom prst="rect">
                <a:avLst/>
              </a:prstGeom>
              <a:blipFill>
                <a:blip r:embed="rId6"/>
                <a:stretch>
                  <a:fillRect/>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16" name="ZoneTexte 15">
                <a:extLst>
                  <a:ext uri="{FF2B5EF4-FFF2-40B4-BE49-F238E27FC236}">
                    <a16:creationId xmlns:a16="http://schemas.microsoft.com/office/drawing/2014/main" id="{D6A4E0C9-EE13-4208-7E5D-8F61D9C6B2B8}"/>
                  </a:ext>
                </a:extLst>
              </p:cNvPr>
              <p:cNvSpPr txBox="1"/>
              <p:nvPr/>
            </p:nvSpPr>
            <p:spPr>
              <a:xfrm>
                <a:off x="6717505" y="5416664"/>
                <a:ext cx="6667500" cy="41549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fr-FR" i="1" dirty="0" smtClean="0">
                          <a:latin typeface="Cambria Math" panose="02040503050406030204" pitchFamily="18" charset="0"/>
                        </a:rPr>
                        <m:t>𝛼</m:t>
                      </m:r>
                      <m:r>
                        <a:rPr lang="fr-FR" b="0" i="1" dirty="0" smtClean="0">
                          <a:latin typeface="Cambria Math" panose="02040503050406030204" pitchFamily="18" charset="0"/>
                        </a:rPr>
                        <m:t>=9, </m:t>
                      </m:r>
                      <m:r>
                        <a:rPr lang="fr-FR" b="0" i="1" dirty="0" smtClean="0">
                          <a:latin typeface="Cambria Math" panose="02040503050406030204" pitchFamily="18" charset="0"/>
                        </a:rPr>
                        <m:t>𝑛</m:t>
                      </m:r>
                      <m:r>
                        <a:rPr lang="fr-FR" b="0" i="1" dirty="0" smtClean="0">
                          <a:latin typeface="Cambria Math" panose="02040503050406030204" pitchFamily="18" charset="0"/>
                        </a:rPr>
                        <m:t>=1000</m:t>
                      </m:r>
                    </m:oMath>
                  </m:oMathPara>
                </a14:m>
                <a:endParaRPr lang="fr-FR" dirty="0"/>
              </a:p>
            </p:txBody>
          </p:sp>
        </mc:Choice>
        <mc:Fallback xmlns="">
          <p:sp>
            <p:nvSpPr>
              <p:cNvPr id="16" name="ZoneTexte 15">
                <a:extLst>
                  <a:ext uri="{FF2B5EF4-FFF2-40B4-BE49-F238E27FC236}">
                    <a16:creationId xmlns:a16="http://schemas.microsoft.com/office/drawing/2014/main" id="{D6A4E0C9-EE13-4208-7E5D-8F61D9C6B2B8}"/>
                  </a:ext>
                </a:extLst>
              </p:cNvPr>
              <p:cNvSpPr txBox="1">
                <a:spLocks noRot="1" noChangeAspect="1" noMove="1" noResize="1" noEditPoints="1" noAdjustHandles="1" noChangeArrowheads="1" noChangeShapeType="1" noTextEdit="1"/>
              </p:cNvSpPr>
              <p:nvPr/>
            </p:nvSpPr>
            <p:spPr>
              <a:xfrm>
                <a:off x="6717505" y="5416664"/>
                <a:ext cx="6667500" cy="415498"/>
              </a:xfrm>
              <a:prstGeom prst="rect">
                <a:avLst/>
              </a:prstGeom>
              <a:blipFill>
                <a:blip r:embed="rId7"/>
                <a:stretch>
                  <a:fillRect/>
                </a:stretch>
              </a:blipFill>
            </p:spPr>
            <p:txBody>
              <a:bodyPr/>
              <a:lstStyle/>
              <a:p>
                <a:r>
                  <a:rPr lang="fr-FR">
                    <a:noFill/>
                  </a:rPr>
                  <a:t> </a:t>
                </a:r>
              </a:p>
            </p:txBody>
          </p:sp>
        </mc:Fallback>
      </mc:AlternateContent>
    </p:spTree>
    <p:extLst>
      <p:ext uri="{BB962C8B-B14F-4D97-AF65-F5344CB8AC3E}">
        <p14:creationId xmlns:p14="http://schemas.microsoft.com/office/powerpoint/2010/main" val="13421341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Espace réservé du texte 22">
            <a:extLst>
              <a:ext uri="{FF2B5EF4-FFF2-40B4-BE49-F238E27FC236}">
                <a16:creationId xmlns:a16="http://schemas.microsoft.com/office/drawing/2014/main" id="{791FB055-000A-0D4D-8A4D-9ACC07168550}"/>
              </a:ext>
            </a:extLst>
          </p:cNvPr>
          <p:cNvSpPr>
            <a:spLocks noGrp="1"/>
          </p:cNvSpPr>
          <p:nvPr>
            <p:ph type="body" sz="quarter" idx="10"/>
          </p:nvPr>
        </p:nvSpPr>
        <p:spPr>
          <a:xfrm>
            <a:off x="574427" y="2016734"/>
            <a:ext cx="4320000" cy="4646978"/>
          </a:xfrm>
        </p:spPr>
        <p:txBody>
          <a:bodyPr/>
          <a:lstStyle/>
          <a:p>
            <a:pPr marL="400050" indent="-400050">
              <a:buFont typeface="+mj-lt"/>
              <a:buAutoNum type="romanUcPeriod"/>
            </a:pPr>
            <a:r>
              <a:rPr lang="fr-FR" sz="2000" dirty="0"/>
              <a:t>Copules ARCHIMEDIENNES</a:t>
            </a:r>
          </a:p>
          <a:p>
            <a:pPr marL="706400" lvl="1" indent="-342900">
              <a:spcBef>
                <a:spcPts val="0"/>
              </a:spcBef>
              <a:buFont typeface="Wingdings" panose="05000000000000000000" pitchFamily="2" charset="2"/>
              <a:buChar char="v"/>
            </a:pPr>
            <a:r>
              <a:rPr lang="fr-FR" dirty="0"/>
              <a:t>Introduction (page 3)</a:t>
            </a:r>
          </a:p>
          <a:p>
            <a:pPr marL="706400" lvl="1" indent="-342900">
              <a:spcBef>
                <a:spcPts val="0"/>
              </a:spcBef>
              <a:buFont typeface="Wingdings" panose="05000000000000000000" pitchFamily="2" charset="2"/>
              <a:buChar char="v"/>
            </a:pPr>
            <a:r>
              <a:rPr lang="fr-FR" dirty="0"/>
              <a:t>Définition et propriétés (page 4)</a:t>
            </a:r>
          </a:p>
          <a:p>
            <a:pPr marL="706400" lvl="1" indent="-342900">
              <a:spcBef>
                <a:spcPts val="0"/>
              </a:spcBef>
              <a:buFont typeface="Wingdings" panose="05000000000000000000" pitchFamily="2" charset="2"/>
              <a:buChar char="v"/>
            </a:pPr>
            <a:r>
              <a:rPr lang="fr-FR" dirty="0"/>
              <a:t>Exemple de copules archimédiennes (page 9)</a:t>
            </a:r>
          </a:p>
          <a:p>
            <a:pPr marL="400050" indent="-400050">
              <a:spcBef>
                <a:spcPts val="1200"/>
              </a:spcBef>
              <a:buFont typeface="+mj-lt"/>
              <a:buAutoNum type="romanUcPeriod"/>
            </a:pPr>
            <a:r>
              <a:rPr lang="fr-FR" sz="2000" dirty="0">
                <a:solidFill>
                  <a:schemeClr val="bg2">
                    <a:lumMod val="50000"/>
                  </a:schemeClr>
                </a:solidFill>
              </a:rPr>
              <a:t>Techniques d’estimation</a:t>
            </a:r>
          </a:p>
          <a:p>
            <a:pPr marL="706400" lvl="1" indent="-342900">
              <a:spcBef>
                <a:spcPts val="0"/>
              </a:spcBef>
              <a:buFont typeface="Wingdings" panose="05000000000000000000" pitchFamily="2" charset="2"/>
              <a:buChar char="v"/>
            </a:pPr>
            <a:r>
              <a:rPr lang="fr-FR" dirty="0">
                <a:solidFill>
                  <a:schemeClr val="bg2">
                    <a:lumMod val="50000"/>
                  </a:schemeClr>
                </a:solidFill>
              </a:rPr>
              <a:t>Simulation des copules (page 12)</a:t>
            </a:r>
          </a:p>
          <a:p>
            <a:pPr marL="706400" lvl="1" indent="-342900">
              <a:spcBef>
                <a:spcPts val="0"/>
              </a:spcBef>
              <a:buFont typeface="Wingdings" panose="05000000000000000000" pitchFamily="2" charset="2"/>
              <a:buChar char="v"/>
            </a:pPr>
            <a:r>
              <a:rPr lang="fr-FR" dirty="0">
                <a:solidFill>
                  <a:schemeClr val="bg2">
                    <a:lumMod val="50000"/>
                  </a:schemeClr>
                </a:solidFill>
              </a:rPr>
              <a:t>Estimation de copules (page 14)</a:t>
            </a:r>
          </a:p>
          <a:p>
            <a:pPr marL="706400" lvl="1" indent="-342900">
              <a:spcBef>
                <a:spcPts val="0"/>
              </a:spcBef>
              <a:buFont typeface="Wingdings" panose="05000000000000000000" pitchFamily="2" charset="2"/>
              <a:buChar char="v"/>
            </a:pPr>
            <a:r>
              <a:rPr lang="fr-FR" dirty="0">
                <a:solidFill>
                  <a:schemeClr val="bg2">
                    <a:lumMod val="50000"/>
                  </a:schemeClr>
                </a:solidFill>
              </a:rPr>
              <a:t>Critère de sélection de la meilleur copule (page 17)</a:t>
            </a:r>
          </a:p>
          <a:p>
            <a:pPr marL="400050" indent="-400050">
              <a:spcBef>
                <a:spcPts val="1200"/>
              </a:spcBef>
              <a:buFont typeface="+mj-lt"/>
              <a:buAutoNum type="romanUcPeriod"/>
            </a:pPr>
            <a:r>
              <a:rPr lang="fr-FR" sz="2000" dirty="0">
                <a:solidFill>
                  <a:schemeClr val="bg2">
                    <a:lumMod val="50000"/>
                  </a:schemeClr>
                </a:solidFill>
              </a:rPr>
              <a:t>Cas pratiques</a:t>
            </a:r>
          </a:p>
          <a:p>
            <a:pPr marL="706400" lvl="1" indent="-342900">
              <a:spcBef>
                <a:spcPts val="0"/>
              </a:spcBef>
              <a:buFont typeface="Wingdings" panose="05000000000000000000" pitchFamily="2" charset="2"/>
              <a:buChar char="v"/>
            </a:pPr>
            <a:r>
              <a:rPr lang="fr-FR" dirty="0">
                <a:solidFill>
                  <a:schemeClr val="bg2">
                    <a:lumMod val="50000"/>
                  </a:schemeClr>
                </a:solidFill>
              </a:rPr>
              <a:t>Exemples (page 19)</a:t>
            </a:r>
          </a:p>
          <a:p>
            <a:pPr marL="706400" lvl="1" indent="-342900">
              <a:spcBef>
                <a:spcPts val="0"/>
              </a:spcBef>
              <a:buFont typeface="Wingdings" panose="05000000000000000000" pitchFamily="2" charset="2"/>
              <a:buChar char="v"/>
            </a:pPr>
            <a:r>
              <a:rPr lang="fr-FR" dirty="0">
                <a:solidFill>
                  <a:schemeClr val="bg2">
                    <a:lumMod val="50000"/>
                  </a:schemeClr>
                </a:solidFill>
              </a:rPr>
              <a:t>Cas pratique (page 22)</a:t>
            </a:r>
          </a:p>
          <a:p>
            <a:pPr marL="400050" indent="-400050">
              <a:spcBef>
                <a:spcPts val="1200"/>
              </a:spcBef>
              <a:buFont typeface="+mj-lt"/>
              <a:buAutoNum type="romanUcPeriod"/>
            </a:pPr>
            <a:r>
              <a:rPr lang="fr-FR" sz="2000" dirty="0">
                <a:solidFill>
                  <a:schemeClr val="bg2">
                    <a:lumMod val="50000"/>
                  </a:schemeClr>
                </a:solidFill>
              </a:rPr>
              <a:t>Annexes</a:t>
            </a:r>
          </a:p>
          <a:p>
            <a:endParaRPr lang="fr-FR" dirty="0"/>
          </a:p>
        </p:txBody>
      </p:sp>
      <p:sp>
        <p:nvSpPr>
          <p:cNvPr id="24" name="Rectangle 23">
            <a:extLst>
              <a:ext uri="{FF2B5EF4-FFF2-40B4-BE49-F238E27FC236}">
                <a16:creationId xmlns:a16="http://schemas.microsoft.com/office/drawing/2014/main" id="{5BFAD64B-7545-1D43-4774-47C42A990DF0}"/>
              </a:ext>
            </a:extLst>
          </p:cNvPr>
          <p:cNvSpPr/>
          <p:nvPr/>
        </p:nvSpPr>
        <p:spPr>
          <a:xfrm>
            <a:off x="10466962" y="243191"/>
            <a:ext cx="1725038" cy="75875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6607994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08ECF71-759D-2FAD-E923-6BD5DBEC1CCD}"/>
              </a:ext>
            </a:extLst>
          </p:cNvPr>
          <p:cNvSpPr>
            <a:spLocks noGrp="1"/>
          </p:cNvSpPr>
          <p:nvPr>
            <p:ph type="title"/>
          </p:nvPr>
        </p:nvSpPr>
        <p:spPr/>
        <p:txBody>
          <a:bodyPr/>
          <a:lstStyle/>
          <a:p>
            <a:r>
              <a:rPr lang="fr-FR" sz="2400" dirty="0"/>
              <a:t>Exemples : Copule Clayton</a:t>
            </a:r>
          </a:p>
        </p:txBody>
      </p:sp>
      <p:sp>
        <p:nvSpPr>
          <p:cNvPr id="3" name="Rectangle 2">
            <a:extLst>
              <a:ext uri="{FF2B5EF4-FFF2-40B4-BE49-F238E27FC236}">
                <a16:creationId xmlns:a16="http://schemas.microsoft.com/office/drawing/2014/main" id="{6CB1FE2D-276B-2D46-A9EF-07511BEB20F5}"/>
              </a:ext>
            </a:extLst>
          </p:cNvPr>
          <p:cNvSpPr/>
          <p:nvPr/>
        </p:nvSpPr>
        <p:spPr>
          <a:xfrm>
            <a:off x="10466962" y="439213"/>
            <a:ext cx="1725038" cy="75875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5" name="Image 4">
            <a:extLst>
              <a:ext uri="{FF2B5EF4-FFF2-40B4-BE49-F238E27FC236}">
                <a16:creationId xmlns:a16="http://schemas.microsoft.com/office/drawing/2014/main" id="{A1F016F4-3976-FD06-FF59-FB2C2135CCB1}"/>
              </a:ext>
            </a:extLst>
          </p:cNvPr>
          <p:cNvPicPr>
            <a:picLocks noChangeAspect="1"/>
          </p:cNvPicPr>
          <p:nvPr/>
        </p:nvPicPr>
        <p:blipFill>
          <a:blip r:embed="rId2"/>
          <a:stretch>
            <a:fillRect/>
          </a:stretch>
        </p:blipFill>
        <p:spPr>
          <a:xfrm>
            <a:off x="1055691" y="2723467"/>
            <a:ext cx="4516436" cy="2805272"/>
          </a:xfrm>
          <a:prstGeom prst="rect">
            <a:avLst/>
          </a:prstGeom>
        </p:spPr>
      </p:pic>
      <p:pic>
        <p:nvPicPr>
          <p:cNvPr id="7" name="Image 6">
            <a:extLst>
              <a:ext uri="{FF2B5EF4-FFF2-40B4-BE49-F238E27FC236}">
                <a16:creationId xmlns:a16="http://schemas.microsoft.com/office/drawing/2014/main" id="{F0CA7683-EC42-298E-6CC8-235869DB4D8C}"/>
              </a:ext>
            </a:extLst>
          </p:cNvPr>
          <p:cNvPicPr>
            <a:picLocks noChangeAspect="1"/>
          </p:cNvPicPr>
          <p:nvPr/>
        </p:nvPicPr>
        <p:blipFill>
          <a:blip r:embed="rId3"/>
          <a:stretch>
            <a:fillRect/>
          </a:stretch>
        </p:blipFill>
        <p:spPr>
          <a:xfrm>
            <a:off x="6619873" y="2723467"/>
            <a:ext cx="4516436" cy="2805272"/>
          </a:xfrm>
          <a:prstGeom prst="rect">
            <a:avLst/>
          </a:prstGeom>
        </p:spPr>
      </p:pic>
      <mc:AlternateContent xmlns:mc="http://schemas.openxmlformats.org/markup-compatibility/2006" xmlns:a14="http://schemas.microsoft.com/office/drawing/2010/main">
        <mc:Choice Requires="a14">
          <p:sp>
            <p:nvSpPr>
              <p:cNvPr id="8" name="ZoneTexte 7">
                <a:extLst>
                  <a:ext uri="{FF2B5EF4-FFF2-40B4-BE49-F238E27FC236}">
                    <a16:creationId xmlns:a16="http://schemas.microsoft.com/office/drawing/2014/main" id="{78588BA0-1194-5B06-1DF9-9E81E5FE7105}"/>
                  </a:ext>
                </a:extLst>
              </p:cNvPr>
              <p:cNvSpPr txBox="1"/>
              <p:nvPr/>
            </p:nvSpPr>
            <p:spPr>
              <a:xfrm>
                <a:off x="-138112" y="5696064"/>
                <a:ext cx="6667500" cy="41549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fr-FR" i="1" dirty="0" smtClean="0">
                          <a:latin typeface="Cambria Math" panose="02040503050406030204" pitchFamily="18" charset="0"/>
                        </a:rPr>
                        <m:t>𝛼</m:t>
                      </m:r>
                      <m:r>
                        <a:rPr lang="fr-FR" b="0" i="1" dirty="0" smtClean="0">
                          <a:latin typeface="Cambria Math" panose="02040503050406030204" pitchFamily="18" charset="0"/>
                        </a:rPr>
                        <m:t>=5, </m:t>
                      </m:r>
                      <m:r>
                        <a:rPr lang="fr-FR" b="0" i="1" dirty="0" smtClean="0">
                          <a:latin typeface="Cambria Math" panose="02040503050406030204" pitchFamily="18" charset="0"/>
                        </a:rPr>
                        <m:t>𝑛</m:t>
                      </m:r>
                      <m:r>
                        <a:rPr lang="fr-FR" b="0" i="1" dirty="0" smtClean="0">
                          <a:latin typeface="Cambria Math" panose="02040503050406030204" pitchFamily="18" charset="0"/>
                        </a:rPr>
                        <m:t>=1000</m:t>
                      </m:r>
                    </m:oMath>
                  </m:oMathPara>
                </a14:m>
                <a:endParaRPr lang="fr-FR" dirty="0"/>
              </a:p>
            </p:txBody>
          </p:sp>
        </mc:Choice>
        <mc:Fallback xmlns="">
          <p:sp>
            <p:nvSpPr>
              <p:cNvPr id="8" name="ZoneTexte 7">
                <a:extLst>
                  <a:ext uri="{FF2B5EF4-FFF2-40B4-BE49-F238E27FC236}">
                    <a16:creationId xmlns:a16="http://schemas.microsoft.com/office/drawing/2014/main" id="{78588BA0-1194-5B06-1DF9-9E81E5FE7105}"/>
                  </a:ext>
                </a:extLst>
              </p:cNvPr>
              <p:cNvSpPr txBox="1">
                <a:spLocks noRot="1" noChangeAspect="1" noMove="1" noResize="1" noEditPoints="1" noAdjustHandles="1" noChangeArrowheads="1" noChangeShapeType="1" noTextEdit="1"/>
              </p:cNvSpPr>
              <p:nvPr/>
            </p:nvSpPr>
            <p:spPr>
              <a:xfrm>
                <a:off x="-138112" y="5696064"/>
                <a:ext cx="6667500" cy="415498"/>
              </a:xfrm>
              <a:prstGeom prst="rect">
                <a:avLst/>
              </a:prstGeom>
              <a:blipFill>
                <a:blip r:embed="rId4"/>
                <a:stretch>
                  <a:fillRect/>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9" name="ZoneTexte 8">
                <a:extLst>
                  <a:ext uri="{FF2B5EF4-FFF2-40B4-BE49-F238E27FC236}">
                    <a16:creationId xmlns:a16="http://schemas.microsoft.com/office/drawing/2014/main" id="{21EFAAB8-3230-7320-C283-EEDC78A05190}"/>
                  </a:ext>
                </a:extLst>
              </p:cNvPr>
              <p:cNvSpPr txBox="1"/>
              <p:nvPr/>
            </p:nvSpPr>
            <p:spPr>
              <a:xfrm>
                <a:off x="5737512" y="5696064"/>
                <a:ext cx="6667500" cy="41549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fr-FR" i="1" dirty="0" smtClean="0">
                          <a:latin typeface="Cambria Math" panose="02040503050406030204" pitchFamily="18" charset="0"/>
                        </a:rPr>
                        <m:t>𝛼</m:t>
                      </m:r>
                      <m:r>
                        <a:rPr lang="fr-FR" b="0" i="1" dirty="0" smtClean="0">
                          <a:latin typeface="Cambria Math" panose="02040503050406030204" pitchFamily="18" charset="0"/>
                        </a:rPr>
                        <m:t>=10, </m:t>
                      </m:r>
                      <m:r>
                        <a:rPr lang="fr-FR" b="0" i="1" dirty="0" smtClean="0">
                          <a:latin typeface="Cambria Math" panose="02040503050406030204" pitchFamily="18" charset="0"/>
                        </a:rPr>
                        <m:t>𝑛</m:t>
                      </m:r>
                      <m:r>
                        <a:rPr lang="fr-FR" b="0" i="1" dirty="0" smtClean="0">
                          <a:latin typeface="Cambria Math" panose="02040503050406030204" pitchFamily="18" charset="0"/>
                        </a:rPr>
                        <m:t>=1000</m:t>
                      </m:r>
                    </m:oMath>
                  </m:oMathPara>
                </a14:m>
                <a:endParaRPr lang="fr-FR" dirty="0"/>
              </a:p>
            </p:txBody>
          </p:sp>
        </mc:Choice>
        <mc:Fallback xmlns="">
          <p:sp>
            <p:nvSpPr>
              <p:cNvPr id="9" name="ZoneTexte 8">
                <a:extLst>
                  <a:ext uri="{FF2B5EF4-FFF2-40B4-BE49-F238E27FC236}">
                    <a16:creationId xmlns:a16="http://schemas.microsoft.com/office/drawing/2014/main" id="{21EFAAB8-3230-7320-C283-EEDC78A05190}"/>
                  </a:ext>
                </a:extLst>
              </p:cNvPr>
              <p:cNvSpPr txBox="1">
                <a:spLocks noRot="1" noChangeAspect="1" noMove="1" noResize="1" noEditPoints="1" noAdjustHandles="1" noChangeArrowheads="1" noChangeShapeType="1" noTextEdit="1"/>
              </p:cNvSpPr>
              <p:nvPr/>
            </p:nvSpPr>
            <p:spPr>
              <a:xfrm>
                <a:off x="5737512" y="5696064"/>
                <a:ext cx="6667500" cy="415498"/>
              </a:xfrm>
              <a:prstGeom prst="rect">
                <a:avLst/>
              </a:prstGeom>
              <a:blipFill>
                <a:blip r:embed="rId5"/>
                <a:stretch>
                  <a:fillRect/>
                </a:stretch>
              </a:blipFill>
            </p:spPr>
            <p:txBody>
              <a:bodyPr/>
              <a:lstStyle/>
              <a:p>
                <a:r>
                  <a:rPr lang="fr-FR">
                    <a:noFill/>
                  </a:rPr>
                  <a:t> </a:t>
                </a:r>
              </a:p>
            </p:txBody>
          </p:sp>
        </mc:Fallback>
      </mc:AlternateContent>
    </p:spTree>
    <p:extLst>
      <p:ext uri="{BB962C8B-B14F-4D97-AF65-F5344CB8AC3E}">
        <p14:creationId xmlns:p14="http://schemas.microsoft.com/office/powerpoint/2010/main" val="23148050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08ECF71-759D-2FAD-E923-6BD5DBEC1CCD}"/>
              </a:ext>
            </a:extLst>
          </p:cNvPr>
          <p:cNvSpPr>
            <a:spLocks noGrp="1"/>
          </p:cNvSpPr>
          <p:nvPr>
            <p:ph type="title"/>
          </p:nvPr>
        </p:nvSpPr>
        <p:spPr/>
        <p:txBody>
          <a:bodyPr/>
          <a:lstStyle/>
          <a:p>
            <a:r>
              <a:rPr lang="fr-FR" sz="2400" dirty="0"/>
              <a:t>Exemples : Copule </a:t>
            </a:r>
            <a:r>
              <a:rPr lang="fr-FR" sz="2400" dirty="0" err="1"/>
              <a:t>Gumbel</a:t>
            </a:r>
            <a:endParaRPr lang="fr-FR" sz="2400" dirty="0"/>
          </a:p>
        </p:txBody>
      </p:sp>
      <p:sp>
        <p:nvSpPr>
          <p:cNvPr id="3" name="Rectangle 2">
            <a:extLst>
              <a:ext uri="{FF2B5EF4-FFF2-40B4-BE49-F238E27FC236}">
                <a16:creationId xmlns:a16="http://schemas.microsoft.com/office/drawing/2014/main" id="{E506CAF2-2D7D-04B1-F37A-10071C9B5CAF}"/>
              </a:ext>
            </a:extLst>
          </p:cNvPr>
          <p:cNvSpPr/>
          <p:nvPr/>
        </p:nvSpPr>
        <p:spPr>
          <a:xfrm>
            <a:off x="10466962" y="439213"/>
            <a:ext cx="1725038" cy="75875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6" name="Image 5">
            <a:extLst>
              <a:ext uri="{FF2B5EF4-FFF2-40B4-BE49-F238E27FC236}">
                <a16:creationId xmlns:a16="http://schemas.microsoft.com/office/drawing/2014/main" id="{6480C02C-E167-1F62-5082-E9A52F508DD3}"/>
              </a:ext>
            </a:extLst>
          </p:cNvPr>
          <p:cNvPicPr>
            <a:picLocks noChangeAspect="1"/>
          </p:cNvPicPr>
          <p:nvPr/>
        </p:nvPicPr>
        <p:blipFill>
          <a:blip r:embed="rId2"/>
          <a:stretch>
            <a:fillRect/>
          </a:stretch>
        </p:blipFill>
        <p:spPr>
          <a:xfrm>
            <a:off x="1055691" y="2795428"/>
            <a:ext cx="4516437" cy="2805272"/>
          </a:xfrm>
          <a:prstGeom prst="rect">
            <a:avLst/>
          </a:prstGeom>
        </p:spPr>
      </p:pic>
      <p:pic>
        <p:nvPicPr>
          <p:cNvPr id="7" name="Image 6">
            <a:extLst>
              <a:ext uri="{FF2B5EF4-FFF2-40B4-BE49-F238E27FC236}">
                <a16:creationId xmlns:a16="http://schemas.microsoft.com/office/drawing/2014/main" id="{29159E79-F863-3ABB-27F0-9F7477DA72B9}"/>
              </a:ext>
            </a:extLst>
          </p:cNvPr>
          <p:cNvPicPr>
            <a:picLocks noChangeAspect="1"/>
          </p:cNvPicPr>
          <p:nvPr/>
        </p:nvPicPr>
        <p:blipFill>
          <a:blip r:embed="rId3"/>
          <a:stretch>
            <a:fillRect/>
          </a:stretch>
        </p:blipFill>
        <p:spPr>
          <a:xfrm>
            <a:off x="6813044" y="2795428"/>
            <a:ext cx="4516437" cy="2805272"/>
          </a:xfrm>
          <a:prstGeom prst="rect">
            <a:avLst/>
          </a:prstGeom>
        </p:spPr>
      </p:pic>
      <mc:AlternateContent xmlns:mc="http://schemas.openxmlformats.org/markup-compatibility/2006" xmlns:a14="http://schemas.microsoft.com/office/drawing/2010/main">
        <mc:Choice Requires="a14">
          <p:sp>
            <p:nvSpPr>
              <p:cNvPr id="13" name="ZoneTexte 12">
                <a:extLst>
                  <a:ext uri="{FF2B5EF4-FFF2-40B4-BE49-F238E27FC236}">
                    <a16:creationId xmlns:a16="http://schemas.microsoft.com/office/drawing/2014/main" id="{E3FA5B6E-3545-99BC-CC05-BD13E9D84053}"/>
                  </a:ext>
                </a:extLst>
              </p:cNvPr>
              <p:cNvSpPr txBox="1"/>
              <p:nvPr/>
            </p:nvSpPr>
            <p:spPr>
              <a:xfrm>
                <a:off x="-138112" y="5696064"/>
                <a:ext cx="6667500" cy="41549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fr-FR" i="1" dirty="0" smtClean="0">
                          <a:latin typeface="Cambria Math" panose="02040503050406030204" pitchFamily="18" charset="0"/>
                        </a:rPr>
                        <m:t>𝛼</m:t>
                      </m:r>
                      <m:r>
                        <a:rPr lang="fr-FR" b="0" i="1" dirty="0" smtClean="0">
                          <a:latin typeface="Cambria Math" panose="02040503050406030204" pitchFamily="18" charset="0"/>
                        </a:rPr>
                        <m:t>=5, </m:t>
                      </m:r>
                      <m:r>
                        <a:rPr lang="fr-FR" b="0" i="1" dirty="0" smtClean="0">
                          <a:latin typeface="Cambria Math" panose="02040503050406030204" pitchFamily="18" charset="0"/>
                        </a:rPr>
                        <m:t>𝑛</m:t>
                      </m:r>
                      <m:r>
                        <a:rPr lang="fr-FR" b="0" i="1" dirty="0" smtClean="0">
                          <a:latin typeface="Cambria Math" panose="02040503050406030204" pitchFamily="18" charset="0"/>
                        </a:rPr>
                        <m:t>=1000</m:t>
                      </m:r>
                    </m:oMath>
                  </m:oMathPara>
                </a14:m>
                <a:endParaRPr lang="fr-FR" dirty="0"/>
              </a:p>
            </p:txBody>
          </p:sp>
        </mc:Choice>
        <mc:Fallback xmlns="">
          <p:sp>
            <p:nvSpPr>
              <p:cNvPr id="13" name="ZoneTexte 12">
                <a:extLst>
                  <a:ext uri="{FF2B5EF4-FFF2-40B4-BE49-F238E27FC236}">
                    <a16:creationId xmlns:a16="http://schemas.microsoft.com/office/drawing/2014/main" id="{E3FA5B6E-3545-99BC-CC05-BD13E9D84053}"/>
                  </a:ext>
                </a:extLst>
              </p:cNvPr>
              <p:cNvSpPr txBox="1">
                <a:spLocks noRot="1" noChangeAspect="1" noMove="1" noResize="1" noEditPoints="1" noAdjustHandles="1" noChangeArrowheads="1" noChangeShapeType="1" noTextEdit="1"/>
              </p:cNvSpPr>
              <p:nvPr/>
            </p:nvSpPr>
            <p:spPr>
              <a:xfrm>
                <a:off x="-138112" y="5696064"/>
                <a:ext cx="6667500" cy="415498"/>
              </a:xfrm>
              <a:prstGeom prst="rect">
                <a:avLst/>
              </a:prstGeom>
              <a:blipFill>
                <a:blip r:embed="rId4"/>
                <a:stretch>
                  <a:fillRect/>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14" name="ZoneTexte 13">
                <a:extLst>
                  <a:ext uri="{FF2B5EF4-FFF2-40B4-BE49-F238E27FC236}">
                    <a16:creationId xmlns:a16="http://schemas.microsoft.com/office/drawing/2014/main" id="{54D6128B-7349-29FC-6C4D-4204D5468F93}"/>
                  </a:ext>
                </a:extLst>
              </p:cNvPr>
              <p:cNvSpPr txBox="1"/>
              <p:nvPr/>
            </p:nvSpPr>
            <p:spPr>
              <a:xfrm>
                <a:off x="5737512" y="5696064"/>
                <a:ext cx="6667500" cy="41549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fr-FR" i="1" dirty="0" smtClean="0">
                          <a:latin typeface="Cambria Math" panose="02040503050406030204" pitchFamily="18" charset="0"/>
                        </a:rPr>
                        <m:t>𝛼</m:t>
                      </m:r>
                      <m:r>
                        <a:rPr lang="fr-FR" b="0" i="1" dirty="0" smtClean="0">
                          <a:latin typeface="Cambria Math" panose="02040503050406030204" pitchFamily="18" charset="0"/>
                        </a:rPr>
                        <m:t>=10, </m:t>
                      </m:r>
                      <m:r>
                        <a:rPr lang="fr-FR" b="0" i="1" dirty="0" smtClean="0">
                          <a:latin typeface="Cambria Math" panose="02040503050406030204" pitchFamily="18" charset="0"/>
                        </a:rPr>
                        <m:t>𝑛</m:t>
                      </m:r>
                      <m:r>
                        <a:rPr lang="fr-FR" b="0" i="1" dirty="0" smtClean="0">
                          <a:latin typeface="Cambria Math" panose="02040503050406030204" pitchFamily="18" charset="0"/>
                        </a:rPr>
                        <m:t>=1000</m:t>
                      </m:r>
                    </m:oMath>
                  </m:oMathPara>
                </a14:m>
                <a:endParaRPr lang="fr-FR" dirty="0"/>
              </a:p>
            </p:txBody>
          </p:sp>
        </mc:Choice>
        <mc:Fallback xmlns="">
          <p:sp>
            <p:nvSpPr>
              <p:cNvPr id="14" name="ZoneTexte 13">
                <a:extLst>
                  <a:ext uri="{FF2B5EF4-FFF2-40B4-BE49-F238E27FC236}">
                    <a16:creationId xmlns:a16="http://schemas.microsoft.com/office/drawing/2014/main" id="{54D6128B-7349-29FC-6C4D-4204D5468F93}"/>
                  </a:ext>
                </a:extLst>
              </p:cNvPr>
              <p:cNvSpPr txBox="1">
                <a:spLocks noRot="1" noChangeAspect="1" noMove="1" noResize="1" noEditPoints="1" noAdjustHandles="1" noChangeArrowheads="1" noChangeShapeType="1" noTextEdit="1"/>
              </p:cNvSpPr>
              <p:nvPr/>
            </p:nvSpPr>
            <p:spPr>
              <a:xfrm>
                <a:off x="5737512" y="5696064"/>
                <a:ext cx="6667500" cy="415498"/>
              </a:xfrm>
              <a:prstGeom prst="rect">
                <a:avLst/>
              </a:prstGeom>
              <a:blipFill>
                <a:blip r:embed="rId5"/>
                <a:stretch>
                  <a:fillRect/>
                </a:stretch>
              </a:blipFill>
            </p:spPr>
            <p:txBody>
              <a:bodyPr/>
              <a:lstStyle/>
              <a:p>
                <a:r>
                  <a:rPr lang="fr-FR">
                    <a:noFill/>
                  </a:rPr>
                  <a:t> </a:t>
                </a:r>
              </a:p>
            </p:txBody>
          </p:sp>
        </mc:Fallback>
      </mc:AlternateContent>
    </p:spTree>
    <p:extLst>
      <p:ext uri="{BB962C8B-B14F-4D97-AF65-F5344CB8AC3E}">
        <p14:creationId xmlns:p14="http://schemas.microsoft.com/office/powerpoint/2010/main" val="15100076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06EDD8B-15A6-9D49-C5D8-F3D412455F34}"/>
              </a:ext>
            </a:extLst>
          </p:cNvPr>
          <p:cNvSpPr>
            <a:spLocks noGrp="1"/>
          </p:cNvSpPr>
          <p:nvPr>
            <p:ph type="title"/>
          </p:nvPr>
        </p:nvSpPr>
        <p:spPr/>
        <p:txBody>
          <a:bodyPr/>
          <a:lstStyle/>
          <a:p>
            <a:r>
              <a:rPr lang="fr-FR" sz="2400" dirty="0"/>
              <a:t>Cas pratique : </a:t>
            </a:r>
            <a:r>
              <a:rPr lang="fr-FR" sz="2400" dirty="0" err="1"/>
              <a:t>VaR</a:t>
            </a:r>
            <a:r>
              <a:rPr lang="fr-FR" sz="2400" dirty="0"/>
              <a:t> et copules ?</a:t>
            </a:r>
          </a:p>
        </p:txBody>
      </p:sp>
      <p:sp>
        <p:nvSpPr>
          <p:cNvPr id="4" name="Rectangle 3">
            <a:extLst>
              <a:ext uri="{FF2B5EF4-FFF2-40B4-BE49-F238E27FC236}">
                <a16:creationId xmlns:a16="http://schemas.microsoft.com/office/drawing/2014/main" id="{8A78D84C-2290-F1E9-09A6-E64CA933ABD4}"/>
              </a:ext>
            </a:extLst>
          </p:cNvPr>
          <p:cNvSpPr/>
          <p:nvPr/>
        </p:nvSpPr>
        <p:spPr>
          <a:xfrm>
            <a:off x="10466962" y="439213"/>
            <a:ext cx="1725038" cy="75875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mc:AlternateContent xmlns:mc="http://schemas.openxmlformats.org/markup-compatibility/2006" xmlns:a14="http://schemas.microsoft.com/office/drawing/2010/main">
        <mc:Choice Requires="a14">
          <p:sp>
            <p:nvSpPr>
              <p:cNvPr id="5" name="ZoneTexte 4">
                <a:extLst>
                  <a:ext uri="{FF2B5EF4-FFF2-40B4-BE49-F238E27FC236}">
                    <a16:creationId xmlns:a16="http://schemas.microsoft.com/office/drawing/2014/main" id="{36D89C74-0809-7CCD-ADD3-FF033E6D06F8}"/>
                  </a:ext>
                </a:extLst>
              </p:cNvPr>
              <p:cNvSpPr txBox="1"/>
              <p:nvPr/>
            </p:nvSpPr>
            <p:spPr>
              <a:xfrm>
                <a:off x="1055691" y="3191812"/>
                <a:ext cx="2681478" cy="474375"/>
              </a:xfrm>
              <a:prstGeom prst="rect">
                <a:avLst/>
              </a:prstGeom>
              <a:noFill/>
            </p:spPr>
            <p:txBody>
              <a:bodyPr wrap="square">
                <a:spAutoFit/>
              </a:bodyPr>
              <a:lstStyle/>
              <a:p>
                <a14:m>
                  <m:oMath xmlns:m="http://schemas.openxmlformats.org/officeDocument/2006/math">
                    <m:r>
                      <a:rPr lang="fr-FR" b="0" i="1" smtClean="0">
                        <a:latin typeface="Cambria Math" panose="02040503050406030204" pitchFamily="18" charset="0"/>
                      </a:rPr>
                      <m:t>𝑉𝑎𝑅</m:t>
                    </m:r>
                    <m:d>
                      <m:dPr>
                        <m:ctrlPr>
                          <a:rPr lang="fr-FR" b="0" i="1" smtClean="0">
                            <a:latin typeface="Cambria Math" panose="02040503050406030204" pitchFamily="18" charset="0"/>
                          </a:rPr>
                        </m:ctrlPr>
                      </m:dPr>
                      <m:e>
                        <m:sSub>
                          <m:sSubPr>
                            <m:ctrlPr>
                              <a:rPr lang="fr-FR" b="0" i="1" smtClean="0">
                                <a:latin typeface="Cambria Math" panose="02040503050406030204" pitchFamily="18" charset="0"/>
                              </a:rPr>
                            </m:ctrlPr>
                          </m:sSubPr>
                          <m:e>
                            <m:r>
                              <a:rPr lang="fr-FR" b="0" i="1" smtClean="0">
                                <a:latin typeface="Cambria Math" panose="02040503050406030204" pitchFamily="18" charset="0"/>
                              </a:rPr>
                              <m:t>𝑋</m:t>
                            </m:r>
                          </m:e>
                          <m:sub>
                            <m:r>
                              <a:rPr lang="fr-FR" b="0" i="1" smtClean="0">
                                <a:latin typeface="Cambria Math" panose="02040503050406030204" pitchFamily="18" charset="0"/>
                              </a:rPr>
                              <m:t>𝑖</m:t>
                            </m:r>
                          </m:sub>
                        </m:sSub>
                        <m:r>
                          <a:rPr lang="fr-FR" b="0" i="1" smtClean="0">
                            <a:latin typeface="Cambria Math" panose="02040503050406030204" pitchFamily="18" charset="0"/>
                          </a:rPr>
                          <m:t>,</m:t>
                        </m:r>
                        <m:r>
                          <a:rPr lang="fr-FR" i="1" dirty="0" smtClean="0">
                            <a:latin typeface="Cambria Math" panose="02040503050406030204" pitchFamily="18" charset="0"/>
                          </a:rPr>
                          <m:t>𝛼</m:t>
                        </m:r>
                      </m:e>
                    </m:d>
                    <m:r>
                      <a:rPr lang="fr-FR" b="0" i="1" dirty="0" smtClean="0">
                        <a:latin typeface="Cambria Math" panose="02040503050406030204" pitchFamily="18" charset="0"/>
                      </a:rPr>
                      <m:t>= </m:t>
                    </m:r>
                    <m:sSubSup>
                      <m:sSubSupPr>
                        <m:ctrlPr>
                          <a:rPr lang="fr-FR" b="0" i="1" dirty="0" smtClean="0">
                            <a:latin typeface="Cambria Math" panose="02040503050406030204" pitchFamily="18" charset="0"/>
                          </a:rPr>
                        </m:ctrlPr>
                      </m:sSubSupPr>
                      <m:e>
                        <m:r>
                          <a:rPr lang="fr-FR" b="0" i="1" dirty="0" smtClean="0">
                            <a:latin typeface="Cambria Math" panose="02040503050406030204" pitchFamily="18" charset="0"/>
                          </a:rPr>
                          <m:t>𝐹</m:t>
                        </m:r>
                      </m:e>
                      <m:sub>
                        <m:sSub>
                          <m:sSubPr>
                            <m:ctrlPr>
                              <a:rPr lang="fr-FR" i="1">
                                <a:latin typeface="Cambria Math" panose="02040503050406030204" pitchFamily="18" charset="0"/>
                              </a:rPr>
                            </m:ctrlPr>
                          </m:sSubPr>
                          <m:e>
                            <m:r>
                              <a:rPr lang="fr-FR" i="1">
                                <a:latin typeface="Cambria Math" panose="02040503050406030204" pitchFamily="18" charset="0"/>
                              </a:rPr>
                              <m:t>𝑋</m:t>
                            </m:r>
                          </m:e>
                          <m:sub>
                            <m:r>
                              <a:rPr lang="fr-FR" i="1">
                                <a:latin typeface="Cambria Math" panose="02040503050406030204" pitchFamily="18" charset="0"/>
                              </a:rPr>
                              <m:t>𝑖</m:t>
                            </m:r>
                          </m:sub>
                        </m:sSub>
                      </m:sub>
                      <m:sup>
                        <m:r>
                          <a:rPr lang="fr-FR" b="0" i="1" dirty="0" smtClean="0">
                            <a:latin typeface="Cambria Math" panose="02040503050406030204" pitchFamily="18" charset="0"/>
                          </a:rPr>
                          <m:t>−1</m:t>
                        </m:r>
                      </m:sup>
                    </m:sSubSup>
                    <m:r>
                      <a:rPr lang="fr-FR" b="0" i="1" dirty="0" smtClean="0">
                        <a:latin typeface="Cambria Math" panose="02040503050406030204" pitchFamily="18" charset="0"/>
                      </a:rPr>
                      <m:t>(</m:t>
                    </m:r>
                    <m:r>
                      <a:rPr lang="fr-FR" i="1" dirty="0">
                        <a:latin typeface="Cambria Math" panose="02040503050406030204" pitchFamily="18" charset="0"/>
                      </a:rPr>
                      <m:t>𝛼</m:t>
                    </m:r>
                  </m:oMath>
                </a14:m>
                <a:r>
                  <a:rPr lang="fr-FR" dirty="0"/>
                  <a:t>)</a:t>
                </a:r>
              </a:p>
            </p:txBody>
          </p:sp>
        </mc:Choice>
        <mc:Fallback xmlns="">
          <p:sp>
            <p:nvSpPr>
              <p:cNvPr id="5" name="ZoneTexte 4">
                <a:extLst>
                  <a:ext uri="{FF2B5EF4-FFF2-40B4-BE49-F238E27FC236}">
                    <a16:creationId xmlns:a16="http://schemas.microsoft.com/office/drawing/2014/main" id="{36D89C74-0809-7CCD-ADD3-FF033E6D06F8}"/>
                  </a:ext>
                </a:extLst>
              </p:cNvPr>
              <p:cNvSpPr txBox="1">
                <a:spLocks noRot="1" noChangeAspect="1" noMove="1" noResize="1" noEditPoints="1" noAdjustHandles="1" noChangeArrowheads="1" noChangeShapeType="1" noTextEdit="1"/>
              </p:cNvSpPr>
              <p:nvPr/>
            </p:nvSpPr>
            <p:spPr>
              <a:xfrm>
                <a:off x="1055691" y="3191812"/>
                <a:ext cx="2681478" cy="474375"/>
              </a:xfrm>
              <a:prstGeom prst="rect">
                <a:avLst/>
              </a:prstGeom>
              <a:blipFill>
                <a:blip r:embed="rId2"/>
                <a:stretch>
                  <a:fillRect t="-9091" r="-682" b="-12987"/>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9" name="ZoneTexte 8">
                <a:extLst>
                  <a:ext uri="{FF2B5EF4-FFF2-40B4-BE49-F238E27FC236}">
                    <a16:creationId xmlns:a16="http://schemas.microsoft.com/office/drawing/2014/main" id="{BE2F7D07-592D-E716-69EF-EBC27D303F08}"/>
                  </a:ext>
                </a:extLst>
              </p:cNvPr>
              <p:cNvSpPr txBox="1"/>
              <p:nvPr/>
            </p:nvSpPr>
            <p:spPr>
              <a:xfrm>
                <a:off x="5340858" y="4062822"/>
                <a:ext cx="6102350" cy="597921"/>
              </a:xfrm>
              <a:prstGeom prst="rect">
                <a:avLst/>
              </a:prstGeom>
              <a:noFill/>
            </p:spPr>
            <p:txBody>
              <a:bodyPr wrap="square">
                <a:spAutoFit/>
              </a:bodyPr>
              <a:lstStyle/>
              <a:p>
                <a14:m>
                  <m:oMath xmlns:m="http://schemas.openxmlformats.org/officeDocument/2006/math">
                    <m:sSub>
                      <m:sSubPr>
                        <m:ctrlPr>
                          <a:rPr lang="fr-FR" i="1" smtClean="0">
                            <a:latin typeface="Cambria Math" panose="02040503050406030204" pitchFamily="18" charset="0"/>
                          </a:rPr>
                        </m:ctrlPr>
                      </m:sSubPr>
                      <m:e>
                        <m:r>
                          <a:rPr lang="fr-FR" b="0" i="1" smtClean="0">
                            <a:latin typeface="Cambria Math" panose="02040503050406030204" pitchFamily="18" charset="0"/>
                          </a:rPr>
                          <m:t>𝐹</m:t>
                        </m:r>
                      </m:e>
                      <m:sub>
                        <m:sSub>
                          <m:sSubPr>
                            <m:ctrlPr>
                              <a:rPr lang="fr-FR" i="1">
                                <a:latin typeface="Cambria Math" panose="02040503050406030204" pitchFamily="18" charset="0"/>
                              </a:rPr>
                            </m:ctrlPr>
                          </m:sSubPr>
                          <m:e>
                            <m:r>
                              <a:rPr lang="fr-FR" i="1">
                                <a:latin typeface="Cambria Math" panose="02040503050406030204" pitchFamily="18" charset="0"/>
                              </a:rPr>
                              <m:t>𝑋</m:t>
                            </m:r>
                          </m:e>
                          <m:sub>
                            <m:r>
                              <a:rPr lang="fr-FR" i="1">
                                <a:latin typeface="Cambria Math" panose="02040503050406030204" pitchFamily="18" charset="0"/>
                              </a:rPr>
                              <m:t>1</m:t>
                            </m:r>
                          </m:sub>
                        </m:sSub>
                        <m:r>
                          <a:rPr lang="fr-FR" i="1">
                            <a:latin typeface="Cambria Math" panose="02040503050406030204" pitchFamily="18" charset="0"/>
                          </a:rPr>
                          <m:t>+</m:t>
                        </m:r>
                        <m:sSub>
                          <m:sSubPr>
                            <m:ctrlPr>
                              <a:rPr lang="fr-FR" i="1">
                                <a:latin typeface="Cambria Math" panose="02040503050406030204" pitchFamily="18" charset="0"/>
                              </a:rPr>
                            </m:ctrlPr>
                          </m:sSubPr>
                          <m:e>
                            <m:r>
                              <a:rPr lang="fr-FR" i="1">
                                <a:latin typeface="Cambria Math" panose="02040503050406030204" pitchFamily="18" charset="0"/>
                              </a:rPr>
                              <m:t>𝑋</m:t>
                            </m:r>
                          </m:e>
                          <m:sub>
                            <m:r>
                              <a:rPr lang="fr-FR" i="1">
                                <a:latin typeface="Cambria Math" panose="02040503050406030204" pitchFamily="18" charset="0"/>
                              </a:rPr>
                              <m:t>2</m:t>
                            </m:r>
                          </m:sub>
                        </m:sSub>
                      </m:sub>
                    </m:sSub>
                    <m:d>
                      <m:dPr>
                        <m:ctrlPr>
                          <a:rPr lang="fr-FR" b="0" i="1" smtClean="0">
                            <a:latin typeface="Cambria Math" panose="02040503050406030204" pitchFamily="18" charset="0"/>
                          </a:rPr>
                        </m:ctrlPr>
                      </m:dPr>
                      <m:e>
                        <m:r>
                          <a:rPr lang="fr-FR" b="0" i="1" smtClean="0">
                            <a:latin typeface="Cambria Math" panose="02040503050406030204" pitchFamily="18" charset="0"/>
                          </a:rPr>
                          <m:t>𝑥</m:t>
                        </m:r>
                      </m:e>
                    </m:d>
                    <m:r>
                      <a:rPr lang="fr-FR" b="0" i="1" smtClean="0">
                        <a:latin typeface="Cambria Math" panose="02040503050406030204" pitchFamily="18" charset="0"/>
                      </a:rPr>
                      <m:t>= </m:t>
                    </m:r>
                    <m:nary>
                      <m:naryPr>
                        <m:ctrlPr>
                          <a:rPr lang="fr-FR" b="0" i="1" smtClean="0">
                            <a:latin typeface="Cambria Math" panose="02040503050406030204" pitchFamily="18" charset="0"/>
                          </a:rPr>
                        </m:ctrlPr>
                      </m:naryPr>
                      <m:sub>
                        <m:sSub>
                          <m:sSubPr>
                            <m:ctrlPr>
                              <a:rPr lang="fr-FR" i="1">
                                <a:latin typeface="Cambria Math" panose="02040503050406030204" pitchFamily="18" charset="0"/>
                              </a:rPr>
                            </m:ctrlPr>
                          </m:sSubPr>
                          <m:e>
                            <m:r>
                              <a:rPr lang="fr-FR" b="0" i="1" smtClean="0">
                                <a:latin typeface="Cambria Math" panose="02040503050406030204" pitchFamily="18" charset="0"/>
                              </a:rPr>
                              <m:t>𝑥</m:t>
                            </m:r>
                          </m:e>
                          <m:sub>
                            <m:r>
                              <a:rPr lang="fr-FR" i="1">
                                <a:latin typeface="Cambria Math" panose="02040503050406030204" pitchFamily="18" charset="0"/>
                              </a:rPr>
                              <m:t>1</m:t>
                            </m:r>
                          </m:sub>
                        </m:sSub>
                        <m:r>
                          <a:rPr lang="fr-FR" i="1">
                            <a:latin typeface="Cambria Math" panose="02040503050406030204" pitchFamily="18" charset="0"/>
                          </a:rPr>
                          <m:t>+</m:t>
                        </m:r>
                        <m:sSub>
                          <m:sSubPr>
                            <m:ctrlPr>
                              <a:rPr lang="fr-FR" i="1">
                                <a:latin typeface="Cambria Math" panose="02040503050406030204" pitchFamily="18" charset="0"/>
                              </a:rPr>
                            </m:ctrlPr>
                          </m:sSubPr>
                          <m:e>
                            <m:r>
                              <a:rPr lang="fr-FR" b="0" i="1" smtClean="0">
                                <a:latin typeface="Cambria Math" panose="02040503050406030204" pitchFamily="18" charset="0"/>
                              </a:rPr>
                              <m:t>𝑥</m:t>
                            </m:r>
                          </m:e>
                          <m:sub>
                            <m:r>
                              <a:rPr lang="fr-FR" i="1">
                                <a:latin typeface="Cambria Math" panose="02040503050406030204" pitchFamily="18" charset="0"/>
                              </a:rPr>
                              <m:t>2</m:t>
                            </m:r>
                          </m:sub>
                        </m:sSub>
                        <m:r>
                          <a:rPr lang="fr-FR" b="0" i="1" smtClean="0">
                            <a:latin typeface="Cambria Math" panose="02040503050406030204" pitchFamily="18" charset="0"/>
                          </a:rPr>
                          <m:t>≤</m:t>
                        </m:r>
                        <m:r>
                          <a:rPr lang="fr-FR" b="0" i="1" smtClean="0">
                            <a:latin typeface="Cambria Math" panose="02040503050406030204" pitchFamily="18" charset="0"/>
                          </a:rPr>
                          <m:t>𝑥</m:t>
                        </m:r>
                      </m:sub>
                      <m:sup/>
                      <m:e>
                        <m:r>
                          <a:rPr lang="fr-FR" b="0" i="1" smtClean="0">
                            <a:latin typeface="Cambria Math" panose="02040503050406030204" pitchFamily="18" charset="0"/>
                          </a:rPr>
                          <m:t>𝑑𝐶</m:t>
                        </m:r>
                        <m:r>
                          <a:rPr lang="fr-FR" b="0" i="1" smtClean="0">
                            <a:latin typeface="Cambria Math" panose="02040503050406030204" pitchFamily="18" charset="0"/>
                          </a:rPr>
                          <m:t>(</m:t>
                        </m:r>
                        <m:sSub>
                          <m:sSubPr>
                            <m:ctrlPr>
                              <a:rPr lang="fr-FR" b="0" i="1" smtClean="0">
                                <a:latin typeface="Cambria Math" panose="02040503050406030204" pitchFamily="18" charset="0"/>
                              </a:rPr>
                            </m:ctrlPr>
                          </m:sSubPr>
                          <m:e>
                            <m:r>
                              <a:rPr lang="fr-FR" b="0" i="1" smtClean="0">
                                <a:latin typeface="Cambria Math" panose="02040503050406030204" pitchFamily="18" charset="0"/>
                              </a:rPr>
                              <m:t>𝐹</m:t>
                            </m:r>
                          </m:e>
                          <m:sub>
                            <m:sSub>
                              <m:sSubPr>
                                <m:ctrlPr>
                                  <a:rPr lang="fr-FR" i="1">
                                    <a:latin typeface="Cambria Math" panose="02040503050406030204" pitchFamily="18" charset="0"/>
                                  </a:rPr>
                                </m:ctrlPr>
                              </m:sSubPr>
                              <m:e>
                                <m:r>
                                  <a:rPr lang="fr-FR" i="1">
                                    <a:latin typeface="Cambria Math" panose="02040503050406030204" pitchFamily="18" charset="0"/>
                                  </a:rPr>
                                  <m:t>𝑋</m:t>
                                </m:r>
                              </m:e>
                              <m:sub>
                                <m:r>
                                  <a:rPr lang="fr-FR" i="1">
                                    <a:latin typeface="Cambria Math" panose="02040503050406030204" pitchFamily="18" charset="0"/>
                                  </a:rPr>
                                  <m:t>1</m:t>
                                </m:r>
                              </m:sub>
                            </m:sSub>
                          </m:sub>
                        </m:sSub>
                        <m:d>
                          <m:dPr>
                            <m:ctrlPr>
                              <a:rPr lang="fr-FR" b="0" i="1" smtClean="0">
                                <a:latin typeface="Cambria Math" panose="02040503050406030204" pitchFamily="18" charset="0"/>
                              </a:rPr>
                            </m:ctrlPr>
                          </m:dPr>
                          <m:e>
                            <m:sSub>
                              <m:sSubPr>
                                <m:ctrlPr>
                                  <a:rPr lang="fr-FR" i="1">
                                    <a:latin typeface="Cambria Math" panose="02040503050406030204" pitchFamily="18" charset="0"/>
                                  </a:rPr>
                                </m:ctrlPr>
                              </m:sSubPr>
                              <m:e>
                                <m:r>
                                  <a:rPr lang="fr-FR" b="0" i="1" smtClean="0">
                                    <a:latin typeface="Cambria Math" panose="02040503050406030204" pitchFamily="18" charset="0"/>
                                  </a:rPr>
                                  <m:t>𝑥</m:t>
                                </m:r>
                              </m:e>
                              <m:sub>
                                <m:r>
                                  <a:rPr lang="fr-FR" i="1">
                                    <a:latin typeface="Cambria Math" panose="02040503050406030204" pitchFamily="18" charset="0"/>
                                  </a:rPr>
                                  <m:t>1</m:t>
                                </m:r>
                              </m:sub>
                            </m:sSub>
                          </m:e>
                        </m:d>
                        <m:r>
                          <a:rPr lang="fr-FR" b="0" i="1" smtClean="0">
                            <a:latin typeface="Cambria Math" panose="02040503050406030204" pitchFamily="18" charset="0"/>
                          </a:rPr>
                          <m:t>,</m:t>
                        </m:r>
                      </m:e>
                    </m:nary>
                    <m:sSub>
                      <m:sSubPr>
                        <m:ctrlPr>
                          <a:rPr lang="fr-FR" i="1">
                            <a:latin typeface="Cambria Math" panose="02040503050406030204" pitchFamily="18" charset="0"/>
                          </a:rPr>
                        </m:ctrlPr>
                      </m:sSubPr>
                      <m:e>
                        <m:r>
                          <a:rPr lang="fr-FR" i="1">
                            <a:latin typeface="Cambria Math" panose="02040503050406030204" pitchFamily="18" charset="0"/>
                          </a:rPr>
                          <m:t>𝐹</m:t>
                        </m:r>
                      </m:e>
                      <m:sub>
                        <m:sSub>
                          <m:sSubPr>
                            <m:ctrlPr>
                              <a:rPr lang="fr-FR" i="1">
                                <a:latin typeface="Cambria Math" panose="02040503050406030204" pitchFamily="18" charset="0"/>
                              </a:rPr>
                            </m:ctrlPr>
                          </m:sSubPr>
                          <m:e>
                            <m:r>
                              <a:rPr lang="fr-FR" i="1">
                                <a:latin typeface="Cambria Math" panose="02040503050406030204" pitchFamily="18" charset="0"/>
                              </a:rPr>
                              <m:t>𝑋</m:t>
                            </m:r>
                          </m:e>
                          <m:sub>
                            <m:r>
                              <a:rPr lang="fr-FR" b="0" i="1" smtClean="0">
                                <a:latin typeface="Cambria Math" panose="02040503050406030204" pitchFamily="18" charset="0"/>
                              </a:rPr>
                              <m:t>2</m:t>
                            </m:r>
                          </m:sub>
                        </m:sSub>
                      </m:sub>
                    </m:sSub>
                    <m:d>
                      <m:dPr>
                        <m:ctrlPr>
                          <a:rPr lang="fr-FR" i="1">
                            <a:latin typeface="Cambria Math" panose="02040503050406030204" pitchFamily="18" charset="0"/>
                          </a:rPr>
                        </m:ctrlPr>
                      </m:dPr>
                      <m:e>
                        <m:sSub>
                          <m:sSubPr>
                            <m:ctrlPr>
                              <a:rPr lang="fr-FR" i="1">
                                <a:latin typeface="Cambria Math" panose="02040503050406030204" pitchFamily="18" charset="0"/>
                              </a:rPr>
                            </m:ctrlPr>
                          </m:sSubPr>
                          <m:e>
                            <m:r>
                              <a:rPr lang="fr-FR" i="1">
                                <a:latin typeface="Cambria Math" panose="02040503050406030204" pitchFamily="18" charset="0"/>
                              </a:rPr>
                              <m:t>𝑥</m:t>
                            </m:r>
                          </m:e>
                          <m:sub>
                            <m:r>
                              <a:rPr lang="fr-FR" b="0" i="1" smtClean="0">
                                <a:latin typeface="Cambria Math" panose="02040503050406030204" pitchFamily="18" charset="0"/>
                              </a:rPr>
                              <m:t>2</m:t>
                            </m:r>
                          </m:sub>
                        </m:sSub>
                      </m:e>
                    </m:d>
                  </m:oMath>
                </a14:m>
                <a:r>
                  <a:rPr lang="fr-FR" dirty="0"/>
                  <a:t>)</a:t>
                </a:r>
              </a:p>
            </p:txBody>
          </p:sp>
        </mc:Choice>
        <mc:Fallback xmlns="">
          <p:sp>
            <p:nvSpPr>
              <p:cNvPr id="9" name="ZoneTexte 8">
                <a:extLst>
                  <a:ext uri="{FF2B5EF4-FFF2-40B4-BE49-F238E27FC236}">
                    <a16:creationId xmlns:a16="http://schemas.microsoft.com/office/drawing/2014/main" id="{BE2F7D07-592D-E716-69EF-EBC27D303F08}"/>
                  </a:ext>
                </a:extLst>
              </p:cNvPr>
              <p:cNvSpPr txBox="1">
                <a:spLocks noRot="1" noChangeAspect="1" noMove="1" noResize="1" noEditPoints="1" noAdjustHandles="1" noChangeArrowheads="1" noChangeShapeType="1" noTextEdit="1"/>
              </p:cNvSpPr>
              <p:nvPr/>
            </p:nvSpPr>
            <p:spPr>
              <a:xfrm>
                <a:off x="5340858" y="4062822"/>
                <a:ext cx="6102350" cy="597921"/>
              </a:xfrm>
              <a:prstGeom prst="rect">
                <a:avLst/>
              </a:prstGeom>
              <a:blipFill>
                <a:blip r:embed="rId3"/>
                <a:stretch>
                  <a:fillRect b="-4040"/>
                </a:stretch>
              </a:blipFill>
            </p:spPr>
            <p:txBody>
              <a:bodyPr/>
              <a:lstStyle/>
              <a:p>
                <a:r>
                  <a:rPr lang="fr-FR">
                    <a:noFill/>
                  </a:rPr>
                  <a:t> </a:t>
                </a:r>
              </a:p>
            </p:txBody>
          </p:sp>
        </mc:Fallback>
      </mc:AlternateContent>
      <p:sp>
        <p:nvSpPr>
          <p:cNvPr id="10" name="ZoneTexte 9">
            <a:extLst>
              <a:ext uri="{FF2B5EF4-FFF2-40B4-BE49-F238E27FC236}">
                <a16:creationId xmlns:a16="http://schemas.microsoft.com/office/drawing/2014/main" id="{F1510F2D-70B9-87EC-5593-81C97D0914F6}"/>
              </a:ext>
            </a:extLst>
          </p:cNvPr>
          <p:cNvSpPr txBox="1"/>
          <p:nvPr/>
        </p:nvSpPr>
        <p:spPr>
          <a:xfrm>
            <a:off x="1055691" y="4154034"/>
            <a:ext cx="6102350" cy="415498"/>
          </a:xfrm>
          <a:prstGeom prst="rect">
            <a:avLst/>
          </a:prstGeom>
          <a:noFill/>
        </p:spPr>
        <p:txBody>
          <a:bodyPr wrap="square">
            <a:spAutoFit/>
          </a:bodyPr>
          <a:lstStyle/>
          <a:p>
            <a:r>
              <a:rPr lang="fr-FR" dirty="0"/>
              <a:t>Et donc dans le cas de 2 risques:</a:t>
            </a:r>
          </a:p>
        </p:txBody>
      </p:sp>
    </p:spTree>
    <p:extLst>
      <p:ext uri="{BB962C8B-B14F-4D97-AF65-F5344CB8AC3E}">
        <p14:creationId xmlns:p14="http://schemas.microsoft.com/office/powerpoint/2010/main" val="3047171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06EDD8B-15A6-9D49-C5D8-F3D412455F34}"/>
              </a:ext>
            </a:extLst>
          </p:cNvPr>
          <p:cNvSpPr>
            <a:spLocks noGrp="1"/>
          </p:cNvSpPr>
          <p:nvPr>
            <p:ph type="title"/>
          </p:nvPr>
        </p:nvSpPr>
        <p:spPr/>
        <p:txBody>
          <a:bodyPr/>
          <a:lstStyle/>
          <a:p>
            <a:r>
              <a:rPr lang="fr-FR" sz="2400" dirty="0"/>
              <a:t>Cas pratique : Estimation de la </a:t>
            </a:r>
            <a:r>
              <a:rPr lang="fr-FR" sz="2400" dirty="0" err="1"/>
              <a:t>VaR</a:t>
            </a:r>
            <a:r>
              <a:rPr lang="fr-FR" sz="2400" dirty="0"/>
              <a:t> d’un portefeuille</a:t>
            </a:r>
          </a:p>
        </p:txBody>
      </p:sp>
      <p:sp>
        <p:nvSpPr>
          <p:cNvPr id="4" name="Rectangle 3">
            <a:extLst>
              <a:ext uri="{FF2B5EF4-FFF2-40B4-BE49-F238E27FC236}">
                <a16:creationId xmlns:a16="http://schemas.microsoft.com/office/drawing/2014/main" id="{8A78D84C-2290-F1E9-09A6-E64CA933ABD4}"/>
              </a:ext>
            </a:extLst>
          </p:cNvPr>
          <p:cNvSpPr/>
          <p:nvPr/>
        </p:nvSpPr>
        <p:spPr>
          <a:xfrm>
            <a:off x="10466962" y="439213"/>
            <a:ext cx="1725038" cy="75875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7" name="Image 6">
            <a:extLst>
              <a:ext uri="{FF2B5EF4-FFF2-40B4-BE49-F238E27FC236}">
                <a16:creationId xmlns:a16="http://schemas.microsoft.com/office/drawing/2014/main" id="{00D714F7-37CE-1D99-A7E0-5116FB534CFB}"/>
              </a:ext>
            </a:extLst>
          </p:cNvPr>
          <p:cNvPicPr>
            <a:picLocks noChangeAspect="1"/>
          </p:cNvPicPr>
          <p:nvPr/>
        </p:nvPicPr>
        <p:blipFill>
          <a:blip r:embed="rId2"/>
          <a:stretch>
            <a:fillRect/>
          </a:stretch>
        </p:blipFill>
        <p:spPr>
          <a:xfrm>
            <a:off x="1055691" y="2554669"/>
            <a:ext cx="5645919" cy="3506822"/>
          </a:xfrm>
          <a:prstGeom prst="rect">
            <a:avLst/>
          </a:prstGeom>
        </p:spPr>
      </p:pic>
      <p:sp>
        <p:nvSpPr>
          <p:cNvPr id="12" name="ZoneTexte 11">
            <a:extLst>
              <a:ext uri="{FF2B5EF4-FFF2-40B4-BE49-F238E27FC236}">
                <a16:creationId xmlns:a16="http://schemas.microsoft.com/office/drawing/2014/main" id="{934B8E16-F238-C81A-D000-157DA2CAB0CE}"/>
              </a:ext>
            </a:extLst>
          </p:cNvPr>
          <p:cNvSpPr txBox="1"/>
          <p:nvPr/>
        </p:nvSpPr>
        <p:spPr>
          <a:xfrm>
            <a:off x="6909816" y="4192664"/>
            <a:ext cx="3751326" cy="230832"/>
          </a:xfrm>
          <a:prstGeom prst="rect">
            <a:avLst/>
          </a:prstGeom>
          <a:noFill/>
        </p:spPr>
        <p:txBody>
          <a:bodyPr wrap="square">
            <a:spAutoFit/>
          </a:bodyPr>
          <a:lstStyle/>
          <a:p>
            <a:r>
              <a:rPr lang="fr-FR" sz="900" i="1" dirty="0"/>
              <a:t>Corrélations de Kendall observées selon les années</a:t>
            </a:r>
          </a:p>
        </p:txBody>
      </p:sp>
      <p:graphicFrame>
        <p:nvGraphicFramePr>
          <p:cNvPr id="13" name="Tableau 12">
            <a:extLst>
              <a:ext uri="{FF2B5EF4-FFF2-40B4-BE49-F238E27FC236}">
                <a16:creationId xmlns:a16="http://schemas.microsoft.com/office/drawing/2014/main" id="{1ABD0761-562F-B5B3-45C0-2DF1A32FF3C5}"/>
              </a:ext>
            </a:extLst>
          </p:cNvPr>
          <p:cNvGraphicFramePr>
            <a:graphicFrameLocks noGrp="1"/>
          </p:cNvGraphicFramePr>
          <p:nvPr>
            <p:extLst>
              <p:ext uri="{D42A27DB-BD31-4B8C-83A1-F6EECF244321}">
                <p14:modId xmlns:p14="http://schemas.microsoft.com/office/powerpoint/2010/main" val="2758037333"/>
              </p:ext>
            </p:extLst>
          </p:nvPr>
        </p:nvGraphicFramePr>
        <p:xfrm>
          <a:off x="6909816" y="3824364"/>
          <a:ext cx="5029200" cy="368300"/>
        </p:xfrm>
        <a:graphic>
          <a:graphicData uri="http://schemas.openxmlformats.org/drawingml/2006/table">
            <a:tbl>
              <a:tblPr/>
              <a:tblGrid>
                <a:gridCol w="609600">
                  <a:extLst>
                    <a:ext uri="{9D8B030D-6E8A-4147-A177-3AD203B41FA5}">
                      <a16:colId xmlns:a16="http://schemas.microsoft.com/office/drawing/2014/main" val="557152464"/>
                    </a:ext>
                  </a:extLst>
                </a:gridCol>
                <a:gridCol w="609600">
                  <a:extLst>
                    <a:ext uri="{9D8B030D-6E8A-4147-A177-3AD203B41FA5}">
                      <a16:colId xmlns:a16="http://schemas.microsoft.com/office/drawing/2014/main" val="2243170859"/>
                    </a:ext>
                  </a:extLst>
                </a:gridCol>
                <a:gridCol w="609600">
                  <a:extLst>
                    <a:ext uri="{9D8B030D-6E8A-4147-A177-3AD203B41FA5}">
                      <a16:colId xmlns:a16="http://schemas.microsoft.com/office/drawing/2014/main" val="4188362496"/>
                    </a:ext>
                  </a:extLst>
                </a:gridCol>
                <a:gridCol w="609600">
                  <a:extLst>
                    <a:ext uri="{9D8B030D-6E8A-4147-A177-3AD203B41FA5}">
                      <a16:colId xmlns:a16="http://schemas.microsoft.com/office/drawing/2014/main" val="1389320601"/>
                    </a:ext>
                  </a:extLst>
                </a:gridCol>
                <a:gridCol w="609600">
                  <a:extLst>
                    <a:ext uri="{9D8B030D-6E8A-4147-A177-3AD203B41FA5}">
                      <a16:colId xmlns:a16="http://schemas.microsoft.com/office/drawing/2014/main" val="2425469378"/>
                    </a:ext>
                  </a:extLst>
                </a:gridCol>
                <a:gridCol w="609600">
                  <a:extLst>
                    <a:ext uri="{9D8B030D-6E8A-4147-A177-3AD203B41FA5}">
                      <a16:colId xmlns:a16="http://schemas.microsoft.com/office/drawing/2014/main" val="2056608998"/>
                    </a:ext>
                  </a:extLst>
                </a:gridCol>
                <a:gridCol w="609600">
                  <a:extLst>
                    <a:ext uri="{9D8B030D-6E8A-4147-A177-3AD203B41FA5}">
                      <a16:colId xmlns:a16="http://schemas.microsoft.com/office/drawing/2014/main" val="1341988847"/>
                    </a:ext>
                  </a:extLst>
                </a:gridCol>
                <a:gridCol w="762000">
                  <a:extLst>
                    <a:ext uri="{9D8B030D-6E8A-4147-A177-3AD203B41FA5}">
                      <a16:colId xmlns:a16="http://schemas.microsoft.com/office/drawing/2014/main" val="3939267046"/>
                    </a:ext>
                  </a:extLst>
                </a:gridCol>
              </a:tblGrid>
              <a:tr h="184150">
                <a:tc>
                  <a:txBody>
                    <a:bodyPr/>
                    <a:lstStyle/>
                    <a:p>
                      <a:pPr algn="ctr" fontAlgn="ctr"/>
                      <a:r>
                        <a:rPr lang="fr-FR" sz="1100" b="1" i="0" u="none" strike="noStrike">
                          <a:solidFill>
                            <a:srgbClr val="FFFFFF"/>
                          </a:solidFill>
                          <a:effectLst/>
                          <a:latin typeface="Calibri" panose="020F0502020204030204" pitchFamily="34" charset="0"/>
                        </a:rPr>
                        <a:t> </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ctr"/>
                      <a:r>
                        <a:rPr lang="fr-FR" sz="1100" b="1" i="0" u="none" strike="noStrike">
                          <a:solidFill>
                            <a:srgbClr val="FFFFFF"/>
                          </a:solidFill>
                          <a:effectLst/>
                          <a:latin typeface="Calibri" panose="020F0502020204030204" pitchFamily="34" charset="0"/>
                        </a:rPr>
                        <a:t>2018</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ctr"/>
                      <a:r>
                        <a:rPr lang="fr-FR" sz="1100" b="1" i="0" u="none" strike="noStrike">
                          <a:solidFill>
                            <a:srgbClr val="FFFFFF"/>
                          </a:solidFill>
                          <a:effectLst/>
                          <a:latin typeface="Calibri" panose="020F0502020204030204" pitchFamily="34" charset="0"/>
                        </a:rPr>
                        <a:t>2019</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ctr"/>
                      <a:r>
                        <a:rPr lang="fr-FR" sz="1100" b="1" i="0" u="none" strike="noStrike">
                          <a:solidFill>
                            <a:srgbClr val="FFFFFF"/>
                          </a:solidFill>
                          <a:effectLst/>
                          <a:latin typeface="Calibri" panose="020F0502020204030204" pitchFamily="34" charset="0"/>
                        </a:rPr>
                        <a:t>2020</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ctr"/>
                      <a:r>
                        <a:rPr lang="fr-FR" sz="1100" b="1" i="0" u="none" strike="noStrike">
                          <a:solidFill>
                            <a:srgbClr val="FFFFFF"/>
                          </a:solidFill>
                          <a:effectLst/>
                          <a:latin typeface="Calibri" panose="020F0502020204030204" pitchFamily="34" charset="0"/>
                        </a:rPr>
                        <a:t>2021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ctr"/>
                      <a:r>
                        <a:rPr lang="fr-FR" sz="1100" b="1" i="0" u="none" strike="noStrike">
                          <a:solidFill>
                            <a:srgbClr val="FFFFFF"/>
                          </a:solidFill>
                          <a:effectLst/>
                          <a:latin typeface="Calibri" panose="020F0502020204030204" pitchFamily="34" charset="0"/>
                        </a:rPr>
                        <a:t>2022</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ctr"/>
                      <a:r>
                        <a:rPr lang="fr-FR" sz="1100" b="1" i="0" u="none" strike="noStrike">
                          <a:solidFill>
                            <a:srgbClr val="FFFFFF"/>
                          </a:solidFill>
                          <a:effectLst/>
                          <a:latin typeface="Calibri" panose="020F0502020204030204" pitchFamily="34" charset="0"/>
                        </a:rPr>
                        <a:t>2023</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ctr"/>
                      <a:r>
                        <a:rPr lang="fr-FR" sz="1100" b="1" i="0" u="none" strike="noStrike">
                          <a:solidFill>
                            <a:srgbClr val="FFFFFF"/>
                          </a:solidFill>
                          <a:effectLst/>
                          <a:latin typeface="Calibri" panose="020F0502020204030204" pitchFamily="34" charset="0"/>
                        </a:rPr>
                        <a:t>Total</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extLst>
                  <a:ext uri="{0D108BD9-81ED-4DB2-BD59-A6C34878D82A}">
                    <a16:rowId xmlns:a16="http://schemas.microsoft.com/office/drawing/2014/main" val="74553789"/>
                  </a:ext>
                </a:extLst>
              </a:tr>
              <a:tr h="184150">
                <a:tc>
                  <a:txBody>
                    <a:bodyPr/>
                    <a:lstStyle/>
                    <a:p>
                      <a:pPr algn="ctr" fontAlgn="ctr"/>
                      <a:r>
                        <a:rPr lang="fr-FR" sz="1100" b="0" i="0" u="none" strike="noStrike" dirty="0">
                          <a:solidFill>
                            <a:srgbClr val="000000"/>
                          </a:solidFill>
                          <a:effectLst/>
                          <a:latin typeface="Calibri" panose="020F0502020204030204" pitchFamily="34" charset="0"/>
                        </a:rPr>
                        <a:t>tau</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fr-FR" sz="1100" b="0" i="0" u="none" strike="noStrike">
                          <a:solidFill>
                            <a:srgbClr val="000000"/>
                          </a:solidFill>
                          <a:effectLst/>
                          <a:latin typeface="Calibri" panose="020F0502020204030204" pitchFamily="34" charset="0"/>
                        </a:rPr>
                        <a:t>0,871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fr-FR" sz="1100" b="0" i="0" u="none" strike="noStrike">
                          <a:solidFill>
                            <a:srgbClr val="000000"/>
                          </a:solidFill>
                          <a:effectLst/>
                          <a:latin typeface="Calibri" panose="020F0502020204030204" pitchFamily="34" charset="0"/>
                        </a:rPr>
                        <a:t>0,646</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fr-FR" sz="1100" b="0" i="0" u="none" strike="noStrike">
                          <a:solidFill>
                            <a:srgbClr val="000000"/>
                          </a:solidFill>
                          <a:effectLst/>
                          <a:latin typeface="Calibri" panose="020F0502020204030204" pitchFamily="34" charset="0"/>
                        </a:rPr>
                        <a:t>0,766</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fr-FR" sz="1100" b="0" i="0" u="none" strike="noStrike">
                          <a:solidFill>
                            <a:srgbClr val="000000"/>
                          </a:solidFill>
                          <a:effectLst/>
                          <a:latin typeface="Calibri" panose="020F0502020204030204" pitchFamily="34" charset="0"/>
                        </a:rPr>
                        <a:t>0,660</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fr-FR" sz="1100" b="0" i="0" u="none" strike="noStrike">
                          <a:solidFill>
                            <a:srgbClr val="000000"/>
                          </a:solidFill>
                          <a:effectLst/>
                          <a:latin typeface="Calibri" panose="020F0502020204030204" pitchFamily="34" charset="0"/>
                        </a:rPr>
                        <a:t>0,668</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fr-FR" sz="1100" b="0" i="0" u="none" strike="noStrike">
                          <a:solidFill>
                            <a:srgbClr val="000000"/>
                          </a:solidFill>
                          <a:effectLst/>
                          <a:latin typeface="Calibri" panose="020F0502020204030204" pitchFamily="34" charset="0"/>
                        </a:rPr>
                        <a:t>0,600</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fr-FR" sz="1100" b="1" i="0" u="none" strike="noStrike" dirty="0">
                          <a:solidFill>
                            <a:srgbClr val="000000"/>
                          </a:solidFill>
                          <a:effectLst/>
                          <a:latin typeface="Calibri" panose="020F0502020204030204" pitchFamily="34" charset="0"/>
                        </a:rPr>
                        <a:t>0,680</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99172455"/>
                  </a:ext>
                </a:extLst>
              </a:tr>
            </a:tbl>
          </a:graphicData>
        </a:graphic>
      </p:graphicFrame>
    </p:spTree>
    <p:extLst>
      <p:ext uri="{BB962C8B-B14F-4D97-AF65-F5344CB8AC3E}">
        <p14:creationId xmlns:p14="http://schemas.microsoft.com/office/powerpoint/2010/main" val="8553218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2B11519-9735-CBEA-2990-1C1B95D7BDBB}"/>
              </a:ext>
            </a:extLst>
          </p:cNvPr>
          <p:cNvSpPr>
            <a:spLocks noGrp="1"/>
          </p:cNvSpPr>
          <p:nvPr>
            <p:ph type="title"/>
          </p:nvPr>
        </p:nvSpPr>
        <p:spPr/>
        <p:txBody>
          <a:bodyPr/>
          <a:lstStyle/>
          <a:p>
            <a:r>
              <a:rPr lang="fr-FR" sz="2400" dirty="0"/>
              <a:t>Cas pratique : Estimation de la </a:t>
            </a:r>
            <a:r>
              <a:rPr lang="fr-FR" sz="2400" dirty="0" err="1"/>
              <a:t>VaR</a:t>
            </a:r>
            <a:r>
              <a:rPr lang="fr-FR" sz="2400" dirty="0"/>
              <a:t> d’un portefeuille</a:t>
            </a:r>
          </a:p>
        </p:txBody>
      </p:sp>
      <p:sp>
        <p:nvSpPr>
          <p:cNvPr id="3" name="Rectangle 2">
            <a:extLst>
              <a:ext uri="{FF2B5EF4-FFF2-40B4-BE49-F238E27FC236}">
                <a16:creationId xmlns:a16="http://schemas.microsoft.com/office/drawing/2014/main" id="{09ECBE88-934A-B568-E5C5-A7837B529209}"/>
              </a:ext>
            </a:extLst>
          </p:cNvPr>
          <p:cNvSpPr/>
          <p:nvPr/>
        </p:nvSpPr>
        <p:spPr>
          <a:xfrm>
            <a:off x="10466962" y="439213"/>
            <a:ext cx="1725038" cy="75875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mc:AlternateContent xmlns:mc="http://schemas.openxmlformats.org/markup-compatibility/2006" xmlns:a14="http://schemas.microsoft.com/office/drawing/2010/main">
        <mc:Choice Requires="a14">
          <p:sp>
            <p:nvSpPr>
              <p:cNvPr id="6" name="ZoneTexte 5">
                <a:extLst>
                  <a:ext uri="{FF2B5EF4-FFF2-40B4-BE49-F238E27FC236}">
                    <a16:creationId xmlns:a16="http://schemas.microsoft.com/office/drawing/2014/main" id="{6074809B-09E9-3A70-252D-A65516924C9F}"/>
                  </a:ext>
                </a:extLst>
              </p:cNvPr>
              <p:cNvSpPr txBox="1"/>
              <p:nvPr/>
            </p:nvSpPr>
            <p:spPr>
              <a:xfrm>
                <a:off x="1055691" y="3086808"/>
                <a:ext cx="4056890" cy="461665"/>
              </a:xfrm>
              <a:prstGeom prst="rect">
                <a:avLst/>
              </a:prstGeom>
              <a:noFill/>
            </p:spPr>
            <p:txBody>
              <a:bodyPr wrap="square">
                <a:spAutoFit/>
              </a:bodyPr>
              <a:lstStyle/>
              <a:p>
                <a:r>
                  <a:rPr lang="fr-FR" sz="2400" dirty="0"/>
                  <a:t>Portefeuille : </a:t>
                </a:r>
                <a14:m>
                  <m:oMath xmlns:m="http://schemas.openxmlformats.org/officeDocument/2006/math">
                    <m:sSub>
                      <m:sSubPr>
                        <m:ctrlPr>
                          <a:rPr lang="fr-FR" sz="2400" b="0" i="1" smtClean="0">
                            <a:latin typeface="Cambria Math" panose="02040503050406030204" pitchFamily="18" charset="0"/>
                          </a:rPr>
                        </m:ctrlPr>
                      </m:sSubPr>
                      <m:e>
                        <m:r>
                          <a:rPr lang="fr-FR" sz="2400" b="0" i="1" smtClean="0">
                            <a:latin typeface="Cambria Math" panose="02040503050406030204" pitchFamily="18" charset="0"/>
                          </a:rPr>
                          <m:t>𝑉</m:t>
                        </m:r>
                      </m:e>
                      <m:sub>
                        <m:r>
                          <a:rPr lang="fr-FR" sz="2400" b="0" i="1" smtClean="0">
                            <a:latin typeface="Cambria Math" panose="02040503050406030204" pitchFamily="18" charset="0"/>
                          </a:rPr>
                          <m:t>0</m:t>
                        </m:r>
                      </m:sub>
                    </m:sSub>
                    <m:r>
                      <a:rPr lang="fr-FR" sz="2400" b="0" i="1" smtClean="0">
                        <a:latin typeface="Cambria Math" panose="02040503050406030204" pitchFamily="18" charset="0"/>
                      </a:rPr>
                      <m:t>=100</m:t>
                    </m:r>
                  </m:oMath>
                </a14:m>
                <a:endParaRPr lang="fr-FR" sz="2400" b="0" i="1" dirty="0">
                  <a:latin typeface="Cambria Math" panose="02040503050406030204" pitchFamily="18" charset="0"/>
                </a:endParaRPr>
              </a:p>
            </p:txBody>
          </p:sp>
        </mc:Choice>
        <mc:Fallback xmlns="">
          <p:sp>
            <p:nvSpPr>
              <p:cNvPr id="6" name="ZoneTexte 5">
                <a:extLst>
                  <a:ext uri="{FF2B5EF4-FFF2-40B4-BE49-F238E27FC236}">
                    <a16:creationId xmlns:a16="http://schemas.microsoft.com/office/drawing/2014/main" id="{6074809B-09E9-3A70-252D-A65516924C9F}"/>
                  </a:ext>
                </a:extLst>
              </p:cNvPr>
              <p:cNvSpPr txBox="1">
                <a:spLocks noRot="1" noChangeAspect="1" noMove="1" noResize="1" noEditPoints="1" noAdjustHandles="1" noChangeArrowheads="1" noChangeShapeType="1" noTextEdit="1"/>
              </p:cNvSpPr>
              <p:nvPr/>
            </p:nvSpPr>
            <p:spPr>
              <a:xfrm>
                <a:off x="1055691" y="3086808"/>
                <a:ext cx="4056890" cy="461665"/>
              </a:xfrm>
              <a:prstGeom prst="rect">
                <a:avLst/>
              </a:prstGeom>
              <a:blipFill>
                <a:blip r:embed="rId2"/>
                <a:stretch>
                  <a:fillRect l="-2252" t="-9211" b="-30263"/>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8" name="ZoneTexte 7">
                <a:extLst>
                  <a:ext uri="{FF2B5EF4-FFF2-40B4-BE49-F238E27FC236}">
                    <a16:creationId xmlns:a16="http://schemas.microsoft.com/office/drawing/2014/main" id="{51ED0FAE-11C9-5AF8-F56B-D752E4AE2089}"/>
                  </a:ext>
                </a:extLst>
              </p:cNvPr>
              <p:cNvSpPr txBox="1"/>
              <p:nvPr/>
            </p:nvSpPr>
            <p:spPr>
              <a:xfrm>
                <a:off x="2714751" y="3548473"/>
                <a:ext cx="4539235" cy="5657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fr-FR" sz="2400" b="0" i="1" smtClean="0">
                              <a:latin typeface="Cambria Math" panose="02040503050406030204" pitchFamily="18" charset="0"/>
                            </a:rPr>
                          </m:ctrlPr>
                        </m:sSubPr>
                        <m:e>
                          <m:r>
                            <a:rPr lang="fr-FR" sz="2400" b="0" i="1" smtClean="0">
                              <a:latin typeface="Cambria Math" panose="02040503050406030204" pitchFamily="18" charset="0"/>
                            </a:rPr>
                            <m:t>𝑉</m:t>
                          </m:r>
                        </m:e>
                        <m:sub>
                          <m:r>
                            <a:rPr lang="fr-FR" sz="2400" b="0" i="1" smtClean="0">
                              <a:latin typeface="Cambria Math" panose="02040503050406030204" pitchFamily="18" charset="0"/>
                            </a:rPr>
                            <m:t>𝑡</m:t>
                          </m:r>
                        </m:sub>
                      </m:sSub>
                      <m:r>
                        <a:rPr lang="fr-FR" sz="2400" b="0" i="0" smtClean="0">
                          <a:latin typeface="Cambria Math" panose="02040503050406030204" pitchFamily="18" charset="0"/>
                        </a:rPr>
                        <m:t>=</m:t>
                      </m:r>
                      <m:r>
                        <a:rPr lang="fr-FR" sz="2400" b="0" i="1" smtClean="0">
                          <a:latin typeface="Cambria Math" panose="02040503050406030204" pitchFamily="18" charset="0"/>
                        </a:rPr>
                        <m:t>50</m:t>
                      </m:r>
                      <m:sSup>
                        <m:sSupPr>
                          <m:ctrlPr>
                            <a:rPr lang="fr-FR" sz="2400" b="0" i="1" smtClean="0">
                              <a:latin typeface="Cambria Math" panose="02040503050406030204" pitchFamily="18" charset="0"/>
                            </a:rPr>
                          </m:ctrlPr>
                        </m:sSupPr>
                        <m:e>
                          <m:r>
                            <a:rPr lang="fr-FR" sz="2400" b="0" i="1" smtClean="0">
                              <a:latin typeface="Cambria Math" panose="02040503050406030204" pitchFamily="18" charset="0"/>
                            </a:rPr>
                            <m:t>𝑒</m:t>
                          </m:r>
                        </m:e>
                        <m:sup>
                          <m:sSubSup>
                            <m:sSubSupPr>
                              <m:ctrlPr>
                                <a:rPr lang="fr-FR" sz="2400" b="0" i="1" smtClean="0">
                                  <a:latin typeface="Cambria Math" panose="02040503050406030204" pitchFamily="18" charset="0"/>
                                </a:rPr>
                              </m:ctrlPr>
                            </m:sSubSupPr>
                            <m:e>
                              <m:nary>
                                <m:naryPr>
                                  <m:chr m:val="∑"/>
                                  <m:subHide m:val="on"/>
                                  <m:supHide m:val="on"/>
                                  <m:ctrlPr>
                                    <a:rPr lang="fr-FR" sz="2400" b="0" i="1" smtClean="0">
                                      <a:latin typeface="Cambria Math" panose="02040503050406030204" pitchFamily="18" charset="0"/>
                                    </a:rPr>
                                  </m:ctrlPr>
                                </m:naryPr>
                                <m:sub/>
                                <m:sup/>
                                <m:e>
                                  <m:r>
                                    <a:rPr lang="fr-FR" sz="2400" b="0" i="1" smtClean="0">
                                      <a:latin typeface="Cambria Math" panose="02040503050406030204" pitchFamily="18" charset="0"/>
                                    </a:rPr>
                                    <m:t>𝑟</m:t>
                                  </m:r>
                                </m:e>
                              </m:nary>
                            </m:e>
                            <m:sub>
                              <m:r>
                                <a:rPr lang="fr-FR" sz="2400" b="0" i="1" smtClean="0">
                                  <a:latin typeface="Cambria Math" panose="02040503050406030204" pitchFamily="18" charset="0"/>
                                </a:rPr>
                                <m:t>𝑡</m:t>
                              </m:r>
                            </m:sub>
                            <m:sup>
                              <m:r>
                                <a:rPr lang="fr-FR" sz="2400" b="0" i="1" smtClean="0">
                                  <a:latin typeface="Cambria Math" panose="02040503050406030204" pitchFamily="18" charset="0"/>
                                </a:rPr>
                                <m:t>𝐴𝐶𝐴</m:t>
                              </m:r>
                            </m:sup>
                          </m:sSubSup>
                          <m:r>
                            <a:rPr lang="fr-FR" sz="2400" b="0" i="1" smtClean="0">
                              <a:latin typeface="Cambria Math" panose="02040503050406030204" pitchFamily="18" charset="0"/>
                            </a:rPr>
                            <m:t>(1)</m:t>
                          </m:r>
                        </m:sup>
                      </m:sSup>
                      <m:r>
                        <a:rPr lang="fr-FR" sz="2400" i="1">
                          <a:latin typeface="Cambria Math" panose="02040503050406030204" pitchFamily="18" charset="0"/>
                        </a:rPr>
                        <m:t>+</m:t>
                      </m:r>
                      <m:r>
                        <a:rPr lang="fr-FR" sz="2400" b="0" i="1" smtClean="0">
                          <a:latin typeface="Cambria Math" panose="02040503050406030204" pitchFamily="18" charset="0"/>
                        </a:rPr>
                        <m:t>50</m:t>
                      </m:r>
                      <m:sSup>
                        <m:sSupPr>
                          <m:ctrlPr>
                            <a:rPr lang="fr-FR" sz="2400" i="1" smtClean="0">
                              <a:latin typeface="Cambria Math" panose="02040503050406030204" pitchFamily="18" charset="0"/>
                            </a:rPr>
                          </m:ctrlPr>
                        </m:sSupPr>
                        <m:e>
                          <m:r>
                            <a:rPr lang="fr-FR" sz="2400" i="1">
                              <a:latin typeface="Cambria Math" panose="02040503050406030204" pitchFamily="18" charset="0"/>
                            </a:rPr>
                            <m:t>𝑒</m:t>
                          </m:r>
                        </m:e>
                        <m:sup>
                          <m:sSubSup>
                            <m:sSubSupPr>
                              <m:ctrlPr>
                                <a:rPr lang="fr-FR" sz="2400" i="1">
                                  <a:latin typeface="Cambria Math" panose="02040503050406030204" pitchFamily="18" charset="0"/>
                                </a:rPr>
                              </m:ctrlPr>
                            </m:sSubSupPr>
                            <m:e>
                              <m:nary>
                                <m:naryPr>
                                  <m:chr m:val="∑"/>
                                  <m:subHide m:val="on"/>
                                  <m:supHide m:val="on"/>
                                  <m:ctrlPr>
                                    <a:rPr lang="fr-FR" sz="2400" i="1">
                                      <a:latin typeface="Cambria Math" panose="02040503050406030204" pitchFamily="18" charset="0"/>
                                    </a:rPr>
                                  </m:ctrlPr>
                                </m:naryPr>
                                <m:sub/>
                                <m:sup/>
                                <m:e>
                                  <m:r>
                                    <a:rPr lang="fr-FR" sz="2400" i="1">
                                      <a:latin typeface="Cambria Math" panose="02040503050406030204" pitchFamily="18" charset="0"/>
                                    </a:rPr>
                                    <m:t>𝑟</m:t>
                                  </m:r>
                                </m:e>
                              </m:nary>
                            </m:e>
                            <m:sub>
                              <m:r>
                                <a:rPr lang="fr-FR" sz="2400" i="1">
                                  <a:latin typeface="Cambria Math" panose="02040503050406030204" pitchFamily="18" charset="0"/>
                                </a:rPr>
                                <m:t>𝑡</m:t>
                              </m:r>
                            </m:sub>
                            <m:sup>
                              <m:r>
                                <a:rPr lang="fr-FR" sz="2400" b="0" i="1" smtClean="0">
                                  <a:latin typeface="Cambria Math" panose="02040503050406030204" pitchFamily="18" charset="0"/>
                                </a:rPr>
                                <m:t>𝐺𝐿𝐸</m:t>
                              </m:r>
                            </m:sup>
                          </m:sSubSup>
                          <m:r>
                            <a:rPr lang="fr-FR" sz="2400" i="1">
                              <a:latin typeface="Cambria Math" panose="02040503050406030204" pitchFamily="18" charset="0"/>
                            </a:rPr>
                            <m:t>(1)</m:t>
                          </m:r>
                        </m:sup>
                      </m:sSup>
                    </m:oMath>
                  </m:oMathPara>
                </a14:m>
                <a:endParaRPr lang="fr-FR" sz="2400" dirty="0"/>
              </a:p>
            </p:txBody>
          </p:sp>
        </mc:Choice>
        <mc:Fallback xmlns="">
          <p:sp>
            <p:nvSpPr>
              <p:cNvPr id="8" name="ZoneTexte 7">
                <a:extLst>
                  <a:ext uri="{FF2B5EF4-FFF2-40B4-BE49-F238E27FC236}">
                    <a16:creationId xmlns:a16="http://schemas.microsoft.com/office/drawing/2014/main" id="{51ED0FAE-11C9-5AF8-F56B-D752E4AE2089}"/>
                  </a:ext>
                </a:extLst>
              </p:cNvPr>
              <p:cNvSpPr txBox="1">
                <a:spLocks noRot="1" noChangeAspect="1" noMove="1" noResize="1" noEditPoints="1" noAdjustHandles="1" noChangeArrowheads="1" noChangeShapeType="1" noTextEdit="1"/>
              </p:cNvSpPr>
              <p:nvPr/>
            </p:nvSpPr>
            <p:spPr>
              <a:xfrm>
                <a:off x="2714751" y="3548473"/>
                <a:ext cx="4539235" cy="565732"/>
              </a:xfrm>
              <a:prstGeom prst="rect">
                <a:avLst/>
              </a:prstGeom>
              <a:blipFill>
                <a:blip r:embed="rId3"/>
                <a:stretch>
                  <a:fillRect/>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9" name="ZoneTexte 8">
                <a:extLst>
                  <a:ext uri="{FF2B5EF4-FFF2-40B4-BE49-F238E27FC236}">
                    <a16:creationId xmlns:a16="http://schemas.microsoft.com/office/drawing/2014/main" id="{14E0183D-DF4C-DB87-09E7-B0229B3A8724}"/>
                  </a:ext>
                </a:extLst>
              </p:cNvPr>
              <p:cNvSpPr txBox="1"/>
              <p:nvPr/>
            </p:nvSpPr>
            <p:spPr>
              <a:xfrm>
                <a:off x="2677538" y="4114205"/>
                <a:ext cx="2306830" cy="92762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fr-FR" sz="2400" i="1" smtClean="0">
                              <a:latin typeface="Cambria Math" panose="02040503050406030204" pitchFamily="18" charset="0"/>
                            </a:rPr>
                          </m:ctrlPr>
                        </m:sSubSupPr>
                        <m:e>
                          <m:r>
                            <a:rPr lang="fr-FR" sz="2400" i="1">
                              <a:latin typeface="Cambria Math" panose="02040503050406030204" pitchFamily="18" charset="0"/>
                            </a:rPr>
                            <m:t>𝑟</m:t>
                          </m:r>
                        </m:e>
                        <m:sub>
                          <m:r>
                            <a:rPr lang="fr-FR" sz="2400" i="1">
                              <a:latin typeface="Cambria Math" panose="02040503050406030204" pitchFamily="18" charset="0"/>
                            </a:rPr>
                            <m:t>𝑡</m:t>
                          </m:r>
                        </m:sub>
                        <m:sup>
                          <m:r>
                            <a:rPr lang="fr-FR" sz="2400" b="0" i="1" smtClean="0">
                              <a:latin typeface="Cambria Math" panose="02040503050406030204" pitchFamily="18" charset="0"/>
                            </a:rPr>
                            <m:t>𝑋</m:t>
                          </m:r>
                        </m:sup>
                      </m:sSubSup>
                      <m:r>
                        <a:rPr lang="fr-FR" sz="2400" b="0" i="0" smtClean="0">
                          <a:latin typeface="Cambria Math" panose="02040503050406030204" pitchFamily="18" charset="0"/>
                        </a:rPr>
                        <m:t>=</m:t>
                      </m:r>
                      <m:r>
                        <m:rPr>
                          <m:sty m:val="p"/>
                        </m:rPr>
                        <a:rPr lang="fr-FR" sz="2400" b="0" i="0" smtClean="0">
                          <a:latin typeface="Cambria Math" panose="02040503050406030204" pitchFamily="18" charset="0"/>
                        </a:rPr>
                        <m:t>ln</m:t>
                      </m:r>
                      <m:r>
                        <a:rPr lang="fr-FR" sz="2400" b="0" i="1" smtClean="0">
                          <a:latin typeface="Cambria Math" panose="02040503050406030204" pitchFamily="18" charset="0"/>
                        </a:rPr>
                        <m:t>⁡(</m:t>
                      </m:r>
                      <m:f>
                        <m:fPr>
                          <m:ctrlPr>
                            <a:rPr lang="fr-FR" sz="2400" i="1">
                              <a:latin typeface="Cambria Math" panose="02040503050406030204" pitchFamily="18" charset="0"/>
                            </a:rPr>
                          </m:ctrlPr>
                        </m:fPr>
                        <m:num>
                          <m:sSubSup>
                            <m:sSubSupPr>
                              <m:ctrlPr>
                                <a:rPr lang="fr-FR" sz="2400" i="1" smtClean="0">
                                  <a:latin typeface="Cambria Math" panose="02040503050406030204" pitchFamily="18" charset="0"/>
                                </a:rPr>
                              </m:ctrlPr>
                            </m:sSubSupPr>
                            <m:e>
                              <m:r>
                                <a:rPr lang="fr-FR" sz="2400" b="0" i="1" smtClean="0">
                                  <a:latin typeface="Cambria Math" panose="02040503050406030204" pitchFamily="18" charset="0"/>
                                </a:rPr>
                                <m:t>𝑃</m:t>
                              </m:r>
                            </m:e>
                            <m:sub>
                              <m:r>
                                <a:rPr lang="fr-FR" sz="2400" b="0" i="1" smtClean="0">
                                  <a:latin typeface="Cambria Math" panose="02040503050406030204" pitchFamily="18" charset="0"/>
                                </a:rPr>
                                <m:t>𝑡</m:t>
                              </m:r>
                            </m:sub>
                            <m:sup>
                              <m:r>
                                <a:rPr lang="fr-FR" sz="2400" b="0" i="1" smtClean="0">
                                  <a:latin typeface="Cambria Math" panose="02040503050406030204" pitchFamily="18" charset="0"/>
                                </a:rPr>
                                <m:t>𝑋</m:t>
                              </m:r>
                            </m:sup>
                          </m:sSubSup>
                        </m:num>
                        <m:den>
                          <m:sSubSup>
                            <m:sSubSupPr>
                              <m:ctrlPr>
                                <a:rPr lang="fr-FR" sz="2400" i="1">
                                  <a:latin typeface="Cambria Math" panose="02040503050406030204" pitchFamily="18" charset="0"/>
                                </a:rPr>
                              </m:ctrlPr>
                            </m:sSubSupPr>
                            <m:e>
                              <m:r>
                                <a:rPr lang="fr-FR" sz="2400" i="1">
                                  <a:latin typeface="Cambria Math" panose="02040503050406030204" pitchFamily="18" charset="0"/>
                                </a:rPr>
                                <m:t>𝑃</m:t>
                              </m:r>
                            </m:e>
                            <m:sub>
                              <m:r>
                                <a:rPr lang="fr-FR" sz="2400" i="1">
                                  <a:latin typeface="Cambria Math" panose="02040503050406030204" pitchFamily="18" charset="0"/>
                                </a:rPr>
                                <m:t>𝑡</m:t>
                              </m:r>
                              <m:r>
                                <a:rPr lang="fr-FR" sz="2400" b="0" i="1" smtClean="0">
                                  <a:latin typeface="Cambria Math" panose="02040503050406030204" pitchFamily="18" charset="0"/>
                                </a:rPr>
                                <m:t>−1</m:t>
                              </m:r>
                            </m:sub>
                            <m:sup>
                              <m:r>
                                <a:rPr lang="fr-FR" sz="2400" i="1">
                                  <a:latin typeface="Cambria Math" panose="02040503050406030204" pitchFamily="18" charset="0"/>
                                </a:rPr>
                                <m:t>𝑋</m:t>
                              </m:r>
                            </m:sup>
                          </m:sSubSup>
                        </m:den>
                      </m:f>
                      <m:r>
                        <a:rPr lang="fr-FR" sz="2400" b="0" i="1" smtClean="0">
                          <a:latin typeface="Cambria Math" panose="02040503050406030204" pitchFamily="18" charset="0"/>
                        </a:rPr>
                        <m:t>)</m:t>
                      </m:r>
                    </m:oMath>
                  </m:oMathPara>
                </a14:m>
                <a:endParaRPr lang="fr-FR" sz="2400" dirty="0"/>
              </a:p>
            </p:txBody>
          </p:sp>
        </mc:Choice>
        <mc:Fallback xmlns="">
          <p:sp>
            <p:nvSpPr>
              <p:cNvPr id="9" name="ZoneTexte 8">
                <a:extLst>
                  <a:ext uri="{FF2B5EF4-FFF2-40B4-BE49-F238E27FC236}">
                    <a16:creationId xmlns:a16="http://schemas.microsoft.com/office/drawing/2014/main" id="{14E0183D-DF4C-DB87-09E7-B0229B3A8724}"/>
                  </a:ext>
                </a:extLst>
              </p:cNvPr>
              <p:cNvSpPr txBox="1">
                <a:spLocks noRot="1" noChangeAspect="1" noMove="1" noResize="1" noEditPoints="1" noAdjustHandles="1" noChangeArrowheads="1" noChangeShapeType="1" noTextEdit="1"/>
              </p:cNvSpPr>
              <p:nvPr/>
            </p:nvSpPr>
            <p:spPr>
              <a:xfrm>
                <a:off x="2677538" y="4114205"/>
                <a:ext cx="2306830" cy="927626"/>
              </a:xfrm>
              <a:prstGeom prst="rect">
                <a:avLst/>
              </a:prstGeom>
              <a:blipFill>
                <a:blip r:embed="rId4"/>
                <a:stretch>
                  <a:fillRect/>
                </a:stretch>
              </a:blipFill>
            </p:spPr>
            <p:txBody>
              <a:bodyPr/>
              <a:lstStyle/>
              <a:p>
                <a:r>
                  <a:rPr lang="fr-FR">
                    <a:noFill/>
                  </a:rPr>
                  <a:t> </a:t>
                </a:r>
              </a:p>
            </p:txBody>
          </p:sp>
        </mc:Fallback>
      </mc:AlternateContent>
    </p:spTree>
    <p:extLst>
      <p:ext uri="{BB962C8B-B14F-4D97-AF65-F5344CB8AC3E}">
        <p14:creationId xmlns:p14="http://schemas.microsoft.com/office/powerpoint/2010/main" val="3387524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5B77676-4782-FF0E-7970-9A0F2C4DD6D9}"/>
              </a:ext>
            </a:extLst>
          </p:cNvPr>
          <p:cNvSpPr>
            <a:spLocks noGrp="1"/>
          </p:cNvSpPr>
          <p:nvPr>
            <p:ph type="title"/>
          </p:nvPr>
        </p:nvSpPr>
        <p:spPr/>
        <p:txBody>
          <a:bodyPr/>
          <a:lstStyle/>
          <a:p>
            <a:r>
              <a:rPr lang="fr-FR" sz="2400" dirty="0"/>
              <a:t>Cas pratique  : lois marginales des log-rendements des actifs</a:t>
            </a:r>
          </a:p>
        </p:txBody>
      </p:sp>
      <p:sp>
        <p:nvSpPr>
          <p:cNvPr id="3" name="Rectangle 2">
            <a:extLst>
              <a:ext uri="{FF2B5EF4-FFF2-40B4-BE49-F238E27FC236}">
                <a16:creationId xmlns:a16="http://schemas.microsoft.com/office/drawing/2014/main" id="{E901627D-5EC4-4DFF-8D58-23A882FAFC3A}"/>
              </a:ext>
            </a:extLst>
          </p:cNvPr>
          <p:cNvSpPr/>
          <p:nvPr/>
        </p:nvSpPr>
        <p:spPr>
          <a:xfrm>
            <a:off x="10466962" y="439213"/>
            <a:ext cx="1725038" cy="75875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ZoneTexte 4">
            <a:extLst>
              <a:ext uri="{FF2B5EF4-FFF2-40B4-BE49-F238E27FC236}">
                <a16:creationId xmlns:a16="http://schemas.microsoft.com/office/drawing/2014/main" id="{1D8BF427-34CC-FB6D-A9F1-B5936E4BF64A}"/>
              </a:ext>
            </a:extLst>
          </p:cNvPr>
          <p:cNvSpPr txBox="1"/>
          <p:nvPr/>
        </p:nvSpPr>
        <p:spPr>
          <a:xfrm>
            <a:off x="598490" y="2588865"/>
            <a:ext cx="11233845" cy="400110"/>
          </a:xfrm>
          <a:prstGeom prst="rect">
            <a:avLst/>
          </a:prstGeom>
          <a:noFill/>
        </p:spPr>
        <p:txBody>
          <a:bodyPr wrap="square">
            <a:spAutoFit/>
          </a:bodyPr>
          <a:lstStyle/>
          <a:p>
            <a:r>
              <a:rPr lang="fr-FR" sz="2000" u="sng" dirty="0"/>
              <a:t>Hypothèse</a:t>
            </a:r>
            <a:r>
              <a:rPr lang="fr-FR" sz="2000" dirty="0"/>
              <a:t> : les lois marginales des log-rendements des 2 actifs suivent des lois normales</a:t>
            </a:r>
            <a:endParaRPr lang="fr-FR" dirty="0"/>
          </a:p>
        </p:txBody>
      </p:sp>
      <p:pic>
        <p:nvPicPr>
          <p:cNvPr id="6" name="Image 5">
            <a:extLst>
              <a:ext uri="{FF2B5EF4-FFF2-40B4-BE49-F238E27FC236}">
                <a16:creationId xmlns:a16="http://schemas.microsoft.com/office/drawing/2014/main" id="{B46F59D8-8D48-6A69-94E6-E4CEF834742B}"/>
              </a:ext>
            </a:extLst>
          </p:cNvPr>
          <p:cNvPicPr>
            <a:picLocks noChangeAspect="1"/>
          </p:cNvPicPr>
          <p:nvPr/>
        </p:nvPicPr>
        <p:blipFill>
          <a:blip r:embed="rId2"/>
          <a:stretch>
            <a:fillRect/>
          </a:stretch>
        </p:blipFill>
        <p:spPr>
          <a:xfrm>
            <a:off x="1349408" y="3323242"/>
            <a:ext cx="3697033" cy="2296320"/>
          </a:xfrm>
          <a:prstGeom prst="rect">
            <a:avLst/>
          </a:prstGeom>
        </p:spPr>
      </p:pic>
      <p:pic>
        <p:nvPicPr>
          <p:cNvPr id="8" name="Image 7">
            <a:extLst>
              <a:ext uri="{FF2B5EF4-FFF2-40B4-BE49-F238E27FC236}">
                <a16:creationId xmlns:a16="http://schemas.microsoft.com/office/drawing/2014/main" id="{07F280D8-1362-6502-A422-F5CFFF3624C1}"/>
              </a:ext>
            </a:extLst>
          </p:cNvPr>
          <p:cNvPicPr>
            <a:picLocks noChangeAspect="1"/>
          </p:cNvPicPr>
          <p:nvPr/>
        </p:nvPicPr>
        <p:blipFill>
          <a:blip r:embed="rId3"/>
          <a:stretch>
            <a:fillRect/>
          </a:stretch>
        </p:blipFill>
        <p:spPr>
          <a:xfrm>
            <a:off x="6675120" y="3323242"/>
            <a:ext cx="3697033" cy="2296320"/>
          </a:xfrm>
          <a:prstGeom prst="rect">
            <a:avLst/>
          </a:prstGeom>
        </p:spPr>
      </p:pic>
      <mc:AlternateContent xmlns:mc="http://schemas.openxmlformats.org/markup-compatibility/2006" xmlns:a14="http://schemas.microsoft.com/office/drawing/2010/main">
        <mc:Choice Requires="a14">
          <p:sp>
            <p:nvSpPr>
              <p:cNvPr id="10" name="ZoneTexte 9">
                <a:extLst>
                  <a:ext uri="{FF2B5EF4-FFF2-40B4-BE49-F238E27FC236}">
                    <a16:creationId xmlns:a16="http://schemas.microsoft.com/office/drawing/2014/main" id="{84616982-6068-D1E1-C4F7-26A880824067}"/>
                  </a:ext>
                </a:extLst>
              </p:cNvPr>
              <p:cNvSpPr txBox="1"/>
              <p:nvPr/>
            </p:nvSpPr>
            <p:spPr>
              <a:xfrm>
                <a:off x="1271015" y="5830324"/>
                <a:ext cx="3310129" cy="415498"/>
              </a:xfrm>
              <a:prstGeom prst="rect">
                <a:avLst/>
              </a:prstGeom>
              <a:noFill/>
            </p:spPr>
            <p:txBody>
              <a:bodyPr wrap="square">
                <a:spAutoFit/>
              </a:bodyPr>
              <a:lstStyle/>
              <a:p>
                <a14:m>
                  <m:oMath xmlns:m="http://schemas.openxmlformats.org/officeDocument/2006/math">
                    <m:r>
                      <a:rPr lang="fr-FR" i="1" smtClean="0">
                        <a:latin typeface="Cambria Math" panose="02040503050406030204" pitchFamily="18" charset="0"/>
                      </a:rPr>
                      <m:t>𝜇</m:t>
                    </m:r>
                    <m:r>
                      <a:rPr lang="fr-FR" b="0" i="1" smtClean="0">
                        <a:latin typeface="Cambria Math" panose="02040503050406030204" pitchFamily="18" charset="0"/>
                      </a:rPr>
                      <m:t>=0,000056</m:t>
                    </m:r>
                  </m:oMath>
                </a14:m>
                <a:r>
                  <a:rPr lang="fr-FR" dirty="0"/>
                  <a:t>, </a:t>
                </a:r>
                <a14:m>
                  <m:oMath xmlns:m="http://schemas.openxmlformats.org/officeDocument/2006/math">
                    <m:r>
                      <a:rPr lang="fr-FR" i="1" smtClean="0">
                        <a:latin typeface="Cambria Math" panose="02040503050406030204" pitchFamily="18" charset="0"/>
                      </a:rPr>
                      <m:t>𝜎</m:t>
                    </m:r>
                    <m:r>
                      <a:rPr lang="fr-FR" b="0" i="1" smtClean="0">
                        <a:latin typeface="Cambria Math" panose="02040503050406030204" pitchFamily="18" charset="0"/>
                      </a:rPr>
                      <m:t>=0,0217 </m:t>
                    </m:r>
                  </m:oMath>
                </a14:m>
                <a:endParaRPr lang="fr-FR" dirty="0"/>
              </a:p>
            </p:txBody>
          </p:sp>
        </mc:Choice>
        <mc:Fallback xmlns="">
          <p:sp>
            <p:nvSpPr>
              <p:cNvPr id="10" name="ZoneTexte 9">
                <a:extLst>
                  <a:ext uri="{FF2B5EF4-FFF2-40B4-BE49-F238E27FC236}">
                    <a16:creationId xmlns:a16="http://schemas.microsoft.com/office/drawing/2014/main" id="{84616982-6068-D1E1-C4F7-26A880824067}"/>
                  </a:ext>
                </a:extLst>
              </p:cNvPr>
              <p:cNvSpPr txBox="1">
                <a:spLocks noRot="1" noChangeAspect="1" noMove="1" noResize="1" noEditPoints="1" noAdjustHandles="1" noChangeArrowheads="1" noChangeShapeType="1" noTextEdit="1"/>
              </p:cNvSpPr>
              <p:nvPr/>
            </p:nvSpPr>
            <p:spPr>
              <a:xfrm>
                <a:off x="1271015" y="5830324"/>
                <a:ext cx="3310129" cy="415498"/>
              </a:xfrm>
              <a:prstGeom prst="rect">
                <a:avLst/>
              </a:prstGeom>
              <a:blipFill>
                <a:blip r:embed="rId4"/>
                <a:stretch>
                  <a:fillRect t="-8696" b="-27536"/>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13" name="ZoneTexte 12">
                <a:extLst>
                  <a:ext uri="{FF2B5EF4-FFF2-40B4-BE49-F238E27FC236}">
                    <a16:creationId xmlns:a16="http://schemas.microsoft.com/office/drawing/2014/main" id="{C5D57CAB-6E38-1FBC-6DED-FE3D73928BDD}"/>
                  </a:ext>
                </a:extLst>
              </p:cNvPr>
              <p:cNvSpPr txBox="1"/>
              <p:nvPr/>
            </p:nvSpPr>
            <p:spPr>
              <a:xfrm>
                <a:off x="6702552" y="5830324"/>
                <a:ext cx="3764410" cy="415498"/>
              </a:xfrm>
              <a:prstGeom prst="rect">
                <a:avLst/>
              </a:prstGeom>
              <a:noFill/>
            </p:spPr>
            <p:txBody>
              <a:bodyPr wrap="square">
                <a:spAutoFit/>
              </a:bodyPr>
              <a:lstStyle/>
              <a:p>
                <a14:m>
                  <m:oMath xmlns:m="http://schemas.openxmlformats.org/officeDocument/2006/math">
                    <m:r>
                      <a:rPr lang="fr-FR" i="1" smtClean="0">
                        <a:latin typeface="Cambria Math" panose="02040503050406030204" pitchFamily="18" charset="0"/>
                      </a:rPr>
                      <m:t>𝜇</m:t>
                    </m:r>
                    <m:r>
                      <a:rPr lang="fr-FR" b="0" i="1" smtClean="0">
                        <a:latin typeface="Cambria Math" panose="02040503050406030204" pitchFamily="18" charset="0"/>
                      </a:rPr>
                      <m:t>=−0,000281</m:t>
                    </m:r>
                  </m:oMath>
                </a14:m>
                <a:r>
                  <a:rPr lang="fr-FR" dirty="0"/>
                  <a:t>, </a:t>
                </a:r>
                <a14:m>
                  <m:oMath xmlns:m="http://schemas.openxmlformats.org/officeDocument/2006/math">
                    <m:r>
                      <a:rPr lang="fr-FR" i="1" smtClean="0">
                        <a:latin typeface="Cambria Math" panose="02040503050406030204" pitchFamily="18" charset="0"/>
                      </a:rPr>
                      <m:t>𝜎</m:t>
                    </m:r>
                    <m:r>
                      <a:rPr lang="fr-FR" b="0" i="1" smtClean="0">
                        <a:latin typeface="Cambria Math" panose="02040503050406030204" pitchFamily="18" charset="0"/>
                      </a:rPr>
                      <m:t>=0,0271 </m:t>
                    </m:r>
                  </m:oMath>
                </a14:m>
                <a:endParaRPr lang="fr-FR" dirty="0"/>
              </a:p>
            </p:txBody>
          </p:sp>
        </mc:Choice>
        <mc:Fallback xmlns="">
          <p:sp>
            <p:nvSpPr>
              <p:cNvPr id="13" name="ZoneTexte 12">
                <a:extLst>
                  <a:ext uri="{FF2B5EF4-FFF2-40B4-BE49-F238E27FC236}">
                    <a16:creationId xmlns:a16="http://schemas.microsoft.com/office/drawing/2014/main" id="{C5D57CAB-6E38-1FBC-6DED-FE3D73928BDD}"/>
                  </a:ext>
                </a:extLst>
              </p:cNvPr>
              <p:cNvSpPr txBox="1">
                <a:spLocks noRot="1" noChangeAspect="1" noMove="1" noResize="1" noEditPoints="1" noAdjustHandles="1" noChangeArrowheads="1" noChangeShapeType="1" noTextEdit="1"/>
              </p:cNvSpPr>
              <p:nvPr/>
            </p:nvSpPr>
            <p:spPr>
              <a:xfrm>
                <a:off x="6702552" y="5830324"/>
                <a:ext cx="3764410" cy="415498"/>
              </a:xfrm>
              <a:prstGeom prst="rect">
                <a:avLst/>
              </a:prstGeom>
              <a:blipFill>
                <a:blip r:embed="rId5"/>
                <a:stretch>
                  <a:fillRect l="-162" t="-8696" b="-27536"/>
                </a:stretch>
              </a:blipFill>
            </p:spPr>
            <p:txBody>
              <a:bodyPr/>
              <a:lstStyle/>
              <a:p>
                <a:r>
                  <a:rPr lang="fr-FR">
                    <a:noFill/>
                  </a:rPr>
                  <a:t> </a:t>
                </a:r>
              </a:p>
            </p:txBody>
          </p:sp>
        </mc:Fallback>
      </mc:AlternateContent>
      <p:sp>
        <p:nvSpPr>
          <p:cNvPr id="14" name="Rectangle 5">
            <a:extLst>
              <a:ext uri="{FF2B5EF4-FFF2-40B4-BE49-F238E27FC236}">
                <a16:creationId xmlns:a16="http://schemas.microsoft.com/office/drawing/2014/main" id="{4658AD75-82AA-3954-4CB6-093FA3EF5252}"/>
              </a:ext>
            </a:extLst>
          </p:cNvPr>
          <p:cNvSpPr>
            <a:spLocks noChangeArrowheads="1"/>
          </p:cNvSpPr>
          <p:nvPr/>
        </p:nvSpPr>
        <p:spPr bwMode="auto">
          <a:xfrm>
            <a:off x="0" y="0"/>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900" b="0" i="0" u="none" strike="noStrike" cap="none" normalizeH="0" baseline="0">
                <a:ln>
                  <a:noFill/>
                </a:ln>
                <a:solidFill>
                  <a:srgbClr val="000000"/>
                </a:solidFill>
                <a:effectLst/>
                <a:latin typeface="Lucida Console" panose="020B0609040504020204" pitchFamily="49" charset="0"/>
              </a:rPr>
              <a:t>-0.000281</a:t>
            </a:r>
            <a:r>
              <a:rPr kumimoji="0" lang="fr-FR" altLang="fr-FR" sz="800" b="0" i="0" u="none" strike="noStrike" cap="none" normalizeH="0" baseline="0">
                <a:ln>
                  <a:noFill/>
                </a:ln>
                <a:solidFill>
                  <a:schemeClr val="tx1"/>
                </a:solidFill>
                <a:effectLst/>
              </a:rPr>
              <a:t> </a:t>
            </a:r>
            <a:endParaRPr kumimoji="0" lang="fr-FR" altLang="fr-FR"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326677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5B77676-4782-FF0E-7970-9A0F2C4DD6D9}"/>
              </a:ext>
            </a:extLst>
          </p:cNvPr>
          <p:cNvSpPr>
            <a:spLocks noGrp="1"/>
          </p:cNvSpPr>
          <p:nvPr>
            <p:ph type="title"/>
          </p:nvPr>
        </p:nvSpPr>
        <p:spPr/>
        <p:txBody>
          <a:bodyPr/>
          <a:lstStyle/>
          <a:p>
            <a:r>
              <a:rPr lang="fr-FR" sz="2400" dirty="0"/>
              <a:t>Cas pratique : estimation des paramètres des copules</a:t>
            </a:r>
          </a:p>
        </p:txBody>
      </p:sp>
      <p:sp>
        <p:nvSpPr>
          <p:cNvPr id="3" name="Rectangle 2">
            <a:extLst>
              <a:ext uri="{FF2B5EF4-FFF2-40B4-BE49-F238E27FC236}">
                <a16:creationId xmlns:a16="http://schemas.microsoft.com/office/drawing/2014/main" id="{D5402631-9B9C-B7B1-2B4C-38717D70DA1F}"/>
              </a:ext>
            </a:extLst>
          </p:cNvPr>
          <p:cNvSpPr/>
          <p:nvPr/>
        </p:nvSpPr>
        <p:spPr>
          <a:xfrm>
            <a:off x="10466962" y="439213"/>
            <a:ext cx="1725038" cy="75875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ZoneTexte 4">
            <a:extLst>
              <a:ext uri="{FF2B5EF4-FFF2-40B4-BE49-F238E27FC236}">
                <a16:creationId xmlns:a16="http://schemas.microsoft.com/office/drawing/2014/main" id="{EBE81E7E-9D50-BD53-F718-89BCD8E56AED}"/>
              </a:ext>
            </a:extLst>
          </p:cNvPr>
          <p:cNvSpPr txBox="1"/>
          <p:nvPr/>
        </p:nvSpPr>
        <p:spPr>
          <a:xfrm>
            <a:off x="1055690" y="2598951"/>
            <a:ext cx="9929809" cy="830997"/>
          </a:xfrm>
          <a:prstGeom prst="rect">
            <a:avLst/>
          </a:prstGeom>
          <a:noFill/>
        </p:spPr>
        <p:txBody>
          <a:bodyPr wrap="square">
            <a:spAutoFit/>
          </a:bodyPr>
          <a:lstStyle/>
          <a:p>
            <a:r>
              <a:rPr lang="fr-FR" sz="2400" dirty="0"/>
              <a:t>Pour chaque type de copule archimédienne, on estime le paramètre par maximum de vraisemblance</a:t>
            </a:r>
          </a:p>
        </p:txBody>
      </p:sp>
      <p:graphicFrame>
        <p:nvGraphicFramePr>
          <p:cNvPr id="8" name="Tableau 7">
            <a:extLst>
              <a:ext uri="{FF2B5EF4-FFF2-40B4-BE49-F238E27FC236}">
                <a16:creationId xmlns:a16="http://schemas.microsoft.com/office/drawing/2014/main" id="{6B9E2C56-0ADA-2C19-4652-16394EE2FFF9}"/>
              </a:ext>
            </a:extLst>
          </p:cNvPr>
          <p:cNvGraphicFramePr>
            <a:graphicFrameLocks noGrp="1"/>
          </p:cNvGraphicFramePr>
          <p:nvPr>
            <p:extLst>
              <p:ext uri="{D42A27DB-BD31-4B8C-83A1-F6EECF244321}">
                <p14:modId xmlns:p14="http://schemas.microsoft.com/office/powerpoint/2010/main" val="2489423719"/>
              </p:ext>
            </p:extLst>
          </p:nvPr>
        </p:nvGraphicFramePr>
        <p:xfrm>
          <a:off x="4425949" y="3997771"/>
          <a:ext cx="3340101" cy="924690"/>
        </p:xfrm>
        <a:graphic>
          <a:graphicData uri="http://schemas.openxmlformats.org/drawingml/2006/table">
            <a:tbl>
              <a:tblPr/>
              <a:tblGrid>
                <a:gridCol w="1113367">
                  <a:extLst>
                    <a:ext uri="{9D8B030D-6E8A-4147-A177-3AD203B41FA5}">
                      <a16:colId xmlns:a16="http://schemas.microsoft.com/office/drawing/2014/main" val="3238878568"/>
                    </a:ext>
                  </a:extLst>
                </a:gridCol>
                <a:gridCol w="1113367">
                  <a:extLst>
                    <a:ext uri="{9D8B030D-6E8A-4147-A177-3AD203B41FA5}">
                      <a16:colId xmlns:a16="http://schemas.microsoft.com/office/drawing/2014/main" val="4174134945"/>
                    </a:ext>
                  </a:extLst>
                </a:gridCol>
                <a:gridCol w="1113367">
                  <a:extLst>
                    <a:ext uri="{9D8B030D-6E8A-4147-A177-3AD203B41FA5}">
                      <a16:colId xmlns:a16="http://schemas.microsoft.com/office/drawing/2014/main" val="2853464031"/>
                    </a:ext>
                  </a:extLst>
                </a:gridCol>
              </a:tblGrid>
              <a:tr h="575158">
                <a:tc>
                  <a:txBody>
                    <a:bodyPr/>
                    <a:lstStyle/>
                    <a:p>
                      <a:pPr algn="ctr" fontAlgn="ctr"/>
                      <a:r>
                        <a:rPr lang="fr-FR" sz="1800" b="1" i="0" u="none" strike="noStrike">
                          <a:solidFill>
                            <a:srgbClr val="FFFFFF"/>
                          </a:solidFill>
                          <a:effectLst/>
                          <a:latin typeface="Calibri" panose="020F0502020204030204" pitchFamily="34" charset="0"/>
                        </a:rPr>
                        <a:t>Clayton</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ctr"/>
                      <a:r>
                        <a:rPr lang="fr-FR" sz="1800" b="1" i="0" u="none" strike="noStrike">
                          <a:solidFill>
                            <a:srgbClr val="FFFFFF"/>
                          </a:solidFill>
                          <a:effectLst/>
                          <a:latin typeface="Calibri" panose="020F0502020204030204" pitchFamily="34" charset="0"/>
                        </a:rPr>
                        <a:t>Frank</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ctr"/>
                      <a:r>
                        <a:rPr lang="fr-FR" sz="1800" b="1" i="0" u="none" strike="noStrike">
                          <a:solidFill>
                            <a:srgbClr val="FFFFFF"/>
                          </a:solidFill>
                          <a:effectLst/>
                          <a:latin typeface="Calibri" panose="020F0502020204030204" pitchFamily="34" charset="0"/>
                        </a:rPr>
                        <a:t>Gumbel</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extLst>
                  <a:ext uri="{0D108BD9-81ED-4DB2-BD59-A6C34878D82A}">
                    <a16:rowId xmlns:a16="http://schemas.microsoft.com/office/drawing/2014/main" val="2094915257"/>
                  </a:ext>
                </a:extLst>
              </a:tr>
              <a:tr h="349532">
                <a:tc>
                  <a:txBody>
                    <a:bodyPr/>
                    <a:lstStyle/>
                    <a:p>
                      <a:pPr algn="ctr" fontAlgn="b"/>
                      <a:r>
                        <a:rPr lang="fr-FR" sz="1800" b="0" i="0" u="none" strike="noStrike">
                          <a:solidFill>
                            <a:srgbClr val="000000"/>
                          </a:solidFill>
                          <a:effectLst/>
                          <a:latin typeface="Calibri" panose="020F0502020204030204" pitchFamily="34" charset="0"/>
                        </a:rPr>
                        <a:t>2.932</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fr-FR" sz="1800" b="0" i="0" u="none" strike="noStrike" dirty="0">
                          <a:solidFill>
                            <a:srgbClr val="000000"/>
                          </a:solidFill>
                          <a:effectLst/>
                          <a:latin typeface="Calibri" panose="020F0502020204030204" pitchFamily="34" charset="0"/>
                        </a:rPr>
                        <a:t>4.254</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fr-FR" sz="1800" b="0" i="0" u="none" strike="noStrike" dirty="0">
                          <a:solidFill>
                            <a:srgbClr val="000000"/>
                          </a:solidFill>
                          <a:effectLst/>
                          <a:latin typeface="Calibri" panose="020F0502020204030204" pitchFamily="34" charset="0"/>
                        </a:rPr>
                        <a:t>10.58</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51914042"/>
                  </a:ext>
                </a:extLst>
              </a:tr>
            </a:tbl>
          </a:graphicData>
        </a:graphic>
      </p:graphicFrame>
    </p:spTree>
    <p:extLst>
      <p:ext uri="{BB962C8B-B14F-4D97-AF65-F5344CB8AC3E}">
        <p14:creationId xmlns:p14="http://schemas.microsoft.com/office/powerpoint/2010/main" val="21413015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5B77676-4782-FF0E-7970-9A0F2C4DD6D9}"/>
              </a:ext>
            </a:extLst>
          </p:cNvPr>
          <p:cNvSpPr>
            <a:spLocks noGrp="1"/>
          </p:cNvSpPr>
          <p:nvPr>
            <p:ph type="title"/>
          </p:nvPr>
        </p:nvSpPr>
        <p:spPr/>
        <p:txBody>
          <a:bodyPr/>
          <a:lstStyle/>
          <a:p>
            <a:r>
              <a:rPr lang="fr-FR" sz="2400" dirty="0"/>
              <a:t>Cas pratique : calcul de la </a:t>
            </a:r>
            <a:r>
              <a:rPr lang="fr-FR" sz="2400" dirty="0" err="1"/>
              <a:t>VaR</a:t>
            </a:r>
            <a:endParaRPr lang="fr-FR" sz="2400" dirty="0"/>
          </a:p>
        </p:txBody>
      </p:sp>
      <p:sp>
        <p:nvSpPr>
          <p:cNvPr id="3" name="Rectangle 2">
            <a:extLst>
              <a:ext uri="{FF2B5EF4-FFF2-40B4-BE49-F238E27FC236}">
                <a16:creationId xmlns:a16="http://schemas.microsoft.com/office/drawing/2014/main" id="{D5402631-9B9C-B7B1-2B4C-38717D70DA1F}"/>
              </a:ext>
            </a:extLst>
          </p:cNvPr>
          <p:cNvSpPr/>
          <p:nvPr/>
        </p:nvSpPr>
        <p:spPr>
          <a:xfrm>
            <a:off x="10466962" y="439213"/>
            <a:ext cx="1725038" cy="75875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ZoneTexte 4">
            <a:extLst>
              <a:ext uri="{FF2B5EF4-FFF2-40B4-BE49-F238E27FC236}">
                <a16:creationId xmlns:a16="http://schemas.microsoft.com/office/drawing/2014/main" id="{EBE81E7E-9D50-BD53-F718-89BCD8E56AED}"/>
              </a:ext>
            </a:extLst>
          </p:cNvPr>
          <p:cNvSpPr txBox="1"/>
          <p:nvPr/>
        </p:nvSpPr>
        <p:spPr>
          <a:xfrm>
            <a:off x="1055691" y="2268751"/>
            <a:ext cx="9929809" cy="1938992"/>
          </a:xfrm>
          <a:prstGeom prst="rect">
            <a:avLst/>
          </a:prstGeom>
          <a:noFill/>
        </p:spPr>
        <p:txBody>
          <a:bodyPr wrap="square">
            <a:spAutoFit/>
          </a:bodyPr>
          <a:lstStyle/>
          <a:p>
            <a:r>
              <a:rPr lang="fr-FR" sz="2400" dirty="0"/>
              <a:t>Pour chaque copule et paramètre associé :</a:t>
            </a:r>
          </a:p>
          <a:p>
            <a:endParaRPr lang="fr-FR" sz="2400" dirty="0"/>
          </a:p>
          <a:p>
            <a:pPr marL="342900" indent="-342900">
              <a:buFont typeface="Wingdings" panose="05000000000000000000" pitchFamily="2" charset="2"/>
              <a:buChar char="v"/>
            </a:pPr>
            <a:r>
              <a:rPr lang="fr-FR" sz="2400" dirty="0"/>
              <a:t>On simule notre distribution bivariée</a:t>
            </a:r>
          </a:p>
          <a:p>
            <a:pPr marL="342900" indent="-342900">
              <a:buFont typeface="Wingdings" panose="05000000000000000000" pitchFamily="2" charset="2"/>
              <a:buChar char="v"/>
            </a:pPr>
            <a:r>
              <a:rPr lang="fr-FR" sz="2400" dirty="0"/>
              <a:t>On obtient ainsi la distribution de profit/perte du portefeuille</a:t>
            </a:r>
          </a:p>
          <a:p>
            <a:pPr marL="342900" indent="-342900">
              <a:buFont typeface="Wingdings" panose="05000000000000000000" pitchFamily="2" charset="2"/>
              <a:buChar char="v"/>
            </a:pPr>
            <a:r>
              <a:rPr lang="fr-FR" sz="2400" dirty="0"/>
              <a:t>On calcule la </a:t>
            </a:r>
            <a:r>
              <a:rPr lang="fr-FR" sz="2400" dirty="0" err="1"/>
              <a:t>VaR</a:t>
            </a:r>
            <a:endParaRPr lang="fr-FR" sz="2400" dirty="0"/>
          </a:p>
        </p:txBody>
      </p:sp>
      <p:graphicFrame>
        <p:nvGraphicFramePr>
          <p:cNvPr id="7" name="Tableau 6">
            <a:extLst>
              <a:ext uri="{FF2B5EF4-FFF2-40B4-BE49-F238E27FC236}">
                <a16:creationId xmlns:a16="http://schemas.microsoft.com/office/drawing/2014/main" id="{B52EE6E1-F23A-66F9-F48D-4376C0262E21}"/>
              </a:ext>
            </a:extLst>
          </p:cNvPr>
          <p:cNvGraphicFramePr>
            <a:graphicFrameLocks noGrp="1"/>
          </p:cNvGraphicFramePr>
          <p:nvPr>
            <p:extLst>
              <p:ext uri="{D42A27DB-BD31-4B8C-83A1-F6EECF244321}">
                <p14:modId xmlns:p14="http://schemas.microsoft.com/office/powerpoint/2010/main" val="1180331652"/>
              </p:ext>
            </p:extLst>
          </p:nvPr>
        </p:nvGraphicFramePr>
        <p:xfrm>
          <a:off x="3429000" y="5031198"/>
          <a:ext cx="5334000" cy="969740"/>
        </p:xfrm>
        <a:graphic>
          <a:graphicData uri="http://schemas.openxmlformats.org/drawingml/2006/table">
            <a:tbl>
              <a:tblPr/>
              <a:tblGrid>
                <a:gridCol w="1333500">
                  <a:extLst>
                    <a:ext uri="{9D8B030D-6E8A-4147-A177-3AD203B41FA5}">
                      <a16:colId xmlns:a16="http://schemas.microsoft.com/office/drawing/2014/main" val="98584736"/>
                    </a:ext>
                  </a:extLst>
                </a:gridCol>
                <a:gridCol w="1333500">
                  <a:extLst>
                    <a:ext uri="{9D8B030D-6E8A-4147-A177-3AD203B41FA5}">
                      <a16:colId xmlns:a16="http://schemas.microsoft.com/office/drawing/2014/main" val="2161053218"/>
                    </a:ext>
                  </a:extLst>
                </a:gridCol>
                <a:gridCol w="1333500">
                  <a:extLst>
                    <a:ext uri="{9D8B030D-6E8A-4147-A177-3AD203B41FA5}">
                      <a16:colId xmlns:a16="http://schemas.microsoft.com/office/drawing/2014/main" val="1302608076"/>
                    </a:ext>
                  </a:extLst>
                </a:gridCol>
                <a:gridCol w="1333500">
                  <a:extLst>
                    <a:ext uri="{9D8B030D-6E8A-4147-A177-3AD203B41FA5}">
                      <a16:colId xmlns:a16="http://schemas.microsoft.com/office/drawing/2014/main" val="2054122940"/>
                    </a:ext>
                  </a:extLst>
                </a:gridCol>
              </a:tblGrid>
              <a:tr h="484870">
                <a:tc>
                  <a:txBody>
                    <a:bodyPr/>
                    <a:lstStyle/>
                    <a:p>
                      <a:pPr algn="l" fontAlgn="b"/>
                      <a:r>
                        <a:rPr lang="fr-FR" sz="2400" b="0" i="0" u="none" strike="noStrike">
                          <a:solidFill>
                            <a:srgbClr val="000000"/>
                          </a:solidFill>
                          <a:effectLst/>
                          <a:latin typeface="Calibri" panose="020F0502020204030204" pitchFamily="34" charset="0"/>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fr-FR" sz="2400" b="1" i="0" u="none" strike="noStrike">
                          <a:solidFill>
                            <a:srgbClr val="FFFFFF"/>
                          </a:solidFill>
                          <a:effectLst/>
                          <a:latin typeface="Calibri" panose="020F0502020204030204" pitchFamily="34" charset="0"/>
                        </a:rPr>
                        <a:t>Clayton</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ctr"/>
                      <a:r>
                        <a:rPr lang="fr-FR" sz="2400" b="1" i="0" u="none" strike="noStrike">
                          <a:solidFill>
                            <a:srgbClr val="FFFFFF"/>
                          </a:solidFill>
                          <a:effectLst/>
                          <a:latin typeface="Calibri" panose="020F0502020204030204" pitchFamily="34" charset="0"/>
                        </a:rPr>
                        <a:t>Frank</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ctr"/>
                      <a:r>
                        <a:rPr lang="fr-FR" sz="2400" b="1" i="0" u="none" strike="noStrike">
                          <a:solidFill>
                            <a:srgbClr val="FFFFFF"/>
                          </a:solidFill>
                          <a:effectLst/>
                          <a:latin typeface="Calibri" panose="020F0502020204030204" pitchFamily="34" charset="0"/>
                        </a:rPr>
                        <a:t>Gumbel</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extLst>
                  <a:ext uri="{0D108BD9-81ED-4DB2-BD59-A6C34878D82A}">
                    <a16:rowId xmlns:a16="http://schemas.microsoft.com/office/drawing/2014/main" val="3576152204"/>
                  </a:ext>
                </a:extLst>
              </a:tr>
              <a:tr h="484870">
                <a:tc>
                  <a:txBody>
                    <a:bodyPr/>
                    <a:lstStyle/>
                    <a:p>
                      <a:pPr algn="l" fontAlgn="b"/>
                      <a:r>
                        <a:rPr lang="fr-FR" sz="2400" b="0" i="0" u="none" strike="noStrike">
                          <a:solidFill>
                            <a:srgbClr val="000000"/>
                          </a:solidFill>
                          <a:effectLst/>
                          <a:latin typeface="Calibri" panose="020F0502020204030204" pitchFamily="34" charset="0"/>
                        </a:rPr>
                        <a:t>Var95%</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fr-FR" sz="2400" b="0" i="0" u="none" strike="noStrike">
                          <a:solidFill>
                            <a:srgbClr val="000000"/>
                          </a:solidFill>
                          <a:effectLst/>
                          <a:latin typeface="Calibri" panose="020F0502020204030204" pitchFamily="34" charset="0"/>
                        </a:rPr>
                        <a:t>2.009256</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fr-FR" sz="2400" b="0" i="0" u="none" strike="noStrike">
                          <a:solidFill>
                            <a:srgbClr val="000000"/>
                          </a:solidFill>
                          <a:effectLst/>
                          <a:latin typeface="Calibri" panose="020F0502020204030204" pitchFamily="34" charset="0"/>
                        </a:rPr>
                        <a:t>2,055045</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fr-FR" sz="2400" b="0" i="0" u="none" strike="noStrike" dirty="0">
                          <a:solidFill>
                            <a:srgbClr val="000000"/>
                          </a:solidFill>
                          <a:effectLst/>
                          <a:latin typeface="Calibri" panose="020F0502020204030204" pitchFamily="34" charset="0"/>
                        </a:rPr>
                        <a:t>2,135919</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46474031"/>
                  </a:ext>
                </a:extLst>
              </a:tr>
            </a:tbl>
          </a:graphicData>
        </a:graphic>
      </p:graphicFrame>
    </p:spTree>
    <p:extLst>
      <p:ext uri="{BB962C8B-B14F-4D97-AF65-F5344CB8AC3E}">
        <p14:creationId xmlns:p14="http://schemas.microsoft.com/office/powerpoint/2010/main" val="18983453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5B77676-4782-FF0E-7970-9A0F2C4DD6D9}"/>
              </a:ext>
            </a:extLst>
          </p:cNvPr>
          <p:cNvSpPr>
            <a:spLocks noGrp="1"/>
          </p:cNvSpPr>
          <p:nvPr>
            <p:ph type="title"/>
          </p:nvPr>
        </p:nvSpPr>
        <p:spPr/>
        <p:txBody>
          <a:bodyPr/>
          <a:lstStyle/>
          <a:p>
            <a:r>
              <a:rPr lang="fr-FR" sz="2400" dirty="0"/>
              <a:t>Cas pratique : sélection de la copule</a:t>
            </a:r>
          </a:p>
        </p:txBody>
      </p:sp>
      <p:sp>
        <p:nvSpPr>
          <p:cNvPr id="3" name="Rectangle 2">
            <a:extLst>
              <a:ext uri="{FF2B5EF4-FFF2-40B4-BE49-F238E27FC236}">
                <a16:creationId xmlns:a16="http://schemas.microsoft.com/office/drawing/2014/main" id="{D5402631-9B9C-B7B1-2B4C-38717D70DA1F}"/>
              </a:ext>
            </a:extLst>
          </p:cNvPr>
          <p:cNvSpPr/>
          <p:nvPr/>
        </p:nvSpPr>
        <p:spPr>
          <a:xfrm>
            <a:off x="10466962" y="439213"/>
            <a:ext cx="1725038" cy="75875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9" name="Image 8">
            <a:extLst>
              <a:ext uri="{FF2B5EF4-FFF2-40B4-BE49-F238E27FC236}">
                <a16:creationId xmlns:a16="http://schemas.microsoft.com/office/drawing/2014/main" id="{6D9D5D44-5679-0F7A-21A6-BA2A065003A5}"/>
              </a:ext>
            </a:extLst>
          </p:cNvPr>
          <p:cNvPicPr>
            <a:picLocks noChangeAspect="1"/>
          </p:cNvPicPr>
          <p:nvPr/>
        </p:nvPicPr>
        <p:blipFill>
          <a:blip r:embed="rId2"/>
          <a:stretch>
            <a:fillRect/>
          </a:stretch>
        </p:blipFill>
        <p:spPr>
          <a:xfrm>
            <a:off x="3951515" y="2846356"/>
            <a:ext cx="3497070" cy="2764349"/>
          </a:xfrm>
          <a:prstGeom prst="rect">
            <a:avLst/>
          </a:prstGeom>
        </p:spPr>
      </p:pic>
    </p:spTree>
    <p:extLst>
      <p:ext uri="{BB962C8B-B14F-4D97-AF65-F5344CB8AC3E}">
        <p14:creationId xmlns:p14="http://schemas.microsoft.com/office/powerpoint/2010/main" val="37133068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Espace réservé du texte 22">
            <a:extLst>
              <a:ext uri="{FF2B5EF4-FFF2-40B4-BE49-F238E27FC236}">
                <a16:creationId xmlns:a16="http://schemas.microsoft.com/office/drawing/2014/main" id="{791FB055-000A-0D4D-8A4D-9ACC07168550}"/>
              </a:ext>
            </a:extLst>
          </p:cNvPr>
          <p:cNvSpPr>
            <a:spLocks noGrp="1"/>
          </p:cNvSpPr>
          <p:nvPr>
            <p:ph type="body" sz="quarter" idx="10"/>
          </p:nvPr>
        </p:nvSpPr>
        <p:spPr>
          <a:xfrm>
            <a:off x="574427" y="2016734"/>
            <a:ext cx="4320000" cy="4646978"/>
          </a:xfrm>
        </p:spPr>
        <p:txBody>
          <a:bodyPr/>
          <a:lstStyle/>
          <a:p>
            <a:pPr marL="400050" indent="-400050">
              <a:buFont typeface="+mj-lt"/>
              <a:buAutoNum type="romanUcPeriod"/>
            </a:pPr>
            <a:r>
              <a:rPr lang="fr-FR" sz="2000" dirty="0">
                <a:solidFill>
                  <a:schemeClr val="bg2">
                    <a:lumMod val="50000"/>
                  </a:schemeClr>
                </a:solidFill>
              </a:rPr>
              <a:t>Copules ARCHIMEDIENNES</a:t>
            </a:r>
          </a:p>
          <a:p>
            <a:pPr marL="706400" lvl="1" indent="-342900">
              <a:spcBef>
                <a:spcPts val="0"/>
              </a:spcBef>
              <a:buFont typeface="Wingdings" panose="05000000000000000000" pitchFamily="2" charset="2"/>
              <a:buChar char="v"/>
            </a:pPr>
            <a:r>
              <a:rPr lang="fr-FR" dirty="0">
                <a:solidFill>
                  <a:schemeClr val="bg2">
                    <a:lumMod val="50000"/>
                  </a:schemeClr>
                </a:solidFill>
              </a:rPr>
              <a:t>Introduction (page 3)</a:t>
            </a:r>
          </a:p>
          <a:p>
            <a:pPr marL="706400" lvl="1" indent="-342900">
              <a:spcBef>
                <a:spcPts val="0"/>
              </a:spcBef>
              <a:buFont typeface="Wingdings" panose="05000000000000000000" pitchFamily="2" charset="2"/>
              <a:buChar char="v"/>
            </a:pPr>
            <a:r>
              <a:rPr lang="fr-FR" dirty="0">
                <a:solidFill>
                  <a:schemeClr val="bg2">
                    <a:lumMod val="50000"/>
                  </a:schemeClr>
                </a:solidFill>
              </a:rPr>
              <a:t>Définition et propriétés (page 4)</a:t>
            </a:r>
          </a:p>
          <a:p>
            <a:pPr marL="706400" lvl="1" indent="-342900">
              <a:spcBef>
                <a:spcPts val="0"/>
              </a:spcBef>
              <a:buFont typeface="Wingdings" panose="05000000000000000000" pitchFamily="2" charset="2"/>
              <a:buChar char="v"/>
            </a:pPr>
            <a:r>
              <a:rPr lang="fr-FR" dirty="0">
                <a:solidFill>
                  <a:schemeClr val="bg2">
                    <a:lumMod val="50000"/>
                  </a:schemeClr>
                </a:solidFill>
              </a:rPr>
              <a:t>Exemple de copules archimédiennes (page 9)</a:t>
            </a:r>
          </a:p>
          <a:p>
            <a:pPr marL="400050" indent="-400050">
              <a:spcBef>
                <a:spcPts val="1200"/>
              </a:spcBef>
              <a:buFont typeface="+mj-lt"/>
              <a:buAutoNum type="romanUcPeriod"/>
            </a:pPr>
            <a:r>
              <a:rPr lang="fr-FR" sz="2000" dirty="0">
                <a:solidFill>
                  <a:schemeClr val="tx1">
                    <a:lumMod val="50000"/>
                    <a:lumOff val="50000"/>
                  </a:schemeClr>
                </a:solidFill>
              </a:rPr>
              <a:t>Techniques d’estimation</a:t>
            </a:r>
          </a:p>
          <a:p>
            <a:pPr marL="706400" lvl="1" indent="-342900">
              <a:spcBef>
                <a:spcPts val="0"/>
              </a:spcBef>
              <a:buFont typeface="Wingdings" panose="05000000000000000000" pitchFamily="2" charset="2"/>
              <a:buChar char="v"/>
            </a:pPr>
            <a:r>
              <a:rPr lang="fr-FR" dirty="0">
                <a:solidFill>
                  <a:schemeClr val="tx1">
                    <a:lumMod val="50000"/>
                    <a:lumOff val="50000"/>
                  </a:schemeClr>
                </a:solidFill>
              </a:rPr>
              <a:t>Simulation des copules (page 12)</a:t>
            </a:r>
          </a:p>
          <a:p>
            <a:pPr marL="706400" lvl="1" indent="-342900">
              <a:spcBef>
                <a:spcPts val="0"/>
              </a:spcBef>
              <a:buFont typeface="Wingdings" panose="05000000000000000000" pitchFamily="2" charset="2"/>
              <a:buChar char="v"/>
            </a:pPr>
            <a:r>
              <a:rPr lang="fr-FR" dirty="0">
                <a:solidFill>
                  <a:schemeClr val="tx1">
                    <a:lumMod val="50000"/>
                    <a:lumOff val="50000"/>
                  </a:schemeClr>
                </a:solidFill>
              </a:rPr>
              <a:t>Estimation de copules (page 14)</a:t>
            </a:r>
          </a:p>
          <a:p>
            <a:pPr marL="706400" lvl="1" indent="-342900">
              <a:spcBef>
                <a:spcPts val="0"/>
              </a:spcBef>
              <a:buFont typeface="Wingdings" panose="05000000000000000000" pitchFamily="2" charset="2"/>
              <a:buChar char="v"/>
            </a:pPr>
            <a:r>
              <a:rPr lang="fr-FR" dirty="0">
                <a:solidFill>
                  <a:schemeClr val="tx1">
                    <a:lumMod val="50000"/>
                    <a:lumOff val="50000"/>
                  </a:schemeClr>
                </a:solidFill>
              </a:rPr>
              <a:t>Critère de sélection de la meilleur copule (page 17)</a:t>
            </a:r>
          </a:p>
          <a:p>
            <a:pPr marL="400050" indent="-400050">
              <a:spcBef>
                <a:spcPts val="1200"/>
              </a:spcBef>
              <a:buFont typeface="+mj-lt"/>
              <a:buAutoNum type="romanUcPeriod"/>
            </a:pPr>
            <a:r>
              <a:rPr lang="fr-FR" sz="2000" dirty="0">
                <a:solidFill>
                  <a:schemeClr val="bg2">
                    <a:lumMod val="50000"/>
                  </a:schemeClr>
                </a:solidFill>
              </a:rPr>
              <a:t>Cas pratiques</a:t>
            </a:r>
          </a:p>
          <a:p>
            <a:pPr marL="706400" lvl="1" indent="-342900">
              <a:spcBef>
                <a:spcPts val="0"/>
              </a:spcBef>
              <a:buFont typeface="Wingdings" panose="05000000000000000000" pitchFamily="2" charset="2"/>
              <a:buChar char="v"/>
            </a:pPr>
            <a:r>
              <a:rPr lang="fr-FR" dirty="0">
                <a:solidFill>
                  <a:schemeClr val="bg2">
                    <a:lumMod val="50000"/>
                  </a:schemeClr>
                </a:solidFill>
              </a:rPr>
              <a:t>Exemples (page 19)</a:t>
            </a:r>
          </a:p>
          <a:p>
            <a:pPr marL="706400" lvl="1" indent="-342900">
              <a:spcBef>
                <a:spcPts val="0"/>
              </a:spcBef>
              <a:buFont typeface="Wingdings" panose="05000000000000000000" pitchFamily="2" charset="2"/>
              <a:buChar char="v"/>
            </a:pPr>
            <a:r>
              <a:rPr lang="fr-FR" dirty="0">
                <a:solidFill>
                  <a:schemeClr val="bg2">
                    <a:lumMod val="50000"/>
                  </a:schemeClr>
                </a:solidFill>
              </a:rPr>
              <a:t>Cas pratique (page 22)</a:t>
            </a:r>
          </a:p>
          <a:p>
            <a:pPr marL="400050" indent="-400050">
              <a:spcBef>
                <a:spcPts val="1200"/>
              </a:spcBef>
              <a:buFont typeface="+mj-lt"/>
              <a:buAutoNum type="romanUcPeriod"/>
            </a:pPr>
            <a:r>
              <a:rPr lang="fr-FR" sz="2000" dirty="0"/>
              <a:t>Annexes</a:t>
            </a:r>
          </a:p>
          <a:p>
            <a:endParaRPr lang="fr-FR" dirty="0"/>
          </a:p>
        </p:txBody>
      </p:sp>
      <p:sp>
        <p:nvSpPr>
          <p:cNvPr id="24" name="Rectangle 23">
            <a:extLst>
              <a:ext uri="{FF2B5EF4-FFF2-40B4-BE49-F238E27FC236}">
                <a16:creationId xmlns:a16="http://schemas.microsoft.com/office/drawing/2014/main" id="{5BFAD64B-7545-1D43-4774-47C42A990DF0}"/>
              </a:ext>
            </a:extLst>
          </p:cNvPr>
          <p:cNvSpPr/>
          <p:nvPr/>
        </p:nvSpPr>
        <p:spPr>
          <a:xfrm>
            <a:off x="10466962" y="243191"/>
            <a:ext cx="1725038" cy="75875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4133399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9509952D-B08B-00E1-F542-A7195D8AAEC5}"/>
              </a:ext>
            </a:extLst>
          </p:cNvPr>
          <p:cNvSpPr>
            <a:spLocks noGrp="1"/>
          </p:cNvSpPr>
          <p:nvPr>
            <p:ph type="title"/>
          </p:nvPr>
        </p:nvSpPr>
        <p:spPr/>
        <p:txBody>
          <a:bodyPr/>
          <a:lstStyle/>
          <a:p>
            <a:r>
              <a:rPr lang="fr-FR" sz="2400" dirty="0"/>
              <a:t>Introduction</a:t>
            </a:r>
            <a:endParaRPr lang="fr-FR" sz="1600" dirty="0"/>
          </a:p>
        </p:txBody>
      </p:sp>
      <p:sp>
        <p:nvSpPr>
          <p:cNvPr id="7" name="Rectangle 6">
            <a:extLst>
              <a:ext uri="{FF2B5EF4-FFF2-40B4-BE49-F238E27FC236}">
                <a16:creationId xmlns:a16="http://schemas.microsoft.com/office/drawing/2014/main" id="{E76CC48E-A4FB-4804-630C-B0927F332D8F}"/>
              </a:ext>
            </a:extLst>
          </p:cNvPr>
          <p:cNvSpPr/>
          <p:nvPr/>
        </p:nvSpPr>
        <p:spPr>
          <a:xfrm>
            <a:off x="10466962" y="243191"/>
            <a:ext cx="1725038" cy="75875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ZoneTexte 9">
            <a:extLst>
              <a:ext uri="{FF2B5EF4-FFF2-40B4-BE49-F238E27FC236}">
                <a16:creationId xmlns:a16="http://schemas.microsoft.com/office/drawing/2014/main" id="{DD1AD7F3-CDC1-5390-725F-694BC783E10E}"/>
              </a:ext>
            </a:extLst>
          </p:cNvPr>
          <p:cNvSpPr txBox="1"/>
          <p:nvPr/>
        </p:nvSpPr>
        <p:spPr>
          <a:xfrm>
            <a:off x="923827" y="1923067"/>
            <a:ext cx="10548593" cy="4847481"/>
          </a:xfrm>
          <a:prstGeom prst="rect">
            <a:avLst/>
          </a:prstGeom>
          <a:noFill/>
        </p:spPr>
        <p:txBody>
          <a:bodyPr wrap="square" lIns="0" tIns="0" rIns="0" bIns="0" rtlCol="0">
            <a:spAutoFit/>
          </a:bodyPr>
          <a:lstStyle/>
          <a:p>
            <a:pPr algn="l"/>
            <a:r>
              <a:rPr lang="fr-FR" dirty="0"/>
              <a:t>Les copules sont très utiles dans la </a:t>
            </a:r>
            <a:r>
              <a:rPr lang="fr-FR" b="1" dirty="0"/>
              <a:t>modélisation de la dépendance</a:t>
            </a:r>
            <a:r>
              <a:rPr lang="fr-FR" dirty="0"/>
              <a:t> entre différentes variables. </a:t>
            </a:r>
          </a:p>
          <a:p>
            <a:pPr algn="l"/>
            <a:endParaRPr lang="fr-FR" dirty="0"/>
          </a:p>
          <a:p>
            <a:pPr algn="l"/>
            <a:r>
              <a:rPr lang="fr-FR" b="1" dirty="0"/>
              <a:t>Exemple</a:t>
            </a:r>
            <a:r>
              <a:rPr lang="fr-FR" dirty="0"/>
              <a:t> : En IARD, les copules peuvent servir à établir le lien, dans un accident, entre le cout des sinistres automobiles et le cout des sinistres médicaux</a:t>
            </a:r>
          </a:p>
          <a:p>
            <a:pPr algn="l"/>
            <a:endParaRPr lang="fr-FR" dirty="0"/>
          </a:p>
          <a:p>
            <a:pPr algn="l"/>
            <a:r>
              <a:rPr lang="fr-FR" dirty="0"/>
              <a:t>En comprenant mieux les </a:t>
            </a:r>
            <a:r>
              <a:rPr lang="fr-FR" b="1" dirty="0"/>
              <a:t>liens entre les différents risques </a:t>
            </a:r>
            <a:r>
              <a:rPr lang="fr-FR" dirty="0"/>
              <a:t>auxquels l’assureur est confronté, il va pouvoir mieux piloter ses fonds.</a:t>
            </a:r>
          </a:p>
          <a:p>
            <a:pPr algn="l"/>
            <a:endParaRPr lang="fr-FR" dirty="0"/>
          </a:p>
          <a:p>
            <a:pPr algn="l"/>
            <a:r>
              <a:rPr lang="fr-FR" dirty="0"/>
              <a:t>Les </a:t>
            </a:r>
            <a:r>
              <a:rPr lang="fr-FR" b="1" dirty="0"/>
              <a:t>copules archimédiennes </a:t>
            </a:r>
            <a:r>
              <a:rPr lang="fr-FR" dirty="0"/>
              <a:t>se distinguent par leur capacité à modéliser des dépendances asymétriques. Elles permettent de refléter des liens entre des variables qui vont dépendre du contexte global.</a:t>
            </a:r>
          </a:p>
          <a:p>
            <a:pPr algn="l"/>
            <a:endParaRPr lang="fr-FR" dirty="0"/>
          </a:p>
          <a:p>
            <a:pPr algn="l"/>
            <a:r>
              <a:rPr lang="fr-FR" b="1" dirty="0"/>
              <a:t>Exemple</a:t>
            </a:r>
            <a:r>
              <a:rPr lang="fr-FR" dirty="0"/>
              <a:t> : Dans un marché haussier les dépendances sont moins importantes que dans un marché baissier</a:t>
            </a:r>
          </a:p>
        </p:txBody>
      </p:sp>
    </p:spTree>
    <p:extLst>
      <p:ext uri="{BB962C8B-B14F-4D97-AF65-F5344CB8AC3E}">
        <p14:creationId xmlns:p14="http://schemas.microsoft.com/office/powerpoint/2010/main" val="42112217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D3996A1-0AF4-F62C-25E5-4162DF000326}"/>
              </a:ext>
            </a:extLst>
          </p:cNvPr>
          <p:cNvSpPr>
            <a:spLocks noGrp="1"/>
          </p:cNvSpPr>
          <p:nvPr>
            <p:ph type="title"/>
          </p:nvPr>
        </p:nvSpPr>
        <p:spPr/>
        <p:txBody>
          <a:bodyPr/>
          <a:lstStyle/>
          <a:p>
            <a:r>
              <a:rPr lang="fr-FR" sz="2400" dirty="0"/>
              <a:t>Bibliographie</a:t>
            </a:r>
          </a:p>
        </p:txBody>
      </p:sp>
      <p:sp>
        <p:nvSpPr>
          <p:cNvPr id="3" name="Rectangle 2">
            <a:extLst>
              <a:ext uri="{FF2B5EF4-FFF2-40B4-BE49-F238E27FC236}">
                <a16:creationId xmlns:a16="http://schemas.microsoft.com/office/drawing/2014/main" id="{55BBBA6C-8416-A5BA-414B-CC159B121FF5}"/>
              </a:ext>
            </a:extLst>
          </p:cNvPr>
          <p:cNvSpPr/>
          <p:nvPr/>
        </p:nvSpPr>
        <p:spPr>
          <a:xfrm>
            <a:off x="10466962" y="439213"/>
            <a:ext cx="1725038" cy="75875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 name="ZoneTexte 3">
            <a:extLst>
              <a:ext uri="{FF2B5EF4-FFF2-40B4-BE49-F238E27FC236}">
                <a16:creationId xmlns:a16="http://schemas.microsoft.com/office/drawing/2014/main" id="{817968A9-AF80-70CC-44BB-BD3F2C39E066}"/>
              </a:ext>
            </a:extLst>
          </p:cNvPr>
          <p:cNvSpPr txBox="1"/>
          <p:nvPr/>
        </p:nvSpPr>
        <p:spPr>
          <a:xfrm>
            <a:off x="782425" y="2215299"/>
            <a:ext cx="10353886" cy="2462213"/>
          </a:xfrm>
          <a:prstGeom prst="rect">
            <a:avLst/>
          </a:prstGeom>
          <a:noFill/>
        </p:spPr>
        <p:txBody>
          <a:bodyPr wrap="square" lIns="0" tIns="0" rIns="0" bIns="0" rtlCol="0">
            <a:spAutoFit/>
          </a:bodyPr>
          <a:lstStyle/>
          <a:p>
            <a:pPr algn="l"/>
            <a:r>
              <a:rPr lang="fr-FR" sz="1600" dirty="0">
                <a:hlinkClick r:id="rId2"/>
              </a:rPr>
              <a:t>http://www.ressources-actuarielles.net/C1256F13006585B2/0/0B9DF464E9543283C1256F130067B2F9/$FILE/Copules.pdf?OpenElement&amp;fbclid=IwAR0acI5qZsZ6pxa7oAVQwQ-Reg7wt5hhCoSficqxGGz7_hvKP0Kc71jCj9g</a:t>
            </a:r>
            <a:endParaRPr lang="fr-FR" sz="1600" dirty="0"/>
          </a:p>
          <a:p>
            <a:pPr algn="l"/>
            <a:endParaRPr lang="fr-FR" sz="1600" dirty="0"/>
          </a:p>
          <a:p>
            <a:pPr algn="l"/>
            <a:r>
              <a:rPr lang="fr-FR" sz="1600" dirty="0">
                <a:hlinkClick r:id="rId3"/>
              </a:rPr>
              <a:t>http://www.ressources-actuarielles.net/EXT/ISFA/fp-isfa.nsf/0/0b9df464e9543283c1256f130067b2f9/$FILE/syntheseBE.pdf</a:t>
            </a:r>
            <a:endParaRPr lang="fr-FR" sz="1600" dirty="0"/>
          </a:p>
          <a:p>
            <a:pPr algn="l"/>
            <a:endParaRPr lang="fr-FR" sz="1600" dirty="0"/>
          </a:p>
          <a:p>
            <a:pPr algn="l"/>
            <a:r>
              <a:rPr lang="fr-FR" sz="1600" u="sng" dirty="0">
                <a:solidFill>
                  <a:schemeClr val="accent1">
                    <a:lumMod val="75000"/>
                  </a:schemeClr>
                </a:solidFill>
              </a:rPr>
              <a:t>http://www.ressources-actuarielles.net/EXT/ISFA/1226-02.nsf/d512ad5b22d73cc1c1257052003f1aed/d2789e99180391dbc12577050049491d?OpenDocument&amp;Highlight=0%2Csydor&amp;fbclid=IwAR2r9sU-V4DhVIgHw8bXSDtTKuUNHCt17UuTN5pgopeY5rdoTQb3g-7_MP0</a:t>
            </a:r>
          </a:p>
        </p:txBody>
      </p:sp>
    </p:spTree>
    <p:extLst>
      <p:ext uri="{BB962C8B-B14F-4D97-AF65-F5344CB8AC3E}">
        <p14:creationId xmlns:p14="http://schemas.microsoft.com/office/powerpoint/2010/main" val="26008106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48EEE31-ED2D-2209-A789-142B4754D9FE}"/>
              </a:ext>
            </a:extLst>
          </p:cNvPr>
          <p:cNvSpPr>
            <a:spLocks noGrp="1"/>
          </p:cNvSpPr>
          <p:nvPr>
            <p:ph type="title"/>
          </p:nvPr>
        </p:nvSpPr>
        <p:spPr/>
        <p:txBody>
          <a:bodyPr/>
          <a:lstStyle/>
          <a:p>
            <a:r>
              <a:rPr lang="fr-FR" sz="2400" dirty="0"/>
              <a:t>Définitions</a:t>
            </a:r>
            <a:endParaRPr lang="fr-FR" dirty="0"/>
          </a:p>
        </p:txBody>
      </p:sp>
      <p:sp>
        <p:nvSpPr>
          <p:cNvPr id="3" name="Rectangle 2">
            <a:extLst>
              <a:ext uri="{FF2B5EF4-FFF2-40B4-BE49-F238E27FC236}">
                <a16:creationId xmlns:a16="http://schemas.microsoft.com/office/drawing/2014/main" id="{2F2449EB-83BD-A886-6602-535E0D509F68}"/>
              </a:ext>
            </a:extLst>
          </p:cNvPr>
          <p:cNvSpPr/>
          <p:nvPr/>
        </p:nvSpPr>
        <p:spPr>
          <a:xfrm>
            <a:off x="10466962" y="243191"/>
            <a:ext cx="1725038" cy="75875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 name="Rectangle 3">
            <a:extLst>
              <a:ext uri="{FF2B5EF4-FFF2-40B4-BE49-F238E27FC236}">
                <a16:creationId xmlns:a16="http://schemas.microsoft.com/office/drawing/2014/main" id="{8DC17986-3BBD-4201-D4D2-AA3EEF38A7FD}"/>
              </a:ext>
            </a:extLst>
          </p:cNvPr>
          <p:cNvSpPr/>
          <p:nvPr/>
        </p:nvSpPr>
        <p:spPr>
          <a:xfrm>
            <a:off x="10466962" y="439213"/>
            <a:ext cx="1725038" cy="75875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ZoneTexte 4">
            <a:extLst>
              <a:ext uri="{FF2B5EF4-FFF2-40B4-BE49-F238E27FC236}">
                <a16:creationId xmlns:a16="http://schemas.microsoft.com/office/drawing/2014/main" id="{5310AA68-AA09-2EA8-95C6-40CA6C1F2181}"/>
              </a:ext>
            </a:extLst>
          </p:cNvPr>
          <p:cNvSpPr txBox="1"/>
          <p:nvPr/>
        </p:nvSpPr>
        <p:spPr>
          <a:xfrm>
            <a:off x="980388" y="2243579"/>
            <a:ext cx="10548593" cy="184666"/>
          </a:xfrm>
          <a:prstGeom prst="rect">
            <a:avLst/>
          </a:prstGeom>
          <a:noFill/>
        </p:spPr>
        <p:txBody>
          <a:bodyPr wrap="square" lIns="0" tIns="0" rIns="0" bIns="0" rtlCol="0">
            <a:spAutoFit/>
          </a:bodyPr>
          <a:lstStyle/>
          <a:p>
            <a:pPr algn="l"/>
            <a:endParaRPr lang="fr-FR" sz="1200" b="0" i="0" dirty="0">
              <a:solidFill>
                <a:srgbClr val="374151"/>
              </a:solidFill>
              <a:effectLst/>
              <a:latin typeface="Söhne"/>
            </a:endParaRPr>
          </a:p>
        </p:txBody>
      </p:sp>
      <p:sp>
        <p:nvSpPr>
          <p:cNvPr id="7" name="ZoneTexte 6">
            <a:extLst>
              <a:ext uri="{FF2B5EF4-FFF2-40B4-BE49-F238E27FC236}">
                <a16:creationId xmlns:a16="http://schemas.microsoft.com/office/drawing/2014/main" id="{5F9A370A-FB8A-AE75-F98F-503357CA214D}"/>
              </a:ext>
            </a:extLst>
          </p:cNvPr>
          <p:cNvSpPr txBox="1"/>
          <p:nvPr/>
        </p:nvSpPr>
        <p:spPr>
          <a:xfrm>
            <a:off x="980387" y="2335912"/>
            <a:ext cx="10155923" cy="3185487"/>
          </a:xfrm>
          <a:prstGeom prst="rect">
            <a:avLst/>
          </a:prstGeom>
          <a:noFill/>
        </p:spPr>
        <p:txBody>
          <a:bodyPr wrap="square">
            <a:spAutoFit/>
          </a:bodyPr>
          <a:lstStyle/>
          <a:p>
            <a:pPr algn="l"/>
            <a:r>
              <a:rPr lang="fr-FR" b="0" i="0" dirty="0">
                <a:solidFill>
                  <a:schemeClr val="tx1"/>
                </a:solidFill>
                <a:effectLst/>
              </a:rPr>
              <a:t>Un </a:t>
            </a:r>
            <a:r>
              <a:rPr lang="fr-FR" b="1" i="0" dirty="0">
                <a:solidFill>
                  <a:schemeClr val="tx1"/>
                </a:solidFill>
                <a:effectLst/>
              </a:rPr>
              <a:t>générateur</a:t>
            </a:r>
            <a:r>
              <a:rPr lang="fr-FR" b="0" i="0" dirty="0">
                <a:solidFill>
                  <a:schemeClr val="tx1"/>
                </a:solidFill>
                <a:effectLst/>
              </a:rPr>
              <a:t> est une fonction h : [0, 1] → ℝ+ qui satisfait les conditions suivantes :</a:t>
            </a:r>
          </a:p>
          <a:p>
            <a:pPr marL="720000" indent="-342900" algn="l">
              <a:spcAft>
                <a:spcPts val="3000"/>
              </a:spcAft>
              <a:buFont typeface="Wingdings" panose="05000000000000000000" pitchFamily="2" charset="2"/>
              <a:buChar char="v"/>
            </a:pPr>
            <a:r>
              <a:rPr lang="fr-FR" b="0" i="0" dirty="0">
                <a:solidFill>
                  <a:schemeClr val="tx1"/>
                </a:solidFill>
                <a:effectLst/>
              </a:rPr>
              <a:t>h est strictement décroissante.</a:t>
            </a:r>
          </a:p>
          <a:p>
            <a:pPr marL="720000" indent="-342900" algn="l">
              <a:spcAft>
                <a:spcPts val="3000"/>
              </a:spcAft>
              <a:buFont typeface="Wingdings" panose="05000000000000000000" pitchFamily="2" charset="2"/>
              <a:buChar char="v"/>
            </a:pPr>
            <a:r>
              <a:rPr lang="fr-FR" b="0" i="0" dirty="0">
                <a:solidFill>
                  <a:schemeClr val="tx1"/>
                </a:solidFill>
                <a:effectLst/>
              </a:rPr>
              <a:t>h est continue.</a:t>
            </a:r>
          </a:p>
          <a:p>
            <a:pPr marL="720000" indent="-342900" algn="l">
              <a:spcAft>
                <a:spcPts val="3000"/>
              </a:spcAft>
              <a:buFont typeface="Wingdings" panose="05000000000000000000" pitchFamily="2" charset="2"/>
              <a:buChar char="v"/>
            </a:pPr>
            <a:r>
              <a:rPr lang="fr-FR" b="0" i="0" dirty="0">
                <a:solidFill>
                  <a:schemeClr val="tx1"/>
                </a:solidFill>
                <a:effectLst/>
              </a:rPr>
              <a:t>h(1) = 0.</a:t>
            </a:r>
          </a:p>
          <a:p>
            <a:pPr algn="l"/>
            <a:r>
              <a:rPr lang="fr-FR" b="0" i="0" dirty="0">
                <a:solidFill>
                  <a:schemeClr val="tx1"/>
                </a:solidFill>
                <a:effectLst/>
              </a:rPr>
              <a:t>Si, de plus, </a:t>
            </a:r>
            <a:r>
              <a:rPr lang="fr-FR" b="0" i="0" dirty="0" err="1">
                <a:solidFill>
                  <a:schemeClr val="tx1"/>
                </a:solidFill>
                <a:effectLst/>
              </a:rPr>
              <a:t>lim</a:t>
            </a:r>
            <a:r>
              <a:rPr lang="fr-FR" b="0" i="0" dirty="0">
                <a:solidFill>
                  <a:schemeClr val="tx1"/>
                </a:solidFill>
                <a:effectLst/>
              </a:rPr>
              <a:t>(x→0) h(x) = +∞, alors le générateur est qualifié de </a:t>
            </a:r>
            <a:r>
              <a:rPr lang="fr-FR" b="1" i="0" dirty="0">
                <a:solidFill>
                  <a:schemeClr val="tx1"/>
                </a:solidFill>
                <a:effectLst/>
              </a:rPr>
              <a:t>strict</a:t>
            </a:r>
            <a:r>
              <a:rPr lang="fr-FR" b="0" i="0" dirty="0">
                <a:solidFill>
                  <a:schemeClr val="tx1"/>
                </a:solidFill>
                <a:effectLst/>
              </a:rPr>
              <a:t>.</a:t>
            </a:r>
          </a:p>
        </p:txBody>
      </p:sp>
    </p:spTree>
    <p:extLst>
      <p:ext uri="{BB962C8B-B14F-4D97-AF65-F5344CB8AC3E}">
        <p14:creationId xmlns:p14="http://schemas.microsoft.com/office/powerpoint/2010/main" val="32175464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48EEE31-ED2D-2209-A789-142B4754D9FE}"/>
              </a:ext>
            </a:extLst>
          </p:cNvPr>
          <p:cNvSpPr>
            <a:spLocks noGrp="1"/>
          </p:cNvSpPr>
          <p:nvPr>
            <p:ph type="title"/>
          </p:nvPr>
        </p:nvSpPr>
        <p:spPr/>
        <p:txBody>
          <a:bodyPr/>
          <a:lstStyle/>
          <a:p>
            <a:r>
              <a:rPr lang="fr-FR" sz="2400" dirty="0"/>
              <a:t>Définitions</a:t>
            </a:r>
            <a:endParaRPr lang="fr-FR" dirty="0"/>
          </a:p>
        </p:txBody>
      </p:sp>
      <p:sp>
        <p:nvSpPr>
          <p:cNvPr id="3" name="Rectangle 2">
            <a:extLst>
              <a:ext uri="{FF2B5EF4-FFF2-40B4-BE49-F238E27FC236}">
                <a16:creationId xmlns:a16="http://schemas.microsoft.com/office/drawing/2014/main" id="{2F2449EB-83BD-A886-6602-535E0D509F68}"/>
              </a:ext>
            </a:extLst>
          </p:cNvPr>
          <p:cNvSpPr/>
          <p:nvPr/>
        </p:nvSpPr>
        <p:spPr>
          <a:xfrm>
            <a:off x="10466962" y="243191"/>
            <a:ext cx="1725038" cy="75875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 name="Rectangle 3">
            <a:extLst>
              <a:ext uri="{FF2B5EF4-FFF2-40B4-BE49-F238E27FC236}">
                <a16:creationId xmlns:a16="http://schemas.microsoft.com/office/drawing/2014/main" id="{8DC17986-3BBD-4201-D4D2-AA3EEF38A7FD}"/>
              </a:ext>
            </a:extLst>
          </p:cNvPr>
          <p:cNvSpPr/>
          <p:nvPr/>
        </p:nvSpPr>
        <p:spPr>
          <a:xfrm>
            <a:off x="10466962" y="439213"/>
            <a:ext cx="1725038" cy="75875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ZoneTexte 4">
            <a:extLst>
              <a:ext uri="{FF2B5EF4-FFF2-40B4-BE49-F238E27FC236}">
                <a16:creationId xmlns:a16="http://schemas.microsoft.com/office/drawing/2014/main" id="{5310AA68-AA09-2EA8-95C6-40CA6C1F2181}"/>
              </a:ext>
            </a:extLst>
          </p:cNvPr>
          <p:cNvSpPr txBox="1"/>
          <p:nvPr/>
        </p:nvSpPr>
        <p:spPr>
          <a:xfrm>
            <a:off x="980388" y="2243579"/>
            <a:ext cx="10548593" cy="184666"/>
          </a:xfrm>
          <a:prstGeom prst="rect">
            <a:avLst/>
          </a:prstGeom>
          <a:noFill/>
        </p:spPr>
        <p:txBody>
          <a:bodyPr wrap="square" lIns="0" tIns="0" rIns="0" bIns="0" rtlCol="0">
            <a:spAutoFit/>
          </a:bodyPr>
          <a:lstStyle/>
          <a:p>
            <a:pPr algn="l"/>
            <a:endParaRPr lang="fr-FR" sz="1200" b="0" i="0" dirty="0">
              <a:solidFill>
                <a:srgbClr val="374151"/>
              </a:solidFill>
              <a:effectLst/>
              <a:latin typeface="Söhne"/>
            </a:endParaRPr>
          </a:p>
        </p:txBody>
      </p:sp>
      <p:sp>
        <p:nvSpPr>
          <p:cNvPr id="58" name="ZoneTexte 57">
            <a:extLst>
              <a:ext uri="{FF2B5EF4-FFF2-40B4-BE49-F238E27FC236}">
                <a16:creationId xmlns:a16="http://schemas.microsoft.com/office/drawing/2014/main" id="{2FBB19DC-FD5F-000D-BA0C-DF5F6138A89E}"/>
              </a:ext>
            </a:extLst>
          </p:cNvPr>
          <p:cNvSpPr txBox="1"/>
          <p:nvPr/>
        </p:nvSpPr>
        <p:spPr>
          <a:xfrm>
            <a:off x="3051928" y="1446197"/>
            <a:ext cx="6103854" cy="415498"/>
          </a:xfrm>
          <a:prstGeom prst="rect">
            <a:avLst/>
          </a:prstGeom>
          <a:noFill/>
        </p:spPr>
        <p:txBody>
          <a:bodyPr wrap="square">
            <a:spAutoFit/>
          </a:bodyPr>
          <a:lstStyle/>
          <a:p>
            <a:pPr algn="l"/>
            <a:endParaRPr lang="fr-FR" b="0" i="0" dirty="0">
              <a:solidFill>
                <a:srgbClr val="374151"/>
              </a:solidFill>
              <a:effectLst/>
              <a:latin typeface="Söhne"/>
            </a:endParaRPr>
          </a:p>
        </p:txBody>
      </p:sp>
      <mc:AlternateContent xmlns:mc="http://schemas.openxmlformats.org/markup-compatibility/2006" xmlns:a14="http://schemas.microsoft.com/office/drawing/2010/main">
        <mc:Choice Requires="a14">
          <p:sp>
            <p:nvSpPr>
              <p:cNvPr id="9" name="ZoneTexte 8">
                <a:extLst>
                  <a:ext uri="{FF2B5EF4-FFF2-40B4-BE49-F238E27FC236}">
                    <a16:creationId xmlns:a16="http://schemas.microsoft.com/office/drawing/2014/main" id="{A0BC07EC-39D5-6ABD-7BC6-30A7E769347A}"/>
                  </a:ext>
                </a:extLst>
              </p:cNvPr>
              <p:cNvSpPr txBox="1"/>
              <p:nvPr/>
            </p:nvSpPr>
            <p:spPr>
              <a:xfrm>
                <a:off x="870320" y="2080588"/>
                <a:ext cx="10155923" cy="4939814"/>
              </a:xfrm>
              <a:prstGeom prst="rect">
                <a:avLst/>
              </a:prstGeom>
              <a:noFill/>
            </p:spPr>
            <p:txBody>
              <a:bodyPr wrap="square">
                <a:spAutoFit/>
              </a:bodyPr>
              <a:lstStyle/>
              <a:p>
                <a:pPr algn="l"/>
                <a:r>
                  <a:rPr lang="fr-FR" b="0" i="0" dirty="0">
                    <a:solidFill>
                      <a:schemeClr val="tx1"/>
                    </a:solidFill>
                    <a:effectLst/>
                  </a:rPr>
                  <a:t>On appelle </a:t>
                </a:r>
                <a:r>
                  <a:rPr lang="fr-FR" b="1" i="1" dirty="0">
                    <a:solidFill>
                      <a:schemeClr val="tx1"/>
                    </a:solidFill>
                    <a:effectLst/>
                  </a:rPr>
                  <a:t>copule archimédienne</a:t>
                </a:r>
                <a:r>
                  <a:rPr lang="fr-FR" b="0" i="0" dirty="0">
                    <a:solidFill>
                      <a:schemeClr val="tx1"/>
                    </a:solidFill>
                    <a:effectLst/>
                  </a:rPr>
                  <a:t> de générateur h la copule </a:t>
                </a:r>
                <a14:m>
                  <m:oMath xmlns:m="http://schemas.openxmlformats.org/officeDocument/2006/math">
                    <m:r>
                      <m:rPr>
                        <m:sty m:val="p"/>
                      </m:rPr>
                      <a:rPr lang="fr-FR" b="0" i="0" smtClean="0">
                        <a:solidFill>
                          <a:schemeClr val="tx1"/>
                        </a:solidFill>
                        <a:effectLst/>
                        <a:latin typeface="Cambria Math" panose="02040503050406030204" pitchFamily="18" charset="0"/>
                      </a:rPr>
                      <m:t>C</m:t>
                    </m:r>
                    <m:r>
                      <a:rPr lang="fr-FR" b="0" i="1" smtClean="0">
                        <a:solidFill>
                          <a:schemeClr val="tx1"/>
                        </a:solidFill>
                        <a:effectLst/>
                        <a:latin typeface="Cambria Math" panose="02040503050406030204" pitchFamily="18" charset="0"/>
                      </a:rPr>
                      <m:t> :</m:t>
                    </m:r>
                    <m:d>
                      <m:dPr>
                        <m:begChr m:val="["/>
                        <m:endChr m:val="]"/>
                        <m:ctrlPr>
                          <a:rPr lang="fr-FR" b="0" i="1" smtClean="0">
                            <a:solidFill>
                              <a:schemeClr val="tx1"/>
                            </a:solidFill>
                            <a:effectLst/>
                            <a:latin typeface="Cambria Math" panose="02040503050406030204" pitchFamily="18" charset="0"/>
                          </a:rPr>
                        </m:ctrlPr>
                      </m:dPr>
                      <m:e>
                        <m:r>
                          <a:rPr lang="fr-FR" b="0" i="1" smtClean="0">
                            <a:solidFill>
                              <a:schemeClr val="tx1"/>
                            </a:solidFill>
                            <a:effectLst/>
                            <a:latin typeface="Cambria Math" panose="02040503050406030204" pitchFamily="18" charset="0"/>
                          </a:rPr>
                          <m:t>0,1</m:t>
                        </m:r>
                      </m:e>
                    </m:d>
                    <m:r>
                      <a:rPr lang="fr-FR" b="0" i="1" baseline="30000" smtClean="0">
                        <a:solidFill>
                          <a:schemeClr val="tx1"/>
                        </a:solidFill>
                        <a:effectLst/>
                        <a:latin typeface="Cambria Math" panose="02040503050406030204" pitchFamily="18" charset="0"/>
                      </a:rPr>
                      <m:t>𝑛</m:t>
                    </m:r>
                    <m:r>
                      <a:rPr lang="fr-FR" b="0" i="1" smtClean="0">
                        <a:solidFill>
                          <a:schemeClr val="tx1"/>
                        </a:solidFill>
                        <a:effectLst/>
                        <a:latin typeface="Cambria Math" panose="02040503050406030204" pitchFamily="18" charset="0"/>
                      </a:rPr>
                      <m:t> →[0,1]</m:t>
                    </m:r>
                  </m:oMath>
                </a14:m>
                <a:r>
                  <a:rPr lang="fr-FR" b="0" i="0" dirty="0">
                    <a:solidFill>
                      <a:schemeClr val="tx1"/>
                    </a:solidFill>
                    <a:effectLst/>
                  </a:rPr>
                  <a:t> :</a:t>
                </a:r>
              </a:p>
              <a:p>
                <a:pPr algn="l"/>
                <a:endParaRPr lang="fr-FR" dirty="0">
                  <a:solidFill>
                    <a:schemeClr val="tx1"/>
                  </a:solidFill>
                </a:endParaRPr>
              </a:p>
              <a:p>
                <a:pPr algn="l"/>
                <a:endParaRPr lang="fr-FR" b="0" i="0" dirty="0">
                  <a:solidFill>
                    <a:schemeClr val="tx1"/>
                  </a:solidFill>
                  <a:effectLst/>
                </a:endParaRPr>
              </a:p>
              <a:p>
                <a:pPr algn="l"/>
                <a:endParaRPr lang="fr-FR" dirty="0">
                  <a:solidFill>
                    <a:schemeClr val="tx1"/>
                  </a:solidFill>
                </a:endParaRPr>
              </a:p>
              <a:p>
                <a:pPr algn="l"/>
                <a:endParaRPr lang="fr-FR" b="0" i="0" dirty="0">
                  <a:solidFill>
                    <a:schemeClr val="tx1"/>
                  </a:solidFill>
                  <a:effectLst/>
                </a:endParaRPr>
              </a:p>
              <a:p>
                <a:pPr marL="342900" indent="-342900" algn="l">
                  <a:buFont typeface="Wingdings" panose="05000000000000000000" pitchFamily="2" charset="2"/>
                  <a:buChar char="v"/>
                </a:pPr>
                <a:endParaRPr lang="fr-FR" dirty="0">
                  <a:solidFill>
                    <a:schemeClr val="tx1"/>
                  </a:solidFill>
                </a:endParaRPr>
              </a:p>
              <a:p>
                <a:pPr marL="342900" indent="-342900" algn="l">
                  <a:buFont typeface="Wingdings" panose="05000000000000000000" pitchFamily="2" charset="2"/>
                  <a:buChar char="v"/>
                </a:pPr>
                <a:endParaRPr lang="fr-FR" dirty="0">
                  <a:solidFill>
                    <a:schemeClr val="tx1"/>
                  </a:solidFill>
                </a:endParaRPr>
              </a:p>
              <a:p>
                <a:pPr marL="342900" indent="-342900" algn="l">
                  <a:buFont typeface="Wingdings" panose="05000000000000000000" pitchFamily="2" charset="2"/>
                  <a:buChar char="v"/>
                </a:pPr>
                <a:endParaRPr lang="fr-FR" dirty="0">
                  <a:solidFill>
                    <a:schemeClr val="tx1"/>
                  </a:solidFill>
                </a:endParaRPr>
              </a:p>
              <a:p>
                <a:pPr marL="342900" indent="-342900" algn="l">
                  <a:buFont typeface="Wingdings" panose="05000000000000000000" pitchFamily="2" charset="2"/>
                  <a:buChar char="v"/>
                </a:pPr>
                <a:endParaRPr lang="fr-FR" dirty="0">
                  <a:solidFill>
                    <a:schemeClr val="tx1"/>
                  </a:solidFill>
                </a:endParaRPr>
              </a:p>
              <a:p>
                <a:pPr marL="342900" indent="-342900" algn="l">
                  <a:buFont typeface="Wingdings" panose="05000000000000000000" pitchFamily="2" charset="2"/>
                  <a:buChar char="v"/>
                </a:pPr>
                <a:r>
                  <a:rPr lang="fr-FR" dirty="0">
                    <a:solidFill>
                      <a:schemeClr val="tx1"/>
                    </a:solidFill>
                  </a:rPr>
                  <a:t>Si le générateur est strict la copule est toujours définie et elle est dit stricte</a:t>
                </a:r>
              </a:p>
              <a:p>
                <a:pPr algn="l"/>
                <a:endParaRPr lang="fr-FR" dirty="0">
                  <a:solidFill>
                    <a:schemeClr val="tx1"/>
                  </a:solidFill>
                </a:endParaRPr>
              </a:p>
              <a:p>
                <a:pPr marL="342900" indent="-342900" algn="l">
                  <a:buFont typeface="Wingdings" panose="05000000000000000000" pitchFamily="2" charset="2"/>
                  <a:buChar char="v"/>
                </a:pPr>
                <a:r>
                  <a:rPr lang="fr-FR" dirty="0">
                    <a:solidFill>
                      <a:schemeClr val="tx1"/>
                    </a:solidFill>
                  </a:rPr>
                  <a:t>En dimension n, le générateur h est de classe C</a:t>
                </a:r>
                <a:r>
                  <a:rPr lang="fr-FR" baseline="30000" dirty="0">
                    <a:solidFill>
                      <a:schemeClr val="tx1"/>
                    </a:solidFill>
                  </a:rPr>
                  <a:t>n-2 </a:t>
                </a:r>
                <a:r>
                  <a:rPr lang="fr-FR" dirty="0">
                    <a:solidFill>
                      <a:schemeClr val="tx1"/>
                    </a:solidFill>
                  </a:rPr>
                  <a:t>au moins et (-1)</a:t>
                </a:r>
                <a:r>
                  <a:rPr lang="fr-FR" baseline="30000" dirty="0">
                    <a:solidFill>
                      <a:schemeClr val="tx1"/>
                    </a:solidFill>
                  </a:rPr>
                  <a:t>p</a:t>
                </a:r>
                <a:r>
                  <a:rPr lang="fr-FR" dirty="0">
                    <a:solidFill>
                      <a:schemeClr val="tx1"/>
                    </a:solidFill>
                  </a:rPr>
                  <a:t>h</a:t>
                </a:r>
                <a:r>
                  <a:rPr lang="fr-FR" baseline="30000" dirty="0">
                    <a:solidFill>
                      <a:schemeClr val="tx1"/>
                    </a:solidFill>
                  </a:rPr>
                  <a:t>(p)</a:t>
                </a:r>
                <a:r>
                  <a:rPr lang="fr-FR" dirty="0">
                    <a:solidFill>
                      <a:schemeClr val="tx1"/>
                    </a:solidFill>
                  </a:rPr>
                  <a:t> ≤ 0</a:t>
                </a:r>
              </a:p>
              <a:p>
                <a:pPr algn="l"/>
                <a:endParaRPr lang="fr-FR" dirty="0">
                  <a:solidFill>
                    <a:schemeClr val="tx1"/>
                  </a:solidFill>
                </a:endParaRPr>
              </a:p>
              <a:p>
                <a:pPr algn="l"/>
                <a:r>
                  <a:rPr lang="fr-FR" dirty="0">
                    <a:solidFill>
                      <a:schemeClr val="tx1"/>
                    </a:solidFill>
                  </a:rPr>
                  <a:t> </a:t>
                </a:r>
              </a:p>
              <a:p>
                <a:pPr algn="l"/>
                <a:endParaRPr lang="fr-FR" b="0" i="0" dirty="0">
                  <a:solidFill>
                    <a:schemeClr val="tx1"/>
                  </a:solidFill>
                  <a:effectLst/>
                </a:endParaRPr>
              </a:p>
            </p:txBody>
          </p:sp>
        </mc:Choice>
        <mc:Fallback xmlns="">
          <p:sp>
            <p:nvSpPr>
              <p:cNvPr id="9" name="ZoneTexte 8">
                <a:extLst>
                  <a:ext uri="{FF2B5EF4-FFF2-40B4-BE49-F238E27FC236}">
                    <a16:creationId xmlns:a16="http://schemas.microsoft.com/office/drawing/2014/main" id="{A0BC07EC-39D5-6ABD-7BC6-30A7E769347A}"/>
                  </a:ext>
                </a:extLst>
              </p:cNvPr>
              <p:cNvSpPr txBox="1">
                <a:spLocks noRot="1" noChangeAspect="1" noMove="1" noResize="1" noEditPoints="1" noAdjustHandles="1" noChangeArrowheads="1" noChangeShapeType="1" noTextEdit="1"/>
              </p:cNvSpPr>
              <p:nvPr/>
            </p:nvSpPr>
            <p:spPr>
              <a:xfrm>
                <a:off x="870320" y="2080588"/>
                <a:ext cx="10155923" cy="4939814"/>
              </a:xfrm>
              <a:prstGeom prst="rect">
                <a:avLst/>
              </a:prstGeom>
              <a:blipFill>
                <a:blip r:embed="rId2"/>
                <a:stretch>
                  <a:fillRect l="-720" t="-740"/>
                </a:stretch>
              </a:blipFill>
            </p:spPr>
            <p:txBody>
              <a:bodyPr/>
              <a:lstStyle/>
              <a:p>
                <a:r>
                  <a:rPr lang="fr-FR">
                    <a:noFill/>
                  </a:rPr>
                  <a:t> </a:t>
                </a:r>
              </a:p>
            </p:txBody>
          </p:sp>
        </mc:Fallback>
      </mc:AlternateContent>
      <p:pic>
        <p:nvPicPr>
          <p:cNvPr id="7" name="Image 6" descr="Une image contenant noir, obscurité&#10;&#10;Description générée automatiquement">
            <a:extLst>
              <a:ext uri="{FF2B5EF4-FFF2-40B4-BE49-F238E27FC236}">
                <a16:creationId xmlns:a16="http://schemas.microsoft.com/office/drawing/2014/main" id="{041E43C8-67B4-9939-75E4-6BC1130E5CA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65757" y="3442314"/>
            <a:ext cx="8312888" cy="1039112"/>
          </a:xfrm>
          <a:prstGeom prst="rect">
            <a:avLst/>
          </a:prstGeom>
        </p:spPr>
      </p:pic>
    </p:spTree>
    <p:extLst>
      <p:ext uri="{BB962C8B-B14F-4D97-AF65-F5344CB8AC3E}">
        <p14:creationId xmlns:p14="http://schemas.microsoft.com/office/powerpoint/2010/main" val="9875189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48EEE31-ED2D-2209-A789-142B4754D9FE}"/>
              </a:ext>
            </a:extLst>
          </p:cNvPr>
          <p:cNvSpPr>
            <a:spLocks noGrp="1"/>
          </p:cNvSpPr>
          <p:nvPr>
            <p:ph type="title"/>
          </p:nvPr>
        </p:nvSpPr>
        <p:spPr/>
        <p:txBody>
          <a:bodyPr/>
          <a:lstStyle/>
          <a:p>
            <a:r>
              <a:rPr lang="fr-FR" sz="2400" dirty="0"/>
              <a:t>Exemple d’une copule en dimension 2</a:t>
            </a:r>
            <a:endParaRPr lang="fr-FR" dirty="0"/>
          </a:p>
        </p:txBody>
      </p:sp>
      <p:sp>
        <p:nvSpPr>
          <p:cNvPr id="3" name="Rectangle 2">
            <a:extLst>
              <a:ext uri="{FF2B5EF4-FFF2-40B4-BE49-F238E27FC236}">
                <a16:creationId xmlns:a16="http://schemas.microsoft.com/office/drawing/2014/main" id="{2F2449EB-83BD-A886-6602-535E0D509F68}"/>
              </a:ext>
            </a:extLst>
          </p:cNvPr>
          <p:cNvSpPr/>
          <p:nvPr/>
        </p:nvSpPr>
        <p:spPr>
          <a:xfrm>
            <a:off x="10466962" y="243191"/>
            <a:ext cx="1725038" cy="75875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 name="Rectangle 3">
            <a:extLst>
              <a:ext uri="{FF2B5EF4-FFF2-40B4-BE49-F238E27FC236}">
                <a16:creationId xmlns:a16="http://schemas.microsoft.com/office/drawing/2014/main" id="{8DC17986-3BBD-4201-D4D2-AA3EEF38A7FD}"/>
              </a:ext>
            </a:extLst>
          </p:cNvPr>
          <p:cNvSpPr/>
          <p:nvPr/>
        </p:nvSpPr>
        <p:spPr>
          <a:xfrm>
            <a:off x="10466962" y="439213"/>
            <a:ext cx="1725038" cy="75875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ZoneTexte 4">
            <a:extLst>
              <a:ext uri="{FF2B5EF4-FFF2-40B4-BE49-F238E27FC236}">
                <a16:creationId xmlns:a16="http://schemas.microsoft.com/office/drawing/2014/main" id="{5310AA68-AA09-2EA8-95C6-40CA6C1F2181}"/>
              </a:ext>
            </a:extLst>
          </p:cNvPr>
          <p:cNvSpPr txBox="1"/>
          <p:nvPr/>
        </p:nvSpPr>
        <p:spPr>
          <a:xfrm>
            <a:off x="980388" y="2243579"/>
            <a:ext cx="10548593" cy="184666"/>
          </a:xfrm>
          <a:prstGeom prst="rect">
            <a:avLst/>
          </a:prstGeom>
          <a:noFill/>
        </p:spPr>
        <p:txBody>
          <a:bodyPr wrap="square" lIns="0" tIns="0" rIns="0" bIns="0" rtlCol="0">
            <a:spAutoFit/>
          </a:bodyPr>
          <a:lstStyle/>
          <a:p>
            <a:pPr algn="l"/>
            <a:endParaRPr lang="fr-FR" sz="1200" b="0" i="0" dirty="0">
              <a:solidFill>
                <a:srgbClr val="374151"/>
              </a:solidFill>
              <a:effectLst/>
              <a:latin typeface="Söhne"/>
            </a:endParaRPr>
          </a:p>
        </p:txBody>
      </p:sp>
      <mc:AlternateContent xmlns:mc="http://schemas.openxmlformats.org/markup-compatibility/2006" xmlns:a14="http://schemas.microsoft.com/office/drawing/2010/main">
        <mc:Choice Requires="a14">
          <p:sp>
            <p:nvSpPr>
              <p:cNvPr id="7" name="ZoneTexte 6">
                <a:extLst>
                  <a:ext uri="{FF2B5EF4-FFF2-40B4-BE49-F238E27FC236}">
                    <a16:creationId xmlns:a16="http://schemas.microsoft.com/office/drawing/2014/main" id="{5F9A370A-FB8A-AE75-F98F-503357CA214D}"/>
                  </a:ext>
                </a:extLst>
              </p:cNvPr>
              <p:cNvSpPr txBox="1"/>
              <p:nvPr/>
            </p:nvSpPr>
            <p:spPr>
              <a:xfrm>
                <a:off x="980387" y="2335912"/>
                <a:ext cx="10155923" cy="3647152"/>
              </a:xfrm>
              <a:prstGeom prst="rect">
                <a:avLst/>
              </a:prstGeom>
              <a:noFill/>
            </p:spPr>
            <p:txBody>
              <a:bodyPr wrap="square">
                <a:spAutoFit/>
              </a:bodyPr>
              <a:lstStyle/>
              <a:p>
                <a:pPr algn="l"/>
                <a:r>
                  <a:rPr lang="fr-FR" dirty="0">
                    <a:solidFill>
                      <a:schemeClr val="tx1"/>
                    </a:solidFill>
                  </a:rPr>
                  <a:t>L</a:t>
                </a:r>
                <a:r>
                  <a:rPr lang="fr-FR" b="0" i="0" dirty="0">
                    <a:solidFill>
                      <a:schemeClr val="tx1"/>
                    </a:solidFill>
                    <a:effectLst/>
                  </a:rPr>
                  <a:t>a densité c d'une copule archimédienne C avec des générateurs ℎ est exprimée comme suit :</a:t>
                </a:r>
              </a:p>
              <a:p>
                <a:pPr algn="l"/>
                <a:endParaRPr lang="fr-FR" dirty="0">
                  <a:solidFill>
                    <a:schemeClr val="tx1"/>
                  </a:solidFill>
                </a:endParaRPr>
              </a:p>
              <a:p>
                <a:pPr algn="l"/>
                <a:endParaRPr lang="fr-FR" b="0" i="0" dirty="0">
                  <a:solidFill>
                    <a:schemeClr val="tx1"/>
                  </a:solidFill>
                  <a:effectLst/>
                </a:endParaRPr>
              </a:p>
              <a:p>
                <a:pPr algn="l"/>
                <a:endParaRPr lang="fr-FR" dirty="0">
                  <a:solidFill>
                    <a:schemeClr val="tx1"/>
                  </a:solidFill>
                </a:endParaRPr>
              </a:p>
              <a:p>
                <a:pPr algn="l"/>
                <a:endParaRPr lang="fr-FR" b="0" i="0" dirty="0">
                  <a:solidFill>
                    <a:schemeClr val="tx1"/>
                  </a:solidFill>
                  <a:effectLst/>
                </a:endParaRPr>
              </a:p>
              <a:p>
                <a:pPr algn="l"/>
                <a:endParaRPr lang="fr-FR" dirty="0">
                  <a:solidFill>
                    <a:schemeClr val="tx1"/>
                  </a:solidFill>
                </a:endParaRPr>
              </a:p>
              <a:p>
                <a:pPr algn="l"/>
                <a:r>
                  <a:rPr lang="fr-FR" dirty="0">
                    <a:solidFill>
                      <a:schemeClr val="tx1"/>
                    </a:solidFill>
                  </a:rPr>
                  <a:t>La fonction de répartition, pour tout </a:t>
                </a:r>
                <a14:m>
                  <m:oMath xmlns:m="http://schemas.openxmlformats.org/officeDocument/2006/math">
                    <m:r>
                      <m:rPr>
                        <m:sty m:val="p"/>
                      </m:rPr>
                      <a:rPr lang="fr-FR" b="0" i="0" smtClean="0">
                        <a:solidFill>
                          <a:schemeClr val="tx1"/>
                        </a:solidFill>
                        <a:latin typeface="Cambria Math" panose="02040503050406030204" pitchFamily="18" charset="0"/>
                      </a:rPr>
                      <m:t>t</m:t>
                    </m:r>
                    <m:r>
                      <a:rPr lang="fr-FR" b="0" i="1" smtClean="0">
                        <a:solidFill>
                          <a:schemeClr val="tx1"/>
                        </a:solidFill>
                        <a:latin typeface="Cambria Math" panose="02040503050406030204" pitchFamily="18" charset="0"/>
                      </a:rPr>
                      <m:t>⊂</m:t>
                    </m:r>
                    <m:d>
                      <m:dPr>
                        <m:begChr m:val="["/>
                        <m:endChr m:val="]"/>
                        <m:ctrlPr>
                          <a:rPr lang="fr-FR" b="0" i="1" smtClean="0">
                            <a:solidFill>
                              <a:schemeClr val="tx1"/>
                            </a:solidFill>
                            <a:latin typeface="Cambria Math" panose="02040503050406030204" pitchFamily="18" charset="0"/>
                          </a:rPr>
                        </m:ctrlPr>
                      </m:dPr>
                      <m:e>
                        <m:r>
                          <a:rPr lang="fr-FR" b="0" i="1" smtClean="0">
                            <a:solidFill>
                              <a:schemeClr val="tx1"/>
                            </a:solidFill>
                            <a:latin typeface="Cambria Math" panose="02040503050406030204" pitchFamily="18" charset="0"/>
                          </a:rPr>
                          <m:t>0;1</m:t>
                        </m:r>
                      </m:e>
                    </m:d>
                  </m:oMath>
                </a14:m>
                <a:r>
                  <a:rPr lang="fr-FR" b="0" i="0" dirty="0">
                    <a:solidFill>
                      <a:schemeClr val="tx1"/>
                    </a:solidFill>
                    <a:effectLst/>
                  </a:rPr>
                  <a:t>, est définie par :</a:t>
                </a:r>
              </a:p>
              <a:p>
                <a:pPr algn="l"/>
                <a:endParaRPr lang="fr-FR" b="0" i="0" dirty="0">
                  <a:solidFill>
                    <a:schemeClr val="tx1"/>
                  </a:solidFill>
                  <a:effectLst/>
                </a:endParaRPr>
              </a:p>
              <a:p>
                <a:pPr algn="l"/>
                <a:endParaRPr lang="fr-FR" dirty="0">
                  <a:solidFill>
                    <a:schemeClr val="tx1"/>
                  </a:solidFill>
                </a:endParaRPr>
              </a:p>
              <a:p>
                <a:pPr algn="l"/>
                <a:endParaRPr lang="fr-FR" b="0" i="0" dirty="0">
                  <a:solidFill>
                    <a:schemeClr val="tx1"/>
                  </a:solidFill>
                  <a:effectLst/>
                </a:endParaRPr>
              </a:p>
            </p:txBody>
          </p:sp>
        </mc:Choice>
        <mc:Fallback xmlns="">
          <p:sp>
            <p:nvSpPr>
              <p:cNvPr id="7" name="ZoneTexte 6">
                <a:extLst>
                  <a:ext uri="{FF2B5EF4-FFF2-40B4-BE49-F238E27FC236}">
                    <a16:creationId xmlns:a16="http://schemas.microsoft.com/office/drawing/2014/main" id="{5F9A370A-FB8A-AE75-F98F-503357CA214D}"/>
                  </a:ext>
                </a:extLst>
              </p:cNvPr>
              <p:cNvSpPr txBox="1">
                <a:spLocks noRot="1" noChangeAspect="1" noMove="1" noResize="1" noEditPoints="1" noAdjustHandles="1" noChangeArrowheads="1" noChangeShapeType="1" noTextEdit="1"/>
              </p:cNvSpPr>
              <p:nvPr/>
            </p:nvSpPr>
            <p:spPr>
              <a:xfrm>
                <a:off x="980387" y="2335912"/>
                <a:ext cx="10155923" cy="3647152"/>
              </a:xfrm>
              <a:prstGeom prst="rect">
                <a:avLst/>
              </a:prstGeom>
              <a:blipFill>
                <a:blip r:embed="rId2"/>
                <a:stretch>
                  <a:fillRect l="-720" t="-1003"/>
                </a:stretch>
              </a:blipFill>
            </p:spPr>
            <p:txBody>
              <a:bodyPr/>
              <a:lstStyle/>
              <a:p>
                <a:r>
                  <a:rPr lang="fr-FR">
                    <a:noFill/>
                  </a:rPr>
                  <a:t> </a:t>
                </a:r>
              </a:p>
            </p:txBody>
          </p:sp>
        </mc:Fallback>
      </mc:AlternateContent>
      <p:pic>
        <p:nvPicPr>
          <p:cNvPr id="10" name="Image 9" descr="Une image contenant noir, obscurité&#10;&#10;Description générée automatiquement">
            <a:extLst>
              <a:ext uri="{FF2B5EF4-FFF2-40B4-BE49-F238E27FC236}">
                <a16:creationId xmlns:a16="http://schemas.microsoft.com/office/drawing/2014/main" id="{AEC4C881-34D6-ABB2-C9A4-947151970DF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79168" y="3473853"/>
            <a:ext cx="5438095" cy="723810"/>
          </a:xfrm>
          <a:prstGeom prst="rect">
            <a:avLst/>
          </a:prstGeom>
        </p:spPr>
      </p:pic>
      <p:pic>
        <p:nvPicPr>
          <p:cNvPr id="12" name="Image 11" descr="Une image contenant noir, obscurité&#10;&#10;Description générée automatiquement">
            <a:extLst>
              <a:ext uri="{FF2B5EF4-FFF2-40B4-BE49-F238E27FC236}">
                <a16:creationId xmlns:a16="http://schemas.microsoft.com/office/drawing/2014/main" id="{851C3E6E-629B-4F23-22F2-E3498890D54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55374" y="5225221"/>
            <a:ext cx="2492181" cy="850176"/>
          </a:xfrm>
          <a:prstGeom prst="rect">
            <a:avLst/>
          </a:prstGeom>
        </p:spPr>
      </p:pic>
    </p:spTree>
    <p:extLst>
      <p:ext uri="{BB962C8B-B14F-4D97-AF65-F5344CB8AC3E}">
        <p14:creationId xmlns:p14="http://schemas.microsoft.com/office/powerpoint/2010/main" val="39455483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48EEE31-ED2D-2209-A789-142B4754D9FE}"/>
              </a:ext>
            </a:extLst>
          </p:cNvPr>
          <p:cNvSpPr>
            <a:spLocks noGrp="1"/>
          </p:cNvSpPr>
          <p:nvPr>
            <p:ph type="title"/>
          </p:nvPr>
        </p:nvSpPr>
        <p:spPr/>
        <p:txBody>
          <a:bodyPr/>
          <a:lstStyle/>
          <a:p>
            <a:r>
              <a:rPr lang="fr-FR" sz="2400" dirty="0"/>
              <a:t>Tau de Kendall en dimension 2</a:t>
            </a:r>
            <a:endParaRPr lang="fr-FR" dirty="0"/>
          </a:p>
        </p:txBody>
      </p:sp>
      <p:sp>
        <p:nvSpPr>
          <p:cNvPr id="3" name="Rectangle 2">
            <a:extLst>
              <a:ext uri="{FF2B5EF4-FFF2-40B4-BE49-F238E27FC236}">
                <a16:creationId xmlns:a16="http://schemas.microsoft.com/office/drawing/2014/main" id="{2F2449EB-83BD-A886-6602-535E0D509F68}"/>
              </a:ext>
            </a:extLst>
          </p:cNvPr>
          <p:cNvSpPr/>
          <p:nvPr/>
        </p:nvSpPr>
        <p:spPr>
          <a:xfrm>
            <a:off x="10466962" y="243191"/>
            <a:ext cx="1725038" cy="75875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 name="Rectangle 3">
            <a:extLst>
              <a:ext uri="{FF2B5EF4-FFF2-40B4-BE49-F238E27FC236}">
                <a16:creationId xmlns:a16="http://schemas.microsoft.com/office/drawing/2014/main" id="{8DC17986-3BBD-4201-D4D2-AA3EEF38A7FD}"/>
              </a:ext>
            </a:extLst>
          </p:cNvPr>
          <p:cNvSpPr/>
          <p:nvPr/>
        </p:nvSpPr>
        <p:spPr>
          <a:xfrm>
            <a:off x="10466962" y="439213"/>
            <a:ext cx="1725038" cy="75875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ZoneTexte 4">
            <a:extLst>
              <a:ext uri="{FF2B5EF4-FFF2-40B4-BE49-F238E27FC236}">
                <a16:creationId xmlns:a16="http://schemas.microsoft.com/office/drawing/2014/main" id="{5310AA68-AA09-2EA8-95C6-40CA6C1F2181}"/>
              </a:ext>
            </a:extLst>
          </p:cNvPr>
          <p:cNvSpPr txBox="1"/>
          <p:nvPr/>
        </p:nvSpPr>
        <p:spPr>
          <a:xfrm>
            <a:off x="980388" y="2243579"/>
            <a:ext cx="10548593" cy="184666"/>
          </a:xfrm>
          <a:prstGeom prst="rect">
            <a:avLst/>
          </a:prstGeom>
          <a:noFill/>
        </p:spPr>
        <p:txBody>
          <a:bodyPr wrap="square" lIns="0" tIns="0" rIns="0" bIns="0" rtlCol="0">
            <a:spAutoFit/>
          </a:bodyPr>
          <a:lstStyle/>
          <a:p>
            <a:pPr algn="l"/>
            <a:endParaRPr lang="fr-FR" sz="1200" b="0" i="0" dirty="0">
              <a:solidFill>
                <a:srgbClr val="374151"/>
              </a:solidFill>
              <a:effectLst/>
              <a:latin typeface="Söhne"/>
            </a:endParaRPr>
          </a:p>
        </p:txBody>
      </p:sp>
      <p:sp>
        <p:nvSpPr>
          <p:cNvPr id="7" name="ZoneTexte 6">
            <a:extLst>
              <a:ext uri="{FF2B5EF4-FFF2-40B4-BE49-F238E27FC236}">
                <a16:creationId xmlns:a16="http://schemas.microsoft.com/office/drawing/2014/main" id="{5F9A370A-FB8A-AE75-F98F-503357CA214D}"/>
              </a:ext>
            </a:extLst>
          </p:cNvPr>
          <p:cNvSpPr txBox="1"/>
          <p:nvPr/>
        </p:nvSpPr>
        <p:spPr>
          <a:xfrm>
            <a:off x="980387" y="2335912"/>
            <a:ext cx="10155923" cy="1061829"/>
          </a:xfrm>
          <a:prstGeom prst="rect">
            <a:avLst/>
          </a:prstGeom>
          <a:noFill/>
        </p:spPr>
        <p:txBody>
          <a:bodyPr wrap="square">
            <a:spAutoFit/>
          </a:bodyPr>
          <a:lstStyle/>
          <a:p>
            <a:pPr algn="l"/>
            <a:r>
              <a:rPr lang="fr-FR" b="0" i="0" dirty="0">
                <a:solidFill>
                  <a:schemeClr val="tx1"/>
                </a:solidFill>
                <a:effectLst/>
              </a:rPr>
              <a:t>Soient X et Y deux variables aléatoires d’une copule Archimédienne C générée par h. </a:t>
            </a:r>
          </a:p>
          <a:p>
            <a:pPr algn="l"/>
            <a:r>
              <a:rPr lang="fr-FR" b="0" i="0" dirty="0">
                <a:solidFill>
                  <a:schemeClr val="tx1"/>
                </a:solidFill>
                <a:effectLst/>
              </a:rPr>
              <a:t>Le tau de Kendall vaut :</a:t>
            </a:r>
          </a:p>
        </p:txBody>
      </p:sp>
      <p:pic>
        <p:nvPicPr>
          <p:cNvPr id="8" name="Image 7" descr="Une image contenant noir, obscurité&#10;&#10;Description générée automatiquement">
            <a:extLst>
              <a:ext uri="{FF2B5EF4-FFF2-40B4-BE49-F238E27FC236}">
                <a16:creationId xmlns:a16="http://schemas.microsoft.com/office/drawing/2014/main" id="{010CCEBC-AC7D-C609-D9C8-1AC273E0F93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10285" y="3753699"/>
            <a:ext cx="3571429" cy="1028571"/>
          </a:xfrm>
          <a:prstGeom prst="rect">
            <a:avLst/>
          </a:prstGeom>
        </p:spPr>
      </p:pic>
    </p:spTree>
    <p:extLst>
      <p:ext uri="{BB962C8B-B14F-4D97-AF65-F5344CB8AC3E}">
        <p14:creationId xmlns:p14="http://schemas.microsoft.com/office/powerpoint/2010/main" val="19403173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48EEE31-ED2D-2209-A789-142B4754D9FE}"/>
              </a:ext>
            </a:extLst>
          </p:cNvPr>
          <p:cNvSpPr>
            <a:spLocks noGrp="1"/>
          </p:cNvSpPr>
          <p:nvPr>
            <p:ph type="title"/>
          </p:nvPr>
        </p:nvSpPr>
        <p:spPr/>
        <p:txBody>
          <a:bodyPr/>
          <a:lstStyle/>
          <a:p>
            <a:r>
              <a:rPr lang="fr-FR" sz="2400" dirty="0"/>
              <a:t>Dépendance de queue de distributions en dimension 2</a:t>
            </a:r>
            <a:endParaRPr lang="fr-FR" dirty="0"/>
          </a:p>
        </p:txBody>
      </p:sp>
      <p:sp>
        <p:nvSpPr>
          <p:cNvPr id="3" name="Rectangle 2">
            <a:extLst>
              <a:ext uri="{FF2B5EF4-FFF2-40B4-BE49-F238E27FC236}">
                <a16:creationId xmlns:a16="http://schemas.microsoft.com/office/drawing/2014/main" id="{2F2449EB-83BD-A886-6602-535E0D509F68}"/>
              </a:ext>
            </a:extLst>
          </p:cNvPr>
          <p:cNvSpPr/>
          <p:nvPr/>
        </p:nvSpPr>
        <p:spPr>
          <a:xfrm>
            <a:off x="10466962" y="243191"/>
            <a:ext cx="1725038" cy="75875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 name="Rectangle 3">
            <a:extLst>
              <a:ext uri="{FF2B5EF4-FFF2-40B4-BE49-F238E27FC236}">
                <a16:creationId xmlns:a16="http://schemas.microsoft.com/office/drawing/2014/main" id="{8DC17986-3BBD-4201-D4D2-AA3EEF38A7FD}"/>
              </a:ext>
            </a:extLst>
          </p:cNvPr>
          <p:cNvSpPr/>
          <p:nvPr/>
        </p:nvSpPr>
        <p:spPr>
          <a:xfrm>
            <a:off x="10466962" y="439213"/>
            <a:ext cx="1725038" cy="75875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ZoneTexte 4">
            <a:extLst>
              <a:ext uri="{FF2B5EF4-FFF2-40B4-BE49-F238E27FC236}">
                <a16:creationId xmlns:a16="http://schemas.microsoft.com/office/drawing/2014/main" id="{5310AA68-AA09-2EA8-95C6-40CA6C1F2181}"/>
              </a:ext>
            </a:extLst>
          </p:cNvPr>
          <p:cNvSpPr txBox="1"/>
          <p:nvPr/>
        </p:nvSpPr>
        <p:spPr>
          <a:xfrm>
            <a:off x="980388" y="2243579"/>
            <a:ext cx="10548593" cy="184666"/>
          </a:xfrm>
          <a:prstGeom prst="rect">
            <a:avLst/>
          </a:prstGeom>
          <a:noFill/>
        </p:spPr>
        <p:txBody>
          <a:bodyPr wrap="square" lIns="0" tIns="0" rIns="0" bIns="0" rtlCol="0">
            <a:spAutoFit/>
          </a:bodyPr>
          <a:lstStyle/>
          <a:p>
            <a:pPr algn="l"/>
            <a:endParaRPr lang="fr-FR" sz="1200" b="0" i="0" dirty="0">
              <a:solidFill>
                <a:srgbClr val="374151"/>
              </a:solidFill>
              <a:effectLst/>
              <a:latin typeface="Söhne"/>
            </a:endParaRPr>
          </a:p>
        </p:txBody>
      </p:sp>
      <p:sp>
        <p:nvSpPr>
          <p:cNvPr id="7" name="ZoneTexte 6">
            <a:extLst>
              <a:ext uri="{FF2B5EF4-FFF2-40B4-BE49-F238E27FC236}">
                <a16:creationId xmlns:a16="http://schemas.microsoft.com/office/drawing/2014/main" id="{5F9A370A-FB8A-AE75-F98F-503357CA214D}"/>
              </a:ext>
            </a:extLst>
          </p:cNvPr>
          <p:cNvSpPr txBox="1"/>
          <p:nvPr/>
        </p:nvSpPr>
        <p:spPr>
          <a:xfrm>
            <a:off x="980388" y="1999028"/>
            <a:ext cx="10155923" cy="4278094"/>
          </a:xfrm>
          <a:prstGeom prst="rect">
            <a:avLst/>
          </a:prstGeom>
          <a:noFill/>
        </p:spPr>
        <p:txBody>
          <a:bodyPr wrap="square">
            <a:spAutoFit/>
          </a:bodyPr>
          <a:lstStyle/>
          <a:p>
            <a:pPr algn="l"/>
            <a:r>
              <a:rPr lang="fr-FR" b="0" i="0" dirty="0">
                <a:solidFill>
                  <a:schemeClr val="tx1"/>
                </a:solidFill>
                <a:effectLst/>
              </a:rPr>
              <a:t>Soit </a:t>
            </a:r>
            <a:r>
              <a:rPr lang="fr-FR" b="0" i="1" dirty="0">
                <a:solidFill>
                  <a:schemeClr val="tx1"/>
                </a:solidFill>
                <a:effectLst/>
              </a:rPr>
              <a:t>C</a:t>
            </a:r>
            <a:r>
              <a:rPr lang="fr-FR" b="0" i="0" dirty="0">
                <a:solidFill>
                  <a:schemeClr val="tx1"/>
                </a:solidFill>
                <a:effectLst/>
              </a:rPr>
              <a:t> une copule archimédienne bivariée stricte de générateur </a:t>
            </a:r>
            <a:r>
              <a:rPr lang="fr-FR" b="0" i="1" dirty="0">
                <a:solidFill>
                  <a:schemeClr val="tx1"/>
                </a:solidFill>
                <a:effectLst/>
              </a:rPr>
              <a:t>h.</a:t>
            </a:r>
            <a:endParaRPr lang="fr-FR" b="0" i="0" dirty="0">
              <a:solidFill>
                <a:schemeClr val="tx1"/>
              </a:solidFill>
              <a:effectLst/>
            </a:endParaRPr>
          </a:p>
          <a:p>
            <a:pPr algn="l"/>
            <a:r>
              <a:rPr lang="fr-FR" b="0" i="0" dirty="0">
                <a:solidFill>
                  <a:schemeClr val="tx1"/>
                </a:solidFill>
                <a:effectLst/>
              </a:rPr>
              <a:t>Le coefficient de dépendance de queue au niveau inférieur de la distribution de la copule s'écrit :​</a:t>
            </a:r>
          </a:p>
          <a:p>
            <a:pPr algn="l"/>
            <a:endParaRPr lang="fr-FR" dirty="0">
              <a:solidFill>
                <a:schemeClr val="tx1"/>
              </a:solidFill>
            </a:endParaRPr>
          </a:p>
          <a:p>
            <a:pPr algn="l"/>
            <a:endParaRPr lang="fr-FR" dirty="0">
              <a:solidFill>
                <a:schemeClr val="tx1"/>
              </a:solidFill>
            </a:endParaRPr>
          </a:p>
          <a:p>
            <a:pPr algn="l"/>
            <a:endParaRPr lang="fr-FR" b="0" i="0" dirty="0">
              <a:solidFill>
                <a:schemeClr val="tx1"/>
              </a:solidFill>
              <a:effectLst/>
            </a:endParaRPr>
          </a:p>
          <a:p>
            <a:pPr marL="342900" indent="-342900" algn="l">
              <a:buFont typeface="Wingdings" panose="05000000000000000000" pitchFamily="2" charset="2"/>
              <a:buChar char="v"/>
            </a:pPr>
            <a:r>
              <a:rPr lang="fr-FR" b="0" i="0" dirty="0">
                <a:solidFill>
                  <a:schemeClr val="tx1"/>
                </a:solidFill>
                <a:effectLst/>
              </a:rPr>
              <a:t>Si ℎ</a:t>
            </a:r>
            <a:r>
              <a:rPr lang="fr-FR" b="0" i="0" baseline="30000" dirty="0">
                <a:solidFill>
                  <a:schemeClr val="tx1"/>
                </a:solidFill>
                <a:effectLst/>
              </a:rPr>
              <a:t>−1</a:t>
            </a:r>
            <a:r>
              <a:rPr lang="fr-FR" b="0" i="0" dirty="0">
                <a:solidFill>
                  <a:schemeClr val="tx1"/>
                </a:solidFill>
                <a:effectLst/>
              </a:rPr>
              <a:t>′(0) est fini, alors </a:t>
            </a:r>
            <a:r>
              <a:rPr lang="fr-FR" b="0" i="1" dirty="0">
                <a:solidFill>
                  <a:schemeClr val="tx1"/>
                </a:solidFill>
                <a:effectLst/>
              </a:rPr>
              <a:t>C</a:t>
            </a:r>
            <a:r>
              <a:rPr lang="fr-FR" b="0" i="0" dirty="0">
                <a:solidFill>
                  <a:schemeClr val="tx1"/>
                </a:solidFill>
                <a:effectLst/>
              </a:rPr>
              <a:t> n'admet pas de dépendance de queue supérieure.</a:t>
            </a:r>
          </a:p>
          <a:p>
            <a:pPr marL="342900" indent="-342900" algn="l">
              <a:buFont typeface="Wingdings" panose="05000000000000000000" pitchFamily="2" charset="2"/>
              <a:buChar char="v"/>
            </a:pPr>
            <a:endParaRPr lang="fr-FR" b="0" i="0" dirty="0">
              <a:solidFill>
                <a:schemeClr val="tx1"/>
              </a:solidFill>
              <a:effectLst/>
            </a:endParaRPr>
          </a:p>
          <a:p>
            <a:pPr marL="342900" indent="-342900" algn="l">
              <a:buFont typeface="Wingdings" panose="05000000000000000000" pitchFamily="2" charset="2"/>
              <a:buChar char="v"/>
            </a:pPr>
            <a:r>
              <a:rPr lang="fr-FR" b="0" i="0" dirty="0">
                <a:solidFill>
                  <a:schemeClr val="tx1"/>
                </a:solidFill>
                <a:effectLst/>
              </a:rPr>
              <a:t>Si </a:t>
            </a:r>
            <a:r>
              <a:rPr lang="fr-FR" b="0" i="1" dirty="0">
                <a:solidFill>
                  <a:schemeClr val="tx1"/>
                </a:solidFill>
                <a:effectLst/>
              </a:rPr>
              <a:t>C</a:t>
            </a:r>
            <a:r>
              <a:rPr lang="fr-FR" b="0" i="0" dirty="0">
                <a:solidFill>
                  <a:schemeClr val="tx1"/>
                </a:solidFill>
                <a:effectLst/>
              </a:rPr>
              <a:t> possède une dépendance de queue supérieure, alors : </a:t>
            </a:r>
          </a:p>
          <a:p>
            <a:pPr lvl="1" indent="0">
              <a:spcBef>
                <a:spcPts val="1200"/>
              </a:spcBef>
              <a:spcAft>
                <a:spcPts val="1200"/>
              </a:spcAft>
            </a:pPr>
            <a:r>
              <a:rPr lang="fr-FR" dirty="0">
                <a:solidFill>
                  <a:schemeClr val="tx1"/>
                </a:solidFill>
              </a:rPr>
              <a:t>							</a:t>
            </a:r>
            <a:r>
              <a:rPr lang="fr-FR" b="0" i="0" dirty="0">
                <a:solidFill>
                  <a:schemeClr val="tx1"/>
                </a:solidFill>
                <a:effectLst/>
              </a:rPr>
              <a:t>ℎ</a:t>
            </a:r>
            <a:r>
              <a:rPr lang="fr-FR" b="0" i="0" baseline="30000" dirty="0">
                <a:solidFill>
                  <a:schemeClr val="tx1"/>
                </a:solidFill>
                <a:effectLst/>
              </a:rPr>
              <a:t>−1</a:t>
            </a:r>
            <a:r>
              <a:rPr lang="fr-FR" b="0" i="0" dirty="0">
                <a:solidFill>
                  <a:schemeClr val="tx1"/>
                </a:solidFill>
                <a:effectLst/>
              </a:rPr>
              <a:t>′(0)=−∞ </a:t>
            </a:r>
          </a:p>
          <a:p>
            <a:pPr lvl="1" indent="0"/>
            <a:r>
              <a:rPr lang="fr-FR" b="0" i="0" dirty="0">
                <a:solidFill>
                  <a:schemeClr val="tx1"/>
                </a:solidFill>
                <a:effectLst/>
              </a:rPr>
              <a:t>et le coefficient de dépendance de queue au niveau supérieur de la distribution est donné par :</a:t>
            </a:r>
          </a:p>
        </p:txBody>
      </p:sp>
      <p:pic>
        <p:nvPicPr>
          <p:cNvPr id="8" name="Image 7" descr="Une image contenant noir, obscurité&#10;&#10;Description générée automatiquement">
            <a:extLst>
              <a:ext uri="{FF2B5EF4-FFF2-40B4-BE49-F238E27FC236}">
                <a16:creationId xmlns:a16="http://schemas.microsoft.com/office/drawing/2014/main" id="{11E9ED38-166E-6E40-F4AC-7D4200D14C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17683" y="2943362"/>
            <a:ext cx="2183118" cy="690778"/>
          </a:xfrm>
          <a:prstGeom prst="rect">
            <a:avLst/>
          </a:prstGeom>
        </p:spPr>
      </p:pic>
      <p:pic>
        <p:nvPicPr>
          <p:cNvPr id="9" name="Image 8" descr="Une image contenant noir, obscurité&#10;&#10;Description générée automatiquement">
            <a:extLst>
              <a:ext uri="{FF2B5EF4-FFF2-40B4-BE49-F238E27FC236}">
                <a16:creationId xmlns:a16="http://schemas.microsoft.com/office/drawing/2014/main" id="{9F9E1C20-C995-4466-21A9-76C2DDD70B4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17682" y="6066519"/>
            <a:ext cx="2552085" cy="690778"/>
          </a:xfrm>
          <a:prstGeom prst="rect">
            <a:avLst/>
          </a:prstGeom>
        </p:spPr>
      </p:pic>
    </p:spTree>
    <p:extLst>
      <p:ext uri="{BB962C8B-B14F-4D97-AF65-F5344CB8AC3E}">
        <p14:creationId xmlns:p14="http://schemas.microsoft.com/office/powerpoint/2010/main" val="12225022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48EEE31-ED2D-2209-A789-142B4754D9FE}"/>
              </a:ext>
            </a:extLst>
          </p:cNvPr>
          <p:cNvSpPr>
            <a:spLocks noGrp="1"/>
          </p:cNvSpPr>
          <p:nvPr>
            <p:ph type="title"/>
          </p:nvPr>
        </p:nvSpPr>
        <p:spPr/>
        <p:txBody>
          <a:bodyPr/>
          <a:lstStyle/>
          <a:p>
            <a:r>
              <a:rPr lang="fr-FR" sz="2400" dirty="0"/>
              <a:t>Copules archimédiennes classiques</a:t>
            </a:r>
            <a:endParaRPr lang="fr-FR" dirty="0"/>
          </a:p>
        </p:txBody>
      </p:sp>
      <p:sp>
        <p:nvSpPr>
          <p:cNvPr id="3" name="Rectangle 2">
            <a:extLst>
              <a:ext uri="{FF2B5EF4-FFF2-40B4-BE49-F238E27FC236}">
                <a16:creationId xmlns:a16="http://schemas.microsoft.com/office/drawing/2014/main" id="{2F2449EB-83BD-A886-6602-535E0D509F68}"/>
              </a:ext>
            </a:extLst>
          </p:cNvPr>
          <p:cNvSpPr/>
          <p:nvPr/>
        </p:nvSpPr>
        <p:spPr>
          <a:xfrm>
            <a:off x="10466962" y="243191"/>
            <a:ext cx="1725038" cy="75875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 name="Rectangle 3">
            <a:extLst>
              <a:ext uri="{FF2B5EF4-FFF2-40B4-BE49-F238E27FC236}">
                <a16:creationId xmlns:a16="http://schemas.microsoft.com/office/drawing/2014/main" id="{8DC17986-3BBD-4201-D4D2-AA3EEF38A7FD}"/>
              </a:ext>
            </a:extLst>
          </p:cNvPr>
          <p:cNvSpPr/>
          <p:nvPr/>
        </p:nvSpPr>
        <p:spPr>
          <a:xfrm>
            <a:off x="10466962" y="439213"/>
            <a:ext cx="1725038" cy="75875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ZoneTexte 4">
            <a:extLst>
              <a:ext uri="{FF2B5EF4-FFF2-40B4-BE49-F238E27FC236}">
                <a16:creationId xmlns:a16="http://schemas.microsoft.com/office/drawing/2014/main" id="{5310AA68-AA09-2EA8-95C6-40CA6C1F2181}"/>
              </a:ext>
            </a:extLst>
          </p:cNvPr>
          <p:cNvSpPr txBox="1"/>
          <p:nvPr/>
        </p:nvSpPr>
        <p:spPr>
          <a:xfrm>
            <a:off x="980388" y="2243579"/>
            <a:ext cx="10548593" cy="184666"/>
          </a:xfrm>
          <a:prstGeom prst="rect">
            <a:avLst/>
          </a:prstGeom>
          <a:noFill/>
        </p:spPr>
        <p:txBody>
          <a:bodyPr wrap="square" lIns="0" tIns="0" rIns="0" bIns="0" rtlCol="0">
            <a:spAutoFit/>
          </a:bodyPr>
          <a:lstStyle/>
          <a:p>
            <a:pPr algn="l"/>
            <a:endParaRPr lang="fr-FR" sz="1200" b="0" i="0" dirty="0">
              <a:solidFill>
                <a:srgbClr val="374151"/>
              </a:solidFill>
              <a:effectLst/>
              <a:latin typeface="Söhne"/>
            </a:endParaRPr>
          </a:p>
        </p:txBody>
      </p:sp>
      <p:pic>
        <p:nvPicPr>
          <p:cNvPr id="10" name="Image 9" descr="Une image contenant noir, obscurité&#10;&#10;Description générée automatiquement">
            <a:extLst>
              <a:ext uri="{FF2B5EF4-FFF2-40B4-BE49-F238E27FC236}">
                <a16:creationId xmlns:a16="http://schemas.microsoft.com/office/drawing/2014/main" id="{B5814D19-4EAC-EC38-EFA7-37E80E76AB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8881" y="3086951"/>
            <a:ext cx="10954238" cy="2121245"/>
          </a:xfrm>
          <a:prstGeom prst="rect">
            <a:avLst/>
          </a:prstGeom>
        </p:spPr>
      </p:pic>
    </p:spTree>
    <p:extLst>
      <p:ext uri="{BB962C8B-B14F-4D97-AF65-F5344CB8AC3E}">
        <p14:creationId xmlns:p14="http://schemas.microsoft.com/office/powerpoint/2010/main" val="8996309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Thème_seabird">
  <a:themeElements>
    <a:clrScheme name="Seabird">
      <a:dk1>
        <a:sysClr val="windowText" lastClr="000000"/>
      </a:dk1>
      <a:lt1>
        <a:sysClr val="window" lastClr="FFFFFF"/>
      </a:lt1>
      <a:dk2>
        <a:srgbClr val="44546A"/>
      </a:dk2>
      <a:lt2>
        <a:srgbClr val="E7E6E6"/>
      </a:lt2>
      <a:accent1>
        <a:srgbClr val="E61434"/>
      </a:accent1>
      <a:accent2>
        <a:srgbClr val="0D2A59"/>
      </a:accent2>
      <a:accent3>
        <a:srgbClr val="C6A992"/>
      </a:accent3>
      <a:accent4>
        <a:srgbClr val="F2F2F2"/>
      </a:accent4>
      <a:accent5>
        <a:srgbClr val="F6E9E2"/>
      </a:accent5>
      <a:accent6>
        <a:srgbClr val="808080"/>
      </a:accent6>
      <a:hlink>
        <a:srgbClr val="E61434"/>
      </a:hlink>
      <a:folHlink>
        <a:srgbClr val="E61434"/>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cap="rnd">
          <a:solidFill>
            <a:schemeClr val="tx1"/>
          </a:solidFill>
          <a:roun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algn="l">
          <a:defRPr sz="1600" dirty="0" err="1" smtClean="0"/>
        </a:defPPr>
      </a:lstStyle>
    </a:txDef>
  </a:objectDefaults>
  <a:extraClrSchemeLst/>
  <a:extLst>
    <a:ext uri="{05A4C25C-085E-4340-85A3-A5531E510DB2}">
      <thm15:themeFamily xmlns:thm15="http://schemas.microsoft.com/office/thememl/2012/main" name="Thème_seabird" id="{2D1E95AD-44C8-4FF6-BB58-B44A69B6E3A9}" vid="{6412EB93-7933-4589-86B7-50BC0F0909ED}"/>
    </a:ext>
  </a:extLst>
</a:theme>
</file>

<file path=ppt/theme/theme2.xml><?xml version="1.0" encoding="utf-8"?>
<a:theme xmlns:a="http://schemas.openxmlformats.org/drawingml/2006/main" name="Thème Office">
  <a:themeElements>
    <a:clrScheme name="Seabird">
      <a:dk1>
        <a:sysClr val="windowText" lastClr="000000"/>
      </a:dk1>
      <a:lt1>
        <a:sysClr val="window" lastClr="FFFFFF"/>
      </a:lt1>
      <a:dk2>
        <a:srgbClr val="44546A"/>
      </a:dk2>
      <a:lt2>
        <a:srgbClr val="E7E6E6"/>
      </a:lt2>
      <a:accent1>
        <a:srgbClr val="E61434"/>
      </a:accent1>
      <a:accent2>
        <a:srgbClr val="0D2A59"/>
      </a:accent2>
      <a:accent3>
        <a:srgbClr val="C6A992"/>
      </a:accent3>
      <a:accent4>
        <a:srgbClr val="F2F2F2"/>
      </a:accent4>
      <a:accent5>
        <a:srgbClr val="F6E9E2"/>
      </a:accent5>
      <a:accent6>
        <a:srgbClr val="808080"/>
      </a:accent6>
      <a:hlink>
        <a:srgbClr val="E61434"/>
      </a:hlink>
      <a:folHlink>
        <a:srgbClr val="E61434"/>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cap="rnd">
          <a:solidFill>
            <a:schemeClr val="tx1"/>
          </a:solidFill>
          <a:roun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algn="l">
          <a:defRPr sz="1600" dirty="0" err="1" smtClean="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Thème_seabird">
  <a:themeElements>
    <a:clrScheme name="Seabird">
      <a:dk1>
        <a:sysClr val="windowText" lastClr="000000"/>
      </a:dk1>
      <a:lt1>
        <a:sysClr val="window" lastClr="FFFFFF"/>
      </a:lt1>
      <a:dk2>
        <a:srgbClr val="44546A"/>
      </a:dk2>
      <a:lt2>
        <a:srgbClr val="E7E6E6"/>
      </a:lt2>
      <a:accent1>
        <a:srgbClr val="E61434"/>
      </a:accent1>
      <a:accent2>
        <a:srgbClr val="0D2A59"/>
      </a:accent2>
      <a:accent3>
        <a:srgbClr val="C6A992"/>
      </a:accent3>
      <a:accent4>
        <a:srgbClr val="F2F2F2"/>
      </a:accent4>
      <a:accent5>
        <a:srgbClr val="F6E9E2"/>
      </a:accent5>
      <a:accent6>
        <a:srgbClr val="808080"/>
      </a:accent6>
      <a:hlink>
        <a:srgbClr val="E61434"/>
      </a:hlink>
      <a:folHlink>
        <a:srgbClr val="E61434"/>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cap="rnd">
          <a:solidFill>
            <a:schemeClr val="tx1"/>
          </a:solidFill>
          <a:roun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algn="l">
          <a:defRPr sz="1600" dirty="0" err="1" smtClean="0"/>
        </a:defPPr>
      </a:lstStyle>
    </a:txDef>
  </a:objectDefaults>
  <a:extraClrSchemeLst/>
  <a:extLst>
    <a:ext uri="{05A4C25C-085E-4340-85A3-A5531E510DB2}">
      <thm15:themeFamily xmlns:thm15="http://schemas.microsoft.com/office/thememl/2012/main" name="Thème_seabird" id="{2D1E95AD-44C8-4FF6-BB58-B44A69B6E3A9}" vid="{6412EB93-7933-4589-86B7-50BC0F0909ED}"/>
    </a:ext>
  </a:extLst>
</a:theme>
</file>

<file path=ppt/theme/theme4.xml><?xml version="1.0" encoding="utf-8"?>
<a:theme xmlns:a="http://schemas.openxmlformats.org/drawingml/2006/main" name="1_Thème Office">
  <a:themeElements>
    <a:clrScheme name="Seabird">
      <a:dk1>
        <a:sysClr val="windowText" lastClr="000000"/>
      </a:dk1>
      <a:lt1>
        <a:sysClr val="window" lastClr="FFFFFF"/>
      </a:lt1>
      <a:dk2>
        <a:srgbClr val="44546A"/>
      </a:dk2>
      <a:lt2>
        <a:srgbClr val="E7E6E6"/>
      </a:lt2>
      <a:accent1>
        <a:srgbClr val="E61434"/>
      </a:accent1>
      <a:accent2>
        <a:srgbClr val="0D2A59"/>
      </a:accent2>
      <a:accent3>
        <a:srgbClr val="C6A992"/>
      </a:accent3>
      <a:accent4>
        <a:srgbClr val="F2F2F2"/>
      </a:accent4>
      <a:accent5>
        <a:srgbClr val="F6E9E2"/>
      </a:accent5>
      <a:accent6>
        <a:srgbClr val="808080"/>
      </a:accent6>
      <a:hlink>
        <a:srgbClr val="E61434"/>
      </a:hlink>
      <a:folHlink>
        <a:srgbClr val="E61434"/>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cap="rnd">
          <a:solidFill>
            <a:schemeClr val="tx1"/>
          </a:solidFill>
          <a:roun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algn="l">
          <a:defRPr sz="1600" dirty="0" err="1" smtClean="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2_Thème_seabird">
  <a:themeElements>
    <a:clrScheme name="Seabird">
      <a:dk1>
        <a:sysClr val="windowText" lastClr="000000"/>
      </a:dk1>
      <a:lt1>
        <a:sysClr val="window" lastClr="FFFFFF"/>
      </a:lt1>
      <a:dk2>
        <a:srgbClr val="44546A"/>
      </a:dk2>
      <a:lt2>
        <a:srgbClr val="E7E6E6"/>
      </a:lt2>
      <a:accent1>
        <a:srgbClr val="E61434"/>
      </a:accent1>
      <a:accent2>
        <a:srgbClr val="0D2A59"/>
      </a:accent2>
      <a:accent3>
        <a:srgbClr val="C6A992"/>
      </a:accent3>
      <a:accent4>
        <a:srgbClr val="F2F2F2"/>
      </a:accent4>
      <a:accent5>
        <a:srgbClr val="F6E9E2"/>
      </a:accent5>
      <a:accent6>
        <a:srgbClr val="808080"/>
      </a:accent6>
      <a:hlink>
        <a:srgbClr val="E61434"/>
      </a:hlink>
      <a:folHlink>
        <a:srgbClr val="E61434"/>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cap="rnd">
          <a:solidFill>
            <a:schemeClr val="tx1"/>
          </a:solidFill>
          <a:roun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algn="l">
          <a:defRPr sz="1600" dirty="0" err="1" smtClean="0"/>
        </a:defPPr>
      </a:lstStyle>
    </a:txDef>
  </a:objectDefaults>
  <a:extraClrSchemeLst/>
  <a:extLst>
    <a:ext uri="{05A4C25C-085E-4340-85A3-A5531E510DB2}">
      <thm15:themeFamily xmlns:thm15="http://schemas.microsoft.com/office/thememl/2012/main" name="Thème_seabird" id="{2D1E95AD-44C8-4FF6-BB58-B44A69B6E3A9}" vid="{6412EB93-7933-4589-86B7-50BC0F0909ED}"/>
    </a:ext>
  </a:extLst>
</a:theme>
</file>

<file path=ppt/theme/theme6.xml><?xml version="1.0" encoding="utf-8"?>
<a:theme xmlns:a="http://schemas.openxmlformats.org/drawingml/2006/main" name="2_Thème Office">
  <a:themeElements>
    <a:clrScheme name="Seabird">
      <a:dk1>
        <a:sysClr val="windowText" lastClr="000000"/>
      </a:dk1>
      <a:lt1>
        <a:sysClr val="window" lastClr="FFFFFF"/>
      </a:lt1>
      <a:dk2>
        <a:srgbClr val="44546A"/>
      </a:dk2>
      <a:lt2>
        <a:srgbClr val="E7E6E6"/>
      </a:lt2>
      <a:accent1>
        <a:srgbClr val="E61434"/>
      </a:accent1>
      <a:accent2>
        <a:srgbClr val="0D2A59"/>
      </a:accent2>
      <a:accent3>
        <a:srgbClr val="C6A992"/>
      </a:accent3>
      <a:accent4>
        <a:srgbClr val="F2F2F2"/>
      </a:accent4>
      <a:accent5>
        <a:srgbClr val="F6E9E2"/>
      </a:accent5>
      <a:accent6>
        <a:srgbClr val="808080"/>
      </a:accent6>
      <a:hlink>
        <a:srgbClr val="E61434"/>
      </a:hlink>
      <a:folHlink>
        <a:srgbClr val="E61434"/>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cap="rnd">
          <a:solidFill>
            <a:schemeClr val="tx1"/>
          </a:solidFill>
          <a:roun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algn="l">
          <a:defRPr sz="1600" dirty="0" err="1" smtClean="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3_Thème_seabird">
  <a:themeElements>
    <a:clrScheme name="Seabird">
      <a:dk1>
        <a:sysClr val="windowText" lastClr="000000"/>
      </a:dk1>
      <a:lt1>
        <a:sysClr val="window" lastClr="FFFFFF"/>
      </a:lt1>
      <a:dk2>
        <a:srgbClr val="44546A"/>
      </a:dk2>
      <a:lt2>
        <a:srgbClr val="E7E6E6"/>
      </a:lt2>
      <a:accent1>
        <a:srgbClr val="E61434"/>
      </a:accent1>
      <a:accent2>
        <a:srgbClr val="0D2A59"/>
      </a:accent2>
      <a:accent3>
        <a:srgbClr val="C6A992"/>
      </a:accent3>
      <a:accent4>
        <a:srgbClr val="F2F2F2"/>
      </a:accent4>
      <a:accent5>
        <a:srgbClr val="F6E9E2"/>
      </a:accent5>
      <a:accent6>
        <a:srgbClr val="808080"/>
      </a:accent6>
      <a:hlink>
        <a:srgbClr val="E61434"/>
      </a:hlink>
      <a:folHlink>
        <a:srgbClr val="E61434"/>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cap="rnd">
          <a:solidFill>
            <a:schemeClr val="tx1"/>
          </a:solidFill>
          <a:roun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algn="l">
          <a:defRPr sz="1600" dirty="0" err="1" smtClean="0"/>
        </a:defPPr>
      </a:lstStyle>
    </a:txDef>
  </a:objectDefaults>
  <a:extraClrSchemeLst/>
  <a:extLst>
    <a:ext uri="{05A4C25C-085E-4340-85A3-A5531E510DB2}">
      <thm15:themeFamily xmlns:thm15="http://schemas.microsoft.com/office/thememl/2012/main" name="Thème_seabird" id="{2D1E95AD-44C8-4FF6-BB58-B44A69B6E3A9}" vid="{6412EB93-7933-4589-86B7-50BC0F0909ED}"/>
    </a:ext>
  </a:extLst>
</a:theme>
</file>

<file path=ppt/theme/theme8.xml><?xml version="1.0" encoding="utf-8"?>
<a:theme xmlns:a="http://schemas.openxmlformats.org/drawingml/2006/main" name="3_Thème Office">
  <a:themeElements>
    <a:clrScheme name="Seabird">
      <a:dk1>
        <a:sysClr val="windowText" lastClr="000000"/>
      </a:dk1>
      <a:lt1>
        <a:sysClr val="window" lastClr="FFFFFF"/>
      </a:lt1>
      <a:dk2>
        <a:srgbClr val="44546A"/>
      </a:dk2>
      <a:lt2>
        <a:srgbClr val="E7E6E6"/>
      </a:lt2>
      <a:accent1>
        <a:srgbClr val="E61434"/>
      </a:accent1>
      <a:accent2>
        <a:srgbClr val="0D2A59"/>
      </a:accent2>
      <a:accent3>
        <a:srgbClr val="C6A992"/>
      </a:accent3>
      <a:accent4>
        <a:srgbClr val="F2F2F2"/>
      </a:accent4>
      <a:accent5>
        <a:srgbClr val="F6E9E2"/>
      </a:accent5>
      <a:accent6>
        <a:srgbClr val="808080"/>
      </a:accent6>
      <a:hlink>
        <a:srgbClr val="E61434"/>
      </a:hlink>
      <a:folHlink>
        <a:srgbClr val="E61434"/>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cap="rnd">
          <a:solidFill>
            <a:schemeClr val="tx1"/>
          </a:solidFill>
          <a:roun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algn="l">
          <a:defRPr sz="1600" dirty="0" err="1" smtClean="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Thème_seabird</Template>
  <TotalTime>2818</TotalTime>
  <Words>1632</Words>
  <Application>Microsoft Office PowerPoint</Application>
  <PresentationFormat>Grand écran</PresentationFormat>
  <Paragraphs>240</Paragraphs>
  <Slides>30</Slides>
  <Notes>0</Notes>
  <HiddenSlides>0</HiddenSlides>
  <MMClips>0</MMClips>
  <ScaleCrop>false</ScaleCrop>
  <HeadingPairs>
    <vt:vector size="6" baseType="variant">
      <vt:variant>
        <vt:lpstr>Polices utilisées</vt:lpstr>
      </vt:variant>
      <vt:variant>
        <vt:i4>6</vt:i4>
      </vt:variant>
      <vt:variant>
        <vt:lpstr>Thème</vt:lpstr>
      </vt:variant>
      <vt:variant>
        <vt:i4>8</vt:i4>
      </vt:variant>
      <vt:variant>
        <vt:lpstr>Titres des diapositives</vt:lpstr>
      </vt:variant>
      <vt:variant>
        <vt:i4>30</vt:i4>
      </vt:variant>
    </vt:vector>
  </HeadingPairs>
  <TitlesOfParts>
    <vt:vector size="44" baseType="lpstr">
      <vt:lpstr>Arial</vt:lpstr>
      <vt:lpstr>Calibri</vt:lpstr>
      <vt:lpstr>Cambria Math</vt:lpstr>
      <vt:lpstr>Lucida Console</vt:lpstr>
      <vt:lpstr>Söhne</vt:lpstr>
      <vt:lpstr>Wingdings</vt:lpstr>
      <vt:lpstr>Thème_seabird</vt:lpstr>
      <vt:lpstr>Thème Office</vt:lpstr>
      <vt:lpstr>1_Thème_seabird</vt:lpstr>
      <vt:lpstr>1_Thème Office</vt:lpstr>
      <vt:lpstr>2_Thème_seabird</vt:lpstr>
      <vt:lpstr>2_Thème Office</vt:lpstr>
      <vt:lpstr>3_Thème_seabird</vt:lpstr>
      <vt:lpstr>3_Thème Office</vt:lpstr>
      <vt:lpstr>Copules ARCHIMEDIENNES</vt:lpstr>
      <vt:lpstr>Présentation PowerPoint</vt:lpstr>
      <vt:lpstr>Introduction</vt:lpstr>
      <vt:lpstr>Définitions</vt:lpstr>
      <vt:lpstr>Définitions</vt:lpstr>
      <vt:lpstr>Exemple d’une copule en dimension 2</vt:lpstr>
      <vt:lpstr>Tau de Kendall en dimension 2</vt:lpstr>
      <vt:lpstr>Dépendance de queue de distributions en dimension 2</vt:lpstr>
      <vt:lpstr>Copules archimédiennes classiques</vt:lpstr>
      <vt:lpstr>Copules archimédiennes classiques</vt:lpstr>
      <vt:lpstr>Présentation PowerPoint</vt:lpstr>
      <vt:lpstr>Méthode de simulation</vt:lpstr>
      <vt:lpstr>Algorithme de simulation : Cas général</vt:lpstr>
      <vt:lpstr>Estimateur empirique de copule</vt:lpstr>
      <vt:lpstr>Estimateur de maximum de vraissemblance</vt:lpstr>
      <vt:lpstr>Estimateur de maximum de vraissemblance</vt:lpstr>
      <vt:lpstr>Distance du χ^2 avec la copule empirique</vt:lpstr>
      <vt:lpstr>Présentation PowerPoint</vt:lpstr>
      <vt:lpstr>Exemples : Copule Frank</vt:lpstr>
      <vt:lpstr>Exemples : Copule Clayton</vt:lpstr>
      <vt:lpstr>Exemples : Copule Gumbel</vt:lpstr>
      <vt:lpstr>Cas pratique : VaR et copules ?</vt:lpstr>
      <vt:lpstr>Cas pratique : Estimation de la VaR d’un portefeuille</vt:lpstr>
      <vt:lpstr>Cas pratique : Estimation de la VaR d’un portefeuille</vt:lpstr>
      <vt:lpstr>Cas pratique  : lois marginales des log-rendements des actifs</vt:lpstr>
      <vt:lpstr>Cas pratique : estimation des paramètres des copules</vt:lpstr>
      <vt:lpstr>Cas pratique : calcul de la VaR</vt:lpstr>
      <vt:lpstr>Cas pratique : sélection de la copule</vt:lpstr>
      <vt:lpstr>Présentation PowerPoint</vt:lpstr>
      <vt:lpstr>Bibliographie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Couples ARCHIMEDIENNES</dc:title>
  <dc:creator>Clément LAGARDE</dc:creator>
  <cp:lastModifiedBy>Gabriel LAHERRERE</cp:lastModifiedBy>
  <cp:revision>14</cp:revision>
  <dcterms:created xsi:type="dcterms:W3CDTF">2023-11-28T11:03:49Z</dcterms:created>
  <dcterms:modified xsi:type="dcterms:W3CDTF">2023-12-15T15:42:01Z</dcterms:modified>
</cp:coreProperties>
</file>