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4"/>
  </p:sldMasterIdLst>
  <p:notesMasterIdLst>
    <p:notesMasterId r:id="rId24"/>
  </p:notesMasterIdLst>
  <p:handoutMasterIdLst>
    <p:handoutMasterId r:id="rId25"/>
  </p:handoutMasterIdLst>
  <p:sldIdLst>
    <p:sldId id="341" r:id="rId5"/>
    <p:sldId id="360" r:id="rId6"/>
    <p:sldId id="384" r:id="rId7"/>
    <p:sldId id="363" r:id="rId8"/>
    <p:sldId id="362" r:id="rId9"/>
    <p:sldId id="368" r:id="rId10"/>
    <p:sldId id="364" r:id="rId11"/>
    <p:sldId id="383" r:id="rId12"/>
    <p:sldId id="376" r:id="rId13"/>
    <p:sldId id="372" r:id="rId14"/>
    <p:sldId id="375" r:id="rId15"/>
    <p:sldId id="386" r:id="rId16"/>
    <p:sldId id="379" r:id="rId17"/>
    <p:sldId id="382" r:id="rId18"/>
    <p:sldId id="370" r:id="rId19"/>
    <p:sldId id="369" r:id="rId20"/>
    <p:sldId id="380" r:id="rId21"/>
    <p:sldId id="381" r:id="rId22"/>
    <p:sldId id="3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43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2926"/>
    <a:srgbClr val="F2F2F2"/>
    <a:srgbClr val="ACAC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Style à thème 2 - Accentuation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Style à thème 2 - Accentuation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Style à thème 2 - Accentuation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Style à thème 2 - Accentuation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7AC3CCA-C797-4891-BE02-D94E43425B78}" styleName="Style moyen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6" autoAdjust="0"/>
    <p:restoredTop sz="94660"/>
  </p:normalViewPr>
  <p:slideViewPr>
    <p:cSldViewPr snapToGrid="0">
      <p:cViewPr varScale="1">
        <p:scale>
          <a:sx n="79" d="100"/>
          <a:sy n="79" d="100"/>
        </p:scale>
        <p:origin x="792" y="72"/>
      </p:cViewPr>
      <p:guideLst>
        <p:guide orient="horz" pos="2183"/>
        <p:guide pos="43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1DAAAD-0C45-433A-99A3-9F96675C9842}" type="doc">
      <dgm:prSet loTypeId="urn:microsoft.com/office/officeart/2005/8/layout/orgChart1" loCatId="hierarchy" qsTypeId="urn:microsoft.com/office/officeart/2005/8/quickstyle/simple5" qsCatId="simple" csTypeId="urn:microsoft.com/office/officeart/2005/8/colors/accent0_1" csCatId="mainScheme" phldr="1"/>
      <dgm:spPr/>
      <dgm:t>
        <a:bodyPr/>
        <a:lstStyle/>
        <a:p>
          <a:endParaRPr lang="fr-FR"/>
        </a:p>
      </dgm:t>
    </dgm:pt>
    <dgm:pt modelId="{59D88981-142A-45F3-BB84-7D7D9A28F22D}">
      <dgm:prSet phldrT="[Texte]"/>
      <dgm:spPr/>
      <dgm:t>
        <a:bodyPr/>
        <a:lstStyle/>
        <a:p>
          <a:r>
            <a:rPr lang="fr-FR" b="1">
              <a:solidFill>
                <a:srgbClr val="982926"/>
              </a:solidFill>
            </a:rPr>
            <a:t>SCR</a:t>
          </a:r>
        </a:p>
      </dgm:t>
    </dgm:pt>
    <dgm:pt modelId="{78A397EC-B757-4D90-9FC5-7B0CF2665541}" type="parTrans" cxnId="{7013876C-E160-4028-ABBE-C35B46244B48}">
      <dgm:prSet/>
      <dgm:spPr/>
      <dgm:t>
        <a:bodyPr/>
        <a:lstStyle/>
        <a:p>
          <a:endParaRPr lang="fr-FR"/>
        </a:p>
      </dgm:t>
    </dgm:pt>
    <dgm:pt modelId="{3091FC54-654E-48B5-96ED-C8A497584AF1}" type="sibTrans" cxnId="{7013876C-E160-4028-ABBE-C35B46244B48}">
      <dgm:prSet/>
      <dgm:spPr/>
      <dgm:t>
        <a:bodyPr/>
        <a:lstStyle/>
        <a:p>
          <a:endParaRPr lang="fr-FR"/>
        </a:p>
      </dgm:t>
    </dgm:pt>
    <dgm:pt modelId="{36A1B86B-3455-4776-8328-8A45C642007F}">
      <dgm:prSet phldrT="[Texte]"/>
      <dgm:spPr/>
      <dgm:t>
        <a:bodyPr/>
        <a:lstStyle/>
        <a:p>
          <a:r>
            <a:rPr lang="fr-FR" b="1">
              <a:solidFill>
                <a:srgbClr val="982926"/>
              </a:solidFill>
            </a:rPr>
            <a:t>Ajustement</a:t>
          </a:r>
        </a:p>
      </dgm:t>
    </dgm:pt>
    <dgm:pt modelId="{8A746357-5DC4-4B09-9A86-AC45FB4F6E93}" type="parTrans" cxnId="{A858AE4A-1428-4525-8362-5449DDAFB99A}">
      <dgm:prSet/>
      <dgm:spPr/>
      <dgm:t>
        <a:bodyPr/>
        <a:lstStyle/>
        <a:p>
          <a:endParaRPr lang="fr-FR"/>
        </a:p>
      </dgm:t>
    </dgm:pt>
    <dgm:pt modelId="{DA055E18-329C-4530-AFFF-215CC7F7D601}" type="sibTrans" cxnId="{A858AE4A-1428-4525-8362-5449DDAFB99A}">
      <dgm:prSet/>
      <dgm:spPr/>
      <dgm:t>
        <a:bodyPr/>
        <a:lstStyle/>
        <a:p>
          <a:endParaRPr lang="fr-FR"/>
        </a:p>
      </dgm:t>
    </dgm:pt>
    <dgm:pt modelId="{8242BB95-374F-430D-964C-179EA75CCB08}">
      <dgm:prSet phldrT="[Texte]"/>
      <dgm:spPr/>
      <dgm:t>
        <a:bodyPr/>
        <a:lstStyle/>
        <a:p>
          <a:r>
            <a:rPr lang="fr-FR" b="1">
              <a:solidFill>
                <a:srgbClr val="982926"/>
              </a:solidFill>
            </a:rPr>
            <a:t>BSCR</a:t>
          </a:r>
        </a:p>
      </dgm:t>
    </dgm:pt>
    <dgm:pt modelId="{5C25E0F3-1601-4DAB-8CCC-35657DC7AF5A}" type="parTrans" cxnId="{2B721976-69A6-42C8-8DDD-7536A2F3E9AA}">
      <dgm:prSet/>
      <dgm:spPr/>
      <dgm:t>
        <a:bodyPr/>
        <a:lstStyle/>
        <a:p>
          <a:endParaRPr lang="fr-FR"/>
        </a:p>
      </dgm:t>
    </dgm:pt>
    <dgm:pt modelId="{B91A7678-9F57-4D31-9937-932B2F0535FA}" type="sibTrans" cxnId="{2B721976-69A6-42C8-8DDD-7536A2F3E9AA}">
      <dgm:prSet/>
      <dgm:spPr/>
      <dgm:t>
        <a:bodyPr/>
        <a:lstStyle/>
        <a:p>
          <a:endParaRPr lang="fr-FR"/>
        </a:p>
      </dgm:t>
    </dgm:pt>
    <dgm:pt modelId="{7DB3923E-59D0-40AE-AF31-5533A1551500}">
      <dgm:prSet phldrT="[Texte]"/>
      <dgm:spPr/>
      <dgm:t>
        <a:bodyPr/>
        <a:lstStyle/>
        <a:p>
          <a:r>
            <a:rPr lang="fr-FR" b="1">
              <a:solidFill>
                <a:srgbClr val="982926"/>
              </a:solidFill>
            </a:rPr>
            <a:t>Opérationnel</a:t>
          </a:r>
        </a:p>
      </dgm:t>
    </dgm:pt>
    <dgm:pt modelId="{E2C452C3-62FB-45FE-9AE3-529C6E928E46}" type="parTrans" cxnId="{6E5AB399-D1B0-4797-98CC-05FDD3E07235}">
      <dgm:prSet/>
      <dgm:spPr/>
      <dgm:t>
        <a:bodyPr/>
        <a:lstStyle/>
        <a:p>
          <a:endParaRPr lang="fr-FR"/>
        </a:p>
      </dgm:t>
    </dgm:pt>
    <dgm:pt modelId="{D76C2B17-3680-4566-AE19-0D5076BFF44B}" type="sibTrans" cxnId="{6E5AB399-D1B0-4797-98CC-05FDD3E07235}">
      <dgm:prSet/>
      <dgm:spPr/>
      <dgm:t>
        <a:bodyPr/>
        <a:lstStyle/>
        <a:p>
          <a:endParaRPr lang="fr-FR"/>
        </a:p>
      </dgm:t>
    </dgm:pt>
    <dgm:pt modelId="{F085086A-5035-436D-9870-1B6B15CA2C9F}">
      <dgm:prSet phldrT="[Texte]"/>
      <dgm:spPr/>
      <dgm:t>
        <a:bodyPr/>
        <a:lstStyle/>
        <a:p>
          <a:r>
            <a:rPr lang="fr-FR" b="1">
              <a:solidFill>
                <a:srgbClr val="982926"/>
              </a:solidFill>
            </a:rPr>
            <a:t>Actifs intangibles</a:t>
          </a:r>
        </a:p>
      </dgm:t>
    </dgm:pt>
    <dgm:pt modelId="{2AC4F1E7-F4F1-4040-BD56-BD515E940FC8}" type="parTrans" cxnId="{9C8D36A7-022C-4E5C-A4F4-D18CB0DD8594}">
      <dgm:prSet/>
      <dgm:spPr/>
      <dgm:t>
        <a:bodyPr/>
        <a:lstStyle/>
        <a:p>
          <a:endParaRPr lang="fr-FR"/>
        </a:p>
      </dgm:t>
    </dgm:pt>
    <dgm:pt modelId="{67D3633E-3684-4EE5-8117-0123C4729B0C}" type="sibTrans" cxnId="{9C8D36A7-022C-4E5C-A4F4-D18CB0DD8594}">
      <dgm:prSet/>
      <dgm:spPr/>
      <dgm:t>
        <a:bodyPr/>
        <a:lstStyle/>
        <a:p>
          <a:endParaRPr lang="fr-FR"/>
        </a:p>
      </dgm:t>
    </dgm:pt>
    <dgm:pt modelId="{3B8BF221-15F0-4680-B821-C28AD70162E3}">
      <dgm:prSet phldrT="[Texte]"/>
      <dgm:spPr/>
      <dgm:t>
        <a:bodyPr/>
        <a:lstStyle/>
        <a:p>
          <a:r>
            <a:rPr lang="fr-FR" b="1">
              <a:solidFill>
                <a:srgbClr val="982926"/>
              </a:solidFill>
            </a:rPr>
            <a:t>Marché</a:t>
          </a:r>
        </a:p>
      </dgm:t>
    </dgm:pt>
    <dgm:pt modelId="{6F32256F-3D44-4D22-B83C-D33BCB078E47}" type="parTrans" cxnId="{03762B4E-0469-4455-852A-94C1BFD0F363}">
      <dgm:prSet/>
      <dgm:spPr/>
      <dgm:t>
        <a:bodyPr/>
        <a:lstStyle/>
        <a:p>
          <a:endParaRPr lang="fr-FR"/>
        </a:p>
      </dgm:t>
    </dgm:pt>
    <dgm:pt modelId="{AA497170-317B-4875-B5A7-873E4E6FB33D}" type="sibTrans" cxnId="{03762B4E-0469-4455-852A-94C1BFD0F363}">
      <dgm:prSet/>
      <dgm:spPr/>
      <dgm:t>
        <a:bodyPr/>
        <a:lstStyle/>
        <a:p>
          <a:endParaRPr lang="fr-FR"/>
        </a:p>
      </dgm:t>
    </dgm:pt>
    <dgm:pt modelId="{6D455E4E-2BE8-46FE-8F0A-AFE1FAC6BD7B}">
      <dgm:prSet phldrT="[Texte]"/>
      <dgm:spPr/>
      <dgm:t>
        <a:bodyPr/>
        <a:lstStyle/>
        <a:p>
          <a:r>
            <a:rPr lang="fr-FR" b="1">
              <a:solidFill>
                <a:srgbClr val="982926"/>
              </a:solidFill>
            </a:rPr>
            <a:t>Souscription vie</a:t>
          </a:r>
        </a:p>
      </dgm:t>
    </dgm:pt>
    <dgm:pt modelId="{73FB0E7C-7A90-42C4-8F1A-AB8919765E98}" type="parTrans" cxnId="{C07C48D5-69A0-4F78-9DE9-CD8C0A515942}">
      <dgm:prSet/>
      <dgm:spPr/>
      <dgm:t>
        <a:bodyPr/>
        <a:lstStyle/>
        <a:p>
          <a:endParaRPr lang="fr-FR"/>
        </a:p>
      </dgm:t>
    </dgm:pt>
    <dgm:pt modelId="{30A8232A-CA9D-447E-AA50-233D376FBC56}" type="sibTrans" cxnId="{C07C48D5-69A0-4F78-9DE9-CD8C0A515942}">
      <dgm:prSet/>
      <dgm:spPr/>
      <dgm:t>
        <a:bodyPr/>
        <a:lstStyle/>
        <a:p>
          <a:endParaRPr lang="fr-FR"/>
        </a:p>
      </dgm:t>
    </dgm:pt>
    <dgm:pt modelId="{8DA3946B-A662-4BA2-B0FF-5E78932CF06D}">
      <dgm:prSet phldrT="[Texte]"/>
      <dgm:spPr/>
      <dgm:t>
        <a:bodyPr/>
        <a:lstStyle/>
        <a:p>
          <a:r>
            <a:rPr lang="fr-FR" b="1">
              <a:solidFill>
                <a:srgbClr val="982926"/>
              </a:solidFill>
            </a:rPr>
            <a:t>Souscription non vie</a:t>
          </a:r>
        </a:p>
      </dgm:t>
    </dgm:pt>
    <dgm:pt modelId="{1890F3F7-F544-4BC7-8F0A-EA1333837DAE}" type="parTrans" cxnId="{D3FF53D5-1DD8-4618-8DFC-248928B8177B}">
      <dgm:prSet/>
      <dgm:spPr/>
      <dgm:t>
        <a:bodyPr/>
        <a:lstStyle/>
        <a:p>
          <a:endParaRPr lang="fr-FR"/>
        </a:p>
      </dgm:t>
    </dgm:pt>
    <dgm:pt modelId="{EC14785F-02C8-4DB7-944F-BE336D1FBDFC}" type="sibTrans" cxnId="{D3FF53D5-1DD8-4618-8DFC-248928B8177B}">
      <dgm:prSet/>
      <dgm:spPr/>
      <dgm:t>
        <a:bodyPr/>
        <a:lstStyle/>
        <a:p>
          <a:endParaRPr lang="fr-FR"/>
        </a:p>
      </dgm:t>
    </dgm:pt>
    <dgm:pt modelId="{946029A1-0FFA-4988-9FAB-C77070C7D1C6}">
      <dgm:prSet phldrT="[Texte]"/>
      <dgm:spPr/>
      <dgm:t>
        <a:bodyPr/>
        <a:lstStyle/>
        <a:p>
          <a:r>
            <a:rPr lang="fr-FR" b="1">
              <a:solidFill>
                <a:srgbClr val="982926"/>
              </a:solidFill>
            </a:rPr>
            <a:t>Souscription santé</a:t>
          </a:r>
        </a:p>
      </dgm:t>
    </dgm:pt>
    <dgm:pt modelId="{76FBEB21-BD08-46FA-8C5D-046E27FBDE68}" type="parTrans" cxnId="{41856A8C-98A2-4519-827D-B84353F650CB}">
      <dgm:prSet/>
      <dgm:spPr/>
      <dgm:t>
        <a:bodyPr/>
        <a:lstStyle/>
        <a:p>
          <a:endParaRPr lang="fr-FR"/>
        </a:p>
      </dgm:t>
    </dgm:pt>
    <dgm:pt modelId="{79435074-14B3-4F50-85AD-8CB8A43F9D14}" type="sibTrans" cxnId="{41856A8C-98A2-4519-827D-B84353F650CB}">
      <dgm:prSet/>
      <dgm:spPr/>
      <dgm:t>
        <a:bodyPr/>
        <a:lstStyle/>
        <a:p>
          <a:endParaRPr lang="fr-FR"/>
        </a:p>
      </dgm:t>
    </dgm:pt>
    <dgm:pt modelId="{8CC10CAE-42C0-4BB1-B197-D7765F1F2E75}">
      <dgm:prSet phldrT="[Texte]"/>
      <dgm:spPr/>
      <dgm:t>
        <a:bodyPr/>
        <a:lstStyle/>
        <a:p>
          <a:r>
            <a:rPr lang="fr-FR" b="1">
              <a:solidFill>
                <a:srgbClr val="982926"/>
              </a:solidFill>
            </a:rPr>
            <a:t>Défaut des contreparties</a:t>
          </a:r>
        </a:p>
      </dgm:t>
    </dgm:pt>
    <dgm:pt modelId="{98EE44A5-F750-48A8-BEBF-EFDE0474CDD1}" type="parTrans" cxnId="{B55236D5-7EFA-45D2-A9AA-95F06F600E35}">
      <dgm:prSet/>
      <dgm:spPr/>
      <dgm:t>
        <a:bodyPr/>
        <a:lstStyle/>
        <a:p>
          <a:endParaRPr lang="fr-FR"/>
        </a:p>
      </dgm:t>
    </dgm:pt>
    <dgm:pt modelId="{7812D50D-93BE-4BBC-AAB1-2101B53D315A}" type="sibTrans" cxnId="{B55236D5-7EFA-45D2-A9AA-95F06F600E35}">
      <dgm:prSet/>
      <dgm:spPr/>
      <dgm:t>
        <a:bodyPr/>
        <a:lstStyle/>
        <a:p>
          <a:endParaRPr lang="fr-FR"/>
        </a:p>
      </dgm:t>
    </dgm:pt>
    <dgm:pt modelId="{65E63EBE-77BF-4D0B-BD7A-AF603CBBC24F}">
      <dgm:prSet phldrT="[Texte]"/>
      <dgm:spPr/>
      <dgm:t>
        <a:bodyPr/>
        <a:lstStyle/>
        <a:p>
          <a:r>
            <a:rPr lang="fr-FR" b="1">
              <a:solidFill>
                <a:srgbClr val="982926"/>
              </a:solidFill>
            </a:rPr>
            <a:t>Taux d’intérêt</a:t>
          </a:r>
        </a:p>
      </dgm:t>
    </dgm:pt>
    <dgm:pt modelId="{99FD0C82-7CB4-442E-8406-DC9B11B25554}" type="parTrans" cxnId="{E35CC9F3-707E-4A0D-A129-089CE040FFF7}">
      <dgm:prSet/>
      <dgm:spPr/>
      <dgm:t>
        <a:bodyPr/>
        <a:lstStyle/>
        <a:p>
          <a:endParaRPr lang="fr-FR"/>
        </a:p>
      </dgm:t>
    </dgm:pt>
    <dgm:pt modelId="{3829B799-F1EC-41DF-9EEA-2C0D6D77194D}" type="sibTrans" cxnId="{E35CC9F3-707E-4A0D-A129-089CE040FFF7}">
      <dgm:prSet/>
      <dgm:spPr/>
      <dgm:t>
        <a:bodyPr/>
        <a:lstStyle/>
        <a:p>
          <a:endParaRPr lang="fr-FR"/>
        </a:p>
      </dgm:t>
    </dgm:pt>
    <dgm:pt modelId="{66A7ADC4-AE4E-42A2-B3B3-61BE49E94BE9}">
      <dgm:prSet phldrT="[Texte]"/>
      <dgm:spPr/>
      <dgm:t>
        <a:bodyPr/>
        <a:lstStyle/>
        <a:p>
          <a:r>
            <a:rPr lang="fr-FR" b="1">
              <a:solidFill>
                <a:srgbClr val="982926"/>
              </a:solidFill>
            </a:rPr>
            <a:t>Actions</a:t>
          </a:r>
        </a:p>
      </dgm:t>
    </dgm:pt>
    <dgm:pt modelId="{5E6BED50-EE9F-4495-AE37-65A7C8C6B7AF}" type="parTrans" cxnId="{B6F6D9EF-B418-42E5-8674-2444AE7AC22D}">
      <dgm:prSet/>
      <dgm:spPr/>
      <dgm:t>
        <a:bodyPr/>
        <a:lstStyle/>
        <a:p>
          <a:endParaRPr lang="fr-FR"/>
        </a:p>
      </dgm:t>
    </dgm:pt>
    <dgm:pt modelId="{77B4F506-0894-4DDD-B2A1-650885B46AB0}" type="sibTrans" cxnId="{B6F6D9EF-B418-42E5-8674-2444AE7AC22D}">
      <dgm:prSet/>
      <dgm:spPr/>
      <dgm:t>
        <a:bodyPr/>
        <a:lstStyle/>
        <a:p>
          <a:endParaRPr lang="fr-FR"/>
        </a:p>
      </dgm:t>
    </dgm:pt>
    <dgm:pt modelId="{09B70087-C7F7-4BC7-89E3-67A343D9EC5D}">
      <dgm:prSet phldrT="[Texte]"/>
      <dgm:spPr/>
      <dgm:t>
        <a:bodyPr/>
        <a:lstStyle/>
        <a:p>
          <a:r>
            <a:rPr lang="fr-FR" b="1">
              <a:solidFill>
                <a:srgbClr val="982926"/>
              </a:solidFill>
            </a:rPr>
            <a:t>Immobilier</a:t>
          </a:r>
        </a:p>
      </dgm:t>
    </dgm:pt>
    <dgm:pt modelId="{A80BEA4C-53D5-4398-9915-148B22FBDA48}" type="parTrans" cxnId="{6D188401-CCA3-4477-AC48-E97274A08188}">
      <dgm:prSet/>
      <dgm:spPr/>
      <dgm:t>
        <a:bodyPr/>
        <a:lstStyle/>
        <a:p>
          <a:endParaRPr lang="fr-FR"/>
        </a:p>
      </dgm:t>
    </dgm:pt>
    <dgm:pt modelId="{6BEADCAC-849E-40E0-B2C2-EACCC8AAD07F}" type="sibTrans" cxnId="{6D188401-CCA3-4477-AC48-E97274A08188}">
      <dgm:prSet/>
      <dgm:spPr/>
      <dgm:t>
        <a:bodyPr/>
        <a:lstStyle/>
        <a:p>
          <a:endParaRPr lang="fr-FR"/>
        </a:p>
      </dgm:t>
    </dgm:pt>
    <dgm:pt modelId="{9B6EBC8C-73FD-4B8E-ABD4-5B99FDE9A21E}">
      <dgm:prSet phldrT="[Texte]"/>
      <dgm:spPr/>
      <dgm:t>
        <a:bodyPr/>
        <a:lstStyle/>
        <a:p>
          <a:r>
            <a:rPr lang="fr-FR" b="1">
              <a:solidFill>
                <a:srgbClr val="982926"/>
              </a:solidFill>
            </a:rPr>
            <a:t>Spread</a:t>
          </a:r>
        </a:p>
      </dgm:t>
    </dgm:pt>
    <dgm:pt modelId="{893B96BD-53BA-4922-9263-37F22169E707}" type="parTrans" cxnId="{39E56630-6F14-46E1-BC5A-E2EF8251F3F0}">
      <dgm:prSet/>
      <dgm:spPr/>
      <dgm:t>
        <a:bodyPr/>
        <a:lstStyle/>
        <a:p>
          <a:endParaRPr lang="fr-FR"/>
        </a:p>
      </dgm:t>
    </dgm:pt>
    <dgm:pt modelId="{F83F5890-CA1C-4CE4-9CD9-4569FD6ABB7D}" type="sibTrans" cxnId="{39E56630-6F14-46E1-BC5A-E2EF8251F3F0}">
      <dgm:prSet/>
      <dgm:spPr/>
      <dgm:t>
        <a:bodyPr/>
        <a:lstStyle/>
        <a:p>
          <a:endParaRPr lang="fr-FR"/>
        </a:p>
      </dgm:t>
    </dgm:pt>
    <dgm:pt modelId="{4005BE6B-7B32-4B61-B890-92B1450C37E7}">
      <dgm:prSet phldrT="[Texte]"/>
      <dgm:spPr/>
      <dgm:t>
        <a:bodyPr/>
        <a:lstStyle/>
        <a:p>
          <a:r>
            <a:rPr lang="fr-FR" b="1">
              <a:solidFill>
                <a:srgbClr val="982926"/>
              </a:solidFill>
            </a:rPr>
            <a:t>Change</a:t>
          </a:r>
        </a:p>
      </dgm:t>
    </dgm:pt>
    <dgm:pt modelId="{9CDA067D-092A-4DC0-8C95-4FAE1CD44F23}" type="parTrans" cxnId="{FD85B12C-8B6D-4BEA-BB64-43D34DA0533B}">
      <dgm:prSet/>
      <dgm:spPr/>
      <dgm:t>
        <a:bodyPr/>
        <a:lstStyle/>
        <a:p>
          <a:endParaRPr lang="fr-FR"/>
        </a:p>
      </dgm:t>
    </dgm:pt>
    <dgm:pt modelId="{FF3CDEBC-3560-4FE3-AD46-95FA098B40BC}" type="sibTrans" cxnId="{FD85B12C-8B6D-4BEA-BB64-43D34DA0533B}">
      <dgm:prSet/>
      <dgm:spPr/>
      <dgm:t>
        <a:bodyPr/>
        <a:lstStyle/>
        <a:p>
          <a:endParaRPr lang="fr-FR"/>
        </a:p>
      </dgm:t>
    </dgm:pt>
    <dgm:pt modelId="{41F32206-F299-4008-AD29-E3B6FDD86521}">
      <dgm:prSet phldrT="[Texte]"/>
      <dgm:spPr/>
      <dgm:t>
        <a:bodyPr/>
        <a:lstStyle/>
        <a:p>
          <a:r>
            <a:rPr lang="fr-FR" b="1">
              <a:solidFill>
                <a:srgbClr val="982926"/>
              </a:solidFill>
            </a:rPr>
            <a:t>Concentration</a:t>
          </a:r>
        </a:p>
      </dgm:t>
    </dgm:pt>
    <dgm:pt modelId="{071C18F7-FE25-4AA9-A96D-6227EBBC183B}" type="parTrans" cxnId="{40500057-B293-49BD-8859-1822E1FFABB5}">
      <dgm:prSet/>
      <dgm:spPr/>
      <dgm:t>
        <a:bodyPr/>
        <a:lstStyle/>
        <a:p>
          <a:endParaRPr lang="fr-FR"/>
        </a:p>
      </dgm:t>
    </dgm:pt>
    <dgm:pt modelId="{E71B67CA-E85B-46C0-9360-1B447BC596B8}" type="sibTrans" cxnId="{40500057-B293-49BD-8859-1822E1FFABB5}">
      <dgm:prSet/>
      <dgm:spPr/>
      <dgm:t>
        <a:bodyPr/>
        <a:lstStyle/>
        <a:p>
          <a:endParaRPr lang="fr-FR"/>
        </a:p>
      </dgm:t>
    </dgm:pt>
    <dgm:pt modelId="{9A1E0287-23ED-446C-ADBE-FA4211E34096}">
      <dgm:prSet phldrT="[Texte]"/>
      <dgm:spPr/>
      <dgm:t>
        <a:bodyPr/>
        <a:lstStyle/>
        <a:p>
          <a:r>
            <a:rPr lang="fr-FR" b="1">
              <a:solidFill>
                <a:srgbClr val="982926"/>
              </a:solidFill>
            </a:rPr>
            <a:t>Prime d’illiquidité</a:t>
          </a:r>
        </a:p>
      </dgm:t>
    </dgm:pt>
    <dgm:pt modelId="{F5CB8920-A0A2-4BAA-911B-080B2EEDC461}" type="parTrans" cxnId="{1E56034D-281C-4880-8ADA-E65D4A783502}">
      <dgm:prSet/>
      <dgm:spPr/>
      <dgm:t>
        <a:bodyPr/>
        <a:lstStyle/>
        <a:p>
          <a:endParaRPr lang="fr-FR"/>
        </a:p>
      </dgm:t>
    </dgm:pt>
    <dgm:pt modelId="{60889629-56A5-4E06-B1CD-36DE2DDD35B8}" type="sibTrans" cxnId="{1E56034D-281C-4880-8ADA-E65D4A783502}">
      <dgm:prSet/>
      <dgm:spPr/>
      <dgm:t>
        <a:bodyPr/>
        <a:lstStyle/>
        <a:p>
          <a:endParaRPr lang="fr-FR"/>
        </a:p>
      </dgm:t>
    </dgm:pt>
    <dgm:pt modelId="{01D1F92D-0056-41DB-89D7-445C32E051E4}">
      <dgm:prSet phldrT="[Texte]"/>
      <dgm:spPr/>
      <dgm:t>
        <a:bodyPr/>
        <a:lstStyle/>
        <a:p>
          <a:r>
            <a:rPr lang="fr-FR" b="1">
              <a:solidFill>
                <a:srgbClr val="982926"/>
              </a:solidFill>
            </a:rPr>
            <a:t>Mortalité</a:t>
          </a:r>
        </a:p>
      </dgm:t>
    </dgm:pt>
    <dgm:pt modelId="{8BF8BF5C-33A3-46B7-9CD9-D9169E61B36A}" type="parTrans" cxnId="{35D16F65-8EB8-4AAD-B252-3C1056785F4C}">
      <dgm:prSet/>
      <dgm:spPr/>
      <dgm:t>
        <a:bodyPr/>
        <a:lstStyle/>
        <a:p>
          <a:endParaRPr lang="fr-FR"/>
        </a:p>
      </dgm:t>
    </dgm:pt>
    <dgm:pt modelId="{B663EB6F-21F9-4A93-A31B-5FF6AEDB1DF9}" type="sibTrans" cxnId="{35D16F65-8EB8-4AAD-B252-3C1056785F4C}">
      <dgm:prSet/>
      <dgm:spPr/>
      <dgm:t>
        <a:bodyPr/>
        <a:lstStyle/>
        <a:p>
          <a:endParaRPr lang="fr-FR"/>
        </a:p>
      </dgm:t>
    </dgm:pt>
    <dgm:pt modelId="{98F9B488-70AB-4B4C-8EE4-D26B0704A6D3}">
      <dgm:prSet phldrT="[Texte]"/>
      <dgm:spPr/>
      <dgm:t>
        <a:bodyPr/>
        <a:lstStyle/>
        <a:p>
          <a:r>
            <a:rPr lang="fr-FR" b="1">
              <a:solidFill>
                <a:srgbClr val="982926"/>
              </a:solidFill>
            </a:rPr>
            <a:t>Longévité</a:t>
          </a:r>
        </a:p>
      </dgm:t>
    </dgm:pt>
    <dgm:pt modelId="{BA3EF135-FD99-4163-96D8-EA6774830052}" type="parTrans" cxnId="{7B8858BC-D361-464C-9DD6-2C207940344C}">
      <dgm:prSet/>
      <dgm:spPr/>
      <dgm:t>
        <a:bodyPr/>
        <a:lstStyle/>
        <a:p>
          <a:endParaRPr lang="fr-FR"/>
        </a:p>
      </dgm:t>
    </dgm:pt>
    <dgm:pt modelId="{E7870C3D-18C2-4C01-93EE-75DECD0F84C7}" type="sibTrans" cxnId="{7B8858BC-D361-464C-9DD6-2C207940344C}">
      <dgm:prSet/>
      <dgm:spPr/>
      <dgm:t>
        <a:bodyPr/>
        <a:lstStyle/>
        <a:p>
          <a:endParaRPr lang="fr-FR"/>
        </a:p>
      </dgm:t>
    </dgm:pt>
    <dgm:pt modelId="{E5479091-C6C1-4C47-8626-5386A054BB46}">
      <dgm:prSet phldrT="[Texte]"/>
      <dgm:spPr/>
      <dgm:t>
        <a:bodyPr/>
        <a:lstStyle/>
        <a:p>
          <a:r>
            <a:rPr lang="fr-FR" b="1">
              <a:solidFill>
                <a:srgbClr val="982926"/>
              </a:solidFill>
            </a:rPr>
            <a:t>Morbidité ou invalidité</a:t>
          </a:r>
        </a:p>
      </dgm:t>
    </dgm:pt>
    <dgm:pt modelId="{AB7FF84F-0038-49DA-AB56-F6CB3EAFB74E}" type="parTrans" cxnId="{29EC13E1-A2E7-413A-B5F7-63F4EB2A6E05}">
      <dgm:prSet/>
      <dgm:spPr/>
      <dgm:t>
        <a:bodyPr/>
        <a:lstStyle/>
        <a:p>
          <a:endParaRPr lang="fr-FR"/>
        </a:p>
      </dgm:t>
    </dgm:pt>
    <dgm:pt modelId="{8CEE2B6C-BE70-46B0-921C-F041E87F9A0C}" type="sibTrans" cxnId="{29EC13E1-A2E7-413A-B5F7-63F4EB2A6E05}">
      <dgm:prSet/>
      <dgm:spPr/>
      <dgm:t>
        <a:bodyPr/>
        <a:lstStyle/>
        <a:p>
          <a:endParaRPr lang="fr-FR"/>
        </a:p>
      </dgm:t>
    </dgm:pt>
    <dgm:pt modelId="{C459A7C4-432A-4606-BC05-374477E41832}">
      <dgm:prSet phldrT="[Texte]"/>
      <dgm:spPr/>
      <dgm:t>
        <a:bodyPr/>
        <a:lstStyle/>
        <a:p>
          <a:r>
            <a:rPr lang="fr-FR" b="1">
              <a:solidFill>
                <a:srgbClr val="982926"/>
              </a:solidFill>
            </a:rPr>
            <a:t>Rachats et chutes</a:t>
          </a:r>
        </a:p>
      </dgm:t>
    </dgm:pt>
    <dgm:pt modelId="{8579A4C3-7D37-46CF-B922-C3884C70CCA4}" type="parTrans" cxnId="{9229884D-1FB1-44C1-AA2E-FEFE55676C28}">
      <dgm:prSet/>
      <dgm:spPr/>
      <dgm:t>
        <a:bodyPr/>
        <a:lstStyle/>
        <a:p>
          <a:endParaRPr lang="fr-FR"/>
        </a:p>
      </dgm:t>
    </dgm:pt>
    <dgm:pt modelId="{D2169CE3-7940-4B9A-A1F3-53032DB64277}" type="sibTrans" cxnId="{9229884D-1FB1-44C1-AA2E-FEFE55676C28}">
      <dgm:prSet/>
      <dgm:spPr/>
      <dgm:t>
        <a:bodyPr/>
        <a:lstStyle/>
        <a:p>
          <a:endParaRPr lang="fr-FR"/>
        </a:p>
      </dgm:t>
    </dgm:pt>
    <dgm:pt modelId="{B1553BE7-4A60-4748-AC51-A24757BD5F6E}">
      <dgm:prSet phldrT="[Texte]"/>
      <dgm:spPr/>
      <dgm:t>
        <a:bodyPr/>
        <a:lstStyle/>
        <a:p>
          <a:r>
            <a:rPr lang="fr-FR" b="1" dirty="0">
              <a:solidFill>
                <a:srgbClr val="982926"/>
              </a:solidFill>
            </a:rPr>
            <a:t>Frais</a:t>
          </a:r>
        </a:p>
      </dgm:t>
    </dgm:pt>
    <dgm:pt modelId="{D4123C7A-40F1-4FE3-B73A-9B35BD2DEAEF}" type="parTrans" cxnId="{F66738B8-A668-4ED0-A0E4-86A5276A6F0B}">
      <dgm:prSet/>
      <dgm:spPr/>
      <dgm:t>
        <a:bodyPr/>
        <a:lstStyle/>
        <a:p>
          <a:endParaRPr lang="fr-FR"/>
        </a:p>
      </dgm:t>
    </dgm:pt>
    <dgm:pt modelId="{011B8F79-2419-496D-A136-A1AA3C5C8265}" type="sibTrans" cxnId="{F66738B8-A668-4ED0-A0E4-86A5276A6F0B}">
      <dgm:prSet/>
      <dgm:spPr/>
      <dgm:t>
        <a:bodyPr/>
        <a:lstStyle/>
        <a:p>
          <a:endParaRPr lang="fr-FR"/>
        </a:p>
      </dgm:t>
    </dgm:pt>
    <dgm:pt modelId="{1F00F3E6-4F21-46B3-ACE8-8ABA4C8AC160}">
      <dgm:prSet phldrT="[Texte]"/>
      <dgm:spPr/>
      <dgm:t>
        <a:bodyPr/>
        <a:lstStyle/>
        <a:p>
          <a:r>
            <a:rPr lang="fr-FR" b="1">
              <a:solidFill>
                <a:srgbClr val="982926"/>
              </a:solidFill>
            </a:rPr>
            <a:t>Révision</a:t>
          </a:r>
        </a:p>
      </dgm:t>
    </dgm:pt>
    <dgm:pt modelId="{5DE05A23-19B3-4EAC-8247-A4D5619B615D}" type="parTrans" cxnId="{964DA7C2-4EA5-492A-B7AD-1376453135EC}">
      <dgm:prSet/>
      <dgm:spPr/>
      <dgm:t>
        <a:bodyPr/>
        <a:lstStyle/>
        <a:p>
          <a:endParaRPr lang="fr-FR"/>
        </a:p>
      </dgm:t>
    </dgm:pt>
    <dgm:pt modelId="{F60D0CDA-E6F7-44CD-8B50-3DB13D8E7B5C}" type="sibTrans" cxnId="{964DA7C2-4EA5-492A-B7AD-1376453135EC}">
      <dgm:prSet/>
      <dgm:spPr/>
      <dgm:t>
        <a:bodyPr/>
        <a:lstStyle/>
        <a:p>
          <a:endParaRPr lang="fr-FR"/>
        </a:p>
      </dgm:t>
    </dgm:pt>
    <dgm:pt modelId="{939BDE49-32C0-4C8D-AA9F-02F30BB6CC0B}">
      <dgm:prSet phldrT="[Texte]"/>
      <dgm:spPr/>
      <dgm:t>
        <a:bodyPr/>
        <a:lstStyle/>
        <a:p>
          <a:r>
            <a:rPr lang="fr-FR" b="1">
              <a:solidFill>
                <a:srgbClr val="982926"/>
              </a:solidFill>
            </a:rPr>
            <a:t>Catastrophe</a:t>
          </a:r>
        </a:p>
      </dgm:t>
    </dgm:pt>
    <dgm:pt modelId="{3C2F94DD-1277-47E7-A714-0C43AA0032B6}" type="parTrans" cxnId="{E85FEFB4-6B1B-4D04-A83B-1BD2E5AF9744}">
      <dgm:prSet/>
      <dgm:spPr/>
      <dgm:t>
        <a:bodyPr/>
        <a:lstStyle/>
        <a:p>
          <a:endParaRPr lang="fr-FR"/>
        </a:p>
      </dgm:t>
    </dgm:pt>
    <dgm:pt modelId="{78BFB3F0-E86B-4C65-A02C-A72BF5B72CE2}" type="sibTrans" cxnId="{E85FEFB4-6B1B-4D04-A83B-1BD2E5AF9744}">
      <dgm:prSet/>
      <dgm:spPr/>
      <dgm:t>
        <a:bodyPr/>
        <a:lstStyle/>
        <a:p>
          <a:endParaRPr lang="fr-FR"/>
        </a:p>
      </dgm:t>
    </dgm:pt>
    <dgm:pt modelId="{47BF549E-8352-4456-8F54-EF24925578B0}">
      <dgm:prSet phldrT="[Texte]"/>
      <dgm:spPr/>
      <dgm:t>
        <a:bodyPr/>
        <a:lstStyle/>
        <a:p>
          <a:r>
            <a:rPr lang="fr-FR" b="1">
              <a:solidFill>
                <a:srgbClr val="982926"/>
              </a:solidFill>
            </a:rPr>
            <a:t>Prime et réserve</a:t>
          </a:r>
        </a:p>
      </dgm:t>
    </dgm:pt>
    <dgm:pt modelId="{C349026F-4B3F-43D9-973C-07B5934BB372}" type="parTrans" cxnId="{AD261F33-34F9-4244-B903-2D0FB71D11C7}">
      <dgm:prSet/>
      <dgm:spPr/>
      <dgm:t>
        <a:bodyPr/>
        <a:lstStyle/>
        <a:p>
          <a:endParaRPr lang="fr-FR"/>
        </a:p>
      </dgm:t>
    </dgm:pt>
    <dgm:pt modelId="{E4BDEB2F-80F8-491F-BFC1-6A8CE412F6CA}" type="sibTrans" cxnId="{AD261F33-34F9-4244-B903-2D0FB71D11C7}">
      <dgm:prSet/>
      <dgm:spPr/>
      <dgm:t>
        <a:bodyPr/>
        <a:lstStyle/>
        <a:p>
          <a:endParaRPr lang="fr-FR"/>
        </a:p>
      </dgm:t>
    </dgm:pt>
    <dgm:pt modelId="{BD0B2429-C770-461D-8F60-C52E4AD4D213}">
      <dgm:prSet phldrT="[Texte]"/>
      <dgm:spPr/>
      <dgm:t>
        <a:bodyPr/>
        <a:lstStyle/>
        <a:p>
          <a:r>
            <a:rPr lang="fr-FR" b="1">
              <a:solidFill>
                <a:srgbClr val="982926"/>
              </a:solidFill>
            </a:rPr>
            <a:t>Rachats et chutes</a:t>
          </a:r>
        </a:p>
      </dgm:t>
    </dgm:pt>
    <dgm:pt modelId="{5FECD049-8248-4DB5-96A7-03E7F42B4CFE}" type="parTrans" cxnId="{F620DFCC-5931-43EA-AB1C-8B24DB6CD434}">
      <dgm:prSet/>
      <dgm:spPr/>
      <dgm:t>
        <a:bodyPr/>
        <a:lstStyle/>
        <a:p>
          <a:endParaRPr lang="fr-FR"/>
        </a:p>
      </dgm:t>
    </dgm:pt>
    <dgm:pt modelId="{25C59F96-26A9-4A3C-AC08-6B536872B428}" type="sibTrans" cxnId="{F620DFCC-5931-43EA-AB1C-8B24DB6CD434}">
      <dgm:prSet/>
      <dgm:spPr/>
      <dgm:t>
        <a:bodyPr/>
        <a:lstStyle/>
        <a:p>
          <a:endParaRPr lang="fr-FR"/>
        </a:p>
      </dgm:t>
    </dgm:pt>
    <dgm:pt modelId="{E4C9E5DD-7AB9-48F2-AA5C-321A6977992C}">
      <dgm:prSet phldrT="[Texte]"/>
      <dgm:spPr/>
      <dgm:t>
        <a:bodyPr/>
        <a:lstStyle/>
        <a:p>
          <a:r>
            <a:rPr lang="fr-FR" b="1">
              <a:solidFill>
                <a:srgbClr val="982926"/>
              </a:solidFill>
            </a:rPr>
            <a:t>Catastrophe</a:t>
          </a:r>
        </a:p>
      </dgm:t>
    </dgm:pt>
    <dgm:pt modelId="{BE6F3EBD-BE20-401B-A8CA-EEAF35534140}" type="parTrans" cxnId="{D74A0D95-CF3A-4C25-8047-AB00171A6A33}">
      <dgm:prSet/>
      <dgm:spPr/>
      <dgm:t>
        <a:bodyPr/>
        <a:lstStyle/>
        <a:p>
          <a:endParaRPr lang="fr-FR"/>
        </a:p>
      </dgm:t>
    </dgm:pt>
    <dgm:pt modelId="{884A4ADA-7EB9-42C5-BCE0-407CE351F5E3}" type="sibTrans" cxnId="{D74A0D95-CF3A-4C25-8047-AB00171A6A33}">
      <dgm:prSet/>
      <dgm:spPr/>
      <dgm:t>
        <a:bodyPr/>
        <a:lstStyle/>
        <a:p>
          <a:endParaRPr lang="fr-FR"/>
        </a:p>
      </dgm:t>
    </dgm:pt>
    <dgm:pt modelId="{AB57EAB7-07F6-40CC-B357-874F57F01B0E}">
      <dgm:prSet phldrT="[Texte]"/>
      <dgm:spPr/>
      <dgm:t>
        <a:bodyPr/>
        <a:lstStyle/>
        <a:p>
          <a:r>
            <a:rPr lang="fr-FR" b="1">
              <a:solidFill>
                <a:srgbClr val="982926"/>
              </a:solidFill>
            </a:rPr>
            <a:t>Similaire à la vie (SLT)</a:t>
          </a:r>
        </a:p>
      </dgm:t>
    </dgm:pt>
    <dgm:pt modelId="{9586D8F6-7CBC-49B3-8F38-12CFFA48CF13}" type="parTrans" cxnId="{79053623-885B-47F5-B9F0-98C86BE8EC6D}">
      <dgm:prSet/>
      <dgm:spPr/>
      <dgm:t>
        <a:bodyPr/>
        <a:lstStyle/>
        <a:p>
          <a:endParaRPr lang="fr-FR"/>
        </a:p>
      </dgm:t>
    </dgm:pt>
    <dgm:pt modelId="{08B912A9-524F-4515-97FB-57ED8F71CC89}" type="sibTrans" cxnId="{79053623-885B-47F5-B9F0-98C86BE8EC6D}">
      <dgm:prSet/>
      <dgm:spPr/>
      <dgm:t>
        <a:bodyPr/>
        <a:lstStyle/>
        <a:p>
          <a:endParaRPr lang="fr-FR"/>
        </a:p>
      </dgm:t>
    </dgm:pt>
    <dgm:pt modelId="{A43B18F5-2BDB-4D28-8ABB-DB4231074A12}">
      <dgm:prSet phldrT="[Texte]"/>
      <dgm:spPr/>
      <dgm:t>
        <a:bodyPr/>
        <a:lstStyle/>
        <a:p>
          <a:r>
            <a:rPr lang="fr-FR" b="1">
              <a:solidFill>
                <a:srgbClr val="982926"/>
              </a:solidFill>
            </a:rPr>
            <a:t>Similaire à la non vie (NSLT)</a:t>
          </a:r>
        </a:p>
      </dgm:t>
    </dgm:pt>
    <dgm:pt modelId="{D4688605-5FA5-4103-93FC-811B67885917}" type="parTrans" cxnId="{16AC8652-6726-42B7-9A11-EBEC0C86A4B5}">
      <dgm:prSet/>
      <dgm:spPr/>
      <dgm:t>
        <a:bodyPr/>
        <a:lstStyle/>
        <a:p>
          <a:endParaRPr lang="fr-FR"/>
        </a:p>
      </dgm:t>
    </dgm:pt>
    <dgm:pt modelId="{DE26211F-E638-45E4-AE16-B82D542E5D11}" type="sibTrans" cxnId="{16AC8652-6726-42B7-9A11-EBEC0C86A4B5}">
      <dgm:prSet/>
      <dgm:spPr/>
      <dgm:t>
        <a:bodyPr/>
        <a:lstStyle/>
        <a:p>
          <a:endParaRPr lang="fr-FR"/>
        </a:p>
      </dgm:t>
    </dgm:pt>
    <dgm:pt modelId="{FBDE8F6C-D489-457C-8A55-0A9D2A5A73A2}">
      <dgm:prSet phldrT="[Texte]"/>
      <dgm:spPr/>
      <dgm:t>
        <a:bodyPr/>
        <a:lstStyle/>
        <a:p>
          <a:r>
            <a:rPr lang="fr-FR" b="1">
              <a:solidFill>
                <a:srgbClr val="982926"/>
              </a:solidFill>
            </a:rPr>
            <a:t>Mortalité</a:t>
          </a:r>
        </a:p>
      </dgm:t>
    </dgm:pt>
    <dgm:pt modelId="{D042FCC0-22B1-4BC7-B336-282186572A3F}" type="parTrans" cxnId="{5D4F5E29-60B4-425D-86B2-3AA1D327B94F}">
      <dgm:prSet/>
      <dgm:spPr/>
      <dgm:t>
        <a:bodyPr/>
        <a:lstStyle/>
        <a:p>
          <a:endParaRPr lang="fr-FR"/>
        </a:p>
      </dgm:t>
    </dgm:pt>
    <dgm:pt modelId="{4643E70A-76BE-4437-891C-43AFAEF66614}" type="sibTrans" cxnId="{5D4F5E29-60B4-425D-86B2-3AA1D327B94F}">
      <dgm:prSet/>
      <dgm:spPr/>
      <dgm:t>
        <a:bodyPr/>
        <a:lstStyle/>
        <a:p>
          <a:endParaRPr lang="fr-FR"/>
        </a:p>
      </dgm:t>
    </dgm:pt>
    <dgm:pt modelId="{B534D659-54A4-424A-8027-45C0EA9A87FF}">
      <dgm:prSet phldrT="[Texte]"/>
      <dgm:spPr/>
      <dgm:t>
        <a:bodyPr/>
        <a:lstStyle/>
        <a:p>
          <a:r>
            <a:rPr lang="fr-FR" b="1">
              <a:solidFill>
                <a:srgbClr val="982926"/>
              </a:solidFill>
            </a:rPr>
            <a:t>Longévité</a:t>
          </a:r>
        </a:p>
      </dgm:t>
    </dgm:pt>
    <dgm:pt modelId="{A351DBE7-46D0-4F25-B6EF-468B4013F175}" type="parTrans" cxnId="{14F79C7E-D7B9-4A09-8FFC-DCA451AF7DB5}">
      <dgm:prSet/>
      <dgm:spPr/>
      <dgm:t>
        <a:bodyPr/>
        <a:lstStyle/>
        <a:p>
          <a:endParaRPr lang="fr-FR"/>
        </a:p>
      </dgm:t>
    </dgm:pt>
    <dgm:pt modelId="{0933CC06-2696-4C96-9C85-B038D957ED1D}" type="sibTrans" cxnId="{14F79C7E-D7B9-4A09-8FFC-DCA451AF7DB5}">
      <dgm:prSet/>
      <dgm:spPr/>
      <dgm:t>
        <a:bodyPr/>
        <a:lstStyle/>
        <a:p>
          <a:endParaRPr lang="fr-FR"/>
        </a:p>
      </dgm:t>
    </dgm:pt>
    <dgm:pt modelId="{4A53A735-1711-4AE1-89CB-6170EA98D670}">
      <dgm:prSet phldrT="[Texte]"/>
      <dgm:spPr/>
      <dgm:t>
        <a:bodyPr/>
        <a:lstStyle/>
        <a:p>
          <a:r>
            <a:rPr lang="fr-FR" b="1">
              <a:solidFill>
                <a:srgbClr val="982926"/>
              </a:solidFill>
            </a:rPr>
            <a:t>Morbidité ou invalidité</a:t>
          </a:r>
        </a:p>
      </dgm:t>
    </dgm:pt>
    <dgm:pt modelId="{7B089D9C-383C-40D4-90EB-5B2212549442}" type="parTrans" cxnId="{9CA4EC73-D4C7-47F8-85E9-A79C7A246E1B}">
      <dgm:prSet/>
      <dgm:spPr/>
      <dgm:t>
        <a:bodyPr/>
        <a:lstStyle/>
        <a:p>
          <a:endParaRPr lang="fr-FR"/>
        </a:p>
      </dgm:t>
    </dgm:pt>
    <dgm:pt modelId="{733236BC-E468-4F3C-918C-35DD6AF9624C}" type="sibTrans" cxnId="{9CA4EC73-D4C7-47F8-85E9-A79C7A246E1B}">
      <dgm:prSet/>
      <dgm:spPr/>
      <dgm:t>
        <a:bodyPr/>
        <a:lstStyle/>
        <a:p>
          <a:endParaRPr lang="fr-FR"/>
        </a:p>
      </dgm:t>
    </dgm:pt>
    <dgm:pt modelId="{47CB475D-4DF0-4DD1-9D42-618A9519AE1B}">
      <dgm:prSet phldrT="[Texte]"/>
      <dgm:spPr/>
      <dgm:t>
        <a:bodyPr/>
        <a:lstStyle/>
        <a:p>
          <a:r>
            <a:rPr lang="fr-FR" b="1">
              <a:solidFill>
                <a:srgbClr val="982926"/>
              </a:solidFill>
            </a:rPr>
            <a:t>Rachats et chutes</a:t>
          </a:r>
        </a:p>
      </dgm:t>
    </dgm:pt>
    <dgm:pt modelId="{7729B4A0-F4F9-46BE-AD42-666BF0A5CD64}" type="parTrans" cxnId="{C6E8B73A-2BA5-4910-8FA3-E96AC16924AE}">
      <dgm:prSet/>
      <dgm:spPr/>
      <dgm:t>
        <a:bodyPr/>
        <a:lstStyle/>
        <a:p>
          <a:endParaRPr lang="fr-FR"/>
        </a:p>
      </dgm:t>
    </dgm:pt>
    <dgm:pt modelId="{01E68A8B-35C9-4324-BBFF-4346686A5298}" type="sibTrans" cxnId="{C6E8B73A-2BA5-4910-8FA3-E96AC16924AE}">
      <dgm:prSet/>
      <dgm:spPr/>
      <dgm:t>
        <a:bodyPr/>
        <a:lstStyle/>
        <a:p>
          <a:endParaRPr lang="fr-FR"/>
        </a:p>
      </dgm:t>
    </dgm:pt>
    <dgm:pt modelId="{0413B1C8-6EE9-4030-BBFE-7376DB852807}">
      <dgm:prSet phldrT="[Texte]"/>
      <dgm:spPr/>
      <dgm:t>
        <a:bodyPr/>
        <a:lstStyle/>
        <a:p>
          <a:r>
            <a:rPr lang="fr-FR" b="1">
              <a:solidFill>
                <a:srgbClr val="982926"/>
              </a:solidFill>
            </a:rPr>
            <a:t>Frais</a:t>
          </a:r>
        </a:p>
      </dgm:t>
    </dgm:pt>
    <dgm:pt modelId="{08BA7DF2-F6D4-4683-AB3A-768744959220}" type="parTrans" cxnId="{CA969D21-E3AC-4F00-8DB7-EAD0E5861449}">
      <dgm:prSet/>
      <dgm:spPr/>
      <dgm:t>
        <a:bodyPr/>
        <a:lstStyle/>
        <a:p>
          <a:endParaRPr lang="fr-FR"/>
        </a:p>
      </dgm:t>
    </dgm:pt>
    <dgm:pt modelId="{94689C94-C1C6-42BE-9BE2-D8BE23AD7E57}" type="sibTrans" cxnId="{CA969D21-E3AC-4F00-8DB7-EAD0E5861449}">
      <dgm:prSet/>
      <dgm:spPr/>
      <dgm:t>
        <a:bodyPr/>
        <a:lstStyle/>
        <a:p>
          <a:endParaRPr lang="fr-FR"/>
        </a:p>
      </dgm:t>
    </dgm:pt>
    <dgm:pt modelId="{A4FC4DCF-CD7A-40BD-A961-5B68C065D885}">
      <dgm:prSet phldrT="[Texte]"/>
      <dgm:spPr/>
      <dgm:t>
        <a:bodyPr/>
        <a:lstStyle/>
        <a:p>
          <a:r>
            <a:rPr lang="fr-FR" b="1">
              <a:solidFill>
                <a:srgbClr val="982926"/>
              </a:solidFill>
            </a:rPr>
            <a:t>Révision</a:t>
          </a:r>
        </a:p>
      </dgm:t>
    </dgm:pt>
    <dgm:pt modelId="{92B7D42E-5AA6-4826-BAA0-72E71B10A6BF}" type="parTrans" cxnId="{C28C0E58-277B-479E-9064-9ADD87F98B04}">
      <dgm:prSet/>
      <dgm:spPr/>
      <dgm:t>
        <a:bodyPr/>
        <a:lstStyle/>
        <a:p>
          <a:endParaRPr lang="fr-FR"/>
        </a:p>
      </dgm:t>
    </dgm:pt>
    <dgm:pt modelId="{8E56C834-B19D-4C23-87C9-182177C3FC54}" type="sibTrans" cxnId="{C28C0E58-277B-479E-9064-9ADD87F98B04}">
      <dgm:prSet/>
      <dgm:spPr/>
      <dgm:t>
        <a:bodyPr/>
        <a:lstStyle/>
        <a:p>
          <a:endParaRPr lang="fr-FR"/>
        </a:p>
      </dgm:t>
    </dgm:pt>
    <dgm:pt modelId="{AB1F4353-AF8F-40CF-A61E-B689E31DCE31}">
      <dgm:prSet phldrT="[Texte]"/>
      <dgm:spPr/>
      <dgm:t>
        <a:bodyPr/>
        <a:lstStyle/>
        <a:p>
          <a:r>
            <a:rPr lang="fr-FR" b="1">
              <a:solidFill>
                <a:srgbClr val="982926"/>
              </a:solidFill>
            </a:rPr>
            <a:t>Prime et réserve</a:t>
          </a:r>
        </a:p>
      </dgm:t>
    </dgm:pt>
    <dgm:pt modelId="{437A5A51-3530-46AA-A54F-4DCBE940693E}" type="parTrans" cxnId="{84DE87FC-28C0-4FFA-A051-5834C8251315}">
      <dgm:prSet/>
      <dgm:spPr/>
      <dgm:t>
        <a:bodyPr/>
        <a:lstStyle/>
        <a:p>
          <a:endParaRPr lang="fr-FR"/>
        </a:p>
      </dgm:t>
    </dgm:pt>
    <dgm:pt modelId="{2734AC69-76C0-4831-B8D8-55028B974B04}" type="sibTrans" cxnId="{84DE87FC-28C0-4FFA-A051-5834C8251315}">
      <dgm:prSet/>
      <dgm:spPr/>
      <dgm:t>
        <a:bodyPr/>
        <a:lstStyle/>
        <a:p>
          <a:endParaRPr lang="fr-FR"/>
        </a:p>
      </dgm:t>
    </dgm:pt>
    <dgm:pt modelId="{B061F686-5CE2-46B1-A490-D60687C5CC14}">
      <dgm:prSet phldrT="[Texte]"/>
      <dgm:spPr/>
      <dgm:t>
        <a:bodyPr/>
        <a:lstStyle/>
        <a:p>
          <a:r>
            <a:rPr lang="fr-FR" b="1">
              <a:solidFill>
                <a:srgbClr val="982926"/>
              </a:solidFill>
            </a:rPr>
            <a:t>Rachats et chutes</a:t>
          </a:r>
        </a:p>
      </dgm:t>
    </dgm:pt>
    <dgm:pt modelId="{8E400AEF-5BC4-41C7-9F6C-84745D4EE61B}" type="parTrans" cxnId="{3C0F7AE8-3AFF-4B7E-B0A5-FED87AC3D2BD}">
      <dgm:prSet/>
      <dgm:spPr/>
      <dgm:t>
        <a:bodyPr/>
        <a:lstStyle/>
        <a:p>
          <a:endParaRPr lang="fr-FR"/>
        </a:p>
      </dgm:t>
    </dgm:pt>
    <dgm:pt modelId="{893B5700-6FC4-428A-A1DF-6AEAFB9886D7}" type="sibTrans" cxnId="{3C0F7AE8-3AFF-4B7E-B0A5-FED87AC3D2BD}">
      <dgm:prSet/>
      <dgm:spPr/>
      <dgm:t>
        <a:bodyPr/>
        <a:lstStyle/>
        <a:p>
          <a:endParaRPr lang="fr-FR"/>
        </a:p>
      </dgm:t>
    </dgm:pt>
    <dgm:pt modelId="{4B7E974E-F03F-437B-8BCA-03BF5BD7EF17}">
      <dgm:prSet phldrT="[Texte]"/>
      <dgm:spPr/>
      <dgm:t>
        <a:bodyPr/>
        <a:lstStyle/>
        <a:p>
          <a:r>
            <a:rPr lang="fr-FR" b="1">
              <a:solidFill>
                <a:srgbClr val="982926"/>
              </a:solidFill>
            </a:rPr>
            <a:t>Catastrophe</a:t>
          </a:r>
        </a:p>
      </dgm:t>
    </dgm:pt>
    <dgm:pt modelId="{AA1AE107-E2EF-4AC7-959B-8AD8D8E491FF}" type="parTrans" cxnId="{95DFC304-10C9-48C3-AD67-FD1A58ECA6C9}">
      <dgm:prSet/>
      <dgm:spPr/>
      <dgm:t>
        <a:bodyPr/>
        <a:lstStyle/>
        <a:p>
          <a:endParaRPr lang="fr-FR"/>
        </a:p>
      </dgm:t>
    </dgm:pt>
    <dgm:pt modelId="{FBB8A206-7E20-401A-8274-14857BC9C55C}" type="sibTrans" cxnId="{95DFC304-10C9-48C3-AD67-FD1A58ECA6C9}">
      <dgm:prSet/>
      <dgm:spPr/>
      <dgm:t>
        <a:bodyPr/>
        <a:lstStyle/>
        <a:p>
          <a:endParaRPr lang="fr-FR"/>
        </a:p>
      </dgm:t>
    </dgm:pt>
    <dgm:pt modelId="{E99B8D55-0B15-4CB5-8DC5-200C71A98B81}" type="pres">
      <dgm:prSet presAssocID="{A81DAAAD-0C45-433A-99A3-9F96675C9842}" presName="hierChild1" presStyleCnt="0">
        <dgm:presLayoutVars>
          <dgm:orgChart val="1"/>
          <dgm:chPref val="1"/>
          <dgm:dir/>
          <dgm:animOne val="branch"/>
          <dgm:animLvl val="lvl"/>
          <dgm:resizeHandles/>
        </dgm:presLayoutVars>
      </dgm:prSet>
      <dgm:spPr/>
    </dgm:pt>
    <dgm:pt modelId="{DBF0A88E-A005-46A4-AECE-37BC68308482}" type="pres">
      <dgm:prSet presAssocID="{59D88981-142A-45F3-BB84-7D7D9A28F22D}" presName="hierRoot1" presStyleCnt="0">
        <dgm:presLayoutVars>
          <dgm:hierBranch val="init"/>
        </dgm:presLayoutVars>
      </dgm:prSet>
      <dgm:spPr/>
    </dgm:pt>
    <dgm:pt modelId="{412141D5-F7B9-4D63-AE7E-26B406248947}" type="pres">
      <dgm:prSet presAssocID="{59D88981-142A-45F3-BB84-7D7D9A28F22D}" presName="rootComposite1" presStyleCnt="0"/>
      <dgm:spPr/>
    </dgm:pt>
    <dgm:pt modelId="{CFC1501C-4AB7-45CC-9DAC-CFB506CAB49E}" type="pres">
      <dgm:prSet presAssocID="{59D88981-142A-45F3-BB84-7D7D9A28F22D}" presName="rootText1" presStyleLbl="node0" presStyleIdx="0" presStyleCnt="1">
        <dgm:presLayoutVars>
          <dgm:chPref val="3"/>
        </dgm:presLayoutVars>
      </dgm:prSet>
      <dgm:spPr/>
    </dgm:pt>
    <dgm:pt modelId="{C0C537FA-5D3C-4AF5-90FC-F897D023F7C3}" type="pres">
      <dgm:prSet presAssocID="{59D88981-142A-45F3-BB84-7D7D9A28F22D}" presName="rootConnector1" presStyleLbl="node1" presStyleIdx="0" presStyleCnt="0"/>
      <dgm:spPr/>
    </dgm:pt>
    <dgm:pt modelId="{A5659B5A-16BE-41AC-B737-398414C760D2}" type="pres">
      <dgm:prSet presAssocID="{59D88981-142A-45F3-BB84-7D7D9A28F22D}" presName="hierChild2" presStyleCnt="0"/>
      <dgm:spPr/>
    </dgm:pt>
    <dgm:pt modelId="{65D3783C-18B0-494D-B5BD-EA0ED7764BCA}" type="pres">
      <dgm:prSet presAssocID="{8A746357-5DC4-4B09-9A86-AC45FB4F6E93}" presName="Name37" presStyleLbl="parChTrans1D2" presStyleIdx="0" presStyleCnt="3"/>
      <dgm:spPr/>
    </dgm:pt>
    <dgm:pt modelId="{B1A56392-3ED7-46BE-B27C-D0C824600BE6}" type="pres">
      <dgm:prSet presAssocID="{36A1B86B-3455-4776-8328-8A45C642007F}" presName="hierRoot2" presStyleCnt="0">
        <dgm:presLayoutVars>
          <dgm:hierBranch val="init"/>
        </dgm:presLayoutVars>
      </dgm:prSet>
      <dgm:spPr/>
    </dgm:pt>
    <dgm:pt modelId="{5757463D-222A-43E9-A0D5-7F9B647DE1BB}" type="pres">
      <dgm:prSet presAssocID="{36A1B86B-3455-4776-8328-8A45C642007F}" presName="rootComposite" presStyleCnt="0"/>
      <dgm:spPr/>
    </dgm:pt>
    <dgm:pt modelId="{D50ACDB1-45B8-42E0-89C7-46A052F4064D}" type="pres">
      <dgm:prSet presAssocID="{36A1B86B-3455-4776-8328-8A45C642007F}" presName="rootText" presStyleLbl="node2" presStyleIdx="0" presStyleCnt="3">
        <dgm:presLayoutVars>
          <dgm:chPref val="3"/>
        </dgm:presLayoutVars>
      </dgm:prSet>
      <dgm:spPr/>
    </dgm:pt>
    <dgm:pt modelId="{E8DD71C4-774F-4597-88D8-EF47A2C9142F}" type="pres">
      <dgm:prSet presAssocID="{36A1B86B-3455-4776-8328-8A45C642007F}" presName="rootConnector" presStyleLbl="node2" presStyleIdx="0" presStyleCnt="3"/>
      <dgm:spPr/>
    </dgm:pt>
    <dgm:pt modelId="{4A53A5F3-70C1-4D2F-B998-6CCF55FA6F0D}" type="pres">
      <dgm:prSet presAssocID="{36A1B86B-3455-4776-8328-8A45C642007F}" presName="hierChild4" presStyleCnt="0"/>
      <dgm:spPr/>
    </dgm:pt>
    <dgm:pt modelId="{C54FC2A0-D6B4-45A2-8B74-FF2D346373F4}" type="pres">
      <dgm:prSet presAssocID="{36A1B86B-3455-4776-8328-8A45C642007F}" presName="hierChild5" presStyleCnt="0"/>
      <dgm:spPr/>
    </dgm:pt>
    <dgm:pt modelId="{C5BAB889-6EB1-46FE-A4C6-63502176F9D0}" type="pres">
      <dgm:prSet presAssocID="{5C25E0F3-1601-4DAB-8CCC-35657DC7AF5A}" presName="Name37" presStyleLbl="parChTrans1D2" presStyleIdx="1" presStyleCnt="3"/>
      <dgm:spPr/>
    </dgm:pt>
    <dgm:pt modelId="{3A182346-6D7E-4AA1-91AE-090507D684DD}" type="pres">
      <dgm:prSet presAssocID="{8242BB95-374F-430D-964C-179EA75CCB08}" presName="hierRoot2" presStyleCnt="0">
        <dgm:presLayoutVars>
          <dgm:hierBranch val="init"/>
        </dgm:presLayoutVars>
      </dgm:prSet>
      <dgm:spPr/>
    </dgm:pt>
    <dgm:pt modelId="{082AB7A6-5EA3-4BDA-ABCC-42B524996F5D}" type="pres">
      <dgm:prSet presAssocID="{8242BB95-374F-430D-964C-179EA75CCB08}" presName="rootComposite" presStyleCnt="0"/>
      <dgm:spPr/>
    </dgm:pt>
    <dgm:pt modelId="{C3FA9E35-650E-4A65-9654-299C4A934F2C}" type="pres">
      <dgm:prSet presAssocID="{8242BB95-374F-430D-964C-179EA75CCB08}" presName="rootText" presStyleLbl="node2" presStyleIdx="1" presStyleCnt="3">
        <dgm:presLayoutVars>
          <dgm:chPref val="3"/>
        </dgm:presLayoutVars>
      </dgm:prSet>
      <dgm:spPr/>
    </dgm:pt>
    <dgm:pt modelId="{4A7C6B9B-9F4E-45EA-A924-324FB6F8777E}" type="pres">
      <dgm:prSet presAssocID="{8242BB95-374F-430D-964C-179EA75CCB08}" presName="rootConnector" presStyleLbl="node2" presStyleIdx="1" presStyleCnt="3"/>
      <dgm:spPr/>
    </dgm:pt>
    <dgm:pt modelId="{E1107360-6D62-4396-9100-822CD11D9BCB}" type="pres">
      <dgm:prSet presAssocID="{8242BB95-374F-430D-964C-179EA75CCB08}" presName="hierChild4" presStyleCnt="0"/>
      <dgm:spPr/>
    </dgm:pt>
    <dgm:pt modelId="{643F992F-8FE8-4796-8EE7-FC35763FA87B}" type="pres">
      <dgm:prSet presAssocID="{2AC4F1E7-F4F1-4040-BD56-BD515E940FC8}" presName="Name37" presStyleLbl="parChTrans1D3" presStyleIdx="0" presStyleCnt="6"/>
      <dgm:spPr/>
    </dgm:pt>
    <dgm:pt modelId="{DEF10F63-C4C6-4E96-90C0-F4E8B386D6FA}" type="pres">
      <dgm:prSet presAssocID="{F085086A-5035-436D-9870-1B6B15CA2C9F}" presName="hierRoot2" presStyleCnt="0">
        <dgm:presLayoutVars>
          <dgm:hierBranch val="init"/>
        </dgm:presLayoutVars>
      </dgm:prSet>
      <dgm:spPr/>
    </dgm:pt>
    <dgm:pt modelId="{898DADA5-2E6C-4743-B65A-A06B8B893D3A}" type="pres">
      <dgm:prSet presAssocID="{F085086A-5035-436D-9870-1B6B15CA2C9F}" presName="rootComposite" presStyleCnt="0"/>
      <dgm:spPr/>
    </dgm:pt>
    <dgm:pt modelId="{6847DE6F-8090-42B4-9ED3-B24ECAFFB7AF}" type="pres">
      <dgm:prSet presAssocID="{F085086A-5035-436D-9870-1B6B15CA2C9F}" presName="rootText" presStyleLbl="node3" presStyleIdx="0" presStyleCnt="6">
        <dgm:presLayoutVars>
          <dgm:chPref val="3"/>
        </dgm:presLayoutVars>
      </dgm:prSet>
      <dgm:spPr/>
    </dgm:pt>
    <dgm:pt modelId="{43E7F794-D077-468C-9CC8-B53DC6725EB8}" type="pres">
      <dgm:prSet presAssocID="{F085086A-5035-436D-9870-1B6B15CA2C9F}" presName="rootConnector" presStyleLbl="node3" presStyleIdx="0" presStyleCnt="6"/>
      <dgm:spPr/>
    </dgm:pt>
    <dgm:pt modelId="{55582CC5-18E3-48AC-9918-7DFA2AA70E5A}" type="pres">
      <dgm:prSet presAssocID="{F085086A-5035-436D-9870-1B6B15CA2C9F}" presName="hierChild4" presStyleCnt="0"/>
      <dgm:spPr/>
    </dgm:pt>
    <dgm:pt modelId="{31437C52-0C85-4E1D-9597-8E45611B1705}" type="pres">
      <dgm:prSet presAssocID="{F085086A-5035-436D-9870-1B6B15CA2C9F}" presName="hierChild5" presStyleCnt="0"/>
      <dgm:spPr/>
    </dgm:pt>
    <dgm:pt modelId="{65792FA2-8EFC-4517-856E-8072E94DEED3}" type="pres">
      <dgm:prSet presAssocID="{6F32256F-3D44-4D22-B83C-D33BCB078E47}" presName="Name37" presStyleLbl="parChTrans1D3" presStyleIdx="1" presStyleCnt="6"/>
      <dgm:spPr/>
    </dgm:pt>
    <dgm:pt modelId="{1A4201E7-B1C7-4613-93A1-8367396FAFF3}" type="pres">
      <dgm:prSet presAssocID="{3B8BF221-15F0-4680-B821-C28AD70162E3}" presName="hierRoot2" presStyleCnt="0">
        <dgm:presLayoutVars>
          <dgm:hierBranch val="init"/>
        </dgm:presLayoutVars>
      </dgm:prSet>
      <dgm:spPr/>
    </dgm:pt>
    <dgm:pt modelId="{F92B110B-E01B-48B5-90B5-2F29EB1FC82E}" type="pres">
      <dgm:prSet presAssocID="{3B8BF221-15F0-4680-B821-C28AD70162E3}" presName="rootComposite" presStyleCnt="0"/>
      <dgm:spPr/>
    </dgm:pt>
    <dgm:pt modelId="{ADAC6BED-4774-4A66-8B28-D4A46CF0FE78}" type="pres">
      <dgm:prSet presAssocID="{3B8BF221-15F0-4680-B821-C28AD70162E3}" presName="rootText" presStyleLbl="node3" presStyleIdx="1" presStyleCnt="6">
        <dgm:presLayoutVars>
          <dgm:chPref val="3"/>
        </dgm:presLayoutVars>
      </dgm:prSet>
      <dgm:spPr/>
    </dgm:pt>
    <dgm:pt modelId="{CB54DE12-2450-4E29-87BF-9A93DFB1D826}" type="pres">
      <dgm:prSet presAssocID="{3B8BF221-15F0-4680-B821-C28AD70162E3}" presName="rootConnector" presStyleLbl="node3" presStyleIdx="1" presStyleCnt="6"/>
      <dgm:spPr/>
    </dgm:pt>
    <dgm:pt modelId="{9FDF7799-E906-4717-B42B-02817BB6DA46}" type="pres">
      <dgm:prSet presAssocID="{3B8BF221-15F0-4680-B821-C28AD70162E3}" presName="hierChild4" presStyleCnt="0"/>
      <dgm:spPr/>
    </dgm:pt>
    <dgm:pt modelId="{BC6601AE-FA9D-4319-A6CD-2561FC33E730}" type="pres">
      <dgm:prSet presAssocID="{99FD0C82-7CB4-442E-8406-DC9B11B25554}" presName="Name37" presStyleLbl="parChTrans1D4" presStyleIdx="0" presStyleCnt="28"/>
      <dgm:spPr/>
    </dgm:pt>
    <dgm:pt modelId="{53B47CF3-3EE9-4D77-8142-0042C6D80F4D}" type="pres">
      <dgm:prSet presAssocID="{65E63EBE-77BF-4D0B-BD7A-AF603CBBC24F}" presName="hierRoot2" presStyleCnt="0">
        <dgm:presLayoutVars>
          <dgm:hierBranch val="init"/>
        </dgm:presLayoutVars>
      </dgm:prSet>
      <dgm:spPr/>
    </dgm:pt>
    <dgm:pt modelId="{ABDF55FF-A0B2-47D7-BD1F-313F8FD025A4}" type="pres">
      <dgm:prSet presAssocID="{65E63EBE-77BF-4D0B-BD7A-AF603CBBC24F}" presName="rootComposite" presStyleCnt="0"/>
      <dgm:spPr/>
    </dgm:pt>
    <dgm:pt modelId="{C5DF048F-CAFE-4FF5-A11C-1FBD135072AE}" type="pres">
      <dgm:prSet presAssocID="{65E63EBE-77BF-4D0B-BD7A-AF603CBBC24F}" presName="rootText" presStyleLbl="node4" presStyleIdx="0" presStyleCnt="28">
        <dgm:presLayoutVars>
          <dgm:chPref val="3"/>
        </dgm:presLayoutVars>
      </dgm:prSet>
      <dgm:spPr/>
    </dgm:pt>
    <dgm:pt modelId="{992C0D78-94D9-49DE-9BA7-F3BD0D1DF382}" type="pres">
      <dgm:prSet presAssocID="{65E63EBE-77BF-4D0B-BD7A-AF603CBBC24F}" presName="rootConnector" presStyleLbl="node4" presStyleIdx="0" presStyleCnt="28"/>
      <dgm:spPr/>
    </dgm:pt>
    <dgm:pt modelId="{0F434127-0204-44E8-9CB3-E7C1FC85A9FD}" type="pres">
      <dgm:prSet presAssocID="{65E63EBE-77BF-4D0B-BD7A-AF603CBBC24F}" presName="hierChild4" presStyleCnt="0"/>
      <dgm:spPr/>
    </dgm:pt>
    <dgm:pt modelId="{7B02043E-A899-47AE-A5A2-59E4AE9CF4AF}" type="pres">
      <dgm:prSet presAssocID="{65E63EBE-77BF-4D0B-BD7A-AF603CBBC24F}" presName="hierChild5" presStyleCnt="0"/>
      <dgm:spPr/>
    </dgm:pt>
    <dgm:pt modelId="{D8433A65-B777-4765-AE11-E9C81DD0A84F}" type="pres">
      <dgm:prSet presAssocID="{5E6BED50-EE9F-4495-AE37-65A7C8C6B7AF}" presName="Name37" presStyleLbl="parChTrans1D4" presStyleIdx="1" presStyleCnt="28"/>
      <dgm:spPr/>
    </dgm:pt>
    <dgm:pt modelId="{9CB026EE-1772-4602-80AA-C17DF5359947}" type="pres">
      <dgm:prSet presAssocID="{66A7ADC4-AE4E-42A2-B3B3-61BE49E94BE9}" presName="hierRoot2" presStyleCnt="0">
        <dgm:presLayoutVars>
          <dgm:hierBranch val="init"/>
        </dgm:presLayoutVars>
      </dgm:prSet>
      <dgm:spPr/>
    </dgm:pt>
    <dgm:pt modelId="{B2108473-CA1D-4E3C-882C-82D5BA8E4C5D}" type="pres">
      <dgm:prSet presAssocID="{66A7ADC4-AE4E-42A2-B3B3-61BE49E94BE9}" presName="rootComposite" presStyleCnt="0"/>
      <dgm:spPr/>
    </dgm:pt>
    <dgm:pt modelId="{EE2D3E58-D729-48CD-82E5-AC86169410F5}" type="pres">
      <dgm:prSet presAssocID="{66A7ADC4-AE4E-42A2-B3B3-61BE49E94BE9}" presName="rootText" presStyleLbl="node4" presStyleIdx="1" presStyleCnt="28">
        <dgm:presLayoutVars>
          <dgm:chPref val="3"/>
        </dgm:presLayoutVars>
      </dgm:prSet>
      <dgm:spPr/>
    </dgm:pt>
    <dgm:pt modelId="{48F486FD-5DA9-4BEB-9C86-1B063B9CB1C7}" type="pres">
      <dgm:prSet presAssocID="{66A7ADC4-AE4E-42A2-B3B3-61BE49E94BE9}" presName="rootConnector" presStyleLbl="node4" presStyleIdx="1" presStyleCnt="28"/>
      <dgm:spPr/>
    </dgm:pt>
    <dgm:pt modelId="{D1CE1642-7090-4C09-A12E-E5D7FF866EC1}" type="pres">
      <dgm:prSet presAssocID="{66A7ADC4-AE4E-42A2-B3B3-61BE49E94BE9}" presName="hierChild4" presStyleCnt="0"/>
      <dgm:spPr/>
    </dgm:pt>
    <dgm:pt modelId="{962EF9DB-FF97-48E2-8CE2-825200A3DA1C}" type="pres">
      <dgm:prSet presAssocID="{66A7ADC4-AE4E-42A2-B3B3-61BE49E94BE9}" presName="hierChild5" presStyleCnt="0"/>
      <dgm:spPr/>
    </dgm:pt>
    <dgm:pt modelId="{19FC7FD7-3601-49ED-BF0D-AF60D71ECB45}" type="pres">
      <dgm:prSet presAssocID="{A80BEA4C-53D5-4398-9915-148B22FBDA48}" presName="Name37" presStyleLbl="parChTrans1D4" presStyleIdx="2" presStyleCnt="28"/>
      <dgm:spPr/>
    </dgm:pt>
    <dgm:pt modelId="{6FDC8DA7-7275-4A3F-BC00-0DB1CCA6D18D}" type="pres">
      <dgm:prSet presAssocID="{09B70087-C7F7-4BC7-89E3-67A343D9EC5D}" presName="hierRoot2" presStyleCnt="0">
        <dgm:presLayoutVars>
          <dgm:hierBranch val="init"/>
        </dgm:presLayoutVars>
      </dgm:prSet>
      <dgm:spPr/>
    </dgm:pt>
    <dgm:pt modelId="{83652037-62E9-460E-A4DD-92C156C3FFB1}" type="pres">
      <dgm:prSet presAssocID="{09B70087-C7F7-4BC7-89E3-67A343D9EC5D}" presName="rootComposite" presStyleCnt="0"/>
      <dgm:spPr/>
    </dgm:pt>
    <dgm:pt modelId="{A12CADA8-3AAD-4926-8033-8D05817B8FB8}" type="pres">
      <dgm:prSet presAssocID="{09B70087-C7F7-4BC7-89E3-67A343D9EC5D}" presName="rootText" presStyleLbl="node4" presStyleIdx="2" presStyleCnt="28">
        <dgm:presLayoutVars>
          <dgm:chPref val="3"/>
        </dgm:presLayoutVars>
      </dgm:prSet>
      <dgm:spPr/>
    </dgm:pt>
    <dgm:pt modelId="{693E7E18-FC73-4D31-9F11-B372C119D8C2}" type="pres">
      <dgm:prSet presAssocID="{09B70087-C7F7-4BC7-89E3-67A343D9EC5D}" presName="rootConnector" presStyleLbl="node4" presStyleIdx="2" presStyleCnt="28"/>
      <dgm:spPr/>
    </dgm:pt>
    <dgm:pt modelId="{419E5FC1-B50E-4762-BB62-C87687B71B92}" type="pres">
      <dgm:prSet presAssocID="{09B70087-C7F7-4BC7-89E3-67A343D9EC5D}" presName="hierChild4" presStyleCnt="0"/>
      <dgm:spPr/>
    </dgm:pt>
    <dgm:pt modelId="{43AC569C-11D9-4D09-BAED-A2CDAFF5DB51}" type="pres">
      <dgm:prSet presAssocID="{09B70087-C7F7-4BC7-89E3-67A343D9EC5D}" presName="hierChild5" presStyleCnt="0"/>
      <dgm:spPr/>
    </dgm:pt>
    <dgm:pt modelId="{8936FD46-0487-4237-8DCC-3F706316D95A}" type="pres">
      <dgm:prSet presAssocID="{893B96BD-53BA-4922-9263-37F22169E707}" presName="Name37" presStyleLbl="parChTrans1D4" presStyleIdx="3" presStyleCnt="28"/>
      <dgm:spPr/>
    </dgm:pt>
    <dgm:pt modelId="{4F307EC0-54AC-4978-9424-27813AF1F578}" type="pres">
      <dgm:prSet presAssocID="{9B6EBC8C-73FD-4B8E-ABD4-5B99FDE9A21E}" presName="hierRoot2" presStyleCnt="0">
        <dgm:presLayoutVars>
          <dgm:hierBranch val="init"/>
        </dgm:presLayoutVars>
      </dgm:prSet>
      <dgm:spPr/>
    </dgm:pt>
    <dgm:pt modelId="{A6664063-C289-46E4-8B51-C070B873D63E}" type="pres">
      <dgm:prSet presAssocID="{9B6EBC8C-73FD-4B8E-ABD4-5B99FDE9A21E}" presName="rootComposite" presStyleCnt="0"/>
      <dgm:spPr/>
    </dgm:pt>
    <dgm:pt modelId="{26862412-494F-41A1-8F35-14256160D403}" type="pres">
      <dgm:prSet presAssocID="{9B6EBC8C-73FD-4B8E-ABD4-5B99FDE9A21E}" presName="rootText" presStyleLbl="node4" presStyleIdx="3" presStyleCnt="28">
        <dgm:presLayoutVars>
          <dgm:chPref val="3"/>
        </dgm:presLayoutVars>
      </dgm:prSet>
      <dgm:spPr/>
    </dgm:pt>
    <dgm:pt modelId="{B8D3FD89-FDAC-41BE-B450-A46765C5F93F}" type="pres">
      <dgm:prSet presAssocID="{9B6EBC8C-73FD-4B8E-ABD4-5B99FDE9A21E}" presName="rootConnector" presStyleLbl="node4" presStyleIdx="3" presStyleCnt="28"/>
      <dgm:spPr/>
    </dgm:pt>
    <dgm:pt modelId="{B8DE8F42-28E1-410F-9654-8678A27DF9E7}" type="pres">
      <dgm:prSet presAssocID="{9B6EBC8C-73FD-4B8E-ABD4-5B99FDE9A21E}" presName="hierChild4" presStyleCnt="0"/>
      <dgm:spPr/>
    </dgm:pt>
    <dgm:pt modelId="{E58EF398-2C73-4460-8EEA-110DF9F166B6}" type="pres">
      <dgm:prSet presAssocID="{9B6EBC8C-73FD-4B8E-ABD4-5B99FDE9A21E}" presName="hierChild5" presStyleCnt="0"/>
      <dgm:spPr/>
    </dgm:pt>
    <dgm:pt modelId="{20B78BAC-40C6-4012-A55A-61304D23D57B}" type="pres">
      <dgm:prSet presAssocID="{9CDA067D-092A-4DC0-8C95-4FAE1CD44F23}" presName="Name37" presStyleLbl="parChTrans1D4" presStyleIdx="4" presStyleCnt="28"/>
      <dgm:spPr/>
    </dgm:pt>
    <dgm:pt modelId="{D870C5EB-3CBE-4383-A8D8-5604EED2321C}" type="pres">
      <dgm:prSet presAssocID="{4005BE6B-7B32-4B61-B890-92B1450C37E7}" presName="hierRoot2" presStyleCnt="0">
        <dgm:presLayoutVars>
          <dgm:hierBranch val="init"/>
        </dgm:presLayoutVars>
      </dgm:prSet>
      <dgm:spPr/>
    </dgm:pt>
    <dgm:pt modelId="{7F329C23-E38B-47BC-B253-8AABAB540716}" type="pres">
      <dgm:prSet presAssocID="{4005BE6B-7B32-4B61-B890-92B1450C37E7}" presName="rootComposite" presStyleCnt="0"/>
      <dgm:spPr/>
    </dgm:pt>
    <dgm:pt modelId="{BCCD20C4-C7F5-4A8A-815A-13E1D38D4E8B}" type="pres">
      <dgm:prSet presAssocID="{4005BE6B-7B32-4B61-B890-92B1450C37E7}" presName="rootText" presStyleLbl="node4" presStyleIdx="4" presStyleCnt="28">
        <dgm:presLayoutVars>
          <dgm:chPref val="3"/>
        </dgm:presLayoutVars>
      </dgm:prSet>
      <dgm:spPr/>
    </dgm:pt>
    <dgm:pt modelId="{DCBCA5B2-3014-4B24-91A3-0082BDA213F4}" type="pres">
      <dgm:prSet presAssocID="{4005BE6B-7B32-4B61-B890-92B1450C37E7}" presName="rootConnector" presStyleLbl="node4" presStyleIdx="4" presStyleCnt="28"/>
      <dgm:spPr/>
    </dgm:pt>
    <dgm:pt modelId="{E3D1CBFF-95A5-4BEF-B0D0-B5592CE347B3}" type="pres">
      <dgm:prSet presAssocID="{4005BE6B-7B32-4B61-B890-92B1450C37E7}" presName="hierChild4" presStyleCnt="0"/>
      <dgm:spPr/>
    </dgm:pt>
    <dgm:pt modelId="{03AFECC1-68DF-444C-A247-48063AD6ECE4}" type="pres">
      <dgm:prSet presAssocID="{4005BE6B-7B32-4B61-B890-92B1450C37E7}" presName="hierChild5" presStyleCnt="0"/>
      <dgm:spPr/>
    </dgm:pt>
    <dgm:pt modelId="{CE92CE39-B6BA-4A76-ACC1-8EA582F45F63}" type="pres">
      <dgm:prSet presAssocID="{071C18F7-FE25-4AA9-A96D-6227EBBC183B}" presName="Name37" presStyleLbl="parChTrans1D4" presStyleIdx="5" presStyleCnt="28"/>
      <dgm:spPr/>
    </dgm:pt>
    <dgm:pt modelId="{E2C93766-1FBC-46D0-9F35-4B7CD74E62B4}" type="pres">
      <dgm:prSet presAssocID="{41F32206-F299-4008-AD29-E3B6FDD86521}" presName="hierRoot2" presStyleCnt="0">
        <dgm:presLayoutVars>
          <dgm:hierBranch val="init"/>
        </dgm:presLayoutVars>
      </dgm:prSet>
      <dgm:spPr/>
    </dgm:pt>
    <dgm:pt modelId="{C9A0D4C1-BFF9-4272-B56B-367C18810E36}" type="pres">
      <dgm:prSet presAssocID="{41F32206-F299-4008-AD29-E3B6FDD86521}" presName="rootComposite" presStyleCnt="0"/>
      <dgm:spPr/>
    </dgm:pt>
    <dgm:pt modelId="{6D736BF5-6DB5-480B-9002-8DB090A3E12E}" type="pres">
      <dgm:prSet presAssocID="{41F32206-F299-4008-AD29-E3B6FDD86521}" presName="rootText" presStyleLbl="node4" presStyleIdx="5" presStyleCnt="28">
        <dgm:presLayoutVars>
          <dgm:chPref val="3"/>
        </dgm:presLayoutVars>
      </dgm:prSet>
      <dgm:spPr/>
    </dgm:pt>
    <dgm:pt modelId="{CB6ABA80-4876-486D-A6C5-621F8DE70430}" type="pres">
      <dgm:prSet presAssocID="{41F32206-F299-4008-AD29-E3B6FDD86521}" presName="rootConnector" presStyleLbl="node4" presStyleIdx="5" presStyleCnt="28"/>
      <dgm:spPr/>
    </dgm:pt>
    <dgm:pt modelId="{B7309AC7-9A85-49D8-AE4D-90800981A5F0}" type="pres">
      <dgm:prSet presAssocID="{41F32206-F299-4008-AD29-E3B6FDD86521}" presName="hierChild4" presStyleCnt="0"/>
      <dgm:spPr/>
    </dgm:pt>
    <dgm:pt modelId="{372413DA-6DA2-4F66-BD2B-342A5F827143}" type="pres">
      <dgm:prSet presAssocID="{41F32206-F299-4008-AD29-E3B6FDD86521}" presName="hierChild5" presStyleCnt="0"/>
      <dgm:spPr/>
    </dgm:pt>
    <dgm:pt modelId="{D21F608D-6F0F-4635-BB3C-E53A1A8122B3}" type="pres">
      <dgm:prSet presAssocID="{F5CB8920-A0A2-4BAA-911B-080B2EEDC461}" presName="Name37" presStyleLbl="parChTrans1D4" presStyleIdx="6" presStyleCnt="28"/>
      <dgm:spPr/>
    </dgm:pt>
    <dgm:pt modelId="{C7E4EB69-49CF-474E-8217-45829418FB67}" type="pres">
      <dgm:prSet presAssocID="{9A1E0287-23ED-446C-ADBE-FA4211E34096}" presName="hierRoot2" presStyleCnt="0">
        <dgm:presLayoutVars>
          <dgm:hierBranch val="init"/>
        </dgm:presLayoutVars>
      </dgm:prSet>
      <dgm:spPr/>
    </dgm:pt>
    <dgm:pt modelId="{6CB7DEBF-499C-4990-9011-9313A1953206}" type="pres">
      <dgm:prSet presAssocID="{9A1E0287-23ED-446C-ADBE-FA4211E34096}" presName="rootComposite" presStyleCnt="0"/>
      <dgm:spPr/>
    </dgm:pt>
    <dgm:pt modelId="{EA480022-18FD-46E0-9448-AAC19A17FBD3}" type="pres">
      <dgm:prSet presAssocID="{9A1E0287-23ED-446C-ADBE-FA4211E34096}" presName="rootText" presStyleLbl="node4" presStyleIdx="6" presStyleCnt="28">
        <dgm:presLayoutVars>
          <dgm:chPref val="3"/>
        </dgm:presLayoutVars>
      </dgm:prSet>
      <dgm:spPr/>
    </dgm:pt>
    <dgm:pt modelId="{210E8C54-48A1-4222-A62C-870866C5D443}" type="pres">
      <dgm:prSet presAssocID="{9A1E0287-23ED-446C-ADBE-FA4211E34096}" presName="rootConnector" presStyleLbl="node4" presStyleIdx="6" presStyleCnt="28"/>
      <dgm:spPr/>
    </dgm:pt>
    <dgm:pt modelId="{222F27D3-044B-4B4C-9CB9-6B7A31E1D655}" type="pres">
      <dgm:prSet presAssocID="{9A1E0287-23ED-446C-ADBE-FA4211E34096}" presName="hierChild4" presStyleCnt="0"/>
      <dgm:spPr/>
    </dgm:pt>
    <dgm:pt modelId="{0D3758DB-25C3-4E4B-909E-0867511DE77B}" type="pres">
      <dgm:prSet presAssocID="{9A1E0287-23ED-446C-ADBE-FA4211E34096}" presName="hierChild5" presStyleCnt="0"/>
      <dgm:spPr/>
    </dgm:pt>
    <dgm:pt modelId="{DCE62EB2-665B-4626-85AE-6DCB14FD48C1}" type="pres">
      <dgm:prSet presAssocID="{3B8BF221-15F0-4680-B821-C28AD70162E3}" presName="hierChild5" presStyleCnt="0"/>
      <dgm:spPr/>
    </dgm:pt>
    <dgm:pt modelId="{32EE23D7-6232-4FB7-B33E-DBF13FD9D682}" type="pres">
      <dgm:prSet presAssocID="{73FB0E7C-7A90-42C4-8F1A-AB8919765E98}" presName="Name37" presStyleLbl="parChTrans1D3" presStyleIdx="2" presStyleCnt="6"/>
      <dgm:spPr/>
    </dgm:pt>
    <dgm:pt modelId="{19701BAA-0889-489F-B53E-3AD0B22261AE}" type="pres">
      <dgm:prSet presAssocID="{6D455E4E-2BE8-46FE-8F0A-AFE1FAC6BD7B}" presName="hierRoot2" presStyleCnt="0">
        <dgm:presLayoutVars>
          <dgm:hierBranch val="init"/>
        </dgm:presLayoutVars>
      </dgm:prSet>
      <dgm:spPr/>
    </dgm:pt>
    <dgm:pt modelId="{4F3AB9E2-564D-42A5-83CE-6F25CDF5455B}" type="pres">
      <dgm:prSet presAssocID="{6D455E4E-2BE8-46FE-8F0A-AFE1FAC6BD7B}" presName="rootComposite" presStyleCnt="0"/>
      <dgm:spPr/>
    </dgm:pt>
    <dgm:pt modelId="{526B9784-71B6-476E-A332-D260B9AB0852}" type="pres">
      <dgm:prSet presAssocID="{6D455E4E-2BE8-46FE-8F0A-AFE1FAC6BD7B}" presName="rootText" presStyleLbl="node3" presStyleIdx="2" presStyleCnt="6">
        <dgm:presLayoutVars>
          <dgm:chPref val="3"/>
        </dgm:presLayoutVars>
      </dgm:prSet>
      <dgm:spPr/>
    </dgm:pt>
    <dgm:pt modelId="{DD05358C-6A2D-40B4-A575-7F29D66D7879}" type="pres">
      <dgm:prSet presAssocID="{6D455E4E-2BE8-46FE-8F0A-AFE1FAC6BD7B}" presName="rootConnector" presStyleLbl="node3" presStyleIdx="2" presStyleCnt="6"/>
      <dgm:spPr/>
    </dgm:pt>
    <dgm:pt modelId="{972A0E41-A20B-42CF-A2FC-17FF0E7992FA}" type="pres">
      <dgm:prSet presAssocID="{6D455E4E-2BE8-46FE-8F0A-AFE1FAC6BD7B}" presName="hierChild4" presStyleCnt="0"/>
      <dgm:spPr/>
    </dgm:pt>
    <dgm:pt modelId="{D1CFBB69-F9C0-498C-9DA1-3BA8DA41D492}" type="pres">
      <dgm:prSet presAssocID="{8BF8BF5C-33A3-46B7-9CD9-D9169E61B36A}" presName="Name37" presStyleLbl="parChTrans1D4" presStyleIdx="7" presStyleCnt="28"/>
      <dgm:spPr/>
    </dgm:pt>
    <dgm:pt modelId="{DB26F565-F435-4724-B289-252287107F2E}" type="pres">
      <dgm:prSet presAssocID="{01D1F92D-0056-41DB-89D7-445C32E051E4}" presName="hierRoot2" presStyleCnt="0">
        <dgm:presLayoutVars>
          <dgm:hierBranch val="init"/>
        </dgm:presLayoutVars>
      </dgm:prSet>
      <dgm:spPr/>
    </dgm:pt>
    <dgm:pt modelId="{BE12613F-582F-43EB-835C-37FD0E68498E}" type="pres">
      <dgm:prSet presAssocID="{01D1F92D-0056-41DB-89D7-445C32E051E4}" presName="rootComposite" presStyleCnt="0"/>
      <dgm:spPr/>
    </dgm:pt>
    <dgm:pt modelId="{73EA9242-1D82-4F22-8A16-BF375B31560F}" type="pres">
      <dgm:prSet presAssocID="{01D1F92D-0056-41DB-89D7-445C32E051E4}" presName="rootText" presStyleLbl="node4" presStyleIdx="7" presStyleCnt="28">
        <dgm:presLayoutVars>
          <dgm:chPref val="3"/>
        </dgm:presLayoutVars>
      </dgm:prSet>
      <dgm:spPr/>
    </dgm:pt>
    <dgm:pt modelId="{216C4D14-AC50-4871-B992-34AE3BA6F3F7}" type="pres">
      <dgm:prSet presAssocID="{01D1F92D-0056-41DB-89D7-445C32E051E4}" presName="rootConnector" presStyleLbl="node4" presStyleIdx="7" presStyleCnt="28"/>
      <dgm:spPr/>
    </dgm:pt>
    <dgm:pt modelId="{F2DCB164-365B-4A71-97AE-633512691066}" type="pres">
      <dgm:prSet presAssocID="{01D1F92D-0056-41DB-89D7-445C32E051E4}" presName="hierChild4" presStyleCnt="0"/>
      <dgm:spPr/>
    </dgm:pt>
    <dgm:pt modelId="{E13C37DA-0EBA-4AC0-B745-D517C45C8C94}" type="pres">
      <dgm:prSet presAssocID="{01D1F92D-0056-41DB-89D7-445C32E051E4}" presName="hierChild5" presStyleCnt="0"/>
      <dgm:spPr/>
    </dgm:pt>
    <dgm:pt modelId="{BE79503B-D608-42DE-8823-F2D23458A739}" type="pres">
      <dgm:prSet presAssocID="{BA3EF135-FD99-4163-96D8-EA6774830052}" presName="Name37" presStyleLbl="parChTrans1D4" presStyleIdx="8" presStyleCnt="28"/>
      <dgm:spPr/>
    </dgm:pt>
    <dgm:pt modelId="{F10934A8-8B4E-4CFD-83DB-F19AE679EC25}" type="pres">
      <dgm:prSet presAssocID="{98F9B488-70AB-4B4C-8EE4-D26B0704A6D3}" presName="hierRoot2" presStyleCnt="0">
        <dgm:presLayoutVars>
          <dgm:hierBranch val="init"/>
        </dgm:presLayoutVars>
      </dgm:prSet>
      <dgm:spPr/>
    </dgm:pt>
    <dgm:pt modelId="{ECF43540-76A4-41A8-858B-CBB427FFCCFE}" type="pres">
      <dgm:prSet presAssocID="{98F9B488-70AB-4B4C-8EE4-D26B0704A6D3}" presName="rootComposite" presStyleCnt="0"/>
      <dgm:spPr/>
    </dgm:pt>
    <dgm:pt modelId="{192BF850-45A3-4313-A4C8-6A309850AAF2}" type="pres">
      <dgm:prSet presAssocID="{98F9B488-70AB-4B4C-8EE4-D26B0704A6D3}" presName="rootText" presStyleLbl="node4" presStyleIdx="8" presStyleCnt="28">
        <dgm:presLayoutVars>
          <dgm:chPref val="3"/>
        </dgm:presLayoutVars>
      </dgm:prSet>
      <dgm:spPr/>
    </dgm:pt>
    <dgm:pt modelId="{5F760324-74A7-42EB-9A10-EDB0240DC16D}" type="pres">
      <dgm:prSet presAssocID="{98F9B488-70AB-4B4C-8EE4-D26B0704A6D3}" presName="rootConnector" presStyleLbl="node4" presStyleIdx="8" presStyleCnt="28"/>
      <dgm:spPr/>
    </dgm:pt>
    <dgm:pt modelId="{ED3BC4B9-3FA3-4319-A943-361C6627644F}" type="pres">
      <dgm:prSet presAssocID="{98F9B488-70AB-4B4C-8EE4-D26B0704A6D3}" presName="hierChild4" presStyleCnt="0"/>
      <dgm:spPr/>
    </dgm:pt>
    <dgm:pt modelId="{75B9005A-91DE-4316-AA79-EC6D3574DE43}" type="pres">
      <dgm:prSet presAssocID="{98F9B488-70AB-4B4C-8EE4-D26B0704A6D3}" presName="hierChild5" presStyleCnt="0"/>
      <dgm:spPr/>
    </dgm:pt>
    <dgm:pt modelId="{8FF96906-645C-4C45-AE6C-73EC95F3DE5B}" type="pres">
      <dgm:prSet presAssocID="{AB7FF84F-0038-49DA-AB56-F6CB3EAFB74E}" presName="Name37" presStyleLbl="parChTrans1D4" presStyleIdx="9" presStyleCnt="28"/>
      <dgm:spPr/>
    </dgm:pt>
    <dgm:pt modelId="{55C4F1ED-3935-4310-A596-32D96E580E9D}" type="pres">
      <dgm:prSet presAssocID="{E5479091-C6C1-4C47-8626-5386A054BB46}" presName="hierRoot2" presStyleCnt="0">
        <dgm:presLayoutVars>
          <dgm:hierBranch val="init"/>
        </dgm:presLayoutVars>
      </dgm:prSet>
      <dgm:spPr/>
    </dgm:pt>
    <dgm:pt modelId="{B179A6C3-6A44-4AE0-AECE-1A0B5FDC48BF}" type="pres">
      <dgm:prSet presAssocID="{E5479091-C6C1-4C47-8626-5386A054BB46}" presName="rootComposite" presStyleCnt="0"/>
      <dgm:spPr/>
    </dgm:pt>
    <dgm:pt modelId="{83067722-157C-4E36-B053-605AAE7F4690}" type="pres">
      <dgm:prSet presAssocID="{E5479091-C6C1-4C47-8626-5386A054BB46}" presName="rootText" presStyleLbl="node4" presStyleIdx="9" presStyleCnt="28">
        <dgm:presLayoutVars>
          <dgm:chPref val="3"/>
        </dgm:presLayoutVars>
      </dgm:prSet>
      <dgm:spPr/>
    </dgm:pt>
    <dgm:pt modelId="{45069D51-896E-4DC9-979A-273A66086617}" type="pres">
      <dgm:prSet presAssocID="{E5479091-C6C1-4C47-8626-5386A054BB46}" presName="rootConnector" presStyleLbl="node4" presStyleIdx="9" presStyleCnt="28"/>
      <dgm:spPr/>
    </dgm:pt>
    <dgm:pt modelId="{233729B7-A11C-4286-A1BD-4A0FCFDF71E3}" type="pres">
      <dgm:prSet presAssocID="{E5479091-C6C1-4C47-8626-5386A054BB46}" presName="hierChild4" presStyleCnt="0"/>
      <dgm:spPr/>
    </dgm:pt>
    <dgm:pt modelId="{B4B2B13C-46DB-4135-BC47-5CF8B68DA7F3}" type="pres">
      <dgm:prSet presAssocID="{E5479091-C6C1-4C47-8626-5386A054BB46}" presName="hierChild5" presStyleCnt="0"/>
      <dgm:spPr/>
    </dgm:pt>
    <dgm:pt modelId="{8FC507EA-28BC-40C3-8D18-78C482ACF488}" type="pres">
      <dgm:prSet presAssocID="{8579A4C3-7D37-46CF-B922-C3884C70CCA4}" presName="Name37" presStyleLbl="parChTrans1D4" presStyleIdx="10" presStyleCnt="28"/>
      <dgm:spPr/>
    </dgm:pt>
    <dgm:pt modelId="{EBDB3657-0166-4EA4-ADFF-F6C79504655A}" type="pres">
      <dgm:prSet presAssocID="{C459A7C4-432A-4606-BC05-374477E41832}" presName="hierRoot2" presStyleCnt="0">
        <dgm:presLayoutVars>
          <dgm:hierBranch val="init"/>
        </dgm:presLayoutVars>
      </dgm:prSet>
      <dgm:spPr/>
    </dgm:pt>
    <dgm:pt modelId="{8CA4CD44-93B5-4DAB-846D-A4005950A9F2}" type="pres">
      <dgm:prSet presAssocID="{C459A7C4-432A-4606-BC05-374477E41832}" presName="rootComposite" presStyleCnt="0"/>
      <dgm:spPr/>
    </dgm:pt>
    <dgm:pt modelId="{DBE426AE-14B9-4C50-BBB4-5940B51B7501}" type="pres">
      <dgm:prSet presAssocID="{C459A7C4-432A-4606-BC05-374477E41832}" presName="rootText" presStyleLbl="node4" presStyleIdx="10" presStyleCnt="28">
        <dgm:presLayoutVars>
          <dgm:chPref val="3"/>
        </dgm:presLayoutVars>
      </dgm:prSet>
      <dgm:spPr/>
    </dgm:pt>
    <dgm:pt modelId="{AC957CBB-07A3-41AA-BF77-AA42204C6D36}" type="pres">
      <dgm:prSet presAssocID="{C459A7C4-432A-4606-BC05-374477E41832}" presName="rootConnector" presStyleLbl="node4" presStyleIdx="10" presStyleCnt="28"/>
      <dgm:spPr/>
    </dgm:pt>
    <dgm:pt modelId="{4089EB46-69AB-4D79-9A97-9995F219E275}" type="pres">
      <dgm:prSet presAssocID="{C459A7C4-432A-4606-BC05-374477E41832}" presName="hierChild4" presStyleCnt="0"/>
      <dgm:spPr/>
    </dgm:pt>
    <dgm:pt modelId="{AA7642A8-BBEE-472B-9134-08797EE14863}" type="pres">
      <dgm:prSet presAssocID="{C459A7C4-432A-4606-BC05-374477E41832}" presName="hierChild5" presStyleCnt="0"/>
      <dgm:spPr/>
    </dgm:pt>
    <dgm:pt modelId="{A4D85D0A-789A-4CA3-ADBC-A17E2CC8995B}" type="pres">
      <dgm:prSet presAssocID="{D4123C7A-40F1-4FE3-B73A-9B35BD2DEAEF}" presName="Name37" presStyleLbl="parChTrans1D4" presStyleIdx="11" presStyleCnt="28"/>
      <dgm:spPr/>
    </dgm:pt>
    <dgm:pt modelId="{7D2C7DA8-82A1-4264-B77D-FD87B198703B}" type="pres">
      <dgm:prSet presAssocID="{B1553BE7-4A60-4748-AC51-A24757BD5F6E}" presName="hierRoot2" presStyleCnt="0">
        <dgm:presLayoutVars>
          <dgm:hierBranch val="init"/>
        </dgm:presLayoutVars>
      </dgm:prSet>
      <dgm:spPr/>
    </dgm:pt>
    <dgm:pt modelId="{D9F5307D-45BA-4A97-A2DA-5338B8900A2D}" type="pres">
      <dgm:prSet presAssocID="{B1553BE7-4A60-4748-AC51-A24757BD5F6E}" presName="rootComposite" presStyleCnt="0"/>
      <dgm:spPr/>
    </dgm:pt>
    <dgm:pt modelId="{B1817A99-6A6B-4152-8ED1-D876FA1E4FE9}" type="pres">
      <dgm:prSet presAssocID="{B1553BE7-4A60-4748-AC51-A24757BD5F6E}" presName="rootText" presStyleLbl="node4" presStyleIdx="11" presStyleCnt="28">
        <dgm:presLayoutVars>
          <dgm:chPref val="3"/>
        </dgm:presLayoutVars>
      </dgm:prSet>
      <dgm:spPr/>
    </dgm:pt>
    <dgm:pt modelId="{A05E9E65-8E41-4E5B-A5D8-74D100139A6B}" type="pres">
      <dgm:prSet presAssocID="{B1553BE7-4A60-4748-AC51-A24757BD5F6E}" presName="rootConnector" presStyleLbl="node4" presStyleIdx="11" presStyleCnt="28"/>
      <dgm:spPr/>
    </dgm:pt>
    <dgm:pt modelId="{26BA280C-D614-4857-A2FE-8098B2107E34}" type="pres">
      <dgm:prSet presAssocID="{B1553BE7-4A60-4748-AC51-A24757BD5F6E}" presName="hierChild4" presStyleCnt="0"/>
      <dgm:spPr/>
    </dgm:pt>
    <dgm:pt modelId="{C0907B84-0B7F-4525-9327-ADDD2976CBBB}" type="pres">
      <dgm:prSet presAssocID="{B1553BE7-4A60-4748-AC51-A24757BD5F6E}" presName="hierChild5" presStyleCnt="0"/>
      <dgm:spPr/>
    </dgm:pt>
    <dgm:pt modelId="{F9B383A4-3B20-4630-869C-96BD0E639AEC}" type="pres">
      <dgm:prSet presAssocID="{5DE05A23-19B3-4EAC-8247-A4D5619B615D}" presName="Name37" presStyleLbl="parChTrans1D4" presStyleIdx="12" presStyleCnt="28"/>
      <dgm:spPr/>
    </dgm:pt>
    <dgm:pt modelId="{E820C998-137A-4B2D-BBDE-3BE832829F34}" type="pres">
      <dgm:prSet presAssocID="{1F00F3E6-4F21-46B3-ACE8-8ABA4C8AC160}" presName="hierRoot2" presStyleCnt="0">
        <dgm:presLayoutVars>
          <dgm:hierBranch val="init"/>
        </dgm:presLayoutVars>
      </dgm:prSet>
      <dgm:spPr/>
    </dgm:pt>
    <dgm:pt modelId="{2B8C4236-480B-42FD-BC63-D4F3857B093B}" type="pres">
      <dgm:prSet presAssocID="{1F00F3E6-4F21-46B3-ACE8-8ABA4C8AC160}" presName="rootComposite" presStyleCnt="0"/>
      <dgm:spPr/>
    </dgm:pt>
    <dgm:pt modelId="{F59079DE-2A2F-4C77-9DC1-6C9272749CA4}" type="pres">
      <dgm:prSet presAssocID="{1F00F3E6-4F21-46B3-ACE8-8ABA4C8AC160}" presName="rootText" presStyleLbl="node4" presStyleIdx="12" presStyleCnt="28">
        <dgm:presLayoutVars>
          <dgm:chPref val="3"/>
        </dgm:presLayoutVars>
      </dgm:prSet>
      <dgm:spPr/>
    </dgm:pt>
    <dgm:pt modelId="{DC9E4CBC-E941-4BA2-845E-2F05BD79406E}" type="pres">
      <dgm:prSet presAssocID="{1F00F3E6-4F21-46B3-ACE8-8ABA4C8AC160}" presName="rootConnector" presStyleLbl="node4" presStyleIdx="12" presStyleCnt="28"/>
      <dgm:spPr/>
    </dgm:pt>
    <dgm:pt modelId="{2F89CFE5-4F3F-4750-9B1B-596A36E5B5C7}" type="pres">
      <dgm:prSet presAssocID="{1F00F3E6-4F21-46B3-ACE8-8ABA4C8AC160}" presName="hierChild4" presStyleCnt="0"/>
      <dgm:spPr/>
    </dgm:pt>
    <dgm:pt modelId="{B78DBA63-B979-4120-9E97-FEC00DB44136}" type="pres">
      <dgm:prSet presAssocID="{1F00F3E6-4F21-46B3-ACE8-8ABA4C8AC160}" presName="hierChild5" presStyleCnt="0"/>
      <dgm:spPr/>
    </dgm:pt>
    <dgm:pt modelId="{CFA3317E-56D3-439F-ABF8-47FC062EE1FB}" type="pres">
      <dgm:prSet presAssocID="{3C2F94DD-1277-47E7-A714-0C43AA0032B6}" presName="Name37" presStyleLbl="parChTrans1D4" presStyleIdx="13" presStyleCnt="28"/>
      <dgm:spPr/>
    </dgm:pt>
    <dgm:pt modelId="{3FA49A6D-A4F5-44E1-9BBC-0DA53697544C}" type="pres">
      <dgm:prSet presAssocID="{939BDE49-32C0-4C8D-AA9F-02F30BB6CC0B}" presName="hierRoot2" presStyleCnt="0">
        <dgm:presLayoutVars>
          <dgm:hierBranch val="init"/>
        </dgm:presLayoutVars>
      </dgm:prSet>
      <dgm:spPr/>
    </dgm:pt>
    <dgm:pt modelId="{EFA97304-DE13-43A4-9833-DADCE62ECAC1}" type="pres">
      <dgm:prSet presAssocID="{939BDE49-32C0-4C8D-AA9F-02F30BB6CC0B}" presName="rootComposite" presStyleCnt="0"/>
      <dgm:spPr/>
    </dgm:pt>
    <dgm:pt modelId="{8D59E016-C527-45D6-8B85-08258A162DAC}" type="pres">
      <dgm:prSet presAssocID="{939BDE49-32C0-4C8D-AA9F-02F30BB6CC0B}" presName="rootText" presStyleLbl="node4" presStyleIdx="13" presStyleCnt="28">
        <dgm:presLayoutVars>
          <dgm:chPref val="3"/>
        </dgm:presLayoutVars>
      </dgm:prSet>
      <dgm:spPr/>
    </dgm:pt>
    <dgm:pt modelId="{59E8F49A-2614-4330-ACE2-A096118340EF}" type="pres">
      <dgm:prSet presAssocID="{939BDE49-32C0-4C8D-AA9F-02F30BB6CC0B}" presName="rootConnector" presStyleLbl="node4" presStyleIdx="13" presStyleCnt="28"/>
      <dgm:spPr/>
    </dgm:pt>
    <dgm:pt modelId="{374ED1AD-5716-45A6-A758-D869E90F6608}" type="pres">
      <dgm:prSet presAssocID="{939BDE49-32C0-4C8D-AA9F-02F30BB6CC0B}" presName="hierChild4" presStyleCnt="0"/>
      <dgm:spPr/>
    </dgm:pt>
    <dgm:pt modelId="{778AB7BF-438F-484E-AF04-3A3300B5390B}" type="pres">
      <dgm:prSet presAssocID="{939BDE49-32C0-4C8D-AA9F-02F30BB6CC0B}" presName="hierChild5" presStyleCnt="0"/>
      <dgm:spPr/>
    </dgm:pt>
    <dgm:pt modelId="{C3116C7A-F94D-46FB-A106-29791475089A}" type="pres">
      <dgm:prSet presAssocID="{6D455E4E-2BE8-46FE-8F0A-AFE1FAC6BD7B}" presName="hierChild5" presStyleCnt="0"/>
      <dgm:spPr/>
    </dgm:pt>
    <dgm:pt modelId="{57E8D750-E669-4572-86BE-701F6BCA6A88}" type="pres">
      <dgm:prSet presAssocID="{1890F3F7-F544-4BC7-8F0A-EA1333837DAE}" presName="Name37" presStyleLbl="parChTrans1D3" presStyleIdx="3" presStyleCnt="6"/>
      <dgm:spPr/>
    </dgm:pt>
    <dgm:pt modelId="{A4C123D5-FA4B-4A35-8C4C-61C3CDEEA61E}" type="pres">
      <dgm:prSet presAssocID="{8DA3946B-A662-4BA2-B0FF-5E78932CF06D}" presName="hierRoot2" presStyleCnt="0">
        <dgm:presLayoutVars>
          <dgm:hierBranch val="init"/>
        </dgm:presLayoutVars>
      </dgm:prSet>
      <dgm:spPr/>
    </dgm:pt>
    <dgm:pt modelId="{CC45D4B0-297C-43FD-A21F-CBFAD0BE03E5}" type="pres">
      <dgm:prSet presAssocID="{8DA3946B-A662-4BA2-B0FF-5E78932CF06D}" presName="rootComposite" presStyleCnt="0"/>
      <dgm:spPr/>
    </dgm:pt>
    <dgm:pt modelId="{23E87ABF-633A-4564-BC94-30C50FE53E93}" type="pres">
      <dgm:prSet presAssocID="{8DA3946B-A662-4BA2-B0FF-5E78932CF06D}" presName="rootText" presStyleLbl="node3" presStyleIdx="3" presStyleCnt="6">
        <dgm:presLayoutVars>
          <dgm:chPref val="3"/>
        </dgm:presLayoutVars>
      </dgm:prSet>
      <dgm:spPr/>
    </dgm:pt>
    <dgm:pt modelId="{BBD39566-9363-41AE-8EAD-8EB2370B0BBE}" type="pres">
      <dgm:prSet presAssocID="{8DA3946B-A662-4BA2-B0FF-5E78932CF06D}" presName="rootConnector" presStyleLbl="node3" presStyleIdx="3" presStyleCnt="6"/>
      <dgm:spPr/>
    </dgm:pt>
    <dgm:pt modelId="{A961F665-2E26-4CA9-919A-4CDC78EE9AF7}" type="pres">
      <dgm:prSet presAssocID="{8DA3946B-A662-4BA2-B0FF-5E78932CF06D}" presName="hierChild4" presStyleCnt="0"/>
      <dgm:spPr/>
    </dgm:pt>
    <dgm:pt modelId="{F0616AF4-A2B8-449D-8145-1226F18C2D43}" type="pres">
      <dgm:prSet presAssocID="{C349026F-4B3F-43D9-973C-07B5934BB372}" presName="Name37" presStyleLbl="parChTrans1D4" presStyleIdx="14" presStyleCnt="28"/>
      <dgm:spPr/>
    </dgm:pt>
    <dgm:pt modelId="{0C5D216C-5F18-4DC1-A0FC-B5C05A00A23F}" type="pres">
      <dgm:prSet presAssocID="{47BF549E-8352-4456-8F54-EF24925578B0}" presName="hierRoot2" presStyleCnt="0">
        <dgm:presLayoutVars>
          <dgm:hierBranch val="init"/>
        </dgm:presLayoutVars>
      </dgm:prSet>
      <dgm:spPr/>
    </dgm:pt>
    <dgm:pt modelId="{858B6425-4D10-4CD3-B07F-8BF351690C83}" type="pres">
      <dgm:prSet presAssocID="{47BF549E-8352-4456-8F54-EF24925578B0}" presName="rootComposite" presStyleCnt="0"/>
      <dgm:spPr/>
    </dgm:pt>
    <dgm:pt modelId="{B3D15F69-7B7A-415F-B06B-248880A0F273}" type="pres">
      <dgm:prSet presAssocID="{47BF549E-8352-4456-8F54-EF24925578B0}" presName="rootText" presStyleLbl="node4" presStyleIdx="14" presStyleCnt="28">
        <dgm:presLayoutVars>
          <dgm:chPref val="3"/>
        </dgm:presLayoutVars>
      </dgm:prSet>
      <dgm:spPr/>
    </dgm:pt>
    <dgm:pt modelId="{5ED06BB5-4E9B-4003-93F0-97C1A38AC8CB}" type="pres">
      <dgm:prSet presAssocID="{47BF549E-8352-4456-8F54-EF24925578B0}" presName="rootConnector" presStyleLbl="node4" presStyleIdx="14" presStyleCnt="28"/>
      <dgm:spPr/>
    </dgm:pt>
    <dgm:pt modelId="{B31C7EEC-0DF0-4B45-8A55-F46F04F11AB4}" type="pres">
      <dgm:prSet presAssocID="{47BF549E-8352-4456-8F54-EF24925578B0}" presName="hierChild4" presStyleCnt="0"/>
      <dgm:spPr/>
    </dgm:pt>
    <dgm:pt modelId="{9D10F0AF-BA3B-4844-A375-B82888372CF0}" type="pres">
      <dgm:prSet presAssocID="{47BF549E-8352-4456-8F54-EF24925578B0}" presName="hierChild5" presStyleCnt="0"/>
      <dgm:spPr/>
    </dgm:pt>
    <dgm:pt modelId="{FCCDED77-A4FA-43FB-A826-55D54D85210A}" type="pres">
      <dgm:prSet presAssocID="{5FECD049-8248-4DB5-96A7-03E7F42B4CFE}" presName="Name37" presStyleLbl="parChTrans1D4" presStyleIdx="15" presStyleCnt="28"/>
      <dgm:spPr/>
    </dgm:pt>
    <dgm:pt modelId="{97AE2BED-BC72-40F4-8C7B-1665A3B5A141}" type="pres">
      <dgm:prSet presAssocID="{BD0B2429-C770-461D-8F60-C52E4AD4D213}" presName="hierRoot2" presStyleCnt="0">
        <dgm:presLayoutVars>
          <dgm:hierBranch val="init"/>
        </dgm:presLayoutVars>
      </dgm:prSet>
      <dgm:spPr/>
    </dgm:pt>
    <dgm:pt modelId="{60213A0B-93B9-4382-8AF5-5424CC96F27D}" type="pres">
      <dgm:prSet presAssocID="{BD0B2429-C770-461D-8F60-C52E4AD4D213}" presName="rootComposite" presStyleCnt="0"/>
      <dgm:spPr/>
    </dgm:pt>
    <dgm:pt modelId="{E92B8154-37CE-4CF2-B0C7-F68019DD1E29}" type="pres">
      <dgm:prSet presAssocID="{BD0B2429-C770-461D-8F60-C52E4AD4D213}" presName="rootText" presStyleLbl="node4" presStyleIdx="15" presStyleCnt="28">
        <dgm:presLayoutVars>
          <dgm:chPref val="3"/>
        </dgm:presLayoutVars>
      </dgm:prSet>
      <dgm:spPr/>
    </dgm:pt>
    <dgm:pt modelId="{2EFD20B1-B781-4E6F-8064-F503ADABCCF0}" type="pres">
      <dgm:prSet presAssocID="{BD0B2429-C770-461D-8F60-C52E4AD4D213}" presName="rootConnector" presStyleLbl="node4" presStyleIdx="15" presStyleCnt="28"/>
      <dgm:spPr/>
    </dgm:pt>
    <dgm:pt modelId="{A3467E99-CB20-4976-939C-1B1492EE8695}" type="pres">
      <dgm:prSet presAssocID="{BD0B2429-C770-461D-8F60-C52E4AD4D213}" presName="hierChild4" presStyleCnt="0"/>
      <dgm:spPr/>
    </dgm:pt>
    <dgm:pt modelId="{D4705B77-99E2-4F1C-A5F1-065C28AFD7A6}" type="pres">
      <dgm:prSet presAssocID="{BD0B2429-C770-461D-8F60-C52E4AD4D213}" presName="hierChild5" presStyleCnt="0"/>
      <dgm:spPr/>
    </dgm:pt>
    <dgm:pt modelId="{D5A2FEA0-AE84-4076-A4FA-EDEAC7C3481E}" type="pres">
      <dgm:prSet presAssocID="{BE6F3EBD-BE20-401B-A8CA-EEAF35534140}" presName="Name37" presStyleLbl="parChTrans1D4" presStyleIdx="16" presStyleCnt="28"/>
      <dgm:spPr/>
    </dgm:pt>
    <dgm:pt modelId="{CCFB492A-9560-49A3-9C52-A95F857120D3}" type="pres">
      <dgm:prSet presAssocID="{E4C9E5DD-7AB9-48F2-AA5C-321A6977992C}" presName="hierRoot2" presStyleCnt="0">
        <dgm:presLayoutVars>
          <dgm:hierBranch val="init"/>
        </dgm:presLayoutVars>
      </dgm:prSet>
      <dgm:spPr/>
    </dgm:pt>
    <dgm:pt modelId="{5205FFB8-A96B-4E11-86D5-54288D752320}" type="pres">
      <dgm:prSet presAssocID="{E4C9E5DD-7AB9-48F2-AA5C-321A6977992C}" presName="rootComposite" presStyleCnt="0"/>
      <dgm:spPr/>
    </dgm:pt>
    <dgm:pt modelId="{EF02636D-C347-4C3E-AB84-EB78ED8F17FA}" type="pres">
      <dgm:prSet presAssocID="{E4C9E5DD-7AB9-48F2-AA5C-321A6977992C}" presName="rootText" presStyleLbl="node4" presStyleIdx="16" presStyleCnt="28">
        <dgm:presLayoutVars>
          <dgm:chPref val="3"/>
        </dgm:presLayoutVars>
      </dgm:prSet>
      <dgm:spPr/>
    </dgm:pt>
    <dgm:pt modelId="{8053F611-58A9-4725-AD87-090F273C51FC}" type="pres">
      <dgm:prSet presAssocID="{E4C9E5DD-7AB9-48F2-AA5C-321A6977992C}" presName="rootConnector" presStyleLbl="node4" presStyleIdx="16" presStyleCnt="28"/>
      <dgm:spPr/>
    </dgm:pt>
    <dgm:pt modelId="{DC24BA3A-9510-451E-AA6E-4963B6F11C3E}" type="pres">
      <dgm:prSet presAssocID="{E4C9E5DD-7AB9-48F2-AA5C-321A6977992C}" presName="hierChild4" presStyleCnt="0"/>
      <dgm:spPr/>
    </dgm:pt>
    <dgm:pt modelId="{7B21A96B-D1CF-43DE-9181-5E0C6DDB4E22}" type="pres">
      <dgm:prSet presAssocID="{E4C9E5DD-7AB9-48F2-AA5C-321A6977992C}" presName="hierChild5" presStyleCnt="0"/>
      <dgm:spPr/>
    </dgm:pt>
    <dgm:pt modelId="{6CBD70F0-62E5-4F80-BD4E-6E2F6738DD69}" type="pres">
      <dgm:prSet presAssocID="{8DA3946B-A662-4BA2-B0FF-5E78932CF06D}" presName="hierChild5" presStyleCnt="0"/>
      <dgm:spPr/>
    </dgm:pt>
    <dgm:pt modelId="{B1339146-C1CE-4811-A88B-D9CFC20755B9}" type="pres">
      <dgm:prSet presAssocID="{76FBEB21-BD08-46FA-8C5D-046E27FBDE68}" presName="Name37" presStyleLbl="parChTrans1D3" presStyleIdx="4" presStyleCnt="6"/>
      <dgm:spPr/>
    </dgm:pt>
    <dgm:pt modelId="{1F473CD2-CCA0-41A0-9414-B19C4003F329}" type="pres">
      <dgm:prSet presAssocID="{946029A1-0FFA-4988-9FAB-C77070C7D1C6}" presName="hierRoot2" presStyleCnt="0">
        <dgm:presLayoutVars>
          <dgm:hierBranch val="init"/>
        </dgm:presLayoutVars>
      </dgm:prSet>
      <dgm:spPr/>
    </dgm:pt>
    <dgm:pt modelId="{3352F9E0-302F-4ADF-A900-EB66B9AEF260}" type="pres">
      <dgm:prSet presAssocID="{946029A1-0FFA-4988-9FAB-C77070C7D1C6}" presName="rootComposite" presStyleCnt="0"/>
      <dgm:spPr/>
    </dgm:pt>
    <dgm:pt modelId="{CAF714E6-B468-464C-B803-95B888F19929}" type="pres">
      <dgm:prSet presAssocID="{946029A1-0FFA-4988-9FAB-C77070C7D1C6}" presName="rootText" presStyleLbl="node3" presStyleIdx="4" presStyleCnt="6">
        <dgm:presLayoutVars>
          <dgm:chPref val="3"/>
        </dgm:presLayoutVars>
      </dgm:prSet>
      <dgm:spPr/>
    </dgm:pt>
    <dgm:pt modelId="{6EE61CEC-2D1F-4241-B92D-BBBE89789728}" type="pres">
      <dgm:prSet presAssocID="{946029A1-0FFA-4988-9FAB-C77070C7D1C6}" presName="rootConnector" presStyleLbl="node3" presStyleIdx="4" presStyleCnt="6"/>
      <dgm:spPr/>
    </dgm:pt>
    <dgm:pt modelId="{8BD5C2CF-CFB8-44DD-B801-8BE898ABCDB5}" type="pres">
      <dgm:prSet presAssocID="{946029A1-0FFA-4988-9FAB-C77070C7D1C6}" presName="hierChild4" presStyleCnt="0"/>
      <dgm:spPr/>
    </dgm:pt>
    <dgm:pt modelId="{564D6304-02E5-4B4D-BDC1-97BD22B75183}" type="pres">
      <dgm:prSet presAssocID="{AA1AE107-E2EF-4AC7-959B-8AD8D8E491FF}" presName="Name37" presStyleLbl="parChTrans1D4" presStyleIdx="17" presStyleCnt="28"/>
      <dgm:spPr/>
    </dgm:pt>
    <dgm:pt modelId="{58DA3100-280F-49DF-9A97-B029C4D963E4}" type="pres">
      <dgm:prSet presAssocID="{4B7E974E-F03F-437B-8BCA-03BF5BD7EF17}" presName="hierRoot2" presStyleCnt="0">
        <dgm:presLayoutVars>
          <dgm:hierBranch val="init"/>
        </dgm:presLayoutVars>
      </dgm:prSet>
      <dgm:spPr/>
    </dgm:pt>
    <dgm:pt modelId="{459F6F84-D924-49F1-B999-075E30186565}" type="pres">
      <dgm:prSet presAssocID="{4B7E974E-F03F-437B-8BCA-03BF5BD7EF17}" presName="rootComposite" presStyleCnt="0"/>
      <dgm:spPr/>
    </dgm:pt>
    <dgm:pt modelId="{D60EFA4C-0DB4-41EA-8036-75F20EDD3EB0}" type="pres">
      <dgm:prSet presAssocID="{4B7E974E-F03F-437B-8BCA-03BF5BD7EF17}" presName="rootText" presStyleLbl="node4" presStyleIdx="17" presStyleCnt="28">
        <dgm:presLayoutVars>
          <dgm:chPref val="3"/>
        </dgm:presLayoutVars>
      </dgm:prSet>
      <dgm:spPr/>
    </dgm:pt>
    <dgm:pt modelId="{CBE187CE-59C4-42DD-9902-E7FAA9030ED7}" type="pres">
      <dgm:prSet presAssocID="{4B7E974E-F03F-437B-8BCA-03BF5BD7EF17}" presName="rootConnector" presStyleLbl="node4" presStyleIdx="17" presStyleCnt="28"/>
      <dgm:spPr/>
    </dgm:pt>
    <dgm:pt modelId="{69E88E81-1A1F-4A45-A58F-447A392D5AB1}" type="pres">
      <dgm:prSet presAssocID="{4B7E974E-F03F-437B-8BCA-03BF5BD7EF17}" presName="hierChild4" presStyleCnt="0"/>
      <dgm:spPr/>
    </dgm:pt>
    <dgm:pt modelId="{10795CC8-1282-4F1C-B47C-171C0BEB9A39}" type="pres">
      <dgm:prSet presAssocID="{4B7E974E-F03F-437B-8BCA-03BF5BD7EF17}" presName="hierChild5" presStyleCnt="0"/>
      <dgm:spPr/>
    </dgm:pt>
    <dgm:pt modelId="{2BF4DC1A-A374-4BE9-8F1E-9516D5845F91}" type="pres">
      <dgm:prSet presAssocID="{9586D8F6-7CBC-49B3-8F38-12CFFA48CF13}" presName="Name37" presStyleLbl="parChTrans1D4" presStyleIdx="18" presStyleCnt="28"/>
      <dgm:spPr/>
    </dgm:pt>
    <dgm:pt modelId="{6407BD77-32F5-434E-A3DD-46C87AF80989}" type="pres">
      <dgm:prSet presAssocID="{AB57EAB7-07F6-40CC-B357-874F57F01B0E}" presName="hierRoot2" presStyleCnt="0">
        <dgm:presLayoutVars>
          <dgm:hierBranch val="init"/>
        </dgm:presLayoutVars>
      </dgm:prSet>
      <dgm:spPr/>
    </dgm:pt>
    <dgm:pt modelId="{555AE739-855B-4C5A-B310-B2BC7AA91721}" type="pres">
      <dgm:prSet presAssocID="{AB57EAB7-07F6-40CC-B357-874F57F01B0E}" presName="rootComposite" presStyleCnt="0"/>
      <dgm:spPr/>
    </dgm:pt>
    <dgm:pt modelId="{5FF1D268-DEA6-4FDF-B7DF-525D8EFDD7FF}" type="pres">
      <dgm:prSet presAssocID="{AB57EAB7-07F6-40CC-B357-874F57F01B0E}" presName="rootText" presStyleLbl="node4" presStyleIdx="18" presStyleCnt="28">
        <dgm:presLayoutVars>
          <dgm:chPref val="3"/>
        </dgm:presLayoutVars>
      </dgm:prSet>
      <dgm:spPr/>
    </dgm:pt>
    <dgm:pt modelId="{86080935-DE5D-451D-8D19-206BEFFF434E}" type="pres">
      <dgm:prSet presAssocID="{AB57EAB7-07F6-40CC-B357-874F57F01B0E}" presName="rootConnector" presStyleLbl="node4" presStyleIdx="18" presStyleCnt="28"/>
      <dgm:spPr/>
    </dgm:pt>
    <dgm:pt modelId="{1F461CA6-516E-40E1-AF7A-C0D1F8C4C104}" type="pres">
      <dgm:prSet presAssocID="{AB57EAB7-07F6-40CC-B357-874F57F01B0E}" presName="hierChild4" presStyleCnt="0"/>
      <dgm:spPr/>
    </dgm:pt>
    <dgm:pt modelId="{43C522D4-87B5-49D4-B8A1-CC8CAE662EFB}" type="pres">
      <dgm:prSet presAssocID="{D042FCC0-22B1-4BC7-B336-282186572A3F}" presName="Name37" presStyleLbl="parChTrans1D4" presStyleIdx="19" presStyleCnt="28"/>
      <dgm:spPr/>
    </dgm:pt>
    <dgm:pt modelId="{3BBB7CA3-7426-41D3-A6FB-C09811206C6E}" type="pres">
      <dgm:prSet presAssocID="{FBDE8F6C-D489-457C-8A55-0A9D2A5A73A2}" presName="hierRoot2" presStyleCnt="0">
        <dgm:presLayoutVars>
          <dgm:hierBranch val="init"/>
        </dgm:presLayoutVars>
      </dgm:prSet>
      <dgm:spPr/>
    </dgm:pt>
    <dgm:pt modelId="{EC5DBFEC-1D8E-45EA-9E36-3DA716C93C2C}" type="pres">
      <dgm:prSet presAssocID="{FBDE8F6C-D489-457C-8A55-0A9D2A5A73A2}" presName="rootComposite" presStyleCnt="0"/>
      <dgm:spPr/>
    </dgm:pt>
    <dgm:pt modelId="{88888C07-9136-4981-9E5B-109AC3FED114}" type="pres">
      <dgm:prSet presAssocID="{FBDE8F6C-D489-457C-8A55-0A9D2A5A73A2}" presName="rootText" presStyleLbl="node4" presStyleIdx="19" presStyleCnt="28">
        <dgm:presLayoutVars>
          <dgm:chPref val="3"/>
        </dgm:presLayoutVars>
      </dgm:prSet>
      <dgm:spPr/>
    </dgm:pt>
    <dgm:pt modelId="{CAB70B93-4E39-4633-BA11-8D0E956FE2ED}" type="pres">
      <dgm:prSet presAssocID="{FBDE8F6C-D489-457C-8A55-0A9D2A5A73A2}" presName="rootConnector" presStyleLbl="node4" presStyleIdx="19" presStyleCnt="28"/>
      <dgm:spPr/>
    </dgm:pt>
    <dgm:pt modelId="{179EB688-5BB5-4EEC-A1AC-6DAD46883C3E}" type="pres">
      <dgm:prSet presAssocID="{FBDE8F6C-D489-457C-8A55-0A9D2A5A73A2}" presName="hierChild4" presStyleCnt="0"/>
      <dgm:spPr/>
    </dgm:pt>
    <dgm:pt modelId="{0D28AE9F-1971-4382-BA75-B41D685078CD}" type="pres">
      <dgm:prSet presAssocID="{FBDE8F6C-D489-457C-8A55-0A9D2A5A73A2}" presName="hierChild5" presStyleCnt="0"/>
      <dgm:spPr/>
    </dgm:pt>
    <dgm:pt modelId="{22E0BAEF-711D-4657-8104-8CC40C68B7B3}" type="pres">
      <dgm:prSet presAssocID="{A351DBE7-46D0-4F25-B6EF-468B4013F175}" presName="Name37" presStyleLbl="parChTrans1D4" presStyleIdx="20" presStyleCnt="28"/>
      <dgm:spPr/>
    </dgm:pt>
    <dgm:pt modelId="{513EE4D2-8DD8-410E-96F6-55F047D977BA}" type="pres">
      <dgm:prSet presAssocID="{B534D659-54A4-424A-8027-45C0EA9A87FF}" presName="hierRoot2" presStyleCnt="0">
        <dgm:presLayoutVars>
          <dgm:hierBranch val="init"/>
        </dgm:presLayoutVars>
      </dgm:prSet>
      <dgm:spPr/>
    </dgm:pt>
    <dgm:pt modelId="{C895412D-6F9B-4CDE-AC52-42DB0F714AA5}" type="pres">
      <dgm:prSet presAssocID="{B534D659-54A4-424A-8027-45C0EA9A87FF}" presName="rootComposite" presStyleCnt="0"/>
      <dgm:spPr/>
    </dgm:pt>
    <dgm:pt modelId="{032A7B84-6E3A-4C87-AA79-6E4BAD0D0EF7}" type="pres">
      <dgm:prSet presAssocID="{B534D659-54A4-424A-8027-45C0EA9A87FF}" presName="rootText" presStyleLbl="node4" presStyleIdx="20" presStyleCnt="28">
        <dgm:presLayoutVars>
          <dgm:chPref val="3"/>
        </dgm:presLayoutVars>
      </dgm:prSet>
      <dgm:spPr/>
    </dgm:pt>
    <dgm:pt modelId="{2746572C-6C08-413B-AF6B-570192130701}" type="pres">
      <dgm:prSet presAssocID="{B534D659-54A4-424A-8027-45C0EA9A87FF}" presName="rootConnector" presStyleLbl="node4" presStyleIdx="20" presStyleCnt="28"/>
      <dgm:spPr/>
    </dgm:pt>
    <dgm:pt modelId="{512AA90F-29A5-4892-9F2B-4CF431E8A91B}" type="pres">
      <dgm:prSet presAssocID="{B534D659-54A4-424A-8027-45C0EA9A87FF}" presName="hierChild4" presStyleCnt="0"/>
      <dgm:spPr/>
    </dgm:pt>
    <dgm:pt modelId="{927754AE-B4A3-48DE-9363-43664302BB67}" type="pres">
      <dgm:prSet presAssocID="{B534D659-54A4-424A-8027-45C0EA9A87FF}" presName="hierChild5" presStyleCnt="0"/>
      <dgm:spPr/>
    </dgm:pt>
    <dgm:pt modelId="{F820168D-5FCE-4DBF-BB9B-C2F5304848B4}" type="pres">
      <dgm:prSet presAssocID="{7B089D9C-383C-40D4-90EB-5B2212549442}" presName="Name37" presStyleLbl="parChTrans1D4" presStyleIdx="21" presStyleCnt="28"/>
      <dgm:spPr/>
    </dgm:pt>
    <dgm:pt modelId="{08AFA5BC-B8E1-41C6-9576-2D8DA2B1ECB4}" type="pres">
      <dgm:prSet presAssocID="{4A53A735-1711-4AE1-89CB-6170EA98D670}" presName="hierRoot2" presStyleCnt="0">
        <dgm:presLayoutVars>
          <dgm:hierBranch val="init"/>
        </dgm:presLayoutVars>
      </dgm:prSet>
      <dgm:spPr/>
    </dgm:pt>
    <dgm:pt modelId="{572A2D1B-8C1D-4581-B856-EEA472A356EF}" type="pres">
      <dgm:prSet presAssocID="{4A53A735-1711-4AE1-89CB-6170EA98D670}" presName="rootComposite" presStyleCnt="0"/>
      <dgm:spPr/>
    </dgm:pt>
    <dgm:pt modelId="{C6453F73-499D-421E-8B6E-7776659BDCB1}" type="pres">
      <dgm:prSet presAssocID="{4A53A735-1711-4AE1-89CB-6170EA98D670}" presName="rootText" presStyleLbl="node4" presStyleIdx="21" presStyleCnt="28">
        <dgm:presLayoutVars>
          <dgm:chPref val="3"/>
        </dgm:presLayoutVars>
      </dgm:prSet>
      <dgm:spPr/>
    </dgm:pt>
    <dgm:pt modelId="{260742AD-67D2-4CAD-AA22-92B4CB02E6A3}" type="pres">
      <dgm:prSet presAssocID="{4A53A735-1711-4AE1-89CB-6170EA98D670}" presName="rootConnector" presStyleLbl="node4" presStyleIdx="21" presStyleCnt="28"/>
      <dgm:spPr/>
    </dgm:pt>
    <dgm:pt modelId="{98C1FA16-59FF-446B-BFDE-36F7B6629E49}" type="pres">
      <dgm:prSet presAssocID="{4A53A735-1711-4AE1-89CB-6170EA98D670}" presName="hierChild4" presStyleCnt="0"/>
      <dgm:spPr/>
    </dgm:pt>
    <dgm:pt modelId="{C60A158A-5EFA-456E-BCBF-B9E71D4F7E97}" type="pres">
      <dgm:prSet presAssocID="{4A53A735-1711-4AE1-89CB-6170EA98D670}" presName="hierChild5" presStyleCnt="0"/>
      <dgm:spPr/>
    </dgm:pt>
    <dgm:pt modelId="{B124D8E6-96ED-49CE-BBA6-B3358AF3A4BB}" type="pres">
      <dgm:prSet presAssocID="{7729B4A0-F4F9-46BE-AD42-666BF0A5CD64}" presName="Name37" presStyleLbl="parChTrans1D4" presStyleIdx="22" presStyleCnt="28"/>
      <dgm:spPr/>
    </dgm:pt>
    <dgm:pt modelId="{A8ED16E4-0275-4DAF-87C7-A3B07D1FCB75}" type="pres">
      <dgm:prSet presAssocID="{47CB475D-4DF0-4DD1-9D42-618A9519AE1B}" presName="hierRoot2" presStyleCnt="0">
        <dgm:presLayoutVars>
          <dgm:hierBranch val="init"/>
        </dgm:presLayoutVars>
      </dgm:prSet>
      <dgm:spPr/>
    </dgm:pt>
    <dgm:pt modelId="{0607B2A0-DD04-4D5E-8871-16828E16A99E}" type="pres">
      <dgm:prSet presAssocID="{47CB475D-4DF0-4DD1-9D42-618A9519AE1B}" presName="rootComposite" presStyleCnt="0"/>
      <dgm:spPr/>
    </dgm:pt>
    <dgm:pt modelId="{B48E6AA1-07FE-4DB1-9FCE-844705F3D3EA}" type="pres">
      <dgm:prSet presAssocID="{47CB475D-4DF0-4DD1-9D42-618A9519AE1B}" presName="rootText" presStyleLbl="node4" presStyleIdx="22" presStyleCnt="28">
        <dgm:presLayoutVars>
          <dgm:chPref val="3"/>
        </dgm:presLayoutVars>
      </dgm:prSet>
      <dgm:spPr/>
    </dgm:pt>
    <dgm:pt modelId="{E8059AE0-5B4C-434B-BC40-0D5FF43146CE}" type="pres">
      <dgm:prSet presAssocID="{47CB475D-4DF0-4DD1-9D42-618A9519AE1B}" presName="rootConnector" presStyleLbl="node4" presStyleIdx="22" presStyleCnt="28"/>
      <dgm:spPr/>
    </dgm:pt>
    <dgm:pt modelId="{AD6F82D3-EF2E-49F2-9745-957952C86BCA}" type="pres">
      <dgm:prSet presAssocID="{47CB475D-4DF0-4DD1-9D42-618A9519AE1B}" presName="hierChild4" presStyleCnt="0"/>
      <dgm:spPr/>
    </dgm:pt>
    <dgm:pt modelId="{8C950035-D2EF-4C66-9D91-8B4BC9B8C4F9}" type="pres">
      <dgm:prSet presAssocID="{47CB475D-4DF0-4DD1-9D42-618A9519AE1B}" presName="hierChild5" presStyleCnt="0"/>
      <dgm:spPr/>
    </dgm:pt>
    <dgm:pt modelId="{BB8596C7-C378-4226-BF96-22AF3EF5C5EA}" type="pres">
      <dgm:prSet presAssocID="{08BA7DF2-F6D4-4683-AB3A-768744959220}" presName="Name37" presStyleLbl="parChTrans1D4" presStyleIdx="23" presStyleCnt="28"/>
      <dgm:spPr/>
    </dgm:pt>
    <dgm:pt modelId="{0D0AC6B5-D613-4019-81EF-0F6141E91EB6}" type="pres">
      <dgm:prSet presAssocID="{0413B1C8-6EE9-4030-BBFE-7376DB852807}" presName="hierRoot2" presStyleCnt="0">
        <dgm:presLayoutVars>
          <dgm:hierBranch val="init"/>
        </dgm:presLayoutVars>
      </dgm:prSet>
      <dgm:spPr/>
    </dgm:pt>
    <dgm:pt modelId="{0EFCBA81-21A3-49DA-A80F-CABEEC9E0C93}" type="pres">
      <dgm:prSet presAssocID="{0413B1C8-6EE9-4030-BBFE-7376DB852807}" presName="rootComposite" presStyleCnt="0"/>
      <dgm:spPr/>
    </dgm:pt>
    <dgm:pt modelId="{B0629D25-674C-493B-B050-85C981A85820}" type="pres">
      <dgm:prSet presAssocID="{0413B1C8-6EE9-4030-BBFE-7376DB852807}" presName="rootText" presStyleLbl="node4" presStyleIdx="23" presStyleCnt="28">
        <dgm:presLayoutVars>
          <dgm:chPref val="3"/>
        </dgm:presLayoutVars>
      </dgm:prSet>
      <dgm:spPr/>
    </dgm:pt>
    <dgm:pt modelId="{902D3442-F4E7-4262-AB0F-A8A234A36E81}" type="pres">
      <dgm:prSet presAssocID="{0413B1C8-6EE9-4030-BBFE-7376DB852807}" presName="rootConnector" presStyleLbl="node4" presStyleIdx="23" presStyleCnt="28"/>
      <dgm:spPr/>
    </dgm:pt>
    <dgm:pt modelId="{EDE47057-674E-44F8-A9C4-DD41AA299491}" type="pres">
      <dgm:prSet presAssocID="{0413B1C8-6EE9-4030-BBFE-7376DB852807}" presName="hierChild4" presStyleCnt="0"/>
      <dgm:spPr/>
    </dgm:pt>
    <dgm:pt modelId="{FC7AD999-7F16-4B17-9F3D-E261C0416EBA}" type="pres">
      <dgm:prSet presAssocID="{0413B1C8-6EE9-4030-BBFE-7376DB852807}" presName="hierChild5" presStyleCnt="0"/>
      <dgm:spPr/>
    </dgm:pt>
    <dgm:pt modelId="{161D38CD-D7F1-476C-B0C3-27C0C03EB3BC}" type="pres">
      <dgm:prSet presAssocID="{92B7D42E-5AA6-4826-BAA0-72E71B10A6BF}" presName="Name37" presStyleLbl="parChTrans1D4" presStyleIdx="24" presStyleCnt="28"/>
      <dgm:spPr/>
    </dgm:pt>
    <dgm:pt modelId="{D2A7E15D-3F17-4854-BCCA-F761D2E19D55}" type="pres">
      <dgm:prSet presAssocID="{A4FC4DCF-CD7A-40BD-A961-5B68C065D885}" presName="hierRoot2" presStyleCnt="0">
        <dgm:presLayoutVars>
          <dgm:hierBranch val="init"/>
        </dgm:presLayoutVars>
      </dgm:prSet>
      <dgm:spPr/>
    </dgm:pt>
    <dgm:pt modelId="{4292CB48-B412-4E5D-9D11-7D17DCF2104E}" type="pres">
      <dgm:prSet presAssocID="{A4FC4DCF-CD7A-40BD-A961-5B68C065D885}" presName="rootComposite" presStyleCnt="0"/>
      <dgm:spPr/>
    </dgm:pt>
    <dgm:pt modelId="{2D6E1315-1377-40D1-B5D4-954661AC0963}" type="pres">
      <dgm:prSet presAssocID="{A4FC4DCF-CD7A-40BD-A961-5B68C065D885}" presName="rootText" presStyleLbl="node4" presStyleIdx="24" presStyleCnt="28">
        <dgm:presLayoutVars>
          <dgm:chPref val="3"/>
        </dgm:presLayoutVars>
      </dgm:prSet>
      <dgm:spPr/>
    </dgm:pt>
    <dgm:pt modelId="{4B5E494E-D63C-432E-A073-C58394724C0D}" type="pres">
      <dgm:prSet presAssocID="{A4FC4DCF-CD7A-40BD-A961-5B68C065D885}" presName="rootConnector" presStyleLbl="node4" presStyleIdx="24" presStyleCnt="28"/>
      <dgm:spPr/>
    </dgm:pt>
    <dgm:pt modelId="{FAADA943-5CC7-4317-987F-B1E0F2B6887C}" type="pres">
      <dgm:prSet presAssocID="{A4FC4DCF-CD7A-40BD-A961-5B68C065D885}" presName="hierChild4" presStyleCnt="0"/>
      <dgm:spPr/>
    </dgm:pt>
    <dgm:pt modelId="{43A9931E-FBCF-4138-8DE3-B03377AE6D79}" type="pres">
      <dgm:prSet presAssocID="{A4FC4DCF-CD7A-40BD-A961-5B68C065D885}" presName="hierChild5" presStyleCnt="0"/>
      <dgm:spPr/>
    </dgm:pt>
    <dgm:pt modelId="{B1CB7A42-B02B-40A0-81C8-EF5A20FA298C}" type="pres">
      <dgm:prSet presAssocID="{AB57EAB7-07F6-40CC-B357-874F57F01B0E}" presName="hierChild5" presStyleCnt="0"/>
      <dgm:spPr/>
    </dgm:pt>
    <dgm:pt modelId="{23F097D4-9766-4D9D-A84D-F57B785E0420}" type="pres">
      <dgm:prSet presAssocID="{D4688605-5FA5-4103-93FC-811B67885917}" presName="Name37" presStyleLbl="parChTrans1D4" presStyleIdx="25" presStyleCnt="28"/>
      <dgm:spPr/>
    </dgm:pt>
    <dgm:pt modelId="{991E64B2-2102-4EB9-8733-F3948EDCD969}" type="pres">
      <dgm:prSet presAssocID="{A43B18F5-2BDB-4D28-8ABB-DB4231074A12}" presName="hierRoot2" presStyleCnt="0">
        <dgm:presLayoutVars>
          <dgm:hierBranch val="init"/>
        </dgm:presLayoutVars>
      </dgm:prSet>
      <dgm:spPr/>
    </dgm:pt>
    <dgm:pt modelId="{20D6988C-0AE4-40CE-B1F6-F4F0DDD4A971}" type="pres">
      <dgm:prSet presAssocID="{A43B18F5-2BDB-4D28-8ABB-DB4231074A12}" presName="rootComposite" presStyleCnt="0"/>
      <dgm:spPr/>
    </dgm:pt>
    <dgm:pt modelId="{78DFF47C-3EA2-4CB2-A2B2-B8D2D1D37B00}" type="pres">
      <dgm:prSet presAssocID="{A43B18F5-2BDB-4D28-8ABB-DB4231074A12}" presName="rootText" presStyleLbl="node4" presStyleIdx="25" presStyleCnt="28">
        <dgm:presLayoutVars>
          <dgm:chPref val="3"/>
        </dgm:presLayoutVars>
      </dgm:prSet>
      <dgm:spPr/>
    </dgm:pt>
    <dgm:pt modelId="{8FA7119C-5132-4779-B868-24E48DCE3965}" type="pres">
      <dgm:prSet presAssocID="{A43B18F5-2BDB-4D28-8ABB-DB4231074A12}" presName="rootConnector" presStyleLbl="node4" presStyleIdx="25" presStyleCnt="28"/>
      <dgm:spPr/>
    </dgm:pt>
    <dgm:pt modelId="{3B5651D3-CB89-49E5-87EC-C1FEAB766188}" type="pres">
      <dgm:prSet presAssocID="{A43B18F5-2BDB-4D28-8ABB-DB4231074A12}" presName="hierChild4" presStyleCnt="0"/>
      <dgm:spPr/>
    </dgm:pt>
    <dgm:pt modelId="{418395C9-729E-4D28-8A70-88EEFB133186}" type="pres">
      <dgm:prSet presAssocID="{437A5A51-3530-46AA-A54F-4DCBE940693E}" presName="Name37" presStyleLbl="parChTrans1D4" presStyleIdx="26" presStyleCnt="28"/>
      <dgm:spPr/>
    </dgm:pt>
    <dgm:pt modelId="{A5D9ADA9-F630-46B4-8E77-5A6B8ED5E6E1}" type="pres">
      <dgm:prSet presAssocID="{AB1F4353-AF8F-40CF-A61E-B689E31DCE31}" presName="hierRoot2" presStyleCnt="0">
        <dgm:presLayoutVars>
          <dgm:hierBranch val="init"/>
        </dgm:presLayoutVars>
      </dgm:prSet>
      <dgm:spPr/>
    </dgm:pt>
    <dgm:pt modelId="{BF1E55A0-F809-4C77-92BD-C9B8A8EFAB8A}" type="pres">
      <dgm:prSet presAssocID="{AB1F4353-AF8F-40CF-A61E-B689E31DCE31}" presName="rootComposite" presStyleCnt="0"/>
      <dgm:spPr/>
    </dgm:pt>
    <dgm:pt modelId="{7C29B72A-DAFA-4C83-A6A4-DCF106C1308E}" type="pres">
      <dgm:prSet presAssocID="{AB1F4353-AF8F-40CF-A61E-B689E31DCE31}" presName="rootText" presStyleLbl="node4" presStyleIdx="26" presStyleCnt="28">
        <dgm:presLayoutVars>
          <dgm:chPref val="3"/>
        </dgm:presLayoutVars>
      </dgm:prSet>
      <dgm:spPr/>
    </dgm:pt>
    <dgm:pt modelId="{22A80190-B9C7-4D6B-A986-4124D4D23F74}" type="pres">
      <dgm:prSet presAssocID="{AB1F4353-AF8F-40CF-A61E-B689E31DCE31}" presName="rootConnector" presStyleLbl="node4" presStyleIdx="26" presStyleCnt="28"/>
      <dgm:spPr/>
    </dgm:pt>
    <dgm:pt modelId="{70F437C7-2384-4ACB-869D-EBF7444D404E}" type="pres">
      <dgm:prSet presAssocID="{AB1F4353-AF8F-40CF-A61E-B689E31DCE31}" presName="hierChild4" presStyleCnt="0"/>
      <dgm:spPr/>
    </dgm:pt>
    <dgm:pt modelId="{48528ED4-B09A-4068-89AA-DF03502B304C}" type="pres">
      <dgm:prSet presAssocID="{AB1F4353-AF8F-40CF-A61E-B689E31DCE31}" presName="hierChild5" presStyleCnt="0"/>
      <dgm:spPr/>
    </dgm:pt>
    <dgm:pt modelId="{F058C2FE-B776-4702-AA65-FC370797581D}" type="pres">
      <dgm:prSet presAssocID="{8E400AEF-5BC4-41C7-9F6C-84745D4EE61B}" presName="Name37" presStyleLbl="parChTrans1D4" presStyleIdx="27" presStyleCnt="28"/>
      <dgm:spPr/>
    </dgm:pt>
    <dgm:pt modelId="{83B42CC3-4262-4BC7-84A1-A2274B39D202}" type="pres">
      <dgm:prSet presAssocID="{B061F686-5CE2-46B1-A490-D60687C5CC14}" presName="hierRoot2" presStyleCnt="0">
        <dgm:presLayoutVars>
          <dgm:hierBranch val="init"/>
        </dgm:presLayoutVars>
      </dgm:prSet>
      <dgm:spPr/>
    </dgm:pt>
    <dgm:pt modelId="{15FC3578-7483-456D-8346-00B3A925A37A}" type="pres">
      <dgm:prSet presAssocID="{B061F686-5CE2-46B1-A490-D60687C5CC14}" presName="rootComposite" presStyleCnt="0"/>
      <dgm:spPr/>
    </dgm:pt>
    <dgm:pt modelId="{AA3477B3-C98E-459F-A515-9E716F1A2973}" type="pres">
      <dgm:prSet presAssocID="{B061F686-5CE2-46B1-A490-D60687C5CC14}" presName="rootText" presStyleLbl="node4" presStyleIdx="27" presStyleCnt="28">
        <dgm:presLayoutVars>
          <dgm:chPref val="3"/>
        </dgm:presLayoutVars>
      </dgm:prSet>
      <dgm:spPr/>
    </dgm:pt>
    <dgm:pt modelId="{EBD9D005-8AB3-476F-847F-E7BF1AB2F8E8}" type="pres">
      <dgm:prSet presAssocID="{B061F686-5CE2-46B1-A490-D60687C5CC14}" presName="rootConnector" presStyleLbl="node4" presStyleIdx="27" presStyleCnt="28"/>
      <dgm:spPr/>
    </dgm:pt>
    <dgm:pt modelId="{E614E50B-B12C-400F-8B35-E42ED957B615}" type="pres">
      <dgm:prSet presAssocID="{B061F686-5CE2-46B1-A490-D60687C5CC14}" presName="hierChild4" presStyleCnt="0"/>
      <dgm:spPr/>
    </dgm:pt>
    <dgm:pt modelId="{D3A06FAD-AEF4-4B45-A10D-F81FE47C9323}" type="pres">
      <dgm:prSet presAssocID="{B061F686-5CE2-46B1-A490-D60687C5CC14}" presName="hierChild5" presStyleCnt="0"/>
      <dgm:spPr/>
    </dgm:pt>
    <dgm:pt modelId="{E571FDAB-7D44-42D8-BBD4-351DC510FBA4}" type="pres">
      <dgm:prSet presAssocID="{A43B18F5-2BDB-4D28-8ABB-DB4231074A12}" presName="hierChild5" presStyleCnt="0"/>
      <dgm:spPr/>
    </dgm:pt>
    <dgm:pt modelId="{5E47CFBD-2F09-4485-91BD-25F3BA124CC2}" type="pres">
      <dgm:prSet presAssocID="{946029A1-0FFA-4988-9FAB-C77070C7D1C6}" presName="hierChild5" presStyleCnt="0"/>
      <dgm:spPr/>
    </dgm:pt>
    <dgm:pt modelId="{F5FF6306-8E79-4BCC-9F1D-796539B3B731}" type="pres">
      <dgm:prSet presAssocID="{98EE44A5-F750-48A8-BEBF-EFDE0474CDD1}" presName="Name37" presStyleLbl="parChTrans1D3" presStyleIdx="5" presStyleCnt="6"/>
      <dgm:spPr/>
    </dgm:pt>
    <dgm:pt modelId="{1FA8E2DF-63C6-46CF-AF15-E1A188747981}" type="pres">
      <dgm:prSet presAssocID="{8CC10CAE-42C0-4BB1-B197-D7765F1F2E75}" presName="hierRoot2" presStyleCnt="0">
        <dgm:presLayoutVars>
          <dgm:hierBranch val="init"/>
        </dgm:presLayoutVars>
      </dgm:prSet>
      <dgm:spPr/>
    </dgm:pt>
    <dgm:pt modelId="{EB35CA6A-C601-4645-B107-8078834AA531}" type="pres">
      <dgm:prSet presAssocID="{8CC10CAE-42C0-4BB1-B197-D7765F1F2E75}" presName="rootComposite" presStyleCnt="0"/>
      <dgm:spPr/>
    </dgm:pt>
    <dgm:pt modelId="{0AF8E048-190D-4482-B5A5-E27C5D62EAD6}" type="pres">
      <dgm:prSet presAssocID="{8CC10CAE-42C0-4BB1-B197-D7765F1F2E75}" presName="rootText" presStyleLbl="node3" presStyleIdx="5" presStyleCnt="6">
        <dgm:presLayoutVars>
          <dgm:chPref val="3"/>
        </dgm:presLayoutVars>
      </dgm:prSet>
      <dgm:spPr/>
    </dgm:pt>
    <dgm:pt modelId="{4FD539E6-550C-4E68-82E4-33C80D3F664C}" type="pres">
      <dgm:prSet presAssocID="{8CC10CAE-42C0-4BB1-B197-D7765F1F2E75}" presName="rootConnector" presStyleLbl="node3" presStyleIdx="5" presStyleCnt="6"/>
      <dgm:spPr/>
    </dgm:pt>
    <dgm:pt modelId="{A14F4EC2-B9D4-4430-9D36-586C85CFA6AA}" type="pres">
      <dgm:prSet presAssocID="{8CC10CAE-42C0-4BB1-B197-D7765F1F2E75}" presName="hierChild4" presStyleCnt="0"/>
      <dgm:spPr/>
    </dgm:pt>
    <dgm:pt modelId="{447211FD-494B-46E7-8213-CE9AFEC436F7}" type="pres">
      <dgm:prSet presAssocID="{8CC10CAE-42C0-4BB1-B197-D7765F1F2E75}" presName="hierChild5" presStyleCnt="0"/>
      <dgm:spPr/>
    </dgm:pt>
    <dgm:pt modelId="{584F615F-5BCE-4402-ABCE-6D7C7D21CB8B}" type="pres">
      <dgm:prSet presAssocID="{8242BB95-374F-430D-964C-179EA75CCB08}" presName="hierChild5" presStyleCnt="0"/>
      <dgm:spPr/>
    </dgm:pt>
    <dgm:pt modelId="{AEF27F3E-671E-41AA-9A78-DD2137550B57}" type="pres">
      <dgm:prSet presAssocID="{E2C452C3-62FB-45FE-9AE3-529C6E928E46}" presName="Name37" presStyleLbl="parChTrans1D2" presStyleIdx="2" presStyleCnt="3"/>
      <dgm:spPr/>
    </dgm:pt>
    <dgm:pt modelId="{2A37B13B-1096-4D6B-B613-C8D5B43CFAA2}" type="pres">
      <dgm:prSet presAssocID="{7DB3923E-59D0-40AE-AF31-5533A1551500}" presName="hierRoot2" presStyleCnt="0">
        <dgm:presLayoutVars>
          <dgm:hierBranch val="init"/>
        </dgm:presLayoutVars>
      </dgm:prSet>
      <dgm:spPr/>
    </dgm:pt>
    <dgm:pt modelId="{F135E655-E671-4634-A80A-4DC6B73A5130}" type="pres">
      <dgm:prSet presAssocID="{7DB3923E-59D0-40AE-AF31-5533A1551500}" presName="rootComposite" presStyleCnt="0"/>
      <dgm:spPr/>
    </dgm:pt>
    <dgm:pt modelId="{5B4DA593-11DE-4EFB-98B3-165625D13B77}" type="pres">
      <dgm:prSet presAssocID="{7DB3923E-59D0-40AE-AF31-5533A1551500}" presName="rootText" presStyleLbl="node2" presStyleIdx="2" presStyleCnt="3">
        <dgm:presLayoutVars>
          <dgm:chPref val="3"/>
        </dgm:presLayoutVars>
      </dgm:prSet>
      <dgm:spPr/>
    </dgm:pt>
    <dgm:pt modelId="{0EBA6B15-6E77-4A93-9D41-FBBA83022BE0}" type="pres">
      <dgm:prSet presAssocID="{7DB3923E-59D0-40AE-AF31-5533A1551500}" presName="rootConnector" presStyleLbl="node2" presStyleIdx="2" presStyleCnt="3"/>
      <dgm:spPr/>
    </dgm:pt>
    <dgm:pt modelId="{D23F17B6-F385-457E-BB1D-593B1E301062}" type="pres">
      <dgm:prSet presAssocID="{7DB3923E-59D0-40AE-AF31-5533A1551500}" presName="hierChild4" presStyleCnt="0"/>
      <dgm:spPr/>
    </dgm:pt>
    <dgm:pt modelId="{FD4E4AD3-06A1-4AB3-A7FC-79D6F92AB616}" type="pres">
      <dgm:prSet presAssocID="{7DB3923E-59D0-40AE-AF31-5533A1551500}" presName="hierChild5" presStyleCnt="0"/>
      <dgm:spPr/>
    </dgm:pt>
    <dgm:pt modelId="{579B143E-FA6E-458B-B429-09F2FAE0A0F1}" type="pres">
      <dgm:prSet presAssocID="{59D88981-142A-45F3-BB84-7D7D9A28F22D}" presName="hierChild3" presStyleCnt="0"/>
      <dgm:spPr/>
    </dgm:pt>
  </dgm:ptLst>
  <dgm:cxnLst>
    <dgm:cxn modelId="{586C4200-25E0-4A55-A629-BEA104F6C50E}" type="presOf" srcId="{66A7ADC4-AE4E-42A2-B3B3-61BE49E94BE9}" destId="{48F486FD-5DA9-4BEB-9C86-1B063B9CB1C7}" srcOrd="1" destOrd="0" presId="urn:microsoft.com/office/officeart/2005/8/layout/orgChart1"/>
    <dgm:cxn modelId="{6D188401-CCA3-4477-AC48-E97274A08188}" srcId="{3B8BF221-15F0-4680-B821-C28AD70162E3}" destId="{09B70087-C7F7-4BC7-89E3-67A343D9EC5D}" srcOrd="2" destOrd="0" parTransId="{A80BEA4C-53D5-4398-9915-148B22FBDA48}" sibTransId="{6BEADCAC-849E-40E0-B2C2-EACCC8AAD07F}"/>
    <dgm:cxn modelId="{BFBA5203-500D-44BD-8533-2407C7210ABB}" type="presOf" srcId="{AB7FF84F-0038-49DA-AB56-F6CB3EAFB74E}" destId="{8FF96906-645C-4C45-AE6C-73EC95F3DE5B}" srcOrd="0" destOrd="0" presId="urn:microsoft.com/office/officeart/2005/8/layout/orgChart1"/>
    <dgm:cxn modelId="{95DFC304-10C9-48C3-AD67-FD1A58ECA6C9}" srcId="{946029A1-0FFA-4988-9FAB-C77070C7D1C6}" destId="{4B7E974E-F03F-437B-8BCA-03BF5BD7EF17}" srcOrd="0" destOrd="0" parTransId="{AA1AE107-E2EF-4AC7-959B-8AD8D8E491FF}" sibTransId="{FBB8A206-7E20-401A-8274-14857BC9C55C}"/>
    <dgm:cxn modelId="{1FDB6406-D60F-43BC-820E-697E5CC21159}" type="presOf" srcId="{9A1E0287-23ED-446C-ADBE-FA4211E34096}" destId="{EA480022-18FD-46E0-9448-AAC19A17FBD3}" srcOrd="0" destOrd="0" presId="urn:microsoft.com/office/officeart/2005/8/layout/orgChart1"/>
    <dgm:cxn modelId="{0D42640A-13B0-48C9-A977-B396E2B213B0}" type="presOf" srcId="{FBDE8F6C-D489-457C-8A55-0A9D2A5A73A2}" destId="{CAB70B93-4E39-4633-BA11-8D0E956FE2ED}" srcOrd="1" destOrd="0" presId="urn:microsoft.com/office/officeart/2005/8/layout/orgChart1"/>
    <dgm:cxn modelId="{8B66650C-0082-4DE9-B6A8-061594BD723B}" type="presOf" srcId="{98F9B488-70AB-4B4C-8EE4-D26B0704A6D3}" destId="{5F760324-74A7-42EB-9A10-EDB0240DC16D}" srcOrd="1" destOrd="0" presId="urn:microsoft.com/office/officeart/2005/8/layout/orgChart1"/>
    <dgm:cxn modelId="{C2244D0F-684E-4533-B2C5-226435CB2BC5}" type="presOf" srcId="{BD0B2429-C770-461D-8F60-C52E4AD4D213}" destId="{E92B8154-37CE-4CF2-B0C7-F68019DD1E29}" srcOrd="0" destOrd="0" presId="urn:microsoft.com/office/officeart/2005/8/layout/orgChart1"/>
    <dgm:cxn modelId="{D4BAF913-52CF-422A-97E5-19EB08EB481C}" type="presOf" srcId="{1F00F3E6-4F21-46B3-ACE8-8ABA4C8AC160}" destId="{DC9E4CBC-E941-4BA2-845E-2F05BD79406E}" srcOrd="1" destOrd="0" presId="urn:microsoft.com/office/officeart/2005/8/layout/orgChart1"/>
    <dgm:cxn modelId="{2D093114-4518-4CCB-AC10-BAF241B59B0B}" type="presOf" srcId="{8242BB95-374F-430D-964C-179EA75CCB08}" destId="{C3FA9E35-650E-4A65-9654-299C4A934F2C}" srcOrd="0" destOrd="0" presId="urn:microsoft.com/office/officeart/2005/8/layout/orgChart1"/>
    <dgm:cxn modelId="{8F97C814-A077-42E4-B54E-9E739551BB99}" type="presOf" srcId="{C349026F-4B3F-43D9-973C-07B5934BB372}" destId="{F0616AF4-A2B8-449D-8145-1226F18C2D43}" srcOrd="0" destOrd="0" presId="urn:microsoft.com/office/officeart/2005/8/layout/orgChart1"/>
    <dgm:cxn modelId="{2BE44E1C-3F48-4035-946E-D2480A48ACDD}" type="presOf" srcId="{09B70087-C7F7-4BC7-89E3-67A343D9EC5D}" destId="{A12CADA8-3AAD-4926-8033-8D05817B8FB8}" srcOrd="0" destOrd="0" presId="urn:microsoft.com/office/officeart/2005/8/layout/orgChart1"/>
    <dgm:cxn modelId="{B8D3801C-BA88-4EF5-9918-F516FFBBBC2A}" type="presOf" srcId="{3C2F94DD-1277-47E7-A714-0C43AA0032B6}" destId="{CFA3317E-56D3-439F-ABF8-47FC062EE1FB}" srcOrd="0" destOrd="0" presId="urn:microsoft.com/office/officeart/2005/8/layout/orgChart1"/>
    <dgm:cxn modelId="{EEC1CD1E-81F3-4391-AD65-1ECE62337511}" type="presOf" srcId="{36A1B86B-3455-4776-8328-8A45C642007F}" destId="{E8DD71C4-774F-4597-88D8-EF47A2C9142F}" srcOrd="1" destOrd="0" presId="urn:microsoft.com/office/officeart/2005/8/layout/orgChart1"/>
    <dgm:cxn modelId="{CA969D21-E3AC-4F00-8DB7-EAD0E5861449}" srcId="{AB57EAB7-07F6-40CC-B357-874F57F01B0E}" destId="{0413B1C8-6EE9-4030-BBFE-7376DB852807}" srcOrd="4" destOrd="0" parTransId="{08BA7DF2-F6D4-4683-AB3A-768744959220}" sibTransId="{94689C94-C1C6-42BE-9BE2-D8BE23AD7E57}"/>
    <dgm:cxn modelId="{00F86E22-46BC-46E4-9BE0-31CEC80EFBCD}" type="presOf" srcId="{8CC10CAE-42C0-4BB1-B197-D7765F1F2E75}" destId="{0AF8E048-190D-4482-B5A5-E27C5D62EAD6}" srcOrd="0" destOrd="0" presId="urn:microsoft.com/office/officeart/2005/8/layout/orgChart1"/>
    <dgm:cxn modelId="{ACE0FE22-BE89-4F5E-ABAB-5E8BD40A6748}" type="presOf" srcId="{E4C9E5DD-7AB9-48F2-AA5C-321A6977992C}" destId="{8053F611-58A9-4725-AD87-090F273C51FC}" srcOrd="1" destOrd="0" presId="urn:microsoft.com/office/officeart/2005/8/layout/orgChart1"/>
    <dgm:cxn modelId="{79053623-885B-47F5-B9F0-98C86BE8EC6D}" srcId="{946029A1-0FFA-4988-9FAB-C77070C7D1C6}" destId="{AB57EAB7-07F6-40CC-B357-874F57F01B0E}" srcOrd="1" destOrd="0" parTransId="{9586D8F6-7CBC-49B3-8F38-12CFFA48CF13}" sibTransId="{08B912A9-524F-4515-97FB-57ED8F71CC89}"/>
    <dgm:cxn modelId="{406D4823-4E38-44FE-ADD2-1114C8183826}" type="presOf" srcId="{9B6EBC8C-73FD-4B8E-ABD4-5B99FDE9A21E}" destId="{B8D3FD89-FDAC-41BE-B450-A46765C5F93F}" srcOrd="1" destOrd="0" presId="urn:microsoft.com/office/officeart/2005/8/layout/orgChart1"/>
    <dgm:cxn modelId="{80BD7325-A253-4227-A12E-F88CF911FE59}" type="presOf" srcId="{5DE05A23-19B3-4EAC-8247-A4D5619B615D}" destId="{F9B383A4-3B20-4630-869C-96BD0E639AEC}" srcOrd="0" destOrd="0" presId="urn:microsoft.com/office/officeart/2005/8/layout/orgChart1"/>
    <dgm:cxn modelId="{17C2BB25-02C3-482D-A513-A087F224071B}" type="presOf" srcId="{C459A7C4-432A-4606-BC05-374477E41832}" destId="{AC957CBB-07A3-41AA-BF77-AA42204C6D36}" srcOrd="1" destOrd="0" presId="urn:microsoft.com/office/officeart/2005/8/layout/orgChart1"/>
    <dgm:cxn modelId="{452CD425-2DF7-495D-B729-6A04542AD433}" type="presOf" srcId="{AB1F4353-AF8F-40CF-A61E-B689E31DCE31}" destId="{7C29B72A-DAFA-4C83-A6A4-DCF106C1308E}" srcOrd="0" destOrd="0" presId="urn:microsoft.com/office/officeart/2005/8/layout/orgChart1"/>
    <dgm:cxn modelId="{313AD925-0113-4211-907E-F4146B1DE858}" type="presOf" srcId="{98F9B488-70AB-4B4C-8EE4-D26B0704A6D3}" destId="{192BF850-45A3-4313-A4C8-6A309850AAF2}" srcOrd="0" destOrd="0" presId="urn:microsoft.com/office/officeart/2005/8/layout/orgChart1"/>
    <dgm:cxn modelId="{01522029-6938-44A3-90DD-87F96493939C}" type="presOf" srcId="{8579A4C3-7D37-46CF-B922-C3884C70CCA4}" destId="{8FC507EA-28BC-40C3-8D18-78C482ACF488}" srcOrd="0" destOrd="0" presId="urn:microsoft.com/office/officeart/2005/8/layout/orgChart1"/>
    <dgm:cxn modelId="{5D4F5E29-60B4-425D-86B2-3AA1D327B94F}" srcId="{AB57EAB7-07F6-40CC-B357-874F57F01B0E}" destId="{FBDE8F6C-D489-457C-8A55-0A9D2A5A73A2}" srcOrd="0" destOrd="0" parTransId="{D042FCC0-22B1-4BC7-B336-282186572A3F}" sibTransId="{4643E70A-76BE-4437-891C-43AFAEF66614}"/>
    <dgm:cxn modelId="{FD85B12C-8B6D-4BEA-BB64-43D34DA0533B}" srcId="{3B8BF221-15F0-4680-B821-C28AD70162E3}" destId="{4005BE6B-7B32-4B61-B890-92B1450C37E7}" srcOrd="4" destOrd="0" parTransId="{9CDA067D-092A-4DC0-8C95-4FAE1CD44F23}" sibTransId="{FF3CDEBC-3560-4FE3-AD46-95FA098B40BC}"/>
    <dgm:cxn modelId="{4634E92E-4E29-4548-97E7-970B6CBE00EB}" type="presOf" srcId="{6D455E4E-2BE8-46FE-8F0A-AFE1FAC6BD7B}" destId="{526B9784-71B6-476E-A332-D260B9AB0852}" srcOrd="0" destOrd="0" presId="urn:microsoft.com/office/officeart/2005/8/layout/orgChart1"/>
    <dgm:cxn modelId="{C4810E2F-6D48-46F5-B91C-CEBD07546A96}" type="presOf" srcId="{071C18F7-FE25-4AA9-A96D-6227EBBC183B}" destId="{CE92CE39-B6BA-4A76-ACC1-8EA582F45F63}" srcOrd="0" destOrd="0" presId="urn:microsoft.com/office/officeart/2005/8/layout/orgChart1"/>
    <dgm:cxn modelId="{21AB802F-3B84-451D-8EED-9679994AB3FA}" type="presOf" srcId="{7DB3923E-59D0-40AE-AF31-5533A1551500}" destId="{5B4DA593-11DE-4EFB-98B3-165625D13B77}" srcOrd="0" destOrd="0" presId="urn:microsoft.com/office/officeart/2005/8/layout/orgChart1"/>
    <dgm:cxn modelId="{39E56630-6F14-46E1-BC5A-E2EF8251F3F0}" srcId="{3B8BF221-15F0-4680-B821-C28AD70162E3}" destId="{9B6EBC8C-73FD-4B8E-ABD4-5B99FDE9A21E}" srcOrd="3" destOrd="0" parTransId="{893B96BD-53BA-4922-9263-37F22169E707}" sibTransId="{F83F5890-CA1C-4CE4-9CD9-4569FD6ABB7D}"/>
    <dgm:cxn modelId="{2E47CB31-412D-4B9B-B077-458A44BCDA18}" type="presOf" srcId="{99FD0C82-7CB4-442E-8406-DC9B11B25554}" destId="{BC6601AE-FA9D-4319-A6CD-2561FC33E730}" srcOrd="0" destOrd="0" presId="urn:microsoft.com/office/officeart/2005/8/layout/orgChart1"/>
    <dgm:cxn modelId="{AD261F33-34F9-4244-B903-2D0FB71D11C7}" srcId="{8DA3946B-A662-4BA2-B0FF-5E78932CF06D}" destId="{47BF549E-8352-4456-8F54-EF24925578B0}" srcOrd="0" destOrd="0" parTransId="{C349026F-4B3F-43D9-973C-07B5934BB372}" sibTransId="{E4BDEB2F-80F8-491F-BFC1-6A8CE412F6CA}"/>
    <dgm:cxn modelId="{06770734-DCDD-4D83-A57B-9E3E65EB0EBD}" type="presOf" srcId="{A81DAAAD-0C45-433A-99A3-9F96675C9842}" destId="{E99B8D55-0B15-4CB5-8DC5-200C71A98B81}" srcOrd="0" destOrd="0" presId="urn:microsoft.com/office/officeart/2005/8/layout/orgChart1"/>
    <dgm:cxn modelId="{65170D34-67B4-493E-B5B6-FA92AB84CBF4}" type="presOf" srcId="{41F32206-F299-4008-AD29-E3B6FDD86521}" destId="{CB6ABA80-4876-486D-A6C5-621F8DE70430}" srcOrd="1" destOrd="0" presId="urn:microsoft.com/office/officeart/2005/8/layout/orgChart1"/>
    <dgm:cxn modelId="{AA5C5535-1F1A-41AD-A1EA-13BE22A9D8CA}" type="presOf" srcId="{A351DBE7-46D0-4F25-B6EF-468B4013F175}" destId="{22E0BAEF-711D-4657-8104-8CC40C68B7B3}" srcOrd="0" destOrd="0" presId="urn:microsoft.com/office/officeart/2005/8/layout/orgChart1"/>
    <dgm:cxn modelId="{BCF4A937-CEC7-4D08-BB1C-20CFDB203A82}" type="presOf" srcId="{08BA7DF2-F6D4-4683-AB3A-768744959220}" destId="{BB8596C7-C378-4226-BF96-22AF3EF5C5EA}" srcOrd="0" destOrd="0" presId="urn:microsoft.com/office/officeart/2005/8/layout/orgChart1"/>
    <dgm:cxn modelId="{F76DB537-F3C2-4EBC-8F02-5A99497A232F}" type="presOf" srcId="{9586D8F6-7CBC-49B3-8F38-12CFFA48CF13}" destId="{2BF4DC1A-A374-4BE9-8F1E-9516D5845F91}" srcOrd="0" destOrd="0" presId="urn:microsoft.com/office/officeart/2005/8/layout/orgChart1"/>
    <dgm:cxn modelId="{6119BF39-F390-4BAC-BF35-85D0E0A36B18}" type="presOf" srcId="{9B6EBC8C-73FD-4B8E-ABD4-5B99FDE9A21E}" destId="{26862412-494F-41A1-8F35-14256160D403}" srcOrd="0" destOrd="0" presId="urn:microsoft.com/office/officeart/2005/8/layout/orgChart1"/>
    <dgm:cxn modelId="{C6E8B73A-2BA5-4910-8FA3-E96AC16924AE}" srcId="{AB57EAB7-07F6-40CC-B357-874F57F01B0E}" destId="{47CB475D-4DF0-4DD1-9D42-618A9519AE1B}" srcOrd="3" destOrd="0" parTransId="{7729B4A0-F4F9-46BE-AD42-666BF0A5CD64}" sibTransId="{01E68A8B-35C9-4324-BBFF-4346686A5298}"/>
    <dgm:cxn modelId="{CF4F583B-A5C7-4917-9A72-80535C1B9552}" type="presOf" srcId="{2AC4F1E7-F4F1-4040-BD56-BD515E940FC8}" destId="{643F992F-8FE8-4796-8EE7-FC35763FA87B}" srcOrd="0" destOrd="0" presId="urn:microsoft.com/office/officeart/2005/8/layout/orgChart1"/>
    <dgm:cxn modelId="{0DF2193D-1AC6-4627-98CA-F3ABFB81A6BE}" type="presOf" srcId="{8DA3946B-A662-4BA2-B0FF-5E78932CF06D}" destId="{23E87ABF-633A-4564-BC94-30C50FE53E93}" srcOrd="0" destOrd="0" presId="urn:microsoft.com/office/officeart/2005/8/layout/orgChart1"/>
    <dgm:cxn modelId="{0BAF413E-03C6-41E4-A43F-C9EC879CD931}" type="presOf" srcId="{3B8BF221-15F0-4680-B821-C28AD70162E3}" destId="{CB54DE12-2450-4E29-87BF-9A93DFB1D826}" srcOrd="1" destOrd="0" presId="urn:microsoft.com/office/officeart/2005/8/layout/orgChart1"/>
    <dgm:cxn modelId="{AF7A8140-2B6E-4027-831B-56CF9E272B1D}" type="presOf" srcId="{E5479091-C6C1-4C47-8626-5386A054BB46}" destId="{83067722-157C-4E36-B053-605AAE7F4690}" srcOrd="0" destOrd="0" presId="urn:microsoft.com/office/officeart/2005/8/layout/orgChart1"/>
    <dgm:cxn modelId="{FEE2DD40-5C36-44A7-BCC1-1B52AC472BE1}" type="presOf" srcId="{A80BEA4C-53D5-4398-9915-148B22FBDA48}" destId="{19FC7FD7-3601-49ED-BF0D-AF60D71ECB45}" srcOrd="0" destOrd="0" presId="urn:microsoft.com/office/officeart/2005/8/layout/orgChart1"/>
    <dgm:cxn modelId="{22A5F440-37E2-47B9-A378-A84E27DFD492}" type="presOf" srcId="{BE6F3EBD-BE20-401B-A8CA-EEAF35534140}" destId="{D5A2FEA0-AE84-4076-A4FA-EDEAC7C3481E}" srcOrd="0" destOrd="0" presId="urn:microsoft.com/office/officeart/2005/8/layout/orgChart1"/>
    <dgm:cxn modelId="{CE18EA5B-D8C1-41AF-AEF9-BAE861FEEA42}" type="presOf" srcId="{1F00F3E6-4F21-46B3-ACE8-8ABA4C8AC160}" destId="{F59079DE-2A2F-4C77-9DC1-6C9272749CA4}" srcOrd="0" destOrd="0" presId="urn:microsoft.com/office/officeart/2005/8/layout/orgChart1"/>
    <dgm:cxn modelId="{77BF0A5C-9161-46DF-9CC3-CF9AC819F794}" type="presOf" srcId="{AB57EAB7-07F6-40CC-B357-874F57F01B0E}" destId="{5FF1D268-DEA6-4FDF-B7DF-525D8EFDD7FF}" srcOrd="0" destOrd="0" presId="urn:microsoft.com/office/officeart/2005/8/layout/orgChart1"/>
    <dgm:cxn modelId="{42812D5C-3CF0-48D0-828D-61FEA524AAFE}" type="presOf" srcId="{B1553BE7-4A60-4748-AC51-A24757BD5F6E}" destId="{B1817A99-6A6B-4152-8ED1-D876FA1E4FE9}" srcOrd="0" destOrd="0" presId="urn:microsoft.com/office/officeart/2005/8/layout/orgChart1"/>
    <dgm:cxn modelId="{B8C86561-2F71-4382-AA13-7064AB289AE9}" type="presOf" srcId="{9A1E0287-23ED-446C-ADBE-FA4211E34096}" destId="{210E8C54-48A1-4222-A62C-870866C5D443}" srcOrd="1" destOrd="0" presId="urn:microsoft.com/office/officeart/2005/8/layout/orgChart1"/>
    <dgm:cxn modelId="{D7D66E61-8AC9-4871-918E-FFD791F8D785}" type="presOf" srcId="{B534D659-54A4-424A-8027-45C0EA9A87FF}" destId="{2746572C-6C08-413B-AF6B-570192130701}" srcOrd="1" destOrd="0" presId="urn:microsoft.com/office/officeart/2005/8/layout/orgChart1"/>
    <dgm:cxn modelId="{D4317961-1F65-46FF-BBF0-3F13FB504D4C}" type="presOf" srcId="{B061F686-5CE2-46B1-A490-D60687C5CC14}" destId="{EBD9D005-8AB3-476F-847F-E7BF1AB2F8E8}" srcOrd="1" destOrd="0" presId="urn:microsoft.com/office/officeart/2005/8/layout/orgChart1"/>
    <dgm:cxn modelId="{F44FEE61-57D7-46E4-8CC5-1555F8E559C4}" type="presOf" srcId="{47CB475D-4DF0-4DD1-9D42-618A9519AE1B}" destId="{B48E6AA1-07FE-4DB1-9FCE-844705F3D3EA}" srcOrd="0" destOrd="0" presId="urn:microsoft.com/office/officeart/2005/8/layout/orgChart1"/>
    <dgm:cxn modelId="{D4B36D64-89EA-4455-93B2-AAA14B864CAB}" type="presOf" srcId="{9CDA067D-092A-4DC0-8C95-4FAE1CD44F23}" destId="{20B78BAC-40C6-4012-A55A-61304D23D57B}" srcOrd="0" destOrd="0" presId="urn:microsoft.com/office/officeart/2005/8/layout/orgChart1"/>
    <dgm:cxn modelId="{35D16F65-8EB8-4AAD-B252-3C1056785F4C}" srcId="{6D455E4E-2BE8-46FE-8F0A-AFE1FAC6BD7B}" destId="{01D1F92D-0056-41DB-89D7-445C32E051E4}" srcOrd="0" destOrd="0" parTransId="{8BF8BF5C-33A3-46B7-9CD9-D9169E61B36A}" sibTransId="{B663EB6F-21F9-4A93-A31B-5FF6AEDB1DF9}"/>
    <dgm:cxn modelId="{8EE56166-9E8F-45E3-AABE-089B99E8410A}" type="presOf" srcId="{7DB3923E-59D0-40AE-AF31-5533A1551500}" destId="{0EBA6B15-6E77-4A93-9D41-FBBA83022BE0}" srcOrd="1" destOrd="0" presId="urn:microsoft.com/office/officeart/2005/8/layout/orgChart1"/>
    <dgm:cxn modelId="{7FDC3769-C636-4FE4-9701-243436D66EAD}" type="presOf" srcId="{4005BE6B-7B32-4B61-B890-92B1450C37E7}" destId="{DCBCA5B2-3014-4B24-91A3-0082BDA213F4}" srcOrd="1" destOrd="0" presId="urn:microsoft.com/office/officeart/2005/8/layout/orgChart1"/>
    <dgm:cxn modelId="{3BC89249-B36F-443B-BCA3-70C6BCDE5519}" type="presOf" srcId="{E2C452C3-62FB-45FE-9AE3-529C6E928E46}" destId="{AEF27F3E-671E-41AA-9A78-DD2137550B57}" srcOrd="0" destOrd="0" presId="urn:microsoft.com/office/officeart/2005/8/layout/orgChart1"/>
    <dgm:cxn modelId="{A858AE4A-1428-4525-8362-5449DDAFB99A}" srcId="{59D88981-142A-45F3-BB84-7D7D9A28F22D}" destId="{36A1B86B-3455-4776-8328-8A45C642007F}" srcOrd="0" destOrd="0" parTransId="{8A746357-5DC4-4B09-9A86-AC45FB4F6E93}" sibTransId="{DA055E18-329C-4530-AFFF-215CC7F7D601}"/>
    <dgm:cxn modelId="{7013876C-E160-4028-ABBE-C35B46244B48}" srcId="{A81DAAAD-0C45-433A-99A3-9F96675C9842}" destId="{59D88981-142A-45F3-BB84-7D7D9A28F22D}" srcOrd="0" destOrd="0" parTransId="{78A397EC-B757-4D90-9FC5-7B0CF2665541}" sibTransId="{3091FC54-654E-48B5-96ED-C8A497584AF1}"/>
    <dgm:cxn modelId="{1E56034D-281C-4880-8ADA-E65D4A783502}" srcId="{3B8BF221-15F0-4680-B821-C28AD70162E3}" destId="{9A1E0287-23ED-446C-ADBE-FA4211E34096}" srcOrd="6" destOrd="0" parTransId="{F5CB8920-A0A2-4BAA-911B-080B2EEDC461}" sibTransId="{60889629-56A5-4E06-B1CD-36DE2DDD35B8}"/>
    <dgm:cxn modelId="{2568306D-E773-4E22-BFF6-6AE65C004D3C}" type="presOf" srcId="{B1553BE7-4A60-4748-AC51-A24757BD5F6E}" destId="{A05E9E65-8E41-4E5B-A5D8-74D100139A6B}" srcOrd="1" destOrd="0" presId="urn:microsoft.com/office/officeart/2005/8/layout/orgChart1"/>
    <dgm:cxn modelId="{9229884D-1FB1-44C1-AA2E-FEFE55676C28}" srcId="{6D455E4E-2BE8-46FE-8F0A-AFE1FAC6BD7B}" destId="{C459A7C4-432A-4606-BC05-374477E41832}" srcOrd="3" destOrd="0" parTransId="{8579A4C3-7D37-46CF-B922-C3884C70CCA4}" sibTransId="{D2169CE3-7940-4B9A-A1F3-53032DB64277}"/>
    <dgm:cxn modelId="{A59FB74D-96F2-4750-BCC8-75CD382D81CF}" type="presOf" srcId="{B534D659-54A4-424A-8027-45C0EA9A87FF}" destId="{032A7B84-6E3A-4C87-AA79-6E4BAD0D0EF7}" srcOrd="0" destOrd="0" presId="urn:microsoft.com/office/officeart/2005/8/layout/orgChart1"/>
    <dgm:cxn modelId="{03762B4E-0469-4455-852A-94C1BFD0F363}" srcId="{8242BB95-374F-430D-964C-179EA75CCB08}" destId="{3B8BF221-15F0-4680-B821-C28AD70162E3}" srcOrd="1" destOrd="0" parTransId="{6F32256F-3D44-4D22-B83C-D33BCB078E47}" sibTransId="{AA497170-317B-4875-B5A7-873E4E6FB33D}"/>
    <dgm:cxn modelId="{11C7A06E-D5AF-48DC-9086-54AD322E6BFE}" type="presOf" srcId="{47BF549E-8352-4456-8F54-EF24925578B0}" destId="{5ED06BB5-4E9B-4003-93F0-97C1A38AC8CB}" srcOrd="1" destOrd="0" presId="urn:microsoft.com/office/officeart/2005/8/layout/orgChart1"/>
    <dgm:cxn modelId="{59789670-D55D-4E3D-9C8A-0961A2CF711C}" type="presOf" srcId="{AB57EAB7-07F6-40CC-B357-874F57F01B0E}" destId="{86080935-DE5D-451D-8D19-206BEFFF434E}" srcOrd="1" destOrd="0" presId="urn:microsoft.com/office/officeart/2005/8/layout/orgChart1"/>
    <dgm:cxn modelId="{49A6F871-7561-4E26-BB2C-74B8CD7646DF}" type="presOf" srcId="{A43B18F5-2BDB-4D28-8ABB-DB4231074A12}" destId="{8FA7119C-5132-4779-B868-24E48DCE3965}" srcOrd="1" destOrd="0" presId="urn:microsoft.com/office/officeart/2005/8/layout/orgChart1"/>
    <dgm:cxn modelId="{16AC8652-6726-42B7-9A11-EBEC0C86A4B5}" srcId="{946029A1-0FFA-4988-9FAB-C77070C7D1C6}" destId="{A43B18F5-2BDB-4D28-8ABB-DB4231074A12}" srcOrd="2" destOrd="0" parTransId="{D4688605-5FA5-4103-93FC-811B67885917}" sibTransId="{DE26211F-E638-45E4-AE16-B82D542E5D11}"/>
    <dgm:cxn modelId="{14F21E53-0DBF-40A4-B95A-EE1D362063FD}" type="presOf" srcId="{7B089D9C-383C-40D4-90EB-5B2212549442}" destId="{F820168D-5FCE-4DBF-BB9B-C2F5304848B4}" srcOrd="0" destOrd="0" presId="urn:microsoft.com/office/officeart/2005/8/layout/orgChart1"/>
    <dgm:cxn modelId="{9CA4EC73-D4C7-47F8-85E9-A79C7A246E1B}" srcId="{AB57EAB7-07F6-40CC-B357-874F57F01B0E}" destId="{4A53A735-1711-4AE1-89CB-6170EA98D670}" srcOrd="2" destOrd="0" parTransId="{7B089D9C-383C-40D4-90EB-5B2212549442}" sibTransId="{733236BC-E468-4F3C-918C-35DD6AF9624C}"/>
    <dgm:cxn modelId="{90B2FD74-DC45-424A-BADB-301CC4F80C2F}" type="presOf" srcId="{76FBEB21-BD08-46FA-8C5D-046E27FBDE68}" destId="{B1339146-C1CE-4811-A88B-D9CFC20755B9}" srcOrd="0" destOrd="0" presId="urn:microsoft.com/office/officeart/2005/8/layout/orgChart1"/>
    <dgm:cxn modelId="{D3ED2775-2C1C-40BF-B8AE-3E0B7CA5C283}" type="presOf" srcId="{B061F686-5CE2-46B1-A490-D60687C5CC14}" destId="{AA3477B3-C98E-459F-A515-9E716F1A2973}" srcOrd="0" destOrd="0" presId="urn:microsoft.com/office/officeart/2005/8/layout/orgChart1"/>
    <dgm:cxn modelId="{CDA49A75-5E18-4554-BAE0-CFFF59A04809}" type="presOf" srcId="{09B70087-C7F7-4BC7-89E3-67A343D9EC5D}" destId="{693E7E18-FC73-4D31-9F11-B372C119D8C2}" srcOrd="1" destOrd="0" presId="urn:microsoft.com/office/officeart/2005/8/layout/orgChart1"/>
    <dgm:cxn modelId="{D869AE55-1E70-4602-AD8D-9FBFA874916E}" type="presOf" srcId="{D4688605-5FA5-4103-93FC-811B67885917}" destId="{23F097D4-9766-4D9D-A84D-F57B785E0420}" srcOrd="0" destOrd="0" presId="urn:microsoft.com/office/officeart/2005/8/layout/orgChart1"/>
    <dgm:cxn modelId="{2B721976-69A6-42C8-8DDD-7536A2F3E9AA}" srcId="{59D88981-142A-45F3-BB84-7D7D9A28F22D}" destId="{8242BB95-374F-430D-964C-179EA75CCB08}" srcOrd="1" destOrd="0" parTransId="{5C25E0F3-1601-4DAB-8CCC-35657DC7AF5A}" sibTransId="{B91A7678-9F57-4D31-9937-932B2F0535FA}"/>
    <dgm:cxn modelId="{40500057-B293-49BD-8859-1822E1FFABB5}" srcId="{3B8BF221-15F0-4680-B821-C28AD70162E3}" destId="{41F32206-F299-4008-AD29-E3B6FDD86521}" srcOrd="5" destOrd="0" parTransId="{071C18F7-FE25-4AA9-A96D-6227EBBC183B}" sibTransId="{E71B67CA-E85B-46C0-9360-1B447BC596B8}"/>
    <dgm:cxn modelId="{14AF8A77-E969-49A3-B35C-665057E67736}" type="presOf" srcId="{4A53A735-1711-4AE1-89CB-6170EA98D670}" destId="{C6453F73-499D-421E-8B6E-7776659BDCB1}" srcOrd="0" destOrd="0" presId="urn:microsoft.com/office/officeart/2005/8/layout/orgChart1"/>
    <dgm:cxn modelId="{C28C0E58-277B-479E-9064-9ADD87F98B04}" srcId="{AB57EAB7-07F6-40CC-B357-874F57F01B0E}" destId="{A4FC4DCF-CD7A-40BD-A961-5B68C065D885}" srcOrd="5" destOrd="0" parTransId="{92B7D42E-5AA6-4826-BAA0-72E71B10A6BF}" sibTransId="{8E56C834-B19D-4C23-87C9-182177C3FC54}"/>
    <dgm:cxn modelId="{A2323158-C6BB-49D6-A2E0-C403A5B2FAFB}" type="presOf" srcId="{5FECD049-8248-4DB5-96A7-03E7F42B4CFE}" destId="{FCCDED77-A4FA-43FB-A826-55D54D85210A}" srcOrd="0" destOrd="0" presId="urn:microsoft.com/office/officeart/2005/8/layout/orgChart1"/>
    <dgm:cxn modelId="{4F678C58-B6AD-42E1-9914-6A55424D32A9}" type="presOf" srcId="{7729B4A0-F4F9-46BE-AD42-666BF0A5CD64}" destId="{B124D8E6-96ED-49CE-BBA6-B3358AF3A4BB}" srcOrd="0" destOrd="0" presId="urn:microsoft.com/office/officeart/2005/8/layout/orgChart1"/>
    <dgm:cxn modelId="{C386C258-3DB1-4C19-AAFC-E650591A185E}" type="presOf" srcId="{01D1F92D-0056-41DB-89D7-445C32E051E4}" destId="{216C4D14-AC50-4871-B992-34AE3BA6F3F7}" srcOrd="1" destOrd="0" presId="urn:microsoft.com/office/officeart/2005/8/layout/orgChart1"/>
    <dgm:cxn modelId="{92C44159-7931-4169-9661-D9438767F4A3}" type="presOf" srcId="{6D455E4E-2BE8-46FE-8F0A-AFE1FAC6BD7B}" destId="{DD05358C-6A2D-40B4-A575-7F29D66D7879}" srcOrd="1" destOrd="0" presId="urn:microsoft.com/office/officeart/2005/8/layout/orgChart1"/>
    <dgm:cxn modelId="{706A817A-C7DC-4A6F-B340-B16DC8D87525}" type="presOf" srcId="{F5CB8920-A0A2-4BAA-911B-080B2EEDC461}" destId="{D21F608D-6F0F-4635-BB3C-E53A1A8122B3}" srcOrd="0" destOrd="0" presId="urn:microsoft.com/office/officeart/2005/8/layout/orgChart1"/>
    <dgm:cxn modelId="{8BF4DD5A-4AFC-42C9-95E1-A322C445D519}" type="presOf" srcId="{F085086A-5035-436D-9870-1B6B15CA2C9F}" destId="{43E7F794-D077-468C-9CC8-B53DC6725EB8}" srcOrd="1" destOrd="0" presId="urn:microsoft.com/office/officeart/2005/8/layout/orgChart1"/>
    <dgm:cxn modelId="{64CA217E-0AA3-4EE2-9DB8-8888B892EAC5}" type="presOf" srcId="{4B7E974E-F03F-437B-8BCA-03BF5BD7EF17}" destId="{CBE187CE-59C4-42DD-9902-E7FAA9030ED7}" srcOrd="1" destOrd="0" presId="urn:microsoft.com/office/officeart/2005/8/layout/orgChart1"/>
    <dgm:cxn modelId="{14F79C7E-D7B9-4A09-8FFC-DCA451AF7DB5}" srcId="{AB57EAB7-07F6-40CC-B357-874F57F01B0E}" destId="{B534D659-54A4-424A-8027-45C0EA9A87FF}" srcOrd="1" destOrd="0" parTransId="{A351DBE7-46D0-4F25-B6EF-468B4013F175}" sibTransId="{0933CC06-2696-4C96-9C85-B038D957ED1D}"/>
    <dgm:cxn modelId="{8B322681-C9EA-4C4C-9E3A-83A0A77A30A4}" type="presOf" srcId="{F085086A-5035-436D-9870-1B6B15CA2C9F}" destId="{6847DE6F-8090-42B4-9ED3-B24ECAFFB7AF}" srcOrd="0" destOrd="0" presId="urn:microsoft.com/office/officeart/2005/8/layout/orgChart1"/>
    <dgm:cxn modelId="{C8E67A81-3083-460F-AA80-502131CC5FD0}" type="presOf" srcId="{C459A7C4-432A-4606-BC05-374477E41832}" destId="{DBE426AE-14B9-4C50-BBB4-5940B51B7501}" srcOrd="0" destOrd="0" presId="urn:microsoft.com/office/officeart/2005/8/layout/orgChart1"/>
    <dgm:cxn modelId="{70F1D381-B563-4496-B97C-7F9C006816CB}" type="presOf" srcId="{946029A1-0FFA-4988-9FAB-C77070C7D1C6}" destId="{6EE61CEC-2D1F-4241-B92D-BBBE89789728}" srcOrd="1" destOrd="0" presId="urn:microsoft.com/office/officeart/2005/8/layout/orgChart1"/>
    <dgm:cxn modelId="{60E33785-6D5B-4D4E-B251-CD1BAD62EC5D}" type="presOf" srcId="{41F32206-F299-4008-AD29-E3B6FDD86521}" destId="{6D736BF5-6DB5-480B-9002-8DB090A3E12E}" srcOrd="0" destOrd="0" presId="urn:microsoft.com/office/officeart/2005/8/layout/orgChart1"/>
    <dgm:cxn modelId="{278E9986-92CF-4192-A994-FF80FCCCEC50}" type="presOf" srcId="{59D88981-142A-45F3-BB84-7D7D9A28F22D}" destId="{C0C537FA-5D3C-4AF5-90FC-F897D023F7C3}" srcOrd="1" destOrd="0" presId="urn:microsoft.com/office/officeart/2005/8/layout/orgChart1"/>
    <dgm:cxn modelId="{77BDF787-8D76-4C8B-B4E2-D3A490E3CBF5}" type="presOf" srcId="{8DA3946B-A662-4BA2-B0FF-5E78932CF06D}" destId="{BBD39566-9363-41AE-8EAD-8EB2370B0BBE}" srcOrd="1" destOrd="0" presId="urn:microsoft.com/office/officeart/2005/8/layout/orgChart1"/>
    <dgm:cxn modelId="{8587848A-4F37-4ADE-BB2F-B058E1C9F6E1}" type="presOf" srcId="{3B8BF221-15F0-4680-B821-C28AD70162E3}" destId="{ADAC6BED-4774-4A66-8B28-D4A46CF0FE78}" srcOrd="0" destOrd="0" presId="urn:microsoft.com/office/officeart/2005/8/layout/orgChart1"/>
    <dgm:cxn modelId="{41856A8C-98A2-4519-827D-B84353F650CB}" srcId="{8242BB95-374F-430D-964C-179EA75CCB08}" destId="{946029A1-0FFA-4988-9FAB-C77070C7D1C6}" srcOrd="4" destOrd="0" parTransId="{76FBEB21-BD08-46FA-8C5D-046E27FBDE68}" sibTransId="{79435074-14B3-4F50-85AD-8CB8A43F9D14}"/>
    <dgm:cxn modelId="{7D8BA28C-C36B-4FE2-B6C5-3F39EE0DB847}" type="presOf" srcId="{92B7D42E-5AA6-4826-BAA0-72E71B10A6BF}" destId="{161D38CD-D7F1-476C-B0C3-27C0C03EB3BC}" srcOrd="0" destOrd="0" presId="urn:microsoft.com/office/officeart/2005/8/layout/orgChart1"/>
    <dgm:cxn modelId="{055EF28C-E8E0-4A96-B4F5-881A8B3264C1}" type="presOf" srcId="{01D1F92D-0056-41DB-89D7-445C32E051E4}" destId="{73EA9242-1D82-4F22-8A16-BF375B31560F}" srcOrd="0" destOrd="0" presId="urn:microsoft.com/office/officeart/2005/8/layout/orgChart1"/>
    <dgm:cxn modelId="{7FCAB38E-A705-4891-A77C-F8D1D81BA1DD}" type="presOf" srcId="{BD0B2429-C770-461D-8F60-C52E4AD4D213}" destId="{2EFD20B1-B781-4E6F-8064-F503ADABCCF0}" srcOrd="1" destOrd="0" presId="urn:microsoft.com/office/officeart/2005/8/layout/orgChart1"/>
    <dgm:cxn modelId="{D74A0D95-CF3A-4C25-8047-AB00171A6A33}" srcId="{8DA3946B-A662-4BA2-B0FF-5E78932CF06D}" destId="{E4C9E5DD-7AB9-48F2-AA5C-321A6977992C}" srcOrd="2" destOrd="0" parTransId="{BE6F3EBD-BE20-401B-A8CA-EEAF35534140}" sibTransId="{884A4ADA-7EB9-42C5-BCE0-407CE351F5E3}"/>
    <dgm:cxn modelId="{F2276998-13DA-40C6-A831-A2CDE49093B0}" type="presOf" srcId="{47BF549E-8352-4456-8F54-EF24925578B0}" destId="{B3D15F69-7B7A-415F-B06B-248880A0F273}" srcOrd="0" destOrd="0" presId="urn:microsoft.com/office/officeart/2005/8/layout/orgChart1"/>
    <dgm:cxn modelId="{1B658398-09FD-487C-89E6-1BB4A2AA849B}" type="presOf" srcId="{E5479091-C6C1-4C47-8626-5386A054BB46}" destId="{45069D51-896E-4DC9-979A-273A66086617}" srcOrd="1" destOrd="0" presId="urn:microsoft.com/office/officeart/2005/8/layout/orgChart1"/>
    <dgm:cxn modelId="{6E5AB399-D1B0-4797-98CC-05FDD3E07235}" srcId="{59D88981-142A-45F3-BB84-7D7D9A28F22D}" destId="{7DB3923E-59D0-40AE-AF31-5533A1551500}" srcOrd="2" destOrd="0" parTransId="{E2C452C3-62FB-45FE-9AE3-529C6E928E46}" sibTransId="{D76C2B17-3680-4566-AE19-0D5076BFF44B}"/>
    <dgm:cxn modelId="{85F9509F-B15B-4E85-A7C7-0902304872A2}" type="presOf" srcId="{939BDE49-32C0-4C8D-AA9F-02F30BB6CC0B}" destId="{59E8F49A-2614-4330-ACE2-A096118340EF}" srcOrd="1" destOrd="0" presId="urn:microsoft.com/office/officeart/2005/8/layout/orgChart1"/>
    <dgm:cxn modelId="{AE87AF9F-36C8-4D2F-953C-A0B979F6155C}" type="presOf" srcId="{5C25E0F3-1601-4DAB-8CCC-35657DC7AF5A}" destId="{C5BAB889-6EB1-46FE-A4C6-63502176F9D0}" srcOrd="0" destOrd="0" presId="urn:microsoft.com/office/officeart/2005/8/layout/orgChart1"/>
    <dgm:cxn modelId="{9C8D36A7-022C-4E5C-A4F4-D18CB0DD8594}" srcId="{8242BB95-374F-430D-964C-179EA75CCB08}" destId="{F085086A-5035-436D-9870-1B6B15CA2C9F}" srcOrd="0" destOrd="0" parTransId="{2AC4F1E7-F4F1-4040-BD56-BD515E940FC8}" sibTransId="{67D3633E-3684-4EE5-8117-0123C4729B0C}"/>
    <dgm:cxn modelId="{038127A8-BE6C-4D2C-88BB-A197DA19C96E}" type="presOf" srcId="{0413B1C8-6EE9-4030-BBFE-7376DB852807}" destId="{902D3442-F4E7-4262-AB0F-A8A234A36E81}" srcOrd="1" destOrd="0" presId="urn:microsoft.com/office/officeart/2005/8/layout/orgChart1"/>
    <dgm:cxn modelId="{10A78BA9-9F01-45D7-A3F7-9D2F609E72EC}" type="presOf" srcId="{98EE44A5-F750-48A8-BEBF-EFDE0474CDD1}" destId="{F5FF6306-8E79-4BCC-9F1D-796539B3B731}" srcOrd="0" destOrd="0" presId="urn:microsoft.com/office/officeart/2005/8/layout/orgChart1"/>
    <dgm:cxn modelId="{CB5D71AA-3930-4A94-AAD5-F1424B6111B2}" type="presOf" srcId="{4A53A735-1711-4AE1-89CB-6170EA98D670}" destId="{260742AD-67D2-4CAD-AA22-92B4CB02E6A3}" srcOrd="1" destOrd="0" presId="urn:microsoft.com/office/officeart/2005/8/layout/orgChart1"/>
    <dgm:cxn modelId="{7DD2C4AB-DF78-4EAA-8AAC-E615AAE9DEED}" type="presOf" srcId="{AB1F4353-AF8F-40CF-A61E-B689E31DCE31}" destId="{22A80190-B9C7-4D6B-A986-4124D4D23F74}" srcOrd="1" destOrd="0" presId="urn:microsoft.com/office/officeart/2005/8/layout/orgChart1"/>
    <dgm:cxn modelId="{8FE0B2AF-CC64-461E-A4CA-60327D9FD958}" type="presOf" srcId="{E4C9E5DD-7AB9-48F2-AA5C-321A6977992C}" destId="{EF02636D-C347-4C3E-AB84-EB78ED8F17FA}" srcOrd="0" destOrd="0" presId="urn:microsoft.com/office/officeart/2005/8/layout/orgChart1"/>
    <dgm:cxn modelId="{BF2E7EB0-E12D-4B22-AEB7-B09662564220}" type="presOf" srcId="{1890F3F7-F544-4BC7-8F0A-EA1333837DAE}" destId="{57E8D750-E669-4572-86BE-701F6BCA6A88}" srcOrd="0" destOrd="0" presId="urn:microsoft.com/office/officeart/2005/8/layout/orgChart1"/>
    <dgm:cxn modelId="{7DBD9FB0-44F3-4374-8A29-349599EF4D92}" type="presOf" srcId="{8CC10CAE-42C0-4BB1-B197-D7765F1F2E75}" destId="{4FD539E6-550C-4E68-82E4-33C80D3F664C}" srcOrd="1" destOrd="0" presId="urn:microsoft.com/office/officeart/2005/8/layout/orgChart1"/>
    <dgm:cxn modelId="{DF8C8AB4-30BB-407C-9C62-8A097D8202A4}" type="presOf" srcId="{939BDE49-32C0-4C8D-AA9F-02F30BB6CC0B}" destId="{8D59E016-C527-45D6-8B85-08258A162DAC}" srcOrd="0" destOrd="0" presId="urn:microsoft.com/office/officeart/2005/8/layout/orgChart1"/>
    <dgm:cxn modelId="{E85FEFB4-6B1B-4D04-A83B-1BD2E5AF9744}" srcId="{6D455E4E-2BE8-46FE-8F0A-AFE1FAC6BD7B}" destId="{939BDE49-32C0-4C8D-AA9F-02F30BB6CC0B}" srcOrd="6" destOrd="0" parTransId="{3C2F94DD-1277-47E7-A714-0C43AA0032B6}" sibTransId="{78BFB3F0-E86B-4C65-A02C-A72BF5B72CE2}"/>
    <dgm:cxn modelId="{7CF2C3B5-8E13-4D4F-A825-89136139BC5F}" type="presOf" srcId="{0413B1C8-6EE9-4030-BBFE-7376DB852807}" destId="{B0629D25-674C-493B-B050-85C981A85820}" srcOrd="0" destOrd="0" presId="urn:microsoft.com/office/officeart/2005/8/layout/orgChart1"/>
    <dgm:cxn modelId="{85D092B6-A372-4E0A-AE4A-3B4A2804E815}" type="presOf" srcId="{8242BB95-374F-430D-964C-179EA75CCB08}" destId="{4A7C6B9B-9F4E-45EA-A924-324FB6F8777E}" srcOrd="1" destOrd="0" presId="urn:microsoft.com/office/officeart/2005/8/layout/orgChart1"/>
    <dgm:cxn modelId="{37125AB7-6BC8-4430-AE09-FCA8D1D3A1FA}" type="presOf" srcId="{A4FC4DCF-CD7A-40BD-A961-5B68C065D885}" destId="{2D6E1315-1377-40D1-B5D4-954661AC0963}" srcOrd="0" destOrd="0" presId="urn:microsoft.com/office/officeart/2005/8/layout/orgChart1"/>
    <dgm:cxn modelId="{F66738B8-A668-4ED0-A0E4-86A5276A6F0B}" srcId="{6D455E4E-2BE8-46FE-8F0A-AFE1FAC6BD7B}" destId="{B1553BE7-4A60-4748-AC51-A24757BD5F6E}" srcOrd="4" destOrd="0" parTransId="{D4123C7A-40F1-4FE3-B73A-9B35BD2DEAEF}" sibTransId="{011B8F79-2419-496D-A136-A1AA3C5C8265}"/>
    <dgm:cxn modelId="{7B8858BC-D361-464C-9DD6-2C207940344C}" srcId="{6D455E4E-2BE8-46FE-8F0A-AFE1FAC6BD7B}" destId="{98F9B488-70AB-4B4C-8EE4-D26B0704A6D3}" srcOrd="1" destOrd="0" parTransId="{BA3EF135-FD99-4163-96D8-EA6774830052}" sibTransId="{E7870C3D-18C2-4C01-93EE-75DECD0F84C7}"/>
    <dgm:cxn modelId="{46A4EBC1-6373-4151-856E-BA5E0E78BC53}" type="presOf" srcId="{AA1AE107-E2EF-4AC7-959B-8AD8D8E491FF}" destId="{564D6304-02E5-4B4D-BDC1-97BD22B75183}" srcOrd="0" destOrd="0" presId="urn:microsoft.com/office/officeart/2005/8/layout/orgChart1"/>
    <dgm:cxn modelId="{964DA7C2-4EA5-492A-B7AD-1376453135EC}" srcId="{6D455E4E-2BE8-46FE-8F0A-AFE1FAC6BD7B}" destId="{1F00F3E6-4F21-46B3-ACE8-8ABA4C8AC160}" srcOrd="5" destOrd="0" parTransId="{5DE05A23-19B3-4EAC-8247-A4D5619B615D}" sibTransId="{F60D0CDA-E6F7-44CD-8B50-3DB13D8E7B5C}"/>
    <dgm:cxn modelId="{81C7C1C9-92AE-475E-90FA-B613F764E037}" type="presOf" srcId="{946029A1-0FFA-4988-9FAB-C77070C7D1C6}" destId="{CAF714E6-B468-464C-B803-95B888F19929}" srcOrd="0" destOrd="0" presId="urn:microsoft.com/office/officeart/2005/8/layout/orgChart1"/>
    <dgm:cxn modelId="{F61BC5C9-67EA-4C15-8956-8D198D8F59A1}" type="presOf" srcId="{4B7E974E-F03F-437B-8BCA-03BF5BD7EF17}" destId="{D60EFA4C-0DB4-41EA-8036-75F20EDD3EB0}" srcOrd="0" destOrd="0" presId="urn:microsoft.com/office/officeart/2005/8/layout/orgChart1"/>
    <dgm:cxn modelId="{22FD31CB-F395-43CA-9AEA-C274A731CE68}" type="presOf" srcId="{D4123C7A-40F1-4FE3-B73A-9B35BD2DEAEF}" destId="{A4D85D0A-789A-4CA3-ADBC-A17E2CC8995B}" srcOrd="0" destOrd="0" presId="urn:microsoft.com/office/officeart/2005/8/layout/orgChart1"/>
    <dgm:cxn modelId="{F620DFCC-5931-43EA-AB1C-8B24DB6CD434}" srcId="{8DA3946B-A662-4BA2-B0FF-5E78932CF06D}" destId="{BD0B2429-C770-461D-8F60-C52E4AD4D213}" srcOrd="1" destOrd="0" parTransId="{5FECD049-8248-4DB5-96A7-03E7F42B4CFE}" sibTransId="{25C59F96-26A9-4A3C-AC08-6B536872B428}"/>
    <dgm:cxn modelId="{63438DCE-D731-4512-A3E0-84AFCE1388A3}" type="presOf" srcId="{5E6BED50-EE9F-4495-AE37-65A7C8C6B7AF}" destId="{D8433A65-B777-4765-AE11-E9C81DD0A84F}" srcOrd="0" destOrd="0" presId="urn:microsoft.com/office/officeart/2005/8/layout/orgChart1"/>
    <dgm:cxn modelId="{106EDDD2-1ADE-47DA-A126-ABCFFE9BE280}" type="presOf" srcId="{73FB0E7C-7A90-42C4-8F1A-AB8919765E98}" destId="{32EE23D7-6232-4FB7-B33E-DBF13FD9D682}" srcOrd="0" destOrd="0" presId="urn:microsoft.com/office/officeart/2005/8/layout/orgChart1"/>
    <dgm:cxn modelId="{078F5AD3-2721-40D2-ACAE-7FF0E33F81EF}" type="presOf" srcId="{8E400AEF-5BC4-41C7-9F6C-84745D4EE61B}" destId="{F058C2FE-B776-4702-AA65-FC370797581D}" srcOrd="0" destOrd="0" presId="urn:microsoft.com/office/officeart/2005/8/layout/orgChart1"/>
    <dgm:cxn modelId="{B55236D5-7EFA-45D2-A9AA-95F06F600E35}" srcId="{8242BB95-374F-430D-964C-179EA75CCB08}" destId="{8CC10CAE-42C0-4BB1-B197-D7765F1F2E75}" srcOrd="5" destOrd="0" parTransId="{98EE44A5-F750-48A8-BEBF-EFDE0474CDD1}" sibTransId="{7812D50D-93BE-4BBC-AAB1-2101B53D315A}"/>
    <dgm:cxn modelId="{C07C48D5-69A0-4F78-9DE9-CD8C0A515942}" srcId="{8242BB95-374F-430D-964C-179EA75CCB08}" destId="{6D455E4E-2BE8-46FE-8F0A-AFE1FAC6BD7B}" srcOrd="2" destOrd="0" parTransId="{73FB0E7C-7A90-42C4-8F1A-AB8919765E98}" sibTransId="{30A8232A-CA9D-447E-AA50-233D376FBC56}"/>
    <dgm:cxn modelId="{D3FF53D5-1DD8-4618-8DFC-248928B8177B}" srcId="{8242BB95-374F-430D-964C-179EA75CCB08}" destId="{8DA3946B-A662-4BA2-B0FF-5E78932CF06D}" srcOrd="3" destOrd="0" parTransId="{1890F3F7-F544-4BC7-8F0A-EA1333837DAE}" sibTransId="{EC14785F-02C8-4DB7-944F-BE336D1FBDFC}"/>
    <dgm:cxn modelId="{C16F60DC-99CD-451B-B6C0-1F0E8BE8606A}" type="presOf" srcId="{36A1B86B-3455-4776-8328-8A45C642007F}" destId="{D50ACDB1-45B8-42E0-89C7-46A052F4064D}" srcOrd="0" destOrd="0" presId="urn:microsoft.com/office/officeart/2005/8/layout/orgChart1"/>
    <dgm:cxn modelId="{A24FD1DC-2762-4D17-B016-2BD720351B93}" type="presOf" srcId="{4005BE6B-7B32-4B61-B890-92B1450C37E7}" destId="{BCCD20C4-C7F5-4A8A-815A-13E1D38D4E8B}" srcOrd="0" destOrd="0" presId="urn:microsoft.com/office/officeart/2005/8/layout/orgChart1"/>
    <dgm:cxn modelId="{DB35F6DD-8BB8-47BA-8619-D276ED005263}" type="presOf" srcId="{BA3EF135-FD99-4163-96D8-EA6774830052}" destId="{BE79503B-D608-42DE-8823-F2D23458A739}" srcOrd="0" destOrd="0" presId="urn:microsoft.com/office/officeart/2005/8/layout/orgChart1"/>
    <dgm:cxn modelId="{781FC1DE-A286-442E-BE10-1488A483045D}" type="presOf" srcId="{A4FC4DCF-CD7A-40BD-A961-5B68C065D885}" destId="{4B5E494E-D63C-432E-A073-C58394724C0D}" srcOrd="1" destOrd="0" presId="urn:microsoft.com/office/officeart/2005/8/layout/orgChart1"/>
    <dgm:cxn modelId="{29EC13E1-A2E7-413A-B5F7-63F4EB2A6E05}" srcId="{6D455E4E-2BE8-46FE-8F0A-AFE1FAC6BD7B}" destId="{E5479091-C6C1-4C47-8626-5386A054BB46}" srcOrd="2" destOrd="0" parTransId="{AB7FF84F-0038-49DA-AB56-F6CB3EAFB74E}" sibTransId="{8CEE2B6C-BE70-46B0-921C-F041E87F9A0C}"/>
    <dgm:cxn modelId="{3C0F7AE8-3AFF-4B7E-B0A5-FED87AC3D2BD}" srcId="{A43B18F5-2BDB-4D28-8ABB-DB4231074A12}" destId="{B061F686-5CE2-46B1-A490-D60687C5CC14}" srcOrd="1" destOrd="0" parTransId="{8E400AEF-5BC4-41C7-9F6C-84745D4EE61B}" sibTransId="{893B5700-6FC4-428A-A1DF-6AEAFB9886D7}"/>
    <dgm:cxn modelId="{A1992AE9-7426-481C-A923-8D6F25BD4063}" type="presOf" srcId="{893B96BD-53BA-4922-9263-37F22169E707}" destId="{8936FD46-0487-4237-8DCC-3F706316D95A}" srcOrd="0" destOrd="0" presId="urn:microsoft.com/office/officeart/2005/8/layout/orgChart1"/>
    <dgm:cxn modelId="{E7BCB2EA-806E-4D69-8309-75C4E39577E1}" type="presOf" srcId="{6F32256F-3D44-4D22-B83C-D33BCB078E47}" destId="{65792FA2-8EFC-4517-856E-8072E94DEED3}" srcOrd="0" destOrd="0" presId="urn:microsoft.com/office/officeart/2005/8/layout/orgChart1"/>
    <dgm:cxn modelId="{F81A27EC-FDF4-405C-86A1-2B926FDA7FFE}" type="presOf" srcId="{D042FCC0-22B1-4BC7-B336-282186572A3F}" destId="{43C522D4-87B5-49D4-B8A1-CC8CAE662EFB}" srcOrd="0" destOrd="0" presId="urn:microsoft.com/office/officeart/2005/8/layout/orgChart1"/>
    <dgm:cxn modelId="{A85ED4EC-4182-49B4-8BF5-BF8AF18A657C}" type="presOf" srcId="{A43B18F5-2BDB-4D28-8ABB-DB4231074A12}" destId="{78DFF47C-3EA2-4CB2-A2B2-B8D2D1D37B00}" srcOrd="0" destOrd="0" presId="urn:microsoft.com/office/officeart/2005/8/layout/orgChart1"/>
    <dgm:cxn modelId="{F9D09AED-C749-42D9-9005-82212F9465C8}" type="presOf" srcId="{59D88981-142A-45F3-BB84-7D7D9A28F22D}" destId="{CFC1501C-4AB7-45CC-9DAC-CFB506CAB49E}" srcOrd="0" destOrd="0" presId="urn:microsoft.com/office/officeart/2005/8/layout/orgChart1"/>
    <dgm:cxn modelId="{FC0408EF-7B6C-4FEE-A2CE-0DE28C658126}" type="presOf" srcId="{437A5A51-3530-46AA-A54F-4DCBE940693E}" destId="{418395C9-729E-4D28-8A70-88EEFB133186}" srcOrd="0" destOrd="0" presId="urn:microsoft.com/office/officeart/2005/8/layout/orgChart1"/>
    <dgm:cxn modelId="{B6F6D9EF-B418-42E5-8674-2444AE7AC22D}" srcId="{3B8BF221-15F0-4680-B821-C28AD70162E3}" destId="{66A7ADC4-AE4E-42A2-B3B3-61BE49E94BE9}" srcOrd="1" destOrd="0" parTransId="{5E6BED50-EE9F-4495-AE37-65A7C8C6B7AF}" sibTransId="{77B4F506-0894-4DDD-B2A1-650885B46AB0}"/>
    <dgm:cxn modelId="{08CFD0F0-3100-41E6-BC81-AA4C2389CA7E}" type="presOf" srcId="{66A7ADC4-AE4E-42A2-B3B3-61BE49E94BE9}" destId="{EE2D3E58-D729-48CD-82E5-AC86169410F5}" srcOrd="0" destOrd="0" presId="urn:microsoft.com/office/officeart/2005/8/layout/orgChart1"/>
    <dgm:cxn modelId="{1F32D7F0-2D92-4D81-BFF9-0CEB6EA09F07}" type="presOf" srcId="{FBDE8F6C-D489-457C-8A55-0A9D2A5A73A2}" destId="{88888C07-9136-4981-9E5B-109AC3FED114}" srcOrd="0" destOrd="0" presId="urn:microsoft.com/office/officeart/2005/8/layout/orgChart1"/>
    <dgm:cxn modelId="{E35CC9F3-707E-4A0D-A129-089CE040FFF7}" srcId="{3B8BF221-15F0-4680-B821-C28AD70162E3}" destId="{65E63EBE-77BF-4D0B-BD7A-AF603CBBC24F}" srcOrd="0" destOrd="0" parTransId="{99FD0C82-7CB4-442E-8406-DC9B11B25554}" sibTransId="{3829B799-F1EC-41DF-9EEA-2C0D6D77194D}"/>
    <dgm:cxn modelId="{A3EBF2F6-6569-445E-BCB5-F65CD804A5C2}" type="presOf" srcId="{47CB475D-4DF0-4DD1-9D42-618A9519AE1B}" destId="{E8059AE0-5B4C-434B-BC40-0D5FF43146CE}" srcOrd="1" destOrd="0" presId="urn:microsoft.com/office/officeart/2005/8/layout/orgChart1"/>
    <dgm:cxn modelId="{2CED87F7-D3CB-4083-9257-8F0511F6C72B}" type="presOf" srcId="{65E63EBE-77BF-4D0B-BD7A-AF603CBBC24F}" destId="{992C0D78-94D9-49DE-9BA7-F3BD0D1DF382}" srcOrd="1" destOrd="0" presId="urn:microsoft.com/office/officeart/2005/8/layout/orgChart1"/>
    <dgm:cxn modelId="{FA2484F8-A291-441B-B17F-181DAF6AE719}" type="presOf" srcId="{65E63EBE-77BF-4D0B-BD7A-AF603CBBC24F}" destId="{C5DF048F-CAFE-4FF5-A11C-1FBD135072AE}" srcOrd="0" destOrd="0" presId="urn:microsoft.com/office/officeart/2005/8/layout/orgChart1"/>
    <dgm:cxn modelId="{2E20E0F8-3FC6-4A4C-B109-7EA5C300C754}" type="presOf" srcId="{8BF8BF5C-33A3-46B7-9CD9-D9169E61B36A}" destId="{D1CFBB69-F9C0-498C-9DA1-3BA8DA41D492}" srcOrd="0" destOrd="0" presId="urn:microsoft.com/office/officeart/2005/8/layout/orgChart1"/>
    <dgm:cxn modelId="{5E9347F9-06B4-4604-B1BB-D4DCAE0ECC73}" type="presOf" srcId="{8A746357-5DC4-4B09-9A86-AC45FB4F6E93}" destId="{65D3783C-18B0-494D-B5BD-EA0ED7764BCA}" srcOrd="0" destOrd="0" presId="urn:microsoft.com/office/officeart/2005/8/layout/orgChart1"/>
    <dgm:cxn modelId="{84DE87FC-28C0-4FFA-A051-5834C8251315}" srcId="{A43B18F5-2BDB-4D28-8ABB-DB4231074A12}" destId="{AB1F4353-AF8F-40CF-A61E-B689E31DCE31}" srcOrd="0" destOrd="0" parTransId="{437A5A51-3530-46AA-A54F-4DCBE940693E}" sibTransId="{2734AC69-76C0-4831-B8D8-55028B974B04}"/>
    <dgm:cxn modelId="{C9202D57-AF3A-4285-9036-100C256BB8AD}" type="presParOf" srcId="{E99B8D55-0B15-4CB5-8DC5-200C71A98B81}" destId="{DBF0A88E-A005-46A4-AECE-37BC68308482}" srcOrd="0" destOrd="0" presId="urn:microsoft.com/office/officeart/2005/8/layout/orgChart1"/>
    <dgm:cxn modelId="{36F4FEBD-875A-443C-93FC-243078BCCBA6}" type="presParOf" srcId="{DBF0A88E-A005-46A4-AECE-37BC68308482}" destId="{412141D5-F7B9-4D63-AE7E-26B406248947}" srcOrd="0" destOrd="0" presId="urn:microsoft.com/office/officeart/2005/8/layout/orgChart1"/>
    <dgm:cxn modelId="{0CF130AB-EB25-4FFE-888D-1EC2AEB8690F}" type="presParOf" srcId="{412141D5-F7B9-4D63-AE7E-26B406248947}" destId="{CFC1501C-4AB7-45CC-9DAC-CFB506CAB49E}" srcOrd="0" destOrd="0" presId="urn:microsoft.com/office/officeart/2005/8/layout/orgChart1"/>
    <dgm:cxn modelId="{D8F0301A-A6D0-4AC9-B42D-83CB4A92DC5C}" type="presParOf" srcId="{412141D5-F7B9-4D63-AE7E-26B406248947}" destId="{C0C537FA-5D3C-4AF5-90FC-F897D023F7C3}" srcOrd="1" destOrd="0" presId="urn:microsoft.com/office/officeart/2005/8/layout/orgChart1"/>
    <dgm:cxn modelId="{39656E1B-1FD8-4E8F-8133-25C7C098FB2A}" type="presParOf" srcId="{DBF0A88E-A005-46A4-AECE-37BC68308482}" destId="{A5659B5A-16BE-41AC-B737-398414C760D2}" srcOrd="1" destOrd="0" presId="urn:microsoft.com/office/officeart/2005/8/layout/orgChart1"/>
    <dgm:cxn modelId="{06F414EF-0BC9-4377-A6E5-27660A679162}" type="presParOf" srcId="{A5659B5A-16BE-41AC-B737-398414C760D2}" destId="{65D3783C-18B0-494D-B5BD-EA0ED7764BCA}" srcOrd="0" destOrd="0" presId="urn:microsoft.com/office/officeart/2005/8/layout/orgChart1"/>
    <dgm:cxn modelId="{DA0F69D4-E0E2-42EA-B845-27E45800BA17}" type="presParOf" srcId="{A5659B5A-16BE-41AC-B737-398414C760D2}" destId="{B1A56392-3ED7-46BE-B27C-D0C824600BE6}" srcOrd="1" destOrd="0" presId="urn:microsoft.com/office/officeart/2005/8/layout/orgChart1"/>
    <dgm:cxn modelId="{1774DF4B-8533-4F16-B8D8-7BA048B4D64D}" type="presParOf" srcId="{B1A56392-3ED7-46BE-B27C-D0C824600BE6}" destId="{5757463D-222A-43E9-A0D5-7F9B647DE1BB}" srcOrd="0" destOrd="0" presId="urn:microsoft.com/office/officeart/2005/8/layout/orgChart1"/>
    <dgm:cxn modelId="{22C9689C-7C70-4F83-BAE6-D8938883C6AA}" type="presParOf" srcId="{5757463D-222A-43E9-A0D5-7F9B647DE1BB}" destId="{D50ACDB1-45B8-42E0-89C7-46A052F4064D}" srcOrd="0" destOrd="0" presId="urn:microsoft.com/office/officeart/2005/8/layout/orgChart1"/>
    <dgm:cxn modelId="{66A9D5A4-81BF-4CF2-A8D0-FCA4EF418FD1}" type="presParOf" srcId="{5757463D-222A-43E9-A0D5-7F9B647DE1BB}" destId="{E8DD71C4-774F-4597-88D8-EF47A2C9142F}" srcOrd="1" destOrd="0" presId="urn:microsoft.com/office/officeart/2005/8/layout/orgChart1"/>
    <dgm:cxn modelId="{D2493E6F-BF31-42DC-99D8-104A3371A704}" type="presParOf" srcId="{B1A56392-3ED7-46BE-B27C-D0C824600BE6}" destId="{4A53A5F3-70C1-4D2F-B998-6CCF55FA6F0D}" srcOrd="1" destOrd="0" presId="urn:microsoft.com/office/officeart/2005/8/layout/orgChart1"/>
    <dgm:cxn modelId="{048CE90E-B7F2-46CA-81C5-B993761D7026}" type="presParOf" srcId="{B1A56392-3ED7-46BE-B27C-D0C824600BE6}" destId="{C54FC2A0-D6B4-45A2-8B74-FF2D346373F4}" srcOrd="2" destOrd="0" presId="urn:microsoft.com/office/officeart/2005/8/layout/orgChart1"/>
    <dgm:cxn modelId="{D5069C81-016B-4055-9CB0-06313B61F63B}" type="presParOf" srcId="{A5659B5A-16BE-41AC-B737-398414C760D2}" destId="{C5BAB889-6EB1-46FE-A4C6-63502176F9D0}" srcOrd="2" destOrd="0" presId="urn:microsoft.com/office/officeart/2005/8/layout/orgChart1"/>
    <dgm:cxn modelId="{E2616154-2ED8-4F39-BB59-F8A777BE6400}" type="presParOf" srcId="{A5659B5A-16BE-41AC-B737-398414C760D2}" destId="{3A182346-6D7E-4AA1-91AE-090507D684DD}" srcOrd="3" destOrd="0" presId="urn:microsoft.com/office/officeart/2005/8/layout/orgChart1"/>
    <dgm:cxn modelId="{C3754D62-387B-42BB-949F-F4FC1DF0BC5B}" type="presParOf" srcId="{3A182346-6D7E-4AA1-91AE-090507D684DD}" destId="{082AB7A6-5EA3-4BDA-ABCC-42B524996F5D}" srcOrd="0" destOrd="0" presId="urn:microsoft.com/office/officeart/2005/8/layout/orgChart1"/>
    <dgm:cxn modelId="{7D0C2234-529E-4FC1-B9AE-D420CBC3AE98}" type="presParOf" srcId="{082AB7A6-5EA3-4BDA-ABCC-42B524996F5D}" destId="{C3FA9E35-650E-4A65-9654-299C4A934F2C}" srcOrd="0" destOrd="0" presId="urn:microsoft.com/office/officeart/2005/8/layout/orgChart1"/>
    <dgm:cxn modelId="{BAF4D86B-61EA-4D1B-8A86-BF1291158ECB}" type="presParOf" srcId="{082AB7A6-5EA3-4BDA-ABCC-42B524996F5D}" destId="{4A7C6B9B-9F4E-45EA-A924-324FB6F8777E}" srcOrd="1" destOrd="0" presId="urn:microsoft.com/office/officeart/2005/8/layout/orgChart1"/>
    <dgm:cxn modelId="{40C4452B-77A3-4CF4-8B23-539957F75D36}" type="presParOf" srcId="{3A182346-6D7E-4AA1-91AE-090507D684DD}" destId="{E1107360-6D62-4396-9100-822CD11D9BCB}" srcOrd="1" destOrd="0" presId="urn:microsoft.com/office/officeart/2005/8/layout/orgChart1"/>
    <dgm:cxn modelId="{B6D526F3-3F42-476F-80E1-92F1B5DCACBC}" type="presParOf" srcId="{E1107360-6D62-4396-9100-822CD11D9BCB}" destId="{643F992F-8FE8-4796-8EE7-FC35763FA87B}" srcOrd="0" destOrd="0" presId="urn:microsoft.com/office/officeart/2005/8/layout/orgChart1"/>
    <dgm:cxn modelId="{666B1A80-C2BD-4936-918C-B9A68781D18C}" type="presParOf" srcId="{E1107360-6D62-4396-9100-822CD11D9BCB}" destId="{DEF10F63-C4C6-4E96-90C0-F4E8B386D6FA}" srcOrd="1" destOrd="0" presId="urn:microsoft.com/office/officeart/2005/8/layout/orgChart1"/>
    <dgm:cxn modelId="{38CFD8A6-5B7A-4846-A668-F6F2B66077E1}" type="presParOf" srcId="{DEF10F63-C4C6-4E96-90C0-F4E8B386D6FA}" destId="{898DADA5-2E6C-4743-B65A-A06B8B893D3A}" srcOrd="0" destOrd="0" presId="urn:microsoft.com/office/officeart/2005/8/layout/orgChart1"/>
    <dgm:cxn modelId="{0FDA108D-BB93-42CB-848A-E4F9E1B9E219}" type="presParOf" srcId="{898DADA5-2E6C-4743-B65A-A06B8B893D3A}" destId="{6847DE6F-8090-42B4-9ED3-B24ECAFFB7AF}" srcOrd="0" destOrd="0" presId="urn:microsoft.com/office/officeart/2005/8/layout/orgChart1"/>
    <dgm:cxn modelId="{B4350C9F-B31F-48DC-A039-F333935288DC}" type="presParOf" srcId="{898DADA5-2E6C-4743-B65A-A06B8B893D3A}" destId="{43E7F794-D077-468C-9CC8-B53DC6725EB8}" srcOrd="1" destOrd="0" presId="urn:microsoft.com/office/officeart/2005/8/layout/orgChart1"/>
    <dgm:cxn modelId="{7F7381BB-5FFE-4B86-B684-69B896123F59}" type="presParOf" srcId="{DEF10F63-C4C6-4E96-90C0-F4E8B386D6FA}" destId="{55582CC5-18E3-48AC-9918-7DFA2AA70E5A}" srcOrd="1" destOrd="0" presId="urn:microsoft.com/office/officeart/2005/8/layout/orgChart1"/>
    <dgm:cxn modelId="{D53AF09E-C604-4A3F-A34B-1A3279DFAABA}" type="presParOf" srcId="{DEF10F63-C4C6-4E96-90C0-F4E8B386D6FA}" destId="{31437C52-0C85-4E1D-9597-8E45611B1705}" srcOrd="2" destOrd="0" presId="urn:microsoft.com/office/officeart/2005/8/layout/orgChart1"/>
    <dgm:cxn modelId="{CA04FC0D-0293-4DA6-8DF4-71C3BC0488F7}" type="presParOf" srcId="{E1107360-6D62-4396-9100-822CD11D9BCB}" destId="{65792FA2-8EFC-4517-856E-8072E94DEED3}" srcOrd="2" destOrd="0" presId="urn:microsoft.com/office/officeart/2005/8/layout/orgChart1"/>
    <dgm:cxn modelId="{C7CD3BF6-4297-432E-AEE1-AB3A853A9730}" type="presParOf" srcId="{E1107360-6D62-4396-9100-822CD11D9BCB}" destId="{1A4201E7-B1C7-4613-93A1-8367396FAFF3}" srcOrd="3" destOrd="0" presId="urn:microsoft.com/office/officeart/2005/8/layout/orgChart1"/>
    <dgm:cxn modelId="{F8673CFD-3E80-4B92-B3FA-5AC2191445C3}" type="presParOf" srcId="{1A4201E7-B1C7-4613-93A1-8367396FAFF3}" destId="{F92B110B-E01B-48B5-90B5-2F29EB1FC82E}" srcOrd="0" destOrd="0" presId="urn:microsoft.com/office/officeart/2005/8/layout/orgChart1"/>
    <dgm:cxn modelId="{7033330E-376A-4D52-9DC2-3DF9402268B1}" type="presParOf" srcId="{F92B110B-E01B-48B5-90B5-2F29EB1FC82E}" destId="{ADAC6BED-4774-4A66-8B28-D4A46CF0FE78}" srcOrd="0" destOrd="0" presId="urn:microsoft.com/office/officeart/2005/8/layout/orgChart1"/>
    <dgm:cxn modelId="{42A493AB-60ED-483B-8111-375FB69D0681}" type="presParOf" srcId="{F92B110B-E01B-48B5-90B5-2F29EB1FC82E}" destId="{CB54DE12-2450-4E29-87BF-9A93DFB1D826}" srcOrd="1" destOrd="0" presId="urn:microsoft.com/office/officeart/2005/8/layout/orgChart1"/>
    <dgm:cxn modelId="{612967D6-64A5-481D-BA50-5EDC529B145B}" type="presParOf" srcId="{1A4201E7-B1C7-4613-93A1-8367396FAFF3}" destId="{9FDF7799-E906-4717-B42B-02817BB6DA46}" srcOrd="1" destOrd="0" presId="urn:microsoft.com/office/officeart/2005/8/layout/orgChart1"/>
    <dgm:cxn modelId="{7FADB6A2-A48D-4D19-83AB-82DF0FC85E5D}" type="presParOf" srcId="{9FDF7799-E906-4717-B42B-02817BB6DA46}" destId="{BC6601AE-FA9D-4319-A6CD-2561FC33E730}" srcOrd="0" destOrd="0" presId="urn:microsoft.com/office/officeart/2005/8/layout/orgChart1"/>
    <dgm:cxn modelId="{A19C695B-E27B-4BAB-B008-19E2A951EE16}" type="presParOf" srcId="{9FDF7799-E906-4717-B42B-02817BB6DA46}" destId="{53B47CF3-3EE9-4D77-8142-0042C6D80F4D}" srcOrd="1" destOrd="0" presId="urn:microsoft.com/office/officeart/2005/8/layout/orgChart1"/>
    <dgm:cxn modelId="{F391598C-EA7D-400D-B2E1-3D42FCFF3A02}" type="presParOf" srcId="{53B47CF3-3EE9-4D77-8142-0042C6D80F4D}" destId="{ABDF55FF-A0B2-47D7-BD1F-313F8FD025A4}" srcOrd="0" destOrd="0" presId="urn:microsoft.com/office/officeart/2005/8/layout/orgChart1"/>
    <dgm:cxn modelId="{07B03D35-F191-4D8B-BE9A-8DAB1D1ED728}" type="presParOf" srcId="{ABDF55FF-A0B2-47D7-BD1F-313F8FD025A4}" destId="{C5DF048F-CAFE-4FF5-A11C-1FBD135072AE}" srcOrd="0" destOrd="0" presId="urn:microsoft.com/office/officeart/2005/8/layout/orgChart1"/>
    <dgm:cxn modelId="{CF08DE18-5F75-4AF5-982B-A75B68BDCCF0}" type="presParOf" srcId="{ABDF55FF-A0B2-47D7-BD1F-313F8FD025A4}" destId="{992C0D78-94D9-49DE-9BA7-F3BD0D1DF382}" srcOrd="1" destOrd="0" presId="urn:microsoft.com/office/officeart/2005/8/layout/orgChart1"/>
    <dgm:cxn modelId="{2226A94A-F753-46BE-8569-BAE5D7A50290}" type="presParOf" srcId="{53B47CF3-3EE9-4D77-8142-0042C6D80F4D}" destId="{0F434127-0204-44E8-9CB3-E7C1FC85A9FD}" srcOrd="1" destOrd="0" presId="urn:microsoft.com/office/officeart/2005/8/layout/orgChart1"/>
    <dgm:cxn modelId="{89227994-D251-4137-AF38-6BBECF5F0129}" type="presParOf" srcId="{53B47CF3-3EE9-4D77-8142-0042C6D80F4D}" destId="{7B02043E-A899-47AE-A5A2-59E4AE9CF4AF}" srcOrd="2" destOrd="0" presId="urn:microsoft.com/office/officeart/2005/8/layout/orgChart1"/>
    <dgm:cxn modelId="{26F7007D-DB2F-45A1-AF0C-D509215903BC}" type="presParOf" srcId="{9FDF7799-E906-4717-B42B-02817BB6DA46}" destId="{D8433A65-B777-4765-AE11-E9C81DD0A84F}" srcOrd="2" destOrd="0" presId="urn:microsoft.com/office/officeart/2005/8/layout/orgChart1"/>
    <dgm:cxn modelId="{20C66C50-5783-4A95-BE96-381C566694A0}" type="presParOf" srcId="{9FDF7799-E906-4717-B42B-02817BB6DA46}" destId="{9CB026EE-1772-4602-80AA-C17DF5359947}" srcOrd="3" destOrd="0" presId="urn:microsoft.com/office/officeart/2005/8/layout/orgChart1"/>
    <dgm:cxn modelId="{2F395A02-5A16-47FA-94A5-CDE8C0F76EFF}" type="presParOf" srcId="{9CB026EE-1772-4602-80AA-C17DF5359947}" destId="{B2108473-CA1D-4E3C-882C-82D5BA8E4C5D}" srcOrd="0" destOrd="0" presId="urn:microsoft.com/office/officeart/2005/8/layout/orgChart1"/>
    <dgm:cxn modelId="{57DA8D28-8A09-4016-BBE3-27435D89672E}" type="presParOf" srcId="{B2108473-CA1D-4E3C-882C-82D5BA8E4C5D}" destId="{EE2D3E58-D729-48CD-82E5-AC86169410F5}" srcOrd="0" destOrd="0" presId="urn:microsoft.com/office/officeart/2005/8/layout/orgChart1"/>
    <dgm:cxn modelId="{541E2E70-AD7C-4753-8C1F-EDADCD0B0AFF}" type="presParOf" srcId="{B2108473-CA1D-4E3C-882C-82D5BA8E4C5D}" destId="{48F486FD-5DA9-4BEB-9C86-1B063B9CB1C7}" srcOrd="1" destOrd="0" presId="urn:microsoft.com/office/officeart/2005/8/layout/orgChart1"/>
    <dgm:cxn modelId="{0C696214-09B7-4CD9-A586-21C6CEAB9D7E}" type="presParOf" srcId="{9CB026EE-1772-4602-80AA-C17DF5359947}" destId="{D1CE1642-7090-4C09-A12E-E5D7FF866EC1}" srcOrd="1" destOrd="0" presId="urn:microsoft.com/office/officeart/2005/8/layout/orgChart1"/>
    <dgm:cxn modelId="{C1691808-587F-4FC7-961F-4D82001F5B37}" type="presParOf" srcId="{9CB026EE-1772-4602-80AA-C17DF5359947}" destId="{962EF9DB-FF97-48E2-8CE2-825200A3DA1C}" srcOrd="2" destOrd="0" presId="urn:microsoft.com/office/officeart/2005/8/layout/orgChart1"/>
    <dgm:cxn modelId="{E5895561-AE9D-4B4E-BDB9-2C6F9277FFA3}" type="presParOf" srcId="{9FDF7799-E906-4717-B42B-02817BB6DA46}" destId="{19FC7FD7-3601-49ED-BF0D-AF60D71ECB45}" srcOrd="4" destOrd="0" presId="urn:microsoft.com/office/officeart/2005/8/layout/orgChart1"/>
    <dgm:cxn modelId="{E7FE227B-E2C8-459E-9A40-B8E247528621}" type="presParOf" srcId="{9FDF7799-E906-4717-B42B-02817BB6DA46}" destId="{6FDC8DA7-7275-4A3F-BC00-0DB1CCA6D18D}" srcOrd="5" destOrd="0" presId="urn:microsoft.com/office/officeart/2005/8/layout/orgChart1"/>
    <dgm:cxn modelId="{96676801-3C91-44C6-BC11-A479F9A69D84}" type="presParOf" srcId="{6FDC8DA7-7275-4A3F-BC00-0DB1CCA6D18D}" destId="{83652037-62E9-460E-A4DD-92C156C3FFB1}" srcOrd="0" destOrd="0" presId="urn:microsoft.com/office/officeart/2005/8/layout/orgChart1"/>
    <dgm:cxn modelId="{FB0D82BC-5A99-4897-86D4-50BA405FB6F4}" type="presParOf" srcId="{83652037-62E9-460E-A4DD-92C156C3FFB1}" destId="{A12CADA8-3AAD-4926-8033-8D05817B8FB8}" srcOrd="0" destOrd="0" presId="urn:microsoft.com/office/officeart/2005/8/layout/orgChart1"/>
    <dgm:cxn modelId="{0BF97E97-55A2-4E97-8F2C-B318E96817F3}" type="presParOf" srcId="{83652037-62E9-460E-A4DD-92C156C3FFB1}" destId="{693E7E18-FC73-4D31-9F11-B372C119D8C2}" srcOrd="1" destOrd="0" presId="urn:microsoft.com/office/officeart/2005/8/layout/orgChart1"/>
    <dgm:cxn modelId="{612DCA77-EEF7-42F8-BD89-262EE55EB8D7}" type="presParOf" srcId="{6FDC8DA7-7275-4A3F-BC00-0DB1CCA6D18D}" destId="{419E5FC1-B50E-4762-BB62-C87687B71B92}" srcOrd="1" destOrd="0" presId="urn:microsoft.com/office/officeart/2005/8/layout/orgChart1"/>
    <dgm:cxn modelId="{A0D558C7-17F7-44DB-8588-1BA1A4EACD0D}" type="presParOf" srcId="{6FDC8DA7-7275-4A3F-BC00-0DB1CCA6D18D}" destId="{43AC569C-11D9-4D09-BAED-A2CDAFF5DB51}" srcOrd="2" destOrd="0" presId="urn:microsoft.com/office/officeart/2005/8/layout/orgChart1"/>
    <dgm:cxn modelId="{3F81F5C9-834A-44FF-A44B-8E47136551C2}" type="presParOf" srcId="{9FDF7799-E906-4717-B42B-02817BB6DA46}" destId="{8936FD46-0487-4237-8DCC-3F706316D95A}" srcOrd="6" destOrd="0" presId="urn:microsoft.com/office/officeart/2005/8/layout/orgChart1"/>
    <dgm:cxn modelId="{A6A2C364-5B6C-49E9-AD3E-8FC51A74A499}" type="presParOf" srcId="{9FDF7799-E906-4717-B42B-02817BB6DA46}" destId="{4F307EC0-54AC-4978-9424-27813AF1F578}" srcOrd="7" destOrd="0" presId="urn:microsoft.com/office/officeart/2005/8/layout/orgChart1"/>
    <dgm:cxn modelId="{8DE4F2E9-83F8-46C2-A76D-D80FA6C3B9D9}" type="presParOf" srcId="{4F307EC0-54AC-4978-9424-27813AF1F578}" destId="{A6664063-C289-46E4-8B51-C070B873D63E}" srcOrd="0" destOrd="0" presId="urn:microsoft.com/office/officeart/2005/8/layout/orgChart1"/>
    <dgm:cxn modelId="{4A6B21A9-04D1-4115-B2A0-2F31BAD1C954}" type="presParOf" srcId="{A6664063-C289-46E4-8B51-C070B873D63E}" destId="{26862412-494F-41A1-8F35-14256160D403}" srcOrd="0" destOrd="0" presId="urn:microsoft.com/office/officeart/2005/8/layout/orgChart1"/>
    <dgm:cxn modelId="{A1705B72-B085-45F7-B229-2954CF4765D6}" type="presParOf" srcId="{A6664063-C289-46E4-8B51-C070B873D63E}" destId="{B8D3FD89-FDAC-41BE-B450-A46765C5F93F}" srcOrd="1" destOrd="0" presId="urn:microsoft.com/office/officeart/2005/8/layout/orgChart1"/>
    <dgm:cxn modelId="{3D6E28AE-D59C-4E64-96D4-D73F67F1B004}" type="presParOf" srcId="{4F307EC0-54AC-4978-9424-27813AF1F578}" destId="{B8DE8F42-28E1-410F-9654-8678A27DF9E7}" srcOrd="1" destOrd="0" presId="urn:microsoft.com/office/officeart/2005/8/layout/orgChart1"/>
    <dgm:cxn modelId="{C423DC5D-913F-4150-BD2B-814C674062C3}" type="presParOf" srcId="{4F307EC0-54AC-4978-9424-27813AF1F578}" destId="{E58EF398-2C73-4460-8EEA-110DF9F166B6}" srcOrd="2" destOrd="0" presId="urn:microsoft.com/office/officeart/2005/8/layout/orgChart1"/>
    <dgm:cxn modelId="{E445E8AA-45BE-4C83-A8F5-B0C6474A8908}" type="presParOf" srcId="{9FDF7799-E906-4717-B42B-02817BB6DA46}" destId="{20B78BAC-40C6-4012-A55A-61304D23D57B}" srcOrd="8" destOrd="0" presId="urn:microsoft.com/office/officeart/2005/8/layout/orgChart1"/>
    <dgm:cxn modelId="{4FDB2836-B2E9-4892-9AC8-BCF167E607E9}" type="presParOf" srcId="{9FDF7799-E906-4717-B42B-02817BB6DA46}" destId="{D870C5EB-3CBE-4383-A8D8-5604EED2321C}" srcOrd="9" destOrd="0" presId="urn:microsoft.com/office/officeart/2005/8/layout/orgChart1"/>
    <dgm:cxn modelId="{BB402ABA-14CD-470B-85B3-ECE8E1568B4A}" type="presParOf" srcId="{D870C5EB-3CBE-4383-A8D8-5604EED2321C}" destId="{7F329C23-E38B-47BC-B253-8AABAB540716}" srcOrd="0" destOrd="0" presId="urn:microsoft.com/office/officeart/2005/8/layout/orgChart1"/>
    <dgm:cxn modelId="{D7F1848F-EDBC-46C3-9F10-B7115E79B9B6}" type="presParOf" srcId="{7F329C23-E38B-47BC-B253-8AABAB540716}" destId="{BCCD20C4-C7F5-4A8A-815A-13E1D38D4E8B}" srcOrd="0" destOrd="0" presId="urn:microsoft.com/office/officeart/2005/8/layout/orgChart1"/>
    <dgm:cxn modelId="{9F03ABEC-0614-4AC3-A1F9-983655DA93DD}" type="presParOf" srcId="{7F329C23-E38B-47BC-B253-8AABAB540716}" destId="{DCBCA5B2-3014-4B24-91A3-0082BDA213F4}" srcOrd="1" destOrd="0" presId="urn:microsoft.com/office/officeart/2005/8/layout/orgChart1"/>
    <dgm:cxn modelId="{B9639180-8B1B-4B6E-80A2-49B1CB8E7197}" type="presParOf" srcId="{D870C5EB-3CBE-4383-A8D8-5604EED2321C}" destId="{E3D1CBFF-95A5-4BEF-B0D0-B5592CE347B3}" srcOrd="1" destOrd="0" presId="urn:microsoft.com/office/officeart/2005/8/layout/orgChart1"/>
    <dgm:cxn modelId="{30AA99B6-46FA-4E5A-9F96-23C0DF259EC4}" type="presParOf" srcId="{D870C5EB-3CBE-4383-A8D8-5604EED2321C}" destId="{03AFECC1-68DF-444C-A247-48063AD6ECE4}" srcOrd="2" destOrd="0" presId="urn:microsoft.com/office/officeart/2005/8/layout/orgChart1"/>
    <dgm:cxn modelId="{DA754C2B-8C9C-420D-895A-A0B2EE5DD00E}" type="presParOf" srcId="{9FDF7799-E906-4717-B42B-02817BB6DA46}" destId="{CE92CE39-B6BA-4A76-ACC1-8EA582F45F63}" srcOrd="10" destOrd="0" presId="urn:microsoft.com/office/officeart/2005/8/layout/orgChart1"/>
    <dgm:cxn modelId="{A69BB12B-E086-4CD4-B747-33BE98923E20}" type="presParOf" srcId="{9FDF7799-E906-4717-B42B-02817BB6DA46}" destId="{E2C93766-1FBC-46D0-9F35-4B7CD74E62B4}" srcOrd="11" destOrd="0" presId="urn:microsoft.com/office/officeart/2005/8/layout/orgChart1"/>
    <dgm:cxn modelId="{54C050B4-DACD-499B-84DC-D4445B04F8CE}" type="presParOf" srcId="{E2C93766-1FBC-46D0-9F35-4B7CD74E62B4}" destId="{C9A0D4C1-BFF9-4272-B56B-367C18810E36}" srcOrd="0" destOrd="0" presId="urn:microsoft.com/office/officeart/2005/8/layout/orgChart1"/>
    <dgm:cxn modelId="{94696F8A-F194-4202-B7E6-37E67BFFB1DB}" type="presParOf" srcId="{C9A0D4C1-BFF9-4272-B56B-367C18810E36}" destId="{6D736BF5-6DB5-480B-9002-8DB090A3E12E}" srcOrd="0" destOrd="0" presId="urn:microsoft.com/office/officeart/2005/8/layout/orgChart1"/>
    <dgm:cxn modelId="{1582C524-684B-42A6-BC2C-5FEE53F4C8BF}" type="presParOf" srcId="{C9A0D4C1-BFF9-4272-B56B-367C18810E36}" destId="{CB6ABA80-4876-486D-A6C5-621F8DE70430}" srcOrd="1" destOrd="0" presId="urn:microsoft.com/office/officeart/2005/8/layout/orgChart1"/>
    <dgm:cxn modelId="{51CC26E3-D212-4851-B072-4C8880173B43}" type="presParOf" srcId="{E2C93766-1FBC-46D0-9F35-4B7CD74E62B4}" destId="{B7309AC7-9A85-49D8-AE4D-90800981A5F0}" srcOrd="1" destOrd="0" presId="urn:microsoft.com/office/officeart/2005/8/layout/orgChart1"/>
    <dgm:cxn modelId="{66714621-4422-4E1D-ACEE-763154765498}" type="presParOf" srcId="{E2C93766-1FBC-46D0-9F35-4B7CD74E62B4}" destId="{372413DA-6DA2-4F66-BD2B-342A5F827143}" srcOrd="2" destOrd="0" presId="urn:microsoft.com/office/officeart/2005/8/layout/orgChart1"/>
    <dgm:cxn modelId="{ACD504E7-B9C8-49BB-91C9-B477B806F702}" type="presParOf" srcId="{9FDF7799-E906-4717-B42B-02817BB6DA46}" destId="{D21F608D-6F0F-4635-BB3C-E53A1A8122B3}" srcOrd="12" destOrd="0" presId="urn:microsoft.com/office/officeart/2005/8/layout/orgChart1"/>
    <dgm:cxn modelId="{4E53363C-99A3-4C23-B851-03A8D9353500}" type="presParOf" srcId="{9FDF7799-E906-4717-B42B-02817BB6DA46}" destId="{C7E4EB69-49CF-474E-8217-45829418FB67}" srcOrd="13" destOrd="0" presId="urn:microsoft.com/office/officeart/2005/8/layout/orgChart1"/>
    <dgm:cxn modelId="{87D13F41-83FE-46D4-BD78-AE1FDE35087B}" type="presParOf" srcId="{C7E4EB69-49CF-474E-8217-45829418FB67}" destId="{6CB7DEBF-499C-4990-9011-9313A1953206}" srcOrd="0" destOrd="0" presId="urn:microsoft.com/office/officeart/2005/8/layout/orgChart1"/>
    <dgm:cxn modelId="{0C191CC6-EB95-444F-8DAB-F404E283C3BC}" type="presParOf" srcId="{6CB7DEBF-499C-4990-9011-9313A1953206}" destId="{EA480022-18FD-46E0-9448-AAC19A17FBD3}" srcOrd="0" destOrd="0" presId="urn:microsoft.com/office/officeart/2005/8/layout/orgChart1"/>
    <dgm:cxn modelId="{49E67B5B-10B9-4DA5-B53A-DA207B5C32E1}" type="presParOf" srcId="{6CB7DEBF-499C-4990-9011-9313A1953206}" destId="{210E8C54-48A1-4222-A62C-870866C5D443}" srcOrd="1" destOrd="0" presId="urn:microsoft.com/office/officeart/2005/8/layout/orgChart1"/>
    <dgm:cxn modelId="{84E43082-132A-4D4F-A621-317FB3A1892D}" type="presParOf" srcId="{C7E4EB69-49CF-474E-8217-45829418FB67}" destId="{222F27D3-044B-4B4C-9CB9-6B7A31E1D655}" srcOrd="1" destOrd="0" presId="urn:microsoft.com/office/officeart/2005/8/layout/orgChart1"/>
    <dgm:cxn modelId="{5FF610F2-56E8-4005-A357-BB4687D1C2B2}" type="presParOf" srcId="{C7E4EB69-49CF-474E-8217-45829418FB67}" destId="{0D3758DB-25C3-4E4B-909E-0867511DE77B}" srcOrd="2" destOrd="0" presId="urn:microsoft.com/office/officeart/2005/8/layout/orgChart1"/>
    <dgm:cxn modelId="{3783DB5E-63AF-4C80-ACCD-7C2BB0CFF71D}" type="presParOf" srcId="{1A4201E7-B1C7-4613-93A1-8367396FAFF3}" destId="{DCE62EB2-665B-4626-85AE-6DCB14FD48C1}" srcOrd="2" destOrd="0" presId="urn:microsoft.com/office/officeart/2005/8/layout/orgChart1"/>
    <dgm:cxn modelId="{E64DE9C4-6C36-49FA-B035-945BE5CC79B2}" type="presParOf" srcId="{E1107360-6D62-4396-9100-822CD11D9BCB}" destId="{32EE23D7-6232-4FB7-B33E-DBF13FD9D682}" srcOrd="4" destOrd="0" presId="urn:microsoft.com/office/officeart/2005/8/layout/orgChart1"/>
    <dgm:cxn modelId="{B76013EE-233D-4265-8517-482F18C37788}" type="presParOf" srcId="{E1107360-6D62-4396-9100-822CD11D9BCB}" destId="{19701BAA-0889-489F-B53E-3AD0B22261AE}" srcOrd="5" destOrd="0" presId="urn:microsoft.com/office/officeart/2005/8/layout/orgChart1"/>
    <dgm:cxn modelId="{773AF37C-B78F-4412-9F28-D5BA7B74F44C}" type="presParOf" srcId="{19701BAA-0889-489F-B53E-3AD0B22261AE}" destId="{4F3AB9E2-564D-42A5-83CE-6F25CDF5455B}" srcOrd="0" destOrd="0" presId="urn:microsoft.com/office/officeart/2005/8/layout/orgChart1"/>
    <dgm:cxn modelId="{5FE7F03D-FFAB-40A0-85D8-3F5D99F785C1}" type="presParOf" srcId="{4F3AB9E2-564D-42A5-83CE-6F25CDF5455B}" destId="{526B9784-71B6-476E-A332-D260B9AB0852}" srcOrd="0" destOrd="0" presId="urn:microsoft.com/office/officeart/2005/8/layout/orgChart1"/>
    <dgm:cxn modelId="{7D9BE093-08F5-45CD-9E4B-89E068794406}" type="presParOf" srcId="{4F3AB9E2-564D-42A5-83CE-6F25CDF5455B}" destId="{DD05358C-6A2D-40B4-A575-7F29D66D7879}" srcOrd="1" destOrd="0" presId="urn:microsoft.com/office/officeart/2005/8/layout/orgChart1"/>
    <dgm:cxn modelId="{8D33AE64-4121-4AC1-BD4F-AB992CAF7DED}" type="presParOf" srcId="{19701BAA-0889-489F-B53E-3AD0B22261AE}" destId="{972A0E41-A20B-42CF-A2FC-17FF0E7992FA}" srcOrd="1" destOrd="0" presId="urn:microsoft.com/office/officeart/2005/8/layout/orgChart1"/>
    <dgm:cxn modelId="{B042AAF3-904A-478A-99BA-D67B1481B7C1}" type="presParOf" srcId="{972A0E41-A20B-42CF-A2FC-17FF0E7992FA}" destId="{D1CFBB69-F9C0-498C-9DA1-3BA8DA41D492}" srcOrd="0" destOrd="0" presId="urn:microsoft.com/office/officeart/2005/8/layout/orgChart1"/>
    <dgm:cxn modelId="{E1B1A1F2-4195-4B16-9D74-D163FC757D94}" type="presParOf" srcId="{972A0E41-A20B-42CF-A2FC-17FF0E7992FA}" destId="{DB26F565-F435-4724-B289-252287107F2E}" srcOrd="1" destOrd="0" presId="urn:microsoft.com/office/officeart/2005/8/layout/orgChart1"/>
    <dgm:cxn modelId="{2D27BB4A-1213-4C38-82DC-DF3504CE2610}" type="presParOf" srcId="{DB26F565-F435-4724-B289-252287107F2E}" destId="{BE12613F-582F-43EB-835C-37FD0E68498E}" srcOrd="0" destOrd="0" presId="urn:microsoft.com/office/officeart/2005/8/layout/orgChart1"/>
    <dgm:cxn modelId="{C4ED273D-E3E1-44E7-A1B9-DF880B1FC42D}" type="presParOf" srcId="{BE12613F-582F-43EB-835C-37FD0E68498E}" destId="{73EA9242-1D82-4F22-8A16-BF375B31560F}" srcOrd="0" destOrd="0" presId="urn:microsoft.com/office/officeart/2005/8/layout/orgChart1"/>
    <dgm:cxn modelId="{89E2FD63-F700-4B06-A4E5-18CF4115BDE6}" type="presParOf" srcId="{BE12613F-582F-43EB-835C-37FD0E68498E}" destId="{216C4D14-AC50-4871-B992-34AE3BA6F3F7}" srcOrd="1" destOrd="0" presId="urn:microsoft.com/office/officeart/2005/8/layout/orgChart1"/>
    <dgm:cxn modelId="{51551E3F-1877-494A-9BFE-D798E5ED7DC3}" type="presParOf" srcId="{DB26F565-F435-4724-B289-252287107F2E}" destId="{F2DCB164-365B-4A71-97AE-633512691066}" srcOrd="1" destOrd="0" presId="urn:microsoft.com/office/officeart/2005/8/layout/orgChart1"/>
    <dgm:cxn modelId="{3E43BC4E-2142-42F8-B878-4D4CBD723364}" type="presParOf" srcId="{DB26F565-F435-4724-B289-252287107F2E}" destId="{E13C37DA-0EBA-4AC0-B745-D517C45C8C94}" srcOrd="2" destOrd="0" presId="urn:microsoft.com/office/officeart/2005/8/layout/orgChart1"/>
    <dgm:cxn modelId="{0039A9FC-986F-427E-B681-69323F7F006B}" type="presParOf" srcId="{972A0E41-A20B-42CF-A2FC-17FF0E7992FA}" destId="{BE79503B-D608-42DE-8823-F2D23458A739}" srcOrd="2" destOrd="0" presId="urn:microsoft.com/office/officeart/2005/8/layout/orgChart1"/>
    <dgm:cxn modelId="{77FC8502-AB7C-41DC-8C49-76943A3A64A0}" type="presParOf" srcId="{972A0E41-A20B-42CF-A2FC-17FF0E7992FA}" destId="{F10934A8-8B4E-4CFD-83DB-F19AE679EC25}" srcOrd="3" destOrd="0" presId="urn:microsoft.com/office/officeart/2005/8/layout/orgChart1"/>
    <dgm:cxn modelId="{AD38B2D0-6BC8-49AD-84E8-761F54DABCF6}" type="presParOf" srcId="{F10934A8-8B4E-4CFD-83DB-F19AE679EC25}" destId="{ECF43540-76A4-41A8-858B-CBB427FFCCFE}" srcOrd="0" destOrd="0" presId="urn:microsoft.com/office/officeart/2005/8/layout/orgChart1"/>
    <dgm:cxn modelId="{60893F04-93FD-4467-BCA3-EAB66ACEED12}" type="presParOf" srcId="{ECF43540-76A4-41A8-858B-CBB427FFCCFE}" destId="{192BF850-45A3-4313-A4C8-6A309850AAF2}" srcOrd="0" destOrd="0" presId="urn:microsoft.com/office/officeart/2005/8/layout/orgChart1"/>
    <dgm:cxn modelId="{A6B66DAC-1215-40AD-8466-9AAE72D2A29B}" type="presParOf" srcId="{ECF43540-76A4-41A8-858B-CBB427FFCCFE}" destId="{5F760324-74A7-42EB-9A10-EDB0240DC16D}" srcOrd="1" destOrd="0" presId="urn:microsoft.com/office/officeart/2005/8/layout/orgChart1"/>
    <dgm:cxn modelId="{C142A4E2-9DB3-4EDB-8FD1-9B7B394DE44A}" type="presParOf" srcId="{F10934A8-8B4E-4CFD-83DB-F19AE679EC25}" destId="{ED3BC4B9-3FA3-4319-A943-361C6627644F}" srcOrd="1" destOrd="0" presId="urn:microsoft.com/office/officeart/2005/8/layout/orgChart1"/>
    <dgm:cxn modelId="{5821C77E-8F4B-487E-AB88-6C12EFB9571B}" type="presParOf" srcId="{F10934A8-8B4E-4CFD-83DB-F19AE679EC25}" destId="{75B9005A-91DE-4316-AA79-EC6D3574DE43}" srcOrd="2" destOrd="0" presId="urn:microsoft.com/office/officeart/2005/8/layout/orgChart1"/>
    <dgm:cxn modelId="{0FF2AA97-7F88-4D03-9E72-3B0F8B3B6D41}" type="presParOf" srcId="{972A0E41-A20B-42CF-A2FC-17FF0E7992FA}" destId="{8FF96906-645C-4C45-AE6C-73EC95F3DE5B}" srcOrd="4" destOrd="0" presId="urn:microsoft.com/office/officeart/2005/8/layout/orgChart1"/>
    <dgm:cxn modelId="{2E1ACB8D-BF12-4B18-B833-7E540615F2E6}" type="presParOf" srcId="{972A0E41-A20B-42CF-A2FC-17FF0E7992FA}" destId="{55C4F1ED-3935-4310-A596-32D96E580E9D}" srcOrd="5" destOrd="0" presId="urn:microsoft.com/office/officeart/2005/8/layout/orgChart1"/>
    <dgm:cxn modelId="{18B51D56-24FD-45D1-B097-9950D9B8334C}" type="presParOf" srcId="{55C4F1ED-3935-4310-A596-32D96E580E9D}" destId="{B179A6C3-6A44-4AE0-AECE-1A0B5FDC48BF}" srcOrd="0" destOrd="0" presId="urn:microsoft.com/office/officeart/2005/8/layout/orgChart1"/>
    <dgm:cxn modelId="{88857BBD-026A-4680-8CE9-7DF41EC55191}" type="presParOf" srcId="{B179A6C3-6A44-4AE0-AECE-1A0B5FDC48BF}" destId="{83067722-157C-4E36-B053-605AAE7F4690}" srcOrd="0" destOrd="0" presId="urn:microsoft.com/office/officeart/2005/8/layout/orgChart1"/>
    <dgm:cxn modelId="{8FA0A7C4-C243-4118-AFE1-34CE9F16D684}" type="presParOf" srcId="{B179A6C3-6A44-4AE0-AECE-1A0B5FDC48BF}" destId="{45069D51-896E-4DC9-979A-273A66086617}" srcOrd="1" destOrd="0" presId="urn:microsoft.com/office/officeart/2005/8/layout/orgChart1"/>
    <dgm:cxn modelId="{E74C1AD2-E7A1-45AF-B9CE-2F8C54E30582}" type="presParOf" srcId="{55C4F1ED-3935-4310-A596-32D96E580E9D}" destId="{233729B7-A11C-4286-A1BD-4A0FCFDF71E3}" srcOrd="1" destOrd="0" presId="urn:microsoft.com/office/officeart/2005/8/layout/orgChart1"/>
    <dgm:cxn modelId="{5098D220-1AB6-44BF-B578-FB88D1D25C0B}" type="presParOf" srcId="{55C4F1ED-3935-4310-A596-32D96E580E9D}" destId="{B4B2B13C-46DB-4135-BC47-5CF8B68DA7F3}" srcOrd="2" destOrd="0" presId="urn:microsoft.com/office/officeart/2005/8/layout/orgChart1"/>
    <dgm:cxn modelId="{2AD2B045-9DAB-4338-AAF4-0E233614A74E}" type="presParOf" srcId="{972A0E41-A20B-42CF-A2FC-17FF0E7992FA}" destId="{8FC507EA-28BC-40C3-8D18-78C482ACF488}" srcOrd="6" destOrd="0" presId="urn:microsoft.com/office/officeart/2005/8/layout/orgChart1"/>
    <dgm:cxn modelId="{8FAA33A1-B2F7-487E-99E7-6FFE28AD7C5B}" type="presParOf" srcId="{972A0E41-A20B-42CF-A2FC-17FF0E7992FA}" destId="{EBDB3657-0166-4EA4-ADFF-F6C79504655A}" srcOrd="7" destOrd="0" presId="urn:microsoft.com/office/officeart/2005/8/layout/orgChart1"/>
    <dgm:cxn modelId="{48E376B3-6DC9-45FA-A25A-CD604B93B36B}" type="presParOf" srcId="{EBDB3657-0166-4EA4-ADFF-F6C79504655A}" destId="{8CA4CD44-93B5-4DAB-846D-A4005950A9F2}" srcOrd="0" destOrd="0" presId="urn:microsoft.com/office/officeart/2005/8/layout/orgChart1"/>
    <dgm:cxn modelId="{C272B391-CF3B-4976-A607-78500AFF56CB}" type="presParOf" srcId="{8CA4CD44-93B5-4DAB-846D-A4005950A9F2}" destId="{DBE426AE-14B9-4C50-BBB4-5940B51B7501}" srcOrd="0" destOrd="0" presId="urn:microsoft.com/office/officeart/2005/8/layout/orgChart1"/>
    <dgm:cxn modelId="{511383EA-007A-4BE7-A9E5-454EF17CD800}" type="presParOf" srcId="{8CA4CD44-93B5-4DAB-846D-A4005950A9F2}" destId="{AC957CBB-07A3-41AA-BF77-AA42204C6D36}" srcOrd="1" destOrd="0" presId="urn:microsoft.com/office/officeart/2005/8/layout/orgChart1"/>
    <dgm:cxn modelId="{DE5313DF-B115-4172-815C-D45B6344BE93}" type="presParOf" srcId="{EBDB3657-0166-4EA4-ADFF-F6C79504655A}" destId="{4089EB46-69AB-4D79-9A97-9995F219E275}" srcOrd="1" destOrd="0" presId="urn:microsoft.com/office/officeart/2005/8/layout/orgChart1"/>
    <dgm:cxn modelId="{A7176A14-97A6-45A0-B247-7415CD9E3D7C}" type="presParOf" srcId="{EBDB3657-0166-4EA4-ADFF-F6C79504655A}" destId="{AA7642A8-BBEE-472B-9134-08797EE14863}" srcOrd="2" destOrd="0" presId="urn:microsoft.com/office/officeart/2005/8/layout/orgChart1"/>
    <dgm:cxn modelId="{1D653395-DA37-45EB-AB4A-2712A0A39535}" type="presParOf" srcId="{972A0E41-A20B-42CF-A2FC-17FF0E7992FA}" destId="{A4D85D0A-789A-4CA3-ADBC-A17E2CC8995B}" srcOrd="8" destOrd="0" presId="urn:microsoft.com/office/officeart/2005/8/layout/orgChart1"/>
    <dgm:cxn modelId="{BEC975A7-4745-4CD1-995F-D89C35F8C16E}" type="presParOf" srcId="{972A0E41-A20B-42CF-A2FC-17FF0E7992FA}" destId="{7D2C7DA8-82A1-4264-B77D-FD87B198703B}" srcOrd="9" destOrd="0" presId="urn:microsoft.com/office/officeart/2005/8/layout/orgChart1"/>
    <dgm:cxn modelId="{50B5BD59-C84D-461A-8FF0-B54A3248CF81}" type="presParOf" srcId="{7D2C7DA8-82A1-4264-B77D-FD87B198703B}" destId="{D9F5307D-45BA-4A97-A2DA-5338B8900A2D}" srcOrd="0" destOrd="0" presId="urn:microsoft.com/office/officeart/2005/8/layout/orgChart1"/>
    <dgm:cxn modelId="{14872604-E74B-4524-AE24-113537DDE1D5}" type="presParOf" srcId="{D9F5307D-45BA-4A97-A2DA-5338B8900A2D}" destId="{B1817A99-6A6B-4152-8ED1-D876FA1E4FE9}" srcOrd="0" destOrd="0" presId="urn:microsoft.com/office/officeart/2005/8/layout/orgChart1"/>
    <dgm:cxn modelId="{20D6F686-A0CE-4279-BADB-669970A1C251}" type="presParOf" srcId="{D9F5307D-45BA-4A97-A2DA-5338B8900A2D}" destId="{A05E9E65-8E41-4E5B-A5D8-74D100139A6B}" srcOrd="1" destOrd="0" presId="urn:microsoft.com/office/officeart/2005/8/layout/orgChart1"/>
    <dgm:cxn modelId="{8AE6EE7A-8976-4317-A42B-C727EE6F82B9}" type="presParOf" srcId="{7D2C7DA8-82A1-4264-B77D-FD87B198703B}" destId="{26BA280C-D614-4857-A2FE-8098B2107E34}" srcOrd="1" destOrd="0" presId="urn:microsoft.com/office/officeart/2005/8/layout/orgChart1"/>
    <dgm:cxn modelId="{EA943810-E270-4F72-81A6-7231D9A1BC7D}" type="presParOf" srcId="{7D2C7DA8-82A1-4264-B77D-FD87B198703B}" destId="{C0907B84-0B7F-4525-9327-ADDD2976CBBB}" srcOrd="2" destOrd="0" presId="urn:microsoft.com/office/officeart/2005/8/layout/orgChart1"/>
    <dgm:cxn modelId="{23EC57D9-2FB5-4F18-B2AD-E16F9C409D34}" type="presParOf" srcId="{972A0E41-A20B-42CF-A2FC-17FF0E7992FA}" destId="{F9B383A4-3B20-4630-869C-96BD0E639AEC}" srcOrd="10" destOrd="0" presId="urn:microsoft.com/office/officeart/2005/8/layout/orgChart1"/>
    <dgm:cxn modelId="{CA52D1E4-517A-4259-8F94-9D9B1CA0071B}" type="presParOf" srcId="{972A0E41-A20B-42CF-A2FC-17FF0E7992FA}" destId="{E820C998-137A-4B2D-BBDE-3BE832829F34}" srcOrd="11" destOrd="0" presId="urn:microsoft.com/office/officeart/2005/8/layout/orgChart1"/>
    <dgm:cxn modelId="{3A933984-0AD0-4D6E-882C-4A6298636920}" type="presParOf" srcId="{E820C998-137A-4B2D-BBDE-3BE832829F34}" destId="{2B8C4236-480B-42FD-BC63-D4F3857B093B}" srcOrd="0" destOrd="0" presId="urn:microsoft.com/office/officeart/2005/8/layout/orgChart1"/>
    <dgm:cxn modelId="{43A24265-D84D-4DA4-9D38-21D4FAE60940}" type="presParOf" srcId="{2B8C4236-480B-42FD-BC63-D4F3857B093B}" destId="{F59079DE-2A2F-4C77-9DC1-6C9272749CA4}" srcOrd="0" destOrd="0" presId="urn:microsoft.com/office/officeart/2005/8/layout/orgChart1"/>
    <dgm:cxn modelId="{B8EF1AA3-B573-484A-8AF1-7C42E82B3C5A}" type="presParOf" srcId="{2B8C4236-480B-42FD-BC63-D4F3857B093B}" destId="{DC9E4CBC-E941-4BA2-845E-2F05BD79406E}" srcOrd="1" destOrd="0" presId="urn:microsoft.com/office/officeart/2005/8/layout/orgChart1"/>
    <dgm:cxn modelId="{EEEB36CD-492F-49F8-BC0B-CBD9535FF9AC}" type="presParOf" srcId="{E820C998-137A-4B2D-BBDE-3BE832829F34}" destId="{2F89CFE5-4F3F-4750-9B1B-596A36E5B5C7}" srcOrd="1" destOrd="0" presId="urn:microsoft.com/office/officeart/2005/8/layout/orgChart1"/>
    <dgm:cxn modelId="{E56B40CB-6FDF-401E-BBAC-9F091B7CE482}" type="presParOf" srcId="{E820C998-137A-4B2D-BBDE-3BE832829F34}" destId="{B78DBA63-B979-4120-9E97-FEC00DB44136}" srcOrd="2" destOrd="0" presId="urn:microsoft.com/office/officeart/2005/8/layout/orgChart1"/>
    <dgm:cxn modelId="{07A7FE35-34F6-4525-846A-FADC5D9AF433}" type="presParOf" srcId="{972A0E41-A20B-42CF-A2FC-17FF0E7992FA}" destId="{CFA3317E-56D3-439F-ABF8-47FC062EE1FB}" srcOrd="12" destOrd="0" presId="urn:microsoft.com/office/officeart/2005/8/layout/orgChart1"/>
    <dgm:cxn modelId="{2941A148-7358-44E5-9A96-BC5C9038C87C}" type="presParOf" srcId="{972A0E41-A20B-42CF-A2FC-17FF0E7992FA}" destId="{3FA49A6D-A4F5-44E1-9BBC-0DA53697544C}" srcOrd="13" destOrd="0" presId="urn:microsoft.com/office/officeart/2005/8/layout/orgChart1"/>
    <dgm:cxn modelId="{B1B9AAC9-7633-4F99-B8E7-04A38668CAA4}" type="presParOf" srcId="{3FA49A6D-A4F5-44E1-9BBC-0DA53697544C}" destId="{EFA97304-DE13-43A4-9833-DADCE62ECAC1}" srcOrd="0" destOrd="0" presId="urn:microsoft.com/office/officeart/2005/8/layout/orgChart1"/>
    <dgm:cxn modelId="{11D2701E-AC82-4DF2-A810-18A947484C4D}" type="presParOf" srcId="{EFA97304-DE13-43A4-9833-DADCE62ECAC1}" destId="{8D59E016-C527-45D6-8B85-08258A162DAC}" srcOrd="0" destOrd="0" presId="urn:microsoft.com/office/officeart/2005/8/layout/orgChart1"/>
    <dgm:cxn modelId="{488D6DCD-414D-4A17-9662-6727A06BF99E}" type="presParOf" srcId="{EFA97304-DE13-43A4-9833-DADCE62ECAC1}" destId="{59E8F49A-2614-4330-ACE2-A096118340EF}" srcOrd="1" destOrd="0" presId="urn:microsoft.com/office/officeart/2005/8/layout/orgChart1"/>
    <dgm:cxn modelId="{75DF2378-90A2-442B-972D-1DF232A3462E}" type="presParOf" srcId="{3FA49A6D-A4F5-44E1-9BBC-0DA53697544C}" destId="{374ED1AD-5716-45A6-A758-D869E90F6608}" srcOrd="1" destOrd="0" presId="urn:microsoft.com/office/officeart/2005/8/layout/orgChart1"/>
    <dgm:cxn modelId="{9B7DE7D0-E947-473F-99BC-EA593E806C64}" type="presParOf" srcId="{3FA49A6D-A4F5-44E1-9BBC-0DA53697544C}" destId="{778AB7BF-438F-484E-AF04-3A3300B5390B}" srcOrd="2" destOrd="0" presId="urn:microsoft.com/office/officeart/2005/8/layout/orgChart1"/>
    <dgm:cxn modelId="{5B682FA2-37ED-4751-9C7C-63A9387E3CCB}" type="presParOf" srcId="{19701BAA-0889-489F-B53E-3AD0B22261AE}" destId="{C3116C7A-F94D-46FB-A106-29791475089A}" srcOrd="2" destOrd="0" presId="urn:microsoft.com/office/officeart/2005/8/layout/orgChart1"/>
    <dgm:cxn modelId="{6D5A6822-E4D4-4CE5-B7C8-3D2DEFB4783D}" type="presParOf" srcId="{E1107360-6D62-4396-9100-822CD11D9BCB}" destId="{57E8D750-E669-4572-86BE-701F6BCA6A88}" srcOrd="6" destOrd="0" presId="urn:microsoft.com/office/officeart/2005/8/layout/orgChart1"/>
    <dgm:cxn modelId="{AA3E9B86-FBFC-4C7E-8DB5-F51D87DA857B}" type="presParOf" srcId="{E1107360-6D62-4396-9100-822CD11D9BCB}" destId="{A4C123D5-FA4B-4A35-8C4C-61C3CDEEA61E}" srcOrd="7" destOrd="0" presId="urn:microsoft.com/office/officeart/2005/8/layout/orgChart1"/>
    <dgm:cxn modelId="{768DCACE-F4D2-4AD6-BE29-0393A448EE98}" type="presParOf" srcId="{A4C123D5-FA4B-4A35-8C4C-61C3CDEEA61E}" destId="{CC45D4B0-297C-43FD-A21F-CBFAD0BE03E5}" srcOrd="0" destOrd="0" presId="urn:microsoft.com/office/officeart/2005/8/layout/orgChart1"/>
    <dgm:cxn modelId="{E6719CF9-46B3-40C5-A348-05307D0E733F}" type="presParOf" srcId="{CC45D4B0-297C-43FD-A21F-CBFAD0BE03E5}" destId="{23E87ABF-633A-4564-BC94-30C50FE53E93}" srcOrd="0" destOrd="0" presId="urn:microsoft.com/office/officeart/2005/8/layout/orgChart1"/>
    <dgm:cxn modelId="{54D3B893-89AA-468C-A5CE-486A4DFD7F96}" type="presParOf" srcId="{CC45D4B0-297C-43FD-A21F-CBFAD0BE03E5}" destId="{BBD39566-9363-41AE-8EAD-8EB2370B0BBE}" srcOrd="1" destOrd="0" presId="urn:microsoft.com/office/officeart/2005/8/layout/orgChart1"/>
    <dgm:cxn modelId="{768E7670-5F63-4207-8DAB-D8060F5FB8ED}" type="presParOf" srcId="{A4C123D5-FA4B-4A35-8C4C-61C3CDEEA61E}" destId="{A961F665-2E26-4CA9-919A-4CDC78EE9AF7}" srcOrd="1" destOrd="0" presId="urn:microsoft.com/office/officeart/2005/8/layout/orgChart1"/>
    <dgm:cxn modelId="{5C57C222-F600-4C45-B364-AB8482652B97}" type="presParOf" srcId="{A961F665-2E26-4CA9-919A-4CDC78EE9AF7}" destId="{F0616AF4-A2B8-449D-8145-1226F18C2D43}" srcOrd="0" destOrd="0" presId="urn:microsoft.com/office/officeart/2005/8/layout/orgChart1"/>
    <dgm:cxn modelId="{2BB3F6E2-78FE-46FA-9238-276AFA9F6E8F}" type="presParOf" srcId="{A961F665-2E26-4CA9-919A-4CDC78EE9AF7}" destId="{0C5D216C-5F18-4DC1-A0FC-B5C05A00A23F}" srcOrd="1" destOrd="0" presId="urn:microsoft.com/office/officeart/2005/8/layout/orgChart1"/>
    <dgm:cxn modelId="{0EED0C5E-381A-495A-B54E-A6548D035AB5}" type="presParOf" srcId="{0C5D216C-5F18-4DC1-A0FC-B5C05A00A23F}" destId="{858B6425-4D10-4CD3-B07F-8BF351690C83}" srcOrd="0" destOrd="0" presId="urn:microsoft.com/office/officeart/2005/8/layout/orgChart1"/>
    <dgm:cxn modelId="{F300D068-7769-4BF8-8DF8-A901A80A2021}" type="presParOf" srcId="{858B6425-4D10-4CD3-B07F-8BF351690C83}" destId="{B3D15F69-7B7A-415F-B06B-248880A0F273}" srcOrd="0" destOrd="0" presId="urn:microsoft.com/office/officeart/2005/8/layout/orgChart1"/>
    <dgm:cxn modelId="{948971DF-B28F-41D9-9146-292910FD5846}" type="presParOf" srcId="{858B6425-4D10-4CD3-B07F-8BF351690C83}" destId="{5ED06BB5-4E9B-4003-93F0-97C1A38AC8CB}" srcOrd="1" destOrd="0" presId="urn:microsoft.com/office/officeart/2005/8/layout/orgChart1"/>
    <dgm:cxn modelId="{D57D3F01-49C6-4913-BC8D-F6E5D331079B}" type="presParOf" srcId="{0C5D216C-5F18-4DC1-A0FC-B5C05A00A23F}" destId="{B31C7EEC-0DF0-4B45-8A55-F46F04F11AB4}" srcOrd="1" destOrd="0" presId="urn:microsoft.com/office/officeart/2005/8/layout/orgChart1"/>
    <dgm:cxn modelId="{130BE5E1-0DD0-4DA1-801D-032FCC838DDA}" type="presParOf" srcId="{0C5D216C-5F18-4DC1-A0FC-B5C05A00A23F}" destId="{9D10F0AF-BA3B-4844-A375-B82888372CF0}" srcOrd="2" destOrd="0" presId="urn:microsoft.com/office/officeart/2005/8/layout/orgChart1"/>
    <dgm:cxn modelId="{2CD8A7C5-D05F-4ABB-9D5F-B9AC66D4C614}" type="presParOf" srcId="{A961F665-2E26-4CA9-919A-4CDC78EE9AF7}" destId="{FCCDED77-A4FA-43FB-A826-55D54D85210A}" srcOrd="2" destOrd="0" presId="urn:microsoft.com/office/officeart/2005/8/layout/orgChart1"/>
    <dgm:cxn modelId="{C3ADD717-9BAB-4A3E-B0CE-73954A9DC1D6}" type="presParOf" srcId="{A961F665-2E26-4CA9-919A-4CDC78EE9AF7}" destId="{97AE2BED-BC72-40F4-8C7B-1665A3B5A141}" srcOrd="3" destOrd="0" presId="urn:microsoft.com/office/officeart/2005/8/layout/orgChart1"/>
    <dgm:cxn modelId="{994B443A-4D4D-4AEF-ADDE-BEC35E9E56BA}" type="presParOf" srcId="{97AE2BED-BC72-40F4-8C7B-1665A3B5A141}" destId="{60213A0B-93B9-4382-8AF5-5424CC96F27D}" srcOrd="0" destOrd="0" presId="urn:microsoft.com/office/officeart/2005/8/layout/orgChart1"/>
    <dgm:cxn modelId="{83C585EA-CDDA-4557-8ED4-D593817D2E23}" type="presParOf" srcId="{60213A0B-93B9-4382-8AF5-5424CC96F27D}" destId="{E92B8154-37CE-4CF2-B0C7-F68019DD1E29}" srcOrd="0" destOrd="0" presId="urn:microsoft.com/office/officeart/2005/8/layout/orgChart1"/>
    <dgm:cxn modelId="{FF9E9F58-3FD0-4B02-B7F9-DFC6179D67AB}" type="presParOf" srcId="{60213A0B-93B9-4382-8AF5-5424CC96F27D}" destId="{2EFD20B1-B781-4E6F-8064-F503ADABCCF0}" srcOrd="1" destOrd="0" presId="urn:microsoft.com/office/officeart/2005/8/layout/orgChart1"/>
    <dgm:cxn modelId="{F3E032CC-58CB-4981-A996-F3B7FD0D6B10}" type="presParOf" srcId="{97AE2BED-BC72-40F4-8C7B-1665A3B5A141}" destId="{A3467E99-CB20-4976-939C-1B1492EE8695}" srcOrd="1" destOrd="0" presId="urn:microsoft.com/office/officeart/2005/8/layout/orgChart1"/>
    <dgm:cxn modelId="{F3C5BEFF-451D-45B2-A7E4-C740EF54DD97}" type="presParOf" srcId="{97AE2BED-BC72-40F4-8C7B-1665A3B5A141}" destId="{D4705B77-99E2-4F1C-A5F1-065C28AFD7A6}" srcOrd="2" destOrd="0" presId="urn:microsoft.com/office/officeart/2005/8/layout/orgChart1"/>
    <dgm:cxn modelId="{E46FE979-8F36-4017-8B1E-49872740A2D3}" type="presParOf" srcId="{A961F665-2E26-4CA9-919A-4CDC78EE9AF7}" destId="{D5A2FEA0-AE84-4076-A4FA-EDEAC7C3481E}" srcOrd="4" destOrd="0" presId="urn:microsoft.com/office/officeart/2005/8/layout/orgChart1"/>
    <dgm:cxn modelId="{E26BB880-2C04-4B7F-84AD-6FEFB5C2E79C}" type="presParOf" srcId="{A961F665-2E26-4CA9-919A-4CDC78EE9AF7}" destId="{CCFB492A-9560-49A3-9C52-A95F857120D3}" srcOrd="5" destOrd="0" presId="urn:microsoft.com/office/officeart/2005/8/layout/orgChart1"/>
    <dgm:cxn modelId="{19778C48-1376-422B-B9E3-DF8CDEADA632}" type="presParOf" srcId="{CCFB492A-9560-49A3-9C52-A95F857120D3}" destId="{5205FFB8-A96B-4E11-86D5-54288D752320}" srcOrd="0" destOrd="0" presId="urn:microsoft.com/office/officeart/2005/8/layout/orgChart1"/>
    <dgm:cxn modelId="{0618296D-3916-4A81-8ADF-C9D7FF22B68A}" type="presParOf" srcId="{5205FFB8-A96B-4E11-86D5-54288D752320}" destId="{EF02636D-C347-4C3E-AB84-EB78ED8F17FA}" srcOrd="0" destOrd="0" presId="urn:microsoft.com/office/officeart/2005/8/layout/orgChart1"/>
    <dgm:cxn modelId="{5CD156E5-EBF8-46BF-9734-8A37548DE8CB}" type="presParOf" srcId="{5205FFB8-A96B-4E11-86D5-54288D752320}" destId="{8053F611-58A9-4725-AD87-090F273C51FC}" srcOrd="1" destOrd="0" presId="urn:microsoft.com/office/officeart/2005/8/layout/orgChart1"/>
    <dgm:cxn modelId="{2624DF82-7C75-4BE7-90C1-E2AA0D2C64E6}" type="presParOf" srcId="{CCFB492A-9560-49A3-9C52-A95F857120D3}" destId="{DC24BA3A-9510-451E-AA6E-4963B6F11C3E}" srcOrd="1" destOrd="0" presId="urn:microsoft.com/office/officeart/2005/8/layout/orgChart1"/>
    <dgm:cxn modelId="{C170FCA8-BEFA-46A7-9A3D-40BA15FC5C00}" type="presParOf" srcId="{CCFB492A-9560-49A3-9C52-A95F857120D3}" destId="{7B21A96B-D1CF-43DE-9181-5E0C6DDB4E22}" srcOrd="2" destOrd="0" presId="urn:microsoft.com/office/officeart/2005/8/layout/orgChart1"/>
    <dgm:cxn modelId="{BAF8CC4F-0B9A-4672-9BE8-22B58FDD8B3A}" type="presParOf" srcId="{A4C123D5-FA4B-4A35-8C4C-61C3CDEEA61E}" destId="{6CBD70F0-62E5-4F80-BD4E-6E2F6738DD69}" srcOrd="2" destOrd="0" presId="urn:microsoft.com/office/officeart/2005/8/layout/orgChart1"/>
    <dgm:cxn modelId="{4E9A4363-A9A8-46C3-8EAF-6C3922E89135}" type="presParOf" srcId="{E1107360-6D62-4396-9100-822CD11D9BCB}" destId="{B1339146-C1CE-4811-A88B-D9CFC20755B9}" srcOrd="8" destOrd="0" presId="urn:microsoft.com/office/officeart/2005/8/layout/orgChart1"/>
    <dgm:cxn modelId="{4E61D939-AFEA-4F34-A7C9-3FFF4CD66171}" type="presParOf" srcId="{E1107360-6D62-4396-9100-822CD11D9BCB}" destId="{1F473CD2-CCA0-41A0-9414-B19C4003F329}" srcOrd="9" destOrd="0" presId="urn:microsoft.com/office/officeart/2005/8/layout/orgChart1"/>
    <dgm:cxn modelId="{B7F7256E-6313-4E00-AE84-076D9A352E0C}" type="presParOf" srcId="{1F473CD2-CCA0-41A0-9414-B19C4003F329}" destId="{3352F9E0-302F-4ADF-A900-EB66B9AEF260}" srcOrd="0" destOrd="0" presId="urn:microsoft.com/office/officeart/2005/8/layout/orgChart1"/>
    <dgm:cxn modelId="{F49828CF-B32E-4788-8D2F-E6A937165C67}" type="presParOf" srcId="{3352F9E0-302F-4ADF-A900-EB66B9AEF260}" destId="{CAF714E6-B468-464C-B803-95B888F19929}" srcOrd="0" destOrd="0" presId="urn:microsoft.com/office/officeart/2005/8/layout/orgChart1"/>
    <dgm:cxn modelId="{5562182B-67C1-4ABA-8FB1-57599EA2E52C}" type="presParOf" srcId="{3352F9E0-302F-4ADF-A900-EB66B9AEF260}" destId="{6EE61CEC-2D1F-4241-B92D-BBBE89789728}" srcOrd="1" destOrd="0" presId="urn:microsoft.com/office/officeart/2005/8/layout/orgChart1"/>
    <dgm:cxn modelId="{2B759D37-2878-4E87-A262-47314D50D6CD}" type="presParOf" srcId="{1F473CD2-CCA0-41A0-9414-B19C4003F329}" destId="{8BD5C2CF-CFB8-44DD-B801-8BE898ABCDB5}" srcOrd="1" destOrd="0" presId="urn:microsoft.com/office/officeart/2005/8/layout/orgChart1"/>
    <dgm:cxn modelId="{EB0A201D-CF13-4F5F-9E10-832FAFC85E40}" type="presParOf" srcId="{8BD5C2CF-CFB8-44DD-B801-8BE898ABCDB5}" destId="{564D6304-02E5-4B4D-BDC1-97BD22B75183}" srcOrd="0" destOrd="0" presId="urn:microsoft.com/office/officeart/2005/8/layout/orgChart1"/>
    <dgm:cxn modelId="{31F444A8-50DA-48D1-BCBD-EC7348936B05}" type="presParOf" srcId="{8BD5C2CF-CFB8-44DD-B801-8BE898ABCDB5}" destId="{58DA3100-280F-49DF-9A97-B029C4D963E4}" srcOrd="1" destOrd="0" presId="urn:microsoft.com/office/officeart/2005/8/layout/orgChart1"/>
    <dgm:cxn modelId="{54630715-4D89-4CAF-907A-D0C6E37B8020}" type="presParOf" srcId="{58DA3100-280F-49DF-9A97-B029C4D963E4}" destId="{459F6F84-D924-49F1-B999-075E30186565}" srcOrd="0" destOrd="0" presId="urn:microsoft.com/office/officeart/2005/8/layout/orgChart1"/>
    <dgm:cxn modelId="{4801CE7B-9F6F-4C37-B4AD-115C5D2FF6FE}" type="presParOf" srcId="{459F6F84-D924-49F1-B999-075E30186565}" destId="{D60EFA4C-0DB4-41EA-8036-75F20EDD3EB0}" srcOrd="0" destOrd="0" presId="urn:microsoft.com/office/officeart/2005/8/layout/orgChart1"/>
    <dgm:cxn modelId="{92497E98-6817-48FD-BE2D-3974A4BA8517}" type="presParOf" srcId="{459F6F84-D924-49F1-B999-075E30186565}" destId="{CBE187CE-59C4-42DD-9902-E7FAA9030ED7}" srcOrd="1" destOrd="0" presId="urn:microsoft.com/office/officeart/2005/8/layout/orgChart1"/>
    <dgm:cxn modelId="{FC6CA930-8DFB-4781-89E8-B1C9A573035A}" type="presParOf" srcId="{58DA3100-280F-49DF-9A97-B029C4D963E4}" destId="{69E88E81-1A1F-4A45-A58F-447A392D5AB1}" srcOrd="1" destOrd="0" presId="urn:microsoft.com/office/officeart/2005/8/layout/orgChart1"/>
    <dgm:cxn modelId="{36742F8B-F946-4316-ABB4-C91ED25AE2B7}" type="presParOf" srcId="{58DA3100-280F-49DF-9A97-B029C4D963E4}" destId="{10795CC8-1282-4F1C-B47C-171C0BEB9A39}" srcOrd="2" destOrd="0" presId="urn:microsoft.com/office/officeart/2005/8/layout/orgChart1"/>
    <dgm:cxn modelId="{11DB42B0-67CD-40C3-A111-720185B33308}" type="presParOf" srcId="{8BD5C2CF-CFB8-44DD-B801-8BE898ABCDB5}" destId="{2BF4DC1A-A374-4BE9-8F1E-9516D5845F91}" srcOrd="2" destOrd="0" presId="urn:microsoft.com/office/officeart/2005/8/layout/orgChart1"/>
    <dgm:cxn modelId="{4EFD60D8-B32B-467B-BF0E-5F85AFA4A7B0}" type="presParOf" srcId="{8BD5C2CF-CFB8-44DD-B801-8BE898ABCDB5}" destId="{6407BD77-32F5-434E-A3DD-46C87AF80989}" srcOrd="3" destOrd="0" presId="urn:microsoft.com/office/officeart/2005/8/layout/orgChart1"/>
    <dgm:cxn modelId="{AA1DB728-4318-4549-A18F-D6D03A64956F}" type="presParOf" srcId="{6407BD77-32F5-434E-A3DD-46C87AF80989}" destId="{555AE739-855B-4C5A-B310-B2BC7AA91721}" srcOrd="0" destOrd="0" presId="urn:microsoft.com/office/officeart/2005/8/layout/orgChart1"/>
    <dgm:cxn modelId="{C04010A0-AC91-4866-98BA-669AFCD76DF5}" type="presParOf" srcId="{555AE739-855B-4C5A-B310-B2BC7AA91721}" destId="{5FF1D268-DEA6-4FDF-B7DF-525D8EFDD7FF}" srcOrd="0" destOrd="0" presId="urn:microsoft.com/office/officeart/2005/8/layout/orgChart1"/>
    <dgm:cxn modelId="{3688B7D4-3465-4FB6-8B40-99204C42AD87}" type="presParOf" srcId="{555AE739-855B-4C5A-B310-B2BC7AA91721}" destId="{86080935-DE5D-451D-8D19-206BEFFF434E}" srcOrd="1" destOrd="0" presId="urn:microsoft.com/office/officeart/2005/8/layout/orgChart1"/>
    <dgm:cxn modelId="{30378B49-B4C2-4D76-9AFF-410BAF3C3365}" type="presParOf" srcId="{6407BD77-32F5-434E-A3DD-46C87AF80989}" destId="{1F461CA6-516E-40E1-AF7A-C0D1F8C4C104}" srcOrd="1" destOrd="0" presId="urn:microsoft.com/office/officeart/2005/8/layout/orgChart1"/>
    <dgm:cxn modelId="{54081D7B-8F23-4413-9FFF-025DA6008A39}" type="presParOf" srcId="{1F461CA6-516E-40E1-AF7A-C0D1F8C4C104}" destId="{43C522D4-87B5-49D4-B8A1-CC8CAE662EFB}" srcOrd="0" destOrd="0" presId="urn:microsoft.com/office/officeart/2005/8/layout/orgChart1"/>
    <dgm:cxn modelId="{187D68B6-2975-4005-A6E1-A02B07A28A95}" type="presParOf" srcId="{1F461CA6-516E-40E1-AF7A-C0D1F8C4C104}" destId="{3BBB7CA3-7426-41D3-A6FB-C09811206C6E}" srcOrd="1" destOrd="0" presId="urn:microsoft.com/office/officeart/2005/8/layout/orgChart1"/>
    <dgm:cxn modelId="{F10AF177-A96D-4458-AF51-AB1C99BC6F4B}" type="presParOf" srcId="{3BBB7CA3-7426-41D3-A6FB-C09811206C6E}" destId="{EC5DBFEC-1D8E-45EA-9E36-3DA716C93C2C}" srcOrd="0" destOrd="0" presId="urn:microsoft.com/office/officeart/2005/8/layout/orgChart1"/>
    <dgm:cxn modelId="{347D426E-7D18-4D3A-A5D5-4FCD5D973F6E}" type="presParOf" srcId="{EC5DBFEC-1D8E-45EA-9E36-3DA716C93C2C}" destId="{88888C07-9136-4981-9E5B-109AC3FED114}" srcOrd="0" destOrd="0" presId="urn:microsoft.com/office/officeart/2005/8/layout/orgChart1"/>
    <dgm:cxn modelId="{2AE18BBB-05A0-422A-90D2-CB304634DAC0}" type="presParOf" srcId="{EC5DBFEC-1D8E-45EA-9E36-3DA716C93C2C}" destId="{CAB70B93-4E39-4633-BA11-8D0E956FE2ED}" srcOrd="1" destOrd="0" presId="urn:microsoft.com/office/officeart/2005/8/layout/orgChart1"/>
    <dgm:cxn modelId="{6D132430-B5DB-4D4F-81E9-B5F7400F2438}" type="presParOf" srcId="{3BBB7CA3-7426-41D3-A6FB-C09811206C6E}" destId="{179EB688-5BB5-4EEC-A1AC-6DAD46883C3E}" srcOrd="1" destOrd="0" presId="urn:microsoft.com/office/officeart/2005/8/layout/orgChart1"/>
    <dgm:cxn modelId="{7DD649C5-8066-4F7A-B979-BF2E8BC4716C}" type="presParOf" srcId="{3BBB7CA3-7426-41D3-A6FB-C09811206C6E}" destId="{0D28AE9F-1971-4382-BA75-B41D685078CD}" srcOrd="2" destOrd="0" presId="urn:microsoft.com/office/officeart/2005/8/layout/orgChart1"/>
    <dgm:cxn modelId="{61E342E8-4831-49B6-9D80-DBE67CD514F3}" type="presParOf" srcId="{1F461CA6-516E-40E1-AF7A-C0D1F8C4C104}" destId="{22E0BAEF-711D-4657-8104-8CC40C68B7B3}" srcOrd="2" destOrd="0" presId="urn:microsoft.com/office/officeart/2005/8/layout/orgChart1"/>
    <dgm:cxn modelId="{E6118476-F602-49C6-B647-BCF3B565AE74}" type="presParOf" srcId="{1F461CA6-516E-40E1-AF7A-C0D1F8C4C104}" destId="{513EE4D2-8DD8-410E-96F6-55F047D977BA}" srcOrd="3" destOrd="0" presId="urn:microsoft.com/office/officeart/2005/8/layout/orgChart1"/>
    <dgm:cxn modelId="{EBD26CDA-0957-4EE3-A116-D5D17FA55EB0}" type="presParOf" srcId="{513EE4D2-8DD8-410E-96F6-55F047D977BA}" destId="{C895412D-6F9B-4CDE-AC52-42DB0F714AA5}" srcOrd="0" destOrd="0" presId="urn:microsoft.com/office/officeart/2005/8/layout/orgChart1"/>
    <dgm:cxn modelId="{1387BF0D-614B-494D-B78C-8E6118417403}" type="presParOf" srcId="{C895412D-6F9B-4CDE-AC52-42DB0F714AA5}" destId="{032A7B84-6E3A-4C87-AA79-6E4BAD0D0EF7}" srcOrd="0" destOrd="0" presId="urn:microsoft.com/office/officeart/2005/8/layout/orgChart1"/>
    <dgm:cxn modelId="{982129EC-27A5-4184-8902-C10ADEAF314B}" type="presParOf" srcId="{C895412D-6F9B-4CDE-AC52-42DB0F714AA5}" destId="{2746572C-6C08-413B-AF6B-570192130701}" srcOrd="1" destOrd="0" presId="urn:microsoft.com/office/officeart/2005/8/layout/orgChart1"/>
    <dgm:cxn modelId="{7729CFF8-C305-4D27-B138-FD528F6B4A3C}" type="presParOf" srcId="{513EE4D2-8DD8-410E-96F6-55F047D977BA}" destId="{512AA90F-29A5-4892-9F2B-4CF431E8A91B}" srcOrd="1" destOrd="0" presId="urn:microsoft.com/office/officeart/2005/8/layout/orgChart1"/>
    <dgm:cxn modelId="{E83E78E9-8353-4EC7-8FAD-07E34BCD97B0}" type="presParOf" srcId="{513EE4D2-8DD8-410E-96F6-55F047D977BA}" destId="{927754AE-B4A3-48DE-9363-43664302BB67}" srcOrd="2" destOrd="0" presId="urn:microsoft.com/office/officeart/2005/8/layout/orgChart1"/>
    <dgm:cxn modelId="{8EBF5E39-CF65-4EA9-8DB3-5B0A2630899C}" type="presParOf" srcId="{1F461CA6-516E-40E1-AF7A-C0D1F8C4C104}" destId="{F820168D-5FCE-4DBF-BB9B-C2F5304848B4}" srcOrd="4" destOrd="0" presId="urn:microsoft.com/office/officeart/2005/8/layout/orgChart1"/>
    <dgm:cxn modelId="{6B0D43A1-800B-4603-ACE7-D7CED41F2F2D}" type="presParOf" srcId="{1F461CA6-516E-40E1-AF7A-C0D1F8C4C104}" destId="{08AFA5BC-B8E1-41C6-9576-2D8DA2B1ECB4}" srcOrd="5" destOrd="0" presId="urn:microsoft.com/office/officeart/2005/8/layout/orgChart1"/>
    <dgm:cxn modelId="{A564F6A7-7FDF-4290-B966-F338C253D247}" type="presParOf" srcId="{08AFA5BC-B8E1-41C6-9576-2D8DA2B1ECB4}" destId="{572A2D1B-8C1D-4581-B856-EEA472A356EF}" srcOrd="0" destOrd="0" presId="urn:microsoft.com/office/officeart/2005/8/layout/orgChart1"/>
    <dgm:cxn modelId="{F9B4F10D-91CF-4461-B0C4-FFE001C32C25}" type="presParOf" srcId="{572A2D1B-8C1D-4581-B856-EEA472A356EF}" destId="{C6453F73-499D-421E-8B6E-7776659BDCB1}" srcOrd="0" destOrd="0" presId="urn:microsoft.com/office/officeart/2005/8/layout/orgChart1"/>
    <dgm:cxn modelId="{CFE36B6C-4CBC-482A-A400-A500E58F5EA9}" type="presParOf" srcId="{572A2D1B-8C1D-4581-B856-EEA472A356EF}" destId="{260742AD-67D2-4CAD-AA22-92B4CB02E6A3}" srcOrd="1" destOrd="0" presId="urn:microsoft.com/office/officeart/2005/8/layout/orgChart1"/>
    <dgm:cxn modelId="{4FD03F98-6590-46D8-AC97-15095FA38A53}" type="presParOf" srcId="{08AFA5BC-B8E1-41C6-9576-2D8DA2B1ECB4}" destId="{98C1FA16-59FF-446B-BFDE-36F7B6629E49}" srcOrd="1" destOrd="0" presId="urn:microsoft.com/office/officeart/2005/8/layout/orgChart1"/>
    <dgm:cxn modelId="{130AB27D-E1DA-4093-BB41-8C8397C2AD67}" type="presParOf" srcId="{08AFA5BC-B8E1-41C6-9576-2D8DA2B1ECB4}" destId="{C60A158A-5EFA-456E-BCBF-B9E71D4F7E97}" srcOrd="2" destOrd="0" presId="urn:microsoft.com/office/officeart/2005/8/layout/orgChart1"/>
    <dgm:cxn modelId="{2B67596B-A5FA-4AA1-9FCF-1E327CA76AB1}" type="presParOf" srcId="{1F461CA6-516E-40E1-AF7A-C0D1F8C4C104}" destId="{B124D8E6-96ED-49CE-BBA6-B3358AF3A4BB}" srcOrd="6" destOrd="0" presId="urn:microsoft.com/office/officeart/2005/8/layout/orgChart1"/>
    <dgm:cxn modelId="{D42A2AD1-F25D-48CD-8D82-40221029EDB1}" type="presParOf" srcId="{1F461CA6-516E-40E1-AF7A-C0D1F8C4C104}" destId="{A8ED16E4-0275-4DAF-87C7-A3B07D1FCB75}" srcOrd="7" destOrd="0" presId="urn:microsoft.com/office/officeart/2005/8/layout/orgChart1"/>
    <dgm:cxn modelId="{24AFCFB7-147F-4E7F-9151-70711A4F535C}" type="presParOf" srcId="{A8ED16E4-0275-4DAF-87C7-A3B07D1FCB75}" destId="{0607B2A0-DD04-4D5E-8871-16828E16A99E}" srcOrd="0" destOrd="0" presId="urn:microsoft.com/office/officeart/2005/8/layout/orgChart1"/>
    <dgm:cxn modelId="{37CAB876-F3D1-4519-8AD8-2407C028D3FB}" type="presParOf" srcId="{0607B2A0-DD04-4D5E-8871-16828E16A99E}" destId="{B48E6AA1-07FE-4DB1-9FCE-844705F3D3EA}" srcOrd="0" destOrd="0" presId="urn:microsoft.com/office/officeart/2005/8/layout/orgChart1"/>
    <dgm:cxn modelId="{43634C29-0620-49F2-9763-90CAA1CA2C46}" type="presParOf" srcId="{0607B2A0-DD04-4D5E-8871-16828E16A99E}" destId="{E8059AE0-5B4C-434B-BC40-0D5FF43146CE}" srcOrd="1" destOrd="0" presId="urn:microsoft.com/office/officeart/2005/8/layout/orgChart1"/>
    <dgm:cxn modelId="{826DEB46-1105-4DD5-B01A-E8DAA4FB4DC1}" type="presParOf" srcId="{A8ED16E4-0275-4DAF-87C7-A3B07D1FCB75}" destId="{AD6F82D3-EF2E-49F2-9745-957952C86BCA}" srcOrd="1" destOrd="0" presId="urn:microsoft.com/office/officeart/2005/8/layout/orgChart1"/>
    <dgm:cxn modelId="{ABE6C032-D148-4741-93BD-686F5AEA5D27}" type="presParOf" srcId="{A8ED16E4-0275-4DAF-87C7-A3B07D1FCB75}" destId="{8C950035-D2EF-4C66-9D91-8B4BC9B8C4F9}" srcOrd="2" destOrd="0" presId="urn:microsoft.com/office/officeart/2005/8/layout/orgChart1"/>
    <dgm:cxn modelId="{06119F93-5D7C-40DE-881A-DCF0CA17C532}" type="presParOf" srcId="{1F461CA6-516E-40E1-AF7A-C0D1F8C4C104}" destId="{BB8596C7-C378-4226-BF96-22AF3EF5C5EA}" srcOrd="8" destOrd="0" presId="urn:microsoft.com/office/officeart/2005/8/layout/orgChart1"/>
    <dgm:cxn modelId="{A050D1A6-EB62-4601-8A80-CC205C61EFDE}" type="presParOf" srcId="{1F461CA6-516E-40E1-AF7A-C0D1F8C4C104}" destId="{0D0AC6B5-D613-4019-81EF-0F6141E91EB6}" srcOrd="9" destOrd="0" presId="urn:microsoft.com/office/officeart/2005/8/layout/orgChart1"/>
    <dgm:cxn modelId="{083F5D00-BBF8-4C65-9126-64DAB4DEE561}" type="presParOf" srcId="{0D0AC6B5-D613-4019-81EF-0F6141E91EB6}" destId="{0EFCBA81-21A3-49DA-A80F-CABEEC9E0C93}" srcOrd="0" destOrd="0" presId="urn:microsoft.com/office/officeart/2005/8/layout/orgChart1"/>
    <dgm:cxn modelId="{27A59C08-B119-422B-AC2C-D6100C46BE05}" type="presParOf" srcId="{0EFCBA81-21A3-49DA-A80F-CABEEC9E0C93}" destId="{B0629D25-674C-493B-B050-85C981A85820}" srcOrd="0" destOrd="0" presId="urn:microsoft.com/office/officeart/2005/8/layout/orgChart1"/>
    <dgm:cxn modelId="{51DB8578-D4C3-407C-AED0-E154C93BD05B}" type="presParOf" srcId="{0EFCBA81-21A3-49DA-A80F-CABEEC9E0C93}" destId="{902D3442-F4E7-4262-AB0F-A8A234A36E81}" srcOrd="1" destOrd="0" presId="urn:microsoft.com/office/officeart/2005/8/layout/orgChart1"/>
    <dgm:cxn modelId="{C0938190-F971-4671-B535-F020B448DB95}" type="presParOf" srcId="{0D0AC6B5-D613-4019-81EF-0F6141E91EB6}" destId="{EDE47057-674E-44F8-A9C4-DD41AA299491}" srcOrd="1" destOrd="0" presId="urn:microsoft.com/office/officeart/2005/8/layout/orgChart1"/>
    <dgm:cxn modelId="{6ACD42D5-17B4-44D7-93A5-7DF64CF1E335}" type="presParOf" srcId="{0D0AC6B5-D613-4019-81EF-0F6141E91EB6}" destId="{FC7AD999-7F16-4B17-9F3D-E261C0416EBA}" srcOrd="2" destOrd="0" presId="urn:microsoft.com/office/officeart/2005/8/layout/orgChart1"/>
    <dgm:cxn modelId="{C4036348-A2F6-4D62-9676-25556B4A89D6}" type="presParOf" srcId="{1F461CA6-516E-40E1-AF7A-C0D1F8C4C104}" destId="{161D38CD-D7F1-476C-B0C3-27C0C03EB3BC}" srcOrd="10" destOrd="0" presId="urn:microsoft.com/office/officeart/2005/8/layout/orgChart1"/>
    <dgm:cxn modelId="{3C28FC84-FD25-4383-9E7B-6F033E48E529}" type="presParOf" srcId="{1F461CA6-516E-40E1-AF7A-C0D1F8C4C104}" destId="{D2A7E15D-3F17-4854-BCCA-F761D2E19D55}" srcOrd="11" destOrd="0" presId="urn:microsoft.com/office/officeart/2005/8/layout/orgChart1"/>
    <dgm:cxn modelId="{C17958D0-BFEB-4729-B8CB-37E11EF53901}" type="presParOf" srcId="{D2A7E15D-3F17-4854-BCCA-F761D2E19D55}" destId="{4292CB48-B412-4E5D-9D11-7D17DCF2104E}" srcOrd="0" destOrd="0" presId="urn:microsoft.com/office/officeart/2005/8/layout/orgChart1"/>
    <dgm:cxn modelId="{4079D0A8-C997-4BF8-AB7B-A5A805FC2910}" type="presParOf" srcId="{4292CB48-B412-4E5D-9D11-7D17DCF2104E}" destId="{2D6E1315-1377-40D1-B5D4-954661AC0963}" srcOrd="0" destOrd="0" presId="urn:microsoft.com/office/officeart/2005/8/layout/orgChart1"/>
    <dgm:cxn modelId="{440972E0-D16F-426A-8DBC-2CDB1D836F96}" type="presParOf" srcId="{4292CB48-B412-4E5D-9D11-7D17DCF2104E}" destId="{4B5E494E-D63C-432E-A073-C58394724C0D}" srcOrd="1" destOrd="0" presId="urn:microsoft.com/office/officeart/2005/8/layout/orgChart1"/>
    <dgm:cxn modelId="{1FD8B023-9A99-4224-8F5E-1BF7216304D8}" type="presParOf" srcId="{D2A7E15D-3F17-4854-BCCA-F761D2E19D55}" destId="{FAADA943-5CC7-4317-987F-B1E0F2B6887C}" srcOrd="1" destOrd="0" presId="urn:microsoft.com/office/officeart/2005/8/layout/orgChart1"/>
    <dgm:cxn modelId="{B4E2D9A4-8942-44D5-9D12-95930315DE11}" type="presParOf" srcId="{D2A7E15D-3F17-4854-BCCA-F761D2E19D55}" destId="{43A9931E-FBCF-4138-8DE3-B03377AE6D79}" srcOrd="2" destOrd="0" presId="urn:microsoft.com/office/officeart/2005/8/layout/orgChart1"/>
    <dgm:cxn modelId="{234D6D19-563A-4E94-96E0-C77DD08B3BFB}" type="presParOf" srcId="{6407BD77-32F5-434E-A3DD-46C87AF80989}" destId="{B1CB7A42-B02B-40A0-81C8-EF5A20FA298C}" srcOrd="2" destOrd="0" presId="urn:microsoft.com/office/officeart/2005/8/layout/orgChart1"/>
    <dgm:cxn modelId="{00146B52-E59F-4637-B1AC-37048BAE5745}" type="presParOf" srcId="{8BD5C2CF-CFB8-44DD-B801-8BE898ABCDB5}" destId="{23F097D4-9766-4D9D-A84D-F57B785E0420}" srcOrd="4" destOrd="0" presId="urn:microsoft.com/office/officeart/2005/8/layout/orgChart1"/>
    <dgm:cxn modelId="{538003E0-C190-4AE7-9807-9FAD88BB1720}" type="presParOf" srcId="{8BD5C2CF-CFB8-44DD-B801-8BE898ABCDB5}" destId="{991E64B2-2102-4EB9-8733-F3948EDCD969}" srcOrd="5" destOrd="0" presId="urn:microsoft.com/office/officeart/2005/8/layout/orgChart1"/>
    <dgm:cxn modelId="{8E6AE8E4-7FBF-4CA8-AF19-A47161B0F9DB}" type="presParOf" srcId="{991E64B2-2102-4EB9-8733-F3948EDCD969}" destId="{20D6988C-0AE4-40CE-B1F6-F4F0DDD4A971}" srcOrd="0" destOrd="0" presId="urn:microsoft.com/office/officeart/2005/8/layout/orgChart1"/>
    <dgm:cxn modelId="{7D4F0929-C4DA-45C8-A437-C699F00C7C8B}" type="presParOf" srcId="{20D6988C-0AE4-40CE-B1F6-F4F0DDD4A971}" destId="{78DFF47C-3EA2-4CB2-A2B2-B8D2D1D37B00}" srcOrd="0" destOrd="0" presId="urn:microsoft.com/office/officeart/2005/8/layout/orgChart1"/>
    <dgm:cxn modelId="{6EA33663-405D-47AD-BC82-229B3F269D8A}" type="presParOf" srcId="{20D6988C-0AE4-40CE-B1F6-F4F0DDD4A971}" destId="{8FA7119C-5132-4779-B868-24E48DCE3965}" srcOrd="1" destOrd="0" presId="urn:microsoft.com/office/officeart/2005/8/layout/orgChart1"/>
    <dgm:cxn modelId="{A20515A7-B58E-4E23-8A9D-C3069CB53091}" type="presParOf" srcId="{991E64B2-2102-4EB9-8733-F3948EDCD969}" destId="{3B5651D3-CB89-49E5-87EC-C1FEAB766188}" srcOrd="1" destOrd="0" presId="urn:microsoft.com/office/officeart/2005/8/layout/orgChart1"/>
    <dgm:cxn modelId="{C2A815FF-8694-4A63-89C6-4943D80B947C}" type="presParOf" srcId="{3B5651D3-CB89-49E5-87EC-C1FEAB766188}" destId="{418395C9-729E-4D28-8A70-88EEFB133186}" srcOrd="0" destOrd="0" presId="urn:microsoft.com/office/officeart/2005/8/layout/orgChart1"/>
    <dgm:cxn modelId="{2222DAC0-A7E9-45DB-AF40-4A4084EB902E}" type="presParOf" srcId="{3B5651D3-CB89-49E5-87EC-C1FEAB766188}" destId="{A5D9ADA9-F630-46B4-8E77-5A6B8ED5E6E1}" srcOrd="1" destOrd="0" presId="urn:microsoft.com/office/officeart/2005/8/layout/orgChart1"/>
    <dgm:cxn modelId="{471C281C-1156-4D79-AA99-98E8E44A858A}" type="presParOf" srcId="{A5D9ADA9-F630-46B4-8E77-5A6B8ED5E6E1}" destId="{BF1E55A0-F809-4C77-92BD-C9B8A8EFAB8A}" srcOrd="0" destOrd="0" presId="urn:microsoft.com/office/officeart/2005/8/layout/orgChart1"/>
    <dgm:cxn modelId="{3F1F3233-A8DD-4F47-87D5-8204FCEF7013}" type="presParOf" srcId="{BF1E55A0-F809-4C77-92BD-C9B8A8EFAB8A}" destId="{7C29B72A-DAFA-4C83-A6A4-DCF106C1308E}" srcOrd="0" destOrd="0" presId="urn:microsoft.com/office/officeart/2005/8/layout/orgChart1"/>
    <dgm:cxn modelId="{D56BD5F4-9D44-4401-B4D0-710EA53D92DC}" type="presParOf" srcId="{BF1E55A0-F809-4C77-92BD-C9B8A8EFAB8A}" destId="{22A80190-B9C7-4D6B-A986-4124D4D23F74}" srcOrd="1" destOrd="0" presId="urn:microsoft.com/office/officeart/2005/8/layout/orgChart1"/>
    <dgm:cxn modelId="{7E5A9382-9D64-49DB-910B-3D5FE07D66A3}" type="presParOf" srcId="{A5D9ADA9-F630-46B4-8E77-5A6B8ED5E6E1}" destId="{70F437C7-2384-4ACB-869D-EBF7444D404E}" srcOrd="1" destOrd="0" presId="urn:microsoft.com/office/officeart/2005/8/layout/orgChart1"/>
    <dgm:cxn modelId="{DFB466D6-F05A-400D-ABF7-AEC78B1F25F7}" type="presParOf" srcId="{A5D9ADA9-F630-46B4-8E77-5A6B8ED5E6E1}" destId="{48528ED4-B09A-4068-89AA-DF03502B304C}" srcOrd="2" destOrd="0" presId="urn:microsoft.com/office/officeart/2005/8/layout/orgChart1"/>
    <dgm:cxn modelId="{22219D35-5099-4960-BD50-CAD36CC538BE}" type="presParOf" srcId="{3B5651D3-CB89-49E5-87EC-C1FEAB766188}" destId="{F058C2FE-B776-4702-AA65-FC370797581D}" srcOrd="2" destOrd="0" presId="urn:microsoft.com/office/officeart/2005/8/layout/orgChart1"/>
    <dgm:cxn modelId="{B859C086-E66C-4792-B7FA-51A10D491E82}" type="presParOf" srcId="{3B5651D3-CB89-49E5-87EC-C1FEAB766188}" destId="{83B42CC3-4262-4BC7-84A1-A2274B39D202}" srcOrd="3" destOrd="0" presId="urn:microsoft.com/office/officeart/2005/8/layout/orgChart1"/>
    <dgm:cxn modelId="{13D726D8-BB25-4C21-AF72-E24A066BE249}" type="presParOf" srcId="{83B42CC3-4262-4BC7-84A1-A2274B39D202}" destId="{15FC3578-7483-456D-8346-00B3A925A37A}" srcOrd="0" destOrd="0" presId="urn:microsoft.com/office/officeart/2005/8/layout/orgChart1"/>
    <dgm:cxn modelId="{6A978550-F6C0-4938-9986-81B470E7ADF0}" type="presParOf" srcId="{15FC3578-7483-456D-8346-00B3A925A37A}" destId="{AA3477B3-C98E-459F-A515-9E716F1A2973}" srcOrd="0" destOrd="0" presId="urn:microsoft.com/office/officeart/2005/8/layout/orgChart1"/>
    <dgm:cxn modelId="{B6491AB9-72B8-471B-8481-99636DDE8FC1}" type="presParOf" srcId="{15FC3578-7483-456D-8346-00B3A925A37A}" destId="{EBD9D005-8AB3-476F-847F-E7BF1AB2F8E8}" srcOrd="1" destOrd="0" presId="urn:microsoft.com/office/officeart/2005/8/layout/orgChart1"/>
    <dgm:cxn modelId="{D9FE1F8F-8069-4783-81D2-2780B42AD2CF}" type="presParOf" srcId="{83B42CC3-4262-4BC7-84A1-A2274B39D202}" destId="{E614E50B-B12C-400F-8B35-E42ED957B615}" srcOrd="1" destOrd="0" presId="urn:microsoft.com/office/officeart/2005/8/layout/orgChart1"/>
    <dgm:cxn modelId="{B6E18BF4-195A-4D0E-B87F-572D080B69C1}" type="presParOf" srcId="{83B42CC3-4262-4BC7-84A1-A2274B39D202}" destId="{D3A06FAD-AEF4-4B45-A10D-F81FE47C9323}" srcOrd="2" destOrd="0" presId="urn:microsoft.com/office/officeart/2005/8/layout/orgChart1"/>
    <dgm:cxn modelId="{522E1076-A8B7-4D17-A6D0-E17BA30BB094}" type="presParOf" srcId="{991E64B2-2102-4EB9-8733-F3948EDCD969}" destId="{E571FDAB-7D44-42D8-BBD4-351DC510FBA4}" srcOrd="2" destOrd="0" presId="urn:microsoft.com/office/officeart/2005/8/layout/orgChart1"/>
    <dgm:cxn modelId="{D40FE1A7-0532-49C8-AE1B-E4B05936547B}" type="presParOf" srcId="{1F473CD2-CCA0-41A0-9414-B19C4003F329}" destId="{5E47CFBD-2F09-4485-91BD-25F3BA124CC2}" srcOrd="2" destOrd="0" presId="urn:microsoft.com/office/officeart/2005/8/layout/orgChart1"/>
    <dgm:cxn modelId="{E016976F-543C-4BC2-B417-16314D87E211}" type="presParOf" srcId="{E1107360-6D62-4396-9100-822CD11D9BCB}" destId="{F5FF6306-8E79-4BCC-9F1D-796539B3B731}" srcOrd="10" destOrd="0" presId="urn:microsoft.com/office/officeart/2005/8/layout/orgChart1"/>
    <dgm:cxn modelId="{2DB6D310-2032-4A48-8EEB-1769E3085760}" type="presParOf" srcId="{E1107360-6D62-4396-9100-822CD11D9BCB}" destId="{1FA8E2DF-63C6-46CF-AF15-E1A188747981}" srcOrd="11" destOrd="0" presId="urn:microsoft.com/office/officeart/2005/8/layout/orgChart1"/>
    <dgm:cxn modelId="{2CEC1180-495E-4ABC-AB84-F67C79E058B2}" type="presParOf" srcId="{1FA8E2DF-63C6-46CF-AF15-E1A188747981}" destId="{EB35CA6A-C601-4645-B107-8078834AA531}" srcOrd="0" destOrd="0" presId="urn:microsoft.com/office/officeart/2005/8/layout/orgChart1"/>
    <dgm:cxn modelId="{715872D2-57BE-4347-99BF-CFC5C95E05C2}" type="presParOf" srcId="{EB35CA6A-C601-4645-B107-8078834AA531}" destId="{0AF8E048-190D-4482-B5A5-E27C5D62EAD6}" srcOrd="0" destOrd="0" presId="urn:microsoft.com/office/officeart/2005/8/layout/orgChart1"/>
    <dgm:cxn modelId="{57E17BDB-5348-49EA-8D8D-C133CCBB9691}" type="presParOf" srcId="{EB35CA6A-C601-4645-B107-8078834AA531}" destId="{4FD539E6-550C-4E68-82E4-33C80D3F664C}" srcOrd="1" destOrd="0" presId="urn:microsoft.com/office/officeart/2005/8/layout/orgChart1"/>
    <dgm:cxn modelId="{F37FDCC6-74C9-4B73-BB5B-81429318EEED}" type="presParOf" srcId="{1FA8E2DF-63C6-46CF-AF15-E1A188747981}" destId="{A14F4EC2-B9D4-4430-9D36-586C85CFA6AA}" srcOrd="1" destOrd="0" presId="urn:microsoft.com/office/officeart/2005/8/layout/orgChart1"/>
    <dgm:cxn modelId="{AA1709A6-5567-4F83-858C-640806FF8824}" type="presParOf" srcId="{1FA8E2DF-63C6-46CF-AF15-E1A188747981}" destId="{447211FD-494B-46E7-8213-CE9AFEC436F7}" srcOrd="2" destOrd="0" presId="urn:microsoft.com/office/officeart/2005/8/layout/orgChart1"/>
    <dgm:cxn modelId="{31CEDB5C-A314-4522-8E7D-899573A236E7}" type="presParOf" srcId="{3A182346-6D7E-4AA1-91AE-090507D684DD}" destId="{584F615F-5BCE-4402-ABCE-6D7C7D21CB8B}" srcOrd="2" destOrd="0" presId="urn:microsoft.com/office/officeart/2005/8/layout/orgChart1"/>
    <dgm:cxn modelId="{60BAE5C9-F146-461F-BFBA-496936DA14F7}" type="presParOf" srcId="{A5659B5A-16BE-41AC-B737-398414C760D2}" destId="{AEF27F3E-671E-41AA-9A78-DD2137550B57}" srcOrd="4" destOrd="0" presId="urn:microsoft.com/office/officeart/2005/8/layout/orgChart1"/>
    <dgm:cxn modelId="{25D03963-833C-416D-AAF7-F14E21B4B055}" type="presParOf" srcId="{A5659B5A-16BE-41AC-B737-398414C760D2}" destId="{2A37B13B-1096-4D6B-B613-C8D5B43CFAA2}" srcOrd="5" destOrd="0" presId="urn:microsoft.com/office/officeart/2005/8/layout/orgChart1"/>
    <dgm:cxn modelId="{4A37FF1B-906D-413B-AFAF-06F06FCD3AD1}" type="presParOf" srcId="{2A37B13B-1096-4D6B-B613-C8D5B43CFAA2}" destId="{F135E655-E671-4634-A80A-4DC6B73A5130}" srcOrd="0" destOrd="0" presId="urn:microsoft.com/office/officeart/2005/8/layout/orgChart1"/>
    <dgm:cxn modelId="{A75F77A2-2B09-4469-A4BE-1FEEB29CEA73}" type="presParOf" srcId="{F135E655-E671-4634-A80A-4DC6B73A5130}" destId="{5B4DA593-11DE-4EFB-98B3-165625D13B77}" srcOrd="0" destOrd="0" presId="urn:microsoft.com/office/officeart/2005/8/layout/orgChart1"/>
    <dgm:cxn modelId="{F728AA69-DB2E-4310-B704-DE2F031A5EE7}" type="presParOf" srcId="{F135E655-E671-4634-A80A-4DC6B73A5130}" destId="{0EBA6B15-6E77-4A93-9D41-FBBA83022BE0}" srcOrd="1" destOrd="0" presId="urn:microsoft.com/office/officeart/2005/8/layout/orgChart1"/>
    <dgm:cxn modelId="{DE1AE19D-6707-4AB1-B59B-99B5797D6586}" type="presParOf" srcId="{2A37B13B-1096-4D6B-B613-C8D5B43CFAA2}" destId="{D23F17B6-F385-457E-BB1D-593B1E301062}" srcOrd="1" destOrd="0" presId="urn:microsoft.com/office/officeart/2005/8/layout/orgChart1"/>
    <dgm:cxn modelId="{AFDC98F7-C0C0-462E-BF8F-9E95CA300AB9}" type="presParOf" srcId="{2A37B13B-1096-4D6B-B613-C8D5B43CFAA2}" destId="{FD4E4AD3-06A1-4AB3-A7FC-79D6F92AB616}" srcOrd="2" destOrd="0" presId="urn:microsoft.com/office/officeart/2005/8/layout/orgChart1"/>
    <dgm:cxn modelId="{3E98D5F2-576C-4DAE-9A51-17BFA3DDF9A2}" type="presParOf" srcId="{DBF0A88E-A005-46A4-AECE-37BC68308482}" destId="{579B143E-FA6E-458B-B429-09F2FAE0A0F1}"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F27F3E-671E-41AA-9A78-DD2137550B57}">
      <dsp:nvSpPr>
        <dsp:cNvPr id="0" name=""/>
        <dsp:cNvSpPr/>
      </dsp:nvSpPr>
      <dsp:spPr>
        <a:xfrm>
          <a:off x="3918550" y="395296"/>
          <a:ext cx="950758" cy="165007"/>
        </a:xfrm>
        <a:custGeom>
          <a:avLst/>
          <a:gdLst/>
          <a:ahLst/>
          <a:cxnLst/>
          <a:rect l="0" t="0" r="0" b="0"/>
          <a:pathLst>
            <a:path>
              <a:moveTo>
                <a:pt x="0" y="0"/>
              </a:moveTo>
              <a:lnTo>
                <a:pt x="0" y="82503"/>
              </a:lnTo>
              <a:lnTo>
                <a:pt x="950758" y="82503"/>
              </a:lnTo>
              <a:lnTo>
                <a:pt x="950758" y="165007"/>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FF6306-8E79-4BCC-9F1D-796539B3B731}">
      <dsp:nvSpPr>
        <dsp:cNvPr id="0" name=""/>
        <dsp:cNvSpPr/>
      </dsp:nvSpPr>
      <dsp:spPr>
        <a:xfrm>
          <a:off x="3918550" y="953179"/>
          <a:ext cx="2950495" cy="165007"/>
        </a:xfrm>
        <a:custGeom>
          <a:avLst/>
          <a:gdLst/>
          <a:ahLst/>
          <a:cxnLst/>
          <a:rect l="0" t="0" r="0" b="0"/>
          <a:pathLst>
            <a:path>
              <a:moveTo>
                <a:pt x="0" y="0"/>
              </a:moveTo>
              <a:lnTo>
                <a:pt x="0" y="82503"/>
              </a:lnTo>
              <a:lnTo>
                <a:pt x="2950495" y="82503"/>
              </a:lnTo>
              <a:lnTo>
                <a:pt x="2950495" y="165007"/>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58C2FE-B776-4702-AA65-FC370797581D}">
      <dsp:nvSpPr>
        <dsp:cNvPr id="0" name=""/>
        <dsp:cNvSpPr/>
      </dsp:nvSpPr>
      <dsp:spPr>
        <a:xfrm>
          <a:off x="6554744" y="2068946"/>
          <a:ext cx="117862" cy="919328"/>
        </a:xfrm>
        <a:custGeom>
          <a:avLst/>
          <a:gdLst/>
          <a:ahLst/>
          <a:cxnLst/>
          <a:rect l="0" t="0" r="0" b="0"/>
          <a:pathLst>
            <a:path>
              <a:moveTo>
                <a:pt x="0" y="0"/>
              </a:moveTo>
              <a:lnTo>
                <a:pt x="0" y="919328"/>
              </a:lnTo>
              <a:lnTo>
                <a:pt x="117862" y="91932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8395C9-729E-4D28-8A70-88EEFB133186}">
      <dsp:nvSpPr>
        <dsp:cNvPr id="0" name=""/>
        <dsp:cNvSpPr/>
      </dsp:nvSpPr>
      <dsp:spPr>
        <a:xfrm>
          <a:off x="6554744" y="2068946"/>
          <a:ext cx="117862" cy="361445"/>
        </a:xfrm>
        <a:custGeom>
          <a:avLst/>
          <a:gdLst/>
          <a:ahLst/>
          <a:cxnLst/>
          <a:rect l="0" t="0" r="0" b="0"/>
          <a:pathLst>
            <a:path>
              <a:moveTo>
                <a:pt x="0" y="0"/>
              </a:moveTo>
              <a:lnTo>
                <a:pt x="0" y="361445"/>
              </a:lnTo>
              <a:lnTo>
                <a:pt x="117862" y="361445"/>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F097D4-9766-4D9D-A84D-F57B785E0420}">
      <dsp:nvSpPr>
        <dsp:cNvPr id="0" name=""/>
        <dsp:cNvSpPr/>
      </dsp:nvSpPr>
      <dsp:spPr>
        <a:xfrm>
          <a:off x="5918286" y="1511063"/>
          <a:ext cx="950758" cy="165007"/>
        </a:xfrm>
        <a:custGeom>
          <a:avLst/>
          <a:gdLst/>
          <a:ahLst/>
          <a:cxnLst/>
          <a:rect l="0" t="0" r="0" b="0"/>
          <a:pathLst>
            <a:path>
              <a:moveTo>
                <a:pt x="0" y="0"/>
              </a:moveTo>
              <a:lnTo>
                <a:pt x="0" y="82503"/>
              </a:lnTo>
              <a:lnTo>
                <a:pt x="950758" y="82503"/>
              </a:lnTo>
              <a:lnTo>
                <a:pt x="950758" y="165007"/>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1D38CD-D7F1-476C-B0C3-27C0C03EB3BC}">
      <dsp:nvSpPr>
        <dsp:cNvPr id="0" name=""/>
        <dsp:cNvSpPr/>
      </dsp:nvSpPr>
      <dsp:spPr>
        <a:xfrm>
          <a:off x="5603986" y="2068946"/>
          <a:ext cx="117862" cy="3150861"/>
        </a:xfrm>
        <a:custGeom>
          <a:avLst/>
          <a:gdLst/>
          <a:ahLst/>
          <a:cxnLst/>
          <a:rect l="0" t="0" r="0" b="0"/>
          <a:pathLst>
            <a:path>
              <a:moveTo>
                <a:pt x="0" y="0"/>
              </a:moveTo>
              <a:lnTo>
                <a:pt x="0" y="3150861"/>
              </a:lnTo>
              <a:lnTo>
                <a:pt x="117862" y="3150861"/>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B8596C7-C378-4226-BF96-22AF3EF5C5EA}">
      <dsp:nvSpPr>
        <dsp:cNvPr id="0" name=""/>
        <dsp:cNvSpPr/>
      </dsp:nvSpPr>
      <dsp:spPr>
        <a:xfrm>
          <a:off x="5603986" y="2068946"/>
          <a:ext cx="117862" cy="2592978"/>
        </a:xfrm>
        <a:custGeom>
          <a:avLst/>
          <a:gdLst/>
          <a:ahLst/>
          <a:cxnLst/>
          <a:rect l="0" t="0" r="0" b="0"/>
          <a:pathLst>
            <a:path>
              <a:moveTo>
                <a:pt x="0" y="0"/>
              </a:moveTo>
              <a:lnTo>
                <a:pt x="0" y="2592978"/>
              </a:lnTo>
              <a:lnTo>
                <a:pt x="117862" y="259297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124D8E6-96ED-49CE-BBA6-B3358AF3A4BB}">
      <dsp:nvSpPr>
        <dsp:cNvPr id="0" name=""/>
        <dsp:cNvSpPr/>
      </dsp:nvSpPr>
      <dsp:spPr>
        <a:xfrm>
          <a:off x="5603986" y="2068946"/>
          <a:ext cx="117862" cy="2035095"/>
        </a:xfrm>
        <a:custGeom>
          <a:avLst/>
          <a:gdLst/>
          <a:ahLst/>
          <a:cxnLst/>
          <a:rect l="0" t="0" r="0" b="0"/>
          <a:pathLst>
            <a:path>
              <a:moveTo>
                <a:pt x="0" y="0"/>
              </a:moveTo>
              <a:lnTo>
                <a:pt x="0" y="2035095"/>
              </a:lnTo>
              <a:lnTo>
                <a:pt x="117862" y="2035095"/>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20168D-5FCE-4DBF-BB9B-C2F5304848B4}">
      <dsp:nvSpPr>
        <dsp:cNvPr id="0" name=""/>
        <dsp:cNvSpPr/>
      </dsp:nvSpPr>
      <dsp:spPr>
        <a:xfrm>
          <a:off x="5603986" y="2068946"/>
          <a:ext cx="117862" cy="1477211"/>
        </a:xfrm>
        <a:custGeom>
          <a:avLst/>
          <a:gdLst/>
          <a:ahLst/>
          <a:cxnLst/>
          <a:rect l="0" t="0" r="0" b="0"/>
          <a:pathLst>
            <a:path>
              <a:moveTo>
                <a:pt x="0" y="0"/>
              </a:moveTo>
              <a:lnTo>
                <a:pt x="0" y="1477211"/>
              </a:lnTo>
              <a:lnTo>
                <a:pt x="117862" y="1477211"/>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E0BAEF-711D-4657-8104-8CC40C68B7B3}">
      <dsp:nvSpPr>
        <dsp:cNvPr id="0" name=""/>
        <dsp:cNvSpPr/>
      </dsp:nvSpPr>
      <dsp:spPr>
        <a:xfrm>
          <a:off x="5603986" y="2068946"/>
          <a:ext cx="117862" cy="919328"/>
        </a:xfrm>
        <a:custGeom>
          <a:avLst/>
          <a:gdLst/>
          <a:ahLst/>
          <a:cxnLst/>
          <a:rect l="0" t="0" r="0" b="0"/>
          <a:pathLst>
            <a:path>
              <a:moveTo>
                <a:pt x="0" y="0"/>
              </a:moveTo>
              <a:lnTo>
                <a:pt x="0" y="919328"/>
              </a:lnTo>
              <a:lnTo>
                <a:pt x="117862" y="91932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C522D4-87B5-49D4-B8A1-CC8CAE662EFB}">
      <dsp:nvSpPr>
        <dsp:cNvPr id="0" name=""/>
        <dsp:cNvSpPr/>
      </dsp:nvSpPr>
      <dsp:spPr>
        <a:xfrm>
          <a:off x="5603986" y="2068946"/>
          <a:ext cx="117862" cy="361445"/>
        </a:xfrm>
        <a:custGeom>
          <a:avLst/>
          <a:gdLst/>
          <a:ahLst/>
          <a:cxnLst/>
          <a:rect l="0" t="0" r="0" b="0"/>
          <a:pathLst>
            <a:path>
              <a:moveTo>
                <a:pt x="0" y="0"/>
              </a:moveTo>
              <a:lnTo>
                <a:pt x="0" y="361445"/>
              </a:lnTo>
              <a:lnTo>
                <a:pt x="117862" y="361445"/>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F4DC1A-A374-4BE9-8F1E-9516D5845F91}">
      <dsp:nvSpPr>
        <dsp:cNvPr id="0" name=""/>
        <dsp:cNvSpPr/>
      </dsp:nvSpPr>
      <dsp:spPr>
        <a:xfrm>
          <a:off x="5872566" y="1511063"/>
          <a:ext cx="91440" cy="165007"/>
        </a:xfrm>
        <a:custGeom>
          <a:avLst/>
          <a:gdLst/>
          <a:ahLst/>
          <a:cxnLst/>
          <a:rect l="0" t="0" r="0" b="0"/>
          <a:pathLst>
            <a:path>
              <a:moveTo>
                <a:pt x="45720" y="0"/>
              </a:moveTo>
              <a:lnTo>
                <a:pt x="45720" y="165007"/>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4D6304-02E5-4B4D-BDC1-97BD22B75183}">
      <dsp:nvSpPr>
        <dsp:cNvPr id="0" name=""/>
        <dsp:cNvSpPr/>
      </dsp:nvSpPr>
      <dsp:spPr>
        <a:xfrm>
          <a:off x="4967527" y="1511063"/>
          <a:ext cx="950758" cy="165007"/>
        </a:xfrm>
        <a:custGeom>
          <a:avLst/>
          <a:gdLst/>
          <a:ahLst/>
          <a:cxnLst/>
          <a:rect l="0" t="0" r="0" b="0"/>
          <a:pathLst>
            <a:path>
              <a:moveTo>
                <a:pt x="950758" y="0"/>
              </a:moveTo>
              <a:lnTo>
                <a:pt x="950758" y="82503"/>
              </a:lnTo>
              <a:lnTo>
                <a:pt x="0" y="82503"/>
              </a:lnTo>
              <a:lnTo>
                <a:pt x="0" y="165007"/>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1339146-C1CE-4811-A88B-D9CFC20755B9}">
      <dsp:nvSpPr>
        <dsp:cNvPr id="0" name=""/>
        <dsp:cNvSpPr/>
      </dsp:nvSpPr>
      <dsp:spPr>
        <a:xfrm>
          <a:off x="3918550" y="953179"/>
          <a:ext cx="1999736" cy="165007"/>
        </a:xfrm>
        <a:custGeom>
          <a:avLst/>
          <a:gdLst/>
          <a:ahLst/>
          <a:cxnLst/>
          <a:rect l="0" t="0" r="0" b="0"/>
          <a:pathLst>
            <a:path>
              <a:moveTo>
                <a:pt x="0" y="0"/>
              </a:moveTo>
              <a:lnTo>
                <a:pt x="0" y="82503"/>
              </a:lnTo>
              <a:lnTo>
                <a:pt x="1999736" y="82503"/>
              </a:lnTo>
              <a:lnTo>
                <a:pt x="1999736" y="165007"/>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A2FEA0-AE84-4076-A4FA-EDEAC7C3481E}">
      <dsp:nvSpPr>
        <dsp:cNvPr id="0" name=""/>
        <dsp:cNvSpPr/>
      </dsp:nvSpPr>
      <dsp:spPr>
        <a:xfrm>
          <a:off x="3506030" y="1511063"/>
          <a:ext cx="117862" cy="1477211"/>
        </a:xfrm>
        <a:custGeom>
          <a:avLst/>
          <a:gdLst/>
          <a:ahLst/>
          <a:cxnLst/>
          <a:rect l="0" t="0" r="0" b="0"/>
          <a:pathLst>
            <a:path>
              <a:moveTo>
                <a:pt x="0" y="0"/>
              </a:moveTo>
              <a:lnTo>
                <a:pt x="0" y="1477211"/>
              </a:lnTo>
              <a:lnTo>
                <a:pt x="117862" y="1477211"/>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CDED77-A4FA-43FB-A826-55D54D85210A}">
      <dsp:nvSpPr>
        <dsp:cNvPr id="0" name=""/>
        <dsp:cNvSpPr/>
      </dsp:nvSpPr>
      <dsp:spPr>
        <a:xfrm>
          <a:off x="3506030" y="1511063"/>
          <a:ext cx="117862" cy="919328"/>
        </a:xfrm>
        <a:custGeom>
          <a:avLst/>
          <a:gdLst/>
          <a:ahLst/>
          <a:cxnLst/>
          <a:rect l="0" t="0" r="0" b="0"/>
          <a:pathLst>
            <a:path>
              <a:moveTo>
                <a:pt x="0" y="0"/>
              </a:moveTo>
              <a:lnTo>
                <a:pt x="0" y="919328"/>
              </a:lnTo>
              <a:lnTo>
                <a:pt x="117862" y="91932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616AF4-A2B8-449D-8145-1226F18C2D43}">
      <dsp:nvSpPr>
        <dsp:cNvPr id="0" name=""/>
        <dsp:cNvSpPr/>
      </dsp:nvSpPr>
      <dsp:spPr>
        <a:xfrm>
          <a:off x="3506030" y="1511063"/>
          <a:ext cx="117862" cy="361445"/>
        </a:xfrm>
        <a:custGeom>
          <a:avLst/>
          <a:gdLst/>
          <a:ahLst/>
          <a:cxnLst/>
          <a:rect l="0" t="0" r="0" b="0"/>
          <a:pathLst>
            <a:path>
              <a:moveTo>
                <a:pt x="0" y="0"/>
              </a:moveTo>
              <a:lnTo>
                <a:pt x="0" y="361445"/>
              </a:lnTo>
              <a:lnTo>
                <a:pt x="117862" y="361445"/>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E8D750-E669-4572-86BE-701F6BCA6A88}">
      <dsp:nvSpPr>
        <dsp:cNvPr id="0" name=""/>
        <dsp:cNvSpPr/>
      </dsp:nvSpPr>
      <dsp:spPr>
        <a:xfrm>
          <a:off x="3820331" y="953179"/>
          <a:ext cx="98218" cy="165007"/>
        </a:xfrm>
        <a:custGeom>
          <a:avLst/>
          <a:gdLst/>
          <a:ahLst/>
          <a:cxnLst/>
          <a:rect l="0" t="0" r="0" b="0"/>
          <a:pathLst>
            <a:path>
              <a:moveTo>
                <a:pt x="98218" y="0"/>
              </a:moveTo>
              <a:lnTo>
                <a:pt x="98218" y="82503"/>
              </a:lnTo>
              <a:lnTo>
                <a:pt x="0" y="82503"/>
              </a:lnTo>
              <a:lnTo>
                <a:pt x="0" y="165007"/>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A3317E-56D3-439F-ABF8-47FC062EE1FB}">
      <dsp:nvSpPr>
        <dsp:cNvPr id="0" name=""/>
        <dsp:cNvSpPr/>
      </dsp:nvSpPr>
      <dsp:spPr>
        <a:xfrm>
          <a:off x="2555272" y="1511063"/>
          <a:ext cx="117862" cy="3708744"/>
        </a:xfrm>
        <a:custGeom>
          <a:avLst/>
          <a:gdLst/>
          <a:ahLst/>
          <a:cxnLst/>
          <a:rect l="0" t="0" r="0" b="0"/>
          <a:pathLst>
            <a:path>
              <a:moveTo>
                <a:pt x="0" y="0"/>
              </a:moveTo>
              <a:lnTo>
                <a:pt x="0" y="3708744"/>
              </a:lnTo>
              <a:lnTo>
                <a:pt x="117862" y="3708744"/>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B383A4-3B20-4630-869C-96BD0E639AEC}">
      <dsp:nvSpPr>
        <dsp:cNvPr id="0" name=""/>
        <dsp:cNvSpPr/>
      </dsp:nvSpPr>
      <dsp:spPr>
        <a:xfrm>
          <a:off x="2555272" y="1511063"/>
          <a:ext cx="117862" cy="3150861"/>
        </a:xfrm>
        <a:custGeom>
          <a:avLst/>
          <a:gdLst/>
          <a:ahLst/>
          <a:cxnLst/>
          <a:rect l="0" t="0" r="0" b="0"/>
          <a:pathLst>
            <a:path>
              <a:moveTo>
                <a:pt x="0" y="0"/>
              </a:moveTo>
              <a:lnTo>
                <a:pt x="0" y="3150861"/>
              </a:lnTo>
              <a:lnTo>
                <a:pt x="117862" y="3150861"/>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D85D0A-789A-4CA3-ADBC-A17E2CC8995B}">
      <dsp:nvSpPr>
        <dsp:cNvPr id="0" name=""/>
        <dsp:cNvSpPr/>
      </dsp:nvSpPr>
      <dsp:spPr>
        <a:xfrm>
          <a:off x="2555272" y="1511063"/>
          <a:ext cx="117862" cy="2592978"/>
        </a:xfrm>
        <a:custGeom>
          <a:avLst/>
          <a:gdLst/>
          <a:ahLst/>
          <a:cxnLst/>
          <a:rect l="0" t="0" r="0" b="0"/>
          <a:pathLst>
            <a:path>
              <a:moveTo>
                <a:pt x="0" y="0"/>
              </a:moveTo>
              <a:lnTo>
                <a:pt x="0" y="2592978"/>
              </a:lnTo>
              <a:lnTo>
                <a:pt x="117862" y="259297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C507EA-28BC-40C3-8D18-78C482ACF488}">
      <dsp:nvSpPr>
        <dsp:cNvPr id="0" name=""/>
        <dsp:cNvSpPr/>
      </dsp:nvSpPr>
      <dsp:spPr>
        <a:xfrm>
          <a:off x="2555272" y="1511063"/>
          <a:ext cx="117862" cy="2035095"/>
        </a:xfrm>
        <a:custGeom>
          <a:avLst/>
          <a:gdLst/>
          <a:ahLst/>
          <a:cxnLst/>
          <a:rect l="0" t="0" r="0" b="0"/>
          <a:pathLst>
            <a:path>
              <a:moveTo>
                <a:pt x="0" y="0"/>
              </a:moveTo>
              <a:lnTo>
                <a:pt x="0" y="2035095"/>
              </a:lnTo>
              <a:lnTo>
                <a:pt x="117862" y="2035095"/>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F96906-645C-4C45-AE6C-73EC95F3DE5B}">
      <dsp:nvSpPr>
        <dsp:cNvPr id="0" name=""/>
        <dsp:cNvSpPr/>
      </dsp:nvSpPr>
      <dsp:spPr>
        <a:xfrm>
          <a:off x="2555272" y="1511063"/>
          <a:ext cx="117862" cy="1477211"/>
        </a:xfrm>
        <a:custGeom>
          <a:avLst/>
          <a:gdLst/>
          <a:ahLst/>
          <a:cxnLst/>
          <a:rect l="0" t="0" r="0" b="0"/>
          <a:pathLst>
            <a:path>
              <a:moveTo>
                <a:pt x="0" y="0"/>
              </a:moveTo>
              <a:lnTo>
                <a:pt x="0" y="1477211"/>
              </a:lnTo>
              <a:lnTo>
                <a:pt x="117862" y="1477211"/>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79503B-D608-42DE-8823-F2D23458A739}">
      <dsp:nvSpPr>
        <dsp:cNvPr id="0" name=""/>
        <dsp:cNvSpPr/>
      </dsp:nvSpPr>
      <dsp:spPr>
        <a:xfrm>
          <a:off x="2555272" y="1511063"/>
          <a:ext cx="117862" cy="919328"/>
        </a:xfrm>
        <a:custGeom>
          <a:avLst/>
          <a:gdLst/>
          <a:ahLst/>
          <a:cxnLst/>
          <a:rect l="0" t="0" r="0" b="0"/>
          <a:pathLst>
            <a:path>
              <a:moveTo>
                <a:pt x="0" y="0"/>
              </a:moveTo>
              <a:lnTo>
                <a:pt x="0" y="919328"/>
              </a:lnTo>
              <a:lnTo>
                <a:pt x="117862" y="91932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CFBB69-F9C0-498C-9DA1-3BA8DA41D492}">
      <dsp:nvSpPr>
        <dsp:cNvPr id="0" name=""/>
        <dsp:cNvSpPr/>
      </dsp:nvSpPr>
      <dsp:spPr>
        <a:xfrm>
          <a:off x="2555272" y="1511063"/>
          <a:ext cx="117862" cy="361445"/>
        </a:xfrm>
        <a:custGeom>
          <a:avLst/>
          <a:gdLst/>
          <a:ahLst/>
          <a:cxnLst/>
          <a:rect l="0" t="0" r="0" b="0"/>
          <a:pathLst>
            <a:path>
              <a:moveTo>
                <a:pt x="0" y="0"/>
              </a:moveTo>
              <a:lnTo>
                <a:pt x="0" y="361445"/>
              </a:lnTo>
              <a:lnTo>
                <a:pt x="117862" y="361445"/>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EE23D7-6232-4FB7-B33E-DBF13FD9D682}">
      <dsp:nvSpPr>
        <dsp:cNvPr id="0" name=""/>
        <dsp:cNvSpPr/>
      </dsp:nvSpPr>
      <dsp:spPr>
        <a:xfrm>
          <a:off x="2869572" y="953179"/>
          <a:ext cx="1048977" cy="165007"/>
        </a:xfrm>
        <a:custGeom>
          <a:avLst/>
          <a:gdLst/>
          <a:ahLst/>
          <a:cxnLst/>
          <a:rect l="0" t="0" r="0" b="0"/>
          <a:pathLst>
            <a:path>
              <a:moveTo>
                <a:pt x="1048977" y="0"/>
              </a:moveTo>
              <a:lnTo>
                <a:pt x="1048977" y="82503"/>
              </a:lnTo>
              <a:lnTo>
                <a:pt x="0" y="82503"/>
              </a:lnTo>
              <a:lnTo>
                <a:pt x="0" y="165007"/>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1F608D-6F0F-4635-BB3C-E53A1A8122B3}">
      <dsp:nvSpPr>
        <dsp:cNvPr id="0" name=""/>
        <dsp:cNvSpPr/>
      </dsp:nvSpPr>
      <dsp:spPr>
        <a:xfrm>
          <a:off x="1604513" y="1511063"/>
          <a:ext cx="117862" cy="3708744"/>
        </a:xfrm>
        <a:custGeom>
          <a:avLst/>
          <a:gdLst/>
          <a:ahLst/>
          <a:cxnLst/>
          <a:rect l="0" t="0" r="0" b="0"/>
          <a:pathLst>
            <a:path>
              <a:moveTo>
                <a:pt x="0" y="0"/>
              </a:moveTo>
              <a:lnTo>
                <a:pt x="0" y="3708744"/>
              </a:lnTo>
              <a:lnTo>
                <a:pt x="117862" y="3708744"/>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92CE39-B6BA-4A76-ACC1-8EA582F45F63}">
      <dsp:nvSpPr>
        <dsp:cNvPr id="0" name=""/>
        <dsp:cNvSpPr/>
      </dsp:nvSpPr>
      <dsp:spPr>
        <a:xfrm>
          <a:off x="1604513" y="1511063"/>
          <a:ext cx="117862" cy="3150861"/>
        </a:xfrm>
        <a:custGeom>
          <a:avLst/>
          <a:gdLst/>
          <a:ahLst/>
          <a:cxnLst/>
          <a:rect l="0" t="0" r="0" b="0"/>
          <a:pathLst>
            <a:path>
              <a:moveTo>
                <a:pt x="0" y="0"/>
              </a:moveTo>
              <a:lnTo>
                <a:pt x="0" y="3150861"/>
              </a:lnTo>
              <a:lnTo>
                <a:pt x="117862" y="3150861"/>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B78BAC-40C6-4012-A55A-61304D23D57B}">
      <dsp:nvSpPr>
        <dsp:cNvPr id="0" name=""/>
        <dsp:cNvSpPr/>
      </dsp:nvSpPr>
      <dsp:spPr>
        <a:xfrm>
          <a:off x="1604513" y="1511063"/>
          <a:ext cx="117862" cy="2592978"/>
        </a:xfrm>
        <a:custGeom>
          <a:avLst/>
          <a:gdLst/>
          <a:ahLst/>
          <a:cxnLst/>
          <a:rect l="0" t="0" r="0" b="0"/>
          <a:pathLst>
            <a:path>
              <a:moveTo>
                <a:pt x="0" y="0"/>
              </a:moveTo>
              <a:lnTo>
                <a:pt x="0" y="2592978"/>
              </a:lnTo>
              <a:lnTo>
                <a:pt x="117862" y="259297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36FD46-0487-4237-8DCC-3F706316D95A}">
      <dsp:nvSpPr>
        <dsp:cNvPr id="0" name=""/>
        <dsp:cNvSpPr/>
      </dsp:nvSpPr>
      <dsp:spPr>
        <a:xfrm>
          <a:off x="1604513" y="1511063"/>
          <a:ext cx="117862" cy="2035095"/>
        </a:xfrm>
        <a:custGeom>
          <a:avLst/>
          <a:gdLst/>
          <a:ahLst/>
          <a:cxnLst/>
          <a:rect l="0" t="0" r="0" b="0"/>
          <a:pathLst>
            <a:path>
              <a:moveTo>
                <a:pt x="0" y="0"/>
              </a:moveTo>
              <a:lnTo>
                <a:pt x="0" y="2035095"/>
              </a:lnTo>
              <a:lnTo>
                <a:pt x="117862" y="2035095"/>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FC7FD7-3601-49ED-BF0D-AF60D71ECB45}">
      <dsp:nvSpPr>
        <dsp:cNvPr id="0" name=""/>
        <dsp:cNvSpPr/>
      </dsp:nvSpPr>
      <dsp:spPr>
        <a:xfrm>
          <a:off x="1604513" y="1511063"/>
          <a:ext cx="117862" cy="1477211"/>
        </a:xfrm>
        <a:custGeom>
          <a:avLst/>
          <a:gdLst/>
          <a:ahLst/>
          <a:cxnLst/>
          <a:rect l="0" t="0" r="0" b="0"/>
          <a:pathLst>
            <a:path>
              <a:moveTo>
                <a:pt x="0" y="0"/>
              </a:moveTo>
              <a:lnTo>
                <a:pt x="0" y="1477211"/>
              </a:lnTo>
              <a:lnTo>
                <a:pt x="117862" y="1477211"/>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433A65-B777-4765-AE11-E9C81DD0A84F}">
      <dsp:nvSpPr>
        <dsp:cNvPr id="0" name=""/>
        <dsp:cNvSpPr/>
      </dsp:nvSpPr>
      <dsp:spPr>
        <a:xfrm>
          <a:off x="1604513" y="1511063"/>
          <a:ext cx="117862" cy="919328"/>
        </a:xfrm>
        <a:custGeom>
          <a:avLst/>
          <a:gdLst/>
          <a:ahLst/>
          <a:cxnLst/>
          <a:rect l="0" t="0" r="0" b="0"/>
          <a:pathLst>
            <a:path>
              <a:moveTo>
                <a:pt x="0" y="0"/>
              </a:moveTo>
              <a:lnTo>
                <a:pt x="0" y="919328"/>
              </a:lnTo>
              <a:lnTo>
                <a:pt x="117862" y="91932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C6601AE-FA9D-4319-A6CD-2561FC33E730}">
      <dsp:nvSpPr>
        <dsp:cNvPr id="0" name=""/>
        <dsp:cNvSpPr/>
      </dsp:nvSpPr>
      <dsp:spPr>
        <a:xfrm>
          <a:off x="1604513" y="1511063"/>
          <a:ext cx="117862" cy="361445"/>
        </a:xfrm>
        <a:custGeom>
          <a:avLst/>
          <a:gdLst/>
          <a:ahLst/>
          <a:cxnLst/>
          <a:rect l="0" t="0" r="0" b="0"/>
          <a:pathLst>
            <a:path>
              <a:moveTo>
                <a:pt x="0" y="0"/>
              </a:moveTo>
              <a:lnTo>
                <a:pt x="0" y="361445"/>
              </a:lnTo>
              <a:lnTo>
                <a:pt x="117862" y="361445"/>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792FA2-8EFC-4517-856E-8072E94DEED3}">
      <dsp:nvSpPr>
        <dsp:cNvPr id="0" name=""/>
        <dsp:cNvSpPr/>
      </dsp:nvSpPr>
      <dsp:spPr>
        <a:xfrm>
          <a:off x="1918813" y="953179"/>
          <a:ext cx="1999736" cy="165007"/>
        </a:xfrm>
        <a:custGeom>
          <a:avLst/>
          <a:gdLst/>
          <a:ahLst/>
          <a:cxnLst/>
          <a:rect l="0" t="0" r="0" b="0"/>
          <a:pathLst>
            <a:path>
              <a:moveTo>
                <a:pt x="1999736" y="0"/>
              </a:moveTo>
              <a:lnTo>
                <a:pt x="1999736" y="82503"/>
              </a:lnTo>
              <a:lnTo>
                <a:pt x="0" y="82503"/>
              </a:lnTo>
              <a:lnTo>
                <a:pt x="0" y="165007"/>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3F992F-8FE8-4796-8EE7-FC35763FA87B}">
      <dsp:nvSpPr>
        <dsp:cNvPr id="0" name=""/>
        <dsp:cNvSpPr/>
      </dsp:nvSpPr>
      <dsp:spPr>
        <a:xfrm>
          <a:off x="968055" y="953179"/>
          <a:ext cx="2950495" cy="165007"/>
        </a:xfrm>
        <a:custGeom>
          <a:avLst/>
          <a:gdLst/>
          <a:ahLst/>
          <a:cxnLst/>
          <a:rect l="0" t="0" r="0" b="0"/>
          <a:pathLst>
            <a:path>
              <a:moveTo>
                <a:pt x="2950495" y="0"/>
              </a:moveTo>
              <a:lnTo>
                <a:pt x="2950495" y="82503"/>
              </a:lnTo>
              <a:lnTo>
                <a:pt x="0" y="82503"/>
              </a:lnTo>
              <a:lnTo>
                <a:pt x="0" y="165007"/>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5BAB889-6EB1-46FE-A4C6-63502176F9D0}">
      <dsp:nvSpPr>
        <dsp:cNvPr id="0" name=""/>
        <dsp:cNvSpPr/>
      </dsp:nvSpPr>
      <dsp:spPr>
        <a:xfrm>
          <a:off x="3872830" y="395296"/>
          <a:ext cx="91440" cy="165007"/>
        </a:xfrm>
        <a:custGeom>
          <a:avLst/>
          <a:gdLst/>
          <a:ahLst/>
          <a:cxnLst/>
          <a:rect l="0" t="0" r="0" b="0"/>
          <a:pathLst>
            <a:path>
              <a:moveTo>
                <a:pt x="45720" y="0"/>
              </a:moveTo>
              <a:lnTo>
                <a:pt x="45720" y="165007"/>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D3783C-18B0-494D-B5BD-EA0ED7764BCA}">
      <dsp:nvSpPr>
        <dsp:cNvPr id="0" name=""/>
        <dsp:cNvSpPr/>
      </dsp:nvSpPr>
      <dsp:spPr>
        <a:xfrm>
          <a:off x="2967791" y="395296"/>
          <a:ext cx="950758" cy="165007"/>
        </a:xfrm>
        <a:custGeom>
          <a:avLst/>
          <a:gdLst/>
          <a:ahLst/>
          <a:cxnLst/>
          <a:rect l="0" t="0" r="0" b="0"/>
          <a:pathLst>
            <a:path>
              <a:moveTo>
                <a:pt x="950758" y="0"/>
              </a:moveTo>
              <a:lnTo>
                <a:pt x="950758" y="82503"/>
              </a:lnTo>
              <a:lnTo>
                <a:pt x="0" y="82503"/>
              </a:lnTo>
              <a:lnTo>
                <a:pt x="0" y="165007"/>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C1501C-4AB7-45CC-9DAC-CFB506CAB49E}">
      <dsp:nvSpPr>
        <dsp:cNvPr id="0" name=""/>
        <dsp:cNvSpPr/>
      </dsp:nvSpPr>
      <dsp:spPr>
        <a:xfrm>
          <a:off x="3525674" y="2421"/>
          <a:ext cx="785751" cy="39287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b="1" kern="1200">
              <a:solidFill>
                <a:srgbClr val="982926"/>
              </a:solidFill>
            </a:rPr>
            <a:t>SCR</a:t>
          </a:r>
        </a:p>
      </dsp:txBody>
      <dsp:txXfrm>
        <a:off x="3525674" y="2421"/>
        <a:ext cx="785751" cy="392875"/>
      </dsp:txXfrm>
    </dsp:sp>
    <dsp:sp modelId="{D50ACDB1-45B8-42E0-89C7-46A052F4064D}">
      <dsp:nvSpPr>
        <dsp:cNvPr id="0" name=""/>
        <dsp:cNvSpPr/>
      </dsp:nvSpPr>
      <dsp:spPr>
        <a:xfrm>
          <a:off x="2574915" y="560304"/>
          <a:ext cx="785751" cy="39287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b="1" kern="1200">
              <a:solidFill>
                <a:srgbClr val="982926"/>
              </a:solidFill>
            </a:rPr>
            <a:t>Ajustement</a:t>
          </a:r>
        </a:p>
      </dsp:txBody>
      <dsp:txXfrm>
        <a:off x="2574915" y="560304"/>
        <a:ext cx="785751" cy="392875"/>
      </dsp:txXfrm>
    </dsp:sp>
    <dsp:sp modelId="{C3FA9E35-650E-4A65-9654-299C4A934F2C}">
      <dsp:nvSpPr>
        <dsp:cNvPr id="0" name=""/>
        <dsp:cNvSpPr/>
      </dsp:nvSpPr>
      <dsp:spPr>
        <a:xfrm>
          <a:off x="3525674" y="560304"/>
          <a:ext cx="785751" cy="39287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b="1" kern="1200">
              <a:solidFill>
                <a:srgbClr val="982926"/>
              </a:solidFill>
            </a:rPr>
            <a:t>BSCR</a:t>
          </a:r>
        </a:p>
      </dsp:txBody>
      <dsp:txXfrm>
        <a:off x="3525674" y="560304"/>
        <a:ext cx="785751" cy="392875"/>
      </dsp:txXfrm>
    </dsp:sp>
    <dsp:sp modelId="{6847DE6F-8090-42B4-9ED3-B24ECAFFB7AF}">
      <dsp:nvSpPr>
        <dsp:cNvPr id="0" name=""/>
        <dsp:cNvSpPr/>
      </dsp:nvSpPr>
      <dsp:spPr>
        <a:xfrm>
          <a:off x="575179" y="1118187"/>
          <a:ext cx="785751" cy="39287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b="1" kern="1200">
              <a:solidFill>
                <a:srgbClr val="982926"/>
              </a:solidFill>
            </a:rPr>
            <a:t>Actifs intangibles</a:t>
          </a:r>
        </a:p>
      </dsp:txBody>
      <dsp:txXfrm>
        <a:off x="575179" y="1118187"/>
        <a:ext cx="785751" cy="392875"/>
      </dsp:txXfrm>
    </dsp:sp>
    <dsp:sp modelId="{ADAC6BED-4774-4A66-8B28-D4A46CF0FE78}">
      <dsp:nvSpPr>
        <dsp:cNvPr id="0" name=""/>
        <dsp:cNvSpPr/>
      </dsp:nvSpPr>
      <dsp:spPr>
        <a:xfrm>
          <a:off x="1525938" y="1118187"/>
          <a:ext cx="785751" cy="39287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b="1" kern="1200">
              <a:solidFill>
                <a:srgbClr val="982926"/>
              </a:solidFill>
            </a:rPr>
            <a:t>Marché</a:t>
          </a:r>
        </a:p>
      </dsp:txBody>
      <dsp:txXfrm>
        <a:off x="1525938" y="1118187"/>
        <a:ext cx="785751" cy="392875"/>
      </dsp:txXfrm>
    </dsp:sp>
    <dsp:sp modelId="{C5DF048F-CAFE-4FF5-A11C-1FBD135072AE}">
      <dsp:nvSpPr>
        <dsp:cNvPr id="0" name=""/>
        <dsp:cNvSpPr/>
      </dsp:nvSpPr>
      <dsp:spPr>
        <a:xfrm>
          <a:off x="1722376" y="1676070"/>
          <a:ext cx="785751" cy="39287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b="1" kern="1200">
              <a:solidFill>
                <a:srgbClr val="982926"/>
              </a:solidFill>
            </a:rPr>
            <a:t>Taux d’intérêt</a:t>
          </a:r>
        </a:p>
      </dsp:txBody>
      <dsp:txXfrm>
        <a:off x="1722376" y="1676070"/>
        <a:ext cx="785751" cy="392875"/>
      </dsp:txXfrm>
    </dsp:sp>
    <dsp:sp modelId="{EE2D3E58-D729-48CD-82E5-AC86169410F5}">
      <dsp:nvSpPr>
        <dsp:cNvPr id="0" name=""/>
        <dsp:cNvSpPr/>
      </dsp:nvSpPr>
      <dsp:spPr>
        <a:xfrm>
          <a:off x="1722376" y="2233954"/>
          <a:ext cx="785751" cy="39287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b="1" kern="1200">
              <a:solidFill>
                <a:srgbClr val="982926"/>
              </a:solidFill>
            </a:rPr>
            <a:t>Actions</a:t>
          </a:r>
        </a:p>
      </dsp:txBody>
      <dsp:txXfrm>
        <a:off x="1722376" y="2233954"/>
        <a:ext cx="785751" cy="392875"/>
      </dsp:txXfrm>
    </dsp:sp>
    <dsp:sp modelId="{A12CADA8-3AAD-4926-8033-8D05817B8FB8}">
      <dsp:nvSpPr>
        <dsp:cNvPr id="0" name=""/>
        <dsp:cNvSpPr/>
      </dsp:nvSpPr>
      <dsp:spPr>
        <a:xfrm>
          <a:off x="1722376" y="2791837"/>
          <a:ext cx="785751" cy="39287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b="1" kern="1200">
              <a:solidFill>
                <a:srgbClr val="982926"/>
              </a:solidFill>
            </a:rPr>
            <a:t>Immobilier</a:t>
          </a:r>
        </a:p>
      </dsp:txBody>
      <dsp:txXfrm>
        <a:off x="1722376" y="2791837"/>
        <a:ext cx="785751" cy="392875"/>
      </dsp:txXfrm>
    </dsp:sp>
    <dsp:sp modelId="{26862412-494F-41A1-8F35-14256160D403}">
      <dsp:nvSpPr>
        <dsp:cNvPr id="0" name=""/>
        <dsp:cNvSpPr/>
      </dsp:nvSpPr>
      <dsp:spPr>
        <a:xfrm>
          <a:off x="1722376" y="3349720"/>
          <a:ext cx="785751" cy="39287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b="1" kern="1200">
              <a:solidFill>
                <a:srgbClr val="982926"/>
              </a:solidFill>
            </a:rPr>
            <a:t>Spread</a:t>
          </a:r>
        </a:p>
      </dsp:txBody>
      <dsp:txXfrm>
        <a:off x="1722376" y="3349720"/>
        <a:ext cx="785751" cy="392875"/>
      </dsp:txXfrm>
    </dsp:sp>
    <dsp:sp modelId="{BCCD20C4-C7F5-4A8A-815A-13E1D38D4E8B}">
      <dsp:nvSpPr>
        <dsp:cNvPr id="0" name=""/>
        <dsp:cNvSpPr/>
      </dsp:nvSpPr>
      <dsp:spPr>
        <a:xfrm>
          <a:off x="1722376" y="3907603"/>
          <a:ext cx="785751" cy="39287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b="1" kern="1200">
              <a:solidFill>
                <a:srgbClr val="982926"/>
              </a:solidFill>
            </a:rPr>
            <a:t>Change</a:t>
          </a:r>
        </a:p>
      </dsp:txBody>
      <dsp:txXfrm>
        <a:off x="1722376" y="3907603"/>
        <a:ext cx="785751" cy="392875"/>
      </dsp:txXfrm>
    </dsp:sp>
    <dsp:sp modelId="{6D736BF5-6DB5-480B-9002-8DB090A3E12E}">
      <dsp:nvSpPr>
        <dsp:cNvPr id="0" name=""/>
        <dsp:cNvSpPr/>
      </dsp:nvSpPr>
      <dsp:spPr>
        <a:xfrm>
          <a:off x="1722376" y="4465487"/>
          <a:ext cx="785751" cy="39287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b="1" kern="1200">
              <a:solidFill>
                <a:srgbClr val="982926"/>
              </a:solidFill>
            </a:rPr>
            <a:t>Concentration</a:t>
          </a:r>
        </a:p>
      </dsp:txBody>
      <dsp:txXfrm>
        <a:off x="1722376" y="4465487"/>
        <a:ext cx="785751" cy="392875"/>
      </dsp:txXfrm>
    </dsp:sp>
    <dsp:sp modelId="{EA480022-18FD-46E0-9448-AAC19A17FBD3}">
      <dsp:nvSpPr>
        <dsp:cNvPr id="0" name=""/>
        <dsp:cNvSpPr/>
      </dsp:nvSpPr>
      <dsp:spPr>
        <a:xfrm>
          <a:off x="1722376" y="5023370"/>
          <a:ext cx="785751" cy="39287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b="1" kern="1200">
              <a:solidFill>
                <a:srgbClr val="982926"/>
              </a:solidFill>
            </a:rPr>
            <a:t>Prime d’illiquidité</a:t>
          </a:r>
        </a:p>
      </dsp:txBody>
      <dsp:txXfrm>
        <a:off x="1722376" y="5023370"/>
        <a:ext cx="785751" cy="392875"/>
      </dsp:txXfrm>
    </dsp:sp>
    <dsp:sp modelId="{526B9784-71B6-476E-A332-D260B9AB0852}">
      <dsp:nvSpPr>
        <dsp:cNvPr id="0" name=""/>
        <dsp:cNvSpPr/>
      </dsp:nvSpPr>
      <dsp:spPr>
        <a:xfrm>
          <a:off x="2476697" y="1118187"/>
          <a:ext cx="785751" cy="39287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b="1" kern="1200">
              <a:solidFill>
                <a:srgbClr val="982926"/>
              </a:solidFill>
            </a:rPr>
            <a:t>Souscription vie</a:t>
          </a:r>
        </a:p>
      </dsp:txBody>
      <dsp:txXfrm>
        <a:off x="2476697" y="1118187"/>
        <a:ext cx="785751" cy="392875"/>
      </dsp:txXfrm>
    </dsp:sp>
    <dsp:sp modelId="{73EA9242-1D82-4F22-8A16-BF375B31560F}">
      <dsp:nvSpPr>
        <dsp:cNvPr id="0" name=""/>
        <dsp:cNvSpPr/>
      </dsp:nvSpPr>
      <dsp:spPr>
        <a:xfrm>
          <a:off x="2673134" y="1676070"/>
          <a:ext cx="785751" cy="39287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b="1" kern="1200">
              <a:solidFill>
                <a:srgbClr val="982926"/>
              </a:solidFill>
            </a:rPr>
            <a:t>Mortalité</a:t>
          </a:r>
        </a:p>
      </dsp:txBody>
      <dsp:txXfrm>
        <a:off x="2673134" y="1676070"/>
        <a:ext cx="785751" cy="392875"/>
      </dsp:txXfrm>
    </dsp:sp>
    <dsp:sp modelId="{192BF850-45A3-4313-A4C8-6A309850AAF2}">
      <dsp:nvSpPr>
        <dsp:cNvPr id="0" name=""/>
        <dsp:cNvSpPr/>
      </dsp:nvSpPr>
      <dsp:spPr>
        <a:xfrm>
          <a:off x="2673134" y="2233954"/>
          <a:ext cx="785751" cy="39287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b="1" kern="1200">
              <a:solidFill>
                <a:srgbClr val="982926"/>
              </a:solidFill>
            </a:rPr>
            <a:t>Longévité</a:t>
          </a:r>
        </a:p>
      </dsp:txBody>
      <dsp:txXfrm>
        <a:off x="2673134" y="2233954"/>
        <a:ext cx="785751" cy="392875"/>
      </dsp:txXfrm>
    </dsp:sp>
    <dsp:sp modelId="{83067722-157C-4E36-B053-605AAE7F4690}">
      <dsp:nvSpPr>
        <dsp:cNvPr id="0" name=""/>
        <dsp:cNvSpPr/>
      </dsp:nvSpPr>
      <dsp:spPr>
        <a:xfrm>
          <a:off x="2673134" y="2791837"/>
          <a:ext cx="785751" cy="39287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b="1" kern="1200">
              <a:solidFill>
                <a:srgbClr val="982926"/>
              </a:solidFill>
            </a:rPr>
            <a:t>Morbidité ou invalidité</a:t>
          </a:r>
        </a:p>
      </dsp:txBody>
      <dsp:txXfrm>
        <a:off x="2673134" y="2791837"/>
        <a:ext cx="785751" cy="392875"/>
      </dsp:txXfrm>
    </dsp:sp>
    <dsp:sp modelId="{DBE426AE-14B9-4C50-BBB4-5940B51B7501}">
      <dsp:nvSpPr>
        <dsp:cNvPr id="0" name=""/>
        <dsp:cNvSpPr/>
      </dsp:nvSpPr>
      <dsp:spPr>
        <a:xfrm>
          <a:off x="2673134" y="3349720"/>
          <a:ext cx="785751" cy="39287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b="1" kern="1200">
              <a:solidFill>
                <a:srgbClr val="982926"/>
              </a:solidFill>
            </a:rPr>
            <a:t>Rachats et chutes</a:t>
          </a:r>
        </a:p>
      </dsp:txBody>
      <dsp:txXfrm>
        <a:off x="2673134" y="3349720"/>
        <a:ext cx="785751" cy="392875"/>
      </dsp:txXfrm>
    </dsp:sp>
    <dsp:sp modelId="{B1817A99-6A6B-4152-8ED1-D876FA1E4FE9}">
      <dsp:nvSpPr>
        <dsp:cNvPr id="0" name=""/>
        <dsp:cNvSpPr/>
      </dsp:nvSpPr>
      <dsp:spPr>
        <a:xfrm>
          <a:off x="2673134" y="3907603"/>
          <a:ext cx="785751" cy="39287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b="1" kern="1200" dirty="0">
              <a:solidFill>
                <a:srgbClr val="982926"/>
              </a:solidFill>
            </a:rPr>
            <a:t>Frais</a:t>
          </a:r>
        </a:p>
      </dsp:txBody>
      <dsp:txXfrm>
        <a:off x="2673134" y="3907603"/>
        <a:ext cx="785751" cy="392875"/>
      </dsp:txXfrm>
    </dsp:sp>
    <dsp:sp modelId="{F59079DE-2A2F-4C77-9DC1-6C9272749CA4}">
      <dsp:nvSpPr>
        <dsp:cNvPr id="0" name=""/>
        <dsp:cNvSpPr/>
      </dsp:nvSpPr>
      <dsp:spPr>
        <a:xfrm>
          <a:off x="2673134" y="4465487"/>
          <a:ext cx="785751" cy="39287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b="1" kern="1200">
              <a:solidFill>
                <a:srgbClr val="982926"/>
              </a:solidFill>
            </a:rPr>
            <a:t>Révision</a:t>
          </a:r>
        </a:p>
      </dsp:txBody>
      <dsp:txXfrm>
        <a:off x="2673134" y="4465487"/>
        <a:ext cx="785751" cy="392875"/>
      </dsp:txXfrm>
    </dsp:sp>
    <dsp:sp modelId="{8D59E016-C527-45D6-8B85-08258A162DAC}">
      <dsp:nvSpPr>
        <dsp:cNvPr id="0" name=""/>
        <dsp:cNvSpPr/>
      </dsp:nvSpPr>
      <dsp:spPr>
        <a:xfrm>
          <a:off x="2673134" y="5023370"/>
          <a:ext cx="785751" cy="39287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b="1" kern="1200">
              <a:solidFill>
                <a:srgbClr val="982926"/>
              </a:solidFill>
            </a:rPr>
            <a:t>Catastrophe</a:t>
          </a:r>
        </a:p>
      </dsp:txBody>
      <dsp:txXfrm>
        <a:off x="2673134" y="5023370"/>
        <a:ext cx="785751" cy="392875"/>
      </dsp:txXfrm>
    </dsp:sp>
    <dsp:sp modelId="{23E87ABF-633A-4564-BC94-30C50FE53E93}">
      <dsp:nvSpPr>
        <dsp:cNvPr id="0" name=""/>
        <dsp:cNvSpPr/>
      </dsp:nvSpPr>
      <dsp:spPr>
        <a:xfrm>
          <a:off x="3427455" y="1118187"/>
          <a:ext cx="785751" cy="39287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b="1" kern="1200">
              <a:solidFill>
                <a:srgbClr val="982926"/>
              </a:solidFill>
            </a:rPr>
            <a:t>Souscription non vie</a:t>
          </a:r>
        </a:p>
      </dsp:txBody>
      <dsp:txXfrm>
        <a:off x="3427455" y="1118187"/>
        <a:ext cx="785751" cy="392875"/>
      </dsp:txXfrm>
    </dsp:sp>
    <dsp:sp modelId="{B3D15F69-7B7A-415F-B06B-248880A0F273}">
      <dsp:nvSpPr>
        <dsp:cNvPr id="0" name=""/>
        <dsp:cNvSpPr/>
      </dsp:nvSpPr>
      <dsp:spPr>
        <a:xfrm>
          <a:off x="3623893" y="1676070"/>
          <a:ext cx="785751" cy="39287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b="1" kern="1200">
              <a:solidFill>
                <a:srgbClr val="982926"/>
              </a:solidFill>
            </a:rPr>
            <a:t>Prime et réserve</a:t>
          </a:r>
        </a:p>
      </dsp:txBody>
      <dsp:txXfrm>
        <a:off x="3623893" y="1676070"/>
        <a:ext cx="785751" cy="392875"/>
      </dsp:txXfrm>
    </dsp:sp>
    <dsp:sp modelId="{E92B8154-37CE-4CF2-B0C7-F68019DD1E29}">
      <dsp:nvSpPr>
        <dsp:cNvPr id="0" name=""/>
        <dsp:cNvSpPr/>
      </dsp:nvSpPr>
      <dsp:spPr>
        <a:xfrm>
          <a:off x="3623893" y="2233954"/>
          <a:ext cx="785751" cy="39287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b="1" kern="1200">
              <a:solidFill>
                <a:srgbClr val="982926"/>
              </a:solidFill>
            </a:rPr>
            <a:t>Rachats et chutes</a:t>
          </a:r>
        </a:p>
      </dsp:txBody>
      <dsp:txXfrm>
        <a:off x="3623893" y="2233954"/>
        <a:ext cx="785751" cy="392875"/>
      </dsp:txXfrm>
    </dsp:sp>
    <dsp:sp modelId="{EF02636D-C347-4C3E-AB84-EB78ED8F17FA}">
      <dsp:nvSpPr>
        <dsp:cNvPr id="0" name=""/>
        <dsp:cNvSpPr/>
      </dsp:nvSpPr>
      <dsp:spPr>
        <a:xfrm>
          <a:off x="3623893" y="2791837"/>
          <a:ext cx="785751" cy="39287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b="1" kern="1200">
              <a:solidFill>
                <a:srgbClr val="982926"/>
              </a:solidFill>
            </a:rPr>
            <a:t>Catastrophe</a:t>
          </a:r>
        </a:p>
      </dsp:txBody>
      <dsp:txXfrm>
        <a:off x="3623893" y="2791837"/>
        <a:ext cx="785751" cy="392875"/>
      </dsp:txXfrm>
    </dsp:sp>
    <dsp:sp modelId="{CAF714E6-B468-464C-B803-95B888F19929}">
      <dsp:nvSpPr>
        <dsp:cNvPr id="0" name=""/>
        <dsp:cNvSpPr/>
      </dsp:nvSpPr>
      <dsp:spPr>
        <a:xfrm>
          <a:off x="5525410" y="1118187"/>
          <a:ext cx="785751" cy="39287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b="1" kern="1200">
              <a:solidFill>
                <a:srgbClr val="982926"/>
              </a:solidFill>
            </a:rPr>
            <a:t>Souscription santé</a:t>
          </a:r>
        </a:p>
      </dsp:txBody>
      <dsp:txXfrm>
        <a:off x="5525410" y="1118187"/>
        <a:ext cx="785751" cy="392875"/>
      </dsp:txXfrm>
    </dsp:sp>
    <dsp:sp modelId="{D60EFA4C-0DB4-41EA-8036-75F20EDD3EB0}">
      <dsp:nvSpPr>
        <dsp:cNvPr id="0" name=""/>
        <dsp:cNvSpPr/>
      </dsp:nvSpPr>
      <dsp:spPr>
        <a:xfrm>
          <a:off x="4574652" y="1676070"/>
          <a:ext cx="785751" cy="39287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b="1" kern="1200">
              <a:solidFill>
                <a:srgbClr val="982926"/>
              </a:solidFill>
            </a:rPr>
            <a:t>Catastrophe</a:t>
          </a:r>
        </a:p>
      </dsp:txBody>
      <dsp:txXfrm>
        <a:off x="4574652" y="1676070"/>
        <a:ext cx="785751" cy="392875"/>
      </dsp:txXfrm>
    </dsp:sp>
    <dsp:sp modelId="{5FF1D268-DEA6-4FDF-B7DF-525D8EFDD7FF}">
      <dsp:nvSpPr>
        <dsp:cNvPr id="0" name=""/>
        <dsp:cNvSpPr/>
      </dsp:nvSpPr>
      <dsp:spPr>
        <a:xfrm>
          <a:off x="5525410" y="1676070"/>
          <a:ext cx="785751" cy="39287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b="1" kern="1200">
              <a:solidFill>
                <a:srgbClr val="982926"/>
              </a:solidFill>
            </a:rPr>
            <a:t>Similaire à la vie (SLT)</a:t>
          </a:r>
        </a:p>
      </dsp:txBody>
      <dsp:txXfrm>
        <a:off x="5525410" y="1676070"/>
        <a:ext cx="785751" cy="392875"/>
      </dsp:txXfrm>
    </dsp:sp>
    <dsp:sp modelId="{88888C07-9136-4981-9E5B-109AC3FED114}">
      <dsp:nvSpPr>
        <dsp:cNvPr id="0" name=""/>
        <dsp:cNvSpPr/>
      </dsp:nvSpPr>
      <dsp:spPr>
        <a:xfrm>
          <a:off x="5721848" y="2233954"/>
          <a:ext cx="785751" cy="39287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b="1" kern="1200">
              <a:solidFill>
                <a:srgbClr val="982926"/>
              </a:solidFill>
            </a:rPr>
            <a:t>Mortalité</a:t>
          </a:r>
        </a:p>
      </dsp:txBody>
      <dsp:txXfrm>
        <a:off x="5721848" y="2233954"/>
        <a:ext cx="785751" cy="392875"/>
      </dsp:txXfrm>
    </dsp:sp>
    <dsp:sp modelId="{032A7B84-6E3A-4C87-AA79-6E4BAD0D0EF7}">
      <dsp:nvSpPr>
        <dsp:cNvPr id="0" name=""/>
        <dsp:cNvSpPr/>
      </dsp:nvSpPr>
      <dsp:spPr>
        <a:xfrm>
          <a:off x="5721848" y="2791837"/>
          <a:ext cx="785751" cy="39287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b="1" kern="1200">
              <a:solidFill>
                <a:srgbClr val="982926"/>
              </a:solidFill>
            </a:rPr>
            <a:t>Longévité</a:t>
          </a:r>
        </a:p>
      </dsp:txBody>
      <dsp:txXfrm>
        <a:off x="5721848" y="2791837"/>
        <a:ext cx="785751" cy="392875"/>
      </dsp:txXfrm>
    </dsp:sp>
    <dsp:sp modelId="{C6453F73-499D-421E-8B6E-7776659BDCB1}">
      <dsp:nvSpPr>
        <dsp:cNvPr id="0" name=""/>
        <dsp:cNvSpPr/>
      </dsp:nvSpPr>
      <dsp:spPr>
        <a:xfrm>
          <a:off x="5721848" y="3349720"/>
          <a:ext cx="785751" cy="39287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b="1" kern="1200">
              <a:solidFill>
                <a:srgbClr val="982926"/>
              </a:solidFill>
            </a:rPr>
            <a:t>Morbidité ou invalidité</a:t>
          </a:r>
        </a:p>
      </dsp:txBody>
      <dsp:txXfrm>
        <a:off x="5721848" y="3349720"/>
        <a:ext cx="785751" cy="392875"/>
      </dsp:txXfrm>
    </dsp:sp>
    <dsp:sp modelId="{B48E6AA1-07FE-4DB1-9FCE-844705F3D3EA}">
      <dsp:nvSpPr>
        <dsp:cNvPr id="0" name=""/>
        <dsp:cNvSpPr/>
      </dsp:nvSpPr>
      <dsp:spPr>
        <a:xfrm>
          <a:off x="5721848" y="3907603"/>
          <a:ext cx="785751" cy="39287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b="1" kern="1200">
              <a:solidFill>
                <a:srgbClr val="982926"/>
              </a:solidFill>
            </a:rPr>
            <a:t>Rachats et chutes</a:t>
          </a:r>
        </a:p>
      </dsp:txBody>
      <dsp:txXfrm>
        <a:off x="5721848" y="3907603"/>
        <a:ext cx="785751" cy="392875"/>
      </dsp:txXfrm>
    </dsp:sp>
    <dsp:sp modelId="{B0629D25-674C-493B-B050-85C981A85820}">
      <dsp:nvSpPr>
        <dsp:cNvPr id="0" name=""/>
        <dsp:cNvSpPr/>
      </dsp:nvSpPr>
      <dsp:spPr>
        <a:xfrm>
          <a:off x="5721848" y="4465487"/>
          <a:ext cx="785751" cy="39287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b="1" kern="1200">
              <a:solidFill>
                <a:srgbClr val="982926"/>
              </a:solidFill>
            </a:rPr>
            <a:t>Frais</a:t>
          </a:r>
        </a:p>
      </dsp:txBody>
      <dsp:txXfrm>
        <a:off x="5721848" y="4465487"/>
        <a:ext cx="785751" cy="392875"/>
      </dsp:txXfrm>
    </dsp:sp>
    <dsp:sp modelId="{2D6E1315-1377-40D1-B5D4-954661AC0963}">
      <dsp:nvSpPr>
        <dsp:cNvPr id="0" name=""/>
        <dsp:cNvSpPr/>
      </dsp:nvSpPr>
      <dsp:spPr>
        <a:xfrm>
          <a:off x="5721848" y="5023370"/>
          <a:ext cx="785751" cy="39287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b="1" kern="1200">
              <a:solidFill>
                <a:srgbClr val="982926"/>
              </a:solidFill>
            </a:rPr>
            <a:t>Révision</a:t>
          </a:r>
        </a:p>
      </dsp:txBody>
      <dsp:txXfrm>
        <a:off x="5721848" y="5023370"/>
        <a:ext cx="785751" cy="392875"/>
      </dsp:txXfrm>
    </dsp:sp>
    <dsp:sp modelId="{78DFF47C-3EA2-4CB2-A2B2-B8D2D1D37B00}">
      <dsp:nvSpPr>
        <dsp:cNvPr id="0" name=""/>
        <dsp:cNvSpPr/>
      </dsp:nvSpPr>
      <dsp:spPr>
        <a:xfrm>
          <a:off x="6476169" y="1676070"/>
          <a:ext cx="785751" cy="39287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b="1" kern="1200">
              <a:solidFill>
                <a:srgbClr val="982926"/>
              </a:solidFill>
            </a:rPr>
            <a:t>Similaire à la non vie (NSLT)</a:t>
          </a:r>
        </a:p>
      </dsp:txBody>
      <dsp:txXfrm>
        <a:off x="6476169" y="1676070"/>
        <a:ext cx="785751" cy="392875"/>
      </dsp:txXfrm>
    </dsp:sp>
    <dsp:sp modelId="{7C29B72A-DAFA-4C83-A6A4-DCF106C1308E}">
      <dsp:nvSpPr>
        <dsp:cNvPr id="0" name=""/>
        <dsp:cNvSpPr/>
      </dsp:nvSpPr>
      <dsp:spPr>
        <a:xfrm>
          <a:off x="6672607" y="2233954"/>
          <a:ext cx="785751" cy="39287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b="1" kern="1200">
              <a:solidFill>
                <a:srgbClr val="982926"/>
              </a:solidFill>
            </a:rPr>
            <a:t>Prime et réserve</a:t>
          </a:r>
        </a:p>
      </dsp:txBody>
      <dsp:txXfrm>
        <a:off x="6672607" y="2233954"/>
        <a:ext cx="785751" cy="392875"/>
      </dsp:txXfrm>
    </dsp:sp>
    <dsp:sp modelId="{AA3477B3-C98E-459F-A515-9E716F1A2973}">
      <dsp:nvSpPr>
        <dsp:cNvPr id="0" name=""/>
        <dsp:cNvSpPr/>
      </dsp:nvSpPr>
      <dsp:spPr>
        <a:xfrm>
          <a:off x="6672607" y="2791837"/>
          <a:ext cx="785751" cy="39287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b="1" kern="1200">
              <a:solidFill>
                <a:srgbClr val="982926"/>
              </a:solidFill>
            </a:rPr>
            <a:t>Rachats et chutes</a:t>
          </a:r>
        </a:p>
      </dsp:txBody>
      <dsp:txXfrm>
        <a:off x="6672607" y="2791837"/>
        <a:ext cx="785751" cy="392875"/>
      </dsp:txXfrm>
    </dsp:sp>
    <dsp:sp modelId="{0AF8E048-190D-4482-B5A5-E27C5D62EAD6}">
      <dsp:nvSpPr>
        <dsp:cNvPr id="0" name=""/>
        <dsp:cNvSpPr/>
      </dsp:nvSpPr>
      <dsp:spPr>
        <a:xfrm>
          <a:off x="6476169" y="1118187"/>
          <a:ext cx="785751" cy="39287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b="1" kern="1200">
              <a:solidFill>
                <a:srgbClr val="982926"/>
              </a:solidFill>
            </a:rPr>
            <a:t>Défaut des contreparties</a:t>
          </a:r>
        </a:p>
      </dsp:txBody>
      <dsp:txXfrm>
        <a:off x="6476169" y="1118187"/>
        <a:ext cx="785751" cy="392875"/>
      </dsp:txXfrm>
    </dsp:sp>
    <dsp:sp modelId="{5B4DA593-11DE-4EFB-98B3-165625D13B77}">
      <dsp:nvSpPr>
        <dsp:cNvPr id="0" name=""/>
        <dsp:cNvSpPr/>
      </dsp:nvSpPr>
      <dsp:spPr>
        <a:xfrm>
          <a:off x="4476433" y="560304"/>
          <a:ext cx="785751" cy="39287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b="1" kern="1200">
              <a:solidFill>
                <a:srgbClr val="982926"/>
              </a:solidFill>
            </a:rPr>
            <a:t>Opérationnel</a:t>
          </a:r>
        </a:p>
      </dsp:txBody>
      <dsp:txXfrm>
        <a:off x="4476433" y="560304"/>
        <a:ext cx="785751" cy="39287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48D327-84DF-6DB7-19B6-ABD581BB4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1FA17EC-94F2-0019-B048-5AD29116617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D6233F-E72A-4627-83C4-647CD72A5CD8}" type="datetimeFigureOut">
              <a:rPr lang="en-GB" smtClean="0"/>
              <a:t>14/12/2023</a:t>
            </a:fld>
            <a:endParaRPr lang="en-GB"/>
          </a:p>
        </p:txBody>
      </p:sp>
      <p:sp>
        <p:nvSpPr>
          <p:cNvPr id="4" name="Footer Placeholder 3">
            <a:extLst>
              <a:ext uri="{FF2B5EF4-FFF2-40B4-BE49-F238E27FC236}">
                <a16:creationId xmlns:a16="http://schemas.microsoft.com/office/drawing/2014/main" id="{96D15664-699C-20D3-C125-EA7F23F1D13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7FDBFB23-0918-E671-B2FA-7D0980E8141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6E88C48-D7EB-4C57-853A-9E752F2949F5}" type="slidenum">
              <a:rPr lang="en-GB" smtClean="0"/>
              <a:t>‹N°›</a:t>
            </a:fld>
            <a:endParaRPr lang="en-GB"/>
          </a:p>
        </p:txBody>
      </p:sp>
    </p:spTree>
    <p:extLst>
      <p:ext uri="{BB962C8B-B14F-4D97-AF65-F5344CB8AC3E}">
        <p14:creationId xmlns:p14="http://schemas.microsoft.com/office/powerpoint/2010/main" val="16243152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E8B711-11EB-47F9-BFB4-FFCF5C64C81E}" type="datetimeFigureOut">
              <a:rPr lang="fr-FR" smtClean="0"/>
              <a:t>14/12/2023</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EEBEC5-BF5B-4AD8-96E7-FDA32AC9D89A}" type="slidenum">
              <a:rPr lang="fr-FR" smtClean="0"/>
              <a:t>‹N°›</a:t>
            </a:fld>
            <a:endParaRPr lang="fr-FR"/>
          </a:p>
        </p:txBody>
      </p:sp>
    </p:spTree>
    <p:extLst>
      <p:ext uri="{BB962C8B-B14F-4D97-AF65-F5344CB8AC3E}">
        <p14:creationId xmlns:p14="http://schemas.microsoft.com/office/powerpoint/2010/main" val="1357086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02B6BF6-42D1-487B-8318-E544FBD89FAA}" type="slidenum">
              <a:rPr lang="en-GB" smtClean="0"/>
              <a:t>1</a:t>
            </a:fld>
            <a:endParaRPr lang="en-GB"/>
          </a:p>
        </p:txBody>
      </p:sp>
    </p:spTree>
    <p:extLst>
      <p:ext uri="{BB962C8B-B14F-4D97-AF65-F5344CB8AC3E}">
        <p14:creationId xmlns:p14="http://schemas.microsoft.com/office/powerpoint/2010/main" val="364462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F54F9-6EC4-B1F7-BC4B-3BAC9BE960A3}"/>
              </a:ext>
            </a:extLst>
          </p:cNvPr>
          <p:cNvSpPr>
            <a:spLocks noGrp="1"/>
          </p:cNvSpPr>
          <p:nvPr>
            <p:ph type="title"/>
          </p:nvPr>
        </p:nvSpPr>
        <p:spPr>
          <a:xfrm>
            <a:off x="838200" y="365125"/>
            <a:ext cx="10515600" cy="796925"/>
          </a:xfrm>
          <a:prstGeom prst="rect">
            <a:avLst/>
          </a:prstGeom>
        </p:spPr>
        <p:txBody>
          <a:bodyPr/>
          <a:lstStyle>
            <a:lvl1pPr>
              <a:defRPr>
                <a:latin typeface="+mn-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958B6B6-8C4A-D6B4-003E-CECE250541D3}"/>
              </a:ext>
            </a:extLst>
          </p:cNvPr>
          <p:cNvSpPr>
            <a:spLocks noGrp="1"/>
          </p:cNvSpPr>
          <p:nvPr>
            <p:ph type="dt" sz="half" idx="10"/>
          </p:nvPr>
        </p:nvSpPr>
        <p:spPr>
          <a:xfrm>
            <a:off x="838200" y="6356350"/>
            <a:ext cx="2743200" cy="365125"/>
          </a:xfrm>
          <a:prstGeom prst="rect">
            <a:avLst/>
          </a:prstGeom>
        </p:spPr>
        <p:txBody>
          <a:bodyPr/>
          <a:lstStyle/>
          <a:p>
            <a:fld id="{B0B23340-70B2-4F2D-B57C-E340B9935AFA}" type="datetime1">
              <a:rPr lang="en-GB" smtClean="0"/>
              <a:t>14/12/2023</a:t>
            </a:fld>
            <a:endParaRPr lang="en-GB"/>
          </a:p>
        </p:txBody>
      </p:sp>
      <p:sp>
        <p:nvSpPr>
          <p:cNvPr id="5" name="Footer Placeholder 4">
            <a:extLst>
              <a:ext uri="{FF2B5EF4-FFF2-40B4-BE49-F238E27FC236}">
                <a16:creationId xmlns:a16="http://schemas.microsoft.com/office/drawing/2014/main" id="{FA98B85B-A842-1789-42B4-CA7798C09DCD}"/>
              </a:ext>
            </a:extLst>
          </p:cNvPr>
          <p:cNvSpPr>
            <a:spLocks noGrp="1"/>
          </p:cNvSpPr>
          <p:nvPr>
            <p:ph type="ftr" sz="quarter" idx="11"/>
          </p:nvPr>
        </p:nvSpPr>
        <p:spPr>
          <a:xfrm>
            <a:off x="4038600" y="6356350"/>
            <a:ext cx="4114800" cy="365125"/>
          </a:xfrm>
          <a:prstGeom prst="rect">
            <a:avLst/>
          </a:prstGeom>
        </p:spPr>
        <p:txBody>
          <a:bodyPr/>
          <a:lstStyle/>
          <a:p>
            <a:endParaRPr lang="en-GB"/>
          </a:p>
        </p:txBody>
      </p:sp>
    </p:spTree>
    <p:extLst>
      <p:ext uri="{BB962C8B-B14F-4D97-AF65-F5344CB8AC3E}">
        <p14:creationId xmlns:p14="http://schemas.microsoft.com/office/powerpoint/2010/main" val="3811435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65E4A-7EAE-54A3-20B2-FB1507C9F912}"/>
              </a:ext>
            </a:extLst>
          </p:cNvPr>
          <p:cNvSpPr>
            <a:spLocks noGrp="1"/>
          </p:cNvSpPr>
          <p:nvPr>
            <p:ph type="title"/>
          </p:nvPr>
        </p:nvSpPr>
        <p:spPr>
          <a:xfrm>
            <a:off x="838200" y="365125"/>
            <a:ext cx="10515600" cy="796925"/>
          </a:xfrm>
          <a:prstGeom prst="rect">
            <a:avLst/>
          </a:prstGeom>
        </p:spPr>
        <p:txBody>
          <a:bodyPr/>
          <a:lstStyle/>
          <a:p>
            <a:r>
              <a:rPr lang="en-US"/>
              <a:t>Click to edit Master title style</a:t>
            </a:r>
            <a:endParaRPr lang="en-GB"/>
          </a:p>
        </p:txBody>
      </p:sp>
    </p:spTree>
    <p:extLst>
      <p:ext uri="{BB962C8B-B14F-4D97-AF65-F5344CB8AC3E}">
        <p14:creationId xmlns:p14="http://schemas.microsoft.com/office/powerpoint/2010/main" val="3747581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Page de couverture">
    <p:spTree>
      <p:nvGrpSpPr>
        <p:cNvPr id="1" name=""/>
        <p:cNvGrpSpPr/>
        <p:nvPr/>
      </p:nvGrpSpPr>
      <p:grpSpPr>
        <a:xfrm>
          <a:off x="0" y="0"/>
          <a:ext cx="0" cy="0"/>
          <a:chOff x="0" y="0"/>
          <a:chExt cx="0" cy="0"/>
        </a:xfrm>
      </p:grpSpPr>
      <p:sp>
        <p:nvSpPr>
          <p:cNvPr id="3" name="Espace réservé pour une image  2">
            <a:extLst>
              <a:ext uri="{FF2B5EF4-FFF2-40B4-BE49-F238E27FC236}">
                <a16:creationId xmlns:a16="http://schemas.microsoft.com/office/drawing/2014/main" id="{F159EA43-B6CA-43F6-BED7-0234867D1E06}"/>
              </a:ext>
            </a:extLst>
          </p:cNvPr>
          <p:cNvSpPr>
            <a:spLocks noGrp="1"/>
          </p:cNvSpPr>
          <p:nvPr>
            <p:ph type="pic" sz="quarter" idx="19" hasCustomPrompt="1"/>
          </p:nvPr>
        </p:nvSpPr>
        <p:spPr>
          <a:xfrm>
            <a:off x="2463799" y="0"/>
            <a:ext cx="9728201" cy="6858000"/>
          </a:xfrm>
        </p:spPr>
        <p:txBody>
          <a:bodyPr tIns="720000" anchor="ctr"/>
          <a:lstStyle>
            <a:lvl1pPr marL="0" indent="0" algn="ctr">
              <a:spcBef>
                <a:spcPts val="200"/>
              </a:spcBef>
              <a:buFontTx/>
              <a:buNone/>
              <a:defRPr/>
            </a:lvl1pPr>
          </a:lstStyle>
          <a:p>
            <a:r>
              <a:rPr lang="fr-FR"/>
              <a:t>Image de fond à insérer (voir box jaune à gauche de la slide)</a:t>
            </a:r>
          </a:p>
        </p:txBody>
      </p:sp>
      <p:sp>
        <p:nvSpPr>
          <p:cNvPr id="15" name="Espace réservé du texte 14">
            <a:extLst>
              <a:ext uri="{FF2B5EF4-FFF2-40B4-BE49-F238E27FC236}">
                <a16:creationId xmlns:a16="http://schemas.microsoft.com/office/drawing/2014/main" id="{786F44B5-A037-4F3C-B2BC-1BF668E69555}"/>
              </a:ext>
            </a:extLst>
          </p:cNvPr>
          <p:cNvSpPr>
            <a:spLocks noGrp="1"/>
          </p:cNvSpPr>
          <p:nvPr>
            <p:ph type="body" sz="quarter" idx="17" hasCustomPrompt="1"/>
          </p:nvPr>
        </p:nvSpPr>
        <p:spPr>
          <a:xfrm>
            <a:off x="0" y="0"/>
            <a:ext cx="2463801" cy="6861430"/>
          </a:xfrm>
          <a:solidFill>
            <a:srgbClr val="264042"/>
          </a:solidFill>
        </p:spPr>
        <p:txBody>
          <a:bodyPr/>
          <a:lstStyle>
            <a:lvl1pPr>
              <a:defRPr/>
            </a:lvl1pPr>
          </a:lstStyle>
          <a:p>
            <a:pPr lvl="0"/>
            <a:r>
              <a:rPr lang="fr-FR"/>
              <a:t> </a:t>
            </a:r>
            <a:endParaRPr lang="en-US"/>
          </a:p>
        </p:txBody>
      </p:sp>
      <p:sp>
        <p:nvSpPr>
          <p:cNvPr id="5" name="Espace réservé du texte 4">
            <a:extLst>
              <a:ext uri="{FF2B5EF4-FFF2-40B4-BE49-F238E27FC236}">
                <a16:creationId xmlns:a16="http://schemas.microsoft.com/office/drawing/2014/main" id="{5D6CAAA2-CD0A-4A05-A1BD-C158BC1763F2}"/>
              </a:ext>
            </a:extLst>
          </p:cNvPr>
          <p:cNvSpPr>
            <a:spLocks noGrp="1"/>
          </p:cNvSpPr>
          <p:nvPr>
            <p:ph type="body" sz="quarter" idx="15" hasCustomPrompt="1"/>
          </p:nvPr>
        </p:nvSpPr>
        <p:spPr>
          <a:xfrm>
            <a:off x="2463800" y="597669"/>
            <a:ext cx="9728200" cy="1630274"/>
          </a:xfrm>
          <a:solidFill>
            <a:srgbClr val="FFFFFF">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100" dirty="0">
                <a:solidFill>
                  <a:schemeClr val="lt1"/>
                </a:solidFill>
                <a:latin typeface="Calibri Light" panose="020F0302020204030204" pitchFamily="34" charset="0"/>
              </a:defRPr>
            </a:lvl1pPr>
          </a:lstStyle>
          <a:p>
            <a:pPr lvl="0" algn="ctr" defTabSz="458343"/>
            <a:r>
              <a:rPr lang="fr-FR"/>
              <a:t>  </a:t>
            </a:r>
            <a:endParaRPr lang="en-US"/>
          </a:p>
        </p:txBody>
      </p:sp>
      <p:sp>
        <p:nvSpPr>
          <p:cNvPr id="16" name="Espace réservé du texte 12">
            <a:extLst>
              <a:ext uri="{FF2B5EF4-FFF2-40B4-BE49-F238E27FC236}">
                <a16:creationId xmlns:a16="http://schemas.microsoft.com/office/drawing/2014/main" id="{DB5BD43E-74C3-48EC-A504-A618268D1776}"/>
              </a:ext>
            </a:extLst>
          </p:cNvPr>
          <p:cNvSpPr>
            <a:spLocks noGrp="1"/>
          </p:cNvSpPr>
          <p:nvPr>
            <p:ph type="body" sz="quarter" idx="13" hasCustomPrompt="1"/>
          </p:nvPr>
        </p:nvSpPr>
        <p:spPr>
          <a:xfrm>
            <a:off x="2463800" y="1961682"/>
            <a:ext cx="3424927" cy="266602"/>
          </a:xfrm>
          <a:prstGeom prst="rect">
            <a:avLst/>
          </a:prstGeom>
        </p:spPr>
        <p:txBody>
          <a:bodyPr lIns="90000" anchor="ctr">
            <a:noAutofit/>
          </a:bodyPr>
          <a:lstStyle>
            <a:lvl1pPr algn="l">
              <a:defRPr sz="1800" b="1" cap="none" spc="0" baseline="0">
                <a:solidFill>
                  <a:schemeClr val="bg2"/>
                </a:solidFill>
                <a:latin typeface="Calibri Light" panose="020F0302020204030204" pitchFamily="34" charset="0"/>
              </a:defRPr>
            </a:lvl1pPr>
          </a:lstStyle>
          <a:p>
            <a:pPr lvl="0"/>
            <a:r>
              <a:rPr lang="fr-FR"/>
              <a:t>Date</a:t>
            </a:r>
          </a:p>
        </p:txBody>
      </p:sp>
      <p:sp>
        <p:nvSpPr>
          <p:cNvPr id="4" name="Titre 3">
            <a:extLst>
              <a:ext uri="{FF2B5EF4-FFF2-40B4-BE49-F238E27FC236}">
                <a16:creationId xmlns:a16="http://schemas.microsoft.com/office/drawing/2014/main" id="{6B2BA600-B399-424B-8E7E-A33518A89871}"/>
              </a:ext>
            </a:extLst>
          </p:cNvPr>
          <p:cNvSpPr>
            <a:spLocks noGrp="1"/>
          </p:cNvSpPr>
          <p:nvPr>
            <p:ph type="title" hasCustomPrompt="1"/>
          </p:nvPr>
        </p:nvSpPr>
        <p:spPr>
          <a:xfrm>
            <a:off x="2463800" y="597669"/>
            <a:ext cx="9728200" cy="831988"/>
          </a:xfrm>
        </p:spPr>
        <p:txBody>
          <a:bodyPr tIns="216000" rIns="90000" anchor="b"/>
          <a:lstStyle>
            <a:lvl1pPr>
              <a:lnSpc>
                <a:spcPts val="3300"/>
              </a:lnSpc>
              <a:defRPr sz="3200" b="1" cap="all" baseline="0"/>
            </a:lvl1pPr>
          </a:lstStyle>
          <a:p>
            <a:r>
              <a:rPr lang="fr-FR"/>
              <a:t>Titre de la présentation</a:t>
            </a:r>
            <a:endParaRPr lang="en-US"/>
          </a:p>
        </p:txBody>
      </p:sp>
      <p:sp>
        <p:nvSpPr>
          <p:cNvPr id="10" name="Espace réservé du texte 9">
            <a:extLst>
              <a:ext uri="{FF2B5EF4-FFF2-40B4-BE49-F238E27FC236}">
                <a16:creationId xmlns:a16="http://schemas.microsoft.com/office/drawing/2014/main" id="{8E6E8A11-8199-4326-8B40-E35D181BEA08}"/>
              </a:ext>
            </a:extLst>
          </p:cNvPr>
          <p:cNvSpPr>
            <a:spLocks noGrp="1"/>
          </p:cNvSpPr>
          <p:nvPr>
            <p:ph type="body" sz="quarter" idx="16" hasCustomPrompt="1"/>
          </p:nvPr>
        </p:nvSpPr>
        <p:spPr>
          <a:xfrm>
            <a:off x="2463800" y="1430338"/>
            <a:ext cx="9728200" cy="390525"/>
          </a:xfrm>
        </p:spPr>
        <p:txBody>
          <a:bodyPr lIns="90000" rIns="90000">
            <a:normAutofit/>
          </a:bodyPr>
          <a:lstStyle>
            <a:lvl1pPr>
              <a:lnSpc>
                <a:spcPts val="1800"/>
              </a:lnSpc>
              <a:spcAft>
                <a:spcPts val="0"/>
              </a:spcAft>
              <a:defRPr sz="2000" b="1">
                <a:solidFill>
                  <a:schemeClr val="tx2">
                    <a:lumMod val="60000"/>
                    <a:lumOff val="40000"/>
                  </a:schemeClr>
                </a:solidFill>
              </a:defRPr>
            </a:lvl1pPr>
          </a:lstStyle>
          <a:p>
            <a:pPr lvl="0"/>
            <a:r>
              <a:rPr lang="fr-FR"/>
              <a:t>Sous Titre</a:t>
            </a:r>
            <a:endParaRPr lang="en-US"/>
          </a:p>
        </p:txBody>
      </p:sp>
      <p:sp>
        <p:nvSpPr>
          <p:cNvPr id="18" name="Espace réservé du texte 17">
            <a:extLst>
              <a:ext uri="{FF2B5EF4-FFF2-40B4-BE49-F238E27FC236}">
                <a16:creationId xmlns:a16="http://schemas.microsoft.com/office/drawing/2014/main" id="{0A9A083E-5848-4D51-8471-8041C83A215C}"/>
              </a:ext>
            </a:extLst>
          </p:cNvPr>
          <p:cNvSpPr>
            <a:spLocks noGrp="1"/>
          </p:cNvSpPr>
          <p:nvPr>
            <p:ph type="body" sz="quarter" idx="18" hasCustomPrompt="1"/>
          </p:nvPr>
        </p:nvSpPr>
        <p:spPr>
          <a:xfrm>
            <a:off x="343309" y="2597477"/>
            <a:ext cx="1777182" cy="1666476"/>
          </a:xfrm>
          <a:blipFill>
            <a:blip r:embed="rId2"/>
            <a:stretch>
              <a:fillRect/>
            </a:stretch>
          </a:blipFill>
        </p:spPr>
        <p:txBody>
          <a:bodyPr/>
          <a:lstStyle>
            <a:lvl1pPr>
              <a:defRPr/>
            </a:lvl1pPr>
          </a:lstStyle>
          <a:p>
            <a:pPr lvl="0"/>
            <a:r>
              <a:rPr lang="fr-FR"/>
              <a:t> </a:t>
            </a:r>
            <a:endParaRPr lang="en-US"/>
          </a:p>
        </p:txBody>
      </p:sp>
    </p:spTree>
    <p:extLst>
      <p:ext uri="{BB962C8B-B14F-4D97-AF65-F5344CB8AC3E}">
        <p14:creationId xmlns:p14="http://schemas.microsoft.com/office/powerpoint/2010/main" val="9891199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1549981"/>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5.png"/><Relationship Id="rId7"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9.jpeg"/><Relationship Id="rId7"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fr.finance.yahoo.com/quote/BTC-USD/history?p=BTC-USD"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www.ressources-actuarielles.net/EXT/ISFA/1226-02.nsf/0/53011609c3a981b1c12578cb006704bb/$FILE/Decup&#232;re_M&#233;moire_Actuariat_Cap-alloc.pdf" TargetMode="External"/><Relationship Id="rId4" Type="http://schemas.openxmlformats.org/officeDocument/2006/relationships/hyperlink" Target="https://www.institutdesactuaires.com/global/gene/link.php?doc_id=9889&amp;fg=1&#8203;"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financetrain.com/value-at-risk-of-a-portfolio"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youtube.com/watch?v=f9MAFvP5-pA"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1.png"/><Relationship Id="rId7" Type="http://schemas.openxmlformats.org/officeDocument/2006/relationships/diagramColors" Target="../diagrams/colors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14.png"/><Relationship Id="rId5" Type="http://schemas.openxmlformats.org/officeDocument/2006/relationships/diagramLayout" Target="../diagrams/layout1.xml"/><Relationship Id="rId10" Type="http://schemas.openxmlformats.org/officeDocument/2006/relationships/image" Target="../media/image13.svg"/><Relationship Id="rId4" Type="http://schemas.openxmlformats.org/officeDocument/2006/relationships/diagramData" Target="../diagrams/data1.xml"/><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8E3EA12-1A18-93BE-ADF4-CCD15FF0988B}"/>
              </a:ext>
            </a:extLst>
          </p:cNvPr>
          <p:cNvSpPr/>
          <p:nvPr/>
        </p:nvSpPr>
        <p:spPr>
          <a:xfrm>
            <a:off x="426983" y="348985"/>
            <a:ext cx="11362345" cy="61908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F3123ED4-F7FA-470E-8D25-2E093708C776}"/>
              </a:ext>
            </a:extLst>
          </p:cNvPr>
          <p:cNvSpPr/>
          <p:nvPr/>
        </p:nvSpPr>
        <p:spPr>
          <a:xfrm>
            <a:off x="427056" y="2539977"/>
            <a:ext cx="11362272" cy="3061982"/>
          </a:xfrm>
          <a:prstGeom prst="rect">
            <a:avLst/>
          </a:prstGeom>
          <a:solidFill>
            <a:srgbClr val="982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Parallélogramme 8">
            <a:extLst>
              <a:ext uri="{FF2B5EF4-FFF2-40B4-BE49-F238E27FC236}">
                <a16:creationId xmlns:a16="http://schemas.microsoft.com/office/drawing/2014/main" id="{E8DE3484-14F5-492F-A0F7-234C20DBCA24}"/>
              </a:ext>
            </a:extLst>
          </p:cNvPr>
          <p:cNvSpPr/>
          <p:nvPr/>
        </p:nvSpPr>
        <p:spPr>
          <a:xfrm>
            <a:off x="8204916" y="1256041"/>
            <a:ext cx="804156" cy="2065791"/>
          </a:xfrm>
          <a:prstGeom prst="parallelogram">
            <a:avLst>
              <a:gd name="adj" fmla="val 67491"/>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100">
              <a:latin typeface="Calibri Light" panose="020F0302020204030204" pitchFamily="34" charset="0"/>
            </a:endParaRPr>
          </a:p>
        </p:txBody>
      </p:sp>
      <p:sp>
        <p:nvSpPr>
          <p:cNvPr id="3" name="Espace réservé du texte 2">
            <a:extLst>
              <a:ext uri="{FF2B5EF4-FFF2-40B4-BE49-F238E27FC236}">
                <a16:creationId xmlns:a16="http://schemas.microsoft.com/office/drawing/2014/main" id="{03C36196-A03B-4B08-AC03-159996C41FC7}"/>
              </a:ext>
            </a:extLst>
          </p:cNvPr>
          <p:cNvSpPr>
            <a:spLocks noGrp="1"/>
          </p:cNvSpPr>
          <p:nvPr>
            <p:ph type="body" sz="quarter" idx="13"/>
          </p:nvPr>
        </p:nvSpPr>
        <p:spPr>
          <a:xfrm>
            <a:off x="473102" y="4072463"/>
            <a:ext cx="5984847" cy="1225029"/>
          </a:xfrm>
        </p:spPr>
        <p:txBody>
          <a:bodyPr/>
          <a:lstStyle/>
          <a:p>
            <a:pPr marL="0" indent="0">
              <a:buNone/>
            </a:pPr>
            <a:r>
              <a:rPr lang="fr-FR" sz="2400">
                <a:solidFill>
                  <a:schemeClr val="bg1"/>
                </a:solidFill>
              </a:rPr>
              <a:t>Agrégation des risques avec </a:t>
            </a:r>
            <a:r>
              <a:rPr lang="fr-FR" sz="2400" err="1">
                <a:solidFill>
                  <a:schemeClr val="bg1"/>
                </a:solidFill>
              </a:rPr>
              <a:t>VaR</a:t>
            </a:r>
            <a:r>
              <a:rPr lang="fr-FR" sz="2400">
                <a:solidFill>
                  <a:schemeClr val="bg1"/>
                </a:solidFill>
              </a:rPr>
              <a:t> et </a:t>
            </a:r>
            <a:r>
              <a:rPr lang="fr-FR" sz="2400" err="1">
                <a:solidFill>
                  <a:schemeClr val="bg1"/>
                </a:solidFill>
              </a:rPr>
              <a:t>TVaR</a:t>
            </a:r>
            <a:r>
              <a:rPr lang="fr-FR" sz="2400">
                <a:solidFill>
                  <a:schemeClr val="bg1"/>
                </a:solidFill>
              </a:rPr>
              <a:t> en pratique</a:t>
            </a:r>
          </a:p>
          <a:p>
            <a:pPr marL="0" indent="0">
              <a:buNone/>
            </a:pPr>
            <a:r>
              <a:rPr lang="fr-FR">
                <a:solidFill>
                  <a:schemeClr val="bg1"/>
                </a:solidFill>
              </a:rPr>
              <a:t>Robin Mallecourt, Pierre </a:t>
            </a:r>
            <a:r>
              <a:rPr lang="fr-FR" err="1">
                <a:solidFill>
                  <a:schemeClr val="bg1"/>
                </a:solidFill>
              </a:rPr>
              <a:t>Fricker</a:t>
            </a:r>
            <a:r>
              <a:rPr lang="fr-FR">
                <a:solidFill>
                  <a:schemeClr val="bg1"/>
                </a:solidFill>
              </a:rPr>
              <a:t>, Maxime </a:t>
            </a:r>
            <a:r>
              <a:rPr lang="fr-FR" err="1">
                <a:solidFill>
                  <a:schemeClr val="bg1"/>
                </a:solidFill>
              </a:rPr>
              <a:t>Vernhet</a:t>
            </a:r>
            <a:endParaRPr lang="fr-FR">
              <a:solidFill>
                <a:schemeClr val="bg1"/>
              </a:solidFill>
            </a:endParaRPr>
          </a:p>
        </p:txBody>
      </p:sp>
      <p:sp>
        <p:nvSpPr>
          <p:cNvPr id="2" name="Titre 1">
            <a:extLst>
              <a:ext uri="{FF2B5EF4-FFF2-40B4-BE49-F238E27FC236}">
                <a16:creationId xmlns:a16="http://schemas.microsoft.com/office/drawing/2014/main" id="{2FC51E5E-8268-4C50-990D-F5596A59F0A8}"/>
              </a:ext>
            </a:extLst>
          </p:cNvPr>
          <p:cNvSpPr>
            <a:spLocks noGrp="1"/>
          </p:cNvSpPr>
          <p:nvPr>
            <p:ph type="title"/>
          </p:nvPr>
        </p:nvSpPr>
        <p:spPr>
          <a:xfrm>
            <a:off x="473102" y="2875867"/>
            <a:ext cx="6880197" cy="1107377"/>
          </a:xfrm>
        </p:spPr>
        <p:txBody>
          <a:bodyPr/>
          <a:lstStyle/>
          <a:p>
            <a:r>
              <a:rPr lang="fr-FR" sz="4000">
                <a:solidFill>
                  <a:schemeClr val="bg1"/>
                </a:solidFill>
              </a:rPr>
              <a:t>Enterprise Risk management</a:t>
            </a:r>
          </a:p>
        </p:txBody>
      </p:sp>
      <p:pic>
        <p:nvPicPr>
          <p:cNvPr id="4" name="Picture 3" descr="Text, logo&#10;&#10;Description automatically generated">
            <a:extLst>
              <a:ext uri="{FF2B5EF4-FFF2-40B4-BE49-F238E27FC236}">
                <a16:creationId xmlns:a16="http://schemas.microsoft.com/office/drawing/2014/main" id="{7E1649A6-B272-9AFD-E50C-65D529D1D0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983" y="1085968"/>
            <a:ext cx="3037727" cy="1341124"/>
          </a:xfrm>
          <a:prstGeom prst="rect">
            <a:avLst/>
          </a:prstGeom>
        </p:spPr>
      </p:pic>
      <p:sp>
        <p:nvSpPr>
          <p:cNvPr id="13" name="Espace réservé du texte 2">
            <a:extLst>
              <a:ext uri="{FF2B5EF4-FFF2-40B4-BE49-F238E27FC236}">
                <a16:creationId xmlns:a16="http://schemas.microsoft.com/office/drawing/2014/main" id="{038D0D40-B05E-4751-8388-9AA0BC90631B}"/>
              </a:ext>
            </a:extLst>
          </p:cNvPr>
          <p:cNvSpPr txBox="1">
            <a:spLocks/>
          </p:cNvSpPr>
          <p:nvPr/>
        </p:nvSpPr>
        <p:spPr>
          <a:xfrm>
            <a:off x="8675296" y="4853153"/>
            <a:ext cx="3280756" cy="836712"/>
          </a:xfrm>
          <a:prstGeom prst="rect">
            <a:avLst/>
          </a:prstGeom>
        </p:spPr>
        <p:txBody>
          <a:bodyPr lIns="90000" anchor="ctr">
            <a:no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1800" b="1" kern="1200" cap="none" spc="0" baseline="0">
                <a:solidFill>
                  <a:schemeClr val="bg2"/>
                </a:solidFill>
                <a:latin typeface="Calibri Light" panose="020F03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en-GB" sz="2600" err="1">
                <a:solidFill>
                  <a:schemeClr val="bg1"/>
                </a:solidFill>
              </a:rPr>
              <a:t>Année</a:t>
            </a:r>
            <a:r>
              <a:rPr lang="en-GB" sz="2600">
                <a:solidFill>
                  <a:schemeClr val="bg1"/>
                </a:solidFill>
              </a:rPr>
              <a:t> 2023-2024</a:t>
            </a:r>
            <a:endParaRPr lang="fr-FR" sz="2600">
              <a:solidFill>
                <a:schemeClr val="bg1"/>
              </a:solidFill>
            </a:endParaRPr>
          </a:p>
        </p:txBody>
      </p:sp>
    </p:spTree>
    <p:extLst>
      <p:ext uri="{BB962C8B-B14F-4D97-AF65-F5344CB8AC3E}">
        <p14:creationId xmlns:p14="http://schemas.microsoft.com/office/powerpoint/2010/main" val="3889864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1">
            <a:extLst>
              <a:ext uri="{FF2B5EF4-FFF2-40B4-BE49-F238E27FC236}">
                <a16:creationId xmlns:a16="http://schemas.microsoft.com/office/drawing/2014/main" id="{B017D27F-456D-1045-D8A6-C0DCAB20CA5C}"/>
              </a:ext>
            </a:extLst>
          </p:cNvPr>
          <p:cNvCxnSpPr>
            <a:cxnSpLocks noGrp="1" noRot="1" noMove="1" noResize="1" noEditPoints="1" noAdjustHandles="1" noChangeArrowheads="1" noChangeShapeType="1"/>
          </p:cNvCxnSpPr>
          <p:nvPr/>
        </p:nvCxnSpPr>
        <p:spPr>
          <a:xfrm>
            <a:off x="390729" y="6147025"/>
            <a:ext cx="114089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C0369111-BB42-F01A-7B30-4F5C7C51810F}"/>
              </a:ext>
            </a:extLst>
          </p:cNvPr>
          <p:cNvCxnSpPr>
            <a:cxnSpLocks noGrp="1" noRot="1" noMove="1" noResize="1" noEditPoints="1" noAdjustHandles="1" noChangeArrowheads="1" noChangeShapeType="1"/>
          </p:cNvCxnSpPr>
          <p:nvPr/>
        </p:nvCxnSpPr>
        <p:spPr>
          <a:xfrm>
            <a:off x="4085617" y="6361890"/>
            <a:ext cx="0" cy="321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731B46B5-5CF7-0F7A-EC8F-548441C0300F}"/>
              </a:ext>
            </a:extLst>
          </p:cNvPr>
          <p:cNvCxnSpPr>
            <a:cxnSpLocks noGrp="1" noRot="1" noMove="1" noResize="1" noEditPoints="1" noAdjustHandles="1" noChangeArrowheads="1" noChangeShapeType="1"/>
          </p:cNvCxnSpPr>
          <p:nvPr/>
        </p:nvCxnSpPr>
        <p:spPr>
          <a:xfrm>
            <a:off x="8138809" y="6361890"/>
            <a:ext cx="0" cy="321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Image 20" descr="Une image contenant logo, Police, Graphique, symbole&#10;&#10;Description générée automatiquement">
            <a:extLst>
              <a:ext uri="{FF2B5EF4-FFF2-40B4-BE49-F238E27FC236}">
                <a16:creationId xmlns:a16="http://schemas.microsoft.com/office/drawing/2014/main" id="{A2EC0093-3022-4EB7-C383-4B1C6519DBC5}"/>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556301" y="6268800"/>
            <a:ext cx="1194676" cy="526647"/>
          </a:xfrm>
          <a:prstGeom prst="rect">
            <a:avLst/>
          </a:prstGeom>
        </p:spPr>
      </p:pic>
      <p:sp>
        <p:nvSpPr>
          <p:cNvPr id="22" name="ZoneTexte 21">
            <a:extLst>
              <a:ext uri="{FF2B5EF4-FFF2-40B4-BE49-F238E27FC236}">
                <a16:creationId xmlns:a16="http://schemas.microsoft.com/office/drawing/2014/main" id="{CDEE2723-AA1A-6D3A-F7B5-55469EFAE952}"/>
              </a:ext>
            </a:extLst>
          </p:cNvPr>
          <p:cNvSpPr txBox="1">
            <a:spLocks noGrp="1" noRot="1" noMove="1" noResize="1" noEditPoints="1" noAdjustHandles="1" noChangeArrowheads="1" noChangeShapeType="1"/>
          </p:cNvSpPr>
          <p:nvPr/>
        </p:nvSpPr>
        <p:spPr>
          <a:xfrm>
            <a:off x="1939503" y="6347457"/>
            <a:ext cx="1957587" cy="369332"/>
          </a:xfrm>
          <a:prstGeom prst="rect">
            <a:avLst/>
          </a:prstGeom>
          <a:noFill/>
        </p:spPr>
        <p:txBody>
          <a:bodyPr wrap="none" rtlCol="0">
            <a:spAutoFit/>
          </a:bodyPr>
          <a:lstStyle/>
          <a:p>
            <a:r>
              <a:rPr lang="fr-FR" i="1"/>
              <a:t>Année 2023 - 2024</a:t>
            </a:r>
          </a:p>
        </p:txBody>
      </p:sp>
      <p:sp>
        <p:nvSpPr>
          <p:cNvPr id="23" name="ZoneTexte 22">
            <a:extLst>
              <a:ext uri="{FF2B5EF4-FFF2-40B4-BE49-F238E27FC236}">
                <a16:creationId xmlns:a16="http://schemas.microsoft.com/office/drawing/2014/main" id="{EBBFCFFF-268E-E432-077E-B9B7CFAB864A}"/>
              </a:ext>
            </a:extLst>
          </p:cNvPr>
          <p:cNvSpPr txBox="1">
            <a:spLocks noGrp="1" noRot="1" noMove="1" noResize="1" noEditPoints="1" noAdjustHandles="1" noChangeArrowheads="1" noChangeShapeType="1"/>
          </p:cNvSpPr>
          <p:nvPr/>
        </p:nvSpPr>
        <p:spPr>
          <a:xfrm>
            <a:off x="4645273" y="6347457"/>
            <a:ext cx="2933880" cy="369332"/>
          </a:xfrm>
          <a:prstGeom prst="rect">
            <a:avLst/>
          </a:prstGeom>
          <a:noFill/>
        </p:spPr>
        <p:txBody>
          <a:bodyPr wrap="none" rtlCol="0">
            <a:spAutoFit/>
          </a:bodyPr>
          <a:lstStyle/>
          <a:p>
            <a:r>
              <a:rPr lang="fr-FR" b="1"/>
              <a:t>Enterprise Risk Management</a:t>
            </a:r>
          </a:p>
        </p:txBody>
      </p:sp>
      <p:sp>
        <p:nvSpPr>
          <p:cNvPr id="24" name="ZoneTexte 23">
            <a:extLst>
              <a:ext uri="{FF2B5EF4-FFF2-40B4-BE49-F238E27FC236}">
                <a16:creationId xmlns:a16="http://schemas.microsoft.com/office/drawing/2014/main" id="{7A246D67-3B88-99FC-84A9-3A619E7ECEE9}"/>
              </a:ext>
            </a:extLst>
          </p:cNvPr>
          <p:cNvSpPr txBox="1">
            <a:spLocks noGrp="1" noRot="1" noMove="1" noResize="1" noEditPoints="1" noAdjustHandles="1" noChangeArrowheads="1" noChangeShapeType="1"/>
          </p:cNvSpPr>
          <p:nvPr/>
        </p:nvSpPr>
        <p:spPr>
          <a:xfrm>
            <a:off x="8560341" y="6347457"/>
            <a:ext cx="2440027" cy="369332"/>
          </a:xfrm>
          <a:prstGeom prst="rect">
            <a:avLst/>
          </a:prstGeom>
          <a:noFill/>
        </p:spPr>
        <p:txBody>
          <a:bodyPr wrap="none" rtlCol="0">
            <a:spAutoFit/>
          </a:bodyPr>
          <a:lstStyle/>
          <a:p>
            <a:r>
              <a:rPr lang="fr-FR" i="1" err="1"/>
              <a:t>VaR</a:t>
            </a:r>
            <a:r>
              <a:rPr lang="fr-FR" i="1"/>
              <a:t> et </a:t>
            </a:r>
            <a:r>
              <a:rPr lang="fr-FR" i="1" err="1"/>
              <a:t>TVaR</a:t>
            </a:r>
            <a:r>
              <a:rPr lang="fr-FR" i="1"/>
              <a:t> en pratique</a:t>
            </a:r>
          </a:p>
        </p:txBody>
      </p:sp>
      <p:sp>
        <p:nvSpPr>
          <p:cNvPr id="25" name="ZoneTexte 24">
            <a:extLst>
              <a:ext uri="{FF2B5EF4-FFF2-40B4-BE49-F238E27FC236}">
                <a16:creationId xmlns:a16="http://schemas.microsoft.com/office/drawing/2014/main" id="{7034E8F5-B63B-4F8F-B2DB-3C43725B28D9}"/>
              </a:ext>
            </a:extLst>
          </p:cNvPr>
          <p:cNvSpPr txBox="1">
            <a:spLocks noGrp="1" noRot="1" noMove="1" noResize="1" noEditPoints="1" noAdjustHandles="1" noChangeArrowheads="1" noChangeShapeType="1"/>
          </p:cNvSpPr>
          <p:nvPr/>
        </p:nvSpPr>
        <p:spPr>
          <a:xfrm>
            <a:off x="11421899" y="6347457"/>
            <a:ext cx="742511" cy="369332"/>
          </a:xfrm>
          <a:prstGeom prst="rect">
            <a:avLst/>
          </a:prstGeom>
          <a:noFill/>
        </p:spPr>
        <p:txBody>
          <a:bodyPr wrap="none" lIns="91440" tIns="45720" rIns="91440" bIns="45720" rtlCol="0" anchor="t">
            <a:spAutoFit/>
          </a:bodyPr>
          <a:lstStyle/>
          <a:p>
            <a:r>
              <a:rPr lang="fr-FR" i="1" dirty="0"/>
              <a:t>10/19</a:t>
            </a:r>
          </a:p>
        </p:txBody>
      </p:sp>
      <p:sp>
        <p:nvSpPr>
          <p:cNvPr id="2" name="Rectangle 1">
            <a:extLst>
              <a:ext uri="{FF2B5EF4-FFF2-40B4-BE49-F238E27FC236}">
                <a16:creationId xmlns:a16="http://schemas.microsoft.com/office/drawing/2014/main" id="{3075275C-53E0-2FFE-635A-EFC17CADD0FD}"/>
              </a:ext>
            </a:extLst>
          </p:cNvPr>
          <p:cNvSpPr/>
          <p:nvPr/>
        </p:nvSpPr>
        <p:spPr>
          <a:xfrm>
            <a:off x="554183" y="371922"/>
            <a:ext cx="11083636" cy="5716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811F39F8-E0D4-F83C-DCE3-582BBEA062BE}"/>
              </a:ext>
            </a:extLst>
          </p:cNvPr>
          <p:cNvSpPr/>
          <p:nvPr/>
        </p:nvSpPr>
        <p:spPr>
          <a:xfrm>
            <a:off x="356191" y="937164"/>
            <a:ext cx="2191481" cy="725135"/>
          </a:xfrm>
          <a:prstGeom prst="rect">
            <a:avLst/>
          </a:prstGeom>
          <a:solidFill>
            <a:srgbClr val="982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Placeholder 18">
            <a:extLst>
              <a:ext uri="{FF2B5EF4-FFF2-40B4-BE49-F238E27FC236}">
                <a16:creationId xmlns:a16="http://schemas.microsoft.com/office/drawing/2014/main" id="{4F6EB5C4-086B-794C-F73A-89748657B7A7}"/>
              </a:ext>
            </a:extLst>
          </p:cNvPr>
          <p:cNvSpPr txBox="1">
            <a:spLocks/>
          </p:cNvSpPr>
          <p:nvPr/>
        </p:nvSpPr>
        <p:spPr>
          <a:xfrm>
            <a:off x="2599660" y="937164"/>
            <a:ext cx="8676168" cy="7251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tx1"/>
                </a:solidFill>
                <a:latin typeface="+mn-lt"/>
                <a:ea typeface="+mj-ea"/>
                <a:cs typeface="+mj-cs"/>
              </a:defRPr>
            </a:lvl1pPr>
          </a:lstStyle>
          <a:p>
            <a:r>
              <a:rPr lang="fr-BE"/>
              <a:t>Cas pratique avec des données réelles et simulées</a:t>
            </a:r>
          </a:p>
        </p:txBody>
      </p:sp>
      <p:sp>
        <p:nvSpPr>
          <p:cNvPr id="5" name="Text Placeholder 19">
            <a:extLst>
              <a:ext uri="{FF2B5EF4-FFF2-40B4-BE49-F238E27FC236}">
                <a16:creationId xmlns:a16="http://schemas.microsoft.com/office/drawing/2014/main" id="{18B53FD9-D4AF-65B0-BA9F-EFC633B11338}"/>
              </a:ext>
            </a:extLst>
          </p:cNvPr>
          <p:cNvSpPr txBox="1">
            <a:spLocks/>
          </p:cNvSpPr>
          <p:nvPr/>
        </p:nvSpPr>
        <p:spPr>
          <a:xfrm>
            <a:off x="1648048" y="1053595"/>
            <a:ext cx="802758" cy="49227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3200" b="1">
                <a:solidFill>
                  <a:schemeClr val="bg1"/>
                </a:solidFill>
              </a:rPr>
              <a:t>3</a:t>
            </a:r>
            <a:endParaRPr lang="en-US" b="1">
              <a:solidFill>
                <a:schemeClr val="bg1"/>
              </a:solidFill>
            </a:endParaRPr>
          </a:p>
        </p:txBody>
      </p:sp>
    </p:spTree>
    <p:extLst>
      <p:ext uri="{BB962C8B-B14F-4D97-AF65-F5344CB8AC3E}">
        <p14:creationId xmlns:p14="http://schemas.microsoft.com/office/powerpoint/2010/main" val="23080790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 coins arrondis 8">
            <a:extLst>
              <a:ext uri="{FF2B5EF4-FFF2-40B4-BE49-F238E27FC236}">
                <a16:creationId xmlns:a16="http://schemas.microsoft.com/office/drawing/2014/main" id="{43DC7070-156F-F1CB-6BDB-AB3EDACB3141}"/>
              </a:ext>
            </a:extLst>
          </p:cNvPr>
          <p:cNvSpPr/>
          <p:nvPr/>
        </p:nvSpPr>
        <p:spPr>
          <a:xfrm>
            <a:off x="8075194" y="862881"/>
            <a:ext cx="3906571" cy="4834127"/>
          </a:xfrm>
          <a:prstGeom prst="roundRect">
            <a:avLst/>
          </a:prstGeom>
          <a:solidFill>
            <a:schemeClr val="bg1"/>
          </a:solidFill>
          <a:ln w="28575">
            <a:solidFill>
              <a:srgbClr val="982926"/>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Isosceles Triangle 12">
            <a:extLst>
              <a:ext uri="{FF2B5EF4-FFF2-40B4-BE49-F238E27FC236}">
                <a16:creationId xmlns:a16="http://schemas.microsoft.com/office/drawing/2014/main" id="{401B53E3-9A0E-E1C1-C3DB-3DAAE77A6321}"/>
              </a:ext>
            </a:extLst>
          </p:cNvPr>
          <p:cNvSpPr/>
          <p:nvPr/>
        </p:nvSpPr>
        <p:spPr>
          <a:xfrm rot="10800000">
            <a:off x="1750977" y="2436482"/>
            <a:ext cx="3878042" cy="304773"/>
          </a:xfrm>
          <a:prstGeom prst="triangle">
            <a:avLst/>
          </a:prstGeom>
          <a:solidFill>
            <a:srgbClr val="98292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cxnSp>
        <p:nvCxnSpPr>
          <p:cNvPr id="12" name="Connecteur droit 11">
            <a:extLst>
              <a:ext uri="{FF2B5EF4-FFF2-40B4-BE49-F238E27FC236}">
                <a16:creationId xmlns:a16="http://schemas.microsoft.com/office/drawing/2014/main" id="{B017D27F-456D-1045-D8A6-C0DCAB20CA5C}"/>
              </a:ext>
            </a:extLst>
          </p:cNvPr>
          <p:cNvCxnSpPr>
            <a:cxnSpLocks noGrp="1" noRot="1" noMove="1" noResize="1" noEditPoints="1" noAdjustHandles="1" noChangeArrowheads="1" noChangeShapeType="1"/>
          </p:cNvCxnSpPr>
          <p:nvPr/>
        </p:nvCxnSpPr>
        <p:spPr>
          <a:xfrm>
            <a:off x="390729" y="6147025"/>
            <a:ext cx="114089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C0369111-BB42-F01A-7B30-4F5C7C51810F}"/>
              </a:ext>
            </a:extLst>
          </p:cNvPr>
          <p:cNvCxnSpPr>
            <a:cxnSpLocks noGrp="1" noRot="1" noMove="1" noResize="1" noEditPoints="1" noAdjustHandles="1" noChangeArrowheads="1" noChangeShapeType="1"/>
          </p:cNvCxnSpPr>
          <p:nvPr/>
        </p:nvCxnSpPr>
        <p:spPr>
          <a:xfrm>
            <a:off x="4085617" y="6361890"/>
            <a:ext cx="0" cy="321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731B46B5-5CF7-0F7A-EC8F-548441C0300F}"/>
              </a:ext>
            </a:extLst>
          </p:cNvPr>
          <p:cNvCxnSpPr>
            <a:cxnSpLocks noGrp="1" noRot="1" noMove="1" noResize="1" noEditPoints="1" noAdjustHandles="1" noChangeArrowheads="1" noChangeShapeType="1"/>
          </p:cNvCxnSpPr>
          <p:nvPr/>
        </p:nvCxnSpPr>
        <p:spPr>
          <a:xfrm>
            <a:off x="8138809" y="6361890"/>
            <a:ext cx="0" cy="321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Image 20" descr="Une image contenant logo, Police, Graphique, symbole&#10;&#10;Description générée automatiquement">
            <a:extLst>
              <a:ext uri="{FF2B5EF4-FFF2-40B4-BE49-F238E27FC236}">
                <a16:creationId xmlns:a16="http://schemas.microsoft.com/office/drawing/2014/main" id="{A2EC0093-3022-4EB7-C383-4B1C6519DBC5}"/>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556301" y="6268800"/>
            <a:ext cx="1194676" cy="526647"/>
          </a:xfrm>
          <a:prstGeom prst="rect">
            <a:avLst/>
          </a:prstGeom>
        </p:spPr>
      </p:pic>
      <p:sp>
        <p:nvSpPr>
          <p:cNvPr id="22" name="ZoneTexte 21">
            <a:extLst>
              <a:ext uri="{FF2B5EF4-FFF2-40B4-BE49-F238E27FC236}">
                <a16:creationId xmlns:a16="http://schemas.microsoft.com/office/drawing/2014/main" id="{CDEE2723-AA1A-6D3A-F7B5-55469EFAE952}"/>
              </a:ext>
            </a:extLst>
          </p:cNvPr>
          <p:cNvSpPr txBox="1">
            <a:spLocks noGrp="1" noRot="1" noMove="1" noResize="1" noEditPoints="1" noAdjustHandles="1" noChangeArrowheads="1" noChangeShapeType="1"/>
          </p:cNvSpPr>
          <p:nvPr/>
        </p:nvSpPr>
        <p:spPr>
          <a:xfrm>
            <a:off x="1939503" y="6347457"/>
            <a:ext cx="1957587" cy="369332"/>
          </a:xfrm>
          <a:prstGeom prst="rect">
            <a:avLst/>
          </a:prstGeom>
          <a:noFill/>
        </p:spPr>
        <p:txBody>
          <a:bodyPr wrap="none" rtlCol="0">
            <a:spAutoFit/>
          </a:bodyPr>
          <a:lstStyle/>
          <a:p>
            <a:r>
              <a:rPr lang="fr-FR" i="1"/>
              <a:t>Année 2023 - 2024</a:t>
            </a:r>
          </a:p>
        </p:txBody>
      </p:sp>
      <p:sp>
        <p:nvSpPr>
          <p:cNvPr id="23" name="ZoneTexte 22">
            <a:extLst>
              <a:ext uri="{FF2B5EF4-FFF2-40B4-BE49-F238E27FC236}">
                <a16:creationId xmlns:a16="http://schemas.microsoft.com/office/drawing/2014/main" id="{EBBFCFFF-268E-E432-077E-B9B7CFAB864A}"/>
              </a:ext>
            </a:extLst>
          </p:cNvPr>
          <p:cNvSpPr txBox="1">
            <a:spLocks noGrp="1" noRot="1" noMove="1" noResize="1" noEditPoints="1" noAdjustHandles="1" noChangeArrowheads="1" noChangeShapeType="1"/>
          </p:cNvSpPr>
          <p:nvPr/>
        </p:nvSpPr>
        <p:spPr>
          <a:xfrm>
            <a:off x="4645273" y="6347457"/>
            <a:ext cx="2933880" cy="369332"/>
          </a:xfrm>
          <a:prstGeom prst="rect">
            <a:avLst/>
          </a:prstGeom>
          <a:noFill/>
        </p:spPr>
        <p:txBody>
          <a:bodyPr wrap="none" rtlCol="0">
            <a:spAutoFit/>
          </a:bodyPr>
          <a:lstStyle/>
          <a:p>
            <a:r>
              <a:rPr lang="fr-FR" b="1"/>
              <a:t>Enterprise Risk Management</a:t>
            </a:r>
          </a:p>
        </p:txBody>
      </p:sp>
      <p:sp>
        <p:nvSpPr>
          <p:cNvPr id="24" name="ZoneTexte 23">
            <a:extLst>
              <a:ext uri="{FF2B5EF4-FFF2-40B4-BE49-F238E27FC236}">
                <a16:creationId xmlns:a16="http://schemas.microsoft.com/office/drawing/2014/main" id="{7A246D67-3B88-99FC-84A9-3A619E7ECEE9}"/>
              </a:ext>
            </a:extLst>
          </p:cNvPr>
          <p:cNvSpPr txBox="1">
            <a:spLocks noGrp="1" noRot="1" noMove="1" noResize="1" noEditPoints="1" noAdjustHandles="1" noChangeArrowheads="1" noChangeShapeType="1"/>
          </p:cNvSpPr>
          <p:nvPr/>
        </p:nvSpPr>
        <p:spPr>
          <a:xfrm>
            <a:off x="8560341" y="6347457"/>
            <a:ext cx="2440027" cy="369332"/>
          </a:xfrm>
          <a:prstGeom prst="rect">
            <a:avLst/>
          </a:prstGeom>
          <a:noFill/>
        </p:spPr>
        <p:txBody>
          <a:bodyPr wrap="none" rtlCol="0">
            <a:spAutoFit/>
          </a:bodyPr>
          <a:lstStyle/>
          <a:p>
            <a:r>
              <a:rPr lang="fr-FR" i="1" err="1"/>
              <a:t>VaR</a:t>
            </a:r>
            <a:r>
              <a:rPr lang="fr-FR" i="1"/>
              <a:t> et </a:t>
            </a:r>
            <a:r>
              <a:rPr lang="fr-FR" i="1" err="1"/>
              <a:t>TVaR</a:t>
            </a:r>
            <a:r>
              <a:rPr lang="fr-FR" i="1"/>
              <a:t> en pratique</a:t>
            </a:r>
          </a:p>
        </p:txBody>
      </p:sp>
      <p:sp>
        <p:nvSpPr>
          <p:cNvPr id="25" name="ZoneTexte 24">
            <a:extLst>
              <a:ext uri="{FF2B5EF4-FFF2-40B4-BE49-F238E27FC236}">
                <a16:creationId xmlns:a16="http://schemas.microsoft.com/office/drawing/2014/main" id="{7034E8F5-B63B-4F8F-B2DB-3C43725B28D9}"/>
              </a:ext>
            </a:extLst>
          </p:cNvPr>
          <p:cNvSpPr txBox="1">
            <a:spLocks noGrp="1" noRot="1" noMove="1" noResize="1" noEditPoints="1" noAdjustHandles="1" noChangeArrowheads="1" noChangeShapeType="1"/>
          </p:cNvSpPr>
          <p:nvPr/>
        </p:nvSpPr>
        <p:spPr>
          <a:xfrm>
            <a:off x="11421899" y="6347457"/>
            <a:ext cx="742511" cy="369332"/>
          </a:xfrm>
          <a:prstGeom prst="rect">
            <a:avLst/>
          </a:prstGeom>
          <a:noFill/>
        </p:spPr>
        <p:txBody>
          <a:bodyPr wrap="none" lIns="91440" tIns="45720" rIns="91440" bIns="45720" rtlCol="0" anchor="t">
            <a:spAutoFit/>
          </a:bodyPr>
          <a:lstStyle/>
          <a:p>
            <a:r>
              <a:rPr lang="fr-FR" i="1" dirty="0"/>
              <a:t>11/19</a:t>
            </a:r>
          </a:p>
        </p:txBody>
      </p:sp>
      <p:sp>
        <p:nvSpPr>
          <p:cNvPr id="35" name="Title 1">
            <a:extLst>
              <a:ext uri="{FF2B5EF4-FFF2-40B4-BE49-F238E27FC236}">
                <a16:creationId xmlns:a16="http://schemas.microsoft.com/office/drawing/2014/main" id="{354C08EB-3B13-EC1F-1150-24B580C4DE9D}"/>
              </a:ext>
            </a:extLst>
          </p:cNvPr>
          <p:cNvSpPr>
            <a:spLocks noGrp="1"/>
          </p:cNvSpPr>
          <p:nvPr>
            <p:ph type="title"/>
          </p:nvPr>
        </p:nvSpPr>
        <p:spPr>
          <a:xfrm>
            <a:off x="854413" y="375809"/>
            <a:ext cx="10515600" cy="475194"/>
          </a:xfrm>
        </p:spPr>
        <p:txBody>
          <a:bodyPr/>
          <a:lstStyle/>
          <a:p>
            <a:r>
              <a:rPr lang="fr-BE" dirty="0">
                <a:latin typeface="+mn-lt"/>
              </a:rPr>
              <a:t>Données simulées</a:t>
            </a:r>
          </a:p>
        </p:txBody>
      </p:sp>
      <p:sp>
        <p:nvSpPr>
          <p:cNvPr id="36" name="Rectangle 35">
            <a:extLst>
              <a:ext uri="{FF2B5EF4-FFF2-40B4-BE49-F238E27FC236}">
                <a16:creationId xmlns:a16="http://schemas.microsoft.com/office/drawing/2014/main" id="{4B28A3E8-0C02-9228-DCDA-6FDD220D08E0}"/>
              </a:ext>
            </a:extLst>
          </p:cNvPr>
          <p:cNvSpPr/>
          <p:nvPr/>
        </p:nvSpPr>
        <p:spPr>
          <a:xfrm>
            <a:off x="686935" y="259076"/>
            <a:ext cx="135052" cy="708660"/>
          </a:xfrm>
          <a:prstGeom prst="rect">
            <a:avLst/>
          </a:prstGeom>
          <a:solidFill>
            <a:srgbClr val="9829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 name="Groupe 4">
            <a:extLst>
              <a:ext uri="{FF2B5EF4-FFF2-40B4-BE49-F238E27FC236}">
                <a16:creationId xmlns:a16="http://schemas.microsoft.com/office/drawing/2014/main" id="{36AEBA32-F637-39F9-D4B3-FF62A9C2015D}"/>
              </a:ext>
            </a:extLst>
          </p:cNvPr>
          <p:cNvGrpSpPr/>
          <p:nvPr/>
        </p:nvGrpSpPr>
        <p:grpSpPr>
          <a:xfrm>
            <a:off x="-279966" y="1237254"/>
            <a:ext cx="7589012" cy="1251400"/>
            <a:chOff x="-435591" y="1168166"/>
            <a:chExt cx="7729298" cy="1251400"/>
          </a:xfrm>
        </p:grpSpPr>
        <p:grpSp>
          <p:nvGrpSpPr>
            <p:cNvPr id="30" name="Groupe 29">
              <a:extLst>
                <a:ext uri="{FF2B5EF4-FFF2-40B4-BE49-F238E27FC236}">
                  <a16:creationId xmlns:a16="http://schemas.microsoft.com/office/drawing/2014/main" id="{C105FF02-F72B-7B4F-DB32-8ECDCA0CA344}"/>
                </a:ext>
              </a:extLst>
            </p:cNvPr>
            <p:cNvGrpSpPr/>
            <p:nvPr/>
          </p:nvGrpSpPr>
          <p:grpSpPr>
            <a:xfrm>
              <a:off x="-435591" y="1168167"/>
              <a:ext cx="7729298" cy="1251398"/>
              <a:chOff x="1955055" y="4387536"/>
              <a:chExt cx="7729298" cy="1251398"/>
            </a:xfrm>
          </p:grpSpPr>
          <p:sp>
            <p:nvSpPr>
              <p:cNvPr id="27" name="Rectangle 26">
                <a:extLst>
                  <a:ext uri="{FF2B5EF4-FFF2-40B4-BE49-F238E27FC236}">
                    <a16:creationId xmlns:a16="http://schemas.microsoft.com/office/drawing/2014/main" id="{8E6D6051-16A6-2AD2-2E0A-81684252A111}"/>
                  </a:ext>
                </a:extLst>
              </p:cNvPr>
              <p:cNvSpPr/>
              <p:nvPr/>
            </p:nvSpPr>
            <p:spPr>
              <a:xfrm>
                <a:off x="2585490" y="4387536"/>
                <a:ext cx="7098863" cy="12513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CI" sz="1300" b="1" u="sng">
                    <a:solidFill>
                      <a:srgbClr val="982926"/>
                    </a:solidFill>
                  </a:rPr>
                  <a:t>Modèle :</a:t>
                </a:r>
                <a:r>
                  <a:rPr lang="fr-CI" sz="1300">
                    <a:solidFill>
                      <a:schemeClr val="tx1"/>
                    </a:solidFill>
                  </a:rPr>
                  <a:t> </a:t>
                </a:r>
              </a:p>
              <a:p>
                <a:endParaRPr lang="fr-CI" sz="400">
                  <a:solidFill>
                    <a:schemeClr val="tx1"/>
                  </a:solidFill>
                </a:endParaRPr>
              </a:p>
            </p:txBody>
          </p:sp>
          <p:grpSp>
            <p:nvGrpSpPr>
              <p:cNvPr id="14" name="Groupe 13">
                <a:extLst>
                  <a:ext uri="{FF2B5EF4-FFF2-40B4-BE49-F238E27FC236}">
                    <a16:creationId xmlns:a16="http://schemas.microsoft.com/office/drawing/2014/main" id="{56C6EDA7-71B8-EC50-BF7C-4C33F897A14F}"/>
                  </a:ext>
                </a:extLst>
              </p:cNvPr>
              <p:cNvGrpSpPr/>
              <p:nvPr/>
            </p:nvGrpSpPr>
            <p:grpSpPr>
              <a:xfrm>
                <a:off x="1955055" y="4656754"/>
                <a:ext cx="7554814" cy="808235"/>
                <a:chOff x="618636" y="2551878"/>
                <a:chExt cx="7554814" cy="808235"/>
              </a:xfrm>
            </p:grpSpPr>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539ABBD4-C8F2-40D9-755C-A0A7CB769D8C}"/>
                        </a:ext>
                      </a:extLst>
                    </p:cNvPr>
                    <p:cNvSpPr txBox="1"/>
                    <p:nvPr/>
                  </p:nvSpPr>
                  <p:spPr>
                    <a:xfrm>
                      <a:off x="5870846" y="2771329"/>
                      <a:ext cx="2302604" cy="369332"/>
                    </a:xfrm>
                    <a:prstGeom prst="rect">
                      <a:avLst/>
                    </a:prstGeom>
                    <a:noFill/>
                  </p:spPr>
                  <p:txBody>
                    <a:bodyPr wrap="none" rtlCol="0">
                      <a:spAutoFit/>
                    </a:bodyPr>
                    <a:lstStyle/>
                    <a:p>
                      <a:r>
                        <a:rPr lang="fr-FR" dirty="0"/>
                        <a:t>où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𝜎</m:t>
                              </m:r>
                            </m:e>
                            <m:sub>
                              <m:r>
                                <a:rPr lang="fr-FR" b="0" i="1" smtClean="0">
                                  <a:latin typeface="Cambria Math" panose="02040503050406030204" pitchFamily="18" charset="0"/>
                                </a:rPr>
                                <m:t>1</m:t>
                              </m:r>
                            </m:sub>
                          </m:sSub>
                          <m:r>
                            <a:rPr lang="fr-FR" b="0" i="1" smtClean="0">
                              <a:latin typeface="Cambria Math" panose="02040503050406030204" pitchFamily="18" charset="0"/>
                            </a:rPr>
                            <m:t>=3</m:t>
                          </m:r>
                        </m:oMath>
                      </a14:m>
                      <a:r>
                        <a:rPr lang="fr-FR" dirty="0"/>
                        <a:t> et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𝜎</m:t>
                              </m:r>
                            </m:e>
                            <m:sub>
                              <m:r>
                                <a:rPr lang="fr-FR" b="0" i="1" smtClean="0">
                                  <a:latin typeface="Cambria Math" panose="02040503050406030204" pitchFamily="18" charset="0"/>
                                </a:rPr>
                                <m:t>2</m:t>
                              </m:r>
                            </m:sub>
                          </m:sSub>
                          <m:r>
                            <a:rPr lang="fr-FR" b="0" i="1" smtClean="0">
                              <a:latin typeface="Cambria Math" panose="02040503050406030204" pitchFamily="18" charset="0"/>
                            </a:rPr>
                            <m:t>=0,1</m:t>
                          </m:r>
                        </m:oMath>
                      </a14:m>
                      <a:endParaRPr lang="fr-FR" dirty="0"/>
                    </a:p>
                  </p:txBody>
                </p:sp>
              </mc:Choice>
              <mc:Fallback xmlns="">
                <p:sp>
                  <p:nvSpPr>
                    <p:cNvPr id="2" name="ZoneTexte 1">
                      <a:extLst>
                        <a:ext uri="{FF2B5EF4-FFF2-40B4-BE49-F238E27FC236}">
                          <a16:creationId xmlns:a16="http://schemas.microsoft.com/office/drawing/2014/main" id="{539ABBD4-C8F2-40D9-755C-A0A7CB769D8C}"/>
                        </a:ext>
                      </a:extLst>
                    </p:cNvPr>
                    <p:cNvSpPr txBox="1">
                      <a:spLocks noRot="1" noChangeAspect="1" noMove="1" noResize="1" noEditPoints="1" noAdjustHandles="1" noChangeArrowheads="1" noChangeShapeType="1" noTextEdit="1"/>
                    </p:cNvSpPr>
                    <p:nvPr/>
                  </p:nvSpPr>
                  <p:spPr>
                    <a:xfrm>
                      <a:off x="5870846" y="2771329"/>
                      <a:ext cx="2302604" cy="369332"/>
                    </a:xfrm>
                    <a:prstGeom prst="rect">
                      <a:avLst/>
                    </a:prstGeom>
                    <a:blipFill>
                      <a:blip r:embed="rId3"/>
                      <a:stretch>
                        <a:fillRect l="-2156" t="-8197" b="-24590"/>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3" name="ZoneTexte 12">
                      <a:extLst>
                        <a:ext uri="{FF2B5EF4-FFF2-40B4-BE49-F238E27FC236}">
                          <a16:creationId xmlns:a16="http://schemas.microsoft.com/office/drawing/2014/main" id="{CCBC7DB7-9A98-27BB-FA76-4C70046182F2}"/>
                        </a:ext>
                      </a:extLst>
                    </p:cNvPr>
                    <p:cNvSpPr txBox="1">
                      <a:spLocks/>
                    </p:cNvSpPr>
                    <p:nvPr/>
                  </p:nvSpPr>
                  <p:spPr>
                    <a:xfrm>
                      <a:off x="618636" y="2551878"/>
                      <a:ext cx="6096000" cy="808235"/>
                    </a:xfrm>
                    <a:prstGeom prst="rect">
                      <a:avLst/>
                    </a:prstGeom>
                    <a:noFill/>
                  </p:spPr>
                  <p:txBody>
                    <a:bodyPr wrap="square">
                      <a:spAutoFit/>
                    </a:bodyPr>
                    <a:lstStyle/>
                    <a:p>
                      <a:pPr marL="0" lvl="2" algn="just"/>
                      <a14:m>
                        <m:oMathPara xmlns:m="http://schemas.openxmlformats.org/officeDocument/2006/math">
                          <m:oMathParaPr>
                            <m:jc m:val="centerGroup"/>
                          </m:oMathParaPr>
                          <m:oMath xmlns:m="http://schemas.openxmlformats.org/officeDocument/2006/math">
                            <m:d>
                              <m:dPr>
                                <m:ctrlPr>
                                  <a:rPr lang="fr-FR" sz="1800" i="1" smtClean="0">
                                    <a:latin typeface="Cambria Math" panose="02040503050406030204" pitchFamily="18" charset="0"/>
                                  </a:rPr>
                                </m:ctrlPr>
                              </m:dPr>
                              <m:e>
                                <m:m>
                                  <m:mPr>
                                    <m:mcs>
                                      <m:mc>
                                        <m:mcPr>
                                          <m:count m:val="1"/>
                                          <m:mcJc m:val="center"/>
                                        </m:mcPr>
                                      </m:mc>
                                    </m:mcs>
                                    <m:ctrlPr>
                                      <a:rPr lang="fr-FR" sz="1800" i="1">
                                        <a:latin typeface="Cambria Math" panose="02040503050406030204" pitchFamily="18" charset="0"/>
                                      </a:rPr>
                                    </m:ctrlPr>
                                  </m:mPr>
                                  <m:mr>
                                    <m:e>
                                      <m:sSub>
                                        <m:sSubPr>
                                          <m:ctrlPr>
                                            <a:rPr lang="fr-FR" sz="1800" b="0" i="1" smtClean="0">
                                              <a:latin typeface="Cambria Math" panose="02040503050406030204" pitchFamily="18" charset="0"/>
                                            </a:rPr>
                                          </m:ctrlPr>
                                        </m:sSubPr>
                                        <m:e>
                                          <m:r>
                                            <m:rPr>
                                              <m:brk m:alnAt="7"/>
                                            </m:rPr>
                                            <a:rPr lang="fr-FR" sz="1800" i="1">
                                              <a:latin typeface="Cambria Math" panose="02040503050406030204" pitchFamily="18" charset="0"/>
                                            </a:rPr>
                                            <m:t>𝑋</m:t>
                                          </m:r>
                                        </m:e>
                                        <m:sub>
                                          <m:r>
                                            <m:rPr>
                                              <m:brk m:alnAt="7"/>
                                            </m:rPr>
                                            <a:rPr lang="fr-FR" sz="1800" b="0" i="1" smtClean="0">
                                              <a:latin typeface="Cambria Math" panose="02040503050406030204" pitchFamily="18" charset="0"/>
                                            </a:rPr>
                                            <m:t>1</m:t>
                                          </m:r>
                                        </m:sub>
                                      </m:sSub>
                                    </m:e>
                                  </m:mr>
                                  <m:mr>
                                    <m:e>
                                      <m:sSub>
                                        <m:sSubPr>
                                          <m:ctrlPr>
                                            <a:rPr lang="fr-FR" sz="1800" b="0" i="1" smtClean="0">
                                              <a:latin typeface="Cambria Math" panose="02040503050406030204" pitchFamily="18" charset="0"/>
                                            </a:rPr>
                                          </m:ctrlPr>
                                        </m:sSubPr>
                                        <m:e>
                                          <m:r>
                                            <a:rPr lang="fr-FR" sz="1800" b="0" i="1" smtClean="0">
                                              <a:latin typeface="Cambria Math" panose="02040503050406030204" pitchFamily="18" charset="0"/>
                                            </a:rPr>
                                            <m:t>𝑋</m:t>
                                          </m:r>
                                        </m:e>
                                        <m:sub>
                                          <m:r>
                                            <a:rPr lang="fr-FR" sz="1800" b="0" i="1" smtClean="0">
                                              <a:latin typeface="Cambria Math" panose="02040503050406030204" pitchFamily="18" charset="0"/>
                                            </a:rPr>
                                            <m:t>2</m:t>
                                          </m:r>
                                        </m:sub>
                                      </m:sSub>
                                    </m:e>
                                  </m:mr>
                                </m:m>
                              </m:e>
                            </m:d>
                            <m:r>
                              <a:rPr lang="fr-FR" sz="1800" i="1">
                                <a:latin typeface="Cambria Math" panose="02040503050406030204" pitchFamily="18" charset="0"/>
                              </a:rPr>
                              <m:t>~</m:t>
                            </m:r>
                            <m:r>
                              <a:rPr lang="fr-FR" sz="1800" b="0" i="1" smtClean="0">
                                <a:latin typeface="Cambria Math" panose="02040503050406030204" pitchFamily="18" charset="0"/>
                              </a:rPr>
                              <m:t> </m:t>
                            </m:r>
                            <m:r>
                              <a:rPr lang="fr-FR" sz="1800" b="0" i="1" smtClean="0">
                                <a:latin typeface="Cambria Math" panose="02040503050406030204" pitchFamily="18" charset="0"/>
                              </a:rPr>
                              <m:t>𝑁𝑜𝑟𝑚𝑎𝑙𝑒</m:t>
                            </m:r>
                            <m:d>
                              <m:dPr>
                                <m:ctrlPr>
                                  <a:rPr lang="fr-FR" sz="1800" b="0" i="1" smtClean="0">
                                    <a:latin typeface="Cambria Math" panose="02040503050406030204" pitchFamily="18" charset="0"/>
                                  </a:rPr>
                                </m:ctrlPr>
                              </m:dPr>
                              <m:e>
                                <m:d>
                                  <m:dPr>
                                    <m:ctrlPr>
                                      <a:rPr lang="fr-FR" sz="1800" i="1">
                                        <a:latin typeface="Cambria Math" panose="02040503050406030204" pitchFamily="18" charset="0"/>
                                      </a:rPr>
                                    </m:ctrlPr>
                                  </m:dPr>
                                  <m:e>
                                    <m:m>
                                      <m:mPr>
                                        <m:mcs>
                                          <m:mc>
                                            <m:mcPr>
                                              <m:count m:val="1"/>
                                              <m:mcJc m:val="center"/>
                                            </m:mcPr>
                                          </m:mc>
                                        </m:mcs>
                                        <m:ctrlPr>
                                          <a:rPr lang="fr-FR" sz="1800" i="1">
                                            <a:latin typeface="Cambria Math" panose="02040503050406030204" pitchFamily="18" charset="0"/>
                                          </a:rPr>
                                        </m:ctrlPr>
                                      </m:mPr>
                                      <m:mr>
                                        <m:e>
                                          <m:r>
                                            <m:rPr>
                                              <m:brk m:alnAt="7"/>
                                            </m:rPr>
                                            <a:rPr lang="fr-FR" sz="1800" b="0" i="1" smtClean="0">
                                              <a:latin typeface="Cambria Math" panose="02040503050406030204" pitchFamily="18" charset="0"/>
                                            </a:rPr>
                                            <m:t>0</m:t>
                                          </m:r>
                                        </m:e>
                                      </m:mr>
                                      <m:mr>
                                        <m:e>
                                          <m:r>
                                            <a:rPr lang="fr-FR" sz="1800" b="0" i="1" smtClean="0">
                                              <a:latin typeface="Cambria Math" panose="02040503050406030204" pitchFamily="18" charset="0"/>
                                            </a:rPr>
                                            <m:t>0</m:t>
                                          </m:r>
                                        </m:e>
                                      </m:mr>
                                    </m:m>
                                  </m:e>
                                </m:d>
                                <m:r>
                                  <a:rPr lang="fr-FR" sz="1800" i="1">
                                    <a:latin typeface="Cambria Math" panose="02040503050406030204" pitchFamily="18" charset="0"/>
                                  </a:rPr>
                                  <m:t>,</m:t>
                                </m:r>
                                <m:d>
                                  <m:dPr>
                                    <m:ctrlPr>
                                      <a:rPr lang="fr-FR" sz="1800" i="1">
                                        <a:latin typeface="Cambria Math" panose="02040503050406030204" pitchFamily="18" charset="0"/>
                                      </a:rPr>
                                    </m:ctrlPr>
                                  </m:dPr>
                                  <m:e>
                                    <m:m>
                                      <m:mPr>
                                        <m:mcs>
                                          <m:mc>
                                            <m:mcPr>
                                              <m:count m:val="2"/>
                                              <m:mcJc m:val="center"/>
                                            </m:mcPr>
                                          </m:mc>
                                        </m:mcs>
                                        <m:ctrlPr>
                                          <a:rPr lang="fr-FR" sz="1800" i="1">
                                            <a:latin typeface="Cambria Math" panose="02040503050406030204" pitchFamily="18" charset="0"/>
                                          </a:rPr>
                                        </m:ctrlPr>
                                      </m:mPr>
                                      <m:mr>
                                        <m:e>
                                          <m:sSubSup>
                                            <m:sSubSupPr>
                                              <m:ctrlPr>
                                                <a:rPr lang="fr-FR" i="1">
                                                  <a:latin typeface="Cambria Math" panose="02040503050406030204" pitchFamily="18" charset="0"/>
                                                </a:rPr>
                                              </m:ctrlPr>
                                            </m:sSubSupPr>
                                            <m:e>
                                              <m:r>
                                                <a:rPr lang="fr-FR" i="1">
                                                  <a:latin typeface="Cambria Math" panose="02040503050406030204" pitchFamily="18" charset="0"/>
                                                </a:rPr>
                                                <m:t>𝜎</m:t>
                                              </m:r>
                                            </m:e>
                                            <m:sub>
                                              <m:r>
                                                <a:rPr lang="fr-FR" i="1">
                                                  <a:latin typeface="Cambria Math" panose="02040503050406030204" pitchFamily="18" charset="0"/>
                                                </a:rPr>
                                                <m:t>1</m:t>
                                              </m:r>
                                            </m:sub>
                                            <m:sup>
                                              <m:r>
                                                <a:rPr lang="fr-FR" i="1">
                                                  <a:latin typeface="Cambria Math" panose="02040503050406030204" pitchFamily="18" charset="0"/>
                                                </a:rPr>
                                                <m:t>2</m:t>
                                              </m:r>
                                            </m:sup>
                                          </m:sSubSup>
                                        </m:e>
                                        <m:e>
                                          <m:sSub>
                                            <m:sSubPr>
                                              <m:ctrlPr>
                                                <a:rPr lang="fr-FR" i="1">
                                                  <a:latin typeface="Cambria Math" panose="02040503050406030204" pitchFamily="18" charset="0"/>
                                                </a:rPr>
                                              </m:ctrlPr>
                                            </m:sSubPr>
                                            <m:e>
                                              <m:r>
                                                <a:rPr lang="fr-FR" i="1">
                                                  <a:latin typeface="Cambria Math" panose="02040503050406030204" pitchFamily="18" charset="0"/>
                                                </a:rPr>
                                                <m:t>𝜎</m:t>
                                              </m:r>
                                            </m:e>
                                            <m:sub>
                                              <m:r>
                                                <a:rPr lang="fr-FR" i="1">
                                                  <a:latin typeface="Cambria Math" panose="02040503050406030204" pitchFamily="18" charset="0"/>
                                                </a:rPr>
                                                <m:t>1</m:t>
                                              </m:r>
                                            </m:sub>
                                          </m:sSub>
                                          <m:sSub>
                                            <m:sSubPr>
                                              <m:ctrlPr>
                                                <a:rPr lang="fr-FR" i="1">
                                                  <a:latin typeface="Cambria Math" panose="02040503050406030204" pitchFamily="18" charset="0"/>
                                                </a:rPr>
                                              </m:ctrlPr>
                                            </m:sSubPr>
                                            <m:e>
                                              <m:r>
                                                <a:rPr lang="fr-FR" i="1">
                                                  <a:latin typeface="Cambria Math" panose="02040503050406030204" pitchFamily="18" charset="0"/>
                                                </a:rPr>
                                                <m:t>𝜎</m:t>
                                              </m:r>
                                            </m:e>
                                            <m:sub>
                                              <m:r>
                                                <a:rPr lang="fr-FR" i="1">
                                                  <a:latin typeface="Cambria Math" panose="02040503050406030204" pitchFamily="18" charset="0"/>
                                                </a:rPr>
                                                <m:t>2</m:t>
                                              </m:r>
                                            </m:sub>
                                          </m:sSub>
                                          <m:r>
                                            <a:rPr lang="fr-FR" i="1">
                                              <a:latin typeface="Cambria Math" panose="02040503050406030204" pitchFamily="18" charset="0"/>
                                            </a:rPr>
                                            <m:t>𝜌</m:t>
                                          </m:r>
                                        </m:e>
                                      </m:mr>
                                      <m:mr>
                                        <m:e>
                                          <m:sSub>
                                            <m:sSubPr>
                                              <m:ctrlPr>
                                                <a:rPr lang="fr-FR" i="1">
                                                  <a:latin typeface="Cambria Math" panose="02040503050406030204" pitchFamily="18" charset="0"/>
                                                </a:rPr>
                                              </m:ctrlPr>
                                            </m:sSubPr>
                                            <m:e>
                                              <m:r>
                                                <a:rPr lang="fr-FR" i="1">
                                                  <a:latin typeface="Cambria Math" panose="02040503050406030204" pitchFamily="18" charset="0"/>
                                                </a:rPr>
                                                <m:t>𝜎</m:t>
                                              </m:r>
                                            </m:e>
                                            <m:sub>
                                              <m:r>
                                                <a:rPr lang="fr-FR" i="1">
                                                  <a:latin typeface="Cambria Math" panose="02040503050406030204" pitchFamily="18" charset="0"/>
                                                </a:rPr>
                                                <m:t>1</m:t>
                                              </m:r>
                                            </m:sub>
                                          </m:sSub>
                                          <m:sSub>
                                            <m:sSubPr>
                                              <m:ctrlPr>
                                                <a:rPr lang="fr-FR" i="1">
                                                  <a:latin typeface="Cambria Math" panose="02040503050406030204" pitchFamily="18" charset="0"/>
                                                </a:rPr>
                                              </m:ctrlPr>
                                            </m:sSubPr>
                                            <m:e>
                                              <m:r>
                                                <a:rPr lang="fr-FR" i="1">
                                                  <a:latin typeface="Cambria Math" panose="02040503050406030204" pitchFamily="18" charset="0"/>
                                                </a:rPr>
                                                <m:t>𝜎</m:t>
                                              </m:r>
                                            </m:e>
                                            <m:sub>
                                              <m:r>
                                                <a:rPr lang="fr-FR" i="1">
                                                  <a:latin typeface="Cambria Math" panose="02040503050406030204" pitchFamily="18" charset="0"/>
                                                </a:rPr>
                                                <m:t>2</m:t>
                                              </m:r>
                                            </m:sub>
                                          </m:sSub>
                                          <m:r>
                                            <a:rPr lang="fr-FR" i="1">
                                              <a:latin typeface="Cambria Math" panose="02040503050406030204" pitchFamily="18" charset="0"/>
                                            </a:rPr>
                                            <m:t>𝜌</m:t>
                                          </m:r>
                                        </m:e>
                                        <m:e>
                                          <m:sSubSup>
                                            <m:sSubSupPr>
                                              <m:ctrlPr>
                                                <a:rPr lang="fr-FR" i="1">
                                                  <a:latin typeface="Cambria Math" panose="02040503050406030204" pitchFamily="18" charset="0"/>
                                                </a:rPr>
                                              </m:ctrlPr>
                                            </m:sSubSupPr>
                                            <m:e>
                                              <m:r>
                                                <a:rPr lang="fr-FR" i="1">
                                                  <a:latin typeface="Cambria Math" panose="02040503050406030204" pitchFamily="18" charset="0"/>
                                                </a:rPr>
                                                <m:t>𝜎</m:t>
                                              </m:r>
                                            </m:e>
                                            <m:sub>
                                              <m:r>
                                                <a:rPr lang="fr-FR" i="1">
                                                  <a:latin typeface="Cambria Math" panose="02040503050406030204" pitchFamily="18" charset="0"/>
                                                </a:rPr>
                                                <m:t>2</m:t>
                                              </m:r>
                                            </m:sub>
                                            <m:sup>
                                              <m:r>
                                                <a:rPr lang="fr-FR" i="1">
                                                  <a:latin typeface="Cambria Math" panose="02040503050406030204" pitchFamily="18" charset="0"/>
                                                </a:rPr>
                                                <m:t>2</m:t>
                                              </m:r>
                                            </m:sup>
                                          </m:sSubSup>
                                        </m:e>
                                      </m:mr>
                                    </m:m>
                                  </m:e>
                                </m:d>
                              </m:e>
                            </m:d>
                          </m:oMath>
                        </m:oMathPara>
                      </a14:m>
                      <a:endParaRPr lang="fr-FR" sz="1800" dirty="0"/>
                    </a:p>
                  </p:txBody>
                </p:sp>
              </mc:Choice>
              <mc:Fallback>
                <p:sp>
                  <p:nvSpPr>
                    <p:cNvPr id="13" name="ZoneTexte 12">
                      <a:extLst>
                        <a:ext uri="{FF2B5EF4-FFF2-40B4-BE49-F238E27FC236}">
                          <a16:creationId xmlns:a16="http://schemas.microsoft.com/office/drawing/2014/main" id="{CCBC7DB7-9A98-27BB-FA76-4C70046182F2}"/>
                        </a:ext>
                      </a:extLst>
                    </p:cNvPr>
                    <p:cNvSpPr txBox="1">
                      <a:spLocks noRot="1" noChangeAspect="1" noMove="1" noResize="1" noEditPoints="1" noAdjustHandles="1" noChangeArrowheads="1" noChangeShapeType="1" noTextEdit="1"/>
                    </p:cNvSpPr>
                    <p:nvPr/>
                  </p:nvSpPr>
                  <p:spPr>
                    <a:xfrm>
                      <a:off x="618636" y="2551878"/>
                      <a:ext cx="6096000" cy="808235"/>
                    </a:xfrm>
                    <a:prstGeom prst="rect">
                      <a:avLst/>
                    </a:prstGeom>
                    <a:blipFill>
                      <a:blip r:embed="rId4"/>
                      <a:stretch>
                        <a:fillRect/>
                      </a:stretch>
                    </a:blipFill>
                  </p:spPr>
                  <p:txBody>
                    <a:bodyPr/>
                    <a:lstStyle/>
                    <a:p>
                      <a:r>
                        <a:rPr lang="fr-FR">
                          <a:noFill/>
                        </a:rPr>
                        <a:t> </a:t>
                      </a:r>
                    </a:p>
                  </p:txBody>
                </p:sp>
              </mc:Fallback>
            </mc:AlternateContent>
          </p:grpSp>
        </p:grpSp>
        <p:cxnSp>
          <p:nvCxnSpPr>
            <p:cNvPr id="28" name="Straight Connector 36">
              <a:extLst>
                <a:ext uri="{FF2B5EF4-FFF2-40B4-BE49-F238E27FC236}">
                  <a16:creationId xmlns:a16="http://schemas.microsoft.com/office/drawing/2014/main" id="{DD7C4C0E-3826-5BF2-6D14-561F145A44B2}"/>
                </a:ext>
              </a:extLst>
            </p:cNvPr>
            <p:cNvCxnSpPr>
              <a:cxnSpLocks/>
            </p:cNvCxnSpPr>
            <p:nvPr/>
          </p:nvCxnSpPr>
          <p:spPr>
            <a:xfrm>
              <a:off x="186211" y="1168166"/>
              <a:ext cx="0" cy="1251400"/>
            </a:xfrm>
            <a:prstGeom prst="line">
              <a:avLst/>
            </a:prstGeom>
            <a:ln w="57150">
              <a:solidFill>
                <a:srgbClr val="982926"/>
              </a:solidFill>
            </a:ln>
          </p:spPr>
          <p:style>
            <a:lnRef idx="1">
              <a:schemeClr val="accent1"/>
            </a:lnRef>
            <a:fillRef idx="0">
              <a:schemeClr val="accent1"/>
            </a:fillRef>
            <a:effectRef idx="0">
              <a:schemeClr val="accent1"/>
            </a:effectRef>
            <a:fontRef idx="minor">
              <a:schemeClr val="tx1"/>
            </a:fontRef>
          </p:style>
        </p:cxnSp>
      </p:grpSp>
      <p:sp>
        <p:nvSpPr>
          <p:cNvPr id="8" name="Isosceles Triangle 12">
            <a:extLst>
              <a:ext uri="{FF2B5EF4-FFF2-40B4-BE49-F238E27FC236}">
                <a16:creationId xmlns:a16="http://schemas.microsoft.com/office/drawing/2014/main" id="{0FF8EB01-7598-786E-AA56-A69436D72E84}"/>
              </a:ext>
            </a:extLst>
          </p:cNvPr>
          <p:cNvSpPr/>
          <p:nvPr/>
        </p:nvSpPr>
        <p:spPr>
          <a:xfrm rot="5400000">
            <a:off x="5659708" y="3127559"/>
            <a:ext cx="3878042" cy="304773"/>
          </a:xfrm>
          <a:prstGeom prst="triangle">
            <a:avLst/>
          </a:prstGeom>
          <a:solidFill>
            <a:srgbClr val="98292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ZoneTexte 9">
            <a:extLst>
              <a:ext uri="{FF2B5EF4-FFF2-40B4-BE49-F238E27FC236}">
                <a16:creationId xmlns:a16="http://schemas.microsoft.com/office/drawing/2014/main" id="{9EAF6605-0753-92F4-35B3-0F8022B29362}"/>
              </a:ext>
            </a:extLst>
          </p:cNvPr>
          <p:cNvSpPr txBox="1"/>
          <p:nvPr/>
        </p:nvSpPr>
        <p:spPr>
          <a:xfrm>
            <a:off x="8485416" y="1118433"/>
            <a:ext cx="3086125" cy="646331"/>
          </a:xfrm>
          <a:prstGeom prst="rect">
            <a:avLst/>
          </a:prstGeom>
          <a:noFill/>
        </p:spPr>
        <p:txBody>
          <a:bodyPr wrap="square" rtlCol="0">
            <a:spAutoFit/>
          </a:bodyPr>
          <a:lstStyle/>
          <a:p>
            <a:pPr algn="ctr"/>
            <a:r>
              <a:rPr lang="fr-FR" b="1" dirty="0"/>
              <a:t>La </a:t>
            </a:r>
            <a:r>
              <a:rPr lang="fr-FR" b="1" dirty="0" err="1"/>
              <a:t>VaR</a:t>
            </a:r>
            <a:r>
              <a:rPr lang="fr-FR" b="1" dirty="0"/>
              <a:t> est </a:t>
            </a:r>
            <a:r>
              <a:rPr lang="fr-FR" b="1" dirty="0">
                <a:solidFill>
                  <a:srgbClr val="FF0000"/>
                </a:solidFill>
              </a:rPr>
              <a:t>sous-additive</a:t>
            </a:r>
            <a:r>
              <a:rPr lang="fr-FR" b="1" dirty="0"/>
              <a:t> dans le cas de lois </a:t>
            </a:r>
            <a:r>
              <a:rPr lang="fr-FR" b="1" dirty="0">
                <a:solidFill>
                  <a:srgbClr val="FF0000"/>
                </a:solidFill>
              </a:rPr>
              <a:t>gaussiennes</a:t>
            </a:r>
          </a:p>
        </p:txBody>
      </p:sp>
      <mc:AlternateContent xmlns:mc="http://schemas.openxmlformats.org/markup-compatibility/2006" xmlns:a14="http://schemas.microsoft.com/office/drawing/2010/main">
        <mc:Choice Requires="a14">
          <p:sp>
            <p:nvSpPr>
              <p:cNvPr id="29" name="ZoneTexte 28">
                <a:extLst>
                  <a:ext uri="{FF2B5EF4-FFF2-40B4-BE49-F238E27FC236}">
                    <a16:creationId xmlns:a16="http://schemas.microsoft.com/office/drawing/2014/main" id="{6676D5C7-D966-4EBF-C468-7F60A7D85AE4}"/>
                  </a:ext>
                </a:extLst>
              </p:cNvPr>
              <p:cNvSpPr txBox="1"/>
              <p:nvPr/>
            </p:nvSpPr>
            <p:spPr>
              <a:xfrm>
                <a:off x="8761451" y="4780460"/>
                <a:ext cx="2534053" cy="67672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sz="1800" i="1" smtClean="0">
                              <a:latin typeface="Cambria Math" panose="02040503050406030204" pitchFamily="18" charset="0"/>
                            </a:rPr>
                          </m:ctrlPr>
                        </m:fPr>
                        <m:num>
                          <m:r>
                            <a:rPr lang="fr-FR" sz="1800" b="0" i="1" smtClean="0">
                              <a:latin typeface="Cambria Math" panose="02040503050406030204" pitchFamily="18" charset="0"/>
                            </a:rPr>
                            <m:t>𝜌</m:t>
                          </m:r>
                          <m:d>
                            <m:dPr>
                              <m:ctrlPr>
                                <a:rPr lang="fr-FR" sz="1800" b="0" i="1" smtClean="0">
                                  <a:latin typeface="Cambria Math" panose="02040503050406030204" pitchFamily="18" charset="0"/>
                                </a:rPr>
                              </m:ctrlPr>
                            </m:dPr>
                            <m:e>
                              <m:r>
                                <a:rPr lang="fr-FR" sz="1800" b="0" i="1" smtClean="0">
                                  <a:latin typeface="Cambria Math" panose="02040503050406030204" pitchFamily="18" charset="0"/>
                                </a:rPr>
                                <m:t>𝑋</m:t>
                              </m:r>
                            </m:e>
                          </m:d>
                          <m:r>
                            <a:rPr lang="fr-FR" sz="1800" b="0" i="1" smtClean="0">
                              <a:latin typeface="Cambria Math" panose="02040503050406030204" pitchFamily="18" charset="0"/>
                            </a:rPr>
                            <m:t>+</m:t>
                          </m:r>
                          <m:r>
                            <a:rPr lang="fr-FR" sz="1800" b="0" i="1" smtClean="0">
                              <a:latin typeface="Cambria Math" panose="02040503050406030204" pitchFamily="18" charset="0"/>
                            </a:rPr>
                            <m:t>𝜌</m:t>
                          </m:r>
                          <m:d>
                            <m:dPr>
                              <m:ctrlPr>
                                <a:rPr lang="fr-FR" sz="1800" b="0" i="1" smtClean="0">
                                  <a:latin typeface="Cambria Math" panose="02040503050406030204" pitchFamily="18" charset="0"/>
                                </a:rPr>
                              </m:ctrlPr>
                            </m:dPr>
                            <m:e>
                              <m:r>
                                <a:rPr lang="fr-FR" sz="1800" b="0" i="1" smtClean="0">
                                  <a:latin typeface="Cambria Math" panose="02040503050406030204" pitchFamily="18" charset="0"/>
                                </a:rPr>
                                <m:t>𝑌</m:t>
                              </m:r>
                            </m:e>
                          </m:d>
                          <m:r>
                            <a:rPr lang="fr-FR" sz="1800" b="0" i="1" smtClean="0">
                              <a:latin typeface="Cambria Math" panose="02040503050406030204" pitchFamily="18" charset="0"/>
                            </a:rPr>
                            <m:t>−</m:t>
                          </m:r>
                          <m:r>
                            <a:rPr lang="fr-FR" sz="1800" b="0" i="1" smtClean="0">
                              <a:latin typeface="Cambria Math" panose="02040503050406030204" pitchFamily="18" charset="0"/>
                            </a:rPr>
                            <m:t>𝜌</m:t>
                          </m:r>
                          <m:r>
                            <a:rPr lang="fr-FR" sz="1800" b="0" i="1" smtClean="0">
                              <a:latin typeface="Cambria Math" panose="02040503050406030204" pitchFamily="18" charset="0"/>
                            </a:rPr>
                            <m:t>(</m:t>
                          </m:r>
                          <m:r>
                            <a:rPr lang="fr-FR" sz="1800" b="0" i="1" smtClean="0">
                              <a:latin typeface="Cambria Math" panose="02040503050406030204" pitchFamily="18" charset="0"/>
                            </a:rPr>
                            <m:t>𝑋</m:t>
                          </m:r>
                          <m:r>
                            <a:rPr lang="fr-FR" sz="1800" b="0" i="1" smtClean="0">
                              <a:latin typeface="Cambria Math" panose="02040503050406030204" pitchFamily="18" charset="0"/>
                            </a:rPr>
                            <m:t>+</m:t>
                          </m:r>
                          <m:r>
                            <a:rPr lang="fr-FR" sz="1800" b="0" i="1" smtClean="0">
                              <a:latin typeface="Cambria Math" panose="02040503050406030204" pitchFamily="18" charset="0"/>
                            </a:rPr>
                            <m:t>𝑌</m:t>
                          </m:r>
                          <m:r>
                            <a:rPr lang="fr-FR" sz="1800" b="0" i="1" smtClean="0">
                              <a:latin typeface="Cambria Math" panose="02040503050406030204" pitchFamily="18" charset="0"/>
                            </a:rPr>
                            <m:t>)</m:t>
                          </m:r>
                        </m:num>
                        <m:den>
                          <m:r>
                            <a:rPr lang="fr-FR" sz="1800" i="1">
                              <a:latin typeface="Cambria Math" panose="02040503050406030204" pitchFamily="18" charset="0"/>
                            </a:rPr>
                            <m:t>𝜌</m:t>
                          </m:r>
                          <m:d>
                            <m:dPr>
                              <m:ctrlPr>
                                <a:rPr lang="fr-FR" sz="1800" i="1">
                                  <a:latin typeface="Cambria Math" panose="02040503050406030204" pitchFamily="18" charset="0"/>
                                </a:rPr>
                              </m:ctrlPr>
                            </m:dPr>
                            <m:e>
                              <m:r>
                                <a:rPr lang="fr-FR" sz="1800" i="1">
                                  <a:latin typeface="Cambria Math" panose="02040503050406030204" pitchFamily="18" charset="0"/>
                                </a:rPr>
                                <m:t>𝑋</m:t>
                              </m:r>
                            </m:e>
                          </m:d>
                          <m:r>
                            <a:rPr lang="fr-FR" sz="1800" i="1">
                              <a:latin typeface="Cambria Math" panose="02040503050406030204" pitchFamily="18" charset="0"/>
                            </a:rPr>
                            <m:t>+</m:t>
                          </m:r>
                          <m:r>
                            <a:rPr lang="fr-FR" sz="1800" i="1">
                              <a:latin typeface="Cambria Math" panose="02040503050406030204" pitchFamily="18" charset="0"/>
                            </a:rPr>
                            <m:t>𝜌</m:t>
                          </m:r>
                          <m:d>
                            <m:dPr>
                              <m:ctrlPr>
                                <a:rPr lang="fr-FR" sz="1800" i="1">
                                  <a:latin typeface="Cambria Math" panose="02040503050406030204" pitchFamily="18" charset="0"/>
                                </a:rPr>
                              </m:ctrlPr>
                            </m:dPr>
                            <m:e>
                              <m:r>
                                <a:rPr lang="fr-FR" sz="1800" i="1">
                                  <a:latin typeface="Cambria Math" panose="02040503050406030204" pitchFamily="18" charset="0"/>
                                </a:rPr>
                                <m:t>𝑌</m:t>
                              </m:r>
                            </m:e>
                          </m:d>
                        </m:den>
                      </m:f>
                    </m:oMath>
                  </m:oMathPara>
                </a14:m>
                <a:endParaRPr lang="fr-FR" dirty="0"/>
              </a:p>
            </p:txBody>
          </p:sp>
        </mc:Choice>
        <mc:Fallback xmlns="">
          <p:sp>
            <p:nvSpPr>
              <p:cNvPr id="29" name="ZoneTexte 28">
                <a:extLst>
                  <a:ext uri="{FF2B5EF4-FFF2-40B4-BE49-F238E27FC236}">
                    <a16:creationId xmlns:a16="http://schemas.microsoft.com/office/drawing/2014/main" id="{6676D5C7-D966-4EBF-C468-7F60A7D85AE4}"/>
                  </a:ext>
                </a:extLst>
              </p:cNvPr>
              <p:cNvSpPr txBox="1">
                <a:spLocks noRot="1" noChangeAspect="1" noMove="1" noResize="1" noEditPoints="1" noAdjustHandles="1" noChangeArrowheads="1" noChangeShapeType="1" noTextEdit="1"/>
              </p:cNvSpPr>
              <p:nvPr/>
            </p:nvSpPr>
            <p:spPr>
              <a:xfrm>
                <a:off x="8761451" y="4780460"/>
                <a:ext cx="2534053" cy="676724"/>
              </a:xfrm>
              <a:prstGeom prst="rect">
                <a:avLst/>
              </a:prstGeom>
              <a:blipFill>
                <a:blip r:embed="rId5"/>
                <a:stretch>
                  <a:fillRect/>
                </a:stretch>
              </a:blipFill>
            </p:spPr>
            <p:txBody>
              <a:bodyPr/>
              <a:lstStyle/>
              <a:p>
                <a:r>
                  <a:rPr lang="fr-FR">
                    <a:noFill/>
                  </a:rPr>
                  <a:t> </a:t>
                </a:r>
              </a:p>
            </p:txBody>
          </p:sp>
        </mc:Fallback>
      </mc:AlternateContent>
      <p:sp>
        <p:nvSpPr>
          <p:cNvPr id="32" name="ZoneTexte 31">
            <a:extLst>
              <a:ext uri="{FF2B5EF4-FFF2-40B4-BE49-F238E27FC236}">
                <a16:creationId xmlns:a16="http://schemas.microsoft.com/office/drawing/2014/main" id="{C551D1C8-D5E2-EE1D-D332-0A37A417B1AB}"/>
              </a:ext>
            </a:extLst>
          </p:cNvPr>
          <p:cNvSpPr txBox="1"/>
          <p:nvPr/>
        </p:nvSpPr>
        <p:spPr>
          <a:xfrm>
            <a:off x="8316722" y="4310913"/>
            <a:ext cx="3413114" cy="369332"/>
          </a:xfrm>
          <a:prstGeom prst="rect">
            <a:avLst/>
          </a:prstGeom>
          <a:noFill/>
        </p:spPr>
        <p:txBody>
          <a:bodyPr wrap="none" rtlCol="0">
            <a:spAutoFit/>
          </a:bodyPr>
          <a:lstStyle/>
          <a:p>
            <a:r>
              <a:rPr lang="fr-FR" dirty="0"/>
              <a:t>Où le bonus de diversification est :</a:t>
            </a:r>
          </a:p>
        </p:txBody>
      </p:sp>
      <p:pic>
        <p:nvPicPr>
          <p:cNvPr id="34" name="Image 33" descr="Une image contenant texte, capture d’écran, Tracé, Police&#10;&#10;Description générée automatiquement">
            <a:extLst>
              <a:ext uri="{FF2B5EF4-FFF2-40B4-BE49-F238E27FC236}">
                <a16:creationId xmlns:a16="http://schemas.microsoft.com/office/drawing/2014/main" id="{CB2C195A-BB3E-5FC9-2F01-C06EC3A32E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107" y="2764725"/>
            <a:ext cx="3480791" cy="2610593"/>
          </a:xfrm>
          <a:prstGeom prst="rect">
            <a:avLst/>
          </a:prstGeom>
        </p:spPr>
      </p:pic>
      <p:pic>
        <p:nvPicPr>
          <p:cNvPr id="38" name="Image 37" descr="Une image contenant texte, capture d’écran, Tracé, Police&#10;&#10;Description générée automatiquement">
            <a:extLst>
              <a:ext uri="{FF2B5EF4-FFF2-40B4-BE49-F238E27FC236}">
                <a16:creationId xmlns:a16="http://schemas.microsoft.com/office/drawing/2014/main" id="{12F5A7F2-C848-C99B-C0EB-55C97DD82C4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22422" y="2788669"/>
            <a:ext cx="3480792" cy="2610594"/>
          </a:xfrm>
          <a:prstGeom prst="rect">
            <a:avLst/>
          </a:prstGeom>
        </p:spPr>
      </p:pic>
      <p:pic>
        <p:nvPicPr>
          <p:cNvPr id="40" name="Image 39" descr="Une image contenant texte, capture d’écran, Tracé, ligne&#10;&#10;Description générée automatiquement">
            <a:extLst>
              <a:ext uri="{FF2B5EF4-FFF2-40B4-BE49-F238E27FC236}">
                <a16:creationId xmlns:a16="http://schemas.microsoft.com/office/drawing/2014/main" id="{901B5B58-DA31-F24A-D09A-33279A863F5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39019" y="1691389"/>
            <a:ext cx="3480791" cy="2610593"/>
          </a:xfrm>
          <a:prstGeom prst="rect">
            <a:avLst/>
          </a:prstGeom>
        </p:spPr>
      </p:pic>
    </p:spTree>
    <p:extLst>
      <p:ext uri="{BB962C8B-B14F-4D97-AF65-F5344CB8AC3E}">
        <p14:creationId xmlns:p14="http://schemas.microsoft.com/office/powerpoint/2010/main" val="22909814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sosceles Triangle 12">
            <a:extLst>
              <a:ext uri="{FF2B5EF4-FFF2-40B4-BE49-F238E27FC236}">
                <a16:creationId xmlns:a16="http://schemas.microsoft.com/office/drawing/2014/main" id="{401B53E3-9A0E-E1C1-C3DB-3DAAE77A6321}"/>
              </a:ext>
            </a:extLst>
          </p:cNvPr>
          <p:cNvSpPr/>
          <p:nvPr/>
        </p:nvSpPr>
        <p:spPr>
          <a:xfrm rot="10800000">
            <a:off x="331287" y="2426973"/>
            <a:ext cx="1973092" cy="297306"/>
          </a:xfrm>
          <a:prstGeom prst="triangle">
            <a:avLst/>
          </a:prstGeom>
          <a:solidFill>
            <a:srgbClr val="98292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cxnSp>
        <p:nvCxnSpPr>
          <p:cNvPr id="12" name="Connecteur droit 11">
            <a:extLst>
              <a:ext uri="{FF2B5EF4-FFF2-40B4-BE49-F238E27FC236}">
                <a16:creationId xmlns:a16="http://schemas.microsoft.com/office/drawing/2014/main" id="{B017D27F-456D-1045-D8A6-C0DCAB20CA5C}"/>
              </a:ext>
            </a:extLst>
          </p:cNvPr>
          <p:cNvCxnSpPr>
            <a:cxnSpLocks noGrp="1" noRot="1" noMove="1" noResize="1" noEditPoints="1" noAdjustHandles="1" noChangeArrowheads="1" noChangeShapeType="1"/>
          </p:cNvCxnSpPr>
          <p:nvPr/>
        </p:nvCxnSpPr>
        <p:spPr>
          <a:xfrm>
            <a:off x="390729" y="6147025"/>
            <a:ext cx="114089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C0369111-BB42-F01A-7B30-4F5C7C51810F}"/>
              </a:ext>
            </a:extLst>
          </p:cNvPr>
          <p:cNvCxnSpPr>
            <a:cxnSpLocks noGrp="1" noRot="1" noMove="1" noResize="1" noEditPoints="1" noAdjustHandles="1" noChangeArrowheads="1" noChangeShapeType="1"/>
          </p:cNvCxnSpPr>
          <p:nvPr/>
        </p:nvCxnSpPr>
        <p:spPr>
          <a:xfrm>
            <a:off x="4085617" y="6361890"/>
            <a:ext cx="0" cy="321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731B46B5-5CF7-0F7A-EC8F-548441C0300F}"/>
              </a:ext>
            </a:extLst>
          </p:cNvPr>
          <p:cNvCxnSpPr>
            <a:cxnSpLocks noGrp="1" noRot="1" noMove="1" noResize="1" noEditPoints="1" noAdjustHandles="1" noChangeArrowheads="1" noChangeShapeType="1"/>
          </p:cNvCxnSpPr>
          <p:nvPr/>
        </p:nvCxnSpPr>
        <p:spPr>
          <a:xfrm>
            <a:off x="8138809" y="6361890"/>
            <a:ext cx="0" cy="321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Image 20" descr="Une image contenant logo, Police, Graphique, symbole&#10;&#10;Description générée automatiquement">
            <a:extLst>
              <a:ext uri="{FF2B5EF4-FFF2-40B4-BE49-F238E27FC236}">
                <a16:creationId xmlns:a16="http://schemas.microsoft.com/office/drawing/2014/main" id="{A2EC0093-3022-4EB7-C383-4B1C6519DBC5}"/>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556301" y="6268800"/>
            <a:ext cx="1194676" cy="526647"/>
          </a:xfrm>
          <a:prstGeom prst="rect">
            <a:avLst/>
          </a:prstGeom>
        </p:spPr>
      </p:pic>
      <p:sp>
        <p:nvSpPr>
          <p:cNvPr id="22" name="ZoneTexte 21">
            <a:extLst>
              <a:ext uri="{FF2B5EF4-FFF2-40B4-BE49-F238E27FC236}">
                <a16:creationId xmlns:a16="http://schemas.microsoft.com/office/drawing/2014/main" id="{CDEE2723-AA1A-6D3A-F7B5-55469EFAE952}"/>
              </a:ext>
            </a:extLst>
          </p:cNvPr>
          <p:cNvSpPr txBox="1">
            <a:spLocks noGrp="1" noRot="1" noMove="1" noResize="1" noEditPoints="1" noAdjustHandles="1" noChangeArrowheads="1" noChangeShapeType="1"/>
          </p:cNvSpPr>
          <p:nvPr/>
        </p:nvSpPr>
        <p:spPr>
          <a:xfrm>
            <a:off x="1939503" y="6347457"/>
            <a:ext cx="1957587" cy="369332"/>
          </a:xfrm>
          <a:prstGeom prst="rect">
            <a:avLst/>
          </a:prstGeom>
          <a:noFill/>
        </p:spPr>
        <p:txBody>
          <a:bodyPr wrap="none" rtlCol="0">
            <a:spAutoFit/>
          </a:bodyPr>
          <a:lstStyle/>
          <a:p>
            <a:r>
              <a:rPr lang="fr-FR" i="1"/>
              <a:t>Année 2023 - 2024</a:t>
            </a:r>
          </a:p>
        </p:txBody>
      </p:sp>
      <p:sp>
        <p:nvSpPr>
          <p:cNvPr id="23" name="ZoneTexte 22">
            <a:extLst>
              <a:ext uri="{FF2B5EF4-FFF2-40B4-BE49-F238E27FC236}">
                <a16:creationId xmlns:a16="http://schemas.microsoft.com/office/drawing/2014/main" id="{EBBFCFFF-268E-E432-077E-B9B7CFAB864A}"/>
              </a:ext>
            </a:extLst>
          </p:cNvPr>
          <p:cNvSpPr txBox="1">
            <a:spLocks noGrp="1" noRot="1" noMove="1" noResize="1" noEditPoints="1" noAdjustHandles="1" noChangeArrowheads="1" noChangeShapeType="1"/>
          </p:cNvSpPr>
          <p:nvPr/>
        </p:nvSpPr>
        <p:spPr>
          <a:xfrm>
            <a:off x="4645273" y="6347457"/>
            <a:ext cx="2933880" cy="369332"/>
          </a:xfrm>
          <a:prstGeom prst="rect">
            <a:avLst/>
          </a:prstGeom>
          <a:noFill/>
        </p:spPr>
        <p:txBody>
          <a:bodyPr wrap="none" rtlCol="0">
            <a:spAutoFit/>
          </a:bodyPr>
          <a:lstStyle/>
          <a:p>
            <a:r>
              <a:rPr lang="fr-FR" b="1"/>
              <a:t>Enterprise Risk Management</a:t>
            </a:r>
          </a:p>
        </p:txBody>
      </p:sp>
      <p:sp>
        <p:nvSpPr>
          <p:cNvPr id="24" name="ZoneTexte 23">
            <a:extLst>
              <a:ext uri="{FF2B5EF4-FFF2-40B4-BE49-F238E27FC236}">
                <a16:creationId xmlns:a16="http://schemas.microsoft.com/office/drawing/2014/main" id="{7A246D67-3B88-99FC-84A9-3A619E7ECEE9}"/>
              </a:ext>
            </a:extLst>
          </p:cNvPr>
          <p:cNvSpPr txBox="1">
            <a:spLocks noGrp="1" noRot="1" noMove="1" noResize="1" noEditPoints="1" noAdjustHandles="1" noChangeArrowheads="1" noChangeShapeType="1"/>
          </p:cNvSpPr>
          <p:nvPr/>
        </p:nvSpPr>
        <p:spPr>
          <a:xfrm>
            <a:off x="8560341" y="6347457"/>
            <a:ext cx="2440027" cy="369332"/>
          </a:xfrm>
          <a:prstGeom prst="rect">
            <a:avLst/>
          </a:prstGeom>
          <a:noFill/>
        </p:spPr>
        <p:txBody>
          <a:bodyPr wrap="none" rtlCol="0">
            <a:spAutoFit/>
          </a:bodyPr>
          <a:lstStyle/>
          <a:p>
            <a:r>
              <a:rPr lang="fr-FR" i="1" err="1"/>
              <a:t>VaR</a:t>
            </a:r>
            <a:r>
              <a:rPr lang="fr-FR" i="1"/>
              <a:t> et </a:t>
            </a:r>
            <a:r>
              <a:rPr lang="fr-FR" i="1" err="1"/>
              <a:t>TVaR</a:t>
            </a:r>
            <a:r>
              <a:rPr lang="fr-FR" i="1"/>
              <a:t> en pratique</a:t>
            </a:r>
          </a:p>
        </p:txBody>
      </p:sp>
      <p:sp>
        <p:nvSpPr>
          <p:cNvPr id="25" name="ZoneTexte 24">
            <a:extLst>
              <a:ext uri="{FF2B5EF4-FFF2-40B4-BE49-F238E27FC236}">
                <a16:creationId xmlns:a16="http://schemas.microsoft.com/office/drawing/2014/main" id="{7034E8F5-B63B-4F8F-B2DB-3C43725B28D9}"/>
              </a:ext>
            </a:extLst>
          </p:cNvPr>
          <p:cNvSpPr txBox="1">
            <a:spLocks noGrp="1" noRot="1" noMove="1" noResize="1" noEditPoints="1" noAdjustHandles="1" noChangeArrowheads="1" noChangeShapeType="1"/>
          </p:cNvSpPr>
          <p:nvPr/>
        </p:nvSpPr>
        <p:spPr>
          <a:xfrm>
            <a:off x="11421899" y="6347457"/>
            <a:ext cx="742511" cy="369332"/>
          </a:xfrm>
          <a:prstGeom prst="rect">
            <a:avLst/>
          </a:prstGeom>
          <a:noFill/>
        </p:spPr>
        <p:txBody>
          <a:bodyPr wrap="none" lIns="91440" tIns="45720" rIns="91440" bIns="45720" rtlCol="0" anchor="t">
            <a:spAutoFit/>
          </a:bodyPr>
          <a:lstStyle/>
          <a:p>
            <a:r>
              <a:rPr lang="fr-FR" i="1" dirty="0"/>
              <a:t>12/19</a:t>
            </a:r>
          </a:p>
        </p:txBody>
      </p:sp>
      <p:sp>
        <p:nvSpPr>
          <p:cNvPr id="35" name="Title 1">
            <a:extLst>
              <a:ext uri="{FF2B5EF4-FFF2-40B4-BE49-F238E27FC236}">
                <a16:creationId xmlns:a16="http://schemas.microsoft.com/office/drawing/2014/main" id="{354C08EB-3B13-EC1F-1150-24B580C4DE9D}"/>
              </a:ext>
            </a:extLst>
          </p:cNvPr>
          <p:cNvSpPr>
            <a:spLocks noGrp="1"/>
          </p:cNvSpPr>
          <p:nvPr>
            <p:ph type="title"/>
          </p:nvPr>
        </p:nvSpPr>
        <p:spPr>
          <a:xfrm>
            <a:off x="854413" y="375809"/>
            <a:ext cx="10515600" cy="475194"/>
          </a:xfrm>
        </p:spPr>
        <p:txBody>
          <a:bodyPr/>
          <a:lstStyle/>
          <a:p>
            <a:r>
              <a:rPr lang="fr-BE" dirty="0">
                <a:latin typeface="+mn-lt"/>
              </a:rPr>
              <a:t>Données simulées</a:t>
            </a:r>
          </a:p>
        </p:txBody>
      </p:sp>
      <p:sp>
        <p:nvSpPr>
          <p:cNvPr id="36" name="Rectangle 35">
            <a:extLst>
              <a:ext uri="{FF2B5EF4-FFF2-40B4-BE49-F238E27FC236}">
                <a16:creationId xmlns:a16="http://schemas.microsoft.com/office/drawing/2014/main" id="{4B28A3E8-0C02-9228-DCDA-6FDD220D08E0}"/>
              </a:ext>
            </a:extLst>
          </p:cNvPr>
          <p:cNvSpPr/>
          <p:nvPr/>
        </p:nvSpPr>
        <p:spPr>
          <a:xfrm>
            <a:off x="686935" y="259076"/>
            <a:ext cx="135052" cy="708660"/>
          </a:xfrm>
          <a:prstGeom prst="rect">
            <a:avLst/>
          </a:prstGeom>
          <a:solidFill>
            <a:srgbClr val="9829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 name="Groupe 4">
            <a:extLst>
              <a:ext uri="{FF2B5EF4-FFF2-40B4-BE49-F238E27FC236}">
                <a16:creationId xmlns:a16="http://schemas.microsoft.com/office/drawing/2014/main" id="{36AEBA32-F637-39F9-D4B3-FF62A9C2015D}"/>
              </a:ext>
            </a:extLst>
          </p:cNvPr>
          <p:cNvGrpSpPr/>
          <p:nvPr/>
        </p:nvGrpSpPr>
        <p:grpSpPr>
          <a:xfrm>
            <a:off x="-279966" y="1237254"/>
            <a:ext cx="7589012" cy="1251400"/>
            <a:chOff x="-435591" y="1168166"/>
            <a:chExt cx="7729298" cy="1251400"/>
          </a:xfrm>
        </p:grpSpPr>
        <p:grpSp>
          <p:nvGrpSpPr>
            <p:cNvPr id="30" name="Groupe 29">
              <a:extLst>
                <a:ext uri="{FF2B5EF4-FFF2-40B4-BE49-F238E27FC236}">
                  <a16:creationId xmlns:a16="http://schemas.microsoft.com/office/drawing/2014/main" id="{C105FF02-F72B-7B4F-DB32-8ECDCA0CA344}"/>
                </a:ext>
              </a:extLst>
            </p:cNvPr>
            <p:cNvGrpSpPr/>
            <p:nvPr/>
          </p:nvGrpSpPr>
          <p:grpSpPr>
            <a:xfrm>
              <a:off x="-435591" y="1168167"/>
              <a:ext cx="7729298" cy="1251398"/>
              <a:chOff x="1955055" y="4387536"/>
              <a:chExt cx="7729298" cy="1251398"/>
            </a:xfrm>
          </p:grpSpPr>
          <p:sp>
            <p:nvSpPr>
              <p:cNvPr id="27" name="Rectangle 26">
                <a:extLst>
                  <a:ext uri="{FF2B5EF4-FFF2-40B4-BE49-F238E27FC236}">
                    <a16:creationId xmlns:a16="http://schemas.microsoft.com/office/drawing/2014/main" id="{8E6D6051-16A6-2AD2-2E0A-81684252A111}"/>
                  </a:ext>
                </a:extLst>
              </p:cNvPr>
              <p:cNvSpPr/>
              <p:nvPr/>
            </p:nvSpPr>
            <p:spPr>
              <a:xfrm>
                <a:off x="2585490" y="4387536"/>
                <a:ext cx="7098863" cy="12513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CI" sz="1300" b="1" u="sng">
                    <a:solidFill>
                      <a:srgbClr val="982926"/>
                    </a:solidFill>
                  </a:rPr>
                  <a:t>Modèle :</a:t>
                </a:r>
                <a:r>
                  <a:rPr lang="fr-CI" sz="1300">
                    <a:solidFill>
                      <a:schemeClr val="tx1"/>
                    </a:solidFill>
                  </a:rPr>
                  <a:t> </a:t>
                </a:r>
              </a:p>
              <a:p>
                <a:endParaRPr lang="fr-CI" sz="400">
                  <a:solidFill>
                    <a:schemeClr val="tx1"/>
                  </a:solidFill>
                </a:endParaRPr>
              </a:p>
            </p:txBody>
          </p:sp>
          <p:grpSp>
            <p:nvGrpSpPr>
              <p:cNvPr id="14" name="Groupe 13">
                <a:extLst>
                  <a:ext uri="{FF2B5EF4-FFF2-40B4-BE49-F238E27FC236}">
                    <a16:creationId xmlns:a16="http://schemas.microsoft.com/office/drawing/2014/main" id="{56C6EDA7-71B8-EC50-BF7C-4C33F897A14F}"/>
                  </a:ext>
                </a:extLst>
              </p:cNvPr>
              <p:cNvGrpSpPr/>
              <p:nvPr/>
            </p:nvGrpSpPr>
            <p:grpSpPr>
              <a:xfrm>
                <a:off x="1955055" y="4656754"/>
                <a:ext cx="7554814" cy="808235"/>
                <a:chOff x="618636" y="2551878"/>
                <a:chExt cx="7554814" cy="808235"/>
              </a:xfrm>
            </p:grpSpPr>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539ABBD4-C8F2-40D9-755C-A0A7CB769D8C}"/>
                        </a:ext>
                      </a:extLst>
                    </p:cNvPr>
                    <p:cNvSpPr txBox="1"/>
                    <p:nvPr/>
                  </p:nvSpPr>
                  <p:spPr>
                    <a:xfrm>
                      <a:off x="5870846" y="2771329"/>
                      <a:ext cx="2302604" cy="369332"/>
                    </a:xfrm>
                    <a:prstGeom prst="rect">
                      <a:avLst/>
                    </a:prstGeom>
                    <a:noFill/>
                  </p:spPr>
                  <p:txBody>
                    <a:bodyPr wrap="none" rtlCol="0">
                      <a:spAutoFit/>
                    </a:bodyPr>
                    <a:lstStyle/>
                    <a:p>
                      <a:r>
                        <a:rPr lang="fr-FR" dirty="0"/>
                        <a:t>où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𝜎</m:t>
                              </m:r>
                            </m:e>
                            <m:sub>
                              <m:r>
                                <a:rPr lang="fr-FR" b="0" i="1" smtClean="0">
                                  <a:latin typeface="Cambria Math" panose="02040503050406030204" pitchFamily="18" charset="0"/>
                                </a:rPr>
                                <m:t>1</m:t>
                              </m:r>
                            </m:sub>
                          </m:sSub>
                          <m:r>
                            <a:rPr lang="fr-FR" b="0" i="1" smtClean="0">
                              <a:latin typeface="Cambria Math" panose="02040503050406030204" pitchFamily="18" charset="0"/>
                            </a:rPr>
                            <m:t>=3</m:t>
                          </m:r>
                        </m:oMath>
                      </a14:m>
                      <a:r>
                        <a:rPr lang="fr-FR" dirty="0"/>
                        <a:t> et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𝜎</m:t>
                              </m:r>
                            </m:e>
                            <m:sub>
                              <m:r>
                                <a:rPr lang="fr-FR" b="0" i="1" smtClean="0">
                                  <a:latin typeface="Cambria Math" panose="02040503050406030204" pitchFamily="18" charset="0"/>
                                </a:rPr>
                                <m:t>2</m:t>
                              </m:r>
                            </m:sub>
                          </m:sSub>
                          <m:r>
                            <a:rPr lang="fr-FR" b="0" i="1" smtClean="0">
                              <a:latin typeface="Cambria Math" panose="02040503050406030204" pitchFamily="18" charset="0"/>
                            </a:rPr>
                            <m:t>=0,1</m:t>
                          </m:r>
                        </m:oMath>
                      </a14:m>
                      <a:endParaRPr lang="fr-FR" dirty="0"/>
                    </a:p>
                  </p:txBody>
                </p:sp>
              </mc:Choice>
              <mc:Fallback xmlns="">
                <p:sp>
                  <p:nvSpPr>
                    <p:cNvPr id="2" name="ZoneTexte 1">
                      <a:extLst>
                        <a:ext uri="{FF2B5EF4-FFF2-40B4-BE49-F238E27FC236}">
                          <a16:creationId xmlns:a16="http://schemas.microsoft.com/office/drawing/2014/main" id="{539ABBD4-C8F2-40D9-755C-A0A7CB769D8C}"/>
                        </a:ext>
                      </a:extLst>
                    </p:cNvPr>
                    <p:cNvSpPr txBox="1">
                      <a:spLocks noRot="1" noChangeAspect="1" noMove="1" noResize="1" noEditPoints="1" noAdjustHandles="1" noChangeArrowheads="1" noChangeShapeType="1" noTextEdit="1"/>
                    </p:cNvSpPr>
                    <p:nvPr/>
                  </p:nvSpPr>
                  <p:spPr>
                    <a:xfrm>
                      <a:off x="5870846" y="2771329"/>
                      <a:ext cx="2302604" cy="369332"/>
                    </a:xfrm>
                    <a:prstGeom prst="rect">
                      <a:avLst/>
                    </a:prstGeom>
                    <a:blipFill>
                      <a:blip r:embed="rId3"/>
                      <a:stretch>
                        <a:fillRect l="-2156" t="-8197" b="-24590"/>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3" name="ZoneTexte 12">
                      <a:extLst>
                        <a:ext uri="{FF2B5EF4-FFF2-40B4-BE49-F238E27FC236}">
                          <a16:creationId xmlns:a16="http://schemas.microsoft.com/office/drawing/2014/main" id="{CCBC7DB7-9A98-27BB-FA76-4C70046182F2}"/>
                        </a:ext>
                      </a:extLst>
                    </p:cNvPr>
                    <p:cNvSpPr txBox="1">
                      <a:spLocks/>
                    </p:cNvSpPr>
                    <p:nvPr/>
                  </p:nvSpPr>
                  <p:spPr>
                    <a:xfrm>
                      <a:off x="618636" y="2551878"/>
                      <a:ext cx="6096000" cy="808235"/>
                    </a:xfrm>
                    <a:prstGeom prst="rect">
                      <a:avLst/>
                    </a:prstGeom>
                    <a:noFill/>
                  </p:spPr>
                  <p:txBody>
                    <a:bodyPr wrap="square">
                      <a:spAutoFit/>
                    </a:bodyPr>
                    <a:lstStyle/>
                    <a:p>
                      <a:pPr marL="0" lvl="2" algn="just"/>
                      <a14:m>
                        <m:oMathPara xmlns:m="http://schemas.openxmlformats.org/officeDocument/2006/math">
                          <m:oMathParaPr>
                            <m:jc m:val="centerGroup"/>
                          </m:oMathParaPr>
                          <m:oMath xmlns:m="http://schemas.openxmlformats.org/officeDocument/2006/math">
                            <m:d>
                              <m:dPr>
                                <m:ctrlPr>
                                  <a:rPr lang="fr-FR" sz="1800" i="1" smtClean="0">
                                    <a:latin typeface="Cambria Math" panose="02040503050406030204" pitchFamily="18" charset="0"/>
                                  </a:rPr>
                                </m:ctrlPr>
                              </m:dPr>
                              <m:e>
                                <m:m>
                                  <m:mPr>
                                    <m:mcs>
                                      <m:mc>
                                        <m:mcPr>
                                          <m:count m:val="1"/>
                                          <m:mcJc m:val="center"/>
                                        </m:mcPr>
                                      </m:mc>
                                    </m:mcs>
                                    <m:ctrlPr>
                                      <a:rPr lang="fr-FR" sz="1800" i="1">
                                        <a:latin typeface="Cambria Math" panose="02040503050406030204" pitchFamily="18" charset="0"/>
                                      </a:rPr>
                                    </m:ctrlPr>
                                  </m:mPr>
                                  <m:mr>
                                    <m:e>
                                      <m:sSub>
                                        <m:sSubPr>
                                          <m:ctrlPr>
                                            <a:rPr lang="fr-FR" sz="1800" b="0" i="1" smtClean="0">
                                              <a:latin typeface="Cambria Math" panose="02040503050406030204" pitchFamily="18" charset="0"/>
                                            </a:rPr>
                                          </m:ctrlPr>
                                        </m:sSubPr>
                                        <m:e>
                                          <m:r>
                                            <m:rPr>
                                              <m:brk m:alnAt="7"/>
                                            </m:rPr>
                                            <a:rPr lang="fr-FR" sz="1800" i="1">
                                              <a:latin typeface="Cambria Math" panose="02040503050406030204" pitchFamily="18" charset="0"/>
                                            </a:rPr>
                                            <m:t>𝑋</m:t>
                                          </m:r>
                                        </m:e>
                                        <m:sub>
                                          <m:r>
                                            <m:rPr>
                                              <m:brk m:alnAt="7"/>
                                            </m:rPr>
                                            <a:rPr lang="fr-FR" sz="1800" b="0" i="1" smtClean="0">
                                              <a:latin typeface="Cambria Math" panose="02040503050406030204" pitchFamily="18" charset="0"/>
                                            </a:rPr>
                                            <m:t>1</m:t>
                                          </m:r>
                                        </m:sub>
                                      </m:sSub>
                                    </m:e>
                                  </m:mr>
                                  <m:mr>
                                    <m:e>
                                      <m:sSub>
                                        <m:sSubPr>
                                          <m:ctrlPr>
                                            <a:rPr lang="fr-FR" sz="1800" b="0" i="1" smtClean="0">
                                              <a:latin typeface="Cambria Math" panose="02040503050406030204" pitchFamily="18" charset="0"/>
                                            </a:rPr>
                                          </m:ctrlPr>
                                        </m:sSubPr>
                                        <m:e>
                                          <m:r>
                                            <a:rPr lang="fr-FR" sz="1800" b="0" i="1" smtClean="0">
                                              <a:latin typeface="Cambria Math" panose="02040503050406030204" pitchFamily="18" charset="0"/>
                                            </a:rPr>
                                            <m:t>𝑋</m:t>
                                          </m:r>
                                        </m:e>
                                        <m:sub>
                                          <m:r>
                                            <a:rPr lang="fr-FR" sz="1800" b="0" i="1" smtClean="0">
                                              <a:latin typeface="Cambria Math" panose="02040503050406030204" pitchFamily="18" charset="0"/>
                                            </a:rPr>
                                            <m:t>2</m:t>
                                          </m:r>
                                        </m:sub>
                                      </m:sSub>
                                    </m:e>
                                  </m:mr>
                                </m:m>
                              </m:e>
                            </m:d>
                            <m:r>
                              <a:rPr lang="fr-FR" sz="1800" i="1">
                                <a:latin typeface="Cambria Math" panose="02040503050406030204" pitchFamily="18" charset="0"/>
                              </a:rPr>
                              <m:t>~</m:t>
                            </m:r>
                            <m:r>
                              <a:rPr lang="fr-FR" sz="1800" b="0" i="1" smtClean="0">
                                <a:latin typeface="Cambria Math" panose="02040503050406030204" pitchFamily="18" charset="0"/>
                              </a:rPr>
                              <m:t> </m:t>
                            </m:r>
                            <m:r>
                              <a:rPr lang="fr-FR" sz="1800" b="0" i="1" smtClean="0">
                                <a:latin typeface="Cambria Math" panose="02040503050406030204" pitchFamily="18" charset="0"/>
                              </a:rPr>
                              <m:t>𝑁𝑜𝑟𝑚𝑎𝑙𝑒</m:t>
                            </m:r>
                            <m:d>
                              <m:dPr>
                                <m:ctrlPr>
                                  <a:rPr lang="fr-FR" sz="1800" b="0" i="1" smtClean="0">
                                    <a:latin typeface="Cambria Math" panose="02040503050406030204" pitchFamily="18" charset="0"/>
                                  </a:rPr>
                                </m:ctrlPr>
                              </m:dPr>
                              <m:e>
                                <m:d>
                                  <m:dPr>
                                    <m:ctrlPr>
                                      <a:rPr lang="fr-FR" sz="1800" i="1">
                                        <a:latin typeface="Cambria Math" panose="02040503050406030204" pitchFamily="18" charset="0"/>
                                      </a:rPr>
                                    </m:ctrlPr>
                                  </m:dPr>
                                  <m:e>
                                    <m:m>
                                      <m:mPr>
                                        <m:mcs>
                                          <m:mc>
                                            <m:mcPr>
                                              <m:count m:val="1"/>
                                              <m:mcJc m:val="center"/>
                                            </m:mcPr>
                                          </m:mc>
                                        </m:mcs>
                                        <m:ctrlPr>
                                          <a:rPr lang="fr-FR" sz="1800" i="1">
                                            <a:latin typeface="Cambria Math" panose="02040503050406030204" pitchFamily="18" charset="0"/>
                                          </a:rPr>
                                        </m:ctrlPr>
                                      </m:mPr>
                                      <m:mr>
                                        <m:e>
                                          <m:r>
                                            <m:rPr>
                                              <m:brk m:alnAt="7"/>
                                            </m:rPr>
                                            <a:rPr lang="fr-FR" sz="1800" b="0" i="1" smtClean="0">
                                              <a:latin typeface="Cambria Math" panose="02040503050406030204" pitchFamily="18" charset="0"/>
                                            </a:rPr>
                                            <m:t>0</m:t>
                                          </m:r>
                                        </m:e>
                                      </m:mr>
                                      <m:mr>
                                        <m:e>
                                          <m:r>
                                            <a:rPr lang="fr-FR" sz="1800" b="0" i="1" smtClean="0">
                                              <a:latin typeface="Cambria Math" panose="02040503050406030204" pitchFamily="18" charset="0"/>
                                            </a:rPr>
                                            <m:t>0</m:t>
                                          </m:r>
                                        </m:e>
                                      </m:mr>
                                    </m:m>
                                  </m:e>
                                </m:d>
                                <m:r>
                                  <a:rPr lang="fr-FR" sz="1800" i="1">
                                    <a:latin typeface="Cambria Math" panose="02040503050406030204" pitchFamily="18" charset="0"/>
                                  </a:rPr>
                                  <m:t>,</m:t>
                                </m:r>
                                <m:d>
                                  <m:dPr>
                                    <m:ctrlPr>
                                      <a:rPr lang="fr-FR" sz="1800" i="1">
                                        <a:latin typeface="Cambria Math" panose="02040503050406030204" pitchFamily="18" charset="0"/>
                                      </a:rPr>
                                    </m:ctrlPr>
                                  </m:dPr>
                                  <m:e>
                                    <m:m>
                                      <m:mPr>
                                        <m:mcs>
                                          <m:mc>
                                            <m:mcPr>
                                              <m:count m:val="2"/>
                                              <m:mcJc m:val="center"/>
                                            </m:mcPr>
                                          </m:mc>
                                        </m:mcs>
                                        <m:ctrlPr>
                                          <a:rPr lang="fr-FR" sz="1800" i="1">
                                            <a:latin typeface="Cambria Math" panose="02040503050406030204" pitchFamily="18" charset="0"/>
                                          </a:rPr>
                                        </m:ctrlPr>
                                      </m:mPr>
                                      <m:mr>
                                        <m:e>
                                          <m:sSubSup>
                                            <m:sSubSupPr>
                                              <m:ctrlPr>
                                                <a:rPr lang="fr-FR" i="1">
                                                  <a:latin typeface="Cambria Math" panose="02040503050406030204" pitchFamily="18" charset="0"/>
                                                </a:rPr>
                                              </m:ctrlPr>
                                            </m:sSubSupPr>
                                            <m:e>
                                              <m:r>
                                                <a:rPr lang="fr-FR" i="1">
                                                  <a:latin typeface="Cambria Math" panose="02040503050406030204" pitchFamily="18" charset="0"/>
                                                </a:rPr>
                                                <m:t>𝜎</m:t>
                                              </m:r>
                                            </m:e>
                                            <m:sub>
                                              <m:r>
                                                <a:rPr lang="fr-FR" i="1">
                                                  <a:latin typeface="Cambria Math" panose="02040503050406030204" pitchFamily="18" charset="0"/>
                                                </a:rPr>
                                                <m:t>1</m:t>
                                              </m:r>
                                            </m:sub>
                                            <m:sup>
                                              <m:r>
                                                <a:rPr lang="fr-FR" i="1">
                                                  <a:latin typeface="Cambria Math" panose="02040503050406030204" pitchFamily="18" charset="0"/>
                                                </a:rPr>
                                                <m:t>2</m:t>
                                              </m:r>
                                            </m:sup>
                                          </m:sSubSup>
                                        </m:e>
                                        <m:e>
                                          <m:sSub>
                                            <m:sSubPr>
                                              <m:ctrlPr>
                                                <a:rPr lang="fr-FR" i="1">
                                                  <a:latin typeface="Cambria Math" panose="02040503050406030204" pitchFamily="18" charset="0"/>
                                                </a:rPr>
                                              </m:ctrlPr>
                                            </m:sSubPr>
                                            <m:e>
                                              <m:r>
                                                <a:rPr lang="fr-FR" i="1">
                                                  <a:latin typeface="Cambria Math" panose="02040503050406030204" pitchFamily="18" charset="0"/>
                                                </a:rPr>
                                                <m:t>𝜎</m:t>
                                              </m:r>
                                            </m:e>
                                            <m:sub>
                                              <m:r>
                                                <a:rPr lang="fr-FR" i="1">
                                                  <a:latin typeface="Cambria Math" panose="02040503050406030204" pitchFamily="18" charset="0"/>
                                                </a:rPr>
                                                <m:t>1</m:t>
                                              </m:r>
                                            </m:sub>
                                          </m:sSub>
                                          <m:sSub>
                                            <m:sSubPr>
                                              <m:ctrlPr>
                                                <a:rPr lang="fr-FR" i="1">
                                                  <a:latin typeface="Cambria Math" panose="02040503050406030204" pitchFamily="18" charset="0"/>
                                                </a:rPr>
                                              </m:ctrlPr>
                                            </m:sSubPr>
                                            <m:e>
                                              <m:r>
                                                <a:rPr lang="fr-FR" i="1">
                                                  <a:latin typeface="Cambria Math" panose="02040503050406030204" pitchFamily="18" charset="0"/>
                                                </a:rPr>
                                                <m:t>𝜎</m:t>
                                              </m:r>
                                            </m:e>
                                            <m:sub>
                                              <m:r>
                                                <a:rPr lang="fr-FR" i="1">
                                                  <a:latin typeface="Cambria Math" panose="02040503050406030204" pitchFamily="18" charset="0"/>
                                                </a:rPr>
                                                <m:t>2</m:t>
                                              </m:r>
                                            </m:sub>
                                          </m:sSub>
                                          <m:r>
                                            <a:rPr lang="fr-FR" i="1">
                                              <a:latin typeface="Cambria Math" panose="02040503050406030204" pitchFamily="18" charset="0"/>
                                            </a:rPr>
                                            <m:t>𝜌</m:t>
                                          </m:r>
                                        </m:e>
                                      </m:mr>
                                      <m:mr>
                                        <m:e>
                                          <m:sSub>
                                            <m:sSubPr>
                                              <m:ctrlPr>
                                                <a:rPr lang="fr-FR" i="1">
                                                  <a:latin typeface="Cambria Math" panose="02040503050406030204" pitchFamily="18" charset="0"/>
                                                </a:rPr>
                                              </m:ctrlPr>
                                            </m:sSubPr>
                                            <m:e>
                                              <m:r>
                                                <a:rPr lang="fr-FR" i="1">
                                                  <a:latin typeface="Cambria Math" panose="02040503050406030204" pitchFamily="18" charset="0"/>
                                                </a:rPr>
                                                <m:t>𝜎</m:t>
                                              </m:r>
                                            </m:e>
                                            <m:sub>
                                              <m:r>
                                                <a:rPr lang="fr-FR" i="1">
                                                  <a:latin typeface="Cambria Math" panose="02040503050406030204" pitchFamily="18" charset="0"/>
                                                </a:rPr>
                                                <m:t>1</m:t>
                                              </m:r>
                                            </m:sub>
                                          </m:sSub>
                                          <m:sSub>
                                            <m:sSubPr>
                                              <m:ctrlPr>
                                                <a:rPr lang="fr-FR" i="1">
                                                  <a:latin typeface="Cambria Math" panose="02040503050406030204" pitchFamily="18" charset="0"/>
                                                </a:rPr>
                                              </m:ctrlPr>
                                            </m:sSubPr>
                                            <m:e>
                                              <m:r>
                                                <a:rPr lang="fr-FR" i="1">
                                                  <a:latin typeface="Cambria Math" panose="02040503050406030204" pitchFamily="18" charset="0"/>
                                                </a:rPr>
                                                <m:t>𝜎</m:t>
                                              </m:r>
                                            </m:e>
                                            <m:sub>
                                              <m:r>
                                                <a:rPr lang="fr-FR" i="1">
                                                  <a:latin typeface="Cambria Math" panose="02040503050406030204" pitchFamily="18" charset="0"/>
                                                </a:rPr>
                                                <m:t>2</m:t>
                                              </m:r>
                                            </m:sub>
                                          </m:sSub>
                                          <m:r>
                                            <a:rPr lang="fr-FR" i="1">
                                              <a:latin typeface="Cambria Math" panose="02040503050406030204" pitchFamily="18" charset="0"/>
                                            </a:rPr>
                                            <m:t>𝜌</m:t>
                                          </m:r>
                                        </m:e>
                                        <m:e>
                                          <m:sSubSup>
                                            <m:sSubSupPr>
                                              <m:ctrlPr>
                                                <a:rPr lang="fr-FR" i="1">
                                                  <a:latin typeface="Cambria Math" panose="02040503050406030204" pitchFamily="18" charset="0"/>
                                                </a:rPr>
                                              </m:ctrlPr>
                                            </m:sSubSupPr>
                                            <m:e>
                                              <m:r>
                                                <a:rPr lang="fr-FR" i="1">
                                                  <a:latin typeface="Cambria Math" panose="02040503050406030204" pitchFamily="18" charset="0"/>
                                                </a:rPr>
                                                <m:t>𝜎</m:t>
                                              </m:r>
                                            </m:e>
                                            <m:sub>
                                              <m:r>
                                                <a:rPr lang="fr-FR" i="1">
                                                  <a:latin typeface="Cambria Math" panose="02040503050406030204" pitchFamily="18" charset="0"/>
                                                </a:rPr>
                                                <m:t>2</m:t>
                                              </m:r>
                                            </m:sub>
                                            <m:sup>
                                              <m:r>
                                                <a:rPr lang="fr-FR" i="1">
                                                  <a:latin typeface="Cambria Math" panose="02040503050406030204" pitchFamily="18" charset="0"/>
                                                </a:rPr>
                                                <m:t>2</m:t>
                                              </m:r>
                                            </m:sup>
                                          </m:sSubSup>
                                        </m:e>
                                      </m:mr>
                                    </m:m>
                                  </m:e>
                                </m:d>
                              </m:e>
                            </m:d>
                          </m:oMath>
                        </m:oMathPara>
                      </a14:m>
                      <a:endParaRPr lang="fr-FR" sz="1800" dirty="0"/>
                    </a:p>
                  </p:txBody>
                </p:sp>
              </mc:Choice>
              <mc:Fallback>
                <p:sp>
                  <p:nvSpPr>
                    <p:cNvPr id="13" name="ZoneTexte 12">
                      <a:extLst>
                        <a:ext uri="{FF2B5EF4-FFF2-40B4-BE49-F238E27FC236}">
                          <a16:creationId xmlns:a16="http://schemas.microsoft.com/office/drawing/2014/main" id="{CCBC7DB7-9A98-27BB-FA76-4C70046182F2}"/>
                        </a:ext>
                      </a:extLst>
                    </p:cNvPr>
                    <p:cNvSpPr txBox="1">
                      <a:spLocks noRot="1" noChangeAspect="1" noMove="1" noResize="1" noEditPoints="1" noAdjustHandles="1" noChangeArrowheads="1" noChangeShapeType="1" noTextEdit="1"/>
                    </p:cNvSpPr>
                    <p:nvPr/>
                  </p:nvSpPr>
                  <p:spPr>
                    <a:xfrm>
                      <a:off x="618636" y="2551878"/>
                      <a:ext cx="6096000" cy="808235"/>
                    </a:xfrm>
                    <a:prstGeom prst="rect">
                      <a:avLst/>
                    </a:prstGeom>
                    <a:blipFill>
                      <a:blip r:embed="rId4"/>
                      <a:stretch>
                        <a:fillRect/>
                      </a:stretch>
                    </a:blipFill>
                  </p:spPr>
                  <p:txBody>
                    <a:bodyPr/>
                    <a:lstStyle/>
                    <a:p>
                      <a:r>
                        <a:rPr lang="fr-FR">
                          <a:noFill/>
                        </a:rPr>
                        <a:t> </a:t>
                      </a:r>
                    </a:p>
                  </p:txBody>
                </p:sp>
              </mc:Fallback>
            </mc:AlternateContent>
          </p:grpSp>
        </p:grpSp>
        <p:cxnSp>
          <p:nvCxnSpPr>
            <p:cNvPr id="28" name="Straight Connector 36">
              <a:extLst>
                <a:ext uri="{FF2B5EF4-FFF2-40B4-BE49-F238E27FC236}">
                  <a16:creationId xmlns:a16="http://schemas.microsoft.com/office/drawing/2014/main" id="{DD7C4C0E-3826-5BF2-6D14-561F145A44B2}"/>
                </a:ext>
              </a:extLst>
            </p:cNvPr>
            <p:cNvCxnSpPr>
              <a:cxnSpLocks/>
            </p:cNvCxnSpPr>
            <p:nvPr/>
          </p:nvCxnSpPr>
          <p:spPr>
            <a:xfrm>
              <a:off x="186211" y="1168166"/>
              <a:ext cx="0" cy="1251400"/>
            </a:xfrm>
            <a:prstGeom prst="line">
              <a:avLst/>
            </a:prstGeom>
            <a:ln w="57150">
              <a:solidFill>
                <a:srgbClr val="982926"/>
              </a:solidFill>
            </a:ln>
          </p:spPr>
          <p:style>
            <a:lnRef idx="1">
              <a:schemeClr val="accent1"/>
            </a:lnRef>
            <a:fillRef idx="0">
              <a:schemeClr val="accent1"/>
            </a:fillRef>
            <a:effectRef idx="0">
              <a:schemeClr val="accent1"/>
            </a:effectRef>
            <a:fontRef idx="minor">
              <a:schemeClr val="tx1"/>
            </a:fontRef>
          </p:style>
        </p:cxnSp>
      </p:grpSp>
      <p:sp>
        <p:nvSpPr>
          <p:cNvPr id="8" name="Isosceles Triangle 12">
            <a:extLst>
              <a:ext uri="{FF2B5EF4-FFF2-40B4-BE49-F238E27FC236}">
                <a16:creationId xmlns:a16="http://schemas.microsoft.com/office/drawing/2014/main" id="{0FF8EB01-7598-786E-AA56-A69436D72E84}"/>
              </a:ext>
            </a:extLst>
          </p:cNvPr>
          <p:cNvSpPr/>
          <p:nvPr/>
        </p:nvSpPr>
        <p:spPr>
          <a:xfrm rot="5400000">
            <a:off x="5659708" y="3127559"/>
            <a:ext cx="3878042" cy="304773"/>
          </a:xfrm>
          <a:prstGeom prst="triangle">
            <a:avLst/>
          </a:prstGeom>
          <a:solidFill>
            <a:srgbClr val="98292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15" name="Image 14" descr="Une image contenant texte, capture d’écran, Tracé&#10;&#10;Description générée automatiquement">
            <a:extLst>
              <a:ext uri="{FF2B5EF4-FFF2-40B4-BE49-F238E27FC236}">
                <a16:creationId xmlns:a16="http://schemas.microsoft.com/office/drawing/2014/main" id="{BCFABF20-55DD-7AB1-31EB-DF95B3335F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4158" y="2803377"/>
            <a:ext cx="4083629" cy="3062722"/>
          </a:xfrm>
          <a:prstGeom prst="rect">
            <a:avLst/>
          </a:prstGeom>
        </p:spPr>
      </p:pic>
      <p:pic>
        <p:nvPicPr>
          <p:cNvPr id="18" name="Image 17" descr="Une image contenant texte, capture d’écran, Tracé, ligne&#10;&#10;Description générée automatiquement">
            <a:extLst>
              <a:ext uri="{FF2B5EF4-FFF2-40B4-BE49-F238E27FC236}">
                <a16:creationId xmlns:a16="http://schemas.microsoft.com/office/drawing/2014/main" id="{DCBEA2FB-7DB9-DBE4-FC65-906ED341C6D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48225" y="1702777"/>
            <a:ext cx="4331467" cy="3248601"/>
          </a:xfrm>
          <a:prstGeom prst="rect">
            <a:avLst/>
          </a:prstGeom>
        </p:spPr>
      </p:pic>
      <p:sp>
        <p:nvSpPr>
          <p:cNvPr id="20" name="Rectangle 19">
            <a:extLst>
              <a:ext uri="{FF2B5EF4-FFF2-40B4-BE49-F238E27FC236}">
                <a16:creationId xmlns:a16="http://schemas.microsoft.com/office/drawing/2014/main" id="{77ACB03C-D2B2-2AD5-1E15-443AB640AD4E}"/>
              </a:ext>
            </a:extLst>
          </p:cNvPr>
          <p:cNvSpPr/>
          <p:nvPr/>
        </p:nvSpPr>
        <p:spPr>
          <a:xfrm>
            <a:off x="390730" y="2689084"/>
            <a:ext cx="2774874" cy="3187117"/>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 name="ZoneTexte 25">
            <a:extLst>
              <a:ext uri="{FF2B5EF4-FFF2-40B4-BE49-F238E27FC236}">
                <a16:creationId xmlns:a16="http://schemas.microsoft.com/office/drawing/2014/main" id="{2867D1B0-CE0B-AD20-9C86-6A0E05DA3289}"/>
              </a:ext>
            </a:extLst>
          </p:cNvPr>
          <p:cNvSpPr txBox="1"/>
          <p:nvPr/>
        </p:nvSpPr>
        <p:spPr>
          <a:xfrm>
            <a:off x="621618" y="2846054"/>
            <a:ext cx="2436321" cy="1477328"/>
          </a:xfrm>
          <a:prstGeom prst="rect">
            <a:avLst/>
          </a:prstGeom>
          <a:noFill/>
        </p:spPr>
        <p:txBody>
          <a:bodyPr wrap="square" rtlCol="0">
            <a:spAutoFit/>
          </a:bodyPr>
          <a:lstStyle/>
          <a:p>
            <a:r>
              <a:rPr lang="fr-FR" dirty="0"/>
              <a:t>Puis, on obtient deux </a:t>
            </a:r>
            <a:r>
              <a:rPr lang="fr-FR" dirty="0" err="1"/>
              <a:t>v.a</a:t>
            </a:r>
            <a:r>
              <a:rPr lang="fr-FR" dirty="0"/>
              <a:t> de loi </a:t>
            </a:r>
            <a:r>
              <a:rPr lang="fr-FR" b="1" dirty="0">
                <a:solidFill>
                  <a:srgbClr val="C00000"/>
                </a:solidFill>
              </a:rPr>
              <a:t>log-normale corrélées entre elles</a:t>
            </a:r>
            <a:r>
              <a:rPr lang="fr-FR" dirty="0"/>
              <a:t> en prenant l’exponentiel de ces deux </a:t>
            </a:r>
            <a:r>
              <a:rPr lang="fr-FR" dirty="0" err="1"/>
              <a:t>v.a</a:t>
            </a:r>
            <a:r>
              <a:rPr lang="fr-FR" dirty="0"/>
              <a:t> : </a:t>
            </a:r>
          </a:p>
        </p:txBody>
      </p:sp>
      <mc:AlternateContent xmlns:mc="http://schemas.openxmlformats.org/markup-compatibility/2006" xmlns:a14="http://schemas.microsoft.com/office/drawing/2010/main">
        <mc:Choice Requires="a14">
          <p:sp>
            <p:nvSpPr>
              <p:cNvPr id="31" name="ZoneTexte 30">
                <a:extLst>
                  <a:ext uri="{FF2B5EF4-FFF2-40B4-BE49-F238E27FC236}">
                    <a16:creationId xmlns:a16="http://schemas.microsoft.com/office/drawing/2014/main" id="{1F6B3975-FD68-D22D-B258-4480FA965479}"/>
                  </a:ext>
                </a:extLst>
              </p:cNvPr>
              <p:cNvSpPr txBox="1"/>
              <p:nvPr/>
            </p:nvSpPr>
            <p:spPr>
              <a:xfrm>
                <a:off x="1252980" y="4567807"/>
                <a:ext cx="1035796"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𝑌</m:t>
                          </m:r>
                        </m:e>
                        <m:sub>
                          <m:r>
                            <a:rPr lang="fr-FR" sz="2000" b="0" i="1" smtClean="0">
                              <a:latin typeface="Cambria Math" panose="02040503050406030204" pitchFamily="18" charset="0"/>
                            </a:rPr>
                            <m:t>1</m:t>
                          </m:r>
                        </m:sub>
                      </m:sSub>
                      <m:r>
                        <a:rPr lang="fr-FR" sz="2000" b="0" i="1" smtClean="0">
                          <a:latin typeface="Cambria Math" panose="02040503050406030204" pitchFamily="18" charset="0"/>
                        </a:rPr>
                        <m:t>=</m:t>
                      </m:r>
                      <m:sSup>
                        <m:sSupPr>
                          <m:ctrlPr>
                            <a:rPr lang="fr-FR" sz="2000" b="0" i="1" smtClean="0">
                              <a:latin typeface="Cambria Math" panose="02040503050406030204" pitchFamily="18" charset="0"/>
                            </a:rPr>
                          </m:ctrlPr>
                        </m:sSupPr>
                        <m:e>
                          <m:r>
                            <a:rPr lang="fr-FR" sz="2000" b="0" i="1" smtClean="0">
                              <a:latin typeface="Cambria Math" panose="02040503050406030204" pitchFamily="18" charset="0"/>
                            </a:rPr>
                            <m:t>𝑒</m:t>
                          </m:r>
                        </m:e>
                        <m:sup>
                          <m:sSub>
                            <m:sSubPr>
                              <m:ctrlPr>
                                <a:rPr lang="fr-FR" sz="2000" i="1">
                                  <a:latin typeface="Cambria Math" panose="02040503050406030204" pitchFamily="18" charset="0"/>
                                </a:rPr>
                              </m:ctrlPr>
                            </m:sSubPr>
                            <m:e>
                              <m:r>
                                <m:rPr>
                                  <m:brk m:alnAt="7"/>
                                </m:rPr>
                                <a:rPr lang="fr-FR" sz="2000" i="1">
                                  <a:latin typeface="Cambria Math" panose="02040503050406030204" pitchFamily="18" charset="0"/>
                                </a:rPr>
                                <m:t>𝑋</m:t>
                              </m:r>
                            </m:e>
                            <m:sub>
                              <m:r>
                                <m:rPr>
                                  <m:brk m:alnAt="7"/>
                                </m:rPr>
                                <a:rPr lang="fr-FR" sz="2000" i="1">
                                  <a:latin typeface="Cambria Math" panose="02040503050406030204" pitchFamily="18" charset="0"/>
                                </a:rPr>
                                <m:t>1</m:t>
                              </m:r>
                            </m:sub>
                          </m:sSub>
                        </m:sup>
                      </m:sSup>
                    </m:oMath>
                  </m:oMathPara>
                </a14:m>
                <a:endParaRPr lang="fr-FR" sz="2000" b="0" dirty="0"/>
              </a:p>
              <a:p>
                <a:endParaRPr lang="fr-FR" sz="2000" dirty="0"/>
              </a:p>
            </p:txBody>
          </p:sp>
        </mc:Choice>
        <mc:Fallback xmlns="">
          <p:sp>
            <p:nvSpPr>
              <p:cNvPr id="31" name="ZoneTexte 30">
                <a:extLst>
                  <a:ext uri="{FF2B5EF4-FFF2-40B4-BE49-F238E27FC236}">
                    <a16:creationId xmlns:a16="http://schemas.microsoft.com/office/drawing/2014/main" id="{1F6B3975-FD68-D22D-B258-4480FA965479}"/>
                  </a:ext>
                </a:extLst>
              </p:cNvPr>
              <p:cNvSpPr txBox="1">
                <a:spLocks noRot="1" noChangeAspect="1" noMove="1" noResize="1" noEditPoints="1" noAdjustHandles="1" noChangeArrowheads="1" noChangeShapeType="1" noTextEdit="1"/>
              </p:cNvSpPr>
              <p:nvPr/>
            </p:nvSpPr>
            <p:spPr>
              <a:xfrm>
                <a:off x="1252980" y="4567807"/>
                <a:ext cx="1035796" cy="615553"/>
              </a:xfrm>
              <a:prstGeom prst="rect">
                <a:avLst/>
              </a:prstGeom>
              <a:blipFill>
                <a:blip r:embed="rId7"/>
                <a:stretch>
                  <a:fillRect l="-3550" t="-99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3" name="ZoneTexte 32">
                <a:extLst>
                  <a:ext uri="{FF2B5EF4-FFF2-40B4-BE49-F238E27FC236}">
                    <a16:creationId xmlns:a16="http://schemas.microsoft.com/office/drawing/2014/main" id="{592C5FCA-B2B2-3AE7-7F79-D0341F9A47CD}"/>
                  </a:ext>
                </a:extLst>
              </p:cNvPr>
              <p:cNvSpPr txBox="1"/>
              <p:nvPr/>
            </p:nvSpPr>
            <p:spPr>
              <a:xfrm>
                <a:off x="1252980" y="5115630"/>
                <a:ext cx="1050031"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𝑌</m:t>
                          </m:r>
                        </m:e>
                        <m:sub>
                          <m:r>
                            <a:rPr lang="fr-FR" sz="2000" b="0" i="1" smtClean="0">
                              <a:latin typeface="Cambria Math" panose="02040503050406030204" pitchFamily="18" charset="0"/>
                            </a:rPr>
                            <m:t>2</m:t>
                          </m:r>
                        </m:sub>
                      </m:sSub>
                      <m:r>
                        <a:rPr lang="fr-FR" sz="2000" b="0" i="1" smtClean="0">
                          <a:latin typeface="Cambria Math" panose="02040503050406030204" pitchFamily="18" charset="0"/>
                        </a:rPr>
                        <m:t>=</m:t>
                      </m:r>
                      <m:sSup>
                        <m:sSupPr>
                          <m:ctrlPr>
                            <a:rPr lang="fr-FR" sz="2000" b="0" i="1" smtClean="0">
                              <a:latin typeface="Cambria Math" panose="02040503050406030204" pitchFamily="18" charset="0"/>
                            </a:rPr>
                          </m:ctrlPr>
                        </m:sSupPr>
                        <m:e>
                          <m:r>
                            <a:rPr lang="fr-FR" sz="2000" b="0" i="1" smtClean="0">
                              <a:latin typeface="Cambria Math" panose="02040503050406030204" pitchFamily="18" charset="0"/>
                            </a:rPr>
                            <m:t>𝑒</m:t>
                          </m:r>
                        </m:e>
                        <m:sup>
                          <m:sSub>
                            <m:sSubPr>
                              <m:ctrlPr>
                                <a:rPr lang="fr-FR" sz="2000" i="1">
                                  <a:latin typeface="Cambria Math" panose="02040503050406030204" pitchFamily="18" charset="0"/>
                                </a:rPr>
                              </m:ctrlPr>
                            </m:sSubPr>
                            <m:e>
                              <m:r>
                                <m:rPr>
                                  <m:brk m:alnAt="7"/>
                                </m:rPr>
                                <a:rPr lang="fr-FR" sz="2000" i="1">
                                  <a:latin typeface="Cambria Math" panose="02040503050406030204" pitchFamily="18" charset="0"/>
                                </a:rPr>
                                <m:t>𝑋</m:t>
                              </m:r>
                            </m:e>
                            <m:sub>
                              <m:r>
                                <a:rPr lang="fr-FR" sz="2000" b="0" i="1" smtClean="0">
                                  <a:latin typeface="Cambria Math" panose="02040503050406030204" pitchFamily="18" charset="0"/>
                                </a:rPr>
                                <m:t>2</m:t>
                              </m:r>
                            </m:sub>
                          </m:sSub>
                        </m:sup>
                      </m:sSup>
                    </m:oMath>
                  </m:oMathPara>
                </a14:m>
                <a:endParaRPr lang="fr-FR" sz="2000" b="0" dirty="0"/>
              </a:p>
              <a:p>
                <a:endParaRPr lang="fr-FR" sz="2000" dirty="0"/>
              </a:p>
            </p:txBody>
          </p:sp>
        </mc:Choice>
        <mc:Fallback xmlns="">
          <p:sp>
            <p:nvSpPr>
              <p:cNvPr id="33" name="ZoneTexte 32">
                <a:extLst>
                  <a:ext uri="{FF2B5EF4-FFF2-40B4-BE49-F238E27FC236}">
                    <a16:creationId xmlns:a16="http://schemas.microsoft.com/office/drawing/2014/main" id="{592C5FCA-B2B2-3AE7-7F79-D0341F9A47CD}"/>
                  </a:ext>
                </a:extLst>
              </p:cNvPr>
              <p:cNvSpPr txBox="1">
                <a:spLocks noRot="1" noChangeAspect="1" noMove="1" noResize="1" noEditPoints="1" noAdjustHandles="1" noChangeArrowheads="1" noChangeShapeType="1" noTextEdit="1"/>
              </p:cNvSpPr>
              <p:nvPr/>
            </p:nvSpPr>
            <p:spPr>
              <a:xfrm>
                <a:off x="1252980" y="5115630"/>
                <a:ext cx="1050031" cy="615553"/>
              </a:xfrm>
              <a:prstGeom prst="rect">
                <a:avLst/>
              </a:prstGeom>
              <a:blipFill>
                <a:blip r:embed="rId8"/>
                <a:stretch>
                  <a:fillRect l="-2907" t="-990"/>
                </a:stretch>
              </a:blipFill>
            </p:spPr>
            <p:txBody>
              <a:bodyPr/>
              <a:lstStyle/>
              <a:p>
                <a:r>
                  <a:rPr lang="fr-FR">
                    <a:noFill/>
                  </a:rPr>
                  <a:t> </a:t>
                </a:r>
              </a:p>
            </p:txBody>
          </p:sp>
        </mc:Fallback>
      </mc:AlternateContent>
      <p:sp>
        <p:nvSpPr>
          <p:cNvPr id="34" name="Accolade ouvrante 33">
            <a:extLst>
              <a:ext uri="{FF2B5EF4-FFF2-40B4-BE49-F238E27FC236}">
                <a16:creationId xmlns:a16="http://schemas.microsoft.com/office/drawing/2014/main" id="{DE8DE674-C2C8-7E1E-E05E-3CB9AC454789}"/>
              </a:ext>
            </a:extLst>
          </p:cNvPr>
          <p:cNvSpPr/>
          <p:nvPr/>
        </p:nvSpPr>
        <p:spPr>
          <a:xfrm>
            <a:off x="1002039" y="4480352"/>
            <a:ext cx="304774" cy="1120385"/>
          </a:xfrm>
          <a:prstGeom prst="leftBrace">
            <a:avLst>
              <a:gd name="adj1" fmla="val 0"/>
              <a:gd name="adj2" fmla="val 49678"/>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b="1" dirty="0"/>
          </a:p>
        </p:txBody>
      </p:sp>
    </p:spTree>
    <p:extLst>
      <p:ext uri="{BB962C8B-B14F-4D97-AF65-F5344CB8AC3E}">
        <p14:creationId xmlns:p14="http://schemas.microsoft.com/office/powerpoint/2010/main" val="2314841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1">
            <a:extLst>
              <a:ext uri="{FF2B5EF4-FFF2-40B4-BE49-F238E27FC236}">
                <a16:creationId xmlns:a16="http://schemas.microsoft.com/office/drawing/2014/main" id="{B017D27F-456D-1045-D8A6-C0DCAB20CA5C}"/>
              </a:ext>
            </a:extLst>
          </p:cNvPr>
          <p:cNvCxnSpPr>
            <a:cxnSpLocks noGrp="1" noRot="1" noMove="1" noResize="1" noEditPoints="1" noAdjustHandles="1" noChangeArrowheads="1" noChangeShapeType="1"/>
          </p:cNvCxnSpPr>
          <p:nvPr/>
        </p:nvCxnSpPr>
        <p:spPr>
          <a:xfrm>
            <a:off x="390729" y="6147025"/>
            <a:ext cx="114089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C0369111-BB42-F01A-7B30-4F5C7C51810F}"/>
              </a:ext>
            </a:extLst>
          </p:cNvPr>
          <p:cNvCxnSpPr>
            <a:cxnSpLocks noGrp="1" noRot="1" noMove="1" noResize="1" noEditPoints="1" noAdjustHandles="1" noChangeArrowheads="1" noChangeShapeType="1"/>
          </p:cNvCxnSpPr>
          <p:nvPr/>
        </p:nvCxnSpPr>
        <p:spPr>
          <a:xfrm>
            <a:off x="4085617" y="6361890"/>
            <a:ext cx="0" cy="321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731B46B5-5CF7-0F7A-EC8F-548441C0300F}"/>
              </a:ext>
            </a:extLst>
          </p:cNvPr>
          <p:cNvCxnSpPr>
            <a:cxnSpLocks noGrp="1" noRot="1" noMove="1" noResize="1" noEditPoints="1" noAdjustHandles="1" noChangeArrowheads="1" noChangeShapeType="1"/>
          </p:cNvCxnSpPr>
          <p:nvPr/>
        </p:nvCxnSpPr>
        <p:spPr>
          <a:xfrm>
            <a:off x="8138809" y="6361890"/>
            <a:ext cx="0" cy="321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Image 20" descr="Une image contenant logo, Police, Graphique, symbole&#10;&#10;Description générée automatiquement">
            <a:extLst>
              <a:ext uri="{FF2B5EF4-FFF2-40B4-BE49-F238E27FC236}">
                <a16:creationId xmlns:a16="http://schemas.microsoft.com/office/drawing/2014/main" id="{A2EC0093-3022-4EB7-C383-4B1C6519DBC5}"/>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556301" y="6268800"/>
            <a:ext cx="1194676" cy="526647"/>
          </a:xfrm>
          <a:prstGeom prst="rect">
            <a:avLst/>
          </a:prstGeom>
        </p:spPr>
      </p:pic>
      <p:sp>
        <p:nvSpPr>
          <p:cNvPr id="22" name="ZoneTexte 21">
            <a:extLst>
              <a:ext uri="{FF2B5EF4-FFF2-40B4-BE49-F238E27FC236}">
                <a16:creationId xmlns:a16="http://schemas.microsoft.com/office/drawing/2014/main" id="{CDEE2723-AA1A-6D3A-F7B5-55469EFAE952}"/>
              </a:ext>
            </a:extLst>
          </p:cNvPr>
          <p:cNvSpPr txBox="1">
            <a:spLocks noGrp="1" noRot="1" noMove="1" noResize="1" noEditPoints="1" noAdjustHandles="1" noChangeArrowheads="1" noChangeShapeType="1"/>
          </p:cNvSpPr>
          <p:nvPr/>
        </p:nvSpPr>
        <p:spPr>
          <a:xfrm>
            <a:off x="1939503" y="6347457"/>
            <a:ext cx="1957587" cy="369332"/>
          </a:xfrm>
          <a:prstGeom prst="rect">
            <a:avLst/>
          </a:prstGeom>
          <a:noFill/>
        </p:spPr>
        <p:txBody>
          <a:bodyPr wrap="none" rtlCol="0">
            <a:spAutoFit/>
          </a:bodyPr>
          <a:lstStyle/>
          <a:p>
            <a:r>
              <a:rPr lang="fr-FR" i="1"/>
              <a:t>Année 2023 - 2024</a:t>
            </a:r>
          </a:p>
        </p:txBody>
      </p:sp>
      <p:sp>
        <p:nvSpPr>
          <p:cNvPr id="23" name="ZoneTexte 22">
            <a:extLst>
              <a:ext uri="{FF2B5EF4-FFF2-40B4-BE49-F238E27FC236}">
                <a16:creationId xmlns:a16="http://schemas.microsoft.com/office/drawing/2014/main" id="{EBBFCFFF-268E-E432-077E-B9B7CFAB864A}"/>
              </a:ext>
            </a:extLst>
          </p:cNvPr>
          <p:cNvSpPr txBox="1">
            <a:spLocks noGrp="1" noRot="1" noMove="1" noResize="1" noEditPoints="1" noAdjustHandles="1" noChangeArrowheads="1" noChangeShapeType="1"/>
          </p:cNvSpPr>
          <p:nvPr/>
        </p:nvSpPr>
        <p:spPr>
          <a:xfrm>
            <a:off x="4645273" y="6347457"/>
            <a:ext cx="2933880" cy="369332"/>
          </a:xfrm>
          <a:prstGeom prst="rect">
            <a:avLst/>
          </a:prstGeom>
          <a:noFill/>
        </p:spPr>
        <p:txBody>
          <a:bodyPr wrap="none" rtlCol="0">
            <a:spAutoFit/>
          </a:bodyPr>
          <a:lstStyle/>
          <a:p>
            <a:r>
              <a:rPr lang="fr-FR" b="1"/>
              <a:t>Enterprise Risk Management</a:t>
            </a:r>
          </a:p>
        </p:txBody>
      </p:sp>
      <p:sp>
        <p:nvSpPr>
          <p:cNvPr id="24" name="ZoneTexte 23">
            <a:extLst>
              <a:ext uri="{FF2B5EF4-FFF2-40B4-BE49-F238E27FC236}">
                <a16:creationId xmlns:a16="http://schemas.microsoft.com/office/drawing/2014/main" id="{7A246D67-3B88-99FC-84A9-3A619E7ECEE9}"/>
              </a:ext>
            </a:extLst>
          </p:cNvPr>
          <p:cNvSpPr txBox="1">
            <a:spLocks noGrp="1" noRot="1" noMove="1" noResize="1" noEditPoints="1" noAdjustHandles="1" noChangeArrowheads="1" noChangeShapeType="1"/>
          </p:cNvSpPr>
          <p:nvPr/>
        </p:nvSpPr>
        <p:spPr>
          <a:xfrm>
            <a:off x="8560341" y="6347457"/>
            <a:ext cx="2440027" cy="369332"/>
          </a:xfrm>
          <a:prstGeom prst="rect">
            <a:avLst/>
          </a:prstGeom>
          <a:noFill/>
        </p:spPr>
        <p:txBody>
          <a:bodyPr wrap="none" rtlCol="0">
            <a:spAutoFit/>
          </a:bodyPr>
          <a:lstStyle/>
          <a:p>
            <a:r>
              <a:rPr lang="fr-FR" i="1" err="1"/>
              <a:t>VaR</a:t>
            </a:r>
            <a:r>
              <a:rPr lang="fr-FR" i="1"/>
              <a:t> et </a:t>
            </a:r>
            <a:r>
              <a:rPr lang="fr-FR" i="1" err="1"/>
              <a:t>TVaR</a:t>
            </a:r>
            <a:r>
              <a:rPr lang="fr-FR" i="1"/>
              <a:t> en pratique</a:t>
            </a:r>
          </a:p>
        </p:txBody>
      </p:sp>
      <p:sp>
        <p:nvSpPr>
          <p:cNvPr id="25" name="ZoneTexte 24">
            <a:extLst>
              <a:ext uri="{FF2B5EF4-FFF2-40B4-BE49-F238E27FC236}">
                <a16:creationId xmlns:a16="http://schemas.microsoft.com/office/drawing/2014/main" id="{7034E8F5-B63B-4F8F-B2DB-3C43725B28D9}"/>
              </a:ext>
            </a:extLst>
          </p:cNvPr>
          <p:cNvSpPr txBox="1">
            <a:spLocks noGrp="1" noRot="1" noMove="1" noResize="1" noEditPoints="1" noAdjustHandles="1" noChangeArrowheads="1" noChangeShapeType="1"/>
          </p:cNvSpPr>
          <p:nvPr/>
        </p:nvSpPr>
        <p:spPr>
          <a:xfrm>
            <a:off x="11421899" y="6347457"/>
            <a:ext cx="742511" cy="369332"/>
          </a:xfrm>
          <a:prstGeom prst="rect">
            <a:avLst/>
          </a:prstGeom>
          <a:noFill/>
        </p:spPr>
        <p:txBody>
          <a:bodyPr wrap="none" lIns="91440" tIns="45720" rIns="91440" bIns="45720" rtlCol="0" anchor="t">
            <a:spAutoFit/>
          </a:bodyPr>
          <a:lstStyle/>
          <a:p>
            <a:r>
              <a:rPr lang="fr-FR" i="1" dirty="0"/>
              <a:t>13/19</a:t>
            </a:r>
          </a:p>
        </p:txBody>
      </p:sp>
      <p:sp>
        <p:nvSpPr>
          <p:cNvPr id="35" name="Title 1">
            <a:extLst>
              <a:ext uri="{FF2B5EF4-FFF2-40B4-BE49-F238E27FC236}">
                <a16:creationId xmlns:a16="http://schemas.microsoft.com/office/drawing/2014/main" id="{354C08EB-3B13-EC1F-1150-24B580C4DE9D}"/>
              </a:ext>
            </a:extLst>
          </p:cNvPr>
          <p:cNvSpPr>
            <a:spLocks noGrp="1"/>
          </p:cNvSpPr>
          <p:nvPr>
            <p:ph type="title"/>
          </p:nvPr>
        </p:nvSpPr>
        <p:spPr>
          <a:xfrm>
            <a:off x="854413" y="375809"/>
            <a:ext cx="10515600" cy="475194"/>
          </a:xfrm>
        </p:spPr>
        <p:txBody>
          <a:bodyPr lIns="91440" tIns="45720" rIns="91440" bIns="45720" anchor="t"/>
          <a:lstStyle/>
          <a:p>
            <a:r>
              <a:rPr lang="fr-BE">
                <a:latin typeface="+mn-lt"/>
              </a:rPr>
              <a:t>Données réelles</a:t>
            </a:r>
          </a:p>
        </p:txBody>
      </p:sp>
      <p:sp>
        <p:nvSpPr>
          <p:cNvPr id="36" name="Rectangle 35">
            <a:extLst>
              <a:ext uri="{FF2B5EF4-FFF2-40B4-BE49-F238E27FC236}">
                <a16:creationId xmlns:a16="http://schemas.microsoft.com/office/drawing/2014/main" id="{4B28A3E8-0C02-9228-DCDA-6FDD220D08E0}"/>
              </a:ext>
            </a:extLst>
          </p:cNvPr>
          <p:cNvSpPr/>
          <p:nvPr/>
        </p:nvSpPr>
        <p:spPr>
          <a:xfrm>
            <a:off x="686935" y="259076"/>
            <a:ext cx="135052" cy="708660"/>
          </a:xfrm>
          <a:prstGeom prst="rect">
            <a:avLst/>
          </a:prstGeom>
          <a:solidFill>
            <a:srgbClr val="9829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 avec coins rognés en diagonale 3">
            <a:extLst>
              <a:ext uri="{FF2B5EF4-FFF2-40B4-BE49-F238E27FC236}">
                <a16:creationId xmlns:a16="http://schemas.microsoft.com/office/drawing/2014/main" id="{E3B32B76-04C9-5878-5BB0-01FB4E72B2AE}"/>
              </a:ext>
            </a:extLst>
          </p:cNvPr>
          <p:cNvSpPr/>
          <p:nvPr/>
        </p:nvSpPr>
        <p:spPr>
          <a:xfrm>
            <a:off x="2548919" y="1949898"/>
            <a:ext cx="1247084" cy="308577"/>
          </a:xfrm>
          <a:prstGeom prst="snip2DiagRect">
            <a:avLst/>
          </a:prstGeom>
          <a:solidFill>
            <a:srgbClr val="98292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800" dirty="0">
                <a:solidFill>
                  <a:schemeClr val="bg1"/>
                </a:solidFill>
                <a:ea typeface="+mj-ea"/>
                <a:cs typeface="Arial" panose="020B0604020202020204" pitchFamily="34" charset="0"/>
              </a:rPr>
              <a:t>Airbus</a:t>
            </a:r>
          </a:p>
        </p:txBody>
      </p:sp>
      <p:sp>
        <p:nvSpPr>
          <p:cNvPr id="5" name="Rectangle : avec coins rognés en diagonale 4">
            <a:extLst>
              <a:ext uri="{FF2B5EF4-FFF2-40B4-BE49-F238E27FC236}">
                <a16:creationId xmlns:a16="http://schemas.microsoft.com/office/drawing/2014/main" id="{90F5700C-E6D7-FC0F-C175-A986D6675B6C}"/>
              </a:ext>
            </a:extLst>
          </p:cNvPr>
          <p:cNvSpPr/>
          <p:nvPr/>
        </p:nvSpPr>
        <p:spPr>
          <a:xfrm>
            <a:off x="5622316" y="1970398"/>
            <a:ext cx="1247085" cy="308577"/>
          </a:xfrm>
          <a:prstGeom prst="snip2DiagRect">
            <a:avLst/>
          </a:prstGeom>
          <a:solidFill>
            <a:srgbClr val="98292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800" dirty="0">
                <a:solidFill>
                  <a:schemeClr val="bg1"/>
                </a:solidFill>
                <a:ea typeface="+mj-ea"/>
                <a:cs typeface="Arial" panose="020B0604020202020204" pitchFamily="34" charset="0"/>
              </a:rPr>
              <a:t>CAC40</a:t>
            </a:r>
          </a:p>
        </p:txBody>
      </p:sp>
      <p:sp>
        <p:nvSpPr>
          <p:cNvPr id="6" name="Rectangle : avec coins rognés en diagonale 5">
            <a:extLst>
              <a:ext uri="{FF2B5EF4-FFF2-40B4-BE49-F238E27FC236}">
                <a16:creationId xmlns:a16="http://schemas.microsoft.com/office/drawing/2014/main" id="{55F3DB81-851E-AC1D-F187-AE23263C225F}"/>
              </a:ext>
            </a:extLst>
          </p:cNvPr>
          <p:cNvSpPr/>
          <p:nvPr/>
        </p:nvSpPr>
        <p:spPr>
          <a:xfrm>
            <a:off x="7159015" y="1970398"/>
            <a:ext cx="1247085" cy="322287"/>
          </a:xfrm>
          <a:prstGeom prst="snip2DiagRect">
            <a:avLst/>
          </a:prstGeom>
          <a:solidFill>
            <a:srgbClr val="98292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800" dirty="0">
                <a:solidFill>
                  <a:schemeClr val="bg1"/>
                </a:solidFill>
                <a:ea typeface="+mj-ea"/>
                <a:cs typeface="Arial" panose="020B0604020202020204" pitchFamily="34" charset="0"/>
              </a:rPr>
              <a:t>Bitcoin</a:t>
            </a:r>
          </a:p>
        </p:txBody>
      </p:sp>
      <p:sp>
        <p:nvSpPr>
          <p:cNvPr id="7" name="Rectangle : avec coins rognés en diagonale 6">
            <a:extLst>
              <a:ext uri="{FF2B5EF4-FFF2-40B4-BE49-F238E27FC236}">
                <a16:creationId xmlns:a16="http://schemas.microsoft.com/office/drawing/2014/main" id="{5739FA24-C518-DD03-FFFD-DE3DD4F6DC8F}"/>
              </a:ext>
            </a:extLst>
          </p:cNvPr>
          <p:cNvSpPr/>
          <p:nvPr/>
        </p:nvSpPr>
        <p:spPr>
          <a:xfrm>
            <a:off x="4085617" y="1956689"/>
            <a:ext cx="1247085" cy="308577"/>
          </a:xfrm>
          <a:prstGeom prst="snip2DiagRect">
            <a:avLst/>
          </a:prstGeom>
          <a:solidFill>
            <a:srgbClr val="98292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800" dirty="0" err="1">
                <a:solidFill>
                  <a:schemeClr val="bg1"/>
                </a:solidFill>
                <a:ea typeface="+mj-ea"/>
                <a:cs typeface="Arial" panose="020B0604020202020204" pitchFamily="34" charset="0"/>
              </a:rPr>
              <a:t>Dogecoin</a:t>
            </a:r>
            <a:endParaRPr lang="fr-FR" sz="1800" dirty="0">
              <a:solidFill>
                <a:schemeClr val="bg1"/>
              </a:solidFill>
              <a:ea typeface="+mj-ea"/>
              <a:cs typeface="Arial" panose="020B0604020202020204" pitchFamily="34" charset="0"/>
            </a:endParaRPr>
          </a:p>
        </p:txBody>
      </p:sp>
      <p:sp>
        <p:nvSpPr>
          <p:cNvPr id="8" name="Accolade fermante 7">
            <a:extLst>
              <a:ext uri="{FF2B5EF4-FFF2-40B4-BE49-F238E27FC236}">
                <a16:creationId xmlns:a16="http://schemas.microsoft.com/office/drawing/2014/main" id="{A70E8666-5343-780D-DFED-6BA2AA7B6E4F}"/>
              </a:ext>
            </a:extLst>
          </p:cNvPr>
          <p:cNvSpPr/>
          <p:nvPr/>
        </p:nvSpPr>
        <p:spPr>
          <a:xfrm rot="16200000">
            <a:off x="5271441" y="-1255020"/>
            <a:ext cx="387350" cy="600897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Rectangle : avec coins rognés en diagonale 8">
            <a:extLst>
              <a:ext uri="{FF2B5EF4-FFF2-40B4-BE49-F238E27FC236}">
                <a16:creationId xmlns:a16="http://schemas.microsoft.com/office/drawing/2014/main" id="{6F12ADBD-3DED-414D-B530-FDDC5E63E6FD}"/>
              </a:ext>
            </a:extLst>
          </p:cNvPr>
          <p:cNvSpPr/>
          <p:nvPr/>
        </p:nvSpPr>
        <p:spPr>
          <a:xfrm>
            <a:off x="3048000" y="1125440"/>
            <a:ext cx="4937761" cy="308577"/>
          </a:xfrm>
          <a:prstGeom prst="snip2DiagRect">
            <a:avLst/>
          </a:prstGeom>
          <a:solidFill>
            <a:srgbClr val="98292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800" dirty="0">
                <a:solidFill>
                  <a:schemeClr val="bg1"/>
                </a:solidFill>
                <a:ea typeface="+mj-ea"/>
                <a:cs typeface="Arial" panose="020B0604020202020204" pitchFamily="34" charset="0"/>
              </a:rPr>
              <a:t> cours de 4 actions du 01/01/2018 au 31/12/2023</a:t>
            </a:r>
          </a:p>
        </p:txBody>
      </p:sp>
      <mc:AlternateContent xmlns:mc="http://schemas.openxmlformats.org/markup-compatibility/2006" xmlns:a14="http://schemas.microsoft.com/office/drawing/2010/main">
        <mc:Choice Requires="a14">
          <p:graphicFrame>
            <p:nvGraphicFramePr>
              <p:cNvPr id="10" name="Tableau 9">
                <a:extLst>
                  <a:ext uri="{FF2B5EF4-FFF2-40B4-BE49-F238E27FC236}">
                    <a16:creationId xmlns:a16="http://schemas.microsoft.com/office/drawing/2014/main" id="{985A59DB-142D-C873-4BEA-7D652BDC3F29}"/>
                  </a:ext>
                </a:extLst>
              </p:cNvPr>
              <p:cNvGraphicFramePr>
                <a:graphicFrameLocks noGrp="1"/>
              </p:cNvGraphicFramePr>
              <p:nvPr>
                <p:extLst>
                  <p:ext uri="{D42A27DB-BD31-4B8C-83A1-F6EECF244321}">
                    <p14:modId xmlns:p14="http://schemas.microsoft.com/office/powerpoint/2010/main" val="2617318001"/>
                  </p:ext>
                </p:extLst>
              </p:nvPr>
            </p:nvGraphicFramePr>
            <p:xfrm>
              <a:off x="2419509" y="2419923"/>
              <a:ext cx="6091214" cy="477266"/>
            </p:xfrm>
            <a:graphic>
              <a:graphicData uri="http://schemas.openxmlformats.org/drawingml/2006/table">
                <a:tbl>
                  <a:tblPr firstRow="1" bandRow="1">
                    <a:tableStyleId>{D7AC3CCA-C797-4891-BE02-D94E43425B78}</a:tableStyleId>
                  </a:tblPr>
                  <a:tblGrid>
                    <a:gridCol w="786866">
                      <a:extLst>
                        <a:ext uri="{9D8B030D-6E8A-4147-A177-3AD203B41FA5}">
                          <a16:colId xmlns:a16="http://schemas.microsoft.com/office/drawing/2014/main" val="2258651453"/>
                        </a:ext>
                      </a:extLst>
                    </a:gridCol>
                    <a:gridCol w="864026">
                      <a:extLst>
                        <a:ext uri="{9D8B030D-6E8A-4147-A177-3AD203B41FA5}">
                          <a16:colId xmlns:a16="http://schemas.microsoft.com/office/drawing/2014/main" val="3360830047"/>
                        </a:ext>
                      </a:extLst>
                    </a:gridCol>
                    <a:gridCol w="853025">
                      <a:extLst>
                        <a:ext uri="{9D8B030D-6E8A-4147-A177-3AD203B41FA5}">
                          <a16:colId xmlns:a16="http://schemas.microsoft.com/office/drawing/2014/main" val="1204740467"/>
                        </a:ext>
                      </a:extLst>
                    </a:gridCol>
                    <a:gridCol w="3587297">
                      <a:extLst>
                        <a:ext uri="{9D8B030D-6E8A-4147-A177-3AD203B41FA5}">
                          <a16:colId xmlns:a16="http://schemas.microsoft.com/office/drawing/2014/main" val="3971553043"/>
                        </a:ext>
                      </a:extLst>
                    </a:gridCol>
                  </a:tblGrid>
                  <a:tr h="369366">
                    <a:tc>
                      <a:txBody>
                        <a:bodyPr/>
                        <a:lstStyle/>
                        <a:p>
                          <a:r>
                            <a:rPr lang="fr-FR" dirty="0"/>
                            <a:t>Date</a:t>
                          </a:r>
                        </a:p>
                      </a:txBody>
                      <a:tcPr/>
                    </a:tc>
                    <a:tc>
                      <a:txBody>
                        <a:bodyPr/>
                        <a:lstStyle/>
                        <a:p>
                          <a:r>
                            <a:rPr lang="fr-FR" dirty="0"/>
                            <a:t>Open</a:t>
                          </a:r>
                        </a:p>
                      </a:txBody>
                      <a:tcPr/>
                    </a:tc>
                    <a:tc>
                      <a:txBody>
                        <a:bodyPr/>
                        <a:lstStyle/>
                        <a:p>
                          <a:r>
                            <a:rPr lang="fr-FR" dirty="0"/>
                            <a:t>Close</a:t>
                          </a:r>
                        </a:p>
                      </a:txBody>
                      <a:tcPr/>
                    </a:tc>
                    <a:tc>
                      <a:txBody>
                        <a:bodyPr/>
                        <a:lstStyle/>
                        <a:p>
                          <a:r>
                            <a:rPr lang="fr-FR" dirty="0"/>
                            <a:t>Gain = </a:t>
                          </a:r>
                          <a14:m>
                            <m:oMath xmlns:m="http://schemas.openxmlformats.org/officeDocument/2006/math">
                              <m:f>
                                <m:fPr>
                                  <m:ctrlPr>
                                    <a:rPr lang="fr-FR" sz="1600" b="1" i="1" smtClean="0">
                                      <a:latin typeface="Cambria Math" panose="02040503050406030204" pitchFamily="18" charset="0"/>
                                    </a:rPr>
                                  </m:ctrlPr>
                                </m:fPr>
                                <m:num>
                                  <m:r>
                                    <a:rPr lang="fr-FR" sz="1600" b="1" smtClean="0">
                                      <a:latin typeface="Cambria Math" panose="02040503050406030204" pitchFamily="18" charset="0"/>
                                    </a:rPr>
                                    <m:t>𝑪𝒍𝒐𝒔𝒆</m:t>
                                  </m:r>
                                  <m:r>
                                    <a:rPr lang="fr-FR" sz="1600" b="1" smtClean="0">
                                      <a:latin typeface="Cambria Math" panose="02040503050406030204" pitchFamily="18" charset="0"/>
                                    </a:rPr>
                                    <m:t> −</m:t>
                                  </m:r>
                                  <m:r>
                                    <a:rPr lang="fr-FR" sz="1600" b="1" smtClean="0">
                                      <a:latin typeface="Cambria Math" panose="02040503050406030204" pitchFamily="18" charset="0"/>
                                    </a:rPr>
                                    <m:t>𝑶𝒑𝒆𝒏</m:t>
                                  </m:r>
                                </m:num>
                                <m:den>
                                  <m:r>
                                    <a:rPr lang="fr-FR" sz="1600" b="1" smtClean="0">
                                      <a:latin typeface="Cambria Math" panose="02040503050406030204" pitchFamily="18" charset="0"/>
                                    </a:rPr>
                                    <m:t>𝑶𝒑𝒆𝒏</m:t>
                                  </m:r>
                                </m:den>
                              </m:f>
                              <m:r>
                                <a:rPr lang="fr-FR" sz="1600" b="1" smtClean="0">
                                  <a:latin typeface="Cambria Math" panose="02040503050406030204" pitchFamily="18" charset="0"/>
                                </a:rPr>
                                <m:t>∗</m:t>
                              </m:r>
                              <m:r>
                                <a:rPr lang="fr-FR" sz="1600" b="1" smtClean="0">
                                  <a:latin typeface="Cambria Math" panose="02040503050406030204" pitchFamily="18" charset="0"/>
                                </a:rPr>
                                <m:t>𝒊𝒏𝒗𝒆𝒔𝒕𝒊𝒔𝒔𝒆𝒎𝒆𝒏𝒕</m:t>
                              </m:r>
                            </m:oMath>
                          </a14:m>
                          <a:endParaRPr lang="fr-FR" b="1" dirty="0"/>
                        </a:p>
                      </a:txBody>
                      <a:tcPr/>
                    </a:tc>
                    <a:extLst>
                      <a:ext uri="{0D108BD9-81ED-4DB2-BD59-A6C34878D82A}">
                        <a16:rowId xmlns:a16="http://schemas.microsoft.com/office/drawing/2014/main" val="1071830177"/>
                      </a:ext>
                    </a:extLst>
                  </a:tr>
                </a:tbl>
              </a:graphicData>
            </a:graphic>
          </p:graphicFrame>
        </mc:Choice>
        <mc:Fallback xmlns="">
          <p:graphicFrame>
            <p:nvGraphicFramePr>
              <p:cNvPr id="10" name="Tableau 9">
                <a:extLst>
                  <a:ext uri="{FF2B5EF4-FFF2-40B4-BE49-F238E27FC236}">
                    <a16:creationId xmlns:a16="http://schemas.microsoft.com/office/drawing/2014/main" id="{985A59DB-142D-C873-4BEA-7D652BDC3F29}"/>
                  </a:ext>
                </a:extLst>
              </p:cNvPr>
              <p:cNvGraphicFramePr>
                <a:graphicFrameLocks noGrp="1"/>
              </p:cNvGraphicFramePr>
              <p:nvPr>
                <p:extLst>
                  <p:ext uri="{D42A27DB-BD31-4B8C-83A1-F6EECF244321}">
                    <p14:modId xmlns:p14="http://schemas.microsoft.com/office/powerpoint/2010/main" val="2617318001"/>
                  </p:ext>
                </p:extLst>
              </p:nvPr>
            </p:nvGraphicFramePr>
            <p:xfrm>
              <a:off x="2419509" y="2419923"/>
              <a:ext cx="6091214" cy="477266"/>
            </p:xfrm>
            <a:graphic>
              <a:graphicData uri="http://schemas.openxmlformats.org/drawingml/2006/table">
                <a:tbl>
                  <a:tblPr firstRow="1" bandRow="1">
                    <a:tableStyleId>{D7AC3CCA-C797-4891-BE02-D94E43425B78}</a:tableStyleId>
                  </a:tblPr>
                  <a:tblGrid>
                    <a:gridCol w="786866">
                      <a:extLst>
                        <a:ext uri="{9D8B030D-6E8A-4147-A177-3AD203B41FA5}">
                          <a16:colId xmlns:a16="http://schemas.microsoft.com/office/drawing/2014/main" val="2258651453"/>
                        </a:ext>
                      </a:extLst>
                    </a:gridCol>
                    <a:gridCol w="864026">
                      <a:extLst>
                        <a:ext uri="{9D8B030D-6E8A-4147-A177-3AD203B41FA5}">
                          <a16:colId xmlns:a16="http://schemas.microsoft.com/office/drawing/2014/main" val="3360830047"/>
                        </a:ext>
                      </a:extLst>
                    </a:gridCol>
                    <a:gridCol w="853025">
                      <a:extLst>
                        <a:ext uri="{9D8B030D-6E8A-4147-A177-3AD203B41FA5}">
                          <a16:colId xmlns:a16="http://schemas.microsoft.com/office/drawing/2014/main" val="1204740467"/>
                        </a:ext>
                      </a:extLst>
                    </a:gridCol>
                    <a:gridCol w="3587297">
                      <a:extLst>
                        <a:ext uri="{9D8B030D-6E8A-4147-A177-3AD203B41FA5}">
                          <a16:colId xmlns:a16="http://schemas.microsoft.com/office/drawing/2014/main" val="3971553043"/>
                        </a:ext>
                      </a:extLst>
                    </a:gridCol>
                  </a:tblGrid>
                  <a:tr h="477266">
                    <a:tc>
                      <a:txBody>
                        <a:bodyPr/>
                        <a:lstStyle/>
                        <a:p>
                          <a:r>
                            <a:rPr lang="fr-FR" dirty="0"/>
                            <a:t>Date</a:t>
                          </a:r>
                        </a:p>
                      </a:txBody>
                      <a:tcPr/>
                    </a:tc>
                    <a:tc>
                      <a:txBody>
                        <a:bodyPr/>
                        <a:lstStyle/>
                        <a:p>
                          <a:r>
                            <a:rPr lang="fr-FR" dirty="0"/>
                            <a:t>Open</a:t>
                          </a:r>
                        </a:p>
                      </a:txBody>
                      <a:tcPr/>
                    </a:tc>
                    <a:tc>
                      <a:txBody>
                        <a:bodyPr/>
                        <a:lstStyle/>
                        <a:p>
                          <a:r>
                            <a:rPr lang="fr-FR" dirty="0"/>
                            <a:t>Close</a:t>
                          </a:r>
                        </a:p>
                      </a:txBody>
                      <a:tcPr/>
                    </a:tc>
                    <a:tc>
                      <a:txBody>
                        <a:bodyPr/>
                        <a:lstStyle/>
                        <a:p>
                          <a:endParaRPr lang="fr-FR"/>
                        </a:p>
                      </a:txBody>
                      <a:tcPr>
                        <a:blipFill>
                          <a:blip r:embed="rId3"/>
                          <a:stretch>
                            <a:fillRect l="-69831" t="-6250" r="-339" b="-3750"/>
                          </a:stretch>
                        </a:blipFill>
                      </a:tcPr>
                    </a:tc>
                    <a:extLst>
                      <a:ext uri="{0D108BD9-81ED-4DB2-BD59-A6C34878D82A}">
                        <a16:rowId xmlns:a16="http://schemas.microsoft.com/office/drawing/2014/main" val="1071830177"/>
                      </a:ext>
                    </a:extLst>
                  </a:tr>
                </a:tbl>
              </a:graphicData>
            </a:graphic>
          </p:graphicFrame>
        </mc:Fallback>
      </mc:AlternateContent>
      <p:pic>
        <p:nvPicPr>
          <p:cNvPr id="13" name="Image 12">
            <a:extLst>
              <a:ext uri="{FF2B5EF4-FFF2-40B4-BE49-F238E27FC236}">
                <a16:creationId xmlns:a16="http://schemas.microsoft.com/office/drawing/2014/main" id="{ED80E3BB-B01C-E028-51CB-3748EA3420F8}"/>
              </a:ext>
            </a:extLst>
          </p:cNvPr>
          <p:cNvPicPr>
            <a:picLocks noChangeAspect="1"/>
          </p:cNvPicPr>
          <p:nvPr/>
        </p:nvPicPr>
        <p:blipFill rotWithShape="1">
          <a:blip r:embed="rId4"/>
          <a:srcRect r="21212"/>
          <a:stretch/>
        </p:blipFill>
        <p:spPr>
          <a:xfrm>
            <a:off x="556301" y="3757942"/>
            <a:ext cx="3377509" cy="1552792"/>
          </a:xfrm>
          <a:prstGeom prst="rect">
            <a:avLst/>
          </a:prstGeom>
        </p:spPr>
      </p:pic>
      <p:sp>
        <p:nvSpPr>
          <p:cNvPr id="14" name="Rectangle : avec coins rognés en diagonale 13">
            <a:extLst>
              <a:ext uri="{FF2B5EF4-FFF2-40B4-BE49-F238E27FC236}">
                <a16:creationId xmlns:a16="http://schemas.microsoft.com/office/drawing/2014/main" id="{E9099FBA-F882-54A0-0994-7503EA577C60}"/>
              </a:ext>
            </a:extLst>
          </p:cNvPr>
          <p:cNvSpPr/>
          <p:nvPr/>
        </p:nvSpPr>
        <p:spPr>
          <a:xfrm>
            <a:off x="239549" y="3337783"/>
            <a:ext cx="4011014" cy="308577"/>
          </a:xfrm>
          <a:prstGeom prst="snip2DiagRect">
            <a:avLst/>
          </a:prstGeom>
          <a:solidFill>
            <a:srgbClr val="98292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solidFill>
                <a:ea typeface="+mj-ea"/>
                <a:cs typeface="Arial" panose="020B0604020202020204" pitchFamily="34" charset="0"/>
              </a:rPr>
              <a:t>Par exemple : airbus pour 1000 euros investis</a:t>
            </a:r>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9170F2F4-8994-6D1D-4769-78A9E1ABA26E}"/>
                  </a:ext>
                </a:extLst>
              </p:cNvPr>
              <p:cNvSpPr/>
              <p:nvPr/>
            </p:nvSpPr>
            <p:spPr>
              <a:xfrm>
                <a:off x="6430893" y="3084225"/>
                <a:ext cx="4258895" cy="16518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CI" sz="1300" b="1" u="sng" dirty="0">
                    <a:solidFill>
                      <a:srgbClr val="982926"/>
                    </a:solidFill>
                  </a:rPr>
                  <a:t>Estimation de </a:t>
                </a:r>
                <a:r>
                  <a:rPr lang="fr-CI" sz="1300" b="1" u="sng" dirty="0" err="1">
                    <a:solidFill>
                      <a:srgbClr val="982926"/>
                    </a:solidFill>
                  </a:rPr>
                  <a:t>VaR</a:t>
                </a:r>
                <a:r>
                  <a:rPr lang="fr-CI" sz="1300" b="1" u="sng" dirty="0">
                    <a:solidFill>
                      <a:srgbClr val="982926"/>
                    </a:solidFill>
                  </a:rPr>
                  <a:t> et </a:t>
                </a:r>
                <a:r>
                  <a:rPr lang="fr-CI" sz="1300" b="1" u="sng" dirty="0" err="1">
                    <a:solidFill>
                      <a:srgbClr val="982926"/>
                    </a:solidFill>
                  </a:rPr>
                  <a:t>TVaR</a:t>
                </a:r>
                <a:r>
                  <a:rPr lang="fr-CI" sz="1300" b="1" u="sng" dirty="0">
                    <a:solidFill>
                      <a:srgbClr val="982926"/>
                    </a:solidFill>
                  </a:rPr>
                  <a:t> à 95% sur les gains journaliers :</a:t>
                </a:r>
              </a:p>
              <a:p>
                <a:endParaRPr lang="fr-CI" sz="1300" b="1" u="sng" dirty="0">
                  <a:solidFill>
                    <a:srgbClr val="982926"/>
                  </a:solidFill>
                </a:endParaRPr>
              </a:p>
              <a:p>
                <a:r>
                  <a:rPr lang="fr-CI" sz="1300" dirty="0">
                    <a:solidFill>
                      <a:srgbClr val="982926"/>
                    </a:solidFill>
                  </a:rPr>
                  <a:t>1283 lignes sont référencées, on regarde les 5% pires</a:t>
                </a:r>
              </a:p>
              <a:p>
                <a:pPr marL="285750" indent="-285750">
                  <a:buFont typeface="Wingdings" panose="05000000000000000000" pitchFamily="2" charset="2"/>
                  <a:buChar char="è"/>
                </a:pPr>
                <a:r>
                  <a:rPr lang="fr-CI" sz="1300" dirty="0">
                    <a:solidFill>
                      <a:srgbClr val="982926"/>
                    </a:solidFill>
                  </a:rPr>
                  <a:t>La </a:t>
                </a:r>
                <a:r>
                  <a:rPr lang="fr-CI" sz="1300" dirty="0" err="1">
                    <a:solidFill>
                      <a:srgbClr val="982926"/>
                    </a:solidFill>
                  </a:rPr>
                  <a:t>VaR</a:t>
                </a:r>
                <a:r>
                  <a:rPr lang="fr-CI" sz="1300" dirty="0">
                    <a:solidFill>
                      <a:srgbClr val="982926"/>
                    </a:solidFill>
                  </a:rPr>
                  <a:t> est la valeur associée à la 1218-ième ligne</a:t>
                </a:r>
              </a:p>
              <a:p>
                <a:pPr/>
                <a14:m>
                  <m:oMathPara xmlns:m="http://schemas.openxmlformats.org/officeDocument/2006/math">
                    <m:oMathParaPr>
                      <m:jc m:val="centerGroup"/>
                    </m:oMathParaPr>
                    <m:oMath xmlns:m="http://schemas.openxmlformats.org/officeDocument/2006/math">
                      <m:r>
                        <a:rPr lang="fr-FR" sz="1300" b="0" i="1" smtClean="0">
                          <a:solidFill>
                            <a:srgbClr val="982926"/>
                          </a:solidFill>
                          <a:latin typeface="Cambria Math" panose="02040503050406030204" pitchFamily="18" charset="0"/>
                        </a:rPr>
                        <m:t>𝑉𝑎</m:t>
                      </m:r>
                      <m:sSub>
                        <m:sSubPr>
                          <m:ctrlPr>
                            <a:rPr lang="fr-FR" sz="1300" b="0" i="1" smtClean="0">
                              <a:solidFill>
                                <a:srgbClr val="982926"/>
                              </a:solidFill>
                              <a:latin typeface="Cambria Math" panose="02040503050406030204" pitchFamily="18" charset="0"/>
                            </a:rPr>
                          </m:ctrlPr>
                        </m:sSubPr>
                        <m:e>
                          <m:r>
                            <a:rPr lang="fr-FR" sz="1300" b="0" i="1" smtClean="0">
                              <a:solidFill>
                                <a:srgbClr val="982926"/>
                              </a:solidFill>
                              <a:latin typeface="Cambria Math" panose="02040503050406030204" pitchFamily="18" charset="0"/>
                            </a:rPr>
                            <m:t>𝑟</m:t>
                          </m:r>
                        </m:e>
                        <m:sub>
                          <m:r>
                            <a:rPr lang="fr-FR" sz="1300" b="0" i="1" smtClean="0">
                              <a:solidFill>
                                <a:srgbClr val="982926"/>
                              </a:solidFill>
                              <a:latin typeface="Cambria Math" panose="02040503050406030204" pitchFamily="18" charset="0"/>
                            </a:rPr>
                            <m:t>95%</m:t>
                          </m:r>
                        </m:sub>
                      </m:sSub>
                      <m:r>
                        <a:rPr lang="fr-FR" sz="1300" i="1">
                          <a:solidFill>
                            <a:srgbClr val="982926"/>
                          </a:solidFill>
                          <a:latin typeface="Cambria Math" panose="02040503050406030204" pitchFamily="18" charset="0"/>
                          <a:ea typeface="Cambria Math" panose="02040503050406030204" pitchFamily="18" charset="0"/>
                        </a:rPr>
                        <m:t>≈</m:t>
                      </m:r>
                      <m:r>
                        <a:rPr lang="fr-FR" sz="1300" b="0" i="1" smtClean="0">
                          <a:solidFill>
                            <a:srgbClr val="982926"/>
                          </a:solidFill>
                          <a:latin typeface="Cambria Math" panose="02040503050406030204" pitchFamily="18" charset="0"/>
                          <a:ea typeface="Cambria Math" panose="02040503050406030204" pitchFamily="18" charset="0"/>
                        </a:rPr>
                        <m:t>−30,9 </m:t>
                      </m:r>
                      <m:r>
                        <a:rPr lang="fr-FR" sz="1300" b="0" i="1" smtClean="0">
                          <a:solidFill>
                            <a:srgbClr val="982926"/>
                          </a:solidFill>
                          <a:latin typeface="Cambria Math" panose="02040503050406030204" pitchFamily="18" charset="0"/>
                          <a:ea typeface="Cambria Math" panose="02040503050406030204" pitchFamily="18" charset="0"/>
                        </a:rPr>
                        <m:t>𝑒𝑢𝑟𝑜𝑠</m:t>
                      </m:r>
                    </m:oMath>
                  </m:oMathPara>
                </a14:m>
                <a:endParaRPr lang="fr-CI" sz="1300" dirty="0">
                  <a:solidFill>
                    <a:srgbClr val="982926"/>
                  </a:solidFill>
                </a:endParaRPr>
              </a:p>
              <a:p>
                <a:pPr marL="285750" indent="-285750">
                  <a:buFont typeface="Wingdings" panose="05000000000000000000" pitchFamily="2" charset="2"/>
                  <a:buChar char="è"/>
                </a:pPr>
                <a:r>
                  <a:rPr lang="fr-CI" sz="1300" dirty="0">
                    <a:solidFill>
                      <a:srgbClr val="982926"/>
                    </a:solidFill>
                  </a:rPr>
                  <a:t>La </a:t>
                </a:r>
                <a:r>
                  <a:rPr lang="fr-CI" sz="1300" dirty="0" err="1">
                    <a:solidFill>
                      <a:srgbClr val="982926"/>
                    </a:solidFill>
                  </a:rPr>
                  <a:t>TVaR</a:t>
                </a:r>
                <a:r>
                  <a:rPr lang="fr-CI" sz="1300" dirty="0">
                    <a:solidFill>
                      <a:srgbClr val="982926"/>
                    </a:solidFill>
                  </a:rPr>
                  <a:t> est la moyenne à partir de la 1219-ième ligne</a:t>
                </a:r>
              </a:p>
              <a:p>
                <a:r>
                  <a:rPr lang="fr-FR" sz="1300" b="0" dirty="0">
                    <a:solidFill>
                      <a:srgbClr val="982926"/>
                    </a:solidFill>
                  </a:rPr>
                  <a:t>	         T</a:t>
                </a:r>
                <a14:m>
                  <m:oMath xmlns:m="http://schemas.openxmlformats.org/officeDocument/2006/math">
                    <m:r>
                      <a:rPr lang="fr-FR" sz="1300" b="0" i="1" smtClean="0">
                        <a:solidFill>
                          <a:srgbClr val="982926"/>
                        </a:solidFill>
                        <a:latin typeface="Cambria Math" panose="02040503050406030204" pitchFamily="18" charset="0"/>
                      </a:rPr>
                      <m:t>𝑉𝑎</m:t>
                    </m:r>
                    <m:sSub>
                      <m:sSubPr>
                        <m:ctrlPr>
                          <a:rPr lang="fr-FR" sz="1300" b="0" i="1" smtClean="0">
                            <a:solidFill>
                              <a:srgbClr val="982926"/>
                            </a:solidFill>
                            <a:latin typeface="Cambria Math" panose="02040503050406030204" pitchFamily="18" charset="0"/>
                          </a:rPr>
                        </m:ctrlPr>
                      </m:sSubPr>
                      <m:e>
                        <m:r>
                          <a:rPr lang="fr-FR" sz="1300" b="0" i="1" smtClean="0">
                            <a:solidFill>
                              <a:srgbClr val="982926"/>
                            </a:solidFill>
                            <a:latin typeface="Cambria Math" panose="02040503050406030204" pitchFamily="18" charset="0"/>
                          </a:rPr>
                          <m:t>𝑅</m:t>
                        </m:r>
                      </m:e>
                      <m:sub>
                        <m:r>
                          <a:rPr lang="fr-FR" sz="1300" b="0" i="1" smtClean="0">
                            <a:solidFill>
                              <a:srgbClr val="982926"/>
                            </a:solidFill>
                            <a:latin typeface="Cambria Math" panose="02040503050406030204" pitchFamily="18" charset="0"/>
                          </a:rPr>
                          <m:t>95%</m:t>
                        </m:r>
                      </m:sub>
                    </m:sSub>
                    <m:r>
                      <a:rPr lang="fr-FR" sz="1300" i="1">
                        <a:solidFill>
                          <a:srgbClr val="982926"/>
                        </a:solidFill>
                        <a:latin typeface="Cambria Math" panose="02040503050406030204" pitchFamily="18" charset="0"/>
                        <a:ea typeface="Cambria Math" panose="02040503050406030204" pitchFamily="18" charset="0"/>
                      </a:rPr>
                      <m:t>≈</m:t>
                    </m:r>
                    <m:r>
                      <a:rPr lang="fr-FR" sz="1300" b="0" i="1" smtClean="0">
                        <a:solidFill>
                          <a:srgbClr val="982926"/>
                        </a:solidFill>
                        <a:latin typeface="Cambria Math" panose="02040503050406030204" pitchFamily="18" charset="0"/>
                        <a:ea typeface="Cambria Math" panose="02040503050406030204" pitchFamily="18" charset="0"/>
                      </a:rPr>
                      <m:t>−51,1 </m:t>
                    </m:r>
                    <m:r>
                      <a:rPr lang="fr-FR" sz="1300" b="0" i="1" smtClean="0">
                        <a:solidFill>
                          <a:srgbClr val="982926"/>
                        </a:solidFill>
                        <a:latin typeface="Cambria Math" panose="02040503050406030204" pitchFamily="18" charset="0"/>
                        <a:ea typeface="Cambria Math" panose="02040503050406030204" pitchFamily="18" charset="0"/>
                      </a:rPr>
                      <m:t>𝑒𝑢𝑟𝑜𝑠</m:t>
                    </m:r>
                  </m:oMath>
                </a14:m>
                <a:endParaRPr lang="fr-FR" sz="1300" b="0" dirty="0">
                  <a:solidFill>
                    <a:srgbClr val="982926"/>
                  </a:solidFill>
                  <a:ea typeface="Cambria Math" panose="02040503050406030204" pitchFamily="18" charset="0"/>
                </a:endParaRPr>
              </a:p>
              <a:p>
                <a:endParaRPr lang="fr-CI" sz="1300" b="1" u="sng" dirty="0">
                  <a:solidFill>
                    <a:srgbClr val="982926"/>
                  </a:solidFill>
                </a:endParaRPr>
              </a:p>
              <a:p>
                <a:endParaRPr lang="fr-CI" sz="400" dirty="0">
                  <a:solidFill>
                    <a:schemeClr val="tx1"/>
                  </a:solidFill>
                </a:endParaRPr>
              </a:p>
            </p:txBody>
          </p:sp>
        </mc:Choice>
        <mc:Fallback xmlns="">
          <p:sp>
            <p:nvSpPr>
              <p:cNvPr id="15" name="Rectangle 14">
                <a:extLst>
                  <a:ext uri="{FF2B5EF4-FFF2-40B4-BE49-F238E27FC236}">
                    <a16:creationId xmlns:a16="http://schemas.microsoft.com/office/drawing/2014/main" id="{9170F2F4-8994-6D1D-4769-78A9E1ABA26E}"/>
                  </a:ext>
                </a:extLst>
              </p:cNvPr>
              <p:cNvSpPr>
                <a:spLocks noRot="1" noChangeAspect="1" noMove="1" noResize="1" noEditPoints="1" noAdjustHandles="1" noChangeArrowheads="1" noChangeShapeType="1" noTextEdit="1"/>
              </p:cNvSpPr>
              <p:nvPr/>
            </p:nvSpPr>
            <p:spPr>
              <a:xfrm>
                <a:off x="6430893" y="3084225"/>
                <a:ext cx="4258895" cy="1651821"/>
              </a:xfrm>
              <a:prstGeom prst="rect">
                <a:avLst/>
              </a:prstGeom>
              <a:blipFill>
                <a:blip r:embed="rId5"/>
                <a:stretch>
                  <a:fillRect l="-286" t="-369"/>
                </a:stretch>
              </a:blipFill>
              <a:ln>
                <a:noFill/>
              </a:ln>
            </p:spPr>
            <p:txBody>
              <a:bodyPr/>
              <a:lstStyle/>
              <a:p>
                <a:r>
                  <a:rPr lang="fr-FR">
                    <a:noFill/>
                  </a:rPr>
                  <a:t> </a:t>
                </a:r>
              </a:p>
            </p:txBody>
          </p:sp>
        </mc:Fallback>
      </mc:AlternateContent>
      <p:pic>
        <p:nvPicPr>
          <p:cNvPr id="18" name="Image 17">
            <a:extLst>
              <a:ext uri="{FF2B5EF4-FFF2-40B4-BE49-F238E27FC236}">
                <a16:creationId xmlns:a16="http://schemas.microsoft.com/office/drawing/2014/main" id="{1D8240B3-31DC-81ED-6F9B-9D88478DAA01}"/>
              </a:ext>
            </a:extLst>
          </p:cNvPr>
          <p:cNvPicPr>
            <a:picLocks noChangeAspect="1"/>
          </p:cNvPicPr>
          <p:nvPr/>
        </p:nvPicPr>
        <p:blipFill rotWithShape="1">
          <a:blip r:embed="rId6"/>
          <a:srcRect b="17168"/>
          <a:stretch/>
        </p:blipFill>
        <p:spPr>
          <a:xfrm>
            <a:off x="7579153" y="4778654"/>
            <a:ext cx="2324424" cy="986352"/>
          </a:xfrm>
          <a:prstGeom prst="rect">
            <a:avLst/>
          </a:prstGeom>
        </p:spPr>
      </p:pic>
    </p:spTree>
    <p:extLst>
      <p:ext uri="{BB962C8B-B14F-4D97-AF65-F5344CB8AC3E}">
        <p14:creationId xmlns:p14="http://schemas.microsoft.com/office/powerpoint/2010/main" val="29655068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1">
            <a:extLst>
              <a:ext uri="{FF2B5EF4-FFF2-40B4-BE49-F238E27FC236}">
                <a16:creationId xmlns:a16="http://schemas.microsoft.com/office/drawing/2014/main" id="{B017D27F-456D-1045-D8A6-C0DCAB20CA5C}"/>
              </a:ext>
            </a:extLst>
          </p:cNvPr>
          <p:cNvCxnSpPr>
            <a:cxnSpLocks noGrp="1" noRot="1" noMove="1" noResize="1" noEditPoints="1" noAdjustHandles="1" noChangeArrowheads="1" noChangeShapeType="1"/>
          </p:cNvCxnSpPr>
          <p:nvPr/>
        </p:nvCxnSpPr>
        <p:spPr>
          <a:xfrm>
            <a:off x="390729" y="6147025"/>
            <a:ext cx="114089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C0369111-BB42-F01A-7B30-4F5C7C51810F}"/>
              </a:ext>
            </a:extLst>
          </p:cNvPr>
          <p:cNvCxnSpPr>
            <a:cxnSpLocks noGrp="1" noRot="1" noMove="1" noResize="1" noEditPoints="1" noAdjustHandles="1" noChangeArrowheads="1" noChangeShapeType="1"/>
          </p:cNvCxnSpPr>
          <p:nvPr/>
        </p:nvCxnSpPr>
        <p:spPr>
          <a:xfrm>
            <a:off x="4085617" y="6361890"/>
            <a:ext cx="0" cy="321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731B46B5-5CF7-0F7A-EC8F-548441C0300F}"/>
              </a:ext>
            </a:extLst>
          </p:cNvPr>
          <p:cNvCxnSpPr>
            <a:cxnSpLocks noGrp="1" noRot="1" noMove="1" noResize="1" noEditPoints="1" noAdjustHandles="1" noChangeArrowheads="1" noChangeShapeType="1"/>
          </p:cNvCxnSpPr>
          <p:nvPr/>
        </p:nvCxnSpPr>
        <p:spPr>
          <a:xfrm>
            <a:off x="8138809" y="6361890"/>
            <a:ext cx="0" cy="321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Image 20" descr="Une image contenant logo, Police, Graphique, symbole&#10;&#10;Description générée automatiquement">
            <a:extLst>
              <a:ext uri="{FF2B5EF4-FFF2-40B4-BE49-F238E27FC236}">
                <a16:creationId xmlns:a16="http://schemas.microsoft.com/office/drawing/2014/main" id="{A2EC0093-3022-4EB7-C383-4B1C6519DBC5}"/>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556301" y="6268800"/>
            <a:ext cx="1194676" cy="526647"/>
          </a:xfrm>
          <a:prstGeom prst="rect">
            <a:avLst/>
          </a:prstGeom>
        </p:spPr>
      </p:pic>
      <p:sp>
        <p:nvSpPr>
          <p:cNvPr id="22" name="ZoneTexte 21">
            <a:extLst>
              <a:ext uri="{FF2B5EF4-FFF2-40B4-BE49-F238E27FC236}">
                <a16:creationId xmlns:a16="http://schemas.microsoft.com/office/drawing/2014/main" id="{CDEE2723-AA1A-6D3A-F7B5-55469EFAE952}"/>
              </a:ext>
            </a:extLst>
          </p:cNvPr>
          <p:cNvSpPr txBox="1">
            <a:spLocks noGrp="1" noRot="1" noMove="1" noResize="1" noEditPoints="1" noAdjustHandles="1" noChangeArrowheads="1" noChangeShapeType="1"/>
          </p:cNvSpPr>
          <p:nvPr/>
        </p:nvSpPr>
        <p:spPr>
          <a:xfrm>
            <a:off x="1939503" y="6347457"/>
            <a:ext cx="1957587" cy="369332"/>
          </a:xfrm>
          <a:prstGeom prst="rect">
            <a:avLst/>
          </a:prstGeom>
          <a:noFill/>
        </p:spPr>
        <p:txBody>
          <a:bodyPr wrap="none" rtlCol="0">
            <a:spAutoFit/>
          </a:bodyPr>
          <a:lstStyle/>
          <a:p>
            <a:r>
              <a:rPr lang="fr-FR" i="1"/>
              <a:t>Année 2023 - 2024</a:t>
            </a:r>
          </a:p>
        </p:txBody>
      </p:sp>
      <p:sp>
        <p:nvSpPr>
          <p:cNvPr id="23" name="ZoneTexte 22">
            <a:extLst>
              <a:ext uri="{FF2B5EF4-FFF2-40B4-BE49-F238E27FC236}">
                <a16:creationId xmlns:a16="http://schemas.microsoft.com/office/drawing/2014/main" id="{EBBFCFFF-268E-E432-077E-B9B7CFAB864A}"/>
              </a:ext>
            </a:extLst>
          </p:cNvPr>
          <p:cNvSpPr txBox="1">
            <a:spLocks noGrp="1" noRot="1" noMove="1" noResize="1" noEditPoints="1" noAdjustHandles="1" noChangeArrowheads="1" noChangeShapeType="1"/>
          </p:cNvSpPr>
          <p:nvPr/>
        </p:nvSpPr>
        <p:spPr>
          <a:xfrm>
            <a:off x="4645273" y="6347457"/>
            <a:ext cx="2933880" cy="369332"/>
          </a:xfrm>
          <a:prstGeom prst="rect">
            <a:avLst/>
          </a:prstGeom>
          <a:noFill/>
        </p:spPr>
        <p:txBody>
          <a:bodyPr wrap="none" rtlCol="0">
            <a:spAutoFit/>
          </a:bodyPr>
          <a:lstStyle/>
          <a:p>
            <a:r>
              <a:rPr lang="fr-FR" b="1"/>
              <a:t>Enterprise Risk Management</a:t>
            </a:r>
          </a:p>
        </p:txBody>
      </p:sp>
      <p:sp>
        <p:nvSpPr>
          <p:cNvPr id="24" name="ZoneTexte 23">
            <a:extLst>
              <a:ext uri="{FF2B5EF4-FFF2-40B4-BE49-F238E27FC236}">
                <a16:creationId xmlns:a16="http://schemas.microsoft.com/office/drawing/2014/main" id="{7A246D67-3B88-99FC-84A9-3A619E7ECEE9}"/>
              </a:ext>
            </a:extLst>
          </p:cNvPr>
          <p:cNvSpPr txBox="1">
            <a:spLocks noGrp="1" noRot="1" noMove="1" noResize="1" noEditPoints="1" noAdjustHandles="1" noChangeArrowheads="1" noChangeShapeType="1"/>
          </p:cNvSpPr>
          <p:nvPr/>
        </p:nvSpPr>
        <p:spPr>
          <a:xfrm>
            <a:off x="8560341" y="6347457"/>
            <a:ext cx="2440027" cy="369332"/>
          </a:xfrm>
          <a:prstGeom prst="rect">
            <a:avLst/>
          </a:prstGeom>
          <a:noFill/>
        </p:spPr>
        <p:txBody>
          <a:bodyPr wrap="none" rtlCol="0">
            <a:spAutoFit/>
          </a:bodyPr>
          <a:lstStyle/>
          <a:p>
            <a:r>
              <a:rPr lang="fr-FR" i="1" err="1"/>
              <a:t>VaR</a:t>
            </a:r>
            <a:r>
              <a:rPr lang="fr-FR" i="1"/>
              <a:t> et </a:t>
            </a:r>
            <a:r>
              <a:rPr lang="fr-FR" i="1" err="1"/>
              <a:t>TVaR</a:t>
            </a:r>
            <a:r>
              <a:rPr lang="fr-FR" i="1"/>
              <a:t> en pratique</a:t>
            </a:r>
          </a:p>
        </p:txBody>
      </p:sp>
      <p:sp>
        <p:nvSpPr>
          <p:cNvPr id="25" name="ZoneTexte 24">
            <a:extLst>
              <a:ext uri="{FF2B5EF4-FFF2-40B4-BE49-F238E27FC236}">
                <a16:creationId xmlns:a16="http://schemas.microsoft.com/office/drawing/2014/main" id="{7034E8F5-B63B-4F8F-B2DB-3C43725B28D9}"/>
              </a:ext>
            </a:extLst>
          </p:cNvPr>
          <p:cNvSpPr txBox="1">
            <a:spLocks noGrp="1" noRot="1" noMove="1" noResize="1" noEditPoints="1" noAdjustHandles="1" noChangeArrowheads="1" noChangeShapeType="1"/>
          </p:cNvSpPr>
          <p:nvPr/>
        </p:nvSpPr>
        <p:spPr>
          <a:xfrm>
            <a:off x="11421899" y="6347457"/>
            <a:ext cx="742511" cy="369332"/>
          </a:xfrm>
          <a:prstGeom prst="rect">
            <a:avLst/>
          </a:prstGeom>
          <a:noFill/>
        </p:spPr>
        <p:txBody>
          <a:bodyPr wrap="none" lIns="91440" tIns="45720" rIns="91440" bIns="45720" rtlCol="0" anchor="t">
            <a:spAutoFit/>
          </a:bodyPr>
          <a:lstStyle/>
          <a:p>
            <a:r>
              <a:rPr lang="fr-FR" i="1" dirty="0"/>
              <a:t>14/19</a:t>
            </a:r>
          </a:p>
        </p:txBody>
      </p:sp>
      <p:sp>
        <p:nvSpPr>
          <p:cNvPr id="35" name="Title 1">
            <a:extLst>
              <a:ext uri="{FF2B5EF4-FFF2-40B4-BE49-F238E27FC236}">
                <a16:creationId xmlns:a16="http://schemas.microsoft.com/office/drawing/2014/main" id="{354C08EB-3B13-EC1F-1150-24B580C4DE9D}"/>
              </a:ext>
            </a:extLst>
          </p:cNvPr>
          <p:cNvSpPr>
            <a:spLocks noGrp="1"/>
          </p:cNvSpPr>
          <p:nvPr>
            <p:ph type="title"/>
          </p:nvPr>
        </p:nvSpPr>
        <p:spPr>
          <a:xfrm>
            <a:off x="854413" y="375809"/>
            <a:ext cx="10515600" cy="475194"/>
          </a:xfrm>
        </p:spPr>
        <p:txBody>
          <a:bodyPr lIns="91440" tIns="45720" rIns="91440" bIns="45720" anchor="t"/>
          <a:lstStyle/>
          <a:p>
            <a:r>
              <a:rPr lang="fr-BE">
                <a:latin typeface="+mn-lt"/>
              </a:rPr>
              <a:t>Données réelles</a:t>
            </a:r>
          </a:p>
        </p:txBody>
      </p:sp>
      <p:sp>
        <p:nvSpPr>
          <p:cNvPr id="36" name="Rectangle 35">
            <a:extLst>
              <a:ext uri="{FF2B5EF4-FFF2-40B4-BE49-F238E27FC236}">
                <a16:creationId xmlns:a16="http://schemas.microsoft.com/office/drawing/2014/main" id="{4B28A3E8-0C02-9228-DCDA-6FDD220D08E0}"/>
              </a:ext>
            </a:extLst>
          </p:cNvPr>
          <p:cNvSpPr/>
          <p:nvPr/>
        </p:nvSpPr>
        <p:spPr>
          <a:xfrm>
            <a:off x="686935" y="259076"/>
            <a:ext cx="135052" cy="708660"/>
          </a:xfrm>
          <a:prstGeom prst="rect">
            <a:avLst/>
          </a:prstGeom>
          <a:solidFill>
            <a:srgbClr val="9829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 avec coins rognés en diagonale 1">
            <a:extLst>
              <a:ext uri="{FF2B5EF4-FFF2-40B4-BE49-F238E27FC236}">
                <a16:creationId xmlns:a16="http://schemas.microsoft.com/office/drawing/2014/main" id="{E5DA13C3-6FEE-2917-3A2C-384586FF6C61}"/>
              </a:ext>
            </a:extLst>
          </p:cNvPr>
          <p:cNvSpPr/>
          <p:nvPr/>
        </p:nvSpPr>
        <p:spPr>
          <a:xfrm>
            <a:off x="3339859" y="1202184"/>
            <a:ext cx="4937761" cy="308577"/>
          </a:xfrm>
          <a:prstGeom prst="snip2DiagRect">
            <a:avLst/>
          </a:prstGeom>
          <a:solidFill>
            <a:srgbClr val="98292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800" dirty="0">
                <a:solidFill>
                  <a:schemeClr val="bg1"/>
                </a:solidFill>
                <a:ea typeface="+mj-ea"/>
                <a:cs typeface="Arial" panose="020B0604020202020204" pitchFamily="34" charset="0"/>
              </a:rPr>
              <a:t>Agrégation des risques </a:t>
            </a:r>
          </a:p>
        </p:txBody>
      </p:sp>
      <p:sp>
        <p:nvSpPr>
          <p:cNvPr id="3" name="Rectangle 2">
            <a:extLst>
              <a:ext uri="{FF2B5EF4-FFF2-40B4-BE49-F238E27FC236}">
                <a16:creationId xmlns:a16="http://schemas.microsoft.com/office/drawing/2014/main" id="{24348F65-5BFF-5A80-07EC-907B472CFEF6}"/>
              </a:ext>
            </a:extLst>
          </p:cNvPr>
          <p:cNvSpPr/>
          <p:nvPr/>
        </p:nvSpPr>
        <p:spPr>
          <a:xfrm>
            <a:off x="3533165" y="1669174"/>
            <a:ext cx="4551148" cy="7642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CI" sz="1300" b="1" dirty="0">
                <a:solidFill>
                  <a:srgbClr val="982926"/>
                </a:solidFill>
              </a:rPr>
              <a:t>Nous connaissons la valeur des actifs aux dates exactes :</a:t>
            </a:r>
          </a:p>
          <a:p>
            <a:pPr marL="285750" indent="-285750">
              <a:buFont typeface="Wingdings" panose="05000000000000000000" pitchFamily="2" charset="2"/>
              <a:buChar char="è"/>
            </a:pPr>
            <a:r>
              <a:rPr lang="fr-CI" sz="1300" b="1" dirty="0">
                <a:solidFill>
                  <a:srgbClr val="982926"/>
                </a:solidFill>
              </a:rPr>
              <a:t>Il suffit de sommer lignes à lignes les valeurs des actifs pour avoir le gain agrégé, prenant en compte les corrélations</a:t>
            </a:r>
          </a:p>
          <a:p>
            <a:endParaRPr lang="fr-CI" sz="1300" b="1" dirty="0">
              <a:solidFill>
                <a:srgbClr val="982926"/>
              </a:solidFill>
            </a:endParaRPr>
          </a:p>
          <a:p>
            <a:pPr algn="ctr"/>
            <a:endParaRPr lang="fr-CI" sz="400" dirty="0">
              <a:solidFill>
                <a:schemeClr val="tx1"/>
              </a:solidFill>
            </a:endParaRPr>
          </a:p>
        </p:txBody>
      </p:sp>
      <p:pic>
        <p:nvPicPr>
          <p:cNvPr id="2052" name="Picture 4" descr="Concept Vs Combat Signe De Versus Avec Léclair Disolement Sur Le Fond Blanc  Pour La Bataille Le Sport La Concurrence Le Concours Le Jeu De Match  Illustration De Vecteur Vecteurs libres de droits et plus d'images  vectorielles de Abstrait - iStock">
            <a:extLst>
              <a:ext uri="{FF2B5EF4-FFF2-40B4-BE49-F238E27FC236}">
                <a16:creationId xmlns:a16="http://schemas.microsoft.com/office/drawing/2014/main" id="{45C9AE26-1CB1-4107-30DA-6878F8A134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0809" y="2574773"/>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7" name="Image 16">
            <a:extLst>
              <a:ext uri="{FF2B5EF4-FFF2-40B4-BE49-F238E27FC236}">
                <a16:creationId xmlns:a16="http://schemas.microsoft.com/office/drawing/2014/main" id="{A236EEA4-A231-A4DB-4959-3ED8F5840456}"/>
              </a:ext>
            </a:extLst>
          </p:cNvPr>
          <p:cNvPicPr>
            <a:picLocks noChangeAspect="1"/>
          </p:cNvPicPr>
          <p:nvPr/>
        </p:nvPicPr>
        <p:blipFill>
          <a:blip r:embed="rId4"/>
          <a:stretch>
            <a:fillRect/>
          </a:stretch>
        </p:blipFill>
        <p:spPr>
          <a:xfrm>
            <a:off x="2451247" y="3231367"/>
            <a:ext cx="1886213" cy="647790"/>
          </a:xfrm>
          <a:prstGeom prst="rect">
            <a:avLst/>
          </a:prstGeom>
        </p:spPr>
      </p:pic>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A87F6C9C-2447-3B61-EFCB-B7F52A240E51}"/>
                  </a:ext>
                </a:extLst>
              </p:cNvPr>
              <p:cNvSpPr/>
              <p:nvPr/>
            </p:nvSpPr>
            <p:spPr>
              <a:xfrm>
                <a:off x="2978060" y="4677262"/>
                <a:ext cx="6540589" cy="40593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CI" sz="1300" b="1" dirty="0">
                    <a:solidFill>
                      <a:srgbClr val="982926"/>
                    </a:solidFill>
                  </a:rPr>
                  <a:t>Bonus de diversification :=  </a:t>
                </a:r>
                <a14:m>
                  <m:oMath xmlns:m="http://schemas.openxmlformats.org/officeDocument/2006/math">
                    <m:f>
                      <m:fPr>
                        <m:ctrlPr>
                          <a:rPr lang="fr-FR" sz="1400" b="1" i="1" smtClean="0">
                            <a:solidFill>
                              <a:srgbClr val="982926"/>
                            </a:solidFill>
                            <a:latin typeface="Cambria Math" panose="02040503050406030204" pitchFamily="18" charset="0"/>
                          </a:rPr>
                        </m:ctrlPr>
                      </m:fPr>
                      <m:num>
                        <m:r>
                          <a:rPr lang="fr-FR" sz="1400" b="1" i="1" smtClean="0">
                            <a:solidFill>
                              <a:srgbClr val="982926"/>
                            </a:solidFill>
                            <a:latin typeface="Cambria Math" panose="02040503050406030204" pitchFamily="18" charset="0"/>
                          </a:rPr>
                          <m:t>𝝆</m:t>
                        </m:r>
                        <m:d>
                          <m:dPr>
                            <m:ctrlPr>
                              <a:rPr lang="fr-FR" sz="1400" b="1" i="1" smtClean="0">
                                <a:solidFill>
                                  <a:srgbClr val="982926"/>
                                </a:solidFill>
                                <a:latin typeface="Cambria Math" panose="02040503050406030204" pitchFamily="18" charset="0"/>
                              </a:rPr>
                            </m:ctrlPr>
                          </m:dPr>
                          <m:e>
                            <m:r>
                              <a:rPr lang="fr-FR" sz="1400" b="1" i="1" smtClean="0">
                                <a:solidFill>
                                  <a:srgbClr val="982926"/>
                                </a:solidFill>
                                <a:latin typeface="Cambria Math" panose="02040503050406030204" pitchFamily="18" charset="0"/>
                              </a:rPr>
                              <m:t>𝑿</m:t>
                            </m:r>
                          </m:e>
                        </m:d>
                        <m:r>
                          <a:rPr lang="fr-FR" sz="1400" b="1" i="1" smtClean="0">
                            <a:solidFill>
                              <a:srgbClr val="982926"/>
                            </a:solidFill>
                            <a:latin typeface="Cambria Math" panose="02040503050406030204" pitchFamily="18" charset="0"/>
                          </a:rPr>
                          <m:t>+</m:t>
                        </m:r>
                        <m:r>
                          <a:rPr lang="fr-FR" sz="1400" b="1" i="1" smtClean="0">
                            <a:solidFill>
                              <a:srgbClr val="982926"/>
                            </a:solidFill>
                            <a:latin typeface="Cambria Math" panose="02040503050406030204" pitchFamily="18" charset="0"/>
                          </a:rPr>
                          <m:t>𝝆</m:t>
                        </m:r>
                        <m:d>
                          <m:dPr>
                            <m:ctrlPr>
                              <a:rPr lang="fr-FR" sz="1400" b="1" i="1" smtClean="0">
                                <a:solidFill>
                                  <a:srgbClr val="982926"/>
                                </a:solidFill>
                                <a:latin typeface="Cambria Math" panose="02040503050406030204" pitchFamily="18" charset="0"/>
                              </a:rPr>
                            </m:ctrlPr>
                          </m:dPr>
                          <m:e>
                            <m:r>
                              <a:rPr lang="fr-FR" sz="1400" b="1" i="1" smtClean="0">
                                <a:solidFill>
                                  <a:srgbClr val="982926"/>
                                </a:solidFill>
                                <a:latin typeface="Cambria Math" panose="02040503050406030204" pitchFamily="18" charset="0"/>
                              </a:rPr>
                              <m:t>𝒀</m:t>
                            </m:r>
                          </m:e>
                        </m:d>
                        <m:r>
                          <a:rPr lang="fr-FR" sz="1400" b="1" i="1" smtClean="0">
                            <a:solidFill>
                              <a:srgbClr val="982926"/>
                            </a:solidFill>
                            <a:latin typeface="Cambria Math" panose="02040503050406030204" pitchFamily="18" charset="0"/>
                          </a:rPr>
                          <m:t>−</m:t>
                        </m:r>
                        <m:r>
                          <a:rPr lang="fr-FR" sz="1400" b="1" i="1" smtClean="0">
                            <a:solidFill>
                              <a:srgbClr val="982926"/>
                            </a:solidFill>
                            <a:latin typeface="Cambria Math" panose="02040503050406030204" pitchFamily="18" charset="0"/>
                          </a:rPr>
                          <m:t>𝝆</m:t>
                        </m:r>
                        <m:r>
                          <a:rPr lang="fr-FR" sz="1400" b="1" i="1" smtClean="0">
                            <a:solidFill>
                              <a:srgbClr val="982926"/>
                            </a:solidFill>
                            <a:latin typeface="Cambria Math" panose="02040503050406030204" pitchFamily="18" charset="0"/>
                          </a:rPr>
                          <m:t>(</m:t>
                        </m:r>
                        <m:r>
                          <a:rPr lang="fr-FR" sz="1400" b="1" i="1" smtClean="0">
                            <a:solidFill>
                              <a:srgbClr val="982926"/>
                            </a:solidFill>
                            <a:latin typeface="Cambria Math" panose="02040503050406030204" pitchFamily="18" charset="0"/>
                          </a:rPr>
                          <m:t>𝑿</m:t>
                        </m:r>
                        <m:r>
                          <a:rPr lang="fr-FR" sz="1400" b="1" i="1" smtClean="0">
                            <a:solidFill>
                              <a:srgbClr val="982926"/>
                            </a:solidFill>
                            <a:latin typeface="Cambria Math" panose="02040503050406030204" pitchFamily="18" charset="0"/>
                          </a:rPr>
                          <m:t>+</m:t>
                        </m:r>
                        <m:r>
                          <a:rPr lang="fr-FR" sz="1400" b="1" i="1" smtClean="0">
                            <a:solidFill>
                              <a:srgbClr val="982926"/>
                            </a:solidFill>
                            <a:latin typeface="Cambria Math" panose="02040503050406030204" pitchFamily="18" charset="0"/>
                          </a:rPr>
                          <m:t>𝒀</m:t>
                        </m:r>
                        <m:r>
                          <a:rPr lang="fr-FR" sz="1400" b="1" i="1" smtClean="0">
                            <a:solidFill>
                              <a:srgbClr val="982926"/>
                            </a:solidFill>
                            <a:latin typeface="Cambria Math" panose="02040503050406030204" pitchFamily="18" charset="0"/>
                          </a:rPr>
                          <m:t>)</m:t>
                        </m:r>
                      </m:num>
                      <m:den>
                        <m:r>
                          <a:rPr lang="fr-FR" sz="1400" b="1" i="1">
                            <a:solidFill>
                              <a:srgbClr val="982926"/>
                            </a:solidFill>
                            <a:latin typeface="Cambria Math" panose="02040503050406030204" pitchFamily="18" charset="0"/>
                          </a:rPr>
                          <m:t>𝝆</m:t>
                        </m:r>
                        <m:d>
                          <m:dPr>
                            <m:ctrlPr>
                              <a:rPr lang="fr-FR" sz="1400" b="1" i="1">
                                <a:solidFill>
                                  <a:srgbClr val="982926"/>
                                </a:solidFill>
                                <a:latin typeface="Cambria Math" panose="02040503050406030204" pitchFamily="18" charset="0"/>
                              </a:rPr>
                            </m:ctrlPr>
                          </m:dPr>
                          <m:e>
                            <m:r>
                              <a:rPr lang="fr-FR" sz="1400" b="1" i="1">
                                <a:solidFill>
                                  <a:srgbClr val="982926"/>
                                </a:solidFill>
                                <a:latin typeface="Cambria Math" panose="02040503050406030204" pitchFamily="18" charset="0"/>
                              </a:rPr>
                              <m:t>𝑿</m:t>
                            </m:r>
                          </m:e>
                        </m:d>
                        <m:r>
                          <a:rPr lang="fr-FR" sz="1400" b="1" i="1">
                            <a:solidFill>
                              <a:srgbClr val="982926"/>
                            </a:solidFill>
                            <a:latin typeface="Cambria Math" panose="02040503050406030204" pitchFamily="18" charset="0"/>
                          </a:rPr>
                          <m:t>+</m:t>
                        </m:r>
                        <m:r>
                          <a:rPr lang="fr-FR" sz="1400" b="1" i="1">
                            <a:solidFill>
                              <a:srgbClr val="982926"/>
                            </a:solidFill>
                            <a:latin typeface="Cambria Math" panose="02040503050406030204" pitchFamily="18" charset="0"/>
                          </a:rPr>
                          <m:t>𝝆</m:t>
                        </m:r>
                        <m:d>
                          <m:dPr>
                            <m:ctrlPr>
                              <a:rPr lang="fr-FR" sz="1400" b="1" i="1">
                                <a:solidFill>
                                  <a:srgbClr val="982926"/>
                                </a:solidFill>
                                <a:latin typeface="Cambria Math" panose="02040503050406030204" pitchFamily="18" charset="0"/>
                              </a:rPr>
                            </m:ctrlPr>
                          </m:dPr>
                          <m:e>
                            <m:r>
                              <a:rPr lang="fr-FR" sz="1400" b="1" i="1">
                                <a:solidFill>
                                  <a:srgbClr val="982926"/>
                                </a:solidFill>
                                <a:latin typeface="Cambria Math" panose="02040503050406030204" pitchFamily="18" charset="0"/>
                              </a:rPr>
                              <m:t>𝒀</m:t>
                            </m:r>
                          </m:e>
                        </m:d>
                      </m:den>
                    </m:f>
                    <m:r>
                      <a:rPr lang="fr-FR" sz="1400" i="1">
                        <a:solidFill>
                          <a:srgbClr val="982926"/>
                        </a:solidFill>
                        <a:latin typeface="Cambria Math" panose="02040503050406030204" pitchFamily="18" charset="0"/>
                      </a:rPr>
                      <m:t>  </m:t>
                    </m:r>
                    <m:r>
                      <a:rPr lang="fr-FR" sz="1400" b="1" i="1" smtClean="0">
                        <a:solidFill>
                          <a:srgbClr val="982926"/>
                        </a:solidFill>
                        <a:latin typeface="Cambria Math" panose="02040503050406030204" pitchFamily="18" charset="0"/>
                      </a:rPr>
                      <m:t>, </m:t>
                    </m:r>
                    <m:r>
                      <a:rPr lang="fr-FR" sz="1400" b="1" i="1">
                        <a:solidFill>
                          <a:srgbClr val="982926"/>
                        </a:solidFill>
                        <a:latin typeface="Cambria Math" panose="02040503050406030204" pitchFamily="18" charset="0"/>
                      </a:rPr>
                      <m:t>𝒂𝒗𝒆𝒄</m:t>
                    </m:r>
                    <m:r>
                      <a:rPr lang="fr-FR" sz="1400" b="1" i="1" smtClean="0">
                        <a:solidFill>
                          <a:srgbClr val="982926"/>
                        </a:solidFill>
                        <a:latin typeface="Cambria Math" panose="02040503050406030204" pitchFamily="18" charset="0"/>
                      </a:rPr>
                      <m:t> </m:t>
                    </m:r>
                    <m:r>
                      <a:rPr lang="fr-FR" sz="1400" b="1" i="1">
                        <a:solidFill>
                          <a:srgbClr val="982926"/>
                        </a:solidFill>
                        <a:latin typeface="Cambria Math" panose="02040503050406030204" pitchFamily="18" charset="0"/>
                      </a:rPr>
                      <m:t>𝝆</m:t>
                    </m:r>
                    <m:r>
                      <a:rPr lang="fr-FR" sz="1400" b="1" i="1" smtClean="0">
                        <a:solidFill>
                          <a:srgbClr val="982926"/>
                        </a:solidFill>
                        <a:latin typeface="Cambria Math" panose="02040503050406030204" pitchFamily="18" charset="0"/>
                      </a:rPr>
                      <m:t> </m:t>
                    </m:r>
                    <m:r>
                      <a:rPr lang="fr-FR" sz="1400" b="1" i="1" smtClean="0">
                        <a:solidFill>
                          <a:srgbClr val="982926"/>
                        </a:solidFill>
                        <a:latin typeface="Cambria Math" panose="02040503050406030204" pitchFamily="18" charset="0"/>
                      </a:rPr>
                      <m:t>𝒍𝒂</m:t>
                    </m:r>
                    <m:r>
                      <a:rPr lang="fr-FR" sz="1400" b="1" i="1" smtClean="0">
                        <a:solidFill>
                          <a:srgbClr val="982926"/>
                        </a:solidFill>
                        <a:latin typeface="Cambria Math" panose="02040503050406030204" pitchFamily="18" charset="0"/>
                      </a:rPr>
                      <m:t> </m:t>
                    </m:r>
                    <m:r>
                      <a:rPr lang="fr-FR" sz="1400" b="1" i="1" smtClean="0">
                        <a:solidFill>
                          <a:srgbClr val="982926"/>
                        </a:solidFill>
                        <a:latin typeface="Cambria Math" panose="02040503050406030204" pitchFamily="18" charset="0"/>
                      </a:rPr>
                      <m:t>𝒎𝒆𝒔𝒖𝒓𝒆</m:t>
                    </m:r>
                    <m:r>
                      <a:rPr lang="fr-FR" sz="1400" b="1" i="1" smtClean="0">
                        <a:solidFill>
                          <a:srgbClr val="982926"/>
                        </a:solidFill>
                        <a:latin typeface="Cambria Math" panose="02040503050406030204" pitchFamily="18" charset="0"/>
                      </a:rPr>
                      <m:t> </m:t>
                    </m:r>
                    <m:r>
                      <a:rPr lang="fr-FR" sz="1400" b="1" i="1" smtClean="0">
                        <a:solidFill>
                          <a:srgbClr val="982926"/>
                        </a:solidFill>
                        <a:latin typeface="Cambria Math" panose="02040503050406030204" pitchFamily="18" charset="0"/>
                      </a:rPr>
                      <m:t>𝒅𝒆</m:t>
                    </m:r>
                    <m:r>
                      <a:rPr lang="fr-FR" sz="1400" b="1" i="1" smtClean="0">
                        <a:solidFill>
                          <a:srgbClr val="982926"/>
                        </a:solidFill>
                        <a:latin typeface="Cambria Math" panose="02040503050406030204" pitchFamily="18" charset="0"/>
                      </a:rPr>
                      <m:t> </m:t>
                    </m:r>
                    <m:r>
                      <a:rPr lang="fr-FR" sz="1400" b="1" i="1" smtClean="0">
                        <a:solidFill>
                          <a:srgbClr val="982926"/>
                        </a:solidFill>
                        <a:latin typeface="Cambria Math" panose="02040503050406030204" pitchFamily="18" charset="0"/>
                      </a:rPr>
                      <m:t>𝒓𝒊𝒔𝒒𝒖𝒆</m:t>
                    </m:r>
                    <m:r>
                      <m:rPr>
                        <m:nor/>
                      </m:rPr>
                      <a:rPr lang="fr-CI" sz="1400" b="1" dirty="0">
                        <a:solidFill>
                          <a:srgbClr val="982926"/>
                        </a:solidFill>
                      </a:rPr>
                      <m:t>)</m:t>
                    </m:r>
                  </m:oMath>
                </a14:m>
                <a:endParaRPr lang="fr-CI" sz="1300" b="1" dirty="0">
                  <a:solidFill>
                    <a:srgbClr val="982926"/>
                  </a:solidFill>
                </a:endParaRPr>
              </a:p>
              <a:p>
                <a:endParaRPr lang="fr-CI" sz="1300" b="1" dirty="0">
                  <a:solidFill>
                    <a:srgbClr val="982926"/>
                  </a:solidFill>
                </a:endParaRPr>
              </a:p>
              <a:p>
                <a:pPr algn="ctr"/>
                <a:endParaRPr lang="fr-CI" sz="400" dirty="0">
                  <a:solidFill>
                    <a:schemeClr val="tx1"/>
                  </a:solidFill>
                </a:endParaRPr>
              </a:p>
            </p:txBody>
          </p:sp>
        </mc:Choice>
        <mc:Fallback xmlns="">
          <p:sp>
            <p:nvSpPr>
              <p:cNvPr id="27" name="Rectangle 26">
                <a:extLst>
                  <a:ext uri="{FF2B5EF4-FFF2-40B4-BE49-F238E27FC236}">
                    <a16:creationId xmlns:a16="http://schemas.microsoft.com/office/drawing/2014/main" id="{A87F6C9C-2447-3B61-EFCB-B7F52A240E51}"/>
                  </a:ext>
                </a:extLst>
              </p:cNvPr>
              <p:cNvSpPr>
                <a:spLocks noRot="1" noChangeAspect="1" noMove="1" noResize="1" noEditPoints="1" noAdjustHandles="1" noChangeArrowheads="1" noChangeShapeType="1" noTextEdit="1"/>
              </p:cNvSpPr>
              <p:nvPr/>
            </p:nvSpPr>
            <p:spPr>
              <a:xfrm>
                <a:off x="2978060" y="4677262"/>
                <a:ext cx="6540589" cy="405933"/>
              </a:xfrm>
              <a:prstGeom prst="rect">
                <a:avLst/>
              </a:prstGeom>
              <a:blipFill>
                <a:blip r:embed="rId5"/>
                <a:stretch>
                  <a:fillRect l="-187" b="-5970"/>
                </a:stretch>
              </a:blipFill>
              <a:ln>
                <a:noFill/>
              </a:ln>
            </p:spPr>
            <p:txBody>
              <a:bodyPr/>
              <a:lstStyle/>
              <a:p>
                <a:r>
                  <a:rPr lang="fr-FR">
                    <a:noFill/>
                  </a:rPr>
                  <a:t> </a:t>
                </a:r>
              </a:p>
            </p:txBody>
          </p:sp>
        </mc:Fallback>
      </mc:AlternateContent>
      <p:pic>
        <p:nvPicPr>
          <p:cNvPr id="31" name="Image 30">
            <a:extLst>
              <a:ext uri="{FF2B5EF4-FFF2-40B4-BE49-F238E27FC236}">
                <a16:creationId xmlns:a16="http://schemas.microsoft.com/office/drawing/2014/main" id="{EC92D3E1-CEFF-A5A3-65E7-DE6406D37153}"/>
              </a:ext>
            </a:extLst>
          </p:cNvPr>
          <p:cNvPicPr>
            <a:picLocks noChangeAspect="1"/>
          </p:cNvPicPr>
          <p:nvPr/>
        </p:nvPicPr>
        <p:blipFill>
          <a:blip r:embed="rId6"/>
          <a:stretch>
            <a:fillRect/>
          </a:stretch>
        </p:blipFill>
        <p:spPr>
          <a:xfrm>
            <a:off x="4865634" y="5317851"/>
            <a:ext cx="1886213" cy="666843"/>
          </a:xfrm>
          <a:prstGeom prst="rect">
            <a:avLst/>
          </a:prstGeom>
        </p:spPr>
      </p:pic>
      <p:cxnSp>
        <p:nvCxnSpPr>
          <p:cNvPr id="39" name="Connecteur : en angle 38">
            <a:extLst>
              <a:ext uri="{FF2B5EF4-FFF2-40B4-BE49-F238E27FC236}">
                <a16:creationId xmlns:a16="http://schemas.microsoft.com/office/drawing/2014/main" id="{70C7EABF-3930-F03D-716C-BEEAFDE73765}"/>
              </a:ext>
            </a:extLst>
          </p:cNvPr>
          <p:cNvCxnSpPr>
            <a:cxnSpLocks/>
            <a:stCxn id="3" idx="2"/>
            <a:endCxn id="17" idx="0"/>
          </p:cNvCxnSpPr>
          <p:nvPr/>
        </p:nvCxnSpPr>
        <p:spPr>
          <a:xfrm rot="5400000">
            <a:off x="4202592" y="1625220"/>
            <a:ext cx="797910" cy="2414385"/>
          </a:xfrm>
          <a:prstGeom prst="bentConnector3">
            <a:avLst>
              <a:gd name="adj1" fmla="val 27717"/>
            </a:avLst>
          </a:prstGeom>
          <a:ln w="28575">
            <a:solidFill>
              <a:srgbClr val="982926"/>
            </a:solidFill>
            <a:tailEnd type="triangle"/>
          </a:ln>
        </p:spPr>
        <p:style>
          <a:lnRef idx="1">
            <a:schemeClr val="accent1"/>
          </a:lnRef>
          <a:fillRef idx="0">
            <a:schemeClr val="accent1"/>
          </a:fillRef>
          <a:effectRef idx="0">
            <a:schemeClr val="accent1"/>
          </a:effectRef>
          <a:fontRef idx="minor">
            <a:schemeClr val="tx1"/>
          </a:fontRef>
        </p:style>
      </p:cxnSp>
      <p:pic>
        <p:nvPicPr>
          <p:cNvPr id="43" name="Image 42">
            <a:extLst>
              <a:ext uri="{FF2B5EF4-FFF2-40B4-BE49-F238E27FC236}">
                <a16:creationId xmlns:a16="http://schemas.microsoft.com/office/drawing/2014/main" id="{2C1CDF20-B7D3-F3A5-3F68-598E0CDEB859}"/>
              </a:ext>
            </a:extLst>
          </p:cNvPr>
          <p:cNvPicPr>
            <a:picLocks noChangeAspect="1"/>
          </p:cNvPicPr>
          <p:nvPr/>
        </p:nvPicPr>
        <p:blipFill rotWithShape="1">
          <a:blip r:embed="rId7"/>
          <a:srcRect b="1865"/>
          <a:stretch/>
        </p:blipFill>
        <p:spPr>
          <a:xfrm>
            <a:off x="7110644" y="2910435"/>
            <a:ext cx="2333951" cy="1205980"/>
          </a:xfrm>
          <a:prstGeom prst="rect">
            <a:avLst/>
          </a:prstGeom>
        </p:spPr>
      </p:pic>
    </p:spTree>
    <p:extLst>
      <p:ext uri="{BB962C8B-B14F-4D97-AF65-F5344CB8AC3E}">
        <p14:creationId xmlns:p14="http://schemas.microsoft.com/office/powerpoint/2010/main" val="1176130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1">
            <a:extLst>
              <a:ext uri="{FF2B5EF4-FFF2-40B4-BE49-F238E27FC236}">
                <a16:creationId xmlns:a16="http://schemas.microsoft.com/office/drawing/2014/main" id="{B017D27F-456D-1045-D8A6-C0DCAB20CA5C}"/>
              </a:ext>
            </a:extLst>
          </p:cNvPr>
          <p:cNvCxnSpPr>
            <a:cxnSpLocks noGrp="1" noRot="1" noMove="1" noResize="1" noEditPoints="1" noAdjustHandles="1" noChangeArrowheads="1" noChangeShapeType="1"/>
          </p:cNvCxnSpPr>
          <p:nvPr/>
        </p:nvCxnSpPr>
        <p:spPr>
          <a:xfrm>
            <a:off x="390729" y="6147025"/>
            <a:ext cx="114089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C0369111-BB42-F01A-7B30-4F5C7C51810F}"/>
              </a:ext>
            </a:extLst>
          </p:cNvPr>
          <p:cNvCxnSpPr>
            <a:cxnSpLocks noGrp="1" noRot="1" noMove="1" noResize="1" noEditPoints="1" noAdjustHandles="1" noChangeArrowheads="1" noChangeShapeType="1"/>
          </p:cNvCxnSpPr>
          <p:nvPr/>
        </p:nvCxnSpPr>
        <p:spPr>
          <a:xfrm>
            <a:off x="4085617" y="6361890"/>
            <a:ext cx="0" cy="321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731B46B5-5CF7-0F7A-EC8F-548441C0300F}"/>
              </a:ext>
            </a:extLst>
          </p:cNvPr>
          <p:cNvCxnSpPr>
            <a:cxnSpLocks noGrp="1" noRot="1" noMove="1" noResize="1" noEditPoints="1" noAdjustHandles="1" noChangeArrowheads="1" noChangeShapeType="1"/>
          </p:cNvCxnSpPr>
          <p:nvPr/>
        </p:nvCxnSpPr>
        <p:spPr>
          <a:xfrm>
            <a:off x="8138809" y="6361890"/>
            <a:ext cx="0" cy="321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Image 20" descr="Une image contenant logo, Police, Graphique, symbole&#10;&#10;Description générée automatiquement">
            <a:extLst>
              <a:ext uri="{FF2B5EF4-FFF2-40B4-BE49-F238E27FC236}">
                <a16:creationId xmlns:a16="http://schemas.microsoft.com/office/drawing/2014/main" id="{A2EC0093-3022-4EB7-C383-4B1C6519DBC5}"/>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556301" y="6268800"/>
            <a:ext cx="1194676" cy="526647"/>
          </a:xfrm>
          <a:prstGeom prst="rect">
            <a:avLst/>
          </a:prstGeom>
        </p:spPr>
      </p:pic>
      <p:sp>
        <p:nvSpPr>
          <p:cNvPr id="22" name="ZoneTexte 21">
            <a:extLst>
              <a:ext uri="{FF2B5EF4-FFF2-40B4-BE49-F238E27FC236}">
                <a16:creationId xmlns:a16="http://schemas.microsoft.com/office/drawing/2014/main" id="{CDEE2723-AA1A-6D3A-F7B5-55469EFAE952}"/>
              </a:ext>
            </a:extLst>
          </p:cNvPr>
          <p:cNvSpPr txBox="1">
            <a:spLocks noGrp="1" noRot="1" noMove="1" noResize="1" noEditPoints="1" noAdjustHandles="1" noChangeArrowheads="1" noChangeShapeType="1"/>
          </p:cNvSpPr>
          <p:nvPr/>
        </p:nvSpPr>
        <p:spPr>
          <a:xfrm>
            <a:off x="1939503" y="6347457"/>
            <a:ext cx="1957587" cy="369332"/>
          </a:xfrm>
          <a:prstGeom prst="rect">
            <a:avLst/>
          </a:prstGeom>
          <a:noFill/>
        </p:spPr>
        <p:txBody>
          <a:bodyPr wrap="none" rtlCol="0">
            <a:spAutoFit/>
          </a:bodyPr>
          <a:lstStyle/>
          <a:p>
            <a:r>
              <a:rPr lang="fr-FR" i="1"/>
              <a:t>Année 2023 - 2024</a:t>
            </a:r>
          </a:p>
        </p:txBody>
      </p:sp>
      <p:sp>
        <p:nvSpPr>
          <p:cNvPr id="23" name="ZoneTexte 22">
            <a:extLst>
              <a:ext uri="{FF2B5EF4-FFF2-40B4-BE49-F238E27FC236}">
                <a16:creationId xmlns:a16="http://schemas.microsoft.com/office/drawing/2014/main" id="{EBBFCFFF-268E-E432-077E-B9B7CFAB864A}"/>
              </a:ext>
            </a:extLst>
          </p:cNvPr>
          <p:cNvSpPr txBox="1">
            <a:spLocks noGrp="1" noRot="1" noMove="1" noResize="1" noEditPoints="1" noAdjustHandles="1" noChangeArrowheads="1" noChangeShapeType="1"/>
          </p:cNvSpPr>
          <p:nvPr/>
        </p:nvSpPr>
        <p:spPr>
          <a:xfrm>
            <a:off x="4645273" y="6347457"/>
            <a:ext cx="2933880" cy="369332"/>
          </a:xfrm>
          <a:prstGeom prst="rect">
            <a:avLst/>
          </a:prstGeom>
          <a:noFill/>
        </p:spPr>
        <p:txBody>
          <a:bodyPr wrap="none" rtlCol="0">
            <a:spAutoFit/>
          </a:bodyPr>
          <a:lstStyle/>
          <a:p>
            <a:r>
              <a:rPr lang="fr-FR" b="1"/>
              <a:t>Enterprise Risk Management</a:t>
            </a:r>
          </a:p>
        </p:txBody>
      </p:sp>
      <p:sp>
        <p:nvSpPr>
          <p:cNvPr id="24" name="ZoneTexte 23">
            <a:extLst>
              <a:ext uri="{FF2B5EF4-FFF2-40B4-BE49-F238E27FC236}">
                <a16:creationId xmlns:a16="http://schemas.microsoft.com/office/drawing/2014/main" id="{7A246D67-3B88-99FC-84A9-3A619E7ECEE9}"/>
              </a:ext>
            </a:extLst>
          </p:cNvPr>
          <p:cNvSpPr txBox="1">
            <a:spLocks noGrp="1" noRot="1" noMove="1" noResize="1" noEditPoints="1" noAdjustHandles="1" noChangeArrowheads="1" noChangeShapeType="1"/>
          </p:cNvSpPr>
          <p:nvPr/>
        </p:nvSpPr>
        <p:spPr>
          <a:xfrm>
            <a:off x="8560341" y="6347457"/>
            <a:ext cx="2440027" cy="369332"/>
          </a:xfrm>
          <a:prstGeom prst="rect">
            <a:avLst/>
          </a:prstGeom>
          <a:noFill/>
        </p:spPr>
        <p:txBody>
          <a:bodyPr wrap="none" rtlCol="0">
            <a:spAutoFit/>
          </a:bodyPr>
          <a:lstStyle/>
          <a:p>
            <a:r>
              <a:rPr lang="fr-FR" i="1" err="1"/>
              <a:t>VaR</a:t>
            </a:r>
            <a:r>
              <a:rPr lang="fr-FR" i="1"/>
              <a:t> et </a:t>
            </a:r>
            <a:r>
              <a:rPr lang="fr-FR" i="1" err="1"/>
              <a:t>TVaR</a:t>
            </a:r>
            <a:r>
              <a:rPr lang="fr-FR" i="1"/>
              <a:t> en pratique</a:t>
            </a:r>
          </a:p>
        </p:txBody>
      </p:sp>
      <p:sp>
        <p:nvSpPr>
          <p:cNvPr id="25" name="ZoneTexte 24">
            <a:extLst>
              <a:ext uri="{FF2B5EF4-FFF2-40B4-BE49-F238E27FC236}">
                <a16:creationId xmlns:a16="http://schemas.microsoft.com/office/drawing/2014/main" id="{7034E8F5-B63B-4F8F-B2DB-3C43725B28D9}"/>
              </a:ext>
            </a:extLst>
          </p:cNvPr>
          <p:cNvSpPr txBox="1">
            <a:spLocks noGrp="1" noRot="1" noMove="1" noResize="1" noEditPoints="1" noAdjustHandles="1" noChangeArrowheads="1" noChangeShapeType="1"/>
          </p:cNvSpPr>
          <p:nvPr/>
        </p:nvSpPr>
        <p:spPr>
          <a:xfrm>
            <a:off x="11421899" y="6347457"/>
            <a:ext cx="742511" cy="369332"/>
          </a:xfrm>
          <a:prstGeom prst="rect">
            <a:avLst/>
          </a:prstGeom>
          <a:noFill/>
        </p:spPr>
        <p:txBody>
          <a:bodyPr wrap="none" lIns="91440" tIns="45720" rIns="91440" bIns="45720" rtlCol="0" anchor="t">
            <a:spAutoFit/>
          </a:bodyPr>
          <a:lstStyle/>
          <a:p>
            <a:r>
              <a:rPr lang="fr-FR" i="1" dirty="0"/>
              <a:t>15/19</a:t>
            </a:r>
          </a:p>
        </p:txBody>
      </p:sp>
      <p:sp>
        <p:nvSpPr>
          <p:cNvPr id="2" name="Rectangle 1">
            <a:extLst>
              <a:ext uri="{FF2B5EF4-FFF2-40B4-BE49-F238E27FC236}">
                <a16:creationId xmlns:a16="http://schemas.microsoft.com/office/drawing/2014/main" id="{3075275C-53E0-2FFE-635A-EFC17CADD0FD}"/>
              </a:ext>
            </a:extLst>
          </p:cNvPr>
          <p:cNvSpPr/>
          <p:nvPr/>
        </p:nvSpPr>
        <p:spPr>
          <a:xfrm>
            <a:off x="554183" y="371922"/>
            <a:ext cx="11083636" cy="5716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811F39F8-E0D4-F83C-DCE3-582BBEA062BE}"/>
              </a:ext>
            </a:extLst>
          </p:cNvPr>
          <p:cNvSpPr/>
          <p:nvPr/>
        </p:nvSpPr>
        <p:spPr>
          <a:xfrm>
            <a:off x="356191" y="937164"/>
            <a:ext cx="2191481" cy="725135"/>
          </a:xfrm>
          <a:prstGeom prst="rect">
            <a:avLst/>
          </a:prstGeom>
          <a:solidFill>
            <a:srgbClr val="982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Placeholder 18">
            <a:extLst>
              <a:ext uri="{FF2B5EF4-FFF2-40B4-BE49-F238E27FC236}">
                <a16:creationId xmlns:a16="http://schemas.microsoft.com/office/drawing/2014/main" id="{4F6EB5C4-086B-794C-F73A-89748657B7A7}"/>
              </a:ext>
            </a:extLst>
          </p:cNvPr>
          <p:cNvSpPr txBox="1">
            <a:spLocks/>
          </p:cNvSpPr>
          <p:nvPr/>
        </p:nvSpPr>
        <p:spPr>
          <a:xfrm>
            <a:off x="2599660" y="937164"/>
            <a:ext cx="8676168" cy="7251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tx1"/>
                </a:solidFill>
                <a:latin typeface="+mn-lt"/>
                <a:ea typeface="+mj-ea"/>
                <a:cs typeface="+mj-cs"/>
              </a:defRPr>
            </a:lvl1pPr>
          </a:lstStyle>
          <a:p>
            <a:r>
              <a:rPr lang="fr-BE"/>
              <a:t>Annexe</a:t>
            </a:r>
          </a:p>
        </p:txBody>
      </p:sp>
      <p:sp>
        <p:nvSpPr>
          <p:cNvPr id="5" name="Text Placeholder 19">
            <a:extLst>
              <a:ext uri="{FF2B5EF4-FFF2-40B4-BE49-F238E27FC236}">
                <a16:creationId xmlns:a16="http://schemas.microsoft.com/office/drawing/2014/main" id="{18B53FD9-D4AF-65B0-BA9F-EFC633B11338}"/>
              </a:ext>
            </a:extLst>
          </p:cNvPr>
          <p:cNvSpPr txBox="1">
            <a:spLocks/>
          </p:cNvSpPr>
          <p:nvPr/>
        </p:nvSpPr>
        <p:spPr>
          <a:xfrm>
            <a:off x="1648048" y="1053595"/>
            <a:ext cx="802758" cy="49227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endParaRPr lang="en-US" b="1">
              <a:solidFill>
                <a:schemeClr val="bg1"/>
              </a:solidFill>
            </a:endParaRPr>
          </a:p>
        </p:txBody>
      </p:sp>
    </p:spTree>
    <p:extLst>
      <p:ext uri="{BB962C8B-B14F-4D97-AF65-F5344CB8AC3E}">
        <p14:creationId xmlns:p14="http://schemas.microsoft.com/office/powerpoint/2010/main" val="1168756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1">
            <a:extLst>
              <a:ext uri="{FF2B5EF4-FFF2-40B4-BE49-F238E27FC236}">
                <a16:creationId xmlns:a16="http://schemas.microsoft.com/office/drawing/2014/main" id="{B017D27F-456D-1045-D8A6-C0DCAB20CA5C}"/>
              </a:ext>
            </a:extLst>
          </p:cNvPr>
          <p:cNvCxnSpPr>
            <a:cxnSpLocks noGrp="1" noRot="1" noMove="1" noResize="1" noEditPoints="1" noAdjustHandles="1" noChangeArrowheads="1" noChangeShapeType="1"/>
          </p:cNvCxnSpPr>
          <p:nvPr/>
        </p:nvCxnSpPr>
        <p:spPr>
          <a:xfrm>
            <a:off x="390729" y="6147025"/>
            <a:ext cx="114089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C0369111-BB42-F01A-7B30-4F5C7C51810F}"/>
              </a:ext>
            </a:extLst>
          </p:cNvPr>
          <p:cNvCxnSpPr>
            <a:cxnSpLocks noGrp="1" noRot="1" noMove="1" noResize="1" noEditPoints="1" noAdjustHandles="1" noChangeArrowheads="1" noChangeShapeType="1"/>
          </p:cNvCxnSpPr>
          <p:nvPr/>
        </p:nvCxnSpPr>
        <p:spPr>
          <a:xfrm>
            <a:off x="4085617" y="6361890"/>
            <a:ext cx="0" cy="321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731B46B5-5CF7-0F7A-EC8F-548441C0300F}"/>
              </a:ext>
            </a:extLst>
          </p:cNvPr>
          <p:cNvCxnSpPr>
            <a:cxnSpLocks noGrp="1" noRot="1" noMove="1" noResize="1" noEditPoints="1" noAdjustHandles="1" noChangeArrowheads="1" noChangeShapeType="1"/>
          </p:cNvCxnSpPr>
          <p:nvPr/>
        </p:nvCxnSpPr>
        <p:spPr>
          <a:xfrm>
            <a:off x="8138809" y="6361890"/>
            <a:ext cx="0" cy="321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Image 20" descr="Une image contenant logo, Police, Graphique, symbole&#10;&#10;Description générée automatiquement">
            <a:extLst>
              <a:ext uri="{FF2B5EF4-FFF2-40B4-BE49-F238E27FC236}">
                <a16:creationId xmlns:a16="http://schemas.microsoft.com/office/drawing/2014/main" id="{A2EC0093-3022-4EB7-C383-4B1C6519DBC5}"/>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556301" y="6268800"/>
            <a:ext cx="1194676" cy="526647"/>
          </a:xfrm>
          <a:prstGeom prst="rect">
            <a:avLst/>
          </a:prstGeom>
        </p:spPr>
      </p:pic>
      <p:sp>
        <p:nvSpPr>
          <p:cNvPr id="22" name="ZoneTexte 21">
            <a:extLst>
              <a:ext uri="{FF2B5EF4-FFF2-40B4-BE49-F238E27FC236}">
                <a16:creationId xmlns:a16="http://schemas.microsoft.com/office/drawing/2014/main" id="{CDEE2723-AA1A-6D3A-F7B5-55469EFAE952}"/>
              </a:ext>
            </a:extLst>
          </p:cNvPr>
          <p:cNvSpPr txBox="1">
            <a:spLocks noGrp="1" noRot="1" noMove="1" noResize="1" noEditPoints="1" noAdjustHandles="1" noChangeArrowheads="1" noChangeShapeType="1"/>
          </p:cNvSpPr>
          <p:nvPr/>
        </p:nvSpPr>
        <p:spPr>
          <a:xfrm>
            <a:off x="1939503" y="6347457"/>
            <a:ext cx="1957587" cy="369332"/>
          </a:xfrm>
          <a:prstGeom prst="rect">
            <a:avLst/>
          </a:prstGeom>
          <a:noFill/>
        </p:spPr>
        <p:txBody>
          <a:bodyPr wrap="none" rtlCol="0">
            <a:spAutoFit/>
          </a:bodyPr>
          <a:lstStyle/>
          <a:p>
            <a:r>
              <a:rPr lang="fr-FR" i="1"/>
              <a:t>Année 2023 - 2024</a:t>
            </a:r>
          </a:p>
        </p:txBody>
      </p:sp>
      <p:sp>
        <p:nvSpPr>
          <p:cNvPr id="23" name="ZoneTexte 22">
            <a:extLst>
              <a:ext uri="{FF2B5EF4-FFF2-40B4-BE49-F238E27FC236}">
                <a16:creationId xmlns:a16="http://schemas.microsoft.com/office/drawing/2014/main" id="{EBBFCFFF-268E-E432-077E-B9B7CFAB864A}"/>
              </a:ext>
            </a:extLst>
          </p:cNvPr>
          <p:cNvSpPr txBox="1">
            <a:spLocks noGrp="1" noRot="1" noMove="1" noResize="1" noEditPoints="1" noAdjustHandles="1" noChangeArrowheads="1" noChangeShapeType="1"/>
          </p:cNvSpPr>
          <p:nvPr/>
        </p:nvSpPr>
        <p:spPr>
          <a:xfrm>
            <a:off x="4645273" y="6347457"/>
            <a:ext cx="2933880" cy="369332"/>
          </a:xfrm>
          <a:prstGeom prst="rect">
            <a:avLst/>
          </a:prstGeom>
          <a:noFill/>
        </p:spPr>
        <p:txBody>
          <a:bodyPr wrap="none" rtlCol="0">
            <a:spAutoFit/>
          </a:bodyPr>
          <a:lstStyle/>
          <a:p>
            <a:r>
              <a:rPr lang="fr-FR" b="1"/>
              <a:t>Enterprise Risk Management</a:t>
            </a:r>
          </a:p>
        </p:txBody>
      </p:sp>
      <p:sp>
        <p:nvSpPr>
          <p:cNvPr id="24" name="ZoneTexte 23">
            <a:extLst>
              <a:ext uri="{FF2B5EF4-FFF2-40B4-BE49-F238E27FC236}">
                <a16:creationId xmlns:a16="http://schemas.microsoft.com/office/drawing/2014/main" id="{7A246D67-3B88-99FC-84A9-3A619E7ECEE9}"/>
              </a:ext>
            </a:extLst>
          </p:cNvPr>
          <p:cNvSpPr txBox="1">
            <a:spLocks noGrp="1" noRot="1" noMove="1" noResize="1" noEditPoints="1" noAdjustHandles="1" noChangeArrowheads="1" noChangeShapeType="1"/>
          </p:cNvSpPr>
          <p:nvPr/>
        </p:nvSpPr>
        <p:spPr>
          <a:xfrm>
            <a:off x="8560341" y="6347457"/>
            <a:ext cx="2440027" cy="369332"/>
          </a:xfrm>
          <a:prstGeom prst="rect">
            <a:avLst/>
          </a:prstGeom>
          <a:noFill/>
        </p:spPr>
        <p:txBody>
          <a:bodyPr wrap="none" rtlCol="0">
            <a:spAutoFit/>
          </a:bodyPr>
          <a:lstStyle/>
          <a:p>
            <a:r>
              <a:rPr lang="fr-FR" i="1" err="1"/>
              <a:t>VaR</a:t>
            </a:r>
            <a:r>
              <a:rPr lang="fr-FR" i="1"/>
              <a:t> et </a:t>
            </a:r>
            <a:r>
              <a:rPr lang="fr-FR" i="1" err="1"/>
              <a:t>TVaR</a:t>
            </a:r>
            <a:r>
              <a:rPr lang="fr-FR" i="1"/>
              <a:t> en pratique</a:t>
            </a:r>
          </a:p>
        </p:txBody>
      </p:sp>
      <p:sp>
        <p:nvSpPr>
          <p:cNvPr id="25" name="ZoneTexte 24">
            <a:extLst>
              <a:ext uri="{FF2B5EF4-FFF2-40B4-BE49-F238E27FC236}">
                <a16:creationId xmlns:a16="http://schemas.microsoft.com/office/drawing/2014/main" id="{7034E8F5-B63B-4F8F-B2DB-3C43725B28D9}"/>
              </a:ext>
            </a:extLst>
          </p:cNvPr>
          <p:cNvSpPr txBox="1">
            <a:spLocks noGrp="1" noRot="1" noMove="1" noResize="1" noEditPoints="1" noAdjustHandles="1" noChangeArrowheads="1" noChangeShapeType="1"/>
          </p:cNvSpPr>
          <p:nvPr/>
        </p:nvSpPr>
        <p:spPr>
          <a:xfrm>
            <a:off x="11421899" y="6347457"/>
            <a:ext cx="742511" cy="369332"/>
          </a:xfrm>
          <a:prstGeom prst="rect">
            <a:avLst/>
          </a:prstGeom>
          <a:noFill/>
        </p:spPr>
        <p:txBody>
          <a:bodyPr wrap="none" lIns="91440" tIns="45720" rIns="91440" bIns="45720" rtlCol="0" anchor="t">
            <a:spAutoFit/>
          </a:bodyPr>
          <a:lstStyle/>
          <a:p>
            <a:r>
              <a:rPr lang="fr-FR" i="1" dirty="0"/>
              <a:t>16/19</a:t>
            </a:r>
          </a:p>
        </p:txBody>
      </p:sp>
      <p:sp>
        <p:nvSpPr>
          <p:cNvPr id="3" name="Title 1">
            <a:extLst>
              <a:ext uri="{FF2B5EF4-FFF2-40B4-BE49-F238E27FC236}">
                <a16:creationId xmlns:a16="http://schemas.microsoft.com/office/drawing/2014/main" id="{80CD0FA7-53D1-9814-7179-6C448C971077}"/>
              </a:ext>
            </a:extLst>
          </p:cNvPr>
          <p:cNvSpPr>
            <a:spLocks noGrp="1"/>
          </p:cNvSpPr>
          <p:nvPr>
            <p:ph type="title"/>
          </p:nvPr>
        </p:nvSpPr>
        <p:spPr>
          <a:xfrm>
            <a:off x="854413" y="375809"/>
            <a:ext cx="10515600" cy="475194"/>
          </a:xfrm>
        </p:spPr>
        <p:txBody>
          <a:bodyPr lIns="91440" tIns="45720" rIns="91440" bIns="45720" anchor="t"/>
          <a:lstStyle/>
          <a:p>
            <a:r>
              <a:rPr lang="fr-BE" dirty="0">
                <a:latin typeface="+mn-lt"/>
              </a:rPr>
              <a:t>Sources (1/3)</a:t>
            </a:r>
          </a:p>
        </p:txBody>
      </p:sp>
      <p:sp>
        <p:nvSpPr>
          <p:cNvPr id="4" name="Rectangle 3">
            <a:extLst>
              <a:ext uri="{FF2B5EF4-FFF2-40B4-BE49-F238E27FC236}">
                <a16:creationId xmlns:a16="http://schemas.microsoft.com/office/drawing/2014/main" id="{216C01B5-C88E-D172-E011-702721C90EF0}"/>
              </a:ext>
            </a:extLst>
          </p:cNvPr>
          <p:cNvSpPr/>
          <p:nvPr/>
        </p:nvSpPr>
        <p:spPr>
          <a:xfrm>
            <a:off x="686935" y="259076"/>
            <a:ext cx="135052" cy="708660"/>
          </a:xfrm>
          <a:prstGeom prst="rect">
            <a:avLst/>
          </a:prstGeom>
          <a:solidFill>
            <a:srgbClr val="9829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3E89EC0B-3D23-9729-2093-F47FFA467F13}"/>
              </a:ext>
            </a:extLst>
          </p:cNvPr>
          <p:cNvSpPr txBox="1"/>
          <p:nvPr/>
        </p:nvSpPr>
        <p:spPr>
          <a:xfrm>
            <a:off x="3156500" y="5250757"/>
            <a:ext cx="5911426" cy="615553"/>
          </a:xfrm>
          <a:prstGeom prst="rect">
            <a:avLst/>
          </a:prstGeom>
          <a:noFill/>
          <a:ln>
            <a:solidFill>
              <a:schemeClr val="tx1"/>
            </a:solidFill>
          </a:ln>
        </p:spPr>
        <p:txBody>
          <a:bodyPr wrap="none" lIns="91440" tIns="45720" rIns="91440" bIns="45720" rtlCol="0" anchor="t">
            <a:spAutoFit/>
          </a:bodyPr>
          <a:lstStyle/>
          <a:p>
            <a:r>
              <a:rPr lang="fr-FR" sz="1600" b="1" dirty="0">
                <a:ea typeface="+mn-lt"/>
                <a:cs typeface="+mn-lt"/>
              </a:rPr>
              <a:t>Yahoo finance : cours historiques (Airbus/Bitcoin/CAC40/</a:t>
            </a:r>
            <a:r>
              <a:rPr lang="fr-FR" sz="1600" b="1" dirty="0" err="1">
                <a:ea typeface="+mn-lt"/>
                <a:cs typeface="+mn-lt"/>
              </a:rPr>
              <a:t>Dogecoin</a:t>
            </a:r>
            <a:r>
              <a:rPr lang="fr-FR" sz="1600" b="1" dirty="0">
                <a:ea typeface="+mn-lt"/>
                <a:cs typeface="+mn-lt"/>
              </a:rPr>
              <a:t>)</a:t>
            </a:r>
          </a:p>
          <a:p>
            <a:r>
              <a:rPr lang="fr-FR" dirty="0">
                <a:ea typeface="+mn-lt"/>
                <a:cs typeface="+mn-lt"/>
              </a:rPr>
              <a:t>(Par exemple, le Bitcoin en cliquant </a:t>
            </a:r>
            <a:r>
              <a:rPr lang="fr-FR" dirty="0">
                <a:ea typeface="+mn-lt"/>
                <a:cs typeface="+mn-lt"/>
                <a:hlinkClick r:id="rId3"/>
              </a:rPr>
              <a:t>ici</a:t>
            </a:r>
            <a:r>
              <a:rPr lang="fr-FR" dirty="0">
                <a:ea typeface="+mn-lt"/>
                <a:cs typeface="+mn-lt"/>
              </a:rPr>
              <a:t>)</a:t>
            </a:r>
            <a:endParaRPr lang="fr-FR" sz="1400" dirty="0">
              <a:ea typeface="Calibri" panose="020F0502020204030204"/>
              <a:cs typeface="Calibri" panose="020F0502020204030204"/>
            </a:endParaRPr>
          </a:p>
        </p:txBody>
      </p:sp>
      <p:sp>
        <p:nvSpPr>
          <p:cNvPr id="2" name="ZoneTexte 1">
            <a:extLst>
              <a:ext uri="{FF2B5EF4-FFF2-40B4-BE49-F238E27FC236}">
                <a16:creationId xmlns:a16="http://schemas.microsoft.com/office/drawing/2014/main" id="{EDB06B82-C969-0A93-4AA4-F50360BA1157}"/>
              </a:ext>
            </a:extLst>
          </p:cNvPr>
          <p:cNvSpPr txBox="1"/>
          <p:nvPr/>
        </p:nvSpPr>
        <p:spPr>
          <a:xfrm>
            <a:off x="1231900" y="28130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Calibri"/>
              <a:cs typeface="Calibri"/>
            </a:endParaRPr>
          </a:p>
        </p:txBody>
      </p:sp>
      <p:sp>
        <p:nvSpPr>
          <p:cNvPr id="7" name="ZoneTexte 6">
            <a:extLst>
              <a:ext uri="{FF2B5EF4-FFF2-40B4-BE49-F238E27FC236}">
                <a16:creationId xmlns:a16="http://schemas.microsoft.com/office/drawing/2014/main" id="{DAD59BE4-3AFA-43BB-76D8-7854F739A941}"/>
              </a:ext>
            </a:extLst>
          </p:cNvPr>
          <p:cNvSpPr txBox="1"/>
          <p:nvPr/>
        </p:nvSpPr>
        <p:spPr>
          <a:xfrm>
            <a:off x="338915" y="3043426"/>
            <a:ext cx="11023600"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000" b="1" dirty="0" err="1">
                <a:solidFill>
                  <a:srgbClr val="C00000"/>
                </a:solidFill>
                <a:cs typeface="Calibri"/>
              </a:rPr>
              <a:t>Partie</a:t>
            </a:r>
            <a:r>
              <a:rPr lang="en-US" sz="2000" b="1" dirty="0">
                <a:solidFill>
                  <a:srgbClr val="C00000"/>
                </a:solidFill>
                <a:cs typeface="Calibri"/>
              </a:rPr>
              <a:t> 3 de la formation ERM de </a:t>
            </a:r>
            <a:r>
              <a:rPr lang="en-US" sz="2000" b="1" dirty="0">
                <a:solidFill>
                  <a:srgbClr val="C00000"/>
                </a:solidFill>
                <a:ea typeface="+mn-lt"/>
                <a:cs typeface="+mn-lt"/>
              </a:rPr>
              <a:t>Laurent </a:t>
            </a:r>
            <a:r>
              <a:rPr lang="en-US" sz="2000" b="1" dirty="0" err="1">
                <a:solidFill>
                  <a:srgbClr val="C00000"/>
                </a:solidFill>
                <a:ea typeface="+mn-lt"/>
                <a:cs typeface="+mn-lt"/>
              </a:rPr>
              <a:t>Devineau</a:t>
            </a:r>
            <a:endParaRPr lang="en-US" sz="2000" b="1" dirty="0">
              <a:solidFill>
                <a:srgbClr val="C00000"/>
              </a:solidFill>
              <a:ea typeface="+mn-lt"/>
              <a:cs typeface="+mn-lt"/>
            </a:endParaRPr>
          </a:p>
          <a:p>
            <a:pPr marL="285750" indent="-285750">
              <a:buFont typeface="Arial" panose="020B0604020202020204" pitchFamily="34" charset="0"/>
              <a:buChar char="•"/>
            </a:pPr>
            <a:endParaRPr lang="en-US" sz="2000" b="1" dirty="0">
              <a:solidFill>
                <a:srgbClr val="C00000"/>
              </a:solidFill>
              <a:ea typeface="+mn-lt"/>
              <a:cs typeface="+mn-lt"/>
            </a:endParaRPr>
          </a:p>
          <a:p>
            <a:r>
              <a:rPr lang="fr-FR" sz="1600" b="1" dirty="0">
                <a:solidFill>
                  <a:srgbClr val="374151"/>
                </a:solidFill>
                <a:ea typeface="+mn-lt"/>
                <a:cs typeface="+mn-lt"/>
              </a:rPr>
              <a:t>Ce document explore l'agrégation des risques dans Solvabilité II, abordant les défis de corrélation et consolidation du capital économique dans les modèles internes et diverses entités de risque.</a:t>
            </a:r>
          </a:p>
          <a:p>
            <a:endParaRPr lang="fr-FR" sz="1600" b="1" dirty="0">
              <a:solidFill>
                <a:srgbClr val="374151"/>
              </a:solidFill>
              <a:ea typeface="+mn-lt"/>
              <a:cs typeface="+mn-lt"/>
            </a:endParaRPr>
          </a:p>
          <a:p>
            <a:r>
              <a:rPr lang="en-US" sz="1200" dirty="0">
                <a:hlinkClick r:id="rId4"/>
              </a:rPr>
              <a:t>https://www.institutdesactuaires.com/global/gene/link.php?doc_id=9889&amp;fg=1</a:t>
            </a:r>
            <a:r>
              <a:rPr lang="fr-FR" sz="1200" dirty="0">
                <a:ea typeface="Calibri"/>
                <a:cs typeface="Calibri"/>
                <a:hlinkClick r:id="rId4"/>
              </a:rPr>
              <a:t>​</a:t>
            </a:r>
            <a:br>
              <a:rPr lang="en-US" sz="1200" dirty="0"/>
            </a:br>
            <a:br>
              <a:rPr lang="en-US" sz="1200" dirty="0"/>
            </a:br>
            <a:endParaRPr lang="en-US" sz="1200" dirty="0"/>
          </a:p>
          <a:p>
            <a:endParaRPr lang="fr-FR" dirty="0">
              <a:cs typeface="Calibri"/>
            </a:endParaRPr>
          </a:p>
          <a:p>
            <a:endParaRPr lang="fr-FR" dirty="0">
              <a:cs typeface="Calibri"/>
            </a:endParaRPr>
          </a:p>
        </p:txBody>
      </p:sp>
      <p:sp>
        <p:nvSpPr>
          <p:cNvPr id="8" name="ZoneTexte 7">
            <a:extLst>
              <a:ext uri="{FF2B5EF4-FFF2-40B4-BE49-F238E27FC236}">
                <a16:creationId xmlns:a16="http://schemas.microsoft.com/office/drawing/2014/main" id="{22437E2F-5695-F887-C9EC-C06D9A5CA456}"/>
              </a:ext>
            </a:extLst>
          </p:cNvPr>
          <p:cNvSpPr txBox="1"/>
          <p:nvPr/>
        </p:nvSpPr>
        <p:spPr>
          <a:xfrm>
            <a:off x="338915" y="1298567"/>
            <a:ext cx="1151255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sz="2000" b="1" dirty="0" err="1">
                <a:solidFill>
                  <a:srgbClr val="C00000"/>
                </a:solidFill>
                <a:ea typeface="+mn-lt"/>
                <a:cs typeface="+mn-lt"/>
              </a:rPr>
              <a:t>Mémoire</a:t>
            </a:r>
            <a:r>
              <a:rPr lang="en-US" sz="2000" b="1" dirty="0">
                <a:solidFill>
                  <a:srgbClr val="C00000"/>
                </a:solidFill>
                <a:ea typeface="+mn-lt"/>
                <a:cs typeface="+mn-lt"/>
              </a:rPr>
              <a:t> </a:t>
            </a:r>
            <a:r>
              <a:rPr lang="en-US" sz="2000" b="1" dirty="0" err="1">
                <a:solidFill>
                  <a:srgbClr val="C00000"/>
                </a:solidFill>
                <a:ea typeface="+mn-lt"/>
                <a:cs typeface="+mn-lt"/>
              </a:rPr>
              <a:t>d’actuariat</a:t>
            </a:r>
            <a:r>
              <a:rPr lang="en-US" sz="2000" b="1" dirty="0">
                <a:solidFill>
                  <a:srgbClr val="C00000"/>
                </a:solidFill>
                <a:ea typeface="+mn-lt"/>
                <a:cs typeface="+mn-lt"/>
              </a:rPr>
              <a:t> : </a:t>
            </a:r>
            <a:r>
              <a:rPr lang="en-US" sz="2000" b="1" i="1" dirty="0">
                <a:solidFill>
                  <a:srgbClr val="C00000"/>
                </a:solidFill>
                <a:ea typeface="+mn-lt"/>
                <a:cs typeface="+mn-lt"/>
              </a:rPr>
              <a:t>Agrégation des </a:t>
            </a:r>
            <a:r>
              <a:rPr lang="en-US" sz="2000" b="1" i="1" dirty="0" err="1">
                <a:solidFill>
                  <a:srgbClr val="C00000"/>
                </a:solidFill>
                <a:ea typeface="+mn-lt"/>
                <a:cs typeface="+mn-lt"/>
              </a:rPr>
              <a:t>risques</a:t>
            </a:r>
            <a:r>
              <a:rPr lang="en-US" sz="2000" b="1" i="1" dirty="0">
                <a:solidFill>
                  <a:srgbClr val="C00000"/>
                </a:solidFill>
                <a:ea typeface="+mn-lt"/>
                <a:cs typeface="+mn-lt"/>
              </a:rPr>
              <a:t> et allocation de capital sous </a:t>
            </a:r>
            <a:r>
              <a:rPr lang="en-US" sz="2000" b="1" i="1" dirty="0" err="1">
                <a:solidFill>
                  <a:srgbClr val="C00000"/>
                </a:solidFill>
                <a:ea typeface="+mn-lt"/>
                <a:cs typeface="+mn-lt"/>
              </a:rPr>
              <a:t>Solvabilité</a:t>
            </a:r>
            <a:r>
              <a:rPr lang="en-US" sz="2000" b="1" i="1" dirty="0">
                <a:solidFill>
                  <a:srgbClr val="C00000"/>
                </a:solidFill>
                <a:ea typeface="+mn-lt"/>
                <a:cs typeface="+mn-lt"/>
              </a:rPr>
              <a:t> II</a:t>
            </a:r>
            <a:r>
              <a:rPr lang="en-US" sz="2000" b="1" dirty="0">
                <a:solidFill>
                  <a:srgbClr val="C00000"/>
                </a:solidFill>
                <a:ea typeface="+mn-lt"/>
                <a:cs typeface="+mn-lt"/>
              </a:rPr>
              <a:t>, Sophie </a:t>
            </a:r>
            <a:r>
              <a:rPr lang="en-US" sz="2000" b="1" dirty="0" err="1">
                <a:solidFill>
                  <a:srgbClr val="C00000"/>
                </a:solidFill>
                <a:ea typeface="+mn-lt"/>
                <a:cs typeface="+mn-lt"/>
              </a:rPr>
              <a:t>Decupère</a:t>
            </a:r>
            <a:endParaRPr lang="en-US" sz="2000" b="1" dirty="0">
              <a:solidFill>
                <a:srgbClr val="C00000"/>
              </a:solidFill>
              <a:ea typeface="+mn-lt"/>
              <a:cs typeface="+mn-lt"/>
            </a:endParaRPr>
          </a:p>
          <a:p>
            <a:endParaRPr lang="fr-FR" sz="2000" b="1" dirty="0">
              <a:solidFill>
                <a:srgbClr val="C00000"/>
              </a:solidFill>
              <a:cs typeface="Calibri"/>
            </a:endParaRPr>
          </a:p>
          <a:p>
            <a:r>
              <a:rPr lang="en-US" sz="1600" b="1" dirty="0">
                <a:solidFill>
                  <a:srgbClr val="374151"/>
                </a:solidFill>
                <a:ea typeface="+mn-lt"/>
                <a:cs typeface="+mn-lt"/>
              </a:rPr>
              <a:t>Ce </a:t>
            </a:r>
            <a:r>
              <a:rPr lang="en-US" sz="1600" b="1" dirty="0" err="1">
                <a:solidFill>
                  <a:srgbClr val="374151"/>
                </a:solidFill>
                <a:ea typeface="+mn-lt"/>
                <a:cs typeface="+mn-lt"/>
              </a:rPr>
              <a:t>mémoire</a:t>
            </a:r>
            <a:r>
              <a:rPr lang="en-US" sz="1600" b="1" dirty="0">
                <a:solidFill>
                  <a:srgbClr val="374151"/>
                </a:solidFill>
                <a:ea typeface="+mn-lt"/>
                <a:cs typeface="+mn-lt"/>
              </a:rPr>
              <a:t> </a:t>
            </a:r>
            <a:r>
              <a:rPr lang="en-US" sz="1600" b="1" dirty="0" err="1">
                <a:solidFill>
                  <a:srgbClr val="374151"/>
                </a:solidFill>
                <a:ea typeface="+mn-lt"/>
                <a:cs typeface="+mn-lt"/>
              </a:rPr>
              <a:t>aborde</a:t>
            </a:r>
            <a:r>
              <a:rPr lang="en-US" sz="1600" b="1" dirty="0">
                <a:solidFill>
                  <a:srgbClr val="374151"/>
                </a:solidFill>
                <a:ea typeface="+mn-lt"/>
                <a:cs typeface="+mn-lt"/>
              </a:rPr>
              <a:t> </a:t>
            </a:r>
            <a:r>
              <a:rPr lang="en-US" sz="1600" b="1" dirty="0" err="1">
                <a:solidFill>
                  <a:srgbClr val="374151"/>
                </a:solidFill>
                <a:ea typeface="+mn-lt"/>
                <a:cs typeface="+mn-lt"/>
              </a:rPr>
              <a:t>l'agrégation</a:t>
            </a:r>
            <a:r>
              <a:rPr lang="en-US" sz="1600" b="1" dirty="0">
                <a:solidFill>
                  <a:srgbClr val="374151"/>
                </a:solidFill>
                <a:ea typeface="+mn-lt"/>
                <a:cs typeface="+mn-lt"/>
              </a:rPr>
              <a:t> des </a:t>
            </a:r>
            <a:r>
              <a:rPr lang="en-US" sz="1600" b="1" dirty="0" err="1">
                <a:solidFill>
                  <a:srgbClr val="374151"/>
                </a:solidFill>
                <a:ea typeface="+mn-lt"/>
                <a:cs typeface="+mn-lt"/>
              </a:rPr>
              <a:t>risques</a:t>
            </a:r>
            <a:r>
              <a:rPr lang="en-US" sz="1600" b="1" dirty="0">
                <a:solidFill>
                  <a:srgbClr val="374151"/>
                </a:solidFill>
                <a:ea typeface="+mn-lt"/>
                <a:cs typeface="+mn-lt"/>
              </a:rPr>
              <a:t> et </a:t>
            </a:r>
            <a:r>
              <a:rPr lang="en-US" sz="1600" b="1" dirty="0" err="1">
                <a:solidFill>
                  <a:srgbClr val="374151"/>
                </a:solidFill>
                <a:ea typeface="+mn-lt"/>
                <a:cs typeface="+mn-lt"/>
              </a:rPr>
              <a:t>l'allocation</a:t>
            </a:r>
            <a:r>
              <a:rPr lang="en-US" sz="1600" b="1" dirty="0">
                <a:solidFill>
                  <a:srgbClr val="374151"/>
                </a:solidFill>
                <a:ea typeface="+mn-lt"/>
                <a:cs typeface="+mn-lt"/>
              </a:rPr>
              <a:t> du capital sous </a:t>
            </a:r>
            <a:r>
              <a:rPr lang="en-US" sz="1600" b="1" dirty="0" err="1">
                <a:solidFill>
                  <a:srgbClr val="374151"/>
                </a:solidFill>
                <a:ea typeface="+mn-lt"/>
                <a:cs typeface="+mn-lt"/>
              </a:rPr>
              <a:t>Solvabilité</a:t>
            </a:r>
            <a:r>
              <a:rPr lang="en-US" sz="1600" b="1" dirty="0">
                <a:solidFill>
                  <a:srgbClr val="374151"/>
                </a:solidFill>
                <a:ea typeface="+mn-lt"/>
                <a:cs typeface="+mn-lt"/>
              </a:rPr>
              <a:t> II, </a:t>
            </a:r>
            <a:r>
              <a:rPr lang="en-US" sz="1600" b="1" dirty="0" err="1">
                <a:solidFill>
                  <a:srgbClr val="374151"/>
                </a:solidFill>
                <a:ea typeface="+mn-lt"/>
                <a:cs typeface="+mn-lt"/>
              </a:rPr>
              <a:t>analysant</a:t>
            </a:r>
            <a:r>
              <a:rPr lang="en-US" sz="1600" b="1" dirty="0">
                <a:solidFill>
                  <a:srgbClr val="374151"/>
                </a:solidFill>
                <a:ea typeface="+mn-lt"/>
                <a:cs typeface="+mn-lt"/>
              </a:rPr>
              <a:t> les </a:t>
            </a:r>
            <a:r>
              <a:rPr lang="en-US" sz="1600" b="1" dirty="0" err="1">
                <a:solidFill>
                  <a:srgbClr val="374151"/>
                </a:solidFill>
                <a:ea typeface="+mn-lt"/>
                <a:cs typeface="+mn-lt"/>
              </a:rPr>
              <a:t>modèles</a:t>
            </a:r>
            <a:r>
              <a:rPr lang="en-US" sz="1600" b="1" dirty="0">
                <a:solidFill>
                  <a:srgbClr val="374151"/>
                </a:solidFill>
                <a:ea typeface="+mn-lt"/>
                <a:cs typeface="+mn-lt"/>
              </a:rPr>
              <a:t> </a:t>
            </a:r>
            <a:r>
              <a:rPr lang="en-US" sz="1600" b="1" dirty="0" err="1">
                <a:solidFill>
                  <a:srgbClr val="374151"/>
                </a:solidFill>
                <a:ea typeface="+mn-lt"/>
                <a:cs typeface="+mn-lt"/>
              </a:rPr>
              <a:t>théoriques</a:t>
            </a:r>
            <a:r>
              <a:rPr lang="en-US" sz="1600" b="1" dirty="0">
                <a:solidFill>
                  <a:srgbClr val="374151"/>
                </a:solidFill>
                <a:ea typeface="+mn-lt"/>
                <a:cs typeface="+mn-lt"/>
              </a:rPr>
              <a:t> et pratiques, avec un focus sur les </a:t>
            </a:r>
            <a:r>
              <a:rPr lang="en-US" sz="1600" b="1" dirty="0" err="1">
                <a:solidFill>
                  <a:srgbClr val="374151"/>
                </a:solidFill>
                <a:ea typeface="+mn-lt"/>
                <a:cs typeface="+mn-lt"/>
              </a:rPr>
              <a:t>modèles</a:t>
            </a:r>
            <a:r>
              <a:rPr lang="en-US" sz="1600" b="1" dirty="0">
                <a:solidFill>
                  <a:srgbClr val="374151"/>
                </a:solidFill>
                <a:ea typeface="+mn-lt"/>
                <a:cs typeface="+mn-lt"/>
              </a:rPr>
              <a:t> internes </a:t>
            </a:r>
            <a:r>
              <a:rPr lang="en-US" sz="1600" b="1" dirty="0" err="1">
                <a:solidFill>
                  <a:srgbClr val="374151"/>
                </a:solidFill>
                <a:ea typeface="+mn-lt"/>
                <a:cs typeface="+mn-lt"/>
              </a:rPr>
              <a:t>partiels</a:t>
            </a:r>
            <a:r>
              <a:rPr lang="en-US" sz="1600" b="1" dirty="0">
                <a:solidFill>
                  <a:srgbClr val="374151"/>
                </a:solidFill>
                <a:ea typeface="+mn-lt"/>
                <a:cs typeface="+mn-lt"/>
              </a:rPr>
              <a:t> et la </a:t>
            </a:r>
            <a:r>
              <a:rPr lang="en-US" sz="1600" b="1" dirty="0" err="1">
                <a:solidFill>
                  <a:srgbClr val="374151"/>
                </a:solidFill>
                <a:ea typeface="+mn-lt"/>
                <a:cs typeface="+mn-lt"/>
              </a:rPr>
              <a:t>Formule</a:t>
            </a:r>
            <a:r>
              <a:rPr lang="en-US" sz="1600" b="1" dirty="0">
                <a:solidFill>
                  <a:srgbClr val="374151"/>
                </a:solidFill>
                <a:ea typeface="+mn-lt"/>
                <a:cs typeface="+mn-lt"/>
              </a:rPr>
              <a:t> Standard.</a:t>
            </a:r>
          </a:p>
          <a:p>
            <a:endParaRPr lang="en-US" sz="1600" b="1" dirty="0">
              <a:ea typeface="+mn-lt"/>
              <a:cs typeface="+mn-lt"/>
            </a:endParaRPr>
          </a:p>
          <a:p>
            <a:r>
              <a:rPr lang="en-US" sz="1200" dirty="0">
                <a:solidFill>
                  <a:srgbClr val="374151"/>
                </a:solidFill>
                <a:cs typeface="Calibri"/>
                <a:hlinkClick r:id="rId5"/>
              </a:rPr>
              <a:t>https://www.ressources-actuarielles.net/EXT/ISFA/1226-02.nsf/0/53011609c3a981b1c12578cb006704bb/$FILE/Decupère_Mémoire_Actuariat_Cap-alloc.pdf</a:t>
            </a:r>
            <a:endParaRPr lang="en-US" sz="1200" dirty="0"/>
          </a:p>
        </p:txBody>
      </p:sp>
    </p:spTree>
    <p:extLst>
      <p:ext uri="{BB962C8B-B14F-4D97-AF65-F5344CB8AC3E}">
        <p14:creationId xmlns:p14="http://schemas.microsoft.com/office/powerpoint/2010/main" val="3449856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1">
            <a:extLst>
              <a:ext uri="{FF2B5EF4-FFF2-40B4-BE49-F238E27FC236}">
                <a16:creationId xmlns:a16="http://schemas.microsoft.com/office/drawing/2014/main" id="{B017D27F-456D-1045-D8A6-C0DCAB20CA5C}"/>
              </a:ext>
            </a:extLst>
          </p:cNvPr>
          <p:cNvCxnSpPr>
            <a:cxnSpLocks noGrp="1" noRot="1" noMove="1" noResize="1" noEditPoints="1" noAdjustHandles="1" noChangeArrowheads="1" noChangeShapeType="1"/>
          </p:cNvCxnSpPr>
          <p:nvPr/>
        </p:nvCxnSpPr>
        <p:spPr>
          <a:xfrm>
            <a:off x="390729" y="6147025"/>
            <a:ext cx="114089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C0369111-BB42-F01A-7B30-4F5C7C51810F}"/>
              </a:ext>
            </a:extLst>
          </p:cNvPr>
          <p:cNvCxnSpPr>
            <a:cxnSpLocks noGrp="1" noRot="1" noMove="1" noResize="1" noEditPoints="1" noAdjustHandles="1" noChangeArrowheads="1" noChangeShapeType="1"/>
          </p:cNvCxnSpPr>
          <p:nvPr/>
        </p:nvCxnSpPr>
        <p:spPr>
          <a:xfrm>
            <a:off x="4085617" y="6361890"/>
            <a:ext cx="0" cy="321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731B46B5-5CF7-0F7A-EC8F-548441C0300F}"/>
              </a:ext>
            </a:extLst>
          </p:cNvPr>
          <p:cNvCxnSpPr>
            <a:cxnSpLocks noGrp="1" noRot="1" noMove="1" noResize="1" noEditPoints="1" noAdjustHandles="1" noChangeArrowheads="1" noChangeShapeType="1"/>
          </p:cNvCxnSpPr>
          <p:nvPr/>
        </p:nvCxnSpPr>
        <p:spPr>
          <a:xfrm>
            <a:off x="8138809" y="6361890"/>
            <a:ext cx="0" cy="321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Image 20" descr="Une image contenant logo, Police, Graphique, symbole&#10;&#10;Description générée automatiquement">
            <a:extLst>
              <a:ext uri="{FF2B5EF4-FFF2-40B4-BE49-F238E27FC236}">
                <a16:creationId xmlns:a16="http://schemas.microsoft.com/office/drawing/2014/main" id="{A2EC0093-3022-4EB7-C383-4B1C6519DBC5}"/>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556301" y="6268800"/>
            <a:ext cx="1194676" cy="526647"/>
          </a:xfrm>
          <a:prstGeom prst="rect">
            <a:avLst/>
          </a:prstGeom>
        </p:spPr>
      </p:pic>
      <p:sp>
        <p:nvSpPr>
          <p:cNvPr id="22" name="ZoneTexte 21">
            <a:extLst>
              <a:ext uri="{FF2B5EF4-FFF2-40B4-BE49-F238E27FC236}">
                <a16:creationId xmlns:a16="http://schemas.microsoft.com/office/drawing/2014/main" id="{CDEE2723-AA1A-6D3A-F7B5-55469EFAE952}"/>
              </a:ext>
            </a:extLst>
          </p:cNvPr>
          <p:cNvSpPr txBox="1">
            <a:spLocks noGrp="1" noRot="1" noMove="1" noResize="1" noEditPoints="1" noAdjustHandles="1" noChangeArrowheads="1" noChangeShapeType="1"/>
          </p:cNvSpPr>
          <p:nvPr/>
        </p:nvSpPr>
        <p:spPr>
          <a:xfrm>
            <a:off x="1939503" y="6347457"/>
            <a:ext cx="1957587" cy="369332"/>
          </a:xfrm>
          <a:prstGeom prst="rect">
            <a:avLst/>
          </a:prstGeom>
          <a:noFill/>
        </p:spPr>
        <p:txBody>
          <a:bodyPr wrap="none" rtlCol="0">
            <a:spAutoFit/>
          </a:bodyPr>
          <a:lstStyle/>
          <a:p>
            <a:r>
              <a:rPr lang="fr-FR" i="1"/>
              <a:t>Année 2023 - 2024</a:t>
            </a:r>
          </a:p>
        </p:txBody>
      </p:sp>
      <p:sp>
        <p:nvSpPr>
          <p:cNvPr id="23" name="ZoneTexte 22">
            <a:extLst>
              <a:ext uri="{FF2B5EF4-FFF2-40B4-BE49-F238E27FC236}">
                <a16:creationId xmlns:a16="http://schemas.microsoft.com/office/drawing/2014/main" id="{EBBFCFFF-268E-E432-077E-B9B7CFAB864A}"/>
              </a:ext>
            </a:extLst>
          </p:cNvPr>
          <p:cNvSpPr txBox="1">
            <a:spLocks noGrp="1" noRot="1" noMove="1" noResize="1" noEditPoints="1" noAdjustHandles="1" noChangeArrowheads="1" noChangeShapeType="1"/>
          </p:cNvSpPr>
          <p:nvPr/>
        </p:nvSpPr>
        <p:spPr>
          <a:xfrm>
            <a:off x="4645273" y="6347457"/>
            <a:ext cx="2933880" cy="369332"/>
          </a:xfrm>
          <a:prstGeom prst="rect">
            <a:avLst/>
          </a:prstGeom>
          <a:noFill/>
        </p:spPr>
        <p:txBody>
          <a:bodyPr wrap="none" rtlCol="0">
            <a:spAutoFit/>
          </a:bodyPr>
          <a:lstStyle/>
          <a:p>
            <a:r>
              <a:rPr lang="fr-FR" b="1"/>
              <a:t>Enterprise Risk Management</a:t>
            </a:r>
          </a:p>
        </p:txBody>
      </p:sp>
      <p:sp>
        <p:nvSpPr>
          <p:cNvPr id="24" name="ZoneTexte 23">
            <a:extLst>
              <a:ext uri="{FF2B5EF4-FFF2-40B4-BE49-F238E27FC236}">
                <a16:creationId xmlns:a16="http://schemas.microsoft.com/office/drawing/2014/main" id="{7A246D67-3B88-99FC-84A9-3A619E7ECEE9}"/>
              </a:ext>
            </a:extLst>
          </p:cNvPr>
          <p:cNvSpPr txBox="1">
            <a:spLocks noGrp="1" noRot="1" noMove="1" noResize="1" noEditPoints="1" noAdjustHandles="1" noChangeArrowheads="1" noChangeShapeType="1"/>
          </p:cNvSpPr>
          <p:nvPr/>
        </p:nvSpPr>
        <p:spPr>
          <a:xfrm>
            <a:off x="8560341" y="6347457"/>
            <a:ext cx="2440027" cy="369332"/>
          </a:xfrm>
          <a:prstGeom prst="rect">
            <a:avLst/>
          </a:prstGeom>
          <a:noFill/>
        </p:spPr>
        <p:txBody>
          <a:bodyPr wrap="none" rtlCol="0">
            <a:spAutoFit/>
          </a:bodyPr>
          <a:lstStyle/>
          <a:p>
            <a:r>
              <a:rPr lang="fr-FR" i="1" err="1"/>
              <a:t>VaR</a:t>
            </a:r>
            <a:r>
              <a:rPr lang="fr-FR" i="1"/>
              <a:t> et </a:t>
            </a:r>
            <a:r>
              <a:rPr lang="fr-FR" i="1" err="1"/>
              <a:t>TVaR</a:t>
            </a:r>
            <a:r>
              <a:rPr lang="fr-FR" i="1"/>
              <a:t> en pratique</a:t>
            </a:r>
          </a:p>
        </p:txBody>
      </p:sp>
      <p:sp>
        <p:nvSpPr>
          <p:cNvPr id="25" name="ZoneTexte 24">
            <a:extLst>
              <a:ext uri="{FF2B5EF4-FFF2-40B4-BE49-F238E27FC236}">
                <a16:creationId xmlns:a16="http://schemas.microsoft.com/office/drawing/2014/main" id="{7034E8F5-B63B-4F8F-B2DB-3C43725B28D9}"/>
              </a:ext>
            </a:extLst>
          </p:cNvPr>
          <p:cNvSpPr txBox="1">
            <a:spLocks noGrp="1" noRot="1" noMove="1" noResize="1" noEditPoints="1" noAdjustHandles="1" noChangeArrowheads="1" noChangeShapeType="1"/>
          </p:cNvSpPr>
          <p:nvPr/>
        </p:nvSpPr>
        <p:spPr>
          <a:xfrm>
            <a:off x="11421899" y="6347457"/>
            <a:ext cx="742511" cy="369332"/>
          </a:xfrm>
          <a:prstGeom prst="rect">
            <a:avLst/>
          </a:prstGeom>
          <a:noFill/>
        </p:spPr>
        <p:txBody>
          <a:bodyPr wrap="none" lIns="91440" tIns="45720" rIns="91440" bIns="45720" rtlCol="0" anchor="t">
            <a:spAutoFit/>
          </a:bodyPr>
          <a:lstStyle/>
          <a:p>
            <a:r>
              <a:rPr lang="fr-FR" i="1" dirty="0"/>
              <a:t>17/19</a:t>
            </a:r>
          </a:p>
        </p:txBody>
      </p:sp>
      <p:sp>
        <p:nvSpPr>
          <p:cNvPr id="3" name="Title 1">
            <a:extLst>
              <a:ext uri="{FF2B5EF4-FFF2-40B4-BE49-F238E27FC236}">
                <a16:creationId xmlns:a16="http://schemas.microsoft.com/office/drawing/2014/main" id="{80CD0FA7-53D1-9814-7179-6C448C971077}"/>
              </a:ext>
            </a:extLst>
          </p:cNvPr>
          <p:cNvSpPr>
            <a:spLocks noGrp="1"/>
          </p:cNvSpPr>
          <p:nvPr>
            <p:ph type="title"/>
          </p:nvPr>
        </p:nvSpPr>
        <p:spPr>
          <a:xfrm>
            <a:off x="854413" y="375809"/>
            <a:ext cx="10515600" cy="475194"/>
          </a:xfrm>
        </p:spPr>
        <p:txBody>
          <a:bodyPr lIns="91440" tIns="45720" rIns="91440" bIns="45720" anchor="t"/>
          <a:lstStyle/>
          <a:p>
            <a:r>
              <a:rPr lang="fr-BE">
                <a:latin typeface="+mn-lt"/>
              </a:rPr>
              <a:t>Sources (2/3)</a:t>
            </a:r>
          </a:p>
        </p:txBody>
      </p:sp>
      <p:sp>
        <p:nvSpPr>
          <p:cNvPr id="4" name="Rectangle 3">
            <a:extLst>
              <a:ext uri="{FF2B5EF4-FFF2-40B4-BE49-F238E27FC236}">
                <a16:creationId xmlns:a16="http://schemas.microsoft.com/office/drawing/2014/main" id="{216C01B5-C88E-D172-E011-702721C90EF0}"/>
              </a:ext>
            </a:extLst>
          </p:cNvPr>
          <p:cNvSpPr/>
          <p:nvPr/>
        </p:nvSpPr>
        <p:spPr>
          <a:xfrm>
            <a:off x="686935" y="259076"/>
            <a:ext cx="135052" cy="708660"/>
          </a:xfrm>
          <a:prstGeom prst="rect">
            <a:avLst/>
          </a:prstGeom>
          <a:solidFill>
            <a:srgbClr val="9829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3432C205-97D6-EAF9-451C-4BE893B96F4D}"/>
              </a:ext>
            </a:extLst>
          </p:cNvPr>
          <p:cNvSpPr txBox="1"/>
          <p:nvPr/>
        </p:nvSpPr>
        <p:spPr>
          <a:xfrm>
            <a:off x="338915" y="1343578"/>
            <a:ext cx="1151255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000" b="1" dirty="0" err="1">
                <a:solidFill>
                  <a:srgbClr val="C00000"/>
                </a:solidFill>
                <a:ea typeface="+mn-lt"/>
                <a:cs typeface="+mn-lt"/>
              </a:rPr>
              <a:t>Mémoire</a:t>
            </a:r>
            <a:r>
              <a:rPr lang="en-US" sz="2000" b="1" dirty="0">
                <a:solidFill>
                  <a:srgbClr val="C00000"/>
                </a:solidFill>
                <a:ea typeface="+mn-lt"/>
                <a:cs typeface="+mn-lt"/>
              </a:rPr>
              <a:t> </a:t>
            </a:r>
            <a:r>
              <a:rPr lang="en-US" sz="2000" b="1" dirty="0" err="1">
                <a:solidFill>
                  <a:srgbClr val="C00000"/>
                </a:solidFill>
                <a:ea typeface="+mn-lt"/>
                <a:cs typeface="+mn-lt"/>
              </a:rPr>
              <a:t>d’actuariat</a:t>
            </a:r>
            <a:r>
              <a:rPr lang="en-US" sz="2000" b="1" dirty="0">
                <a:solidFill>
                  <a:srgbClr val="C00000"/>
                </a:solidFill>
                <a:ea typeface="+mn-lt"/>
                <a:cs typeface="+mn-lt"/>
              </a:rPr>
              <a:t> : </a:t>
            </a:r>
            <a:r>
              <a:rPr lang="en-US" sz="2000" b="1" i="1" dirty="0" err="1">
                <a:solidFill>
                  <a:srgbClr val="C00000"/>
                </a:solidFill>
                <a:ea typeface="+mn-lt"/>
                <a:cs typeface="+mn-lt"/>
              </a:rPr>
              <a:t>Méthodes</a:t>
            </a:r>
            <a:r>
              <a:rPr lang="en-US" sz="2000" b="1" i="1" dirty="0">
                <a:solidFill>
                  <a:srgbClr val="C00000"/>
                </a:solidFill>
                <a:ea typeface="+mn-lt"/>
                <a:cs typeface="+mn-lt"/>
              </a:rPr>
              <a:t> </a:t>
            </a:r>
            <a:r>
              <a:rPr lang="en-US" sz="2000" b="1" i="1" dirty="0" err="1">
                <a:solidFill>
                  <a:srgbClr val="C00000"/>
                </a:solidFill>
                <a:ea typeface="+mn-lt"/>
                <a:cs typeface="+mn-lt"/>
              </a:rPr>
              <a:t>Prospesctives</a:t>
            </a:r>
            <a:r>
              <a:rPr lang="en-US" sz="2000" b="1" i="1" dirty="0">
                <a:solidFill>
                  <a:srgbClr val="C00000"/>
                </a:solidFill>
                <a:ea typeface="+mn-lt"/>
                <a:cs typeface="+mn-lt"/>
              </a:rPr>
              <a:t> de </a:t>
            </a:r>
            <a:r>
              <a:rPr lang="en-US" sz="2000" b="1" i="1" dirty="0" err="1">
                <a:solidFill>
                  <a:srgbClr val="C00000"/>
                </a:solidFill>
                <a:ea typeface="+mn-lt"/>
                <a:cs typeface="+mn-lt"/>
              </a:rPr>
              <a:t>Calcul</a:t>
            </a:r>
            <a:r>
              <a:rPr lang="en-US" sz="2000" b="1" i="1" dirty="0">
                <a:solidFill>
                  <a:srgbClr val="C00000"/>
                </a:solidFill>
                <a:ea typeface="+mn-lt"/>
                <a:cs typeface="+mn-lt"/>
              </a:rPr>
              <a:t> de SCRs et Applications</a:t>
            </a:r>
            <a:r>
              <a:rPr lang="en-US" sz="2000" b="1" dirty="0">
                <a:solidFill>
                  <a:srgbClr val="C00000"/>
                </a:solidFill>
                <a:ea typeface="+mn-lt"/>
                <a:cs typeface="+mn-lt"/>
              </a:rPr>
              <a:t>, Kla Kouadio</a:t>
            </a:r>
          </a:p>
          <a:p>
            <a:endParaRPr lang="fr-FR" sz="2000" b="1" dirty="0">
              <a:solidFill>
                <a:srgbClr val="C00000"/>
              </a:solidFill>
              <a:cs typeface="Calibri"/>
            </a:endParaRPr>
          </a:p>
          <a:p>
            <a:r>
              <a:rPr lang="en-US" sz="1600" b="1" dirty="0">
                <a:solidFill>
                  <a:srgbClr val="374151"/>
                </a:solidFill>
                <a:ea typeface="+mn-lt"/>
                <a:cs typeface="+mn-lt"/>
              </a:rPr>
              <a:t>Ce </a:t>
            </a:r>
            <a:r>
              <a:rPr lang="en-US" sz="1600" b="1" dirty="0" err="1">
                <a:solidFill>
                  <a:srgbClr val="374151"/>
                </a:solidFill>
                <a:ea typeface="+mn-lt"/>
                <a:cs typeface="+mn-lt"/>
              </a:rPr>
              <a:t>mémoire</a:t>
            </a:r>
            <a:r>
              <a:rPr lang="en-US" sz="1600" b="1" dirty="0">
                <a:solidFill>
                  <a:srgbClr val="374151"/>
                </a:solidFill>
                <a:ea typeface="+mn-lt"/>
                <a:cs typeface="+mn-lt"/>
              </a:rPr>
              <a:t> explore les </a:t>
            </a:r>
            <a:r>
              <a:rPr lang="en-US" sz="1600" b="1" dirty="0" err="1">
                <a:solidFill>
                  <a:srgbClr val="374151"/>
                </a:solidFill>
                <a:ea typeface="+mn-lt"/>
                <a:cs typeface="+mn-lt"/>
              </a:rPr>
              <a:t>méthodes</a:t>
            </a:r>
            <a:r>
              <a:rPr lang="en-US" sz="1600" b="1" dirty="0">
                <a:solidFill>
                  <a:srgbClr val="374151"/>
                </a:solidFill>
                <a:ea typeface="+mn-lt"/>
                <a:cs typeface="+mn-lt"/>
              </a:rPr>
              <a:t> </a:t>
            </a:r>
            <a:r>
              <a:rPr lang="en-US" sz="1600" b="1" dirty="0" err="1">
                <a:solidFill>
                  <a:srgbClr val="374151"/>
                </a:solidFill>
                <a:ea typeface="+mn-lt"/>
                <a:cs typeface="+mn-lt"/>
              </a:rPr>
              <a:t>d'agrégation</a:t>
            </a:r>
            <a:r>
              <a:rPr lang="en-US" sz="1600" b="1" dirty="0">
                <a:solidFill>
                  <a:srgbClr val="374151"/>
                </a:solidFill>
                <a:ea typeface="+mn-lt"/>
                <a:cs typeface="+mn-lt"/>
              </a:rPr>
              <a:t> des </a:t>
            </a:r>
            <a:r>
              <a:rPr lang="en-US" sz="1600" b="1" dirty="0" err="1">
                <a:solidFill>
                  <a:srgbClr val="374151"/>
                </a:solidFill>
                <a:ea typeface="+mn-lt"/>
                <a:cs typeface="+mn-lt"/>
              </a:rPr>
              <a:t>risques</a:t>
            </a:r>
            <a:r>
              <a:rPr lang="en-US" sz="1600" b="1" dirty="0">
                <a:solidFill>
                  <a:srgbClr val="374151"/>
                </a:solidFill>
                <a:ea typeface="+mn-lt"/>
                <a:cs typeface="+mn-lt"/>
              </a:rPr>
              <a:t> et de </a:t>
            </a:r>
            <a:r>
              <a:rPr lang="en-US" sz="1600" b="1" dirty="0" err="1">
                <a:solidFill>
                  <a:srgbClr val="374151"/>
                </a:solidFill>
                <a:ea typeface="+mn-lt"/>
                <a:cs typeface="+mn-lt"/>
              </a:rPr>
              <a:t>calcul</a:t>
            </a:r>
            <a:r>
              <a:rPr lang="en-US" sz="1600" b="1" dirty="0">
                <a:solidFill>
                  <a:srgbClr val="374151"/>
                </a:solidFill>
                <a:ea typeface="+mn-lt"/>
                <a:cs typeface="+mn-lt"/>
              </a:rPr>
              <a:t> de la marge de </a:t>
            </a:r>
            <a:r>
              <a:rPr lang="en-US" sz="1600" b="1" dirty="0" err="1">
                <a:solidFill>
                  <a:srgbClr val="374151"/>
                </a:solidFill>
                <a:ea typeface="+mn-lt"/>
                <a:cs typeface="+mn-lt"/>
              </a:rPr>
              <a:t>risque</a:t>
            </a:r>
            <a:r>
              <a:rPr lang="en-US" sz="1600" b="1" dirty="0">
                <a:solidFill>
                  <a:srgbClr val="374151"/>
                </a:solidFill>
                <a:ea typeface="+mn-lt"/>
                <a:cs typeface="+mn-lt"/>
              </a:rPr>
              <a:t> sous </a:t>
            </a:r>
            <a:r>
              <a:rPr lang="en-US" sz="1600" b="1" dirty="0" err="1">
                <a:solidFill>
                  <a:srgbClr val="374151"/>
                </a:solidFill>
                <a:ea typeface="+mn-lt"/>
                <a:cs typeface="+mn-lt"/>
              </a:rPr>
              <a:t>Solvabilité</a:t>
            </a:r>
            <a:r>
              <a:rPr lang="en-US" sz="1600" b="1" dirty="0">
                <a:solidFill>
                  <a:srgbClr val="374151"/>
                </a:solidFill>
                <a:ea typeface="+mn-lt"/>
                <a:cs typeface="+mn-lt"/>
              </a:rPr>
              <a:t> II, </a:t>
            </a:r>
            <a:r>
              <a:rPr lang="en-US" sz="1600" b="1" dirty="0" err="1">
                <a:solidFill>
                  <a:srgbClr val="374151"/>
                </a:solidFill>
                <a:ea typeface="+mn-lt"/>
                <a:cs typeface="+mn-lt"/>
              </a:rPr>
              <a:t>en</a:t>
            </a:r>
            <a:r>
              <a:rPr lang="en-US" sz="1600" b="1" dirty="0">
                <a:solidFill>
                  <a:srgbClr val="374151"/>
                </a:solidFill>
                <a:ea typeface="+mn-lt"/>
                <a:cs typeface="+mn-lt"/>
              </a:rPr>
              <a:t> se </a:t>
            </a:r>
            <a:r>
              <a:rPr lang="en-US" sz="1600" b="1" dirty="0" err="1">
                <a:solidFill>
                  <a:srgbClr val="374151"/>
                </a:solidFill>
                <a:ea typeface="+mn-lt"/>
                <a:cs typeface="+mn-lt"/>
              </a:rPr>
              <a:t>concentrant</a:t>
            </a:r>
            <a:r>
              <a:rPr lang="en-US" sz="1600" b="1" dirty="0">
                <a:solidFill>
                  <a:srgbClr val="374151"/>
                </a:solidFill>
                <a:ea typeface="+mn-lt"/>
                <a:cs typeface="+mn-lt"/>
              </a:rPr>
              <a:t> sur </a:t>
            </a:r>
            <a:r>
              <a:rPr lang="en-US" sz="1600" b="1" dirty="0" err="1">
                <a:solidFill>
                  <a:srgbClr val="374151"/>
                </a:solidFill>
                <a:ea typeface="+mn-lt"/>
                <a:cs typeface="+mn-lt"/>
              </a:rPr>
              <a:t>l'assurance</a:t>
            </a:r>
            <a:r>
              <a:rPr lang="en-US" sz="1600" b="1" dirty="0">
                <a:solidFill>
                  <a:srgbClr val="374151"/>
                </a:solidFill>
                <a:ea typeface="+mn-lt"/>
                <a:cs typeface="+mn-lt"/>
              </a:rPr>
              <a:t> </a:t>
            </a:r>
            <a:r>
              <a:rPr lang="en-US" sz="1600" b="1" dirty="0" err="1">
                <a:solidFill>
                  <a:srgbClr val="374151"/>
                </a:solidFill>
                <a:ea typeface="+mn-lt"/>
                <a:cs typeface="+mn-lt"/>
              </a:rPr>
              <a:t>emprunteur</a:t>
            </a:r>
            <a:r>
              <a:rPr lang="en-US" sz="1600" b="1" dirty="0">
                <a:solidFill>
                  <a:srgbClr val="374151"/>
                </a:solidFill>
                <a:ea typeface="+mn-lt"/>
                <a:cs typeface="+mn-lt"/>
              </a:rPr>
              <a:t> et les </a:t>
            </a:r>
            <a:r>
              <a:rPr lang="en-US" sz="1600" b="1" dirty="0" err="1">
                <a:solidFill>
                  <a:srgbClr val="374151"/>
                </a:solidFill>
                <a:ea typeface="+mn-lt"/>
                <a:cs typeface="+mn-lt"/>
              </a:rPr>
              <a:t>méthodes</a:t>
            </a:r>
            <a:r>
              <a:rPr lang="en-US" sz="1600" b="1" dirty="0">
                <a:solidFill>
                  <a:srgbClr val="374151"/>
                </a:solidFill>
                <a:ea typeface="+mn-lt"/>
                <a:cs typeface="+mn-lt"/>
              </a:rPr>
              <a:t> </a:t>
            </a:r>
            <a:r>
              <a:rPr lang="en-US" sz="1600" b="1" dirty="0" err="1">
                <a:solidFill>
                  <a:srgbClr val="374151"/>
                </a:solidFill>
                <a:ea typeface="+mn-lt"/>
                <a:cs typeface="+mn-lt"/>
              </a:rPr>
              <a:t>d'approximation</a:t>
            </a:r>
            <a:r>
              <a:rPr lang="en-US" sz="1600" b="1" dirty="0">
                <a:solidFill>
                  <a:srgbClr val="374151"/>
                </a:solidFill>
                <a:ea typeface="+mn-lt"/>
                <a:cs typeface="+mn-lt"/>
              </a:rPr>
              <a:t> de la marge de </a:t>
            </a:r>
            <a:r>
              <a:rPr lang="en-US" sz="1600" b="1" dirty="0" err="1">
                <a:solidFill>
                  <a:srgbClr val="374151"/>
                </a:solidFill>
                <a:ea typeface="+mn-lt"/>
                <a:cs typeface="+mn-lt"/>
              </a:rPr>
              <a:t>risque</a:t>
            </a:r>
            <a:r>
              <a:rPr lang="en-US" sz="1600" b="1" dirty="0">
                <a:solidFill>
                  <a:srgbClr val="374151"/>
                </a:solidFill>
                <a:ea typeface="+mn-lt"/>
                <a:cs typeface="+mn-lt"/>
              </a:rPr>
              <a:t>.</a:t>
            </a:r>
          </a:p>
          <a:p>
            <a:endParaRPr lang="en-US" sz="1600" b="1" dirty="0">
              <a:solidFill>
                <a:srgbClr val="374151"/>
              </a:solidFill>
              <a:ea typeface="+mn-lt"/>
              <a:cs typeface="+mn-lt"/>
            </a:endParaRPr>
          </a:p>
          <a:p>
            <a:r>
              <a:rPr lang="en-US" sz="1200" u="sng" dirty="0">
                <a:solidFill>
                  <a:schemeClr val="accent5">
                    <a:lumMod val="75000"/>
                  </a:schemeClr>
                </a:solidFill>
                <a:cs typeface="Calibri"/>
              </a:rPr>
              <a:t>https://www.institutdesactuaires.com/docs/mem/52c50956b5e6e035f37406160a2d3381.pdf</a:t>
            </a:r>
          </a:p>
        </p:txBody>
      </p:sp>
      <p:sp>
        <p:nvSpPr>
          <p:cNvPr id="2" name="ZoneTexte 1">
            <a:extLst>
              <a:ext uri="{FF2B5EF4-FFF2-40B4-BE49-F238E27FC236}">
                <a16:creationId xmlns:a16="http://schemas.microsoft.com/office/drawing/2014/main" id="{15FC190B-859B-4AC6-2085-E0BB0455A893}"/>
              </a:ext>
            </a:extLst>
          </p:cNvPr>
          <p:cNvSpPr txBox="1"/>
          <p:nvPr/>
        </p:nvSpPr>
        <p:spPr>
          <a:xfrm>
            <a:off x="338915" y="3355136"/>
            <a:ext cx="10546080"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fr-FR" sz="2000" b="1" dirty="0">
                <a:solidFill>
                  <a:srgbClr val="C00000"/>
                </a:solidFill>
                <a:ea typeface="Calibri"/>
                <a:cs typeface="Calibri"/>
              </a:rPr>
              <a:t>Cours de M2 en "Mesures de risque" de Franck Gabriel à l'ISFA</a:t>
            </a:r>
          </a:p>
          <a:p>
            <a:endParaRPr lang="fr-FR" sz="2000" b="1" dirty="0">
              <a:solidFill>
                <a:srgbClr val="C00000"/>
              </a:solidFill>
              <a:ea typeface="Calibri"/>
              <a:cs typeface="Calibri"/>
            </a:endParaRPr>
          </a:p>
          <a:p>
            <a:r>
              <a:rPr lang="fr-FR" sz="1600" b="1" dirty="0">
                <a:ea typeface="Calibri"/>
                <a:cs typeface="Calibri"/>
              </a:rPr>
              <a:t>Ce cours présente les </a:t>
            </a:r>
            <a:r>
              <a:rPr lang="fr-FR" sz="1600" b="1" dirty="0" err="1">
                <a:ea typeface="Calibri"/>
                <a:cs typeface="Calibri"/>
              </a:rPr>
              <a:t>pré-requis</a:t>
            </a:r>
            <a:r>
              <a:rPr lang="fr-FR" sz="1600" b="1" dirty="0">
                <a:ea typeface="Calibri"/>
                <a:cs typeface="Calibri"/>
              </a:rPr>
              <a:t> théoriques sur les différentes mesures de risque, dont la </a:t>
            </a:r>
            <a:r>
              <a:rPr lang="fr-FR" sz="1600" b="1" dirty="0" err="1">
                <a:ea typeface="Calibri"/>
                <a:cs typeface="Calibri"/>
              </a:rPr>
              <a:t>VaR</a:t>
            </a:r>
            <a:r>
              <a:rPr lang="fr-FR" sz="1600" b="1" dirty="0">
                <a:ea typeface="Calibri"/>
                <a:cs typeface="Calibri"/>
              </a:rPr>
              <a:t> et la </a:t>
            </a:r>
            <a:r>
              <a:rPr lang="fr-FR" sz="1600" b="1" dirty="0" err="1">
                <a:ea typeface="Calibri"/>
                <a:cs typeface="Calibri"/>
              </a:rPr>
              <a:t>TVaR</a:t>
            </a:r>
            <a:r>
              <a:rPr lang="fr-FR" sz="1600" b="1" dirty="0">
                <a:ea typeface="Calibri"/>
                <a:cs typeface="Calibri"/>
              </a:rPr>
              <a:t>, et donne de nombreux détails techniques sur les mesures de risque en général.</a:t>
            </a:r>
          </a:p>
          <a:p>
            <a:endParaRPr lang="fr-FR" sz="1600" b="1" dirty="0">
              <a:ea typeface="Calibri"/>
              <a:cs typeface="Calibri"/>
            </a:endParaRPr>
          </a:p>
          <a:p>
            <a:r>
              <a:rPr lang="fr-FR" sz="1200" u="sng" dirty="0">
                <a:solidFill>
                  <a:schemeClr val="accent5">
                    <a:lumMod val="75000"/>
                  </a:schemeClr>
                </a:solidFill>
                <a:cs typeface="Calibri"/>
              </a:rPr>
              <a:t>https://sites.google.com/view/franck-gabriel-en/teaching</a:t>
            </a:r>
          </a:p>
        </p:txBody>
      </p:sp>
    </p:spTree>
    <p:extLst>
      <p:ext uri="{BB962C8B-B14F-4D97-AF65-F5344CB8AC3E}">
        <p14:creationId xmlns:p14="http://schemas.microsoft.com/office/powerpoint/2010/main" val="904865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1">
            <a:extLst>
              <a:ext uri="{FF2B5EF4-FFF2-40B4-BE49-F238E27FC236}">
                <a16:creationId xmlns:a16="http://schemas.microsoft.com/office/drawing/2014/main" id="{B017D27F-456D-1045-D8A6-C0DCAB20CA5C}"/>
              </a:ext>
            </a:extLst>
          </p:cNvPr>
          <p:cNvCxnSpPr>
            <a:cxnSpLocks noGrp="1" noRot="1" noMove="1" noResize="1" noEditPoints="1" noAdjustHandles="1" noChangeArrowheads="1" noChangeShapeType="1"/>
          </p:cNvCxnSpPr>
          <p:nvPr/>
        </p:nvCxnSpPr>
        <p:spPr>
          <a:xfrm>
            <a:off x="390729" y="6147025"/>
            <a:ext cx="114089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C0369111-BB42-F01A-7B30-4F5C7C51810F}"/>
              </a:ext>
            </a:extLst>
          </p:cNvPr>
          <p:cNvCxnSpPr>
            <a:cxnSpLocks noGrp="1" noRot="1" noMove="1" noResize="1" noEditPoints="1" noAdjustHandles="1" noChangeArrowheads="1" noChangeShapeType="1"/>
          </p:cNvCxnSpPr>
          <p:nvPr/>
        </p:nvCxnSpPr>
        <p:spPr>
          <a:xfrm>
            <a:off x="4085617" y="6361890"/>
            <a:ext cx="0" cy="321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731B46B5-5CF7-0F7A-EC8F-548441C0300F}"/>
              </a:ext>
            </a:extLst>
          </p:cNvPr>
          <p:cNvCxnSpPr>
            <a:cxnSpLocks noGrp="1" noRot="1" noMove="1" noResize="1" noEditPoints="1" noAdjustHandles="1" noChangeArrowheads="1" noChangeShapeType="1"/>
          </p:cNvCxnSpPr>
          <p:nvPr/>
        </p:nvCxnSpPr>
        <p:spPr>
          <a:xfrm>
            <a:off x="8138809" y="6361890"/>
            <a:ext cx="0" cy="321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Image 20" descr="Une image contenant logo, Police, Graphique, symbole&#10;&#10;Description générée automatiquement">
            <a:extLst>
              <a:ext uri="{FF2B5EF4-FFF2-40B4-BE49-F238E27FC236}">
                <a16:creationId xmlns:a16="http://schemas.microsoft.com/office/drawing/2014/main" id="{A2EC0093-3022-4EB7-C383-4B1C6519DBC5}"/>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556301" y="6268800"/>
            <a:ext cx="1194676" cy="526647"/>
          </a:xfrm>
          <a:prstGeom prst="rect">
            <a:avLst/>
          </a:prstGeom>
        </p:spPr>
      </p:pic>
      <p:sp>
        <p:nvSpPr>
          <p:cNvPr id="22" name="ZoneTexte 21">
            <a:extLst>
              <a:ext uri="{FF2B5EF4-FFF2-40B4-BE49-F238E27FC236}">
                <a16:creationId xmlns:a16="http://schemas.microsoft.com/office/drawing/2014/main" id="{CDEE2723-AA1A-6D3A-F7B5-55469EFAE952}"/>
              </a:ext>
            </a:extLst>
          </p:cNvPr>
          <p:cNvSpPr txBox="1">
            <a:spLocks noGrp="1" noRot="1" noMove="1" noResize="1" noEditPoints="1" noAdjustHandles="1" noChangeArrowheads="1" noChangeShapeType="1"/>
          </p:cNvSpPr>
          <p:nvPr/>
        </p:nvSpPr>
        <p:spPr>
          <a:xfrm>
            <a:off x="1939503" y="6347457"/>
            <a:ext cx="1957587" cy="369332"/>
          </a:xfrm>
          <a:prstGeom prst="rect">
            <a:avLst/>
          </a:prstGeom>
          <a:noFill/>
        </p:spPr>
        <p:txBody>
          <a:bodyPr wrap="none" rtlCol="0">
            <a:spAutoFit/>
          </a:bodyPr>
          <a:lstStyle/>
          <a:p>
            <a:r>
              <a:rPr lang="fr-FR" i="1"/>
              <a:t>Année 2023 - 2024</a:t>
            </a:r>
          </a:p>
        </p:txBody>
      </p:sp>
      <p:sp>
        <p:nvSpPr>
          <p:cNvPr id="23" name="ZoneTexte 22">
            <a:extLst>
              <a:ext uri="{FF2B5EF4-FFF2-40B4-BE49-F238E27FC236}">
                <a16:creationId xmlns:a16="http://schemas.microsoft.com/office/drawing/2014/main" id="{EBBFCFFF-268E-E432-077E-B9B7CFAB864A}"/>
              </a:ext>
            </a:extLst>
          </p:cNvPr>
          <p:cNvSpPr txBox="1">
            <a:spLocks noGrp="1" noRot="1" noMove="1" noResize="1" noEditPoints="1" noAdjustHandles="1" noChangeArrowheads="1" noChangeShapeType="1"/>
          </p:cNvSpPr>
          <p:nvPr/>
        </p:nvSpPr>
        <p:spPr>
          <a:xfrm>
            <a:off x="4645273" y="6347457"/>
            <a:ext cx="2933880" cy="369332"/>
          </a:xfrm>
          <a:prstGeom prst="rect">
            <a:avLst/>
          </a:prstGeom>
          <a:noFill/>
        </p:spPr>
        <p:txBody>
          <a:bodyPr wrap="none" rtlCol="0">
            <a:spAutoFit/>
          </a:bodyPr>
          <a:lstStyle/>
          <a:p>
            <a:r>
              <a:rPr lang="fr-FR" b="1"/>
              <a:t>Enterprise Risk Management</a:t>
            </a:r>
          </a:p>
        </p:txBody>
      </p:sp>
      <p:sp>
        <p:nvSpPr>
          <p:cNvPr id="24" name="ZoneTexte 23">
            <a:extLst>
              <a:ext uri="{FF2B5EF4-FFF2-40B4-BE49-F238E27FC236}">
                <a16:creationId xmlns:a16="http://schemas.microsoft.com/office/drawing/2014/main" id="{7A246D67-3B88-99FC-84A9-3A619E7ECEE9}"/>
              </a:ext>
            </a:extLst>
          </p:cNvPr>
          <p:cNvSpPr txBox="1">
            <a:spLocks noGrp="1" noRot="1" noMove="1" noResize="1" noEditPoints="1" noAdjustHandles="1" noChangeArrowheads="1" noChangeShapeType="1"/>
          </p:cNvSpPr>
          <p:nvPr/>
        </p:nvSpPr>
        <p:spPr>
          <a:xfrm>
            <a:off x="8560341" y="6347457"/>
            <a:ext cx="2440027" cy="369332"/>
          </a:xfrm>
          <a:prstGeom prst="rect">
            <a:avLst/>
          </a:prstGeom>
          <a:noFill/>
        </p:spPr>
        <p:txBody>
          <a:bodyPr wrap="none" rtlCol="0">
            <a:spAutoFit/>
          </a:bodyPr>
          <a:lstStyle/>
          <a:p>
            <a:r>
              <a:rPr lang="fr-FR" i="1" err="1"/>
              <a:t>VaR</a:t>
            </a:r>
            <a:r>
              <a:rPr lang="fr-FR" i="1"/>
              <a:t> et </a:t>
            </a:r>
            <a:r>
              <a:rPr lang="fr-FR" i="1" err="1"/>
              <a:t>TVaR</a:t>
            </a:r>
            <a:r>
              <a:rPr lang="fr-FR" i="1"/>
              <a:t> en pratique</a:t>
            </a:r>
          </a:p>
        </p:txBody>
      </p:sp>
      <p:sp>
        <p:nvSpPr>
          <p:cNvPr id="25" name="ZoneTexte 24">
            <a:extLst>
              <a:ext uri="{FF2B5EF4-FFF2-40B4-BE49-F238E27FC236}">
                <a16:creationId xmlns:a16="http://schemas.microsoft.com/office/drawing/2014/main" id="{7034E8F5-B63B-4F8F-B2DB-3C43725B28D9}"/>
              </a:ext>
            </a:extLst>
          </p:cNvPr>
          <p:cNvSpPr txBox="1">
            <a:spLocks noGrp="1" noRot="1" noMove="1" noResize="1" noEditPoints="1" noAdjustHandles="1" noChangeArrowheads="1" noChangeShapeType="1"/>
          </p:cNvSpPr>
          <p:nvPr/>
        </p:nvSpPr>
        <p:spPr>
          <a:xfrm>
            <a:off x="11421899" y="6347457"/>
            <a:ext cx="742511" cy="369332"/>
          </a:xfrm>
          <a:prstGeom prst="rect">
            <a:avLst/>
          </a:prstGeom>
          <a:noFill/>
        </p:spPr>
        <p:txBody>
          <a:bodyPr wrap="none" lIns="91440" tIns="45720" rIns="91440" bIns="45720" rtlCol="0" anchor="t">
            <a:spAutoFit/>
          </a:bodyPr>
          <a:lstStyle/>
          <a:p>
            <a:r>
              <a:rPr lang="fr-FR" i="1" dirty="0"/>
              <a:t>18/19</a:t>
            </a:r>
          </a:p>
        </p:txBody>
      </p:sp>
      <p:sp>
        <p:nvSpPr>
          <p:cNvPr id="3" name="Title 1">
            <a:extLst>
              <a:ext uri="{FF2B5EF4-FFF2-40B4-BE49-F238E27FC236}">
                <a16:creationId xmlns:a16="http://schemas.microsoft.com/office/drawing/2014/main" id="{80CD0FA7-53D1-9814-7179-6C448C971077}"/>
              </a:ext>
            </a:extLst>
          </p:cNvPr>
          <p:cNvSpPr>
            <a:spLocks noGrp="1"/>
          </p:cNvSpPr>
          <p:nvPr>
            <p:ph type="title"/>
          </p:nvPr>
        </p:nvSpPr>
        <p:spPr>
          <a:xfrm>
            <a:off x="854413" y="375809"/>
            <a:ext cx="10515600" cy="475194"/>
          </a:xfrm>
        </p:spPr>
        <p:txBody>
          <a:bodyPr lIns="91440" tIns="45720" rIns="91440" bIns="45720" anchor="t"/>
          <a:lstStyle/>
          <a:p>
            <a:r>
              <a:rPr lang="fr-BE">
                <a:solidFill>
                  <a:srgbClr val="000000"/>
                </a:solidFill>
                <a:latin typeface="+mn-lt"/>
              </a:rPr>
              <a:t>Sources (3/3)</a:t>
            </a:r>
          </a:p>
        </p:txBody>
      </p:sp>
      <p:sp>
        <p:nvSpPr>
          <p:cNvPr id="4" name="Rectangle 3">
            <a:extLst>
              <a:ext uri="{FF2B5EF4-FFF2-40B4-BE49-F238E27FC236}">
                <a16:creationId xmlns:a16="http://schemas.microsoft.com/office/drawing/2014/main" id="{216C01B5-C88E-D172-E011-702721C90EF0}"/>
              </a:ext>
            </a:extLst>
          </p:cNvPr>
          <p:cNvSpPr/>
          <p:nvPr/>
        </p:nvSpPr>
        <p:spPr>
          <a:xfrm>
            <a:off x="686935" y="259076"/>
            <a:ext cx="135052" cy="708660"/>
          </a:xfrm>
          <a:prstGeom prst="rect">
            <a:avLst/>
          </a:prstGeom>
          <a:solidFill>
            <a:srgbClr val="9829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extBox 1">
            <a:extLst>
              <a:ext uri="{FF2B5EF4-FFF2-40B4-BE49-F238E27FC236}">
                <a16:creationId xmlns:a16="http://schemas.microsoft.com/office/drawing/2014/main" id="{68D379C4-480C-E9C1-B3C4-067C99ED37DC}"/>
              </a:ext>
            </a:extLst>
          </p:cNvPr>
          <p:cNvSpPr txBox="1"/>
          <p:nvPr/>
        </p:nvSpPr>
        <p:spPr>
          <a:xfrm>
            <a:off x="390728" y="1352977"/>
            <a:ext cx="11647043"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000" b="1" dirty="0">
                <a:solidFill>
                  <a:srgbClr val="C00000"/>
                </a:solidFill>
                <a:ea typeface="Calibri"/>
                <a:cs typeface="Calibri"/>
              </a:rPr>
              <a:t>Cours de finance de "Finance Train" : </a:t>
            </a:r>
            <a:r>
              <a:rPr lang="en-US" sz="2000" b="1" i="1" dirty="0">
                <a:solidFill>
                  <a:srgbClr val="C00000"/>
                </a:solidFill>
                <a:ea typeface="Calibri"/>
                <a:cs typeface="Calibri"/>
              </a:rPr>
              <a:t>Understanding Portfolio </a:t>
            </a:r>
            <a:r>
              <a:rPr lang="en-US" sz="2000" b="1" i="1" dirty="0">
                <a:solidFill>
                  <a:srgbClr val="C00000"/>
                </a:solidFill>
                <a:ea typeface="+mn-lt"/>
                <a:cs typeface="+mn-lt"/>
              </a:rPr>
              <a:t>Math</a:t>
            </a:r>
          </a:p>
          <a:p>
            <a:endParaRPr lang="en-US" sz="2000" b="1" i="1" dirty="0">
              <a:solidFill>
                <a:srgbClr val="C00000"/>
              </a:solidFill>
              <a:ea typeface="Calibri"/>
              <a:cs typeface="Calibri"/>
            </a:endParaRPr>
          </a:p>
          <a:p>
            <a:r>
              <a:rPr lang="en-US" sz="1600" b="1" dirty="0">
                <a:ea typeface="Calibri"/>
                <a:cs typeface="Calibri"/>
              </a:rPr>
              <a:t>Ce </a:t>
            </a:r>
            <a:r>
              <a:rPr lang="en-US" sz="1600" b="1" dirty="0" err="1">
                <a:ea typeface="Calibri"/>
                <a:cs typeface="Calibri"/>
              </a:rPr>
              <a:t>cours</a:t>
            </a:r>
            <a:r>
              <a:rPr lang="en-US" sz="1600" b="1" dirty="0">
                <a:ea typeface="Calibri"/>
                <a:cs typeface="Calibri"/>
              </a:rPr>
              <a:t>, </a:t>
            </a:r>
            <a:r>
              <a:rPr lang="en-US" sz="1600" b="1" dirty="0" err="1">
                <a:ea typeface="Calibri"/>
                <a:cs typeface="Calibri"/>
              </a:rPr>
              <a:t>faisant</a:t>
            </a:r>
            <a:r>
              <a:rPr lang="en-US" sz="1600" b="1" dirty="0">
                <a:ea typeface="Calibri"/>
                <a:cs typeface="Calibri"/>
              </a:rPr>
              <a:t> suite à un </a:t>
            </a:r>
            <a:r>
              <a:rPr lang="en-US" sz="1600" b="1" dirty="0" err="1">
                <a:ea typeface="Calibri"/>
                <a:cs typeface="Calibri"/>
              </a:rPr>
              <a:t>cours</a:t>
            </a:r>
            <a:r>
              <a:rPr lang="en-US" sz="1600" b="1" dirty="0">
                <a:ea typeface="Calibri"/>
                <a:cs typeface="Calibri"/>
              </a:rPr>
              <a:t> sur la diversification, </a:t>
            </a:r>
            <a:r>
              <a:rPr lang="en-US" sz="1600" b="1" dirty="0" err="1">
                <a:ea typeface="Calibri"/>
                <a:cs typeface="Calibri"/>
              </a:rPr>
              <a:t>présente</a:t>
            </a:r>
            <a:r>
              <a:rPr lang="en-US" sz="1600" b="1" dirty="0">
                <a:ea typeface="Calibri"/>
                <a:cs typeface="Calibri"/>
              </a:rPr>
              <a:t> </a:t>
            </a:r>
            <a:r>
              <a:rPr lang="en-US" sz="1600" b="1" dirty="0" err="1">
                <a:ea typeface="Calibri"/>
                <a:cs typeface="Calibri"/>
              </a:rPr>
              <a:t>une</a:t>
            </a:r>
            <a:r>
              <a:rPr lang="en-US" sz="1600" b="1" dirty="0">
                <a:ea typeface="Calibri"/>
                <a:cs typeface="Calibri"/>
              </a:rPr>
              <a:t> façon </a:t>
            </a:r>
            <a:r>
              <a:rPr lang="en-US" sz="1600" b="1" dirty="0" err="1">
                <a:ea typeface="Calibri"/>
                <a:cs typeface="Calibri"/>
              </a:rPr>
              <a:t>d'agréger</a:t>
            </a:r>
            <a:r>
              <a:rPr lang="en-US" sz="1600" b="1" dirty="0">
                <a:ea typeface="Calibri"/>
                <a:cs typeface="Calibri"/>
              </a:rPr>
              <a:t> les Value at Risk d'un </a:t>
            </a:r>
            <a:r>
              <a:rPr lang="en-US" sz="1600" b="1" dirty="0" err="1">
                <a:ea typeface="Calibri"/>
                <a:cs typeface="Calibri"/>
              </a:rPr>
              <a:t>portefeuille</a:t>
            </a:r>
            <a:r>
              <a:rPr lang="en-US" sz="1600" b="1" dirty="0">
                <a:ea typeface="Calibri"/>
                <a:cs typeface="Calibri"/>
              </a:rPr>
              <a:t>, </a:t>
            </a:r>
            <a:r>
              <a:rPr lang="en-US" sz="1600" b="1" dirty="0" err="1">
                <a:ea typeface="Calibri"/>
                <a:cs typeface="Calibri"/>
              </a:rPr>
              <a:t>en</a:t>
            </a:r>
            <a:r>
              <a:rPr lang="en-US" sz="1600" b="1" dirty="0">
                <a:ea typeface="Calibri"/>
                <a:cs typeface="Calibri"/>
              </a:rPr>
              <a:t> </a:t>
            </a:r>
            <a:r>
              <a:rPr lang="en-US" sz="1600" b="1" dirty="0" err="1">
                <a:ea typeface="Calibri"/>
                <a:cs typeface="Calibri"/>
              </a:rPr>
              <a:t>prenant</a:t>
            </a:r>
            <a:r>
              <a:rPr lang="en-US" sz="1600" b="1" dirty="0">
                <a:ea typeface="Calibri"/>
                <a:cs typeface="Calibri"/>
              </a:rPr>
              <a:t> </a:t>
            </a:r>
            <a:r>
              <a:rPr lang="en-US" sz="1600" b="1" dirty="0" err="1">
                <a:ea typeface="Calibri"/>
                <a:cs typeface="Calibri"/>
              </a:rPr>
              <a:t>l'exemple</a:t>
            </a:r>
            <a:r>
              <a:rPr lang="en-US" sz="1600" b="1" dirty="0">
                <a:ea typeface="Calibri"/>
                <a:cs typeface="Calibri"/>
              </a:rPr>
              <a:t> de deux </a:t>
            </a:r>
            <a:r>
              <a:rPr lang="en-US" sz="1600" b="1" dirty="0" err="1">
                <a:ea typeface="Calibri"/>
                <a:cs typeface="Calibri"/>
              </a:rPr>
              <a:t>actifs</a:t>
            </a:r>
            <a:r>
              <a:rPr lang="en-US" sz="1600" b="1" dirty="0">
                <a:ea typeface="Calibri"/>
                <a:cs typeface="Calibri"/>
              </a:rPr>
              <a:t> </a:t>
            </a:r>
            <a:r>
              <a:rPr lang="en-US" sz="1600" b="1" dirty="0" err="1">
                <a:ea typeface="Calibri"/>
                <a:cs typeface="Calibri"/>
              </a:rPr>
              <a:t>risqués</a:t>
            </a:r>
            <a:r>
              <a:rPr lang="en-US" sz="1600" b="1" dirty="0">
                <a:ea typeface="Calibri"/>
                <a:cs typeface="Calibri"/>
              </a:rPr>
              <a:t>.</a:t>
            </a:r>
          </a:p>
          <a:p>
            <a:endParaRPr lang="en-US" sz="1400" dirty="0">
              <a:ea typeface="Calibri"/>
              <a:cs typeface="Calibri"/>
            </a:endParaRPr>
          </a:p>
          <a:p>
            <a:r>
              <a:rPr lang="en-US" sz="1200" u="sng" dirty="0">
                <a:solidFill>
                  <a:schemeClr val="accent5">
                    <a:lumMod val="75000"/>
                  </a:schemeClr>
                </a:solidFill>
                <a:cs typeface="Calibri"/>
                <a:hlinkClick r:id="rId3">
                  <a:extLst>
                    <a:ext uri="{A12FA001-AC4F-418D-AE19-62706E023703}">
                      <ahyp:hlinkClr xmlns:ahyp="http://schemas.microsoft.com/office/drawing/2018/hyperlinkcolor" val="tx"/>
                    </a:ext>
                  </a:extLst>
                </a:hlinkClick>
              </a:rPr>
              <a:t>https://financetrain.com/value-at-risk-of-a-portfolio</a:t>
            </a:r>
          </a:p>
          <a:p>
            <a:endParaRPr lang="en-US" sz="1400" dirty="0">
              <a:ea typeface="Calibri"/>
              <a:cs typeface="Calibri"/>
            </a:endParaRPr>
          </a:p>
        </p:txBody>
      </p:sp>
      <p:sp>
        <p:nvSpPr>
          <p:cNvPr id="5" name="TextBox 4">
            <a:extLst>
              <a:ext uri="{FF2B5EF4-FFF2-40B4-BE49-F238E27FC236}">
                <a16:creationId xmlns:a16="http://schemas.microsoft.com/office/drawing/2014/main" id="{5AAE03AD-32C2-1A08-CC70-BA59AF476375}"/>
              </a:ext>
            </a:extLst>
          </p:cNvPr>
          <p:cNvSpPr txBox="1"/>
          <p:nvPr/>
        </p:nvSpPr>
        <p:spPr>
          <a:xfrm>
            <a:off x="387027" y="3321410"/>
            <a:ext cx="11650745"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000" b="1" dirty="0" err="1">
                <a:solidFill>
                  <a:srgbClr val="C00000"/>
                </a:solidFill>
                <a:ea typeface="Calibri"/>
                <a:cs typeface="Calibri"/>
              </a:rPr>
              <a:t>QuantPy</a:t>
            </a:r>
            <a:r>
              <a:rPr lang="en-US" sz="2000" b="1" dirty="0">
                <a:solidFill>
                  <a:srgbClr val="C00000"/>
                </a:solidFill>
                <a:ea typeface="Calibri"/>
                <a:cs typeface="Calibri"/>
              </a:rPr>
              <a:t> : </a:t>
            </a:r>
            <a:r>
              <a:rPr lang="en-US" sz="2000" b="1" i="1" dirty="0">
                <a:solidFill>
                  <a:srgbClr val="C00000"/>
                </a:solidFill>
              </a:rPr>
              <a:t>Monte Carlo Simulation with value at risk (</a:t>
            </a:r>
            <a:r>
              <a:rPr lang="en-US" sz="2000" b="1" i="1" dirty="0" err="1">
                <a:solidFill>
                  <a:srgbClr val="C00000"/>
                </a:solidFill>
              </a:rPr>
              <a:t>VaR</a:t>
            </a:r>
            <a:r>
              <a:rPr lang="en-US" sz="2000" b="1" i="1" dirty="0">
                <a:solidFill>
                  <a:srgbClr val="C00000"/>
                </a:solidFill>
              </a:rPr>
              <a:t>) and conditional value at risk (</a:t>
            </a:r>
            <a:r>
              <a:rPr lang="en-US" sz="2000" b="1" i="1" dirty="0" err="1">
                <a:solidFill>
                  <a:srgbClr val="C00000"/>
                </a:solidFill>
              </a:rPr>
              <a:t>CVaR</a:t>
            </a:r>
            <a:r>
              <a:rPr lang="en-US" sz="2000" b="1" i="1" dirty="0">
                <a:solidFill>
                  <a:srgbClr val="C00000"/>
                </a:solidFill>
              </a:rPr>
              <a:t>) in Python</a:t>
            </a:r>
            <a:endParaRPr lang="en-US" sz="2000" b="1" i="1" dirty="0">
              <a:solidFill>
                <a:srgbClr val="C00000"/>
              </a:solidFill>
              <a:ea typeface="Calibri"/>
              <a:cs typeface="Calibri"/>
            </a:endParaRPr>
          </a:p>
          <a:p>
            <a:endParaRPr lang="en-US" dirty="0">
              <a:ea typeface="Calibri"/>
              <a:cs typeface="Calibri"/>
            </a:endParaRPr>
          </a:p>
          <a:p>
            <a:r>
              <a:rPr lang="en-US" sz="1600" b="1" dirty="0">
                <a:ea typeface="Calibri"/>
                <a:cs typeface="Calibri"/>
              </a:rPr>
              <a:t>Dans </a:t>
            </a:r>
            <a:r>
              <a:rPr lang="en-US" sz="1600" b="1" dirty="0" err="1">
                <a:ea typeface="Calibri"/>
                <a:cs typeface="Calibri"/>
              </a:rPr>
              <a:t>cette</a:t>
            </a:r>
            <a:r>
              <a:rPr lang="en-US" sz="1600" b="1" dirty="0">
                <a:ea typeface="Calibri"/>
                <a:cs typeface="Calibri"/>
              </a:rPr>
              <a:t> </a:t>
            </a:r>
            <a:r>
              <a:rPr lang="en-US" sz="1600" b="1" dirty="0" err="1">
                <a:ea typeface="Calibri"/>
                <a:cs typeface="Calibri"/>
              </a:rPr>
              <a:t>vidéo</a:t>
            </a:r>
            <a:r>
              <a:rPr lang="en-US" sz="1600" b="1" dirty="0">
                <a:ea typeface="Calibri"/>
                <a:cs typeface="Calibri"/>
              </a:rPr>
              <a:t>, la </a:t>
            </a:r>
            <a:r>
              <a:rPr lang="en-US" sz="1600" b="1" dirty="0" err="1">
                <a:ea typeface="Calibri"/>
                <a:cs typeface="Calibri"/>
              </a:rPr>
              <a:t>chaîne</a:t>
            </a:r>
            <a:r>
              <a:rPr lang="en-US" sz="1600" b="1" dirty="0">
                <a:ea typeface="Calibri"/>
                <a:cs typeface="Calibri"/>
              </a:rPr>
              <a:t> (anglaise) </a:t>
            </a:r>
            <a:r>
              <a:rPr lang="en-US" sz="1600" b="1" dirty="0" err="1">
                <a:ea typeface="Calibri"/>
                <a:cs typeface="Calibri"/>
              </a:rPr>
              <a:t>QuantPy</a:t>
            </a:r>
            <a:r>
              <a:rPr lang="en-US" sz="1600" b="1" dirty="0">
                <a:ea typeface="Calibri"/>
                <a:cs typeface="Calibri"/>
              </a:rPr>
              <a:t> </a:t>
            </a:r>
            <a:r>
              <a:rPr lang="en-US" sz="1600" b="1" dirty="0" err="1">
                <a:ea typeface="Calibri"/>
                <a:cs typeface="Calibri"/>
              </a:rPr>
              <a:t>présente</a:t>
            </a:r>
            <a:r>
              <a:rPr lang="en-US" sz="1600" b="1" dirty="0">
                <a:ea typeface="Calibri"/>
                <a:cs typeface="Calibri"/>
              </a:rPr>
              <a:t> un code python </a:t>
            </a:r>
            <a:r>
              <a:rPr lang="en-US" sz="1600" b="1" dirty="0" err="1">
                <a:ea typeface="Calibri"/>
                <a:cs typeface="Calibri"/>
              </a:rPr>
              <a:t>permettant</a:t>
            </a:r>
            <a:r>
              <a:rPr lang="en-US" sz="1600" b="1" dirty="0">
                <a:ea typeface="Calibri"/>
                <a:cs typeface="Calibri"/>
              </a:rPr>
              <a:t> de </a:t>
            </a:r>
            <a:r>
              <a:rPr lang="en-US" sz="1600" b="1" dirty="0" err="1">
                <a:ea typeface="Calibri"/>
                <a:cs typeface="Calibri"/>
              </a:rPr>
              <a:t>calculer</a:t>
            </a:r>
            <a:r>
              <a:rPr lang="en-US" sz="1600" b="1" dirty="0">
                <a:ea typeface="Calibri"/>
                <a:cs typeface="Calibri"/>
              </a:rPr>
              <a:t> </a:t>
            </a:r>
            <a:r>
              <a:rPr lang="en-US" sz="1600" b="1" dirty="0" err="1">
                <a:ea typeface="Calibri"/>
                <a:cs typeface="Calibri"/>
              </a:rPr>
              <a:t>en</a:t>
            </a:r>
            <a:r>
              <a:rPr lang="en-US" sz="1600" b="1" dirty="0">
                <a:ea typeface="Calibri"/>
                <a:cs typeface="Calibri"/>
              </a:rPr>
              <a:t> pratique </a:t>
            </a:r>
            <a:r>
              <a:rPr lang="en-US" sz="1600" b="1" dirty="0" err="1">
                <a:ea typeface="Calibri"/>
                <a:cs typeface="Calibri"/>
              </a:rPr>
              <a:t>une</a:t>
            </a:r>
            <a:r>
              <a:rPr lang="en-US" sz="1600" b="1" dirty="0">
                <a:ea typeface="Calibri"/>
                <a:cs typeface="Calibri"/>
              </a:rPr>
              <a:t> </a:t>
            </a:r>
            <a:r>
              <a:rPr lang="en-US" sz="1600" b="1" dirty="0" err="1">
                <a:ea typeface="Calibri"/>
                <a:cs typeface="Calibri"/>
              </a:rPr>
              <a:t>VaR</a:t>
            </a:r>
            <a:r>
              <a:rPr lang="en-US" sz="1600" b="1" dirty="0">
                <a:ea typeface="Calibri"/>
                <a:cs typeface="Calibri"/>
              </a:rPr>
              <a:t> et </a:t>
            </a:r>
            <a:r>
              <a:rPr lang="en-US" sz="1600" b="1" dirty="0" err="1">
                <a:ea typeface="Calibri"/>
                <a:cs typeface="Calibri"/>
              </a:rPr>
              <a:t>une</a:t>
            </a:r>
            <a:r>
              <a:rPr lang="en-US" sz="1600" b="1" dirty="0">
                <a:ea typeface="Calibri"/>
                <a:cs typeface="Calibri"/>
              </a:rPr>
              <a:t> </a:t>
            </a:r>
            <a:r>
              <a:rPr lang="en-US" sz="1600" b="1" dirty="0" err="1">
                <a:ea typeface="Calibri"/>
                <a:cs typeface="Calibri"/>
              </a:rPr>
              <a:t>CVaR</a:t>
            </a:r>
            <a:r>
              <a:rPr lang="en-US" sz="1600" b="1" dirty="0">
                <a:ea typeface="Calibri"/>
                <a:cs typeface="Calibri"/>
              </a:rPr>
              <a:t> (</a:t>
            </a:r>
            <a:r>
              <a:rPr lang="en-US" sz="1600" b="1" dirty="0" err="1">
                <a:ea typeface="Calibri"/>
                <a:cs typeface="Calibri"/>
              </a:rPr>
              <a:t>égale</a:t>
            </a:r>
            <a:r>
              <a:rPr lang="en-US" sz="1600" b="1" dirty="0">
                <a:ea typeface="Calibri"/>
                <a:cs typeface="Calibri"/>
              </a:rPr>
              <a:t> à la </a:t>
            </a:r>
            <a:r>
              <a:rPr lang="en-US" sz="1600" b="1" dirty="0" err="1">
                <a:ea typeface="Calibri"/>
                <a:cs typeface="Calibri"/>
              </a:rPr>
              <a:t>TVaR</a:t>
            </a:r>
            <a:r>
              <a:rPr lang="en-US" sz="1600" b="1" dirty="0">
                <a:ea typeface="Calibri"/>
                <a:cs typeface="Calibri"/>
              </a:rPr>
              <a:t> dans le </a:t>
            </a:r>
            <a:r>
              <a:rPr lang="en-US" sz="1600" b="1" dirty="0" err="1">
                <a:ea typeface="Calibri"/>
                <a:cs typeface="Calibri"/>
              </a:rPr>
              <a:t>cas</a:t>
            </a:r>
            <a:r>
              <a:rPr lang="en-US" sz="1600" b="1" dirty="0">
                <a:ea typeface="Calibri"/>
                <a:cs typeface="Calibri"/>
              </a:rPr>
              <a:t> </a:t>
            </a:r>
            <a:r>
              <a:rPr lang="en-US" sz="1600" b="1" dirty="0" err="1">
                <a:ea typeface="Calibri"/>
                <a:cs typeface="Calibri"/>
              </a:rPr>
              <a:t>continu</a:t>
            </a:r>
            <a:r>
              <a:rPr lang="en-US" sz="1600" b="1" dirty="0">
                <a:ea typeface="Calibri"/>
                <a:cs typeface="Calibri"/>
              </a:rPr>
              <a:t>) avec Python.</a:t>
            </a:r>
          </a:p>
          <a:p>
            <a:endParaRPr lang="en-US" sz="1400" dirty="0">
              <a:ea typeface="Calibri"/>
              <a:cs typeface="Calibri"/>
            </a:endParaRPr>
          </a:p>
          <a:p>
            <a:r>
              <a:rPr lang="en-US" sz="1200" u="sng" dirty="0">
                <a:solidFill>
                  <a:schemeClr val="accent5">
                    <a:lumMod val="75000"/>
                  </a:schemeClr>
                </a:solidFill>
                <a:cs typeface="Calibri"/>
                <a:hlinkClick r:id="rId4">
                  <a:extLst>
                    <a:ext uri="{A12FA001-AC4F-418D-AE19-62706E023703}">
                      <ahyp:hlinkClr xmlns:ahyp="http://schemas.microsoft.com/office/drawing/2018/hyperlinkcolor" val="tx"/>
                    </a:ext>
                  </a:extLst>
                </a:hlinkClick>
              </a:rPr>
              <a:t>https://www.youtube.com/watch?v=f9MAFvP5-pA</a:t>
            </a:r>
          </a:p>
          <a:p>
            <a:endParaRPr lang="en-US" sz="1400" dirty="0">
              <a:ea typeface="Calibri"/>
              <a:cs typeface="Calibri"/>
            </a:endParaRPr>
          </a:p>
        </p:txBody>
      </p:sp>
    </p:spTree>
    <p:extLst>
      <p:ext uri="{BB962C8B-B14F-4D97-AF65-F5344CB8AC3E}">
        <p14:creationId xmlns:p14="http://schemas.microsoft.com/office/powerpoint/2010/main" val="1982080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1">
            <a:extLst>
              <a:ext uri="{FF2B5EF4-FFF2-40B4-BE49-F238E27FC236}">
                <a16:creationId xmlns:a16="http://schemas.microsoft.com/office/drawing/2014/main" id="{B017D27F-456D-1045-D8A6-C0DCAB20CA5C}"/>
              </a:ext>
            </a:extLst>
          </p:cNvPr>
          <p:cNvCxnSpPr>
            <a:cxnSpLocks noGrp="1" noRot="1" noMove="1" noResize="1" noEditPoints="1" noAdjustHandles="1" noChangeArrowheads="1" noChangeShapeType="1"/>
          </p:cNvCxnSpPr>
          <p:nvPr/>
        </p:nvCxnSpPr>
        <p:spPr>
          <a:xfrm>
            <a:off x="390729" y="6147025"/>
            <a:ext cx="114089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C0369111-BB42-F01A-7B30-4F5C7C51810F}"/>
              </a:ext>
            </a:extLst>
          </p:cNvPr>
          <p:cNvCxnSpPr>
            <a:cxnSpLocks noGrp="1" noRot="1" noMove="1" noResize="1" noEditPoints="1" noAdjustHandles="1" noChangeArrowheads="1" noChangeShapeType="1"/>
          </p:cNvCxnSpPr>
          <p:nvPr/>
        </p:nvCxnSpPr>
        <p:spPr>
          <a:xfrm>
            <a:off x="4085617" y="6361890"/>
            <a:ext cx="0" cy="321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731B46B5-5CF7-0F7A-EC8F-548441C0300F}"/>
              </a:ext>
            </a:extLst>
          </p:cNvPr>
          <p:cNvCxnSpPr>
            <a:cxnSpLocks noGrp="1" noRot="1" noMove="1" noResize="1" noEditPoints="1" noAdjustHandles="1" noChangeArrowheads="1" noChangeShapeType="1"/>
          </p:cNvCxnSpPr>
          <p:nvPr/>
        </p:nvCxnSpPr>
        <p:spPr>
          <a:xfrm>
            <a:off x="8138809" y="6361890"/>
            <a:ext cx="0" cy="321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Image 20" descr="Une image contenant logo, Police, Graphique, symbole&#10;&#10;Description générée automatiquement">
            <a:extLst>
              <a:ext uri="{FF2B5EF4-FFF2-40B4-BE49-F238E27FC236}">
                <a16:creationId xmlns:a16="http://schemas.microsoft.com/office/drawing/2014/main" id="{A2EC0093-3022-4EB7-C383-4B1C6519DBC5}"/>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556301" y="6268800"/>
            <a:ext cx="1194676" cy="526647"/>
          </a:xfrm>
          <a:prstGeom prst="rect">
            <a:avLst/>
          </a:prstGeom>
        </p:spPr>
      </p:pic>
      <p:sp>
        <p:nvSpPr>
          <p:cNvPr id="22" name="ZoneTexte 21">
            <a:extLst>
              <a:ext uri="{FF2B5EF4-FFF2-40B4-BE49-F238E27FC236}">
                <a16:creationId xmlns:a16="http://schemas.microsoft.com/office/drawing/2014/main" id="{CDEE2723-AA1A-6D3A-F7B5-55469EFAE952}"/>
              </a:ext>
            </a:extLst>
          </p:cNvPr>
          <p:cNvSpPr txBox="1">
            <a:spLocks noGrp="1" noRot="1" noMove="1" noResize="1" noEditPoints="1" noAdjustHandles="1" noChangeArrowheads="1" noChangeShapeType="1"/>
          </p:cNvSpPr>
          <p:nvPr/>
        </p:nvSpPr>
        <p:spPr>
          <a:xfrm>
            <a:off x="1939503" y="6347457"/>
            <a:ext cx="1957587" cy="369332"/>
          </a:xfrm>
          <a:prstGeom prst="rect">
            <a:avLst/>
          </a:prstGeom>
          <a:noFill/>
        </p:spPr>
        <p:txBody>
          <a:bodyPr wrap="none" rtlCol="0">
            <a:spAutoFit/>
          </a:bodyPr>
          <a:lstStyle/>
          <a:p>
            <a:r>
              <a:rPr lang="fr-FR" i="1"/>
              <a:t>Année 2023 - 2024</a:t>
            </a:r>
          </a:p>
        </p:txBody>
      </p:sp>
      <p:sp>
        <p:nvSpPr>
          <p:cNvPr id="23" name="ZoneTexte 22">
            <a:extLst>
              <a:ext uri="{FF2B5EF4-FFF2-40B4-BE49-F238E27FC236}">
                <a16:creationId xmlns:a16="http://schemas.microsoft.com/office/drawing/2014/main" id="{EBBFCFFF-268E-E432-077E-B9B7CFAB864A}"/>
              </a:ext>
            </a:extLst>
          </p:cNvPr>
          <p:cNvSpPr txBox="1">
            <a:spLocks noGrp="1" noRot="1" noMove="1" noResize="1" noEditPoints="1" noAdjustHandles="1" noChangeArrowheads="1" noChangeShapeType="1"/>
          </p:cNvSpPr>
          <p:nvPr/>
        </p:nvSpPr>
        <p:spPr>
          <a:xfrm>
            <a:off x="4645273" y="6347457"/>
            <a:ext cx="2933880" cy="369332"/>
          </a:xfrm>
          <a:prstGeom prst="rect">
            <a:avLst/>
          </a:prstGeom>
          <a:noFill/>
        </p:spPr>
        <p:txBody>
          <a:bodyPr wrap="none" rtlCol="0">
            <a:spAutoFit/>
          </a:bodyPr>
          <a:lstStyle/>
          <a:p>
            <a:r>
              <a:rPr lang="fr-FR" b="1"/>
              <a:t>Enterprise Risk Management</a:t>
            </a:r>
          </a:p>
        </p:txBody>
      </p:sp>
      <p:sp>
        <p:nvSpPr>
          <p:cNvPr id="24" name="ZoneTexte 23">
            <a:extLst>
              <a:ext uri="{FF2B5EF4-FFF2-40B4-BE49-F238E27FC236}">
                <a16:creationId xmlns:a16="http://schemas.microsoft.com/office/drawing/2014/main" id="{7A246D67-3B88-99FC-84A9-3A619E7ECEE9}"/>
              </a:ext>
            </a:extLst>
          </p:cNvPr>
          <p:cNvSpPr txBox="1">
            <a:spLocks noGrp="1" noRot="1" noMove="1" noResize="1" noEditPoints="1" noAdjustHandles="1" noChangeArrowheads="1" noChangeShapeType="1"/>
          </p:cNvSpPr>
          <p:nvPr/>
        </p:nvSpPr>
        <p:spPr>
          <a:xfrm>
            <a:off x="8560341" y="6347457"/>
            <a:ext cx="2440027" cy="369332"/>
          </a:xfrm>
          <a:prstGeom prst="rect">
            <a:avLst/>
          </a:prstGeom>
          <a:noFill/>
        </p:spPr>
        <p:txBody>
          <a:bodyPr wrap="none" rtlCol="0">
            <a:spAutoFit/>
          </a:bodyPr>
          <a:lstStyle/>
          <a:p>
            <a:r>
              <a:rPr lang="fr-FR" i="1" err="1"/>
              <a:t>VaR</a:t>
            </a:r>
            <a:r>
              <a:rPr lang="fr-FR" i="1"/>
              <a:t> et </a:t>
            </a:r>
            <a:r>
              <a:rPr lang="fr-FR" i="1" err="1"/>
              <a:t>TVaR</a:t>
            </a:r>
            <a:r>
              <a:rPr lang="fr-FR" i="1"/>
              <a:t> en pratique</a:t>
            </a:r>
          </a:p>
        </p:txBody>
      </p:sp>
      <p:sp>
        <p:nvSpPr>
          <p:cNvPr id="25" name="ZoneTexte 24">
            <a:extLst>
              <a:ext uri="{FF2B5EF4-FFF2-40B4-BE49-F238E27FC236}">
                <a16:creationId xmlns:a16="http://schemas.microsoft.com/office/drawing/2014/main" id="{7034E8F5-B63B-4F8F-B2DB-3C43725B28D9}"/>
              </a:ext>
            </a:extLst>
          </p:cNvPr>
          <p:cNvSpPr txBox="1">
            <a:spLocks noGrp="1" noRot="1" noMove="1" noResize="1" noEditPoints="1" noAdjustHandles="1" noChangeArrowheads="1" noChangeShapeType="1"/>
          </p:cNvSpPr>
          <p:nvPr/>
        </p:nvSpPr>
        <p:spPr>
          <a:xfrm>
            <a:off x="11421899" y="6347457"/>
            <a:ext cx="742511" cy="369332"/>
          </a:xfrm>
          <a:prstGeom prst="rect">
            <a:avLst/>
          </a:prstGeom>
          <a:noFill/>
        </p:spPr>
        <p:txBody>
          <a:bodyPr wrap="none" lIns="91440" tIns="45720" rIns="91440" bIns="45720" rtlCol="0" anchor="t">
            <a:spAutoFit/>
          </a:bodyPr>
          <a:lstStyle/>
          <a:p>
            <a:r>
              <a:rPr lang="fr-FR" i="1" dirty="0"/>
              <a:t>19/19</a:t>
            </a:r>
          </a:p>
        </p:txBody>
      </p:sp>
      <p:sp>
        <p:nvSpPr>
          <p:cNvPr id="2" name="Rectangle 1">
            <a:extLst>
              <a:ext uri="{FF2B5EF4-FFF2-40B4-BE49-F238E27FC236}">
                <a16:creationId xmlns:a16="http://schemas.microsoft.com/office/drawing/2014/main" id="{3075275C-53E0-2FFE-635A-EFC17CADD0FD}"/>
              </a:ext>
            </a:extLst>
          </p:cNvPr>
          <p:cNvSpPr/>
          <p:nvPr/>
        </p:nvSpPr>
        <p:spPr>
          <a:xfrm>
            <a:off x="554183" y="371922"/>
            <a:ext cx="11083636" cy="5716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Placeholder 18">
            <a:extLst>
              <a:ext uri="{FF2B5EF4-FFF2-40B4-BE49-F238E27FC236}">
                <a16:creationId xmlns:a16="http://schemas.microsoft.com/office/drawing/2014/main" id="{4F6EB5C4-086B-794C-F73A-89748657B7A7}"/>
              </a:ext>
            </a:extLst>
          </p:cNvPr>
          <p:cNvSpPr txBox="1">
            <a:spLocks/>
          </p:cNvSpPr>
          <p:nvPr/>
        </p:nvSpPr>
        <p:spPr>
          <a:xfrm>
            <a:off x="1774129" y="2867608"/>
            <a:ext cx="8676168" cy="7251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tx1"/>
                </a:solidFill>
                <a:latin typeface="+mn-lt"/>
                <a:ea typeface="+mj-ea"/>
                <a:cs typeface="+mj-cs"/>
              </a:defRPr>
            </a:lvl1pPr>
          </a:lstStyle>
          <a:p>
            <a:pPr algn="ctr"/>
            <a:r>
              <a:rPr lang="fr-BE"/>
              <a:t>Réponse aux questions</a:t>
            </a:r>
          </a:p>
        </p:txBody>
      </p:sp>
      <p:sp>
        <p:nvSpPr>
          <p:cNvPr id="5" name="Text Placeholder 19">
            <a:extLst>
              <a:ext uri="{FF2B5EF4-FFF2-40B4-BE49-F238E27FC236}">
                <a16:creationId xmlns:a16="http://schemas.microsoft.com/office/drawing/2014/main" id="{18B53FD9-D4AF-65B0-BA9F-EFC633B11338}"/>
              </a:ext>
            </a:extLst>
          </p:cNvPr>
          <p:cNvSpPr txBox="1">
            <a:spLocks/>
          </p:cNvSpPr>
          <p:nvPr/>
        </p:nvSpPr>
        <p:spPr>
          <a:xfrm>
            <a:off x="1648048" y="1053595"/>
            <a:ext cx="802758" cy="49227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endParaRPr lang="en-US" b="1">
              <a:solidFill>
                <a:schemeClr val="bg1"/>
              </a:solidFill>
            </a:endParaRPr>
          </a:p>
        </p:txBody>
      </p:sp>
    </p:spTree>
    <p:extLst>
      <p:ext uri="{BB962C8B-B14F-4D97-AF65-F5344CB8AC3E}">
        <p14:creationId xmlns:p14="http://schemas.microsoft.com/office/powerpoint/2010/main" val="855529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1">
            <a:extLst>
              <a:ext uri="{FF2B5EF4-FFF2-40B4-BE49-F238E27FC236}">
                <a16:creationId xmlns:a16="http://schemas.microsoft.com/office/drawing/2014/main" id="{B017D27F-456D-1045-D8A6-C0DCAB20CA5C}"/>
              </a:ext>
            </a:extLst>
          </p:cNvPr>
          <p:cNvCxnSpPr>
            <a:cxnSpLocks noGrp="1" noRot="1" noMove="1" noResize="1" noEditPoints="1" noAdjustHandles="1" noChangeArrowheads="1" noChangeShapeType="1"/>
          </p:cNvCxnSpPr>
          <p:nvPr/>
        </p:nvCxnSpPr>
        <p:spPr>
          <a:xfrm>
            <a:off x="390729" y="6147025"/>
            <a:ext cx="114089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C0369111-BB42-F01A-7B30-4F5C7C51810F}"/>
              </a:ext>
            </a:extLst>
          </p:cNvPr>
          <p:cNvCxnSpPr>
            <a:cxnSpLocks noGrp="1" noRot="1" noMove="1" noResize="1" noEditPoints="1" noAdjustHandles="1" noChangeArrowheads="1" noChangeShapeType="1"/>
          </p:cNvCxnSpPr>
          <p:nvPr/>
        </p:nvCxnSpPr>
        <p:spPr>
          <a:xfrm>
            <a:off x="4085617" y="6361890"/>
            <a:ext cx="0" cy="321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731B46B5-5CF7-0F7A-EC8F-548441C0300F}"/>
              </a:ext>
            </a:extLst>
          </p:cNvPr>
          <p:cNvCxnSpPr>
            <a:cxnSpLocks noGrp="1" noRot="1" noMove="1" noResize="1" noEditPoints="1" noAdjustHandles="1" noChangeArrowheads="1" noChangeShapeType="1"/>
          </p:cNvCxnSpPr>
          <p:nvPr/>
        </p:nvCxnSpPr>
        <p:spPr>
          <a:xfrm>
            <a:off x="8138809" y="6361890"/>
            <a:ext cx="0" cy="321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Image 20" descr="Une image contenant logo, Police, Graphique, symbole&#10;&#10;Description générée automatiquement">
            <a:extLst>
              <a:ext uri="{FF2B5EF4-FFF2-40B4-BE49-F238E27FC236}">
                <a16:creationId xmlns:a16="http://schemas.microsoft.com/office/drawing/2014/main" id="{A2EC0093-3022-4EB7-C383-4B1C6519DBC5}"/>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556301" y="6268800"/>
            <a:ext cx="1194676" cy="526647"/>
          </a:xfrm>
          <a:prstGeom prst="rect">
            <a:avLst/>
          </a:prstGeom>
        </p:spPr>
      </p:pic>
      <p:sp>
        <p:nvSpPr>
          <p:cNvPr id="22" name="ZoneTexte 21">
            <a:extLst>
              <a:ext uri="{FF2B5EF4-FFF2-40B4-BE49-F238E27FC236}">
                <a16:creationId xmlns:a16="http://schemas.microsoft.com/office/drawing/2014/main" id="{CDEE2723-AA1A-6D3A-F7B5-55469EFAE952}"/>
              </a:ext>
            </a:extLst>
          </p:cNvPr>
          <p:cNvSpPr txBox="1">
            <a:spLocks noGrp="1" noRot="1" noMove="1" noResize="1" noEditPoints="1" noAdjustHandles="1" noChangeArrowheads="1" noChangeShapeType="1"/>
          </p:cNvSpPr>
          <p:nvPr/>
        </p:nvSpPr>
        <p:spPr>
          <a:xfrm>
            <a:off x="1939503" y="6347457"/>
            <a:ext cx="1957587" cy="369332"/>
          </a:xfrm>
          <a:prstGeom prst="rect">
            <a:avLst/>
          </a:prstGeom>
          <a:noFill/>
        </p:spPr>
        <p:txBody>
          <a:bodyPr wrap="none" rtlCol="0">
            <a:spAutoFit/>
          </a:bodyPr>
          <a:lstStyle/>
          <a:p>
            <a:r>
              <a:rPr lang="fr-FR" i="1" dirty="0"/>
              <a:t>Année 2023 - 2024</a:t>
            </a:r>
          </a:p>
        </p:txBody>
      </p:sp>
      <p:sp>
        <p:nvSpPr>
          <p:cNvPr id="23" name="ZoneTexte 22">
            <a:extLst>
              <a:ext uri="{FF2B5EF4-FFF2-40B4-BE49-F238E27FC236}">
                <a16:creationId xmlns:a16="http://schemas.microsoft.com/office/drawing/2014/main" id="{EBBFCFFF-268E-E432-077E-B9B7CFAB864A}"/>
              </a:ext>
            </a:extLst>
          </p:cNvPr>
          <p:cNvSpPr txBox="1">
            <a:spLocks noGrp="1" noRot="1" noMove="1" noResize="1" noEditPoints="1" noAdjustHandles="1" noChangeArrowheads="1" noChangeShapeType="1"/>
          </p:cNvSpPr>
          <p:nvPr/>
        </p:nvSpPr>
        <p:spPr>
          <a:xfrm>
            <a:off x="4645273" y="6347457"/>
            <a:ext cx="2933880" cy="369332"/>
          </a:xfrm>
          <a:prstGeom prst="rect">
            <a:avLst/>
          </a:prstGeom>
          <a:noFill/>
        </p:spPr>
        <p:txBody>
          <a:bodyPr wrap="none" rtlCol="0">
            <a:spAutoFit/>
          </a:bodyPr>
          <a:lstStyle/>
          <a:p>
            <a:r>
              <a:rPr lang="fr-FR" b="1" dirty="0"/>
              <a:t>Enterprise Risk Management</a:t>
            </a:r>
          </a:p>
        </p:txBody>
      </p:sp>
      <p:sp>
        <p:nvSpPr>
          <p:cNvPr id="24" name="ZoneTexte 23">
            <a:extLst>
              <a:ext uri="{FF2B5EF4-FFF2-40B4-BE49-F238E27FC236}">
                <a16:creationId xmlns:a16="http://schemas.microsoft.com/office/drawing/2014/main" id="{7A246D67-3B88-99FC-84A9-3A619E7ECEE9}"/>
              </a:ext>
            </a:extLst>
          </p:cNvPr>
          <p:cNvSpPr txBox="1">
            <a:spLocks noGrp="1" noRot="1" noMove="1" noResize="1" noEditPoints="1" noAdjustHandles="1" noChangeArrowheads="1" noChangeShapeType="1"/>
          </p:cNvSpPr>
          <p:nvPr/>
        </p:nvSpPr>
        <p:spPr>
          <a:xfrm>
            <a:off x="8560341" y="6347457"/>
            <a:ext cx="2440027" cy="369332"/>
          </a:xfrm>
          <a:prstGeom prst="rect">
            <a:avLst/>
          </a:prstGeom>
          <a:noFill/>
        </p:spPr>
        <p:txBody>
          <a:bodyPr wrap="none" rtlCol="0">
            <a:spAutoFit/>
          </a:bodyPr>
          <a:lstStyle/>
          <a:p>
            <a:r>
              <a:rPr lang="fr-FR" i="1" dirty="0" err="1"/>
              <a:t>VaR</a:t>
            </a:r>
            <a:r>
              <a:rPr lang="fr-FR" i="1" dirty="0"/>
              <a:t> et </a:t>
            </a:r>
            <a:r>
              <a:rPr lang="fr-FR" i="1" dirty="0" err="1"/>
              <a:t>TVaR</a:t>
            </a:r>
            <a:r>
              <a:rPr lang="fr-FR" i="1" dirty="0"/>
              <a:t> en pratique</a:t>
            </a:r>
          </a:p>
        </p:txBody>
      </p:sp>
      <p:sp>
        <p:nvSpPr>
          <p:cNvPr id="25" name="ZoneTexte 24">
            <a:extLst>
              <a:ext uri="{FF2B5EF4-FFF2-40B4-BE49-F238E27FC236}">
                <a16:creationId xmlns:a16="http://schemas.microsoft.com/office/drawing/2014/main" id="{7034E8F5-B63B-4F8F-B2DB-3C43725B28D9}"/>
              </a:ext>
            </a:extLst>
          </p:cNvPr>
          <p:cNvSpPr txBox="1">
            <a:spLocks noGrp="1" noRot="1" noMove="1" noResize="1" noEditPoints="1" noAdjustHandles="1" noChangeArrowheads="1" noChangeShapeType="1"/>
          </p:cNvSpPr>
          <p:nvPr/>
        </p:nvSpPr>
        <p:spPr>
          <a:xfrm>
            <a:off x="11421899" y="6347457"/>
            <a:ext cx="625492" cy="369332"/>
          </a:xfrm>
          <a:prstGeom prst="rect">
            <a:avLst/>
          </a:prstGeom>
          <a:noFill/>
        </p:spPr>
        <p:txBody>
          <a:bodyPr wrap="none" rtlCol="0">
            <a:spAutoFit/>
          </a:bodyPr>
          <a:lstStyle/>
          <a:p>
            <a:r>
              <a:rPr lang="fr-FR" i="1" dirty="0"/>
              <a:t>2/19</a:t>
            </a:r>
          </a:p>
        </p:txBody>
      </p:sp>
      <p:sp>
        <p:nvSpPr>
          <p:cNvPr id="2" name="Rectangle 1">
            <a:extLst>
              <a:ext uri="{FF2B5EF4-FFF2-40B4-BE49-F238E27FC236}">
                <a16:creationId xmlns:a16="http://schemas.microsoft.com/office/drawing/2014/main" id="{3075275C-53E0-2FFE-635A-EFC17CADD0FD}"/>
              </a:ext>
            </a:extLst>
          </p:cNvPr>
          <p:cNvSpPr/>
          <p:nvPr/>
        </p:nvSpPr>
        <p:spPr>
          <a:xfrm>
            <a:off x="554183" y="371922"/>
            <a:ext cx="11083636" cy="5716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811F39F8-E0D4-F83C-DCE3-582BBEA062BE}"/>
              </a:ext>
            </a:extLst>
          </p:cNvPr>
          <p:cNvSpPr/>
          <p:nvPr/>
        </p:nvSpPr>
        <p:spPr>
          <a:xfrm>
            <a:off x="356191" y="937164"/>
            <a:ext cx="2191481" cy="725135"/>
          </a:xfrm>
          <a:prstGeom prst="rect">
            <a:avLst/>
          </a:prstGeom>
          <a:solidFill>
            <a:srgbClr val="982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Placeholder 18">
            <a:extLst>
              <a:ext uri="{FF2B5EF4-FFF2-40B4-BE49-F238E27FC236}">
                <a16:creationId xmlns:a16="http://schemas.microsoft.com/office/drawing/2014/main" id="{4F6EB5C4-086B-794C-F73A-89748657B7A7}"/>
              </a:ext>
            </a:extLst>
          </p:cNvPr>
          <p:cNvSpPr txBox="1">
            <a:spLocks/>
          </p:cNvSpPr>
          <p:nvPr/>
        </p:nvSpPr>
        <p:spPr>
          <a:xfrm>
            <a:off x="2599660" y="937164"/>
            <a:ext cx="8676168" cy="7251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tx1"/>
                </a:solidFill>
                <a:latin typeface="+mn-lt"/>
                <a:ea typeface="+mj-ea"/>
                <a:cs typeface="+mj-cs"/>
              </a:defRPr>
            </a:lvl1pPr>
          </a:lstStyle>
          <a:p>
            <a:r>
              <a:rPr lang="fr-BE" dirty="0"/>
              <a:t>Introduction</a:t>
            </a:r>
          </a:p>
        </p:txBody>
      </p:sp>
      <p:sp>
        <p:nvSpPr>
          <p:cNvPr id="5" name="Text Placeholder 19">
            <a:extLst>
              <a:ext uri="{FF2B5EF4-FFF2-40B4-BE49-F238E27FC236}">
                <a16:creationId xmlns:a16="http://schemas.microsoft.com/office/drawing/2014/main" id="{18B53FD9-D4AF-65B0-BA9F-EFC633B11338}"/>
              </a:ext>
            </a:extLst>
          </p:cNvPr>
          <p:cNvSpPr txBox="1">
            <a:spLocks/>
          </p:cNvSpPr>
          <p:nvPr/>
        </p:nvSpPr>
        <p:spPr>
          <a:xfrm>
            <a:off x="1648048" y="1053595"/>
            <a:ext cx="802758" cy="49227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endParaRPr lang="en-US" b="1" dirty="0">
              <a:solidFill>
                <a:schemeClr val="bg1"/>
              </a:solidFill>
            </a:endParaRPr>
          </a:p>
        </p:txBody>
      </p:sp>
    </p:spTree>
    <p:extLst>
      <p:ext uri="{BB962C8B-B14F-4D97-AF65-F5344CB8AC3E}">
        <p14:creationId xmlns:p14="http://schemas.microsoft.com/office/powerpoint/2010/main" val="42916055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1">
            <a:extLst>
              <a:ext uri="{FF2B5EF4-FFF2-40B4-BE49-F238E27FC236}">
                <a16:creationId xmlns:a16="http://schemas.microsoft.com/office/drawing/2014/main" id="{B017D27F-456D-1045-D8A6-C0DCAB20CA5C}"/>
              </a:ext>
            </a:extLst>
          </p:cNvPr>
          <p:cNvCxnSpPr>
            <a:cxnSpLocks noGrp="1" noRot="1" noMove="1" noResize="1" noEditPoints="1" noAdjustHandles="1" noChangeArrowheads="1" noChangeShapeType="1"/>
          </p:cNvCxnSpPr>
          <p:nvPr/>
        </p:nvCxnSpPr>
        <p:spPr>
          <a:xfrm>
            <a:off x="390729" y="6147025"/>
            <a:ext cx="114089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C0369111-BB42-F01A-7B30-4F5C7C51810F}"/>
              </a:ext>
            </a:extLst>
          </p:cNvPr>
          <p:cNvCxnSpPr>
            <a:cxnSpLocks noGrp="1" noRot="1" noMove="1" noResize="1" noEditPoints="1" noAdjustHandles="1" noChangeArrowheads="1" noChangeShapeType="1"/>
          </p:cNvCxnSpPr>
          <p:nvPr/>
        </p:nvCxnSpPr>
        <p:spPr>
          <a:xfrm>
            <a:off x="4085617" y="6361890"/>
            <a:ext cx="0" cy="321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731B46B5-5CF7-0F7A-EC8F-548441C0300F}"/>
              </a:ext>
            </a:extLst>
          </p:cNvPr>
          <p:cNvCxnSpPr>
            <a:cxnSpLocks noGrp="1" noRot="1" noMove="1" noResize="1" noEditPoints="1" noAdjustHandles="1" noChangeArrowheads="1" noChangeShapeType="1"/>
          </p:cNvCxnSpPr>
          <p:nvPr/>
        </p:nvCxnSpPr>
        <p:spPr>
          <a:xfrm>
            <a:off x="8138809" y="6361890"/>
            <a:ext cx="0" cy="321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Image 20" descr="Une image contenant logo, Police, Graphique, symbole&#10;&#10;Description générée automatiquement">
            <a:extLst>
              <a:ext uri="{FF2B5EF4-FFF2-40B4-BE49-F238E27FC236}">
                <a16:creationId xmlns:a16="http://schemas.microsoft.com/office/drawing/2014/main" id="{A2EC0093-3022-4EB7-C383-4B1C6519DBC5}"/>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556301" y="6268800"/>
            <a:ext cx="1194676" cy="526647"/>
          </a:xfrm>
          <a:prstGeom prst="rect">
            <a:avLst/>
          </a:prstGeom>
        </p:spPr>
      </p:pic>
      <p:sp>
        <p:nvSpPr>
          <p:cNvPr id="22" name="ZoneTexte 21">
            <a:extLst>
              <a:ext uri="{FF2B5EF4-FFF2-40B4-BE49-F238E27FC236}">
                <a16:creationId xmlns:a16="http://schemas.microsoft.com/office/drawing/2014/main" id="{CDEE2723-AA1A-6D3A-F7B5-55469EFAE952}"/>
              </a:ext>
            </a:extLst>
          </p:cNvPr>
          <p:cNvSpPr txBox="1">
            <a:spLocks noGrp="1" noRot="1" noMove="1" noResize="1" noEditPoints="1" noAdjustHandles="1" noChangeArrowheads="1" noChangeShapeType="1"/>
          </p:cNvSpPr>
          <p:nvPr/>
        </p:nvSpPr>
        <p:spPr>
          <a:xfrm>
            <a:off x="1939503" y="6347457"/>
            <a:ext cx="1957587" cy="369332"/>
          </a:xfrm>
          <a:prstGeom prst="rect">
            <a:avLst/>
          </a:prstGeom>
          <a:noFill/>
        </p:spPr>
        <p:txBody>
          <a:bodyPr wrap="none" rtlCol="0">
            <a:spAutoFit/>
          </a:bodyPr>
          <a:lstStyle/>
          <a:p>
            <a:r>
              <a:rPr lang="fr-FR" i="1"/>
              <a:t>Année 2023 - 2024</a:t>
            </a:r>
          </a:p>
        </p:txBody>
      </p:sp>
      <p:sp>
        <p:nvSpPr>
          <p:cNvPr id="23" name="ZoneTexte 22">
            <a:extLst>
              <a:ext uri="{FF2B5EF4-FFF2-40B4-BE49-F238E27FC236}">
                <a16:creationId xmlns:a16="http://schemas.microsoft.com/office/drawing/2014/main" id="{EBBFCFFF-268E-E432-077E-B9B7CFAB864A}"/>
              </a:ext>
            </a:extLst>
          </p:cNvPr>
          <p:cNvSpPr txBox="1">
            <a:spLocks noGrp="1" noRot="1" noMove="1" noResize="1" noEditPoints="1" noAdjustHandles="1" noChangeArrowheads="1" noChangeShapeType="1"/>
          </p:cNvSpPr>
          <p:nvPr/>
        </p:nvSpPr>
        <p:spPr>
          <a:xfrm>
            <a:off x="4645273" y="6347457"/>
            <a:ext cx="2933880" cy="369332"/>
          </a:xfrm>
          <a:prstGeom prst="rect">
            <a:avLst/>
          </a:prstGeom>
          <a:noFill/>
        </p:spPr>
        <p:txBody>
          <a:bodyPr wrap="none" rtlCol="0">
            <a:spAutoFit/>
          </a:bodyPr>
          <a:lstStyle/>
          <a:p>
            <a:r>
              <a:rPr lang="fr-FR" b="1"/>
              <a:t>Enterprise Risk Management</a:t>
            </a:r>
          </a:p>
        </p:txBody>
      </p:sp>
      <p:sp>
        <p:nvSpPr>
          <p:cNvPr id="24" name="ZoneTexte 23">
            <a:extLst>
              <a:ext uri="{FF2B5EF4-FFF2-40B4-BE49-F238E27FC236}">
                <a16:creationId xmlns:a16="http://schemas.microsoft.com/office/drawing/2014/main" id="{7A246D67-3B88-99FC-84A9-3A619E7ECEE9}"/>
              </a:ext>
            </a:extLst>
          </p:cNvPr>
          <p:cNvSpPr txBox="1">
            <a:spLocks noGrp="1" noRot="1" noMove="1" noResize="1" noEditPoints="1" noAdjustHandles="1" noChangeArrowheads="1" noChangeShapeType="1"/>
          </p:cNvSpPr>
          <p:nvPr/>
        </p:nvSpPr>
        <p:spPr>
          <a:xfrm>
            <a:off x="8560341" y="6347457"/>
            <a:ext cx="2440027" cy="369332"/>
          </a:xfrm>
          <a:prstGeom prst="rect">
            <a:avLst/>
          </a:prstGeom>
          <a:noFill/>
        </p:spPr>
        <p:txBody>
          <a:bodyPr wrap="none" rtlCol="0">
            <a:spAutoFit/>
          </a:bodyPr>
          <a:lstStyle/>
          <a:p>
            <a:r>
              <a:rPr lang="fr-FR" i="1" err="1"/>
              <a:t>VaR</a:t>
            </a:r>
            <a:r>
              <a:rPr lang="fr-FR" i="1"/>
              <a:t> et </a:t>
            </a:r>
            <a:r>
              <a:rPr lang="fr-FR" i="1" err="1"/>
              <a:t>TVaR</a:t>
            </a:r>
            <a:r>
              <a:rPr lang="fr-FR" i="1"/>
              <a:t> en pratique</a:t>
            </a:r>
          </a:p>
        </p:txBody>
      </p:sp>
      <p:sp>
        <p:nvSpPr>
          <p:cNvPr id="25" name="ZoneTexte 24">
            <a:extLst>
              <a:ext uri="{FF2B5EF4-FFF2-40B4-BE49-F238E27FC236}">
                <a16:creationId xmlns:a16="http://schemas.microsoft.com/office/drawing/2014/main" id="{7034E8F5-B63B-4F8F-B2DB-3C43725B28D9}"/>
              </a:ext>
            </a:extLst>
          </p:cNvPr>
          <p:cNvSpPr txBox="1">
            <a:spLocks noGrp="1" noRot="1" noMove="1" noResize="1" noEditPoints="1" noAdjustHandles="1" noChangeArrowheads="1" noChangeShapeType="1"/>
          </p:cNvSpPr>
          <p:nvPr/>
        </p:nvSpPr>
        <p:spPr>
          <a:xfrm>
            <a:off x="11421899" y="6347457"/>
            <a:ext cx="625492" cy="369332"/>
          </a:xfrm>
          <a:prstGeom prst="rect">
            <a:avLst/>
          </a:prstGeom>
          <a:noFill/>
        </p:spPr>
        <p:txBody>
          <a:bodyPr wrap="none" rtlCol="0">
            <a:spAutoFit/>
          </a:bodyPr>
          <a:lstStyle/>
          <a:p>
            <a:r>
              <a:rPr lang="fr-FR" i="1" dirty="0"/>
              <a:t>3/19</a:t>
            </a:r>
          </a:p>
        </p:txBody>
      </p:sp>
      <p:sp>
        <p:nvSpPr>
          <p:cNvPr id="3" name="Rectangle: Rounded Corners 27">
            <a:extLst>
              <a:ext uri="{FF2B5EF4-FFF2-40B4-BE49-F238E27FC236}">
                <a16:creationId xmlns:a16="http://schemas.microsoft.com/office/drawing/2014/main" id="{9B893A2F-3DB8-963F-1E62-8CCF7D7996C4}"/>
              </a:ext>
            </a:extLst>
          </p:cNvPr>
          <p:cNvSpPr>
            <a:spLocks noGrp="1" noRot="1" noMove="1" noResize="1" noEditPoints="1" noAdjustHandles="1" noChangeArrowheads="1" noChangeShapeType="1"/>
          </p:cNvSpPr>
          <p:nvPr/>
        </p:nvSpPr>
        <p:spPr>
          <a:xfrm>
            <a:off x="2421909" y="4836767"/>
            <a:ext cx="9271661" cy="573593"/>
          </a:xfrm>
          <a:prstGeom prst="roundRect">
            <a:avLst/>
          </a:prstGeom>
          <a:solidFill>
            <a:srgbClr val="F2F2F2"/>
          </a:solidFill>
          <a:ln>
            <a:solidFill>
              <a:srgbClr val="ACACAC"/>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2000" b="1">
                <a:solidFill>
                  <a:schemeClr val="tx1"/>
                </a:solidFill>
              </a:rPr>
              <a:t>Cas pratique avec des données réelles et simulées</a:t>
            </a:r>
          </a:p>
        </p:txBody>
      </p:sp>
      <p:sp>
        <p:nvSpPr>
          <p:cNvPr id="4" name="Rectangle: Rounded Corners 22">
            <a:extLst>
              <a:ext uri="{FF2B5EF4-FFF2-40B4-BE49-F238E27FC236}">
                <a16:creationId xmlns:a16="http://schemas.microsoft.com/office/drawing/2014/main" id="{BD8EA5DE-2ED6-72FB-5599-49620AC20C6A}"/>
              </a:ext>
            </a:extLst>
          </p:cNvPr>
          <p:cNvSpPr>
            <a:spLocks noGrp="1" noRot="1" noMove="1" noResize="1" noEditPoints="1" noAdjustHandles="1" noChangeArrowheads="1" noChangeShapeType="1"/>
          </p:cNvSpPr>
          <p:nvPr/>
        </p:nvSpPr>
        <p:spPr>
          <a:xfrm>
            <a:off x="2421908" y="1864670"/>
            <a:ext cx="9271661" cy="573593"/>
          </a:xfrm>
          <a:prstGeom prst="roundRect">
            <a:avLst/>
          </a:prstGeom>
          <a:solidFill>
            <a:srgbClr val="F2F2F2"/>
          </a:solidFill>
          <a:ln>
            <a:solidFill>
              <a:srgbClr val="ACACAC"/>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BE" sz="2000" b="1" err="1">
                <a:solidFill>
                  <a:schemeClr val="tx1"/>
                </a:solidFill>
              </a:rPr>
              <a:t>VaR</a:t>
            </a:r>
            <a:r>
              <a:rPr lang="fr-BE" sz="2000" b="1">
                <a:solidFill>
                  <a:schemeClr val="tx1"/>
                </a:solidFill>
              </a:rPr>
              <a:t> et </a:t>
            </a:r>
            <a:r>
              <a:rPr lang="fr-BE" sz="2000" b="1" err="1">
                <a:solidFill>
                  <a:schemeClr val="tx1"/>
                </a:solidFill>
              </a:rPr>
              <a:t>TVaR</a:t>
            </a:r>
            <a:r>
              <a:rPr lang="fr-BE" sz="2000" b="1">
                <a:solidFill>
                  <a:schemeClr val="tx1"/>
                </a:solidFill>
              </a:rPr>
              <a:t> : définitions</a:t>
            </a:r>
          </a:p>
        </p:txBody>
      </p:sp>
      <p:sp>
        <p:nvSpPr>
          <p:cNvPr id="5" name="Title 1">
            <a:extLst>
              <a:ext uri="{FF2B5EF4-FFF2-40B4-BE49-F238E27FC236}">
                <a16:creationId xmlns:a16="http://schemas.microsoft.com/office/drawing/2014/main" id="{927E38D2-6C37-3852-2E11-2E8C8DB5BE8B}"/>
              </a:ext>
            </a:extLst>
          </p:cNvPr>
          <p:cNvSpPr>
            <a:spLocks noGrp="1" noRot="1" noMove="1" noResize="1" noEditPoints="1" noAdjustHandles="1" noChangeArrowheads="1" noChangeShapeType="1"/>
          </p:cNvSpPr>
          <p:nvPr>
            <p:ph type="title"/>
          </p:nvPr>
        </p:nvSpPr>
        <p:spPr>
          <a:xfrm>
            <a:off x="854413" y="375809"/>
            <a:ext cx="10515600" cy="475194"/>
          </a:xfrm>
        </p:spPr>
        <p:txBody>
          <a:bodyPr/>
          <a:lstStyle/>
          <a:p>
            <a:r>
              <a:rPr lang="fr-BE">
                <a:latin typeface="+mn-lt"/>
              </a:rPr>
              <a:t>Ce qu’on va voir ensemble aujourd’hui</a:t>
            </a:r>
          </a:p>
        </p:txBody>
      </p:sp>
      <p:grpSp>
        <p:nvGrpSpPr>
          <p:cNvPr id="6" name="Group 2">
            <a:extLst>
              <a:ext uri="{FF2B5EF4-FFF2-40B4-BE49-F238E27FC236}">
                <a16:creationId xmlns:a16="http://schemas.microsoft.com/office/drawing/2014/main" id="{F866B4B3-0290-7816-42C2-94E6B33F503F}"/>
              </a:ext>
            </a:extLst>
          </p:cNvPr>
          <p:cNvGrpSpPr>
            <a:grpSpLocks noGrp="1" noUngrp="1" noRot="1" noMove="1" noResize="1"/>
          </p:cNvGrpSpPr>
          <p:nvPr/>
        </p:nvGrpSpPr>
        <p:grpSpPr>
          <a:xfrm>
            <a:off x="19050" y="1153272"/>
            <a:ext cx="2089150" cy="4968128"/>
            <a:chOff x="0" y="1350821"/>
            <a:chExt cx="1720850" cy="4645309"/>
          </a:xfrm>
        </p:grpSpPr>
        <p:sp>
          <p:nvSpPr>
            <p:cNvPr id="7" name="Oval 3">
              <a:extLst>
                <a:ext uri="{FF2B5EF4-FFF2-40B4-BE49-F238E27FC236}">
                  <a16:creationId xmlns:a16="http://schemas.microsoft.com/office/drawing/2014/main" id="{DAE092B9-42CB-6F45-52DA-0812E8F4CB26}"/>
                </a:ext>
              </a:extLst>
            </p:cNvPr>
            <p:cNvSpPr>
              <a:spLocks noGrp="1" noRot="1" noMove="1" noResize="1" noEditPoints="1" noAdjustHandles="1" noChangeArrowheads="1" noChangeShapeType="1"/>
            </p:cNvSpPr>
            <p:nvPr/>
          </p:nvSpPr>
          <p:spPr>
            <a:xfrm>
              <a:off x="44450" y="1460500"/>
              <a:ext cx="1676400" cy="4438650"/>
            </a:xfrm>
            <a:prstGeom prst="ellipse">
              <a:avLst/>
            </a:prstGeom>
            <a:noFill/>
            <a:ln w="38100">
              <a:solidFill>
                <a:srgbClr val="9829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ED8AD15A-8226-868C-A432-95CFA2F0BA84}"/>
                </a:ext>
              </a:extLst>
            </p:cNvPr>
            <p:cNvSpPr>
              <a:spLocks noGrp="1" noRot="1" noMove="1" noResize="1" noEditPoints="1" noAdjustHandles="1" noChangeArrowheads="1" noChangeShapeType="1"/>
            </p:cNvSpPr>
            <p:nvPr/>
          </p:nvSpPr>
          <p:spPr>
            <a:xfrm>
              <a:off x="0" y="1350821"/>
              <a:ext cx="1035050" cy="4645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9" name="Oval 7">
            <a:extLst>
              <a:ext uri="{FF2B5EF4-FFF2-40B4-BE49-F238E27FC236}">
                <a16:creationId xmlns:a16="http://schemas.microsoft.com/office/drawing/2014/main" id="{D55D6A65-CBA7-D870-4114-4029E2A86AF8}"/>
              </a:ext>
            </a:extLst>
          </p:cNvPr>
          <p:cNvSpPr>
            <a:spLocks noGrp="1" noRot="1" noMove="1" noResize="1" noEditPoints="1" noAdjustHandles="1" noChangeArrowheads="1" noChangeShapeType="1"/>
          </p:cNvSpPr>
          <p:nvPr/>
        </p:nvSpPr>
        <p:spPr>
          <a:xfrm>
            <a:off x="1589333" y="1864670"/>
            <a:ext cx="579784" cy="579784"/>
          </a:xfrm>
          <a:prstGeom prst="ellipse">
            <a:avLst/>
          </a:prstGeom>
          <a:solidFill>
            <a:srgbClr val="982926"/>
          </a:solidFill>
          <a:ln w="3810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a:t>1</a:t>
            </a:r>
          </a:p>
        </p:txBody>
      </p:sp>
      <p:sp>
        <p:nvSpPr>
          <p:cNvPr id="10" name="Oval 10">
            <a:extLst>
              <a:ext uri="{FF2B5EF4-FFF2-40B4-BE49-F238E27FC236}">
                <a16:creationId xmlns:a16="http://schemas.microsoft.com/office/drawing/2014/main" id="{94B623A5-F993-4408-3E0A-F00EFCE57C99}"/>
              </a:ext>
            </a:extLst>
          </p:cNvPr>
          <p:cNvSpPr>
            <a:spLocks noGrp="1" noRot="1" noMove="1" noResize="1" noEditPoints="1" noAdjustHandles="1" noChangeArrowheads="1" noChangeShapeType="1"/>
          </p:cNvSpPr>
          <p:nvPr/>
        </p:nvSpPr>
        <p:spPr>
          <a:xfrm>
            <a:off x="1818308" y="3384519"/>
            <a:ext cx="579784" cy="579784"/>
          </a:xfrm>
          <a:prstGeom prst="ellipse">
            <a:avLst/>
          </a:prstGeom>
          <a:solidFill>
            <a:srgbClr val="982926"/>
          </a:solidFill>
          <a:ln w="3810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a:t>2</a:t>
            </a:r>
          </a:p>
        </p:txBody>
      </p:sp>
      <p:sp>
        <p:nvSpPr>
          <p:cNvPr id="11" name="Oval 13">
            <a:extLst>
              <a:ext uri="{FF2B5EF4-FFF2-40B4-BE49-F238E27FC236}">
                <a16:creationId xmlns:a16="http://schemas.microsoft.com/office/drawing/2014/main" id="{D2EC1F1C-C0B5-C3A9-BF96-6EE9F0762D08}"/>
              </a:ext>
            </a:extLst>
          </p:cNvPr>
          <p:cNvSpPr>
            <a:spLocks noGrp="1" noRot="1" noMove="1" noResize="1" noEditPoints="1" noAdjustHandles="1" noChangeArrowheads="1" noChangeShapeType="1"/>
          </p:cNvSpPr>
          <p:nvPr/>
        </p:nvSpPr>
        <p:spPr>
          <a:xfrm>
            <a:off x="1589333" y="4830576"/>
            <a:ext cx="579784" cy="579784"/>
          </a:xfrm>
          <a:prstGeom prst="ellipse">
            <a:avLst/>
          </a:prstGeom>
          <a:solidFill>
            <a:srgbClr val="982926"/>
          </a:solidFill>
          <a:ln w="3810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a:t>3</a:t>
            </a:r>
          </a:p>
        </p:txBody>
      </p:sp>
      <p:sp>
        <p:nvSpPr>
          <p:cNvPr id="14" name="Rectangle 13">
            <a:extLst>
              <a:ext uri="{FF2B5EF4-FFF2-40B4-BE49-F238E27FC236}">
                <a16:creationId xmlns:a16="http://schemas.microsoft.com/office/drawing/2014/main" id="{AA1B08A7-00B9-0229-60CC-4943F575E7F1}"/>
              </a:ext>
            </a:extLst>
          </p:cNvPr>
          <p:cNvSpPr>
            <a:spLocks noGrp="1" noRot="1" noMove="1" noResize="1" noEditPoints="1" noAdjustHandles="1" noChangeArrowheads="1" noChangeShapeType="1"/>
          </p:cNvSpPr>
          <p:nvPr/>
        </p:nvSpPr>
        <p:spPr>
          <a:xfrm>
            <a:off x="686935" y="259076"/>
            <a:ext cx="135052" cy="708660"/>
          </a:xfrm>
          <a:prstGeom prst="rect">
            <a:avLst/>
          </a:prstGeom>
          <a:solidFill>
            <a:srgbClr val="9829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Rounded Corners 22">
            <a:extLst>
              <a:ext uri="{FF2B5EF4-FFF2-40B4-BE49-F238E27FC236}">
                <a16:creationId xmlns:a16="http://schemas.microsoft.com/office/drawing/2014/main" id="{923C6B00-9320-1153-A36B-2E8EBC86807A}"/>
              </a:ext>
            </a:extLst>
          </p:cNvPr>
          <p:cNvSpPr/>
          <p:nvPr/>
        </p:nvSpPr>
        <p:spPr>
          <a:xfrm>
            <a:off x="2650884" y="3389451"/>
            <a:ext cx="9042685" cy="573593"/>
          </a:xfrm>
          <a:prstGeom prst="roundRect">
            <a:avLst/>
          </a:prstGeom>
          <a:solidFill>
            <a:srgbClr val="F2F2F2"/>
          </a:solidFill>
          <a:ln>
            <a:solidFill>
              <a:srgbClr val="ACACAC"/>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BE" sz="2000" b="1">
                <a:solidFill>
                  <a:schemeClr val="tx1"/>
                </a:solidFill>
              </a:rPr>
              <a:t>Cas particulier du SCR</a:t>
            </a:r>
          </a:p>
        </p:txBody>
      </p:sp>
    </p:spTree>
    <p:extLst>
      <p:ext uri="{BB962C8B-B14F-4D97-AF65-F5344CB8AC3E}">
        <p14:creationId xmlns:p14="http://schemas.microsoft.com/office/powerpoint/2010/main" val="30738214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1">
            <a:extLst>
              <a:ext uri="{FF2B5EF4-FFF2-40B4-BE49-F238E27FC236}">
                <a16:creationId xmlns:a16="http://schemas.microsoft.com/office/drawing/2014/main" id="{B017D27F-456D-1045-D8A6-C0DCAB20CA5C}"/>
              </a:ext>
            </a:extLst>
          </p:cNvPr>
          <p:cNvCxnSpPr>
            <a:cxnSpLocks noGrp="1" noRot="1" noMove="1" noResize="1" noEditPoints="1" noAdjustHandles="1" noChangeArrowheads="1" noChangeShapeType="1"/>
          </p:cNvCxnSpPr>
          <p:nvPr/>
        </p:nvCxnSpPr>
        <p:spPr>
          <a:xfrm>
            <a:off x="390729" y="6147025"/>
            <a:ext cx="114089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C0369111-BB42-F01A-7B30-4F5C7C51810F}"/>
              </a:ext>
            </a:extLst>
          </p:cNvPr>
          <p:cNvCxnSpPr>
            <a:cxnSpLocks noGrp="1" noRot="1" noMove="1" noResize="1" noEditPoints="1" noAdjustHandles="1" noChangeArrowheads="1" noChangeShapeType="1"/>
          </p:cNvCxnSpPr>
          <p:nvPr/>
        </p:nvCxnSpPr>
        <p:spPr>
          <a:xfrm>
            <a:off x="4085617" y="6361890"/>
            <a:ext cx="0" cy="321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731B46B5-5CF7-0F7A-EC8F-548441C0300F}"/>
              </a:ext>
            </a:extLst>
          </p:cNvPr>
          <p:cNvCxnSpPr>
            <a:cxnSpLocks noGrp="1" noRot="1" noMove="1" noResize="1" noEditPoints="1" noAdjustHandles="1" noChangeArrowheads="1" noChangeShapeType="1"/>
          </p:cNvCxnSpPr>
          <p:nvPr/>
        </p:nvCxnSpPr>
        <p:spPr>
          <a:xfrm>
            <a:off x="8138809" y="6361890"/>
            <a:ext cx="0" cy="321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Image 20" descr="Une image contenant logo, Police, Graphique, symbole&#10;&#10;Description générée automatiquement">
            <a:extLst>
              <a:ext uri="{FF2B5EF4-FFF2-40B4-BE49-F238E27FC236}">
                <a16:creationId xmlns:a16="http://schemas.microsoft.com/office/drawing/2014/main" id="{A2EC0093-3022-4EB7-C383-4B1C6519DBC5}"/>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556301" y="6268800"/>
            <a:ext cx="1194676" cy="526647"/>
          </a:xfrm>
          <a:prstGeom prst="rect">
            <a:avLst/>
          </a:prstGeom>
        </p:spPr>
      </p:pic>
      <p:sp>
        <p:nvSpPr>
          <p:cNvPr id="22" name="ZoneTexte 21">
            <a:extLst>
              <a:ext uri="{FF2B5EF4-FFF2-40B4-BE49-F238E27FC236}">
                <a16:creationId xmlns:a16="http://schemas.microsoft.com/office/drawing/2014/main" id="{CDEE2723-AA1A-6D3A-F7B5-55469EFAE952}"/>
              </a:ext>
            </a:extLst>
          </p:cNvPr>
          <p:cNvSpPr txBox="1">
            <a:spLocks noGrp="1" noRot="1" noMove="1" noResize="1" noEditPoints="1" noAdjustHandles="1" noChangeArrowheads="1" noChangeShapeType="1"/>
          </p:cNvSpPr>
          <p:nvPr/>
        </p:nvSpPr>
        <p:spPr>
          <a:xfrm>
            <a:off x="1939503" y="6347457"/>
            <a:ext cx="1957587" cy="369332"/>
          </a:xfrm>
          <a:prstGeom prst="rect">
            <a:avLst/>
          </a:prstGeom>
          <a:noFill/>
        </p:spPr>
        <p:txBody>
          <a:bodyPr wrap="none" rtlCol="0">
            <a:spAutoFit/>
          </a:bodyPr>
          <a:lstStyle/>
          <a:p>
            <a:r>
              <a:rPr lang="fr-FR" i="1"/>
              <a:t>Année 2023 - 2024</a:t>
            </a:r>
          </a:p>
        </p:txBody>
      </p:sp>
      <p:sp>
        <p:nvSpPr>
          <p:cNvPr id="23" name="ZoneTexte 22">
            <a:extLst>
              <a:ext uri="{FF2B5EF4-FFF2-40B4-BE49-F238E27FC236}">
                <a16:creationId xmlns:a16="http://schemas.microsoft.com/office/drawing/2014/main" id="{EBBFCFFF-268E-E432-077E-B9B7CFAB864A}"/>
              </a:ext>
            </a:extLst>
          </p:cNvPr>
          <p:cNvSpPr txBox="1">
            <a:spLocks noGrp="1" noRot="1" noMove="1" noResize="1" noEditPoints="1" noAdjustHandles="1" noChangeArrowheads="1" noChangeShapeType="1"/>
          </p:cNvSpPr>
          <p:nvPr/>
        </p:nvSpPr>
        <p:spPr>
          <a:xfrm>
            <a:off x="4645273" y="6347457"/>
            <a:ext cx="2933880" cy="369332"/>
          </a:xfrm>
          <a:prstGeom prst="rect">
            <a:avLst/>
          </a:prstGeom>
          <a:noFill/>
        </p:spPr>
        <p:txBody>
          <a:bodyPr wrap="none" rtlCol="0">
            <a:spAutoFit/>
          </a:bodyPr>
          <a:lstStyle/>
          <a:p>
            <a:r>
              <a:rPr lang="fr-FR" b="1"/>
              <a:t>Enterprise Risk Management</a:t>
            </a:r>
          </a:p>
        </p:txBody>
      </p:sp>
      <p:sp>
        <p:nvSpPr>
          <p:cNvPr id="24" name="ZoneTexte 23">
            <a:extLst>
              <a:ext uri="{FF2B5EF4-FFF2-40B4-BE49-F238E27FC236}">
                <a16:creationId xmlns:a16="http://schemas.microsoft.com/office/drawing/2014/main" id="{7A246D67-3B88-99FC-84A9-3A619E7ECEE9}"/>
              </a:ext>
            </a:extLst>
          </p:cNvPr>
          <p:cNvSpPr txBox="1">
            <a:spLocks noGrp="1" noRot="1" noMove="1" noResize="1" noEditPoints="1" noAdjustHandles="1" noChangeArrowheads="1" noChangeShapeType="1"/>
          </p:cNvSpPr>
          <p:nvPr/>
        </p:nvSpPr>
        <p:spPr>
          <a:xfrm>
            <a:off x="8560341" y="6347457"/>
            <a:ext cx="2440027" cy="369332"/>
          </a:xfrm>
          <a:prstGeom prst="rect">
            <a:avLst/>
          </a:prstGeom>
          <a:noFill/>
        </p:spPr>
        <p:txBody>
          <a:bodyPr wrap="none" rtlCol="0">
            <a:spAutoFit/>
          </a:bodyPr>
          <a:lstStyle/>
          <a:p>
            <a:r>
              <a:rPr lang="fr-FR" i="1" err="1"/>
              <a:t>VaR</a:t>
            </a:r>
            <a:r>
              <a:rPr lang="fr-FR" i="1"/>
              <a:t> et </a:t>
            </a:r>
            <a:r>
              <a:rPr lang="fr-FR" i="1" err="1"/>
              <a:t>TVaR</a:t>
            </a:r>
            <a:r>
              <a:rPr lang="fr-FR" i="1"/>
              <a:t> en pratique</a:t>
            </a:r>
          </a:p>
        </p:txBody>
      </p:sp>
      <p:sp>
        <p:nvSpPr>
          <p:cNvPr id="25" name="ZoneTexte 24">
            <a:extLst>
              <a:ext uri="{FF2B5EF4-FFF2-40B4-BE49-F238E27FC236}">
                <a16:creationId xmlns:a16="http://schemas.microsoft.com/office/drawing/2014/main" id="{7034E8F5-B63B-4F8F-B2DB-3C43725B28D9}"/>
              </a:ext>
            </a:extLst>
          </p:cNvPr>
          <p:cNvSpPr txBox="1">
            <a:spLocks noGrp="1" noRot="1" noMove="1" noResize="1" noEditPoints="1" noAdjustHandles="1" noChangeArrowheads="1" noChangeShapeType="1"/>
          </p:cNvSpPr>
          <p:nvPr/>
        </p:nvSpPr>
        <p:spPr>
          <a:xfrm>
            <a:off x="11421899" y="6347457"/>
            <a:ext cx="625492" cy="369332"/>
          </a:xfrm>
          <a:prstGeom prst="rect">
            <a:avLst/>
          </a:prstGeom>
          <a:noFill/>
        </p:spPr>
        <p:txBody>
          <a:bodyPr wrap="none" rtlCol="0">
            <a:spAutoFit/>
          </a:bodyPr>
          <a:lstStyle/>
          <a:p>
            <a:r>
              <a:rPr lang="fr-FR" i="1" dirty="0"/>
              <a:t>4/19</a:t>
            </a:r>
          </a:p>
        </p:txBody>
      </p:sp>
      <p:sp>
        <p:nvSpPr>
          <p:cNvPr id="2" name="Rectangle 1">
            <a:extLst>
              <a:ext uri="{FF2B5EF4-FFF2-40B4-BE49-F238E27FC236}">
                <a16:creationId xmlns:a16="http://schemas.microsoft.com/office/drawing/2014/main" id="{3075275C-53E0-2FFE-635A-EFC17CADD0FD}"/>
              </a:ext>
            </a:extLst>
          </p:cNvPr>
          <p:cNvSpPr/>
          <p:nvPr/>
        </p:nvSpPr>
        <p:spPr>
          <a:xfrm>
            <a:off x="554183" y="371922"/>
            <a:ext cx="11083636" cy="5716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811F39F8-E0D4-F83C-DCE3-582BBEA062BE}"/>
              </a:ext>
            </a:extLst>
          </p:cNvPr>
          <p:cNvSpPr/>
          <p:nvPr/>
        </p:nvSpPr>
        <p:spPr>
          <a:xfrm>
            <a:off x="356191" y="937164"/>
            <a:ext cx="2191481" cy="725135"/>
          </a:xfrm>
          <a:prstGeom prst="rect">
            <a:avLst/>
          </a:prstGeom>
          <a:solidFill>
            <a:srgbClr val="982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Placeholder 18">
            <a:extLst>
              <a:ext uri="{FF2B5EF4-FFF2-40B4-BE49-F238E27FC236}">
                <a16:creationId xmlns:a16="http://schemas.microsoft.com/office/drawing/2014/main" id="{4F6EB5C4-086B-794C-F73A-89748657B7A7}"/>
              </a:ext>
            </a:extLst>
          </p:cNvPr>
          <p:cNvSpPr txBox="1">
            <a:spLocks/>
          </p:cNvSpPr>
          <p:nvPr/>
        </p:nvSpPr>
        <p:spPr>
          <a:xfrm>
            <a:off x="2599660" y="937164"/>
            <a:ext cx="8676168" cy="7251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tx1"/>
                </a:solidFill>
                <a:latin typeface="+mn-lt"/>
                <a:ea typeface="+mj-ea"/>
                <a:cs typeface="+mj-cs"/>
              </a:defRPr>
            </a:lvl1pPr>
          </a:lstStyle>
          <a:p>
            <a:r>
              <a:rPr lang="fr-BE" err="1"/>
              <a:t>VaR</a:t>
            </a:r>
            <a:r>
              <a:rPr lang="fr-BE"/>
              <a:t> et </a:t>
            </a:r>
            <a:r>
              <a:rPr lang="fr-BE" err="1"/>
              <a:t>TVaR</a:t>
            </a:r>
            <a:r>
              <a:rPr lang="fr-BE"/>
              <a:t> : définitions</a:t>
            </a:r>
          </a:p>
        </p:txBody>
      </p:sp>
      <p:sp>
        <p:nvSpPr>
          <p:cNvPr id="5" name="Text Placeholder 19">
            <a:extLst>
              <a:ext uri="{FF2B5EF4-FFF2-40B4-BE49-F238E27FC236}">
                <a16:creationId xmlns:a16="http://schemas.microsoft.com/office/drawing/2014/main" id="{18B53FD9-D4AF-65B0-BA9F-EFC633B11338}"/>
              </a:ext>
            </a:extLst>
          </p:cNvPr>
          <p:cNvSpPr txBox="1">
            <a:spLocks/>
          </p:cNvSpPr>
          <p:nvPr/>
        </p:nvSpPr>
        <p:spPr>
          <a:xfrm>
            <a:off x="1648048" y="1053595"/>
            <a:ext cx="802758" cy="49227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3200" b="1">
                <a:solidFill>
                  <a:schemeClr val="bg1"/>
                </a:solidFill>
              </a:rPr>
              <a:t>1</a:t>
            </a:r>
            <a:endParaRPr lang="en-US" b="1">
              <a:solidFill>
                <a:schemeClr val="bg1"/>
              </a:solidFill>
            </a:endParaRPr>
          </a:p>
        </p:txBody>
      </p:sp>
    </p:spTree>
    <p:extLst>
      <p:ext uri="{BB962C8B-B14F-4D97-AF65-F5344CB8AC3E}">
        <p14:creationId xmlns:p14="http://schemas.microsoft.com/office/powerpoint/2010/main" val="3930393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1">
            <a:extLst>
              <a:ext uri="{FF2B5EF4-FFF2-40B4-BE49-F238E27FC236}">
                <a16:creationId xmlns:a16="http://schemas.microsoft.com/office/drawing/2014/main" id="{B017D27F-456D-1045-D8A6-C0DCAB20CA5C}"/>
              </a:ext>
            </a:extLst>
          </p:cNvPr>
          <p:cNvCxnSpPr>
            <a:cxnSpLocks noGrp="1" noRot="1" noMove="1" noResize="1" noEditPoints="1" noAdjustHandles="1" noChangeArrowheads="1" noChangeShapeType="1"/>
          </p:cNvCxnSpPr>
          <p:nvPr/>
        </p:nvCxnSpPr>
        <p:spPr>
          <a:xfrm>
            <a:off x="390729" y="6147025"/>
            <a:ext cx="114089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C0369111-BB42-F01A-7B30-4F5C7C51810F}"/>
              </a:ext>
            </a:extLst>
          </p:cNvPr>
          <p:cNvCxnSpPr>
            <a:cxnSpLocks noGrp="1" noRot="1" noMove="1" noResize="1" noEditPoints="1" noAdjustHandles="1" noChangeArrowheads="1" noChangeShapeType="1"/>
          </p:cNvCxnSpPr>
          <p:nvPr/>
        </p:nvCxnSpPr>
        <p:spPr>
          <a:xfrm>
            <a:off x="4085617" y="6361890"/>
            <a:ext cx="0" cy="321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731B46B5-5CF7-0F7A-EC8F-548441C0300F}"/>
              </a:ext>
            </a:extLst>
          </p:cNvPr>
          <p:cNvCxnSpPr>
            <a:cxnSpLocks noGrp="1" noRot="1" noMove="1" noResize="1" noEditPoints="1" noAdjustHandles="1" noChangeArrowheads="1" noChangeShapeType="1"/>
          </p:cNvCxnSpPr>
          <p:nvPr/>
        </p:nvCxnSpPr>
        <p:spPr>
          <a:xfrm>
            <a:off x="8138809" y="6361890"/>
            <a:ext cx="0" cy="321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Image 20" descr="Une image contenant logo, Police, Graphique, symbole&#10;&#10;Description générée automatiquement">
            <a:extLst>
              <a:ext uri="{FF2B5EF4-FFF2-40B4-BE49-F238E27FC236}">
                <a16:creationId xmlns:a16="http://schemas.microsoft.com/office/drawing/2014/main" id="{A2EC0093-3022-4EB7-C383-4B1C6519DBC5}"/>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556301" y="6268800"/>
            <a:ext cx="1194676" cy="526647"/>
          </a:xfrm>
          <a:prstGeom prst="rect">
            <a:avLst/>
          </a:prstGeom>
        </p:spPr>
      </p:pic>
      <p:sp>
        <p:nvSpPr>
          <p:cNvPr id="22" name="ZoneTexte 21">
            <a:extLst>
              <a:ext uri="{FF2B5EF4-FFF2-40B4-BE49-F238E27FC236}">
                <a16:creationId xmlns:a16="http://schemas.microsoft.com/office/drawing/2014/main" id="{CDEE2723-AA1A-6D3A-F7B5-55469EFAE952}"/>
              </a:ext>
            </a:extLst>
          </p:cNvPr>
          <p:cNvSpPr txBox="1">
            <a:spLocks noGrp="1" noRot="1" noMove="1" noResize="1" noEditPoints="1" noAdjustHandles="1" noChangeArrowheads="1" noChangeShapeType="1"/>
          </p:cNvSpPr>
          <p:nvPr/>
        </p:nvSpPr>
        <p:spPr>
          <a:xfrm>
            <a:off x="1939503" y="6347457"/>
            <a:ext cx="1957587" cy="369332"/>
          </a:xfrm>
          <a:prstGeom prst="rect">
            <a:avLst/>
          </a:prstGeom>
          <a:noFill/>
        </p:spPr>
        <p:txBody>
          <a:bodyPr wrap="none" rtlCol="0">
            <a:spAutoFit/>
          </a:bodyPr>
          <a:lstStyle/>
          <a:p>
            <a:r>
              <a:rPr lang="fr-FR" i="1"/>
              <a:t>Année 2023 - 2024</a:t>
            </a:r>
          </a:p>
        </p:txBody>
      </p:sp>
      <p:sp>
        <p:nvSpPr>
          <p:cNvPr id="23" name="ZoneTexte 22">
            <a:extLst>
              <a:ext uri="{FF2B5EF4-FFF2-40B4-BE49-F238E27FC236}">
                <a16:creationId xmlns:a16="http://schemas.microsoft.com/office/drawing/2014/main" id="{EBBFCFFF-268E-E432-077E-B9B7CFAB864A}"/>
              </a:ext>
            </a:extLst>
          </p:cNvPr>
          <p:cNvSpPr txBox="1">
            <a:spLocks noGrp="1" noRot="1" noMove="1" noResize="1" noEditPoints="1" noAdjustHandles="1" noChangeArrowheads="1" noChangeShapeType="1"/>
          </p:cNvSpPr>
          <p:nvPr/>
        </p:nvSpPr>
        <p:spPr>
          <a:xfrm>
            <a:off x="4645273" y="6347457"/>
            <a:ext cx="2933880" cy="369332"/>
          </a:xfrm>
          <a:prstGeom prst="rect">
            <a:avLst/>
          </a:prstGeom>
          <a:noFill/>
        </p:spPr>
        <p:txBody>
          <a:bodyPr wrap="none" rtlCol="0">
            <a:spAutoFit/>
          </a:bodyPr>
          <a:lstStyle/>
          <a:p>
            <a:r>
              <a:rPr lang="fr-FR" b="1"/>
              <a:t>Enterprise Risk Management</a:t>
            </a:r>
          </a:p>
        </p:txBody>
      </p:sp>
      <p:sp>
        <p:nvSpPr>
          <p:cNvPr id="24" name="ZoneTexte 23">
            <a:extLst>
              <a:ext uri="{FF2B5EF4-FFF2-40B4-BE49-F238E27FC236}">
                <a16:creationId xmlns:a16="http://schemas.microsoft.com/office/drawing/2014/main" id="{7A246D67-3B88-99FC-84A9-3A619E7ECEE9}"/>
              </a:ext>
            </a:extLst>
          </p:cNvPr>
          <p:cNvSpPr txBox="1">
            <a:spLocks noGrp="1" noRot="1" noMove="1" noResize="1" noEditPoints="1" noAdjustHandles="1" noChangeArrowheads="1" noChangeShapeType="1"/>
          </p:cNvSpPr>
          <p:nvPr/>
        </p:nvSpPr>
        <p:spPr>
          <a:xfrm>
            <a:off x="8560341" y="6347457"/>
            <a:ext cx="2440027" cy="369332"/>
          </a:xfrm>
          <a:prstGeom prst="rect">
            <a:avLst/>
          </a:prstGeom>
          <a:noFill/>
        </p:spPr>
        <p:txBody>
          <a:bodyPr wrap="none" rtlCol="0">
            <a:spAutoFit/>
          </a:bodyPr>
          <a:lstStyle/>
          <a:p>
            <a:r>
              <a:rPr lang="fr-FR" i="1" err="1"/>
              <a:t>VaR</a:t>
            </a:r>
            <a:r>
              <a:rPr lang="fr-FR" i="1"/>
              <a:t> et </a:t>
            </a:r>
            <a:r>
              <a:rPr lang="fr-FR" i="1" err="1"/>
              <a:t>TVaR</a:t>
            </a:r>
            <a:r>
              <a:rPr lang="fr-FR" i="1"/>
              <a:t> en pratique</a:t>
            </a:r>
          </a:p>
        </p:txBody>
      </p:sp>
      <p:sp>
        <p:nvSpPr>
          <p:cNvPr id="25" name="ZoneTexte 24">
            <a:extLst>
              <a:ext uri="{FF2B5EF4-FFF2-40B4-BE49-F238E27FC236}">
                <a16:creationId xmlns:a16="http://schemas.microsoft.com/office/drawing/2014/main" id="{7034E8F5-B63B-4F8F-B2DB-3C43725B28D9}"/>
              </a:ext>
            </a:extLst>
          </p:cNvPr>
          <p:cNvSpPr txBox="1">
            <a:spLocks noGrp="1" noRot="1" noMove="1" noResize="1" noEditPoints="1" noAdjustHandles="1" noChangeArrowheads="1" noChangeShapeType="1"/>
          </p:cNvSpPr>
          <p:nvPr/>
        </p:nvSpPr>
        <p:spPr>
          <a:xfrm>
            <a:off x="11421899" y="6347457"/>
            <a:ext cx="625492" cy="369332"/>
          </a:xfrm>
          <a:prstGeom prst="rect">
            <a:avLst/>
          </a:prstGeom>
          <a:noFill/>
        </p:spPr>
        <p:txBody>
          <a:bodyPr wrap="none" rtlCol="0">
            <a:spAutoFit/>
          </a:bodyPr>
          <a:lstStyle/>
          <a:p>
            <a:r>
              <a:rPr lang="fr-FR" i="1" dirty="0"/>
              <a:t>5/19</a:t>
            </a:r>
          </a:p>
        </p:txBody>
      </p:sp>
      <p:sp>
        <p:nvSpPr>
          <p:cNvPr id="5" name="Rectangle 4">
            <a:extLst>
              <a:ext uri="{FF2B5EF4-FFF2-40B4-BE49-F238E27FC236}">
                <a16:creationId xmlns:a16="http://schemas.microsoft.com/office/drawing/2014/main" id="{56176660-51C6-417D-0B41-683123248636}"/>
              </a:ext>
            </a:extLst>
          </p:cNvPr>
          <p:cNvSpPr/>
          <p:nvPr/>
        </p:nvSpPr>
        <p:spPr>
          <a:xfrm>
            <a:off x="412272" y="1412376"/>
            <a:ext cx="5463431" cy="1977746"/>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algn="ctr"/>
            <a:endParaRPr lang="fr-FR" sz="1600" b="0" i="1">
              <a:solidFill>
                <a:schemeClr val="tx1"/>
              </a:solidFill>
              <a:effectLst/>
              <a:latin typeface="Arial" panose="020B0604020202020204" pitchFamily="34" charset="0"/>
            </a:endParaRPr>
          </a:p>
          <a:p>
            <a:pPr algn="ctr"/>
            <a:endParaRPr lang="fr-FR" sz="1600" i="1">
              <a:solidFill>
                <a:schemeClr val="tx1"/>
              </a:solidFill>
              <a:latin typeface="Arial" panose="020B0604020202020204" pitchFamily="34" charset="0"/>
            </a:endParaRPr>
          </a:p>
        </p:txBody>
      </p:sp>
      <p:sp>
        <p:nvSpPr>
          <p:cNvPr id="7" name="Rectangle 6">
            <a:extLst>
              <a:ext uri="{FF2B5EF4-FFF2-40B4-BE49-F238E27FC236}">
                <a16:creationId xmlns:a16="http://schemas.microsoft.com/office/drawing/2014/main" id="{5A50E438-D77E-8749-0798-6A494C22BBF6}"/>
              </a:ext>
            </a:extLst>
          </p:cNvPr>
          <p:cNvSpPr/>
          <p:nvPr/>
        </p:nvSpPr>
        <p:spPr>
          <a:xfrm>
            <a:off x="610345" y="3731314"/>
            <a:ext cx="5062780" cy="47913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a:solidFill>
                  <a:srgbClr val="982926"/>
                </a:solidFill>
              </a:rPr>
              <a:t>CE QU’IL FAUT RETENIR</a:t>
            </a:r>
          </a:p>
        </p:txBody>
      </p:sp>
      <p:sp>
        <p:nvSpPr>
          <p:cNvPr id="8" name="Rectangle 7">
            <a:extLst>
              <a:ext uri="{FF2B5EF4-FFF2-40B4-BE49-F238E27FC236}">
                <a16:creationId xmlns:a16="http://schemas.microsoft.com/office/drawing/2014/main" id="{B977E983-8462-9725-F26F-A056A3BC5F71}"/>
              </a:ext>
            </a:extLst>
          </p:cNvPr>
          <p:cNvSpPr/>
          <p:nvPr/>
        </p:nvSpPr>
        <p:spPr>
          <a:xfrm>
            <a:off x="612597" y="1345022"/>
            <a:ext cx="5062780" cy="47913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a:solidFill>
                  <a:srgbClr val="982926"/>
                </a:solidFill>
              </a:rPr>
              <a:t>DÉFINITION MATHEMATIQUE</a:t>
            </a:r>
          </a:p>
        </p:txBody>
      </p:sp>
      <p:grpSp>
        <p:nvGrpSpPr>
          <p:cNvPr id="9" name="Group 6">
            <a:extLst>
              <a:ext uri="{FF2B5EF4-FFF2-40B4-BE49-F238E27FC236}">
                <a16:creationId xmlns:a16="http://schemas.microsoft.com/office/drawing/2014/main" id="{877FF8D2-7BE3-7455-B6CB-896897840FBA}"/>
              </a:ext>
            </a:extLst>
          </p:cNvPr>
          <p:cNvGrpSpPr/>
          <p:nvPr/>
        </p:nvGrpSpPr>
        <p:grpSpPr>
          <a:xfrm>
            <a:off x="412271" y="4142804"/>
            <a:ext cx="5463431" cy="1604990"/>
            <a:chOff x="7052440" y="1788173"/>
            <a:chExt cx="4393142" cy="1604990"/>
          </a:xfrm>
        </p:grpSpPr>
        <p:sp>
          <p:nvSpPr>
            <p:cNvPr id="10" name="Rectangle 9">
              <a:extLst>
                <a:ext uri="{FF2B5EF4-FFF2-40B4-BE49-F238E27FC236}">
                  <a16:creationId xmlns:a16="http://schemas.microsoft.com/office/drawing/2014/main" id="{2EE3D710-1CD9-A2A1-0A7E-B69D8894CD76}"/>
                </a:ext>
              </a:extLst>
            </p:cNvPr>
            <p:cNvSpPr/>
            <p:nvPr/>
          </p:nvSpPr>
          <p:spPr>
            <a:xfrm>
              <a:off x="7052440" y="1788173"/>
              <a:ext cx="4393141" cy="1592290"/>
            </a:xfrm>
            <a:prstGeom prst="rect">
              <a:avLst/>
            </a:prstGeom>
            <a:pattFill prst="ltUpDi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8176A018-26A8-B883-DFE4-342D8AED1CEF}"/>
                    </a:ext>
                  </a:extLst>
                </p:cNvPr>
                <p:cNvSpPr/>
                <p:nvPr/>
              </p:nvSpPr>
              <p:spPr>
                <a:xfrm>
                  <a:off x="7788166" y="1940411"/>
                  <a:ext cx="3497995" cy="359982"/>
                </a:xfrm>
                <a:prstGeom prst="rect">
                  <a:avLst/>
                </a:prstGeom>
                <a:solidFill>
                  <a:schemeClr val="bg1"/>
                </a:solidFill>
                <a:ln w="12700">
                  <a:solidFill>
                    <a:srgbClr val="ACACAC"/>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500">
                      <a:solidFill>
                        <a:schemeClr val="tx1"/>
                      </a:solidFill>
                      <a:cs typeface="Calibri"/>
                    </a:rPr>
                    <a:t>Les réserves pour être solvable dans </a:t>
                  </a:r>
                  <a14:m>
                    <m:oMath xmlns:m="http://schemas.openxmlformats.org/officeDocument/2006/math">
                      <m:r>
                        <a:rPr lang="fr-FR" sz="1500" b="0" i="1" smtClean="0">
                          <a:solidFill>
                            <a:schemeClr val="tx1"/>
                          </a:solidFill>
                          <a:latin typeface="Cambria Math" panose="02040503050406030204" pitchFamily="18" charset="0"/>
                          <a:cs typeface="Calibri"/>
                        </a:rPr>
                        <m:t>𝛼</m:t>
                      </m:r>
                    </m:oMath>
                  </a14:m>
                  <a:r>
                    <a:rPr lang="fr-FR" sz="1500">
                      <a:solidFill>
                        <a:schemeClr val="tx1"/>
                      </a:solidFill>
                      <a:cs typeface="Calibri"/>
                    </a:rPr>
                    <a:t> % des cas</a:t>
                  </a:r>
                </a:p>
              </p:txBody>
            </p:sp>
          </mc:Choice>
          <mc:Fallback xmlns="">
            <p:sp>
              <p:nvSpPr>
                <p:cNvPr id="11" name="Rectangle 10">
                  <a:extLst>
                    <a:ext uri="{FF2B5EF4-FFF2-40B4-BE49-F238E27FC236}">
                      <a16:creationId xmlns:a16="http://schemas.microsoft.com/office/drawing/2014/main" id="{8176A018-26A8-B883-DFE4-342D8AED1CEF}"/>
                    </a:ext>
                  </a:extLst>
                </p:cNvPr>
                <p:cNvSpPr>
                  <a:spLocks noRot="1" noChangeAspect="1" noMove="1" noResize="1" noEditPoints="1" noAdjustHandles="1" noChangeArrowheads="1" noChangeShapeType="1" noTextEdit="1"/>
                </p:cNvSpPr>
                <p:nvPr/>
              </p:nvSpPr>
              <p:spPr>
                <a:xfrm>
                  <a:off x="7788166" y="1940411"/>
                  <a:ext cx="3497995" cy="359982"/>
                </a:xfrm>
                <a:prstGeom prst="rect">
                  <a:avLst/>
                </a:prstGeom>
                <a:blipFill>
                  <a:blip r:embed="rId3"/>
                  <a:stretch>
                    <a:fillRect b="-9836"/>
                  </a:stretch>
                </a:blipFill>
                <a:ln w="12700">
                  <a:solidFill>
                    <a:srgbClr val="ACACAC"/>
                  </a:solidFill>
                </a:ln>
              </p:spPr>
              <p:txBody>
                <a:bodyPr/>
                <a:lstStyle/>
                <a:p>
                  <a:r>
                    <a:rPr lang="en-US">
                      <a:noFill/>
                    </a:rPr>
                    <a:t> </a:t>
                  </a:r>
                </a:p>
              </p:txBody>
            </p:sp>
          </mc:Fallback>
        </mc:AlternateContent>
        <p:cxnSp>
          <p:nvCxnSpPr>
            <p:cNvPr id="13" name="Straight Connector 5">
              <a:extLst>
                <a:ext uri="{FF2B5EF4-FFF2-40B4-BE49-F238E27FC236}">
                  <a16:creationId xmlns:a16="http://schemas.microsoft.com/office/drawing/2014/main" id="{7300958D-BBE4-F0FF-00F5-0441423E71FE}"/>
                </a:ext>
              </a:extLst>
            </p:cNvPr>
            <p:cNvCxnSpPr>
              <a:cxnSpLocks/>
            </p:cNvCxnSpPr>
            <p:nvPr/>
          </p:nvCxnSpPr>
          <p:spPr>
            <a:xfrm>
              <a:off x="7052440" y="3393163"/>
              <a:ext cx="4393142" cy="0"/>
            </a:xfrm>
            <a:prstGeom prst="line">
              <a:avLst/>
            </a:prstGeom>
            <a:ln w="12700">
              <a:solidFill>
                <a:srgbClr val="982926"/>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7ECF444-6144-3622-406F-EEACD32AFBB1}"/>
                </a:ext>
              </a:extLst>
            </p:cNvPr>
            <p:cNvSpPr/>
            <p:nvPr/>
          </p:nvSpPr>
          <p:spPr>
            <a:xfrm>
              <a:off x="7788166" y="2428848"/>
              <a:ext cx="3497995" cy="359982"/>
            </a:xfrm>
            <a:prstGeom prst="rect">
              <a:avLst/>
            </a:prstGeom>
            <a:solidFill>
              <a:schemeClr val="bg1"/>
            </a:solidFill>
            <a:ln w="12700">
              <a:solidFill>
                <a:srgbClr val="ACACAC"/>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500">
                  <a:solidFill>
                    <a:schemeClr val="tx1"/>
                  </a:solidFill>
                  <a:cs typeface="Calibri"/>
                </a:rPr>
                <a:t>Simple à appliquer et à interpréter</a:t>
              </a:r>
            </a:p>
          </p:txBody>
        </p:sp>
        <p:sp>
          <p:nvSpPr>
            <p:cNvPr id="15" name="Rectangle 14">
              <a:extLst>
                <a:ext uri="{FF2B5EF4-FFF2-40B4-BE49-F238E27FC236}">
                  <a16:creationId xmlns:a16="http://schemas.microsoft.com/office/drawing/2014/main" id="{2DD93719-07F5-8D9A-50B7-CFF2AAF2BE1F}"/>
                </a:ext>
              </a:extLst>
            </p:cNvPr>
            <p:cNvSpPr/>
            <p:nvPr/>
          </p:nvSpPr>
          <p:spPr>
            <a:xfrm>
              <a:off x="7788166" y="2919549"/>
              <a:ext cx="3497995" cy="359982"/>
            </a:xfrm>
            <a:prstGeom prst="rect">
              <a:avLst/>
            </a:prstGeom>
            <a:solidFill>
              <a:schemeClr val="bg1"/>
            </a:solidFill>
            <a:ln w="12700">
              <a:solidFill>
                <a:srgbClr val="ACACAC"/>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500">
                  <a:solidFill>
                    <a:schemeClr val="tx1"/>
                  </a:solidFill>
                  <a:cs typeface="Calibri"/>
                </a:rPr>
                <a:t>Ne prend pas en compte les pertes « extrêmes »</a:t>
              </a:r>
            </a:p>
          </p:txBody>
        </p:sp>
        <p:cxnSp>
          <p:nvCxnSpPr>
            <p:cNvPr id="17" name="Straight Connector 14">
              <a:extLst>
                <a:ext uri="{FF2B5EF4-FFF2-40B4-BE49-F238E27FC236}">
                  <a16:creationId xmlns:a16="http://schemas.microsoft.com/office/drawing/2014/main" id="{5A275235-7F67-001A-9EB2-E6DE0C14DAB7}"/>
                </a:ext>
              </a:extLst>
            </p:cNvPr>
            <p:cNvCxnSpPr>
              <a:cxnSpLocks/>
            </p:cNvCxnSpPr>
            <p:nvPr/>
          </p:nvCxnSpPr>
          <p:spPr>
            <a:xfrm>
              <a:off x="7052440" y="1788173"/>
              <a:ext cx="4393142" cy="0"/>
            </a:xfrm>
            <a:prstGeom prst="line">
              <a:avLst/>
            </a:prstGeom>
            <a:ln w="12700">
              <a:solidFill>
                <a:srgbClr val="982926"/>
              </a:solidFill>
            </a:ln>
          </p:spPr>
          <p:style>
            <a:lnRef idx="1">
              <a:schemeClr val="accent1"/>
            </a:lnRef>
            <a:fillRef idx="0">
              <a:schemeClr val="accent1"/>
            </a:fillRef>
            <a:effectRef idx="0">
              <a:schemeClr val="accent1"/>
            </a:effectRef>
            <a:fontRef idx="minor">
              <a:schemeClr val="tx1"/>
            </a:fontRef>
          </p:style>
        </p:cxnSp>
        <p:sp>
          <p:nvSpPr>
            <p:cNvPr id="18" name="Oval 31">
              <a:extLst>
                <a:ext uri="{FF2B5EF4-FFF2-40B4-BE49-F238E27FC236}">
                  <a16:creationId xmlns:a16="http://schemas.microsoft.com/office/drawing/2014/main" id="{13223245-9963-9CC4-31DB-12C94E783CCB}"/>
                </a:ext>
              </a:extLst>
            </p:cNvPr>
            <p:cNvSpPr/>
            <p:nvPr/>
          </p:nvSpPr>
          <p:spPr>
            <a:xfrm>
              <a:off x="7208867" y="1925309"/>
              <a:ext cx="392727" cy="392727"/>
            </a:xfrm>
            <a:prstGeom prst="ellipse">
              <a:avLst/>
            </a:prstGeom>
            <a:solidFill>
              <a:schemeClr val="bg1"/>
            </a:solidFill>
            <a:ln w="19050">
              <a:solidFill>
                <a:srgbClr val="ACA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a:solidFill>
                    <a:srgbClr val="982926"/>
                  </a:solidFill>
                </a:rPr>
                <a:t> </a:t>
              </a:r>
            </a:p>
          </p:txBody>
        </p:sp>
        <p:sp>
          <p:nvSpPr>
            <p:cNvPr id="20" name="TextBox 32">
              <a:extLst>
                <a:ext uri="{FF2B5EF4-FFF2-40B4-BE49-F238E27FC236}">
                  <a16:creationId xmlns:a16="http://schemas.microsoft.com/office/drawing/2014/main" id="{3AF4C75E-FE15-B2B1-4C9D-DF940C578AE5}"/>
                </a:ext>
              </a:extLst>
            </p:cNvPr>
            <p:cNvSpPr txBox="1"/>
            <p:nvPr/>
          </p:nvSpPr>
          <p:spPr>
            <a:xfrm>
              <a:off x="7184975" y="1806877"/>
              <a:ext cx="517525" cy="646331"/>
            </a:xfrm>
            <a:prstGeom prst="rect">
              <a:avLst/>
            </a:prstGeom>
            <a:noFill/>
          </p:spPr>
          <p:txBody>
            <a:bodyPr wrap="square" rtlCol="0">
              <a:spAutoFit/>
            </a:bodyPr>
            <a:lstStyle/>
            <a:p>
              <a:pPr marL="285750" indent="-285750" algn="ctr">
                <a:buClr>
                  <a:srgbClr val="982926"/>
                </a:buClr>
                <a:buFont typeface="Wingdings" panose="05000000000000000000" pitchFamily="2" charset="2"/>
                <a:buChar char="ü"/>
              </a:pPr>
              <a:r>
                <a:rPr lang="fr-BE" sz="3600"/>
                <a:t> </a:t>
              </a:r>
            </a:p>
          </p:txBody>
        </p:sp>
        <p:sp>
          <p:nvSpPr>
            <p:cNvPr id="26" name="Oval 33">
              <a:extLst>
                <a:ext uri="{FF2B5EF4-FFF2-40B4-BE49-F238E27FC236}">
                  <a16:creationId xmlns:a16="http://schemas.microsoft.com/office/drawing/2014/main" id="{4DCE95AA-A7C0-81AD-0A08-B98BEE99AAA5}"/>
                </a:ext>
              </a:extLst>
            </p:cNvPr>
            <p:cNvSpPr/>
            <p:nvPr/>
          </p:nvSpPr>
          <p:spPr>
            <a:xfrm>
              <a:off x="7208867" y="2413434"/>
              <a:ext cx="392727" cy="392727"/>
            </a:xfrm>
            <a:prstGeom prst="ellipse">
              <a:avLst/>
            </a:prstGeom>
            <a:solidFill>
              <a:schemeClr val="bg1"/>
            </a:solidFill>
            <a:ln w="19050">
              <a:solidFill>
                <a:srgbClr val="ACA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a:solidFill>
                    <a:srgbClr val="982926"/>
                  </a:solidFill>
                </a:rPr>
                <a:t> </a:t>
              </a:r>
            </a:p>
          </p:txBody>
        </p:sp>
        <p:sp>
          <p:nvSpPr>
            <p:cNvPr id="27" name="TextBox 34">
              <a:extLst>
                <a:ext uri="{FF2B5EF4-FFF2-40B4-BE49-F238E27FC236}">
                  <a16:creationId xmlns:a16="http://schemas.microsoft.com/office/drawing/2014/main" id="{8588880A-C350-0257-08A3-D8D857D677AE}"/>
                </a:ext>
              </a:extLst>
            </p:cNvPr>
            <p:cNvSpPr txBox="1"/>
            <p:nvPr/>
          </p:nvSpPr>
          <p:spPr>
            <a:xfrm>
              <a:off x="7184975" y="2295002"/>
              <a:ext cx="517525" cy="646331"/>
            </a:xfrm>
            <a:prstGeom prst="rect">
              <a:avLst/>
            </a:prstGeom>
            <a:noFill/>
          </p:spPr>
          <p:txBody>
            <a:bodyPr wrap="square" rtlCol="0">
              <a:spAutoFit/>
            </a:bodyPr>
            <a:lstStyle/>
            <a:p>
              <a:pPr marL="285750" indent="-285750" algn="ctr">
                <a:buClr>
                  <a:srgbClr val="982926"/>
                </a:buClr>
                <a:buFont typeface="Wingdings" panose="05000000000000000000" pitchFamily="2" charset="2"/>
                <a:buChar char="ü"/>
              </a:pPr>
              <a:r>
                <a:rPr lang="fr-BE" sz="3600"/>
                <a:t> </a:t>
              </a:r>
            </a:p>
          </p:txBody>
        </p:sp>
        <p:sp>
          <p:nvSpPr>
            <p:cNvPr id="28" name="Oval 35">
              <a:extLst>
                <a:ext uri="{FF2B5EF4-FFF2-40B4-BE49-F238E27FC236}">
                  <a16:creationId xmlns:a16="http://schemas.microsoft.com/office/drawing/2014/main" id="{37B0B173-68A5-A054-4FD9-2DC6A1F5096A}"/>
                </a:ext>
              </a:extLst>
            </p:cNvPr>
            <p:cNvSpPr/>
            <p:nvPr/>
          </p:nvSpPr>
          <p:spPr>
            <a:xfrm>
              <a:off x="7208867" y="2908941"/>
              <a:ext cx="392727" cy="392727"/>
            </a:xfrm>
            <a:prstGeom prst="ellipse">
              <a:avLst/>
            </a:prstGeom>
            <a:solidFill>
              <a:schemeClr val="bg1"/>
            </a:solidFill>
            <a:ln w="19050">
              <a:solidFill>
                <a:srgbClr val="ACA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a:solidFill>
                    <a:srgbClr val="982926"/>
                  </a:solidFill>
                </a:rPr>
                <a:t> </a:t>
              </a:r>
            </a:p>
          </p:txBody>
        </p:sp>
      </p:grpSp>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19AD5768-A134-7021-A4DA-0CEB27688A24}"/>
                  </a:ext>
                </a:extLst>
              </p:cNvPr>
              <p:cNvSpPr/>
              <p:nvPr/>
            </p:nvSpPr>
            <p:spPr>
              <a:xfrm>
                <a:off x="463216" y="2881863"/>
                <a:ext cx="5374242" cy="47913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Symbol" panose="05050102010706020507" pitchFamily="18" charset="2"/>
                  <a:buChar char="®"/>
                </a:pPr>
                <a:r>
                  <a:rPr lang="fr-FR" sz="1600" i="1">
                    <a:solidFill>
                      <a:srgbClr val="982926"/>
                    </a:solidFill>
                  </a:rPr>
                  <a:t>Est en réalité le quantile de niveau</a:t>
                </a:r>
                <a14:m>
                  <m:oMath xmlns:m="http://schemas.openxmlformats.org/officeDocument/2006/math">
                    <m:r>
                      <a:rPr lang="fr-FR" sz="1600" b="0" i="1" smtClean="0">
                        <a:solidFill>
                          <a:srgbClr val="982926"/>
                        </a:solidFill>
                        <a:latin typeface="Cambria Math" panose="02040503050406030204" pitchFamily="18" charset="0"/>
                      </a:rPr>
                      <m:t> </m:t>
                    </m:r>
                    <m:r>
                      <m:rPr>
                        <m:sty m:val="p"/>
                      </m:rPr>
                      <a:rPr lang="fr-FR" sz="1600" b="0" i="1" smtClean="0">
                        <a:solidFill>
                          <a:srgbClr val="982926"/>
                        </a:solidFill>
                        <a:latin typeface="Cambria Math" panose="02040503050406030204" pitchFamily="18" charset="0"/>
                      </a:rPr>
                      <m:t>α</m:t>
                    </m:r>
                  </m:oMath>
                </a14:m>
                <a:endParaRPr lang="fr-FR" sz="1600" b="0" i="1">
                  <a:solidFill>
                    <a:srgbClr val="982926"/>
                  </a:solidFill>
                </a:endParaRPr>
              </a:p>
            </p:txBody>
          </p:sp>
        </mc:Choice>
        <mc:Fallback xmlns="">
          <p:sp>
            <p:nvSpPr>
              <p:cNvPr id="30" name="Rectangle 29">
                <a:extLst>
                  <a:ext uri="{FF2B5EF4-FFF2-40B4-BE49-F238E27FC236}">
                    <a16:creationId xmlns:a16="http://schemas.microsoft.com/office/drawing/2014/main" id="{19AD5768-A134-7021-A4DA-0CEB27688A24}"/>
                  </a:ext>
                </a:extLst>
              </p:cNvPr>
              <p:cNvSpPr>
                <a:spLocks noRot="1" noChangeAspect="1" noMove="1" noResize="1" noEditPoints="1" noAdjustHandles="1" noChangeArrowheads="1" noChangeShapeType="1" noTextEdit="1"/>
              </p:cNvSpPr>
              <p:nvPr/>
            </p:nvSpPr>
            <p:spPr>
              <a:xfrm>
                <a:off x="463216" y="2881863"/>
                <a:ext cx="5374242" cy="479136"/>
              </a:xfrm>
              <a:prstGeom prst="rect">
                <a:avLst/>
              </a:prstGeom>
              <a:blipFill>
                <a:blip r:embed="rId4"/>
                <a:stretch>
                  <a:fillRect b="-2564"/>
                </a:stretch>
              </a:blipFill>
              <a:ln w="12700">
                <a:noFill/>
              </a:ln>
            </p:spPr>
            <p:txBody>
              <a:bodyPr/>
              <a:lstStyle/>
              <a:p>
                <a:r>
                  <a:rPr lang="en-US">
                    <a:noFill/>
                  </a:rPr>
                  <a:t> </a:t>
                </a:r>
              </a:p>
            </p:txBody>
          </p:sp>
        </mc:Fallback>
      </mc:AlternateContent>
      <p:sp>
        <p:nvSpPr>
          <p:cNvPr id="35" name="Title 1">
            <a:extLst>
              <a:ext uri="{FF2B5EF4-FFF2-40B4-BE49-F238E27FC236}">
                <a16:creationId xmlns:a16="http://schemas.microsoft.com/office/drawing/2014/main" id="{354C08EB-3B13-EC1F-1150-24B580C4DE9D}"/>
              </a:ext>
            </a:extLst>
          </p:cNvPr>
          <p:cNvSpPr>
            <a:spLocks noGrp="1"/>
          </p:cNvSpPr>
          <p:nvPr>
            <p:ph type="title"/>
          </p:nvPr>
        </p:nvSpPr>
        <p:spPr>
          <a:xfrm>
            <a:off x="854413" y="375809"/>
            <a:ext cx="10515600" cy="475194"/>
          </a:xfrm>
        </p:spPr>
        <p:txBody>
          <a:bodyPr/>
          <a:lstStyle/>
          <a:p>
            <a:r>
              <a:rPr lang="fr-BE">
                <a:latin typeface="+mn-lt"/>
              </a:rPr>
              <a:t>Définition de la </a:t>
            </a:r>
            <a:r>
              <a:rPr lang="fr-BE" err="1">
                <a:latin typeface="+mn-lt"/>
              </a:rPr>
              <a:t>VaR</a:t>
            </a:r>
            <a:endParaRPr lang="fr-BE">
              <a:latin typeface="+mn-lt"/>
            </a:endParaRPr>
          </a:p>
        </p:txBody>
      </p:sp>
      <p:sp>
        <p:nvSpPr>
          <p:cNvPr id="36" name="Rectangle 35">
            <a:extLst>
              <a:ext uri="{FF2B5EF4-FFF2-40B4-BE49-F238E27FC236}">
                <a16:creationId xmlns:a16="http://schemas.microsoft.com/office/drawing/2014/main" id="{4B28A3E8-0C02-9228-DCDA-6FDD220D08E0}"/>
              </a:ext>
            </a:extLst>
          </p:cNvPr>
          <p:cNvSpPr/>
          <p:nvPr/>
        </p:nvSpPr>
        <p:spPr>
          <a:xfrm>
            <a:off x="686935" y="259076"/>
            <a:ext cx="135052" cy="708660"/>
          </a:xfrm>
          <a:prstGeom prst="rect">
            <a:avLst/>
          </a:prstGeom>
          <a:solidFill>
            <a:srgbClr val="9829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2" name="ZoneTexte 23">
                <a:extLst>
                  <a:ext uri="{FF2B5EF4-FFF2-40B4-BE49-F238E27FC236}">
                    <a16:creationId xmlns:a16="http://schemas.microsoft.com/office/drawing/2014/main" id="{46CE1CE7-6F7C-FDB3-B2C9-EEE406364D17}"/>
                  </a:ext>
                </a:extLst>
              </p:cNvPr>
              <p:cNvSpPr txBox="1"/>
              <p:nvPr/>
            </p:nvSpPr>
            <p:spPr>
              <a:xfrm>
                <a:off x="463216" y="1893174"/>
                <a:ext cx="6096000" cy="923330"/>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800" b="1"/>
                  <a:t>Value at Risk </a:t>
                </a:r>
                <a:r>
                  <a:rPr lang="fr-FR" sz="1800"/>
                  <a:t>(de niveau</a:t>
                </a:r>
                <a14:m>
                  <m:oMath xmlns:m="http://schemas.openxmlformats.org/officeDocument/2006/math">
                    <m:r>
                      <a:rPr lang="fr-FR" b="0" i="1">
                        <a:latin typeface="Cambria Math" panose="02040503050406030204" pitchFamily="18" charset="0"/>
                        <a:ea typeface="Cambria Math" panose="02040503050406030204" pitchFamily="18" charset="0"/>
                      </a:rPr>
                      <m:t> </m:t>
                    </m:r>
                    <m:r>
                      <a:rPr lang="fr-FR" b="0" i="1">
                        <a:latin typeface="Cambria Math" panose="02040503050406030204" pitchFamily="18" charset="0"/>
                        <a:ea typeface="Cambria Math" panose="02040503050406030204" pitchFamily="18" charset="0"/>
                      </a:rPr>
                      <m:t>𝛼</m:t>
                    </m:r>
                  </m:oMath>
                </a14:m>
                <a:r>
                  <a:rPr lang="fr-FR" sz="1800"/>
                  <a:t>)</a:t>
                </a:r>
              </a:p>
              <a:p>
                <a:endParaRPr lang="fr-FR" sz="1800"/>
              </a:p>
              <a:p>
                <a:r>
                  <a:rPr lang="fr-FR"/>
                  <a:t>	</a:t>
                </a:r>
                <a14:m>
                  <m:oMath xmlns:m="http://schemas.openxmlformats.org/officeDocument/2006/math">
                    <m:r>
                      <a:rPr lang="fr-FR" i="1" dirty="0">
                        <a:latin typeface="Cambria Math" panose="02040503050406030204" pitchFamily="18" charset="0"/>
                      </a:rPr>
                      <m:t>𝑉𝑎𝑅</m:t>
                    </m:r>
                    <m:r>
                      <a:rPr lang="el-GR" i="1" baseline="-25000" dirty="0">
                        <a:latin typeface="Cambria Math" panose="02040503050406030204" pitchFamily="18" charset="0"/>
                      </a:rPr>
                      <m:t>𝛼</m:t>
                    </m:r>
                    <m:r>
                      <a:rPr lang="fr-FR" i="1" baseline="-25000" dirty="0">
                        <a:latin typeface="Cambria Math" panose="02040503050406030204" pitchFamily="18" charset="0"/>
                      </a:rPr>
                      <m:t> </m:t>
                    </m:r>
                    <m:r>
                      <a:rPr lang="fr-FR" i="1" dirty="0">
                        <a:latin typeface="Cambria Math" panose="02040503050406030204" pitchFamily="18" charset="0"/>
                      </a:rPr>
                      <m:t>(</m:t>
                    </m:r>
                    <m:r>
                      <a:rPr lang="fr-FR" i="1" dirty="0">
                        <a:latin typeface="Cambria Math" panose="02040503050406030204" pitchFamily="18" charset="0"/>
                      </a:rPr>
                      <m:t>𝑋</m:t>
                    </m:r>
                    <m:r>
                      <a:rPr lang="fr-FR" i="1" dirty="0">
                        <a:latin typeface="Cambria Math" panose="02040503050406030204" pitchFamily="18" charset="0"/>
                      </a:rPr>
                      <m:t>) = </m:t>
                    </m:r>
                    <m:r>
                      <a:rPr lang="fr-FR" i="1" dirty="0" err="1">
                        <a:latin typeface="Cambria Math" panose="02040503050406030204" pitchFamily="18" charset="0"/>
                      </a:rPr>
                      <m:t>𝐼𝑛𝑓</m:t>
                    </m:r>
                    <m:r>
                      <a:rPr lang="fr-FR" i="1" dirty="0">
                        <a:latin typeface="Cambria Math" panose="02040503050406030204" pitchFamily="18" charset="0"/>
                      </a:rPr>
                      <m:t> {</m:t>
                    </m:r>
                    <m:r>
                      <a:rPr lang="fr-FR" i="1">
                        <a:latin typeface="Cambria Math" panose="02040503050406030204" pitchFamily="18" charset="0"/>
                      </a:rPr>
                      <m:t>𝑥</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ℝ</m:t>
                    </m:r>
                    <m:r>
                      <a:rPr lang="fr-FR" i="1">
                        <a:latin typeface="Cambria Math" panose="02040503050406030204" pitchFamily="18" charset="0"/>
                        <a:ea typeface="Cambria Math" panose="02040503050406030204" pitchFamily="18" charset="0"/>
                      </a:rPr>
                      <m:t> | </m:t>
                    </m:r>
                    <m:r>
                      <a:rPr lang="fr-FR" i="1">
                        <a:latin typeface="Cambria Math" panose="02040503050406030204" pitchFamily="18" charset="0"/>
                        <a:ea typeface="Cambria Math" panose="02040503050406030204" pitchFamily="18" charset="0"/>
                      </a:rPr>
                      <m:t>ℙ</m:t>
                    </m:r>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𝑋</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𝑥</m:t>
                        </m:r>
                      </m:e>
                    </m:d>
                    <m:r>
                      <a:rPr lang="fr-FR" i="1" smtClean="0">
                        <a:latin typeface="Cambria Math" panose="02040503050406030204" pitchFamily="18" charset="0"/>
                        <a:ea typeface="Cambria Math" panose="02040503050406030204" pitchFamily="18" charset="0"/>
                      </a:rPr>
                      <m:t>≥ </m:t>
                    </m:r>
                    <m:r>
                      <m:rPr>
                        <m:sty m:val="p"/>
                      </m:rPr>
                      <a:rPr lang="fr-FR" i="1" smtClean="0">
                        <a:latin typeface="Cambria Math" panose="02040503050406030204" pitchFamily="18" charset="0"/>
                        <a:ea typeface="Cambria Math" panose="02040503050406030204" pitchFamily="18" charset="0"/>
                      </a:rPr>
                      <m:t>α</m:t>
                    </m:r>
                    <m:r>
                      <a:rPr lang="fr-FR" i="1" dirty="0">
                        <a:latin typeface="Cambria Math" panose="02040503050406030204" pitchFamily="18" charset="0"/>
                        <a:ea typeface="Cambria Math" panose="02040503050406030204" pitchFamily="18" charset="0"/>
                      </a:rPr>
                      <m:t> }</m:t>
                    </m:r>
                  </m:oMath>
                </a14:m>
                <a:endParaRPr lang="fr-FR">
                  <a:ea typeface="Cambria Math" panose="02040503050406030204" pitchFamily="18" charset="0"/>
                </a:endParaRPr>
              </a:p>
            </p:txBody>
          </p:sp>
        </mc:Choice>
        <mc:Fallback xmlns="">
          <p:sp>
            <p:nvSpPr>
              <p:cNvPr id="2" name="ZoneTexte 23">
                <a:extLst>
                  <a:ext uri="{FF2B5EF4-FFF2-40B4-BE49-F238E27FC236}">
                    <a16:creationId xmlns:a16="http://schemas.microsoft.com/office/drawing/2014/main" id="{46CE1CE7-6F7C-FDB3-B2C9-EEE406364D17}"/>
                  </a:ext>
                </a:extLst>
              </p:cNvPr>
              <p:cNvSpPr txBox="1">
                <a:spLocks noRot="1" noChangeAspect="1" noMove="1" noResize="1" noEditPoints="1" noAdjustHandles="1" noChangeArrowheads="1" noChangeShapeType="1" noTextEdit="1"/>
              </p:cNvSpPr>
              <p:nvPr/>
            </p:nvSpPr>
            <p:spPr>
              <a:xfrm>
                <a:off x="463216" y="1893174"/>
                <a:ext cx="6096000" cy="923330"/>
              </a:xfrm>
              <a:prstGeom prst="rect">
                <a:avLst/>
              </a:prstGeom>
              <a:blipFill>
                <a:blip r:embed="rId5"/>
                <a:stretch>
                  <a:fillRect l="-900" t="-3974" b="-5960"/>
                </a:stretch>
              </a:blipFill>
            </p:spPr>
            <p:txBody>
              <a:bodyPr/>
              <a:lstStyle/>
              <a:p>
                <a:r>
                  <a:rPr lang="en-US">
                    <a:noFill/>
                  </a:rPr>
                  <a:t> </a:t>
                </a:r>
              </a:p>
            </p:txBody>
          </p:sp>
        </mc:Fallback>
      </mc:AlternateContent>
      <p:pic>
        <p:nvPicPr>
          <p:cNvPr id="3" name="Image 2">
            <a:extLst>
              <a:ext uri="{FF2B5EF4-FFF2-40B4-BE49-F238E27FC236}">
                <a16:creationId xmlns:a16="http://schemas.microsoft.com/office/drawing/2014/main" id="{2D55636D-59A2-0BCE-C12E-0FB09A7C4261}"/>
              </a:ext>
            </a:extLst>
          </p:cNvPr>
          <p:cNvPicPr>
            <a:picLocks noChangeAspect="1"/>
          </p:cNvPicPr>
          <p:nvPr/>
        </p:nvPicPr>
        <p:blipFill>
          <a:blip r:embed="rId6"/>
          <a:stretch>
            <a:fillRect/>
          </a:stretch>
        </p:blipFill>
        <p:spPr>
          <a:xfrm>
            <a:off x="6516624" y="1702880"/>
            <a:ext cx="5529821" cy="3440581"/>
          </a:xfrm>
          <a:prstGeom prst="rect">
            <a:avLst/>
          </a:prstGeom>
          <a:effectLst>
            <a:outerShdw blurRad="50800" dist="38100" dir="5400000" algn="t" rotWithShape="0">
              <a:prstClr val="black">
                <a:alpha val="40000"/>
              </a:prstClr>
            </a:outerShdw>
          </a:effectLst>
        </p:spPr>
      </p:pic>
      <p:sp>
        <p:nvSpPr>
          <p:cNvPr id="33" name="Rectangle 32">
            <a:extLst>
              <a:ext uri="{FF2B5EF4-FFF2-40B4-BE49-F238E27FC236}">
                <a16:creationId xmlns:a16="http://schemas.microsoft.com/office/drawing/2014/main" id="{8E9DE171-C8EB-398E-4F71-9C63CC31009C}"/>
              </a:ext>
            </a:extLst>
          </p:cNvPr>
          <p:cNvSpPr/>
          <p:nvPr/>
        </p:nvSpPr>
        <p:spPr>
          <a:xfrm>
            <a:off x="6750144" y="1248448"/>
            <a:ext cx="5062780" cy="47913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a:solidFill>
                  <a:srgbClr val="982926"/>
                </a:solidFill>
              </a:rPr>
              <a:t>EXEMPLE VISUEL</a:t>
            </a:r>
          </a:p>
        </p:txBody>
      </p:sp>
      <p:sp>
        <p:nvSpPr>
          <p:cNvPr id="34" name="Isosceles Triangle 16">
            <a:extLst>
              <a:ext uri="{FF2B5EF4-FFF2-40B4-BE49-F238E27FC236}">
                <a16:creationId xmlns:a16="http://schemas.microsoft.com/office/drawing/2014/main" id="{4F143542-631A-9779-BF4A-B0CD0E2E295C}"/>
              </a:ext>
            </a:extLst>
          </p:cNvPr>
          <p:cNvSpPr/>
          <p:nvPr/>
        </p:nvSpPr>
        <p:spPr>
          <a:xfrm rot="5400000">
            <a:off x="5207289" y="3437114"/>
            <a:ext cx="1977746" cy="341584"/>
          </a:xfrm>
          <a:prstGeom prst="triangl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7" name="ZoneTexte 36">
            <a:extLst>
              <a:ext uri="{FF2B5EF4-FFF2-40B4-BE49-F238E27FC236}">
                <a16:creationId xmlns:a16="http://schemas.microsoft.com/office/drawing/2014/main" id="{5DC95310-0C99-0F85-E4E8-55EC940EB374}"/>
              </a:ext>
            </a:extLst>
          </p:cNvPr>
          <p:cNvSpPr txBox="1"/>
          <p:nvPr/>
        </p:nvSpPr>
        <p:spPr>
          <a:xfrm>
            <a:off x="660093" y="5226006"/>
            <a:ext cx="381836" cy="461665"/>
          </a:xfrm>
          <a:prstGeom prst="rect">
            <a:avLst/>
          </a:prstGeom>
          <a:noFill/>
        </p:spPr>
        <p:txBody>
          <a:bodyPr wrap="none" rtlCol="0">
            <a:spAutoFit/>
          </a:bodyPr>
          <a:lstStyle/>
          <a:p>
            <a:r>
              <a:rPr lang="fr-FR" sz="2400">
                <a:solidFill>
                  <a:srgbClr val="982926"/>
                </a:solidFill>
                <a:latin typeface="Eras Demi ITC" panose="020B0805030504020804" pitchFamily="34" charset="0"/>
              </a:rPr>
              <a:t>X</a:t>
            </a:r>
          </a:p>
        </p:txBody>
      </p:sp>
    </p:spTree>
    <p:extLst>
      <p:ext uri="{BB962C8B-B14F-4D97-AF65-F5344CB8AC3E}">
        <p14:creationId xmlns:p14="http://schemas.microsoft.com/office/powerpoint/2010/main" val="1129567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1">
            <a:extLst>
              <a:ext uri="{FF2B5EF4-FFF2-40B4-BE49-F238E27FC236}">
                <a16:creationId xmlns:a16="http://schemas.microsoft.com/office/drawing/2014/main" id="{B017D27F-456D-1045-D8A6-C0DCAB20CA5C}"/>
              </a:ext>
            </a:extLst>
          </p:cNvPr>
          <p:cNvCxnSpPr>
            <a:cxnSpLocks noGrp="1" noRot="1" noMove="1" noResize="1" noEditPoints="1" noAdjustHandles="1" noChangeArrowheads="1" noChangeShapeType="1"/>
          </p:cNvCxnSpPr>
          <p:nvPr/>
        </p:nvCxnSpPr>
        <p:spPr>
          <a:xfrm>
            <a:off x="390729" y="6147025"/>
            <a:ext cx="114089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C0369111-BB42-F01A-7B30-4F5C7C51810F}"/>
              </a:ext>
            </a:extLst>
          </p:cNvPr>
          <p:cNvCxnSpPr>
            <a:cxnSpLocks noGrp="1" noRot="1" noMove="1" noResize="1" noEditPoints="1" noAdjustHandles="1" noChangeArrowheads="1" noChangeShapeType="1"/>
          </p:cNvCxnSpPr>
          <p:nvPr/>
        </p:nvCxnSpPr>
        <p:spPr>
          <a:xfrm>
            <a:off x="4085617" y="6361890"/>
            <a:ext cx="0" cy="321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731B46B5-5CF7-0F7A-EC8F-548441C0300F}"/>
              </a:ext>
            </a:extLst>
          </p:cNvPr>
          <p:cNvCxnSpPr>
            <a:cxnSpLocks noGrp="1" noRot="1" noMove="1" noResize="1" noEditPoints="1" noAdjustHandles="1" noChangeArrowheads="1" noChangeShapeType="1"/>
          </p:cNvCxnSpPr>
          <p:nvPr/>
        </p:nvCxnSpPr>
        <p:spPr>
          <a:xfrm>
            <a:off x="8138809" y="6361890"/>
            <a:ext cx="0" cy="321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Image 20" descr="Une image contenant logo, Police, Graphique, symbole&#10;&#10;Description générée automatiquement">
            <a:extLst>
              <a:ext uri="{FF2B5EF4-FFF2-40B4-BE49-F238E27FC236}">
                <a16:creationId xmlns:a16="http://schemas.microsoft.com/office/drawing/2014/main" id="{A2EC0093-3022-4EB7-C383-4B1C6519DBC5}"/>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556301" y="6268800"/>
            <a:ext cx="1194676" cy="526647"/>
          </a:xfrm>
          <a:prstGeom prst="rect">
            <a:avLst/>
          </a:prstGeom>
        </p:spPr>
      </p:pic>
      <p:sp>
        <p:nvSpPr>
          <p:cNvPr id="22" name="ZoneTexte 21">
            <a:extLst>
              <a:ext uri="{FF2B5EF4-FFF2-40B4-BE49-F238E27FC236}">
                <a16:creationId xmlns:a16="http://schemas.microsoft.com/office/drawing/2014/main" id="{CDEE2723-AA1A-6D3A-F7B5-55469EFAE952}"/>
              </a:ext>
            </a:extLst>
          </p:cNvPr>
          <p:cNvSpPr txBox="1">
            <a:spLocks noGrp="1" noRot="1" noMove="1" noResize="1" noEditPoints="1" noAdjustHandles="1" noChangeArrowheads="1" noChangeShapeType="1"/>
          </p:cNvSpPr>
          <p:nvPr/>
        </p:nvSpPr>
        <p:spPr>
          <a:xfrm>
            <a:off x="1939503" y="6347457"/>
            <a:ext cx="1957587" cy="369332"/>
          </a:xfrm>
          <a:prstGeom prst="rect">
            <a:avLst/>
          </a:prstGeom>
          <a:noFill/>
        </p:spPr>
        <p:txBody>
          <a:bodyPr wrap="none" rtlCol="0">
            <a:spAutoFit/>
          </a:bodyPr>
          <a:lstStyle/>
          <a:p>
            <a:r>
              <a:rPr lang="fr-FR" i="1"/>
              <a:t>Année 2023 - 2024</a:t>
            </a:r>
          </a:p>
        </p:txBody>
      </p:sp>
      <p:sp>
        <p:nvSpPr>
          <p:cNvPr id="23" name="ZoneTexte 22">
            <a:extLst>
              <a:ext uri="{FF2B5EF4-FFF2-40B4-BE49-F238E27FC236}">
                <a16:creationId xmlns:a16="http://schemas.microsoft.com/office/drawing/2014/main" id="{EBBFCFFF-268E-E432-077E-B9B7CFAB864A}"/>
              </a:ext>
            </a:extLst>
          </p:cNvPr>
          <p:cNvSpPr txBox="1">
            <a:spLocks noGrp="1" noRot="1" noMove="1" noResize="1" noEditPoints="1" noAdjustHandles="1" noChangeArrowheads="1" noChangeShapeType="1"/>
          </p:cNvSpPr>
          <p:nvPr/>
        </p:nvSpPr>
        <p:spPr>
          <a:xfrm>
            <a:off x="4645273" y="6347457"/>
            <a:ext cx="2933880" cy="369332"/>
          </a:xfrm>
          <a:prstGeom prst="rect">
            <a:avLst/>
          </a:prstGeom>
          <a:noFill/>
        </p:spPr>
        <p:txBody>
          <a:bodyPr wrap="none" rtlCol="0">
            <a:spAutoFit/>
          </a:bodyPr>
          <a:lstStyle/>
          <a:p>
            <a:r>
              <a:rPr lang="fr-FR" b="1"/>
              <a:t>Enterprise Risk Management</a:t>
            </a:r>
          </a:p>
        </p:txBody>
      </p:sp>
      <p:sp>
        <p:nvSpPr>
          <p:cNvPr id="24" name="ZoneTexte 23">
            <a:extLst>
              <a:ext uri="{FF2B5EF4-FFF2-40B4-BE49-F238E27FC236}">
                <a16:creationId xmlns:a16="http://schemas.microsoft.com/office/drawing/2014/main" id="{7A246D67-3B88-99FC-84A9-3A619E7ECEE9}"/>
              </a:ext>
            </a:extLst>
          </p:cNvPr>
          <p:cNvSpPr txBox="1">
            <a:spLocks noGrp="1" noRot="1" noMove="1" noResize="1" noEditPoints="1" noAdjustHandles="1" noChangeArrowheads="1" noChangeShapeType="1"/>
          </p:cNvSpPr>
          <p:nvPr/>
        </p:nvSpPr>
        <p:spPr>
          <a:xfrm>
            <a:off x="8560341" y="6347457"/>
            <a:ext cx="2440027" cy="369332"/>
          </a:xfrm>
          <a:prstGeom prst="rect">
            <a:avLst/>
          </a:prstGeom>
          <a:noFill/>
        </p:spPr>
        <p:txBody>
          <a:bodyPr wrap="none" rtlCol="0">
            <a:spAutoFit/>
          </a:bodyPr>
          <a:lstStyle/>
          <a:p>
            <a:r>
              <a:rPr lang="fr-FR" i="1" err="1"/>
              <a:t>VaR</a:t>
            </a:r>
            <a:r>
              <a:rPr lang="fr-FR" i="1"/>
              <a:t> et </a:t>
            </a:r>
            <a:r>
              <a:rPr lang="fr-FR" i="1" err="1"/>
              <a:t>TVaR</a:t>
            </a:r>
            <a:r>
              <a:rPr lang="fr-FR" i="1"/>
              <a:t> en pratique</a:t>
            </a:r>
          </a:p>
        </p:txBody>
      </p:sp>
      <p:sp>
        <p:nvSpPr>
          <p:cNvPr id="25" name="ZoneTexte 24">
            <a:extLst>
              <a:ext uri="{FF2B5EF4-FFF2-40B4-BE49-F238E27FC236}">
                <a16:creationId xmlns:a16="http://schemas.microsoft.com/office/drawing/2014/main" id="{7034E8F5-B63B-4F8F-B2DB-3C43725B28D9}"/>
              </a:ext>
            </a:extLst>
          </p:cNvPr>
          <p:cNvSpPr txBox="1">
            <a:spLocks noGrp="1" noRot="1" noMove="1" noResize="1" noEditPoints="1" noAdjustHandles="1" noChangeArrowheads="1" noChangeShapeType="1"/>
          </p:cNvSpPr>
          <p:nvPr/>
        </p:nvSpPr>
        <p:spPr>
          <a:xfrm>
            <a:off x="11421899" y="6347457"/>
            <a:ext cx="625492" cy="369332"/>
          </a:xfrm>
          <a:prstGeom prst="rect">
            <a:avLst/>
          </a:prstGeom>
          <a:noFill/>
        </p:spPr>
        <p:txBody>
          <a:bodyPr wrap="none" rtlCol="0">
            <a:spAutoFit/>
          </a:bodyPr>
          <a:lstStyle/>
          <a:p>
            <a:r>
              <a:rPr lang="fr-FR" i="1" dirty="0"/>
              <a:t>6/19</a:t>
            </a:r>
          </a:p>
        </p:txBody>
      </p:sp>
      <p:sp>
        <p:nvSpPr>
          <p:cNvPr id="5" name="Rectangle 4">
            <a:extLst>
              <a:ext uri="{FF2B5EF4-FFF2-40B4-BE49-F238E27FC236}">
                <a16:creationId xmlns:a16="http://schemas.microsoft.com/office/drawing/2014/main" id="{56176660-51C6-417D-0B41-683123248636}"/>
              </a:ext>
            </a:extLst>
          </p:cNvPr>
          <p:cNvSpPr/>
          <p:nvPr/>
        </p:nvSpPr>
        <p:spPr>
          <a:xfrm>
            <a:off x="412272" y="1412376"/>
            <a:ext cx="5463431" cy="1977746"/>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algn="ctr"/>
            <a:endParaRPr lang="fr-FR" sz="1600" b="0" i="1">
              <a:solidFill>
                <a:schemeClr val="tx1"/>
              </a:solidFill>
              <a:effectLst/>
              <a:latin typeface="Arial" panose="020B0604020202020204" pitchFamily="34" charset="0"/>
            </a:endParaRPr>
          </a:p>
          <a:p>
            <a:pPr algn="ctr"/>
            <a:endParaRPr lang="fr-FR" sz="1600" i="1">
              <a:solidFill>
                <a:schemeClr val="tx1"/>
              </a:solidFill>
              <a:latin typeface="Arial" panose="020B0604020202020204" pitchFamily="34" charset="0"/>
            </a:endParaRPr>
          </a:p>
        </p:txBody>
      </p:sp>
      <p:sp>
        <p:nvSpPr>
          <p:cNvPr id="7" name="Rectangle 6">
            <a:extLst>
              <a:ext uri="{FF2B5EF4-FFF2-40B4-BE49-F238E27FC236}">
                <a16:creationId xmlns:a16="http://schemas.microsoft.com/office/drawing/2014/main" id="{5A50E438-D77E-8749-0798-6A494C22BBF6}"/>
              </a:ext>
            </a:extLst>
          </p:cNvPr>
          <p:cNvSpPr/>
          <p:nvPr/>
        </p:nvSpPr>
        <p:spPr>
          <a:xfrm>
            <a:off x="610345" y="3731314"/>
            <a:ext cx="5062780" cy="47913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a:solidFill>
                  <a:srgbClr val="982926"/>
                </a:solidFill>
              </a:rPr>
              <a:t>CE QU’IL FAUT RETENIR</a:t>
            </a:r>
          </a:p>
        </p:txBody>
      </p:sp>
      <p:sp>
        <p:nvSpPr>
          <p:cNvPr id="8" name="Rectangle 7">
            <a:extLst>
              <a:ext uri="{FF2B5EF4-FFF2-40B4-BE49-F238E27FC236}">
                <a16:creationId xmlns:a16="http://schemas.microsoft.com/office/drawing/2014/main" id="{B977E983-8462-9725-F26F-A056A3BC5F71}"/>
              </a:ext>
            </a:extLst>
          </p:cNvPr>
          <p:cNvSpPr/>
          <p:nvPr/>
        </p:nvSpPr>
        <p:spPr>
          <a:xfrm>
            <a:off x="612597" y="1345022"/>
            <a:ext cx="5062780" cy="47913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a:solidFill>
                  <a:srgbClr val="982926"/>
                </a:solidFill>
              </a:rPr>
              <a:t>DÉFINITION MATHEMATIQUE</a:t>
            </a:r>
          </a:p>
        </p:txBody>
      </p:sp>
      <p:grpSp>
        <p:nvGrpSpPr>
          <p:cNvPr id="9" name="Group 6">
            <a:extLst>
              <a:ext uri="{FF2B5EF4-FFF2-40B4-BE49-F238E27FC236}">
                <a16:creationId xmlns:a16="http://schemas.microsoft.com/office/drawing/2014/main" id="{877FF8D2-7BE3-7455-B6CB-896897840FBA}"/>
              </a:ext>
            </a:extLst>
          </p:cNvPr>
          <p:cNvGrpSpPr/>
          <p:nvPr/>
        </p:nvGrpSpPr>
        <p:grpSpPr>
          <a:xfrm>
            <a:off x="412271" y="4142804"/>
            <a:ext cx="5463431" cy="1604990"/>
            <a:chOff x="7052440" y="1788173"/>
            <a:chExt cx="4393142" cy="1604990"/>
          </a:xfrm>
        </p:grpSpPr>
        <p:sp>
          <p:nvSpPr>
            <p:cNvPr id="10" name="Rectangle 9">
              <a:extLst>
                <a:ext uri="{FF2B5EF4-FFF2-40B4-BE49-F238E27FC236}">
                  <a16:creationId xmlns:a16="http://schemas.microsoft.com/office/drawing/2014/main" id="{2EE3D710-1CD9-A2A1-0A7E-B69D8894CD76}"/>
                </a:ext>
              </a:extLst>
            </p:cNvPr>
            <p:cNvSpPr/>
            <p:nvPr/>
          </p:nvSpPr>
          <p:spPr>
            <a:xfrm>
              <a:off x="7052440" y="1788173"/>
              <a:ext cx="4393141" cy="1592290"/>
            </a:xfrm>
            <a:prstGeom prst="rect">
              <a:avLst/>
            </a:prstGeom>
            <a:pattFill prst="ltUpDi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1" name="Rectangle 10">
              <a:extLst>
                <a:ext uri="{FF2B5EF4-FFF2-40B4-BE49-F238E27FC236}">
                  <a16:creationId xmlns:a16="http://schemas.microsoft.com/office/drawing/2014/main" id="{8176A018-26A8-B883-DFE4-342D8AED1CEF}"/>
                </a:ext>
              </a:extLst>
            </p:cNvPr>
            <p:cNvSpPr/>
            <p:nvPr/>
          </p:nvSpPr>
          <p:spPr>
            <a:xfrm>
              <a:off x="7788166" y="1940411"/>
              <a:ext cx="3497995" cy="359982"/>
            </a:xfrm>
            <a:prstGeom prst="rect">
              <a:avLst/>
            </a:prstGeom>
            <a:solidFill>
              <a:schemeClr val="bg1"/>
            </a:solidFill>
            <a:ln w="12700">
              <a:solidFill>
                <a:srgbClr val="ACACAC"/>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500" dirty="0">
                  <a:solidFill>
                    <a:schemeClr val="tx1"/>
                  </a:solidFill>
                  <a:cs typeface="Calibri"/>
                </a:rPr>
                <a:t>Moyenne des pertes « extrêmes »</a:t>
              </a:r>
            </a:p>
          </p:txBody>
        </p:sp>
        <p:cxnSp>
          <p:nvCxnSpPr>
            <p:cNvPr id="13" name="Straight Connector 5">
              <a:extLst>
                <a:ext uri="{FF2B5EF4-FFF2-40B4-BE49-F238E27FC236}">
                  <a16:creationId xmlns:a16="http://schemas.microsoft.com/office/drawing/2014/main" id="{7300958D-BBE4-F0FF-00F5-0441423E71FE}"/>
                </a:ext>
              </a:extLst>
            </p:cNvPr>
            <p:cNvCxnSpPr>
              <a:cxnSpLocks/>
            </p:cNvCxnSpPr>
            <p:nvPr/>
          </p:nvCxnSpPr>
          <p:spPr>
            <a:xfrm>
              <a:off x="7052440" y="3393163"/>
              <a:ext cx="4393142" cy="0"/>
            </a:xfrm>
            <a:prstGeom prst="line">
              <a:avLst/>
            </a:prstGeom>
            <a:ln w="12700">
              <a:solidFill>
                <a:srgbClr val="982926"/>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7ECF444-6144-3622-406F-EEACD32AFBB1}"/>
                </a:ext>
              </a:extLst>
            </p:cNvPr>
            <p:cNvSpPr/>
            <p:nvPr/>
          </p:nvSpPr>
          <p:spPr>
            <a:xfrm>
              <a:off x="7788166" y="2428848"/>
              <a:ext cx="3497995" cy="359982"/>
            </a:xfrm>
            <a:prstGeom prst="rect">
              <a:avLst/>
            </a:prstGeom>
            <a:solidFill>
              <a:schemeClr val="bg1"/>
            </a:solidFill>
            <a:ln w="12700">
              <a:solidFill>
                <a:srgbClr val="ACACAC"/>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500">
                  <a:solidFill>
                    <a:schemeClr val="tx1"/>
                  </a:solidFill>
                  <a:cs typeface="Calibri"/>
                </a:rPr>
                <a:t>Est sous-additive</a:t>
              </a:r>
            </a:p>
          </p:txBody>
        </p:sp>
        <p:sp>
          <p:nvSpPr>
            <p:cNvPr id="15" name="Rectangle 14">
              <a:extLst>
                <a:ext uri="{FF2B5EF4-FFF2-40B4-BE49-F238E27FC236}">
                  <a16:creationId xmlns:a16="http://schemas.microsoft.com/office/drawing/2014/main" id="{2DD93719-07F5-8D9A-50B7-CFF2AAF2BE1F}"/>
                </a:ext>
              </a:extLst>
            </p:cNvPr>
            <p:cNvSpPr/>
            <p:nvPr/>
          </p:nvSpPr>
          <p:spPr>
            <a:xfrm>
              <a:off x="7788166" y="2919549"/>
              <a:ext cx="3497995" cy="359982"/>
            </a:xfrm>
            <a:prstGeom prst="rect">
              <a:avLst/>
            </a:prstGeom>
            <a:solidFill>
              <a:schemeClr val="bg1"/>
            </a:solidFill>
            <a:ln w="12700">
              <a:solidFill>
                <a:srgbClr val="ACACAC"/>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500">
                  <a:solidFill>
                    <a:schemeClr val="tx1"/>
                  </a:solidFill>
                  <a:cs typeface="Calibri"/>
                </a:rPr>
                <a:t>Plus difficile à appliquer et moins interprétable</a:t>
              </a:r>
            </a:p>
          </p:txBody>
        </p:sp>
        <p:cxnSp>
          <p:nvCxnSpPr>
            <p:cNvPr id="17" name="Straight Connector 14">
              <a:extLst>
                <a:ext uri="{FF2B5EF4-FFF2-40B4-BE49-F238E27FC236}">
                  <a16:creationId xmlns:a16="http://schemas.microsoft.com/office/drawing/2014/main" id="{5A275235-7F67-001A-9EB2-E6DE0C14DAB7}"/>
                </a:ext>
              </a:extLst>
            </p:cNvPr>
            <p:cNvCxnSpPr>
              <a:cxnSpLocks/>
            </p:cNvCxnSpPr>
            <p:nvPr/>
          </p:nvCxnSpPr>
          <p:spPr>
            <a:xfrm>
              <a:off x="7052440" y="1788173"/>
              <a:ext cx="4393142" cy="0"/>
            </a:xfrm>
            <a:prstGeom prst="line">
              <a:avLst/>
            </a:prstGeom>
            <a:ln w="12700">
              <a:solidFill>
                <a:srgbClr val="982926"/>
              </a:solidFill>
            </a:ln>
          </p:spPr>
          <p:style>
            <a:lnRef idx="1">
              <a:schemeClr val="accent1"/>
            </a:lnRef>
            <a:fillRef idx="0">
              <a:schemeClr val="accent1"/>
            </a:fillRef>
            <a:effectRef idx="0">
              <a:schemeClr val="accent1"/>
            </a:effectRef>
            <a:fontRef idx="minor">
              <a:schemeClr val="tx1"/>
            </a:fontRef>
          </p:style>
        </p:cxnSp>
        <p:sp>
          <p:nvSpPr>
            <p:cNvPr id="18" name="Oval 31">
              <a:extLst>
                <a:ext uri="{FF2B5EF4-FFF2-40B4-BE49-F238E27FC236}">
                  <a16:creationId xmlns:a16="http://schemas.microsoft.com/office/drawing/2014/main" id="{13223245-9963-9CC4-31DB-12C94E783CCB}"/>
                </a:ext>
              </a:extLst>
            </p:cNvPr>
            <p:cNvSpPr/>
            <p:nvPr/>
          </p:nvSpPr>
          <p:spPr>
            <a:xfrm>
              <a:off x="7208867" y="1925309"/>
              <a:ext cx="392727" cy="392727"/>
            </a:xfrm>
            <a:prstGeom prst="ellipse">
              <a:avLst/>
            </a:prstGeom>
            <a:solidFill>
              <a:schemeClr val="bg1"/>
            </a:solidFill>
            <a:ln w="19050">
              <a:solidFill>
                <a:srgbClr val="ACA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a:solidFill>
                    <a:srgbClr val="982926"/>
                  </a:solidFill>
                </a:rPr>
                <a:t> </a:t>
              </a:r>
            </a:p>
          </p:txBody>
        </p:sp>
        <p:sp>
          <p:nvSpPr>
            <p:cNvPr id="20" name="TextBox 32">
              <a:extLst>
                <a:ext uri="{FF2B5EF4-FFF2-40B4-BE49-F238E27FC236}">
                  <a16:creationId xmlns:a16="http://schemas.microsoft.com/office/drawing/2014/main" id="{3AF4C75E-FE15-B2B1-4C9D-DF940C578AE5}"/>
                </a:ext>
              </a:extLst>
            </p:cNvPr>
            <p:cNvSpPr txBox="1"/>
            <p:nvPr/>
          </p:nvSpPr>
          <p:spPr>
            <a:xfrm>
              <a:off x="7184975" y="1806877"/>
              <a:ext cx="517525" cy="646331"/>
            </a:xfrm>
            <a:prstGeom prst="rect">
              <a:avLst/>
            </a:prstGeom>
            <a:noFill/>
          </p:spPr>
          <p:txBody>
            <a:bodyPr wrap="square" rtlCol="0">
              <a:spAutoFit/>
            </a:bodyPr>
            <a:lstStyle/>
            <a:p>
              <a:pPr marL="285750" indent="-285750" algn="ctr">
                <a:buClr>
                  <a:srgbClr val="982926"/>
                </a:buClr>
                <a:buFont typeface="Wingdings" panose="05000000000000000000" pitchFamily="2" charset="2"/>
                <a:buChar char="ü"/>
              </a:pPr>
              <a:r>
                <a:rPr lang="fr-BE" sz="3600"/>
                <a:t> </a:t>
              </a:r>
            </a:p>
          </p:txBody>
        </p:sp>
        <p:sp>
          <p:nvSpPr>
            <p:cNvPr id="26" name="Oval 33">
              <a:extLst>
                <a:ext uri="{FF2B5EF4-FFF2-40B4-BE49-F238E27FC236}">
                  <a16:creationId xmlns:a16="http://schemas.microsoft.com/office/drawing/2014/main" id="{4DCE95AA-A7C0-81AD-0A08-B98BEE99AAA5}"/>
                </a:ext>
              </a:extLst>
            </p:cNvPr>
            <p:cNvSpPr/>
            <p:nvPr/>
          </p:nvSpPr>
          <p:spPr>
            <a:xfrm>
              <a:off x="7208867" y="2413434"/>
              <a:ext cx="392727" cy="392727"/>
            </a:xfrm>
            <a:prstGeom prst="ellipse">
              <a:avLst/>
            </a:prstGeom>
            <a:solidFill>
              <a:schemeClr val="bg1"/>
            </a:solidFill>
            <a:ln w="19050">
              <a:solidFill>
                <a:srgbClr val="ACA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a:solidFill>
                    <a:srgbClr val="982926"/>
                  </a:solidFill>
                </a:rPr>
                <a:t> </a:t>
              </a:r>
            </a:p>
          </p:txBody>
        </p:sp>
        <p:sp>
          <p:nvSpPr>
            <p:cNvPr id="27" name="TextBox 34">
              <a:extLst>
                <a:ext uri="{FF2B5EF4-FFF2-40B4-BE49-F238E27FC236}">
                  <a16:creationId xmlns:a16="http://schemas.microsoft.com/office/drawing/2014/main" id="{8588880A-C350-0257-08A3-D8D857D677AE}"/>
                </a:ext>
              </a:extLst>
            </p:cNvPr>
            <p:cNvSpPr txBox="1"/>
            <p:nvPr/>
          </p:nvSpPr>
          <p:spPr>
            <a:xfrm>
              <a:off x="7184975" y="2295002"/>
              <a:ext cx="517525" cy="646331"/>
            </a:xfrm>
            <a:prstGeom prst="rect">
              <a:avLst/>
            </a:prstGeom>
            <a:noFill/>
          </p:spPr>
          <p:txBody>
            <a:bodyPr wrap="square" rtlCol="0">
              <a:spAutoFit/>
            </a:bodyPr>
            <a:lstStyle/>
            <a:p>
              <a:pPr marL="285750" indent="-285750" algn="ctr">
                <a:buClr>
                  <a:srgbClr val="982926"/>
                </a:buClr>
                <a:buFont typeface="Wingdings" panose="05000000000000000000" pitchFamily="2" charset="2"/>
                <a:buChar char="ü"/>
              </a:pPr>
              <a:r>
                <a:rPr lang="fr-BE" sz="3600"/>
                <a:t> </a:t>
              </a:r>
            </a:p>
          </p:txBody>
        </p:sp>
        <p:sp>
          <p:nvSpPr>
            <p:cNvPr id="28" name="Oval 35">
              <a:extLst>
                <a:ext uri="{FF2B5EF4-FFF2-40B4-BE49-F238E27FC236}">
                  <a16:creationId xmlns:a16="http://schemas.microsoft.com/office/drawing/2014/main" id="{37B0B173-68A5-A054-4FD9-2DC6A1F5096A}"/>
                </a:ext>
              </a:extLst>
            </p:cNvPr>
            <p:cNvSpPr/>
            <p:nvPr/>
          </p:nvSpPr>
          <p:spPr>
            <a:xfrm>
              <a:off x="7208867" y="2908941"/>
              <a:ext cx="392727" cy="392727"/>
            </a:xfrm>
            <a:prstGeom prst="ellipse">
              <a:avLst/>
            </a:prstGeom>
            <a:solidFill>
              <a:schemeClr val="bg1"/>
            </a:solidFill>
            <a:ln w="19050">
              <a:solidFill>
                <a:srgbClr val="ACA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a:solidFill>
                    <a:srgbClr val="982926"/>
                  </a:solidFill>
                </a:rPr>
                <a:t> </a:t>
              </a:r>
            </a:p>
          </p:txBody>
        </p:sp>
      </p:grpSp>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19AD5768-A134-7021-A4DA-0CEB27688A24}"/>
                  </a:ext>
                </a:extLst>
              </p:cNvPr>
              <p:cNvSpPr/>
              <p:nvPr/>
            </p:nvSpPr>
            <p:spPr>
              <a:xfrm>
                <a:off x="463216" y="2881863"/>
                <a:ext cx="5374242" cy="47913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Symbol" panose="05050102010706020507" pitchFamily="18" charset="2"/>
                  <a:buChar char="®"/>
                </a:pPr>
                <a:r>
                  <a:rPr lang="fr-FR" sz="1600" i="1">
                    <a:solidFill>
                      <a:srgbClr val="982926"/>
                    </a:solidFill>
                  </a:rPr>
                  <a:t>Moyenne des pertes &gt; </a:t>
                </a:r>
                <a14:m>
                  <m:oMath xmlns:m="http://schemas.openxmlformats.org/officeDocument/2006/math">
                    <m:r>
                      <a:rPr lang="fr-FR" sz="1600" b="0" i="1" smtClean="0">
                        <a:solidFill>
                          <a:srgbClr val="982926"/>
                        </a:solidFill>
                        <a:latin typeface="Cambria Math" panose="02040503050406030204" pitchFamily="18" charset="0"/>
                      </a:rPr>
                      <m:t>𝑉𝑎</m:t>
                    </m:r>
                    <m:sSub>
                      <m:sSubPr>
                        <m:ctrlPr>
                          <a:rPr lang="fr-FR" sz="1600" b="0" i="1" smtClean="0">
                            <a:solidFill>
                              <a:srgbClr val="982926"/>
                            </a:solidFill>
                            <a:latin typeface="Cambria Math" panose="02040503050406030204" pitchFamily="18" charset="0"/>
                          </a:rPr>
                        </m:ctrlPr>
                      </m:sSubPr>
                      <m:e>
                        <m:r>
                          <a:rPr lang="fr-FR" sz="1600" b="0" i="1" smtClean="0">
                            <a:solidFill>
                              <a:srgbClr val="982926"/>
                            </a:solidFill>
                            <a:latin typeface="Cambria Math" panose="02040503050406030204" pitchFamily="18" charset="0"/>
                          </a:rPr>
                          <m:t>𝑅</m:t>
                        </m:r>
                      </m:e>
                      <m:sub>
                        <m:r>
                          <a:rPr lang="fr-FR" sz="1600" b="0" i="1" smtClean="0">
                            <a:solidFill>
                              <a:srgbClr val="982926"/>
                            </a:solidFill>
                            <a:latin typeface="Cambria Math" panose="02040503050406030204" pitchFamily="18" charset="0"/>
                          </a:rPr>
                          <m:t>𝛼</m:t>
                        </m:r>
                      </m:sub>
                    </m:sSub>
                  </m:oMath>
                </a14:m>
                <a:r>
                  <a:rPr lang="fr-FR" sz="1600" i="1">
                    <a:solidFill>
                      <a:srgbClr val="982926"/>
                    </a:solidFill>
                  </a:rPr>
                  <a:t>(X)</a:t>
                </a:r>
                <a:endParaRPr lang="fr-FR" sz="1600" b="0" i="1">
                  <a:solidFill>
                    <a:srgbClr val="982926"/>
                  </a:solidFill>
                </a:endParaRPr>
              </a:p>
            </p:txBody>
          </p:sp>
        </mc:Choice>
        <mc:Fallback xmlns="">
          <p:sp>
            <p:nvSpPr>
              <p:cNvPr id="30" name="Rectangle 29">
                <a:extLst>
                  <a:ext uri="{FF2B5EF4-FFF2-40B4-BE49-F238E27FC236}">
                    <a16:creationId xmlns:a16="http://schemas.microsoft.com/office/drawing/2014/main" id="{19AD5768-A134-7021-A4DA-0CEB27688A24}"/>
                  </a:ext>
                </a:extLst>
              </p:cNvPr>
              <p:cNvSpPr>
                <a:spLocks noRot="1" noChangeAspect="1" noMove="1" noResize="1" noEditPoints="1" noAdjustHandles="1" noChangeArrowheads="1" noChangeShapeType="1" noTextEdit="1"/>
              </p:cNvSpPr>
              <p:nvPr/>
            </p:nvSpPr>
            <p:spPr>
              <a:xfrm>
                <a:off x="463216" y="2881863"/>
                <a:ext cx="5374242" cy="479136"/>
              </a:xfrm>
              <a:prstGeom prst="rect">
                <a:avLst/>
              </a:prstGeom>
              <a:blipFill>
                <a:blip r:embed="rId3"/>
                <a:stretch>
                  <a:fillRect b="-2564"/>
                </a:stretch>
              </a:blipFill>
              <a:ln w="12700">
                <a:noFill/>
              </a:ln>
            </p:spPr>
            <p:txBody>
              <a:bodyPr/>
              <a:lstStyle/>
              <a:p>
                <a:r>
                  <a:rPr lang="en-US">
                    <a:noFill/>
                  </a:rPr>
                  <a:t> </a:t>
                </a:r>
              </a:p>
            </p:txBody>
          </p:sp>
        </mc:Fallback>
      </mc:AlternateContent>
      <p:sp>
        <p:nvSpPr>
          <p:cNvPr id="35" name="Title 1">
            <a:extLst>
              <a:ext uri="{FF2B5EF4-FFF2-40B4-BE49-F238E27FC236}">
                <a16:creationId xmlns:a16="http://schemas.microsoft.com/office/drawing/2014/main" id="{354C08EB-3B13-EC1F-1150-24B580C4DE9D}"/>
              </a:ext>
            </a:extLst>
          </p:cNvPr>
          <p:cNvSpPr>
            <a:spLocks noGrp="1"/>
          </p:cNvSpPr>
          <p:nvPr>
            <p:ph type="title"/>
          </p:nvPr>
        </p:nvSpPr>
        <p:spPr>
          <a:xfrm>
            <a:off x="854413" y="375809"/>
            <a:ext cx="10515600" cy="475194"/>
          </a:xfrm>
        </p:spPr>
        <p:txBody>
          <a:bodyPr/>
          <a:lstStyle/>
          <a:p>
            <a:r>
              <a:rPr lang="fr-BE">
                <a:latin typeface="+mn-lt"/>
              </a:rPr>
              <a:t>Définition de la </a:t>
            </a:r>
            <a:r>
              <a:rPr lang="fr-BE" err="1">
                <a:latin typeface="+mn-lt"/>
              </a:rPr>
              <a:t>TVaR</a:t>
            </a:r>
            <a:endParaRPr lang="fr-BE">
              <a:latin typeface="+mn-lt"/>
            </a:endParaRPr>
          </a:p>
        </p:txBody>
      </p:sp>
      <p:sp>
        <p:nvSpPr>
          <p:cNvPr id="36" name="Rectangle 35">
            <a:extLst>
              <a:ext uri="{FF2B5EF4-FFF2-40B4-BE49-F238E27FC236}">
                <a16:creationId xmlns:a16="http://schemas.microsoft.com/office/drawing/2014/main" id="{4B28A3E8-0C02-9228-DCDA-6FDD220D08E0}"/>
              </a:ext>
            </a:extLst>
          </p:cNvPr>
          <p:cNvSpPr/>
          <p:nvPr/>
        </p:nvSpPr>
        <p:spPr>
          <a:xfrm>
            <a:off x="686935" y="259076"/>
            <a:ext cx="135052" cy="708660"/>
          </a:xfrm>
          <a:prstGeom prst="rect">
            <a:avLst/>
          </a:prstGeom>
          <a:solidFill>
            <a:srgbClr val="9829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a:extLst>
              <a:ext uri="{FF2B5EF4-FFF2-40B4-BE49-F238E27FC236}">
                <a16:creationId xmlns:a16="http://schemas.microsoft.com/office/drawing/2014/main" id="{8E9DE171-C8EB-398E-4F71-9C63CC31009C}"/>
              </a:ext>
            </a:extLst>
          </p:cNvPr>
          <p:cNvSpPr/>
          <p:nvPr/>
        </p:nvSpPr>
        <p:spPr>
          <a:xfrm>
            <a:off x="6756944" y="1262934"/>
            <a:ext cx="5062780" cy="47913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a:solidFill>
                  <a:srgbClr val="982926"/>
                </a:solidFill>
              </a:rPr>
              <a:t>EXEMPLE VISUEL</a:t>
            </a:r>
          </a:p>
        </p:txBody>
      </p:sp>
      <p:sp>
        <p:nvSpPr>
          <p:cNvPr id="34" name="Isosceles Triangle 16">
            <a:extLst>
              <a:ext uri="{FF2B5EF4-FFF2-40B4-BE49-F238E27FC236}">
                <a16:creationId xmlns:a16="http://schemas.microsoft.com/office/drawing/2014/main" id="{4F143542-631A-9779-BF4A-B0CD0E2E295C}"/>
              </a:ext>
            </a:extLst>
          </p:cNvPr>
          <p:cNvSpPr/>
          <p:nvPr/>
        </p:nvSpPr>
        <p:spPr>
          <a:xfrm rot="5400000">
            <a:off x="5207289" y="3437114"/>
            <a:ext cx="1977746" cy="341584"/>
          </a:xfrm>
          <a:prstGeom prst="triangl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7" name="ZoneTexte 36">
            <a:extLst>
              <a:ext uri="{FF2B5EF4-FFF2-40B4-BE49-F238E27FC236}">
                <a16:creationId xmlns:a16="http://schemas.microsoft.com/office/drawing/2014/main" id="{5DC95310-0C99-0F85-E4E8-55EC940EB374}"/>
              </a:ext>
            </a:extLst>
          </p:cNvPr>
          <p:cNvSpPr txBox="1"/>
          <p:nvPr/>
        </p:nvSpPr>
        <p:spPr>
          <a:xfrm>
            <a:off x="660093" y="5226006"/>
            <a:ext cx="381836" cy="461665"/>
          </a:xfrm>
          <a:prstGeom prst="rect">
            <a:avLst/>
          </a:prstGeom>
          <a:noFill/>
        </p:spPr>
        <p:txBody>
          <a:bodyPr wrap="none" rtlCol="0">
            <a:spAutoFit/>
          </a:bodyPr>
          <a:lstStyle/>
          <a:p>
            <a:r>
              <a:rPr lang="fr-FR" sz="2400">
                <a:solidFill>
                  <a:srgbClr val="982926"/>
                </a:solidFill>
                <a:latin typeface="Eras Demi ITC" panose="020B0805030504020804" pitchFamily="34" charset="0"/>
              </a:rPr>
              <a:t>X</a:t>
            </a:r>
          </a:p>
        </p:txBody>
      </p:sp>
      <p:pic>
        <p:nvPicPr>
          <p:cNvPr id="6" name="Image 5">
            <a:extLst>
              <a:ext uri="{FF2B5EF4-FFF2-40B4-BE49-F238E27FC236}">
                <a16:creationId xmlns:a16="http://schemas.microsoft.com/office/drawing/2014/main" id="{8952D0D2-7D16-2F66-7FE4-321CCD295077}"/>
              </a:ext>
            </a:extLst>
          </p:cNvPr>
          <p:cNvPicPr>
            <a:picLocks noChangeAspect="1"/>
          </p:cNvPicPr>
          <p:nvPr/>
        </p:nvPicPr>
        <p:blipFill>
          <a:blip r:embed="rId4"/>
          <a:stretch>
            <a:fillRect/>
          </a:stretch>
        </p:blipFill>
        <p:spPr>
          <a:xfrm>
            <a:off x="6516621" y="1678346"/>
            <a:ext cx="5502453" cy="3423552"/>
          </a:xfrm>
          <a:prstGeom prst="rect">
            <a:avLst/>
          </a:prstGeom>
          <a:effectLst>
            <a:outerShdw blurRad="50800" dist="38100" dir="5400000" algn="t" rotWithShape="0">
              <a:prstClr val="black">
                <a:alpha val="40000"/>
              </a:prstClr>
            </a:outerShdw>
          </a:effectLst>
        </p:spPr>
      </p:pic>
      <mc:AlternateContent xmlns:mc="http://schemas.openxmlformats.org/markup-compatibility/2006" xmlns:a14="http://schemas.microsoft.com/office/drawing/2010/main">
        <mc:Choice Requires="a14">
          <p:sp>
            <p:nvSpPr>
              <p:cNvPr id="31" name="ZoneTexte 30">
                <a:extLst>
                  <a:ext uri="{FF2B5EF4-FFF2-40B4-BE49-F238E27FC236}">
                    <a16:creationId xmlns:a16="http://schemas.microsoft.com/office/drawing/2014/main" id="{1E4E945A-9B33-0597-60C8-6AFAC3033A31}"/>
                  </a:ext>
                </a:extLst>
              </p:cNvPr>
              <p:cNvSpPr txBox="1"/>
              <p:nvPr/>
            </p:nvSpPr>
            <p:spPr>
              <a:xfrm>
                <a:off x="463216" y="1810082"/>
                <a:ext cx="6094378" cy="1042658"/>
              </a:xfrm>
              <a:prstGeom prst="rect">
                <a:avLst/>
              </a:prstGeom>
              <a:noFill/>
            </p:spPr>
            <p:txBody>
              <a:bodyPr wrap="square">
                <a:spAutoFit/>
              </a:bodyPr>
              <a:lstStyle/>
              <a:p>
                <a:r>
                  <a:rPr lang="fr-FR" sz="1800" b="1" dirty="0"/>
                  <a:t>Tail Value at Risk </a:t>
                </a:r>
                <a:r>
                  <a:rPr lang="fr-FR" sz="1800" dirty="0"/>
                  <a:t>(de niveau </a:t>
                </a:r>
                <a14:m>
                  <m:oMath xmlns:m="http://schemas.openxmlformats.org/officeDocument/2006/math">
                    <m:r>
                      <m:rPr>
                        <m:sty m:val="p"/>
                      </m:rPr>
                      <a:rPr lang="fr-FR" sz="1800" b="0" i="1" smtClean="0">
                        <a:latin typeface="Cambria Math" panose="02040503050406030204" pitchFamily="18" charset="0"/>
                      </a:rPr>
                      <m:t>α</m:t>
                    </m:r>
                  </m:oMath>
                </a14:m>
                <a:r>
                  <a:rPr lang="fr-FR" sz="1800" dirty="0"/>
                  <a:t>)</a:t>
                </a:r>
              </a:p>
              <a:p>
                <a:endParaRPr lang="fr-FR" sz="1800" dirty="0"/>
              </a:p>
              <a:p>
                <a:r>
                  <a:rPr lang="fr-FR" b="1" dirty="0"/>
                  <a:t>	</a:t>
                </a:r>
                <a14:m>
                  <m:oMath xmlns:m="http://schemas.openxmlformats.org/officeDocument/2006/math">
                    <m:r>
                      <a:rPr lang="fr-FR" sz="1800" b="0" i="1" dirty="0" smtClean="0">
                        <a:latin typeface="Cambria Math" panose="02040503050406030204" pitchFamily="18" charset="0"/>
                      </a:rPr>
                      <m:t>𝑇</m:t>
                    </m:r>
                    <m:r>
                      <a:rPr lang="fr-FR" sz="1800" i="1" dirty="0" smtClean="0">
                        <a:latin typeface="Cambria Math" panose="02040503050406030204" pitchFamily="18" charset="0"/>
                      </a:rPr>
                      <m:t>𝑉𝑎𝑅</m:t>
                    </m:r>
                    <m:r>
                      <a:rPr lang="el-GR" sz="1800" i="1" baseline="-25000" dirty="0" smtClean="0">
                        <a:latin typeface="Cambria Math" panose="02040503050406030204" pitchFamily="18" charset="0"/>
                      </a:rPr>
                      <m:t>𝛼</m:t>
                    </m:r>
                    <m:r>
                      <a:rPr lang="fr-FR" sz="1800" i="1" baseline="-25000" dirty="0" smtClean="0">
                        <a:latin typeface="Cambria Math" panose="02040503050406030204" pitchFamily="18" charset="0"/>
                      </a:rPr>
                      <m:t> </m:t>
                    </m:r>
                    <m:d>
                      <m:dPr>
                        <m:ctrlPr>
                          <a:rPr lang="fr-FR" sz="1800" i="1" dirty="0" smtClean="0">
                            <a:latin typeface="Cambria Math" panose="02040503050406030204" pitchFamily="18" charset="0"/>
                          </a:rPr>
                        </m:ctrlPr>
                      </m:dPr>
                      <m:e>
                        <m:r>
                          <a:rPr lang="fr-FR" sz="1800" i="1" dirty="0" smtClean="0">
                            <a:latin typeface="Cambria Math" panose="02040503050406030204" pitchFamily="18" charset="0"/>
                          </a:rPr>
                          <m:t>𝑋</m:t>
                        </m:r>
                      </m:e>
                    </m:d>
                    <m:r>
                      <a:rPr lang="fr-FR" sz="1800" i="1" dirty="0" smtClean="0">
                        <a:latin typeface="Cambria Math" panose="02040503050406030204" pitchFamily="18" charset="0"/>
                      </a:rPr>
                      <m:t>=</m:t>
                    </m:r>
                    <m:f>
                      <m:fPr>
                        <m:ctrlPr>
                          <a:rPr lang="fr-FR" sz="1800" i="1" dirty="0" smtClean="0">
                            <a:solidFill>
                              <a:srgbClr val="836967"/>
                            </a:solidFill>
                            <a:latin typeface="Cambria Math" panose="02040503050406030204" pitchFamily="18" charset="0"/>
                          </a:rPr>
                        </m:ctrlPr>
                      </m:fPr>
                      <m:num>
                        <m:r>
                          <a:rPr lang="fr-FR" sz="1800" dirty="0">
                            <a:latin typeface="Cambria Math" panose="02040503050406030204" pitchFamily="18" charset="0"/>
                          </a:rPr>
                          <m:t>1</m:t>
                        </m:r>
                      </m:num>
                      <m:den>
                        <m:r>
                          <a:rPr lang="fr-FR" sz="1800" i="0" dirty="0">
                            <a:latin typeface="Cambria Math" panose="02040503050406030204" pitchFamily="18" charset="0"/>
                          </a:rPr>
                          <m:t>1− </m:t>
                        </m:r>
                        <m:r>
                          <a:rPr lang="fr-FR" sz="1800" b="0" i="1" dirty="0" smtClean="0">
                            <a:latin typeface="Cambria Math" panose="02040503050406030204" pitchFamily="18" charset="0"/>
                          </a:rPr>
                          <m:t>𝛼</m:t>
                        </m:r>
                      </m:den>
                    </m:f>
                    <m:r>
                      <a:rPr lang="fr-FR" sz="1800" b="0" i="1" dirty="0" smtClean="0">
                        <a:latin typeface="Cambria Math" panose="02040503050406030204" pitchFamily="18" charset="0"/>
                      </a:rPr>
                      <m:t> </m:t>
                    </m:r>
                    <m:nary>
                      <m:naryPr>
                        <m:ctrlPr>
                          <a:rPr lang="fr-FR" sz="1800" b="0" i="1" dirty="0" smtClean="0">
                            <a:latin typeface="Cambria Math" panose="02040503050406030204" pitchFamily="18" charset="0"/>
                          </a:rPr>
                        </m:ctrlPr>
                      </m:naryPr>
                      <m:sub>
                        <m:r>
                          <a:rPr lang="fr-FR" sz="1800" b="0" i="1" dirty="0" smtClean="0">
                            <a:latin typeface="Cambria Math" panose="02040503050406030204" pitchFamily="18" charset="0"/>
                          </a:rPr>
                          <m:t>𝛼</m:t>
                        </m:r>
                      </m:sub>
                      <m:sup>
                        <m:r>
                          <a:rPr lang="fr-FR" sz="1800" b="0" i="1" dirty="0" smtClean="0">
                            <a:latin typeface="Cambria Math" panose="02040503050406030204" pitchFamily="18" charset="0"/>
                          </a:rPr>
                          <m:t>1</m:t>
                        </m:r>
                      </m:sup>
                      <m:e>
                        <m:sSup>
                          <m:sSupPr>
                            <m:ctrlPr>
                              <a:rPr lang="fr-FR" sz="1800" b="0" i="1" dirty="0" smtClean="0">
                                <a:latin typeface="Cambria Math" panose="02040503050406030204" pitchFamily="18" charset="0"/>
                              </a:rPr>
                            </m:ctrlPr>
                          </m:sSupPr>
                          <m:e>
                            <m:r>
                              <a:rPr lang="fr-FR" sz="1800" b="0" i="1" dirty="0" smtClean="0">
                                <a:latin typeface="Cambria Math" panose="02040503050406030204" pitchFamily="18" charset="0"/>
                              </a:rPr>
                              <m:t>𝐹</m:t>
                            </m:r>
                            <m:r>
                              <a:rPr lang="fr-FR" sz="1800" b="0" i="1" baseline="-25000" dirty="0" smtClean="0">
                                <a:latin typeface="Cambria Math" panose="02040503050406030204" pitchFamily="18" charset="0"/>
                              </a:rPr>
                              <m:t>𝑋</m:t>
                            </m:r>
                          </m:e>
                          <m:sup>
                            <m:r>
                              <a:rPr lang="fr-FR" sz="1800" b="0" i="1" dirty="0" smtClean="0">
                                <a:latin typeface="Cambria Math" panose="02040503050406030204" pitchFamily="18" charset="0"/>
                              </a:rPr>
                              <m:t>−1</m:t>
                            </m:r>
                          </m:sup>
                        </m:sSup>
                        <m:d>
                          <m:dPr>
                            <m:ctrlPr>
                              <a:rPr lang="fr-FR" sz="1800" b="0" i="1" dirty="0" smtClean="0">
                                <a:latin typeface="Cambria Math" panose="02040503050406030204" pitchFamily="18" charset="0"/>
                              </a:rPr>
                            </m:ctrlPr>
                          </m:dPr>
                          <m:e>
                            <m:r>
                              <a:rPr lang="fr-FR" sz="1800" b="0" i="1" dirty="0" smtClean="0">
                                <a:latin typeface="Cambria Math" panose="02040503050406030204" pitchFamily="18" charset="0"/>
                              </a:rPr>
                              <m:t>𝑥</m:t>
                            </m:r>
                          </m:e>
                        </m:d>
                        <m:r>
                          <a:rPr lang="fr-FR" sz="1800" b="0" i="1" dirty="0" smtClean="0">
                            <a:latin typeface="Cambria Math" panose="02040503050406030204" pitchFamily="18" charset="0"/>
                          </a:rPr>
                          <m:t>𝑑𝑥</m:t>
                        </m:r>
                      </m:e>
                    </m:nary>
                  </m:oMath>
                </a14:m>
                <a:r>
                  <a:rPr lang="fr-FR" sz="1800" dirty="0"/>
                  <a:t> </a:t>
                </a:r>
              </a:p>
            </p:txBody>
          </p:sp>
        </mc:Choice>
        <mc:Fallback xmlns="">
          <p:sp>
            <p:nvSpPr>
              <p:cNvPr id="31" name="ZoneTexte 30">
                <a:extLst>
                  <a:ext uri="{FF2B5EF4-FFF2-40B4-BE49-F238E27FC236}">
                    <a16:creationId xmlns:a16="http://schemas.microsoft.com/office/drawing/2014/main" id="{1E4E945A-9B33-0597-60C8-6AFAC3033A31}"/>
                  </a:ext>
                </a:extLst>
              </p:cNvPr>
              <p:cNvSpPr txBox="1">
                <a:spLocks noRot="1" noChangeAspect="1" noMove="1" noResize="1" noEditPoints="1" noAdjustHandles="1" noChangeArrowheads="1" noChangeShapeType="1" noTextEdit="1"/>
              </p:cNvSpPr>
              <p:nvPr/>
            </p:nvSpPr>
            <p:spPr>
              <a:xfrm>
                <a:off x="463216" y="1810082"/>
                <a:ext cx="6094378" cy="1042658"/>
              </a:xfrm>
              <a:prstGeom prst="rect">
                <a:avLst/>
              </a:prstGeom>
              <a:blipFill>
                <a:blip r:embed="rId5"/>
                <a:stretch>
                  <a:fillRect l="-900" t="-3509" b="-73684"/>
                </a:stretch>
              </a:blipFill>
            </p:spPr>
            <p:txBody>
              <a:bodyPr/>
              <a:lstStyle/>
              <a:p>
                <a:r>
                  <a:rPr lang="en-US">
                    <a:noFill/>
                  </a:rPr>
                  <a:t> </a:t>
                </a:r>
              </a:p>
            </p:txBody>
          </p:sp>
        </mc:Fallback>
      </mc:AlternateContent>
    </p:spTree>
    <p:extLst>
      <p:ext uri="{BB962C8B-B14F-4D97-AF65-F5344CB8AC3E}">
        <p14:creationId xmlns:p14="http://schemas.microsoft.com/office/powerpoint/2010/main" val="36159229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1">
            <a:extLst>
              <a:ext uri="{FF2B5EF4-FFF2-40B4-BE49-F238E27FC236}">
                <a16:creationId xmlns:a16="http://schemas.microsoft.com/office/drawing/2014/main" id="{B017D27F-456D-1045-D8A6-C0DCAB20CA5C}"/>
              </a:ext>
            </a:extLst>
          </p:cNvPr>
          <p:cNvCxnSpPr>
            <a:cxnSpLocks noGrp="1" noRot="1" noMove="1" noResize="1" noEditPoints="1" noAdjustHandles="1" noChangeArrowheads="1" noChangeShapeType="1"/>
          </p:cNvCxnSpPr>
          <p:nvPr/>
        </p:nvCxnSpPr>
        <p:spPr>
          <a:xfrm>
            <a:off x="390729" y="6147025"/>
            <a:ext cx="114089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C0369111-BB42-F01A-7B30-4F5C7C51810F}"/>
              </a:ext>
            </a:extLst>
          </p:cNvPr>
          <p:cNvCxnSpPr>
            <a:cxnSpLocks noGrp="1" noRot="1" noMove="1" noResize="1" noEditPoints="1" noAdjustHandles="1" noChangeArrowheads="1" noChangeShapeType="1"/>
          </p:cNvCxnSpPr>
          <p:nvPr/>
        </p:nvCxnSpPr>
        <p:spPr>
          <a:xfrm>
            <a:off x="4085617" y="6361890"/>
            <a:ext cx="0" cy="321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731B46B5-5CF7-0F7A-EC8F-548441C0300F}"/>
              </a:ext>
            </a:extLst>
          </p:cNvPr>
          <p:cNvCxnSpPr>
            <a:cxnSpLocks noGrp="1" noRot="1" noMove="1" noResize="1" noEditPoints="1" noAdjustHandles="1" noChangeArrowheads="1" noChangeShapeType="1"/>
          </p:cNvCxnSpPr>
          <p:nvPr/>
        </p:nvCxnSpPr>
        <p:spPr>
          <a:xfrm>
            <a:off x="8138809" y="6361890"/>
            <a:ext cx="0" cy="321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Image 20" descr="Une image contenant logo, Police, Graphique, symbole&#10;&#10;Description générée automatiquement">
            <a:extLst>
              <a:ext uri="{FF2B5EF4-FFF2-40B4-BE49-F238E27FC236}">
                <a16:creationId xmlns:a16="http://schemas.microsoft.com/office/drawing/2014/main" id="{A2EC0093-3022-4EB7-C383-4B1C6519DBC5}"/>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556301" y="6268800"/>
            <a:ext cx="1194676" cy="526647"/>
          </a:xfrm>
          <a:prstGeom prst="rect">
            <a:avLst/>
          </a:prstGeom>
        </p:spPr>
      </p:pic>
      <p:sp>
        <p:nvSpPr>
          <p:cNvPr id="22" name="ZoneTexte 21">
            <a:extLst>
              <a:ext uri="{FF2B5EF4-FFF2-40B4-BE49-F238E27FC236}">
                <a16:creationId xmlns:a16="http://schemas.microsoft.com/office/drawing/2014/main" id="{CDEE2723-AA1A-6D3A-F7B5-55469EFAE952}"/>
              </a:ext>
            </a:extLst>
          </p:cNvPr>
          <p:cNvSpPr txBox="1">
            <a:spLocks noGrp="1" noRot="1" noMove="1" noResize="1" noEditPoints="1" noAdjustHandles="1" noChangeArrowheads="1" noChangeShapeType="1"/>
          </p:cNvSpPr>
          <p:nvPr/>
        </p:nvSpPr>
        <p:spPr>
          <a:xfrm>
            <a:off x="1939503" y="6347457"/>
            <a:ext cx="1957587" cy="369332"/>
          </a:xfrm>
          <a:prstGeom prst="rect">
            <a:avLst/>
          </a:prstGeom>
          <a:noFill/>
        </p:spPr>
        <p:txBody>
          <a:bodyPr wrap="none" rtlCol="0">
            <a:spAutoFit/>
          </a:bodyPr>
          <a:lstStyle/>
          <a:p>
            <a:r>
              <a:rPr lang="fr-FR" i="1"/>
              <a:t>Année 2023 - 2024</a:t>
            </a:r>
          </a:p>
        </p:txBody>
      </p:sp>
      <p:sp>
        <p:nvSpPr>
          <p:cNvPr id="23" name="ZoneTexte 22">
            <a:extLst>
              <a:ext uri="{FF2B5EF4-FFF2-40B4-BE49-F238E27FC236}">
                <a16:creationId xmlns:a16="http://schemas.microsoft.com/office/drawing/2014/main" id="{EBBFCFFF-268E-E432-077E-B9B7CFAB864A}"/>
              </a:ext>
            </a:extLst>
          </p:cNvPr>
          <p:cNvSpPr txBox="1">
            <a:spLocks noGrp="1" noRot="1" noMove="1" noResize="1" noEditPoints="1" noAdjustHandles="1" noChangeArrowheads="1" noChangeShapeType="1"/>
          </p:cNvSpPr>
          <p:nvPr/>
        </p:nvSpPr>
        <p:spPr>
          <a:xfrm>
            <a:off x="4645273" y="6347457"/>
            <a:ext cx="2933880" cy="369332"/>
          </a:xfrm>
          <a:prstGeom prst="rect">
            <a:avLst/>
          </a:prstGeom>
          <a:noFill/>
        </p:spPr>
        <p:txBody>
          <a:bodyPr wrap="none" rtlCol="0">
            <a:spAutoFit/>
          </a:bodyPr>
          <a:lstStyle/>
          <a:p>
            <a:r>
              <a:rPr lang="fr-FR" b="1"/>
              <a:t>Enterprise Risk Management</a:t>
            </a:r>
          </a:p>
        </p:txBody>
      </p:sp>
      <p:sp>
        <p:nvSpPr>
          <p:cNvPr id="24" name="ZoneTexte 23">
            <a:extLst>
              <a:ext uri="{FF2B5EF4-FFF2-40B4-BE49-F238E27FC236}">
                <a16:creationId xmlns:a16="http://schemas.microsoft.com/office/drawing/2014/main" id="{7A246D67-3B88-99FC-84A9-3A619E7ECEE9}"/>
              </a:ext>
            </a:extLst>
          </p:cNvPr>
          <p:cNvSpPr txBox="1">
            <a:spLocks noGrp="1" noRot="1" noMove="1" noResize="1" noEditPoints="1" noAdjustHandles="1" noChangeArrowheads="1" noChangeShapeType="1"/>
          </p:cNvSpPr>
          <p:nvPr/>
        </p:nvSpPr>
        <p:spPr>
          <a:xfrm>
            <a:off x="8560341" y="6347457"/>
            <a:ext cx="2440027" cy="369332"/>
          </a:xfrm>
          <a:prstGeom prst="rect">
            <a:avLst/>
          </a:prstGeom>
          <a:noFill/>
        </p:spPr>
        <p:txBody>
          <a:bodyPr wrap="none" rtlCol="0">
            <a:spAutoFit/>
          </a:bodyPr>
          <a:lstStyle/>
          <a:p>
            <a:r>
              <a:rPr lang="fr-FR" i="1" err="1"/>
              <a:t>VaR</a:t>
            </a:r>
            <a:r>
              <a:rPr lang="fr-FR" i="1"/>
              <a:t> et </a:t>
            </a:r>
            <a:r>
              <a:rPr lang="fr-FR" i="1" err="1"/>
              <a:t>TVaR</a:t>
            </a:r>
            <a:r>
              <a:rPr lang="fr-FR" i="1"/>
              <a:t> en pratique</a:t>
            </a:r>
          </a:p>
        </p:txBody>
      </p:sp>
      <p:sp>
        <p:nvSpPr>
          <p:cNvPr id="25" name="ZoneTexte 24">
            <a:extLst>
              <a:ext uri="{FF2B5EF4-FFF2-40B4-BE49-F238E27FC236}">
                <a16:creationId xmlns:a16="http://schemas.microsoft.com/office/drawing/2014/main" id="{7034E8F5-B63B-4F8F-B2DB-3C43725B28D9}"/>
              </a:ext>
            </a:extLst>
          </p:cNvPr>
          <p:cNvSpPr txBox="1">
            <a:spLocks noGrp="1" noRot="1" noMove="1" noResize="1" noEditPoints="1" noAdjustHandles="1" noChangeArrowheads="1" noChangeShapeType="1"/>
          </p:cNvSpPr>
          <p:nvPr/>
        </p:nvSpPr>
        <p:spPr>
          <a:xfrm>
            <a:off x="11421899" y="6347457"/>
            <a:ext cx="625492" cy="369332"/>
          </a:xfrm>
          <a:prstGeom prst="rect">
            <a:avLst/>
          </a:prstGeom>
          <a:noFill/>
        </p:spPr>
        <p:txBody>
          <a:bodyPr wrap="none" rtlCol="0">
            <a:spAutoFit/>
          </a:bodyPr>
          <a:lstStyle/>
          <a:p>
            <a:r>
              <a:rPr lang="fr-FR" i="1" dirty="0"/>
              <a:t>7/19</a:t>
            </a:r>
          </a:p>
        </p:txBody>
      </p:sp>
      <p:sp>
        <p:nvSpPr>
          <p:cNvPr id="2" name="Rectangle 1">
            <a:extLst>
              <a:ext uri="{FF2B5EF4-FFF2-40B4-BE49-F238E27FC236}">
                <a16:creationId xmlns:a16="http://schemas.microsoft.com/office/drawing/2014/main" id="{3075275C-53E0-2FFE-635A-EFC17CADD0FD}"/>
              </a:ext>
            </a:extLst>
          </p:cNvPr>
          <p:cNvSpPr/>
          <p:nvPr/>
        </p:nvSpPr>
        <p:spPr>
          <a:xfrm>
            <a:off x="554183" y="371922"/>
            <a:ext cx="11083636" cy="5716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811F39F8-E0D4-F83C-DCE3-582BBEA062BE}"/>
              </a:ext>
            </a:extLst>
          </p:cNvPr>
          <p:cNvSpPr/>
          <p:nvPr/>
        </p:nvSpPr>
        <p:spPr>
          <a:xfrm>
            <a:off x="356191" y="937164"/>
            <a:ext cx="2191481" cy="725135"/>
          </a:xfrm>
          <a:prstGeom prst="rect">
            <a:avLst/>
          </a:prstGeom>
          <a:solidFill>
            <a:srgbClr val="982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Placeholder 18">
            <a:extLst>
              <a:ext uri="{FF2B5EF4-FFF2-40B4-BE49-F238E27FC236}">
                <a16:creationId xmlns:a16="http://schemas.microsoft.com/office/drawing/2014/main" id="{4F6EB5C4-086B-794C-F73A-89748657B7A7}"/>
              </a:ext>
            </a:extLst>
          </p:cNvPr>
          <p:cNvSpPr txBox="1">
            <a:spLocks/>
          </p:cNvSpPr>
          <p:nvPr/>
        </p:nvSpPr>
        <p:spPr>
          <a:xfrm>
            <a:off x="2599660" y="937164"/>
            <a:ext cx="8676168" cy="7251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tx1"/>
                </a:solidFill>
                <a:latin typeface="+mn-lt"/>
                <a:ea typeface="+mj-ea"/>
                <a:cs typeface="+mj-cs"/>
              </a:defRPr>
            </a:lvl1pPr>
          </a:lstStyle>
          <a:p>
            <a:r>
              <a:rPr lang="fr-BE"/>
              <a:t>Cas particulier du SCR</a:t>
            </a:r>
          </a:p>
        </p:txBody>
      </p:sp>
      <p:sp>
        <p:nvSpPr>
          <p:cNvPr id="5" name="Text Placeholder 19">
            <a:extLst>
              <a:ext uri="{FF2B5EF4-FFF2-40B4-BE49-F238E27FC236}">
                <a16:creationId xmlns:a16="http://schemas.microsoft.com/office/drawing/2014/main" id="{18B53FD9-D4AF-65B0-BA9F-EFC633B11338}"/>
              </a:ext>
            </a:extLst>
          </p:cNvPr>
          <p:cNvSpPr txBox="1">
            <a:spLocks/>
          </p:cNvSpPr>
          <p:nvPr/>
        </p:nvSpPr>
        <p:spPr>
          <a:xfrm>
            <a:off x="1648048" y="1053595"/>
            <a:ext cx="802758" cy="49227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3200" b="1">
                <a:solidFill>
                  <a:schemeClr val="bg1"/>
                </a:solidFill>
              </a:rPr>
              <a:t>2</a:t>
            </a:r>
            <a:endParaRPr lang="en-US" b="1">
              <a:solidFill>
                <a:schemeClr val="bg1"/>
              </a:solidFill>
            </a:endParaRPr>
          </a:p>
        </p:txBody>
      </p:sp>
    </p:spTree>
    <p:extLst>
      <p:ext uri="{BB962C8B-B14F-4D97-AF65-F5344CB8AC3E}">
        <p14:creationId xmlns:p14="http://schemas.microsoft.com/office/powerpoint/2010/main" val="2487960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3DCA3F-6D38-4D6E-E751-2FD621EAB766}"/>
            </a:ext>
          </a:extLst>
        </p:cNvPr>
        <p:cNvGrpSpPr/>
        <p:nvPr/>
      </p:nvGrpSpPr>
      <p:grpSpPr>
        <a:xfrm>
          <a:off x="0" y="0"/>
          <a:ext cx="0" cy="0"/>
          <a:chOff x="0" y="0"/>
          <a:chExt cx="0" cy="0"/>
        </a:xfrm>
      </p:grpSpPr>
      <p:sp>
        <p:nvSpPr>
          <p:cNvPr id="31" name="Isosceles Triangle 12">
            <a:extLst>
              <a:ext uri="{FF2B5EF4-FFF2-40B4-BE49-F238E27FC236}">
                <a16:creationId xmlns:a16="http://schemas.microsoft.com/office/drawing/2014/main" id="{849A8E8C-203A-D9F4-78DF-D7D1FAF239C5}"/>
              </a:ext>
            </a:extLst>
          </p:cNvPr>
          <p:cNvSpPr/>
          <p:nvPr/>
        </p:nvSpPr>
        <p:spPr>
          <a:xfrm rot="10800000">
            <a:off x="8982311" y="2452075"/>
            <a:ext cx="1581145" cy="226633"/>
          </a:xfrm>
          <a:prstGeom prst="triangle">
            <a:avLst>
              <a:gd name="adj" fmla="val 48768"/>
            </a:avLst>
          </a:prstGeom>
          <a:solidFill>
            <a:srgbClr val="98292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BE" dirty="0"/>
          </a:p>
        </p:txBody>
      </p:sp>
      <p:cxnSp>
        <p:nvCxnSpPr>
          <p:cNvPr id="12" name="Connecteur droit 11">
            <a:extLst>
              <a:ext uri="{FF2B5EF4-FFF2-40B4-BE49-F238E27FC236}">
                <a16:creationId xmlns:a16="http://schemas.microsoft.com/office/drawing/2014/main" id="{CE2BF171-6BA7-C7F7-A437-59F7827DE26C}"/>
              </a:ext>
            </a:extLst>
          </p:cNvPr>
          <p:cNvCxnSpPr>
            <a:cxnSpLocks noGrp="1" noRot="1" noMove="1" noResize="1" noEditPoints="1" noAdjustHandles="1" noChangeArrowheads="1" noChangeShapeType="1"/>
          </p:cNvCxnSpPr>
          <p:nvPr/>
        </p:nvCxnSpPr>
        <p:spPr>
          <a:xfrm>
            <a:off x="390729" y="6147025"/>
            <a:ext cx="114089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5F7B95BC-6E7A-07CD-B97F-308FE89AA768}"/>
              </a:ext>
            </a:extLst>
          </p:cNvPr>
          <p:cNvCxnSpPr>
            <a:cxnSpLocks noGrp="1" noRot="1" noMove="1" noResize="1" noEditPoints="1" noAdjustHandles="1" noChangeArrowheads="1" noChangeShapeType="1"/>
          </p:cNvCxnSpPr>
          <p:nvPr/>
        </p:nvCxnSpPr>
        <p:spPr>
          <a:xfrm>
            <a:off x="4085617" y="6361890"/>
            <a:ext cx="0" cy="321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6C679A78-8D91-A378-FE0D-1ABC2D040099}"/>
              </a:ext>
            </a:extLst>
          </p:cNvPr>
          <p:cNvCxnSpPr>
            <a:cxnSpLocks noGrp="1" noRot="1" noMove="1" noResize="1" noEditPoints="1" noAdjustHandles="1" noChangeArrowheads="1" noChangeShapeType="1"/>
          </p:cNvCxnSpPr>
          <p:nvPr/>
        </p:nvCxnSpPr>
        <p:spPr>
          <a:xfrm>
            <a:off x="8138809" y="6361890"/>
            <a:ext cx="0" cy="321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Image 20" descr="Une image contenant logo, Police, Graphique, symbole&#10;&#10;Description générée automatiquement">
            <a:extLst>
              <a:ext uri="{FF2B5EF4-FFF2-40B4-BE49-F238E27FC236}">
                <a16:creationId xmlns:a16="http://schemas.microsoft.com/office/drawing/2014/main" id="{2B1C43FE-071E-9376-D743-90E6AD330E8B}"/>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556301" y="6268800"/>
            <a:ext cx="1194676" cy="526647"/>
          </a:xfrm>
          <a:prstGeom prst="rect">
            <a:avLst/>
          </a:prstGeom>
        </p:spPr>
      </p:pic>
      <p:sp>
        <p:nvSpPr>
          <p:cNvPr id="22" name="ZoneTexte 21">
            <a:extLst>
              <a:ext uri="{FF2B5EF4-FFF2-40B4-BE49-F238E27FC236}">
                <a16:creationId xmlns:a16="http://schemas.microsoft.com/office/drawing/2014/main" id="{C9B5AA0B-AB52-B3F3-3EA0-E7B9A331FCF1}"/>
              </a:ext>
            </a:extLst>
          </p:cNvPr>
          <p:cNvSpPr txBox="1">
            <a:spLocks noGrp="1" noRot="1" noMove="1" noResize="1" noEditPoints="1" noAdjustHandles="1" noChangeArrowheads="1" noChangeShapeType="1"/>
          </p:cNvSpPr>
          <p:nvPr/>
        </p:nvSpPr>
        <p:spPr>
          <a:xfrm>
            <a:off x="1939503" y="6347457"/>
            <a:ext cx="1957587" cy="369332"/>
          </a:xfrm>
          <a:prstGeom prst="rect">
            <a:avLst/>
          </a:prstGeom>
          <a:noFill/>
        </p:spPr>
        <p:txBody>
          <a:bodyPr wrap="none" rtlCol="0">
            <a:spAutoFit/>
          </a:bodyPr>
          <a:lstStyle/>
          <a:p>
            <a:r>
              <a:rPr lang="fr-FR" i="1"/>
              <a:t>Année 2023 - 2024</a:t>
            </a:r>
          </a:p>
        </p:txBody>
      </p:sp>
      <p:sp>
        <p:nvSpPr>
          <p:cNvPr id="23" name="ZoneTexte 22">
            <a:extLst>
              <a:ext uri="{FF2B5EF4-FFF2-40B4-BE49-F238E27FC236}">
                <a16:creationId xmlns:a16="http://schemas.microsoft.com/office/drawing/2014/main" id="{96343174-FA83-5D02-3147-0D6740C1DF20}"/>
              </a:ext>
            </a:extLst>
          </p:cNvPr>
          <p:cNvSpPr txBox="1">
            <a:spLocks noGrp="1" noRot="1" noMove="1" noResize="1" noEditPoints="1" noAdjustHandles="1" noChangeArrowheads="1" noChangeShapeType="1"/>
          </p:cNvSpPr>
          <p:nvPr/>
        </p:nvSpPr>
        <p:spPr>
          <a:xfrm>
            <a:off x="4645273" y="6347457"/>
            <a:ext cx="2933880" cy="369332"/>
          </a:xfrm>
          <a:prstGeom prst="rect">
            <a:avLst/>
          </a:prstGeom>
          <a:noFill/>
        </p:spPr>
        <p:txBody>
          <a:bodyPr wrap="none" rtlCol="0">
            <a:spAutoFit/>
          </a:bodyPr>
          <a:lstStyle/>
          <a:p>
            <a:r>
              <a:rPr lang="fr-FR" b="1"/>
              <a:t>Enterprise Risk Management</a:t>
            </a:r>
          </a:p>
        </p:txBody>
      </p:sp>
      <p:sp>
        <p:nvSpPr>
          <p:cNvPr id="24" name="ZoneTexte 23">
            <a:extLst>
              <a:ext uri="{FF2B5EF4-FFF2-40B4-BE49-F238E27FC236}">
                <a16:creationId xmlns:a16="http://schemas.microsoft.com/office/drawing/2014/main" id="{A57FB0BB-4A2D-0752-78C3-A93A5039F47B}"/>
              </a:ext>
            </a:extLst>
          </p:cNvPr>
          <p:cNvSpPr txBox="1">
            <a:spLocks noGrp="1" noRot="1" noMove="1" noResize="1" noEditPoints="1" noAdjustHandles="1" noChangeArrowheads="1" noChangeShapeType="1"/>
          </p:cNvSpPr>
          <p:nvPr/>
        </p:nvSpPr>
        <p:spPr>
          <a:xfrm>
            <a:off x="8560341" y="6347457"/>
            <a:ext cx="2440027" cy="369332"/>
          </a:xfrm>
          <a:prstGeom prst="rect">
            <a:avLst/>
          </a:prstGeom>
          <a:noFill/>
        </p:spPr>
        <p:txBody>
          <a:bodyPr wrap="none" rtlCol="0">
            <a:spAutoFit/>
          </a:bodyPr>
          <a:lstStyle/>
          <a:p>
            <a:r>
              <a:rPr lang="fr-FR" i="1" err="1"/>
              <a:t>VaR</a:t>
            </a:r>
            <a:r>
              <a:rPr lang="fr-FR" i="1"/>
              <a:t> et </a:t>
            </a:r>
            <a:r>
              <a:rPr lang="fr-FR" i="1" err="1"/>
              <a:t>TVaR</a:t>
            </a:r>
            <a:r>
              <a:rPr lang="fr-FR" i="1"/>
              <a:t> en pratique</a:t>
            </a:r>
          </a:p>
        </p:txBody>
      </p:sp>
      <p:sp>
        <p:nvSpPr>
          <p:cNvPr id="25" name="ZoneTexte 24">
            <a:extLst>
              <a:ext uri="{FF2B5EF4-FFF2-40B4-BE49-F238E27FC236}">
                <a16:creationId xmlns:a16="http://schemas.microsoft.com/office/drawing/2014/main" id="{E7FF50BD-4C8D-8284-7259-EDB0F915B80B}"/>
              </a:ext>
            </a:extLst>
          </p:cNvPr>
          <p:cNvSpPr txBox="1">
            <a:spLocks noGrp="1" noRot="1" noMove="1" noResize="1" noEditPoints="1" noAdjustHandles="1" noChangeArrowheads="1" noChangeShapeType="1"/>
          </p:cNvSpPr>
          <p:nvPr/>
        </p:nvSpPr>
        <p:spPr>
          <a:xfrm>
            <a:off x="11421899" y="6347457"/>
            <a:ext cx="625492" cy="369332"/>
          </a:xfrm>
          <a:prstGeom prst="rect">
            <a:avLst/>
          </a:prstGeom>
          <a:noFill/>
        </p:spPr>
        <p:txBody>
          <a:bodyPr wrap="none" lIns="91440" tIns="45720" rIns="91440" bIns="45720" rtlCol="0" anchor="t">
            <a:spAutoFit/>
          </a:bodyPr>
          <a:lstStyle/>
          <a:p>
            <a:r>
              <a:rPr lang="fr-FR" i="1" dirty="0"/>
              <a:t>8/19</a:t>
            </a:r>
          </a:p>
        </p:txBody>
      </p:sp>
      <p:sp>
        <p:nvSpPr>
          <p:cNvPr id="35" name="Title 1">
            <a:extLst>
              <a:ext uri="{FF2B5EF4-FFF2-40B4-BE49-F238E27FC236}">
                <a16:creationId xmlns:a16="http://schemas.microsoft.com/office/drawing/2014/main" id="{8195B433-F942-D400-840B-65953A0B39E3}"/>
              </a:ext>
            </a:extLst>
          </p:cNvPr>
          <p:cNvSpPr>
            <a:spLocks noGrp="1"/>
          </p:cNvSpPr>
          <p:nvPr>
            <p:ph type="title"/>
          </p:nvPr>
        </p:nvSpPr>
        <p:spPr>
          <a:xfrm>
            <a:off x="854413" y="375809"/>
            <a:ext cx="10515600" cy="475194"/>
          </a:xfrm>
        </p:spPr>
        <p:txBody>
          <a:bodyPr/>
          <a:lstStyle/>
          <a:p>
            <a:r>
              <a:rPr lang="fr-BE">
                <a:latin typeface="+mn-lt"/>
              </a:rPr>
              <a:t>Agrégation des risques dans Solva 2</a:t>
            </a:r>
          </a:p>
        </p:txBody>
      </p:sp>
      <p:sp>
        <p:nvSpPr>
          <p:cNvPr id="36" name="Rectangle 35">
            <a:extLst>
              <a:ext uri="{FF2B5EF4-FFF2-40B4-BE49-F238E27FC236}">
                <a16:creationId xmlns:a16="http://schemas.microsoft.com/office/drawing/2014/main" id="{D77333E1-351D-B07E-0EE6-E9F1AC3A4D2D}"/>
              </a:ext>
            </a:extLst>
          </p:cNvPr>
          <p:cNvSpPr/>
          <p:nvPr/>
        </p:nvSpPr>
        <p:spPr>
          <a:xfrm>
            <a:off x="686935" y="259076"/>
            <a:ext cx="135052" cy="708660"/>
          </a:xfrm>
          <a:prstGeom prst="rect">
            <a:avLst/>
          </a:prstGeom>
          <a:solidFill>
            <a:srgbClr val="9829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9" name="Groupe 28">
            <a:extLst>
              <a:ext uri="{FF2B5EF4-FFF2-40B4-BE49-F238E27FC236}">
                <a16:creationId xmlns:a16="http://schemas.microsoft.com/office/drawing/2014/main" id="{6798BCBF-FA39-A6A3-D12D-480B93C99D0A}"/>
              </a:ext>
            </a:extLst>
          </p:cNvPr>
          <p:cNvGrpSpPr/>
          <p:nvPr/>
        </p:nvGrpSpPr>
        <p:grpSpPr>
          <a:xfrm>
            <a:off x="675950" y="1254498"/>
            <a:ext cx="6240230" cy="2009034"/>
            <a:chOff x="2114680" y="3127585"/>
            <a:chExt cx="6240230" cy="2009034"/>
          </a:xfrm>
        </p:grpSpPr>
        <p:sp>
          <p:nvSpPr>
            <p:cNvPr id="7" name="Rectangle 6">
              <a:extLst>
                <a:ext uri="{FF2B5EF4-FFF2-40B4-BE49-F238E27FC236}">
                  <a16:creationId xmlns:a16="http://schemas.microsoft.com/office/drawing/2014/main" id="{D24BF3C3-0AAC-A122-E61D-B1FAE434C47A}"/>
                </a:ext>
              </a:extLst>
            </p:cNvPr>
            <p:cNvSpPr/>
            <p:nvPr/>
          </p:nvSpPr>
          <p:spPr>
            <a:xfrm>
              <a:off x="2706452" y="3127585"/>
              <a:ext cx="5062780" cy="47913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600" b="1">
                  <a:solidFill>
                    <a:srgbClr val="982926"/>
                  </a:solidFill>
                </a:rPr>
                <a:t>Définition Générale</a:t>
              </a:r>
              <a:endParaRPr lang="fr-FR"/>
            </a:p>
          </p:txBody>
        </p:sp>
        <p:sp>
          <p:nvSpPr>
            <p:cNvPr id="9" name="Rectangle 8">
              <a:extLst>
                <a:ext uri="{FF2B5EF4-FFF2-40B4-BE49-F238E27FC236}">
                  <a16:creationId xmlns:a16="http://schemas.microsoft.com/office/drawing/2014/main" id="{9FA08636-2514-F20D-712F-9F5087446CEF}"/>
                </a:ext>
              </a:extLst>
            </p:cNvPr>
            <p:cNvSpPr/>
            <p:nvPr/>
          </p:nvSpPr>
          <p:spPr>
            <a:xfrm>
              <a:off x="2124750" y="3525533"/>
              <a:ext cx="6230158" cy="1604482"/>
            </a:xfrm>
            <a:prstGeom prst="rect">
              <a:avLst/>
            </a:prstGeom>
            <a:pattFill prst="ltUpDi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BE"/>
            </a:p>
          </p:txBody>
        </p:sp>
        <p:sp>
          <p:nvSpPr>
            <p:cNvPr id="10" name="Rectangle 9">
              <a:extLst>
                <a:ext uri="{FF2B5EF4-FFF2-40B4-BE49-F238E27FC236}">
                  <a16:creationId xmlns:a16="http://schemas.microsoft.com/office/drawing/2014/main" id="{EBA61AAE-3BF5-14A7-96B3-0597FC9C6EF7}"/>
                </a:ext>
              </a:extLst>
            </p:cNvPr>
            <p:cNvSpPr/>
            <p:nvPr/>
          </p:nvSpPr>
          <p:spPr>
            <a:xfrm>
              <a:off x="2312966" y="3677771"/>
              <a:ext cx="5778585" cy="359982"/>
            </a:xfrm>
            <a:prstGeom prst="rect">
              <a:avLst/>
            </a:prstGeom>
            <a:solidFill>
              <a:schemeClr val="bg1"/>
            </a:solidFill>
            <a:ln w="12700">
              <a:solidFill>
                <a:srgbClr val="ACACAC"/>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500">
                  <a:solidFill>
                    <a:schemeClr val="tx1"/>
                  </a:solidFill>
                  <a:cs typeface="Calibri"/>
                </a:rPr>
                <a:t>Corréler des risques (copules), modéliser la loi jointe facteur de risque</a:t>
              </a:r>
            </a:p>
          </p:txBody>
        </p:sp>
        <p:cxnSp>
          <p:nvCxnSpPr>
            <p:cNvPr id="11" name="Straight Connector 5">
              <a:extLst>
                <a:ext uri="{FF2B5EF4-FFF2-40B4-BE49-F238E27FC236}">
                  <a16:creationId xmlns:a16="http://schemas.microsoft.com/office/drawing/2014/main" id="{0F66700B-3D38-A672-054A-C8AF6178801C}"/>
                </a:ext>
              </a:extLst>
            </p:cNvPr>
            <p:cNvCxnSpPr>
              <a:cxnSpLocks/>
            </p:cNvCxnSpPr>
            <p:nvPr/>
          </p:nvCxnSpPr>
          <p:spPr>
            <a:xfrm flipV="1">
              <a:off x="2134821" y="5130523"/>
              <a:ext cx="6220089" cy="6096"/>
            </a:xfrm>
            <a:prstGeom prst="line">
              <a:avLst/>
            </a:prstGeom>
            <a:ln w="12700">
              <a:solidFill>
                <a:srgbClr val="982926"/>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8FDFD39-FC2C-D6B7-E114-5DD85BAD461F}"/>
                </a:ext>
              </a:extLst>
            </p:cNvPr>
            <p:cNvSpPr/>
            <p:nvPr/>
          </p:nvSpPr>
          <p:spPr>
            <a:xfrm>
              <a:off x="2312966" y="4166208"/>
              <a:ext cx="5778585" cy="359982"/>
            </a:xfrm>
            <a:prstGeom prst="rect">
              <a:avLst/>
            </a:prstGeom>
            <a:solidFill>
              <a:schemeClr val="bg1"/>
            </a:solidFill>
            <a:ln w="12700">
              <a:solidFill>
                <a:srgbClr val="ACACAC"/>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500">
                  <a:solidFill>
                    <a:schemeClr val="tx1"/>
                  </a:solidFill>
                  <a:cs typeface="Calibri"/>
                </a:rPr>
                <a:t>Corréler des variables économiques qui dépendent de ces risques</a:t>
              </a:r>
              <a:endParaRPr lang="fr-FR">
                <a:solidFill>
                  <a:schemeClr val="tx1"/>
                </a:solidFill>
              </a:endParaRPr>
            </a:p>
          </p:txBody>
        </p:sp>
        <p:sp>
          <p:nvSpPr>
            <p:cNvPr id="14" name="Rectangle 13">
              <a:extLst>
                <a:ext uri="{FF2B5EF4-FFF2-40B4-BE49-F238E27FC236}">
                  <a16:creationId xmlns:a16="http://schemas.microsoft.com/office/drawing/2014/main" id="{00670DD4-5D52-BF2D-673D-3C620727EB4F}"/>
                </a:ext>
              </a:extLst>
            </p:cNvPr>
            <p:cNvSpPr/>
            <p:nvPr/>
          </p:nvSpPr>
          <p:spPr>
            <a:xfrm>
              <a:off x="2312966" y="4656909"/>
              <a:ext cx="5778585" cy="359982"/>
            </a:xfrm>
            <a:prstGeom prst="rect">
              <a:avLst/>
            </a:prstGeom>
            <a:solidFill>
              <a:schemeClr val="bg1"/>
            </a:solidFill>
            <a:ln w="12700">
              <a:solidFill>
                <a:srgbClr val="ACACAC"/>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500" dirty="0">
                  <a:solidFill>
                    <a:schemeClr val="tx1"/>
                  </a:solidFill>
                  <a:cs typeface="Calibri"/>
                </a:rPr>
                <a:t>Effectuer des calculs en prenant en compte l'ensemble des risques</a:t>
              </a:r>
              <a:endParaRPr lang="fr-FR" dirty="0">
                <a:solidFill>
                  <a:schemeClr val="tx1"/>
                </a:solidFill>
              </a:endParaRPr>
            </a:p>
          </p:txBody>
        </p:sp>
        <p:cxnSp>
          <p:nvCxnSpPr>
            <p:cNvPr id="15" name="Straight Connector 14">
              <a:extLst>
                <a:ext uri="{FF2B5EF4-FFF2-40B4-BE49-F238E27FC236}">
                  <a16:creationId xmlns:a16="http://schemas.microsoft.com/office/drawing/2014/main" id="{72B1D458-76CD-5656-A75A-6947DF02C2E5}"/>
                </a:ext>
              </a:extLst>
            </p:cNvPr>
            <p:cNvCxnSpPr>
              <a:cxnSpLocks/>
            </p:cNvCxnSpPr>
            <p:nvPr/>
          </p:nvCxnSpPr>
          <p:spPr>
            <a:xfrm>
              <a:off x="2114680" y="3525533"/>
              <a:ext cx="6240230" cy="0"/>
            </a:xfrm>
            <a:prstGeom prst="line">
              <a:avLst/>
            </a:prstGeom>
            <a:ln w="12700">
              <a:solidFill>
                <a:srgbClr val="982926"/>
              </a:solidFill>
            </a:ln>
          </p:spPr>
          <p:style>
            <a:lnRef idx="1">
              <a:schemeClr val="accent1"/>
            </a:lnRef>
            <a:fillRef idx="0">
              <a:schemeClr val="accent1"/>
            </a:fillRef>
            <a:effectRef idx="0">
              <a:schemeClr val="accent1"/>
            </a:effectRef>
            <a:fontRef idx="minor">
              <a:schemeClr val="tx1"/>
            </a:fontRef>
          </p:style>
        </p:cxnSp>
      </p:grpSp>
      <p:sp>
        <p:nvSpPr>
          <p:cNvPr id="32" name="ZoneTexte 31">
            <a:extLst>
              <a:ext uri="{FF2B5EF4-FFF2-40B4-BE49-F238E27FC236}">
                <a16:creationId xmlns:a16="http://schemas.microsoft.com/office/drawing/2014/main" id="{57564FA4-E3E4-C1A3-A5E0-7216E08F014B}"/>
              </a:ext>
            </a:extLst>
          </p:cNvPr>
          <p:cNvSpPr txBox="1"/>
          <p:nvPr/>
        </p:nvSpPr>
        <p:spPr>
          <a:xfrm>
            <a:off x="8395936" y="1689505"/>
            <a:ext cx="302596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b="1" dirty="0">
                <a:solidFill>
                  <a:srgbClr val="982926"/>
                </a:solidFill>
              </a:rPr>
              <a:t>Mise en contexte Solvabilité 2</a:t>
            </a:r>
            <a:endParaRPr lang="fr-FR" dirty="0"/>
          </a:p>
        </p:txBody>
      </p:sp>
      <p:sp>
        <p:nvSpPr>
          <p:cNvPr id="34" name="ZoneTexte 33">
            <a:extLst>
              <a:ext uri="{FF2B5EF4-FFF2-40B4-BE49-F238E27FC236}">
                <a16:creationId xmlns:a16="http://schemas.microsoft.com/office/drawing/2014/main" id="{F6327B43-9763-AF86-CC31-0704ED744CBA}"/>
              </a:ext>
            </a:extLst>
          </p:cNvPr>
          <p:cNvSpPr txBox="1"/>
          <p:nvPr/>
        </p:nvSpPr>
        <p:spPr>
          <a:xfrm>
            <a:off x="8139522" y="2089738"/>
            <a:ext cx="3230491" cy="338554"/>
          </a:xfrm>
          <a:prstGeom prst="rect">
            <a:avLst/>
          </a:prstGeom>
          <a:noFill/>
          <a:ln w="28575">
            <a:solidFill>
              <a:srgbClr val="98292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b="1" dirty="0">
                <a:ea typeface="Calibri"/>
                <a:cs typeface="Calibri"/>
              </a:rPr>
              <a:t>Être solvable à horizon 1 an à 99,5%</a:t>
            </a:r>
          </a:p>
        </p:txBody>
      </p:sp>
      <p:sp>
        <p:nvSpPr>
          <p:cNvPr id="37" name="Rectangle: Rounded Corners 14">
            <a:extLst>
              <a:ext uri="{FF2B5EF4-FFF2-40B4-BE49-F238E27FC236}">
                <a16:creationId xmlns:a16="http://schemas.microsoft.com/office/drawing/2014/main" id="{A91631F7-A462-E44C-447A-8EA8310705FF}"/>
              </a:ext>
            </a:extLst>
          </p:cNvPr>
          <p:cNvSpPr/>
          <p:nvPr/>
        </p:nvSpPr>
        <p:spPr>
          <a:xfrm>
            <a:off x="547549" y="3885366"/>
            <a:ext cx="6517450" cy="1314356"/>
          </a:xfrm>
          <a:prstGeom prst="roundRect">
            <a:avLst/>
          </a:prstGeom>
          <a:solidFill>
            <a:schemeClr val="bg1"/>
          </a:solidFill>
          <a:ln>
            <a:solidFill>
              <a:srgbClr val="982926"/>
            </a:solidFill>
            <a:prstDash val="soli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0" rIns="91440" bIns="4572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dirty="0">
                <a:solidFill>
                  <a:srgbClr val="982926"/>
                </a:solidFill>
              </a:rPr>
              <a:t>Agrégation des risques dans le cadre de Solvabilité II</a:t>
            </a:r>
          </a:p>
          <a:p>
            <a:pPr algn="ctr"/>
            <a:endParaRPr lang="fr-FR" b="1" dirty="0">
              <a:solidFill>
                <a:srgbClr val="982926"/>
              </a:solidFill>
              <a:ea typeface="Calibri"/>
              <a:cs typeface="Calibri"/>
            </a:endParaRPr>
          </a:p>
          <a:p>
            <a:pPr algn="ctr"/>
            <a:r>
              <a:rPr lang="fr-FR" dirty="0">
                <a:solidFill>
                  <a:schemeClr val="tx1"/>
                </a:solidFill>
                <a:ea typeface="Calibri"/>
                <a:cs typeface="Calibri"/>
              </a:rPr>
              <a:t>Mesurer individuellement et collectivement les éléments à risque de la compagnie dans le but d'obtenir un capital global</a:t>
            </a:r>
            <a:endParaRPr lang="fr-FR" dirty="0">
              <a:solidFill>
                <a:schemeClr val="tx1"/>
              </a:solidFill>
            </a:endParaRPr>
          </a:p>
        </p:txBody>
      </p:sp>
      <p:grpSp>
        <p:nvGrpSpPr>
          <p:cNvPr id="43" name="Groupe 42">
            <a:extLst>
              <a:ext uri="{FF2B5EF4-FFF2-40B4-BE49-F238E27FC236}">
                <a16:creationId xmlns:a16="http://schemas.microsoft.com/office/drawing/2014/main" id="{5CAB09BF-9264-C78F-C149-9F967C39CD9E}"/>
              </a:ext>
            </a:extLst>
          </p:cNvPr>
          <p:cNvGrpSpPr/>
          <p:nvPr/>
        </p:nvGrpSpPr>
        <p:grpSpPr>
          <a:xfrm>
            <a:off x="7628423" y="3946390"/>
            <a:ext cx="4085764" cy="1241186"/>
            <a:chOff x="7579655" y="4074406"/>
            <a:chExt cx="4085764" cy="1241186"/>
          </a:xfrm>
        </p:grpSpPr>
        <p:sp>
          <p:nvSpPr>
            <p:cNvPr id="38" name="Rectangle 37">
              <a:extLst>
                <a:ext uri="{FF2B5EF4-FFF2-40B4-BE49-F238E27FC236}">
                  <a16:creationId xmlns:a16="http://schemas.microsoft.com/office/drawing/2014/main" id="{540BC3F3-C4F4-FAEA-8F06-166FA9089D08}"/>
                </a:ext>
              </a:extLst>
            </p:cNvPr>
            <p:cNvSpPr/>
            <p:nvPr/>
          </p:nvSpPr>
          <p:spPr>
            <a:xfrm>
              <a:off x="7579655" y="4074406"/>
              <a:ext cx="4085764" cy="1241186"/>
            </a:xfrm>
            <a:prstGeom prst="rect">
              <a:avLst/>
            </a:prstGeom>
            <a:solidFill>
              <a:schemeClr val="bg1"/>
            </a:solidFill>
            <a:ln>
              <a:solidFill>
                <a:srgbClr val="98292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600" b="1" i="1">
                <a:solidFill>
                  <a:schemeClr val="tx1"/>
                </a:solidFill>
                <a:effectLst/>
                <a:latin typeface="Arial" panose="020B0604020202020204" pitchFamily="34" charset="0"/>
              </a:endParaRPr>
            </a:p>
          </p:txBody>
        </p:sp>
        <p:cxnSp>
          <p:nvCxnSpPr>
            <p:cNvPr id="39" name="Straight Connector 10">
              <a:extLst>
                <a:ext uri="{FF2B5EF4-FFF2-40B4-BE49-F238E27FC236}">
                  <a16:creationId xmlns:a16="http://schemas.microsoft.com/office/drawing/2014/main" id="{5868EAE3-6B71-99ED-4766-A9BC22564DE9}"/>
                </a:ext>
              </a:extLst>
            </p:cNvPr>
            <p:cNvCxnSpPr>
              <a:cxnSpLocks/>
            </p:cNvCxnSpPr>
            <p:nvPr/>
          </p:nvCxnSpPr>
          <p:spPr>
            <a:xfrm flipH="1">
              <a:off x="9625585" y="4570195"/>
              <a:ext cx="0" cy="576522"/>
            </a:xfrm>
            <a:prstGeom prst="line">
              <a:avLst/>
            </a:prstGeom>
            <a:ln w="12700">
              <a:solidFill>
                <a:srgbClr val="ACACAC"/>
              </a:solidFill>
              <a:prstDash val="dash"/>
            </a:ln>
          </p:spPr>
          <p:style>
            <a:lnRef idx="1">
              <a:schemeClr val="accent1"/>
            </a:lnRef>
            <a:fillRef idx="0">
              <a:schemeClr val="accent1"/>
            </a:fillRef>
            <a:effectRef idx="0">
              <a:schemeClr val="accent1"/>
            </a:effectRef>
            <a:fontRef idx="minor">
              <a:schemeClr val="tx1"/>
            </a:fontRef>
          </p:style>
        </p:cxnSp>
        <p:sp>
          <p:nvSpPr>
            <p:cNvPr id="40" name="ZoneTexte 39">
              <a:extLst>
                <a:ext uri="{FF2B5EF4-FFF2-40B4-BE49-F238E27FC236}">
                  <a16:creationId xmlns:a16="http://schemas.microsoft.com/office/drawing/2014/main" id="{2D67B434-3072-2B4B-4AF0-B2D607BD83CC}"/>
                </a:ext>
              </a:extLst>
            </p:cNvPr>
            <p:cNvSpPr txBox="1"/>
            <p:nvPr/>
          </p:nvSpPr>
          <p:spPr>
            <a:xfrm>
              <a:off x="7943088" y="4139184"/>
              <a:ext cx="33710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ea typeface="Calibri"/>
                  <a:cs typeface="Calibri"/>
                </a:rPr>
                <a:t>2 méthodes pour calculer un SCR</a:t>
              </a:r>
            </a:p>
          </p:txBody>
        </p:sp>
        <p:sp>
          <p:nvSpPr>
            <p:cNvPr id="41" name="ZoneTexte 40">
              <a:extLst>
                <a:ext uri="{FF2B5EF4-FFF2-40B4-BE49-F238E27FC236}">
                  <a16:creationId xmlns:a16="http://schemas.microsoft.com/office/drawing/2014/main" id="{AED297D0-EAE6-D270-2215-285B66E7597C}"/>
                </a:ext>
              </a:extLst>
            </p:cNvPr>
            <p:cNvSpPr txBox="1"/>
            <p:nvPr/>
          </p:nvSpPr>
          <p:spPr>
            <a:xfrm>
              <a:off x="7632192" y="4669536"/>
              <a:ext cx="1883664" cy="3718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solidFill>
                    <a:srgbClr val="982926"/>
                  </a:solidFill>
                  <a:ea typeface="Calibri"/>
                  <a:cs typeface="Calibri"/>
                </a:rPr>
                <a:t>Formule Standard</a:t>
              </a:r>
            </a:p>
          </p:txBody>
        </p:sp>
        <p:sp>
          <p:nvSpPr>
            <p:cNvPr id="42" name="ZoneTexte 41">
              <a:extLst>
                <a:ext uri="{FF2B5EF4-FFF2-40B4-BE49-F238E27FC236}">
                  <a16:creationId xmlns:a16="http://schemas.microsoft.com/office/drawing/2014/main" id="{BD039010-E36C-9991-1F21-55B8DC59F38F}"/>
                </a:ext>
              </a:extLst>
            </p:cNvPr>
            <p:cNvSpPr txBox="1"/>
            <p:nvPr/>
          </p:nvSpPr>
          <p:spPr>
            <a:xfrm>
              <a:off x="9784080" y="4669536"/>
              <a:ext cx="16946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solidFill>
                    <a:srgbClr val="982926"/>
                  </a:solidFill>
                  <a:ea typeface="Calibri"/>
                  <a:cs typeface="Calibri"/>
                </a:rPr>
                <a:t>Modèle interne</a:t>
              </a:r>
            </a:p>
          </p:txBody>
        </p:sp>
      </p:grpSp>
      <p:sp>
        <p:nvSpPr>
          <p:cNvPr id="3" name="ZoneTexte 2">
            <a:extLst>
              <a:ext uri="{FF2B5EF4-FFF2-40B4-BE49-F238E27FC236}">
                <a16:creationId xmlns:a16="http://schemas.microsoft.com/office/drawing/2014/main" id="{8D439F1C-A284-4029-6D6B-5876D3710A1E}"/>
              </a:ext>
            </a:extLst>
          </p:cNvPr>
          <p:cNvSpPr txBox="1"/>
          <p:nvPr/>
        </p:nvSpPr>
        <p:spPr>
          <a:xfrm>
            <a:off x="9406694" y="2664121"/>
            <a:ext cx="747320" cy="523220"/>
          </a:xfrm>
          <a:prstGeom prst="rect">
            <a:avLst/>
          </a:prstGeom>
          <a:noFill/>
        </p:spPr>
        <p:txBody>
          <a:bodyPr wrap="none" rtlCol="0">
            <a:spAutoFit/>
          </a:bodyPr>
          <a:lstStyle/>
          <a:p>
            <a:r>
              <a:rPr lang="fr-FR" sz="2800" b="1" dirty="0"/>
              <a:t>SCR</a:t>
            </a:r>
          </a:p>
        </p:txBody>
      </p:sp>
    </p:spTree>
    <p:extLst>
      <p:ext uri="{BB962C8B-B14F-4D97-AF65-F5344CB8AC3E}">
        <p14:creationId xmlns:p14="http://schemas.microsoft.com/office/powerpoint/2010/main" val="3953919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1">
            <a:extLst>
              <a:ext uri="{FF2B5EF4-FFF2-40B4-BE49-F238E27FC236}">
                <a16:creationId xmlns:a16="http://schemas.microsoft.com/office/drawing/2014/main" id="{B017D27F-456D-1045-D8A6-C0DCAB20CA5C}"/>
              </a:ext>
            </a:extLst>
          </p:cNvPr>
          <p:cNvCxnSpPr>
            <a:cxnSpLocks noGrp="1" noRot="1" noMove="1" noResize="1" noEditPoints="1" noAdjustHandles="1" noChangeArrowheads="1" noChangeShapeType="1"/>
          </p:cNvCxnSpPr>
          <p:nvPr/>
        </p:nvCxnSpPr>
        <p:spPr>
          <a:xfrm>
            <a:off x="390729" y="6147025"/>
            <a:ext cx="114089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C0369111-BB42-F01A-7B30-4F5C7C51810F}"/>
              </a:ext>
            </a:extLst>
          </p:cNvPr>
          <p:cNvCxnSpPr>
            <a:cxnSpLocks noGrp="1" noRot="1" noMove="1" noResize="1" noEditPoints="1" noAdjustHandles="1" noChangeArrowheads="1" noChangeShapeType="1"/>
          </p:cNvCxnSpPr>
          <p:nvPr/>
        </p:nvCxnSpPr>
        <p:spPr>
          <a:xfrm>
            <a:off x="4085617" y="6361890"/>
            <a:ext cx="0" cy="321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731B46B5-5CF7-0F7A-EC8F-548441C0300F}"/>
              </a:ext>
            </a:extLst>
          </p:cNvPr>
          <p:cNvCxnSpPr>
            <a:cxnSpLocks noGrp="1" noRot="1" noMove="1" noResize="1" noEditPoints="1" noAdjustHandles="1" noChangeArrowheads="1" noChangeShapeType="1"/>
          </p:cNvCxnSpPr>
          <p:nvPr/>
        </p:nvCxnSpPr>
        <p:spPr>
          <a:xfrm>
            <a:off x="8138809" y="6361890"/>
            <a:ext cx="0" cy="321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Image 20" descr="Une image contenant logo, Police, Graphique, symbole&#10;&#10;Description générée automatiquement">
            <a:extLst>
              <a:ext uri="{FF2B5EF4-FFF2-40B4-BE49-F238E27FC236}">
                <a16:creationId xmlns:a16="http://schemas.microsoft.com/office/drawing/2014/main" id="{A2EC0093-3022-4EB7-C383-4B1C6519DBC5}"/>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556301" y="6268800"/>
            <a:ext cx="1194676" cy="526647"/>
          </a:xfrm>
          <a:prstGeom prst="rect">
            <a:avLst/>
          </a:prstGeom>
        </p:spPr>
      </p:pic>
      <p:sp>
        <p:nvSpPr>
          <p:cNvPr id="22" name="ZoneTexte 21">
            <a:extLst>
              <a:ext uri="{FF2B5EF4-FFF2-40B4-BE49-F238E27FC236}">
                <a16:creationId xmlns:a16="http://schemas.microsoft.com/office/drawing/2014/main" id="{CDEE2723-AA1A-6D3A-F7B5-55469EFAE952}"/>
              </a:ext>
            </a:extLst>
          </p:cNvPr>
          <p:cNvSpPr txBox="1">
            <a:spLocks noGrp="1" noRot="1" noMove="1" noResize="1" noEditPoints="1" noAdjustHandles="1" noChangeArrowheads="1" noChangeShapeType="1"/>
          </p:cNvSpPr>
          <p:nvPr/>
        </p:nvSpPr>
        <p:spPr>
          <a:xfrm>
            <a:off x="1939503" y="6347457"/>
            <a:ext cx="1957587" cy="369332"/>
          </a:xfrm>
          <a:prstGeom prst="rect">
            <a:avLst/>
          </a:prstGeom>
          <a:noFill/>
        </p:spPr>
        <p:txBody>
          <a:bodyPr wrap="none" rtlCol="0">
            <a:spAutoFit/>
          </a:bodyPr>
          <a:lstStyle/>
          <a:p>
            <a:r>
              <a:rPr lang="fr-FR" i="1"/>
              <a:t>Année 2023 - 2024</a:t>
            </a:r>
          </a:p>
        </p:txBody>
      </p:sp>
      <p:sp>
        <p:nvSpPr>
          <p:cNvPr id="23" name="ZoneTexte 22">
            <a:extLst>
              <a:ext uri="{FF2B5EF4-FFF2-40B4-BE49-F238E27FC236}">
                <a16:creationId xmlns:a16="http://schemas.microsoft.com/office/drawing/2014/main" id="{EBBFCFFF-268E-E432-077E-B9B7CFAB864A}"/>
              </a:ext>
            </a:extLst>
          </p:cNvPr>
          <p:cNvSpPr txBox="1">
            <a:spLocks noGrp="1" noRot="1" noMove="1" noResize="1" noEditPoints="1" noAdjustHandles="1" noChangeArrowheads="1" noChangeShapeType="1"/>
          </p:cNvSpPr>
          <p:nvPr/>
        </p:nvSpPr>
        <p:spPr>
          <a:xfrm>
            <a:off x="4645273" y="6347457"/>
            <a:ext cx="2933880" cy="369332"/>
          </a:xfrm>
          <a:prstGeom prst="rect">
            <a:avLst/>
          </a:prstGeom>
          <a:noFill/>
        </p:spPr>
        <p:txBody>
          <a:bodyPr wrap="none" rtlCol="0">
            <a:spAutoFit/>
          </a:bodyPr>
          <a:lstStyle/>
          <a:p>
            <a:r>
              <a:rPr lang="fr-FR" b="1"/>
              <a:t>Enterprise Risk Management</a:t>
            </a:r>
          </a:p>
        </p:txBody>
      </p:sp>
      <p:sp>
        <p:nvSpPr>
          <p:cNvPr id="24" name="ZoneTexte 23">
            <a:extLst>
              <a:ext uri="{FF2B5EF4-FFF2-40B4-BE49-F238E27FC236}">
                <a16:creationId xmlns:a16="http://schemas.microsoft.com/office/drawing/2014/main" id="{7A246D67-3B88-99FC-84A9-3A619E7ECEE9}"/>
              </a:ext>
            </a:extLst>
          </p:cNvPr>
          <p:cNvSpPr txBox="1">
            <a:spLocks noGrp="1" noRot="1" noMove="1" noResize="1" noEditPoints="1" noAdjustHandles="1" noChangeArrowheads="1" noChangeShapeType="1"/>
          </p:cNvSpPr>
          <p:nvPr/>
        </p:nvSpPr>
        <p:spPr>
          <a:xfrm>
            <a:off x="8560341" y="6347457"/>
            <a:ext cx="2440027" cy="369332"/>
          </a:xfrm>
          <a:prstGeom prst="rect">
            <a:avLst/>
          </a:prstGeom>
          <a:noFill/>
        </p:spPr>
        <p:txBody>
          <a:bodyPr wrap="none" rtlCol="0">
            <a:spAutoFit/>
          </a:bodyPr>
          <a:lstStyle/>
          <a:p>
            <a:r>
              <a:rPr lang="fr-FR" i="1" err="1"/>
              <a:t>VaR</a:t>
            </a:r>
            <a:r>
              <a:rPr lang="fr-FR" i="1"/>
              <a:t> et </a:t>
            </a:r>
            <a:r>
              <a:rPr lang="fr-FR" i="1" err="1"/>
              <a:t>TVaR</a:t>
            </a:r>
            <a:r>
              <a:rPr lang="fr-FR" i="1"/>
              <a:t> en pratique</a:t>
            </a:r>
          </a:p>
        </p:txBody>
      </p:sp>
      <p:sp>
        <p:nvSpPr>
          <p:cNvPr id="25" name="ZoneTexte 24">
            <a:extLst>
              <a:ext uri="{FF2B5EF4-FFF2-40B4-BE49-F238E27FC236}">
                <a16:creationId xmlns:a16="http://schemas.microsoft.com/office/drawing/2014/main" id="{7034E8F5-B63B-4F8F-B2DB-3C43725B28D9}"/>
              </a:ext>
            </a:extLst>
          </p:cNvPr>
          <p:cNvSpPr txBox="1">
            <a:spLocks noGrp="1" noRot="1" noMove="1" noResize="1" noEditPoints="1" noAdjustHandles="1" noChangeArrowheads="1" noChangeShapeType="1"/>
          </p:cNvSpPr>
          <p:nvPr/>
        </p:nvSpPr>
        <p:spPr>
          <a:xfrm>
            <a:off x="11421899" y="6347457"/>
            <a:ext cx="625492" cy="369332"/>
          </a:xfrm>
          <a:prstGeom prst="rect">
            <a:avLst/>
          </a:prstGeom>
          <a:noFill/>
        </p:spPr>
        <p:txBody>
          <a:bodyPr wrap="none" lIns="91440" tIns="45720" rIns="91440" bIns="45720" rtlCol="0" anchor="t">
            <a:spAutoFit/>
          </a:bodyPr>
          <a:lstStyle/>
          <a:p>
            <a:r>
              <a:rPr lang="fr-FR" i="1" dirty="0"/>
              <a:t>9/19</a:t>
            </a:r>
          </a:p>
        </p:txBody>
      </p:sp>
      <p:sp>
        <p:nvSpPr>
          <p:cNvPr id="35" name="Title 1">
            <a:extLst>
              <a:ext uri="{FF2B5EF4-FFF2-40B4-BE49-F238E27FC236}">
                <a16:creationId xmlns:a16="http://schemas.microsoft.com/office/drawing/2014/main" id="{354C08EB-3B13-EC1F-1150-24B580C4DE9D}"/>
              </a:ext>
            </a:extLst>
          </p:cNvPr>
          <p:cNvSpPr>
            <a:spLocks noGrp="1"/>
          </p:cNvSpPr>
          <p:nvPr>
            <p:ph type="title"/>
          </p:nvPr>
        </p:nvSpPr>
        <p:spPr>
          <a:xfrm>
            <a:off x="854413" y="375809"/>
            <a:ext cx="10515600" cy="475194"/>
          </a:xfrm>
        </p:spPr>
        <p:txBody>
          <a:bodyPr/>
          <a:lstStyle/>
          <a:p>
            <a:r>
              <a:rPr lang="fr-BE">
                <a:latin typeface="+mn-lt"/>
              </a:rPr>
              <a:t>Formule Standard</a:t>
            </a:r>
          </a:p>
        </p:txBody>
      </p:sp>
      <p:sp>
        <p:nvSpPr>
          <p:cNvPr id="36" name="Rectangle 35">
            <a:extLst>
              <a:ext uri="{FF2B5EF4-FFF2-40B4-BE49-F238E27FC236}">
                <a16:creationId xmlns:a16="http://schemas.microsoft.com/office/drawing/2014/main" id="{4B28A3E8-0C02-9228-DCDA-6FDD220D08E0}"/>
              </a:ext>
            </a:extLst>
          </p:cNvPr>
          <p:cNvSpPr/>
          <p:nvPr/>
        </p:nvSpPr>
        <p:spPr>
          <a:xfrm>
            <a:off x="686935" y="259076"/>
            <a:ext cx="135052" cy="708660"/>
          </a:xfrm>
          <a:prstGeom prst="rect">
            <a:avLst/>
          </a:prstGeom>
          <a:solidFill>
            <a:srgbClr val="9829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Picture 2" descr="Une image contenant Police, texte, ligne, blanc&#10;&#10;Description générée automatiquement">
            <a:extLst>
              <a:ext uri="{FF2B5EF4-FFF2-40B4-BE49-F238E27FC236}">
                <a16:creationId xmlns:a16="http://schemas.microsoft.com/office/drawing/2014/main" id="{3C198270-8181-F249-838D-5AFC6892AB3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589" y="2517258"/>
            <a:ext cx="2611374" cy="737616"/>
          </a:xfrm>
          <a:prstGeom prst="rect">
            <a:avLst/>
          </a:prstGeom>
          <a:ln>
            <a:noFill/>
          </a:ln>
          <a:effectLst>
            <a:outerShdw blurRad="292100" dist="139700" dir="2700000" algn="tl" rotWithShape="0">
              <a:srgbClr val="333333">
                <a:alpha val="65000"/>
              </a:srgbClr>
            </a:outerShdw>
          </a:effectLst>
        </p:spPr>
      </p:pic>
      <p:graphicFrame>
        <p:nvGraphicFramePr>
          <p:cNvPr id="4" name="Diagramme 3">
            <a:extLst>
              <a:ext uri="{FF2B5EF4-FFF2-40B4-BE49-F238E27FC236}">
                <a16:creationId xmlns:a16="http://schemas.microsoft.com/office/drawing/2014/main" id="{24306133-52C2-A2D8-8825-9148E6F0D86F}"/>
              </a:ext>
            </a:extLst>
          </p:cNvPr>
          <p:cNvGraphicFramePr/>
          <p:nvPr>
            <p:extLst>
              <p:ext uri="{D42A27DB-BD31-4B8C-83A1-F6EECF244321}">
                <p14:modId xmlns:p14="http://schemas.microsoft.com/office/powerpoint/2010/main" val="2562535358"/>
              </p:ext>
            </p:extLst>
          </p:nvPr>
        </p:nvGraphicFramePr>
        <p:xfrm>
          <a:off x="1547276" y="466230"/>
          <a:ext cx="8033538"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2146" name="Groupe 2145">
            <a:extLst>
              <a:ext uri="{FF2B5EF4-FFF2-40B4-BE49-F238E27FC236}">
                <a16:creationId xmlns:a16="http://schemas.microsoft.com/office/drawing/2014/main" id="{E796C407-C16B-2CC5-7D18-D162932BB92C}"/>
              </a:ext>
            </a:extLst>
          </p:cNvPr>
          <p:cNvGrpSpPr/>
          <p:nvPr/>
        </p:nvGrpSpPr>
        <p:grpSpPr>
          <a:xfrm>
            <a:off x="9355447" y="3794755"/>
            <a:ext cx="2635385" cy="434340"/>
            <a:chOff x="8922631" y="4355587"/>
            <a:chExt cx="2635385" cy="434340"/>
          </a:xfrm>
        </p:grpSpPr>
        <p:sp>
          <p:nvSpPr>
            <p:cNvPr id="2067" name="ZoneTexte 1">
              <a:extLst>
                <a:ext uri="{FF2B5EF4-FFF2-40B4-BE49-F238E27FC236}">
                  <a16:creationId xmlns:a16="http://schemas.microsoft.com/office/drawing/2014/main" id="{5A3FADD9-6596-5607-7224-A29B7DE06231}"/>
                </a:ext>
              </a:extLst>
            </p:cNvPr>
            <p:cNvSpPr txBox="1"/>
            <p:nvPr/>
          </p:nvSpPr>
          <p:spPr>
            <a:xfrm>
              <a:off x="8985504" y="4358640"/>
              <a:ext cx="2572512" cy="430887"/>
            </a:xfrm>
            <a:prstGeom prst="rect">
              <a:avLst/>
            </a:prstGeom>
            <a:solidFill>
              <a:schemeClr val="bg2"/>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200" b="1">
                  <a:solidFill>
                    <a:srgbClr val="982926"/>
                  </a:solidFill>
                  <a:cs typeface="Calibri"/>
                </a:rPr>
                <a:t>Etape 1 - Agrégation </a:t>
              </a:r>
              <a:r>
                <a:rPr lang="fr-FR" sz="1200" b="1" err="1">
                  <a:solidFill>
                    <a:srgbClr val="982926"/>
                  </a:solidFill>
                  <a:cs typeface="Calibri"/>
                </a:rPr>
                <a:t>intra-modulaire</a:t>
              </a:r>
              <a:endParaRPr lang="fr-FR" sz="1200" b="1">
                <a:solidFill>
                  <a:srgbClr val="982926"/>
                </a:solidFill>
                <a:cs typeface="Calibri"/>
              </a:endParaRPr>
            </a:p>
            <a:p>
              <a:r>
                <a:rPr lang="fr-FR" sz="1000" b="1">
                  <a:cs typeface="Calibri"/>
                </a:rPr>
                <a:t>Agrégation entre risques d'un même module</a:t>
              </a:r>
            </a:p>
          </p:txBody>
        </p:sp>
        <p:sp>
          <p:nvSpPr>
            <p:cNvPr id="2145" name="Rectangle 2144">
              <a:extLst>
                <a:ext uri="{FF2B5EF4-FFF2-40B4-BE49-F238E27FC236}">
                  <a16:creationId xmlns:a16="http://schemas.microsoft.com/office/drawing/2014/main" id="{CC7921F1-3FD6-D3C8-783F-3E5238E37FE2}"/>
                </a:ext>
              </a:extLst>
            </p:cNvPr>
            <p:cNvSpPr/>
            <p:nvPr/>
          </p:nvSpPr>
          <p:spPr>
            <a:xfrm>
              <a:off x="8922631" y="4355587"/>
              <a:ext cx="61900" cy="434340"/>
            </a:xfrm>
            <a:prstGeom prst="rect">
              <a:avLst/>
            </a:prstGeom>
            <a:solidFill>
              <a:srgbClr val="9829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149" name="Groupe 2148">
            <a:extLst>
              <a:ext uri="{FF2B5EF4-FFF2-40B4-BE49-F238E27FC236}">
                <a16:creationId xmlns:a16="http://schemas.microsoft.com/office/drawing/2014/main" id="{9AA126F6-A6BB-F4C2-71B9-00EA50422EFA}"/>
              </a:ext>
            </a:extLst>
          </p:cNvPr>
          <p:cNvGrpSpPr/>
          <p:nvPr/>
        </p:nvGrpSpPr>
        <p:grpSpPr>
          <a:xfrm>
            <a:off x="9355447" y="1572768"/>
            <a:ext cx="2574424" cy="438582"/>
            <a:chOff x="9276199" y="1548384"/>
            <a:chExt cx="2574424" cy="438582"/>
          </a:xfrm>
        </p:grpSpPr>
        <p:sp>
          <p:nvSpPr>
            <p:cNvPr id="2068" name="ZoneTexte 2">
              <a:extLst>
                <a:ext uri="{FF2B5EF4-FFF2-40B4-BE49-F238E27FC236}">
                  <a16:creationId xmlns:a16="http://schemas.microsoft.com/office/drawing/2014/main" id="{A1018838-6DE3-3937-1C6D-8101ED1093B5}"/>
                </a:ext>
              </a:extLst>
            </p:cNvPr>
            <p:cNvSpPr txBox="1"/>
            <p:nvPr/>
          </p:nvSpPr>
          <p:spPr>
            <a:xfrm>
              <a:off x="9339071" y="1548384"/>
              <a:ext cx="2511552" cy="438582"/>
            </a:xfrm>
            <a:prstGeom prst="rect">
              <a:avLst/>
            </a:prstGeom>
            <a:solidFill>
              <a:schemeClr val="bg2"/>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200" b="1">
                  <a:solidFill>
                    <a:srgbClr val="982926"/>
                  </a:solidFill>
                  <a:cs typeface="Calibri"/>
                </a:rPr>
                <a:t>Etape 2 - Agrégation inter-modulaire</a:t>
              </a:r>
            </a:p>
            <a:p>
              <a:r>
                <a:rPr lang="fr-FR" sz="1000" b="1">
                  <a:cs typeface="Calibri"/>
                </a:rPr>
                <a:t>Agrégation entre modules de risque</a:t>
              </a:r>
            </a:p>
          </p:txBody>
        </p:sp>
        <p:sp>
          <p:nvSpPr>
            <p:cNvPr id="2148" name="Rectangle 2147">
              <a:extLst>
                <a:ext uri="{FF2B5EF4-FFF2-40B4-BE49-F238E27FC236}">
                  <a16:creationId xmlns:a16="http://schemas.microsoft.com/office/drawing/2014/main" id="{F9CCBF02-CAAC-E934-69B3-24CDC6BB899A}"/>
                </a:ext>
              </a:extLst>
            </p:cNvPr>
            <p:cNvSpPr/>
            <p:nvPr/>
          </p:nvSpPr>
          <p:spPr>
            <a:xfrm>
              <a:off x="9276199" y="1551427"/>
              <a:ext cx="61900" cy="434340"/>
            </a:xfrm>
            <a:prstGeom prst="rect">
              <a:avLst/>
            </a:prstGeom>
            <a:solidFill>
              <a:srgbClr val="9829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226" name="Accolade fermante 2225">
            <a:extLst>
              <a:ext uri="{FF2B5EF4-FFF2-40B4-BE49-F238E27FC236}">
                <a16:creationId xmlns:a16="http://schemas.microsoft.com/office/drawing/2014/main" id="{635181EC-950B-0486-4D16-61C5F70B094F}"/>
              </a:ext>
            </a:extLst>
          </p:cNvPr>
          <p:cNvSpPr/>
          <p:nvPr/>
        </p:nvSpPr>
        <p:spPr>
          <a:xfrm>
            <a:off x="9028176" y="2121408"/>
            <a:ext cx="286511" cy="3785616"/>
          </a:xfrm>
          <a:prstGeom prst="rightBrace">
            <a:avLst/>
          </a:prstGeom>
          <a:ln w="28575">
            <a:solidFill>
              <a:srgbClr val="98292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227" name="Accolade fermante 2226">
            <a:extLst>
              <a:ext uri="{FF2B5EF4-FFF2-40B4-BE49-F238E27FC236}">
                <a16:creationId xmlns:a16="http://schemas.microsoft.com/office/drawing/2014/main" id="{AEBC5B1B-4DF2-0E1D-FD62-4CC9D0C889AA}"/>
              </a:ext>
            </a:extLst>
          </p:cNvPr>
          <p:cNvSpPr/>
          <p:nvPr/>
        </p:nvSpPr>
        <p:spPr>
          <a:xfrm>
            <a:off x="9028176" y="1548384"/>
            <a:ext cx="286511" cy="487680"/>
          </a:xfrm>
          <a:prstGeom prst="rightBrace">
            <a:avLst/>
          </a:prstGeom>
          <a:ln w="28575">
            <a:solidFill>
              <a:srgbClr val="98292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pic>
        <p:nvPicPr>
          <p:cNvPr id="6" name="Graphique 5" descr="Poulpe avec un remplissage uni">
            <a:extLst>
              <a:ext uri="{FF2B5EF4-FFF2-40B4-BE49-F238E27FC236}">
                <a16:creationId xmlns:a16="http://schemas.microsoft.com/office/drawing/2014/main" id="{5DF2284A-33F5-8AE4-2341-E8C3C2908FD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85793" y="191310"/>
            <a:ext cx="1186719" cy="1186719"/>
          </a:xfrm>
          <a:prstGeom prst="rect">
            <a:avLst/>
          </a:prstGeom>
        </p:spPr>
      </p:pic>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53596238-BE91-E1AF-861D-297FA43BE274}"/>
                  </a:ext>
                </a:extLst>
              </p:cNvPr>
              <p:cNvSpPr txBox="1"/>
              <p:nvPr/>
            </p:nvSpPr>
            <p:spPr>
              <a:xfrm>
                <a:off x="180019" y="3627302"/>
                <a:ext cx="2734513" cy="2123851"/>
              </a:xfrm>
              <a:prstGeom prst="rect">
                <a:avLst/>
              </a:prstGeom>
              <a:noFill/>
            </p:spPr>
            <p:txBody>
              <a:bodyPr wrap="square" rtlCol="0">
                <a:spAutoFit/>
              </a:bodyPr>
              <a:lstStyle/>
              <a:p>
                <a:r>
                  <a:rPr lang="fr-FR" b="0" i="1" dirty="0">
                    <a:latin typeface="Cambria Math" panose="02040503050406030204" pitchFamily="18" charset="0"/>
                  </a:rPr>
                  <a:t>où</a:t>
                </a:r>
              </a:p>
              <a:p>
                <a14:m>
                  <m:oMath xmlns:m="http://schemas.openxmlformats.org/officeDocument/2006/math">
                    <m:sSub>
                      <m:sSubPr>
                        <m:ctrlPr>
                          <a:rPr lang="fr-FR" b="1" i="1" smtClean="0">
                            <a:latin typeface="Cambria Math" panose="02040503050406030204" pitchFamily="18" charset="0"/>
                          </a:rPr>
                        </m:ctrlPr>
                      </m:sSubPr>
                      <m:e>
                        <m:r>
                          <a:rPr lang="fr-FR" b="1" i="1" smtClean="0">
                            <a:latin typeface="Cambria Math" panose="02040503050406030204" pitchFamily="18" charset="0"/>
                          </a:rPr>
                          <m:t>𝑪</m:t>
                        </m:r>
                      </m:e>
                      <m:sub>
                        <m:r>
                          <a:rPr lang="fr-FR" b="1" i="1" smtClean="0">
                            <a:latin typeface="Cambria Math" panose="02040503050406030204" pitchFamily="18" charset="0"/>
                          </a:rPr>
                          <m:t>𝒌</m:t>
                        </m:r>
                      </m:sub>
                    </m:sSub>
                    <m:r>
                      <a:rPr lang="fr-FR" b="1" i="1" smtClean="0">
                        <a:latin typeface="Cambria Math" panose="02040503050406030204" pitchFamily="18" charset="0"/>
                      </a:rPr>
                      <m:t> </m:t>
                    </m:r>
                  </m:oMath>
                </a14:m>
                <a:r>
                  <a:rPr lang="fr-FR" dirty="0"/>
                  <a:t>: capital relatif au risque élémentaire k</a:t>
                </a:r>
              </a:p>
              <a:p>
                <a:endParaRPr lang="fr-FR" dirty="0"/>
              </a:p>
              <a:p>
                <a14:m>
                  <m:oMath xmlns:m="http://schemas.openxmlformats.org/officeDocument/2006/math">
                    <m:sSubSup>
                      <m:sSubSupPr>
                        <m:ctrlPr>
                          <a:rPr lang="fr-FR" b="1" i="1" smtClean="0">
                            <a:latin typeface="Cambria Math" panose="02040503050406030204" pitchFamily="18" charset="0"/>
                          </a:rPr>
                        </m:ctrlPr>
                      </m:sSubSupPr>
                      <m:e>
                        <m:r>
                          <a:rPr lang="fr-FR" b="1" i="1" smtClean="0">
                            <a:latin typeface="Cambria Math" panose="02040503050406030204" pitchFamily="18" charset="0"/>
                          </a:rPr>
                          <m:t>𝝆</m:t>
                        </m:r>
                      </m:e>
                      <m:sub>
                        <m:r>
                          <a:rPr lang="fr-FR" b="1" i="1" smtClean="0">
                            <a:latin typeface="Cambria Math" panose="02040503050406030204" pitchFamily="18" charset="0"/>
                          </a:rPr>
                          <m:t>𝒊</m:t>
                        </m:r>
                        <m:r>
                          <a:rPr lang="fr-FR" b="1" i="1" smtClean="0">
                            <a:latin typeface="Cambria Math" panose="02040503050406030204" pitchFamily="18" charset="0"/>
                          </a:rPr>
                          <m:t>,</m:t>
                        </m:r>
                        <m:r>
                          <a:rPr lang="fr-FR" b="1" i="1" smtClean="0">
                            <a:latin typeface="Cambria Math" panose="02040503050406030204" pitchFamily="18" charset="0"/>
                          </a:rPr>
                          <m:t>𝒋</m:t>
                        </m:r>
                      </m:sub>
                      <m:sup>
                        <m:sSub>
                          <m:sSubPr>
                            <m:ctrlPr>
                              <a:rPr lang="fr-FR" b="1" i="1" smtClean="0">
                                <a:latin typeface="Cambria Math" panose="02040503050406030204" pitchFamily="18" charset="0"/>
                              </a:rPr>
                            </m:ctrlPr>
                          </m:sSubPr>
                          <m:e>
                            <m:r>
                              <a:rPr lang="fr-FR" b="1" i="1" smtClean="0">
                                <a:latin typeface="Cambria Math" panose="02040503050406030204" pitchFamily="18" charset="0"/>
                              </a:rPr>
                              <m:t>𝑹</m:t>
                            </m:r>
                          </m:e>
                          <m:sub>
                            <m:r>
                              <a:rPr lang="fr-FR" b="1" i="1" smtClean="0">
                                <a:latin typeface="Cambria Math" panose="02040503050406030204" pitchFamily="18" charset="0"/>
                              </a:rPr>
                              <m:t>𝒎</m:t>
                            </m:r>
                          </m:sub>
                        </m:sSub>
                      </m:sup>
                    </m:sSubSup>
                  </m:oMath>
                </a14:m>
                <a:r>
                  <a:rPr lang="fr-FR" b="1" dirty="0"/>
                  <a:t> </a:t>
                </a:r>
                <a:r>
                  <a:rPr lang="fr-FR" dirty="0"/>
                  <a:t>: coefficient de corrélation entre les risques élémentaires i et j </a:t>
                </a:r>
              </a:p>
            </p:txBody>
          </p:sp>
        </mc:Choice>
        <mc:Fallback xmlns="">
          <p:sp>
            <p:nvSpPr>
              <p:cNvPr id="7" name="ZoneTexte 6">
                <a:extLst>
                  <a:ext uri="{FF2B5EF4-FFF2-40B4-BE49-F238E27FC236}">
                    <a16:creationId xmlns:a16="http://schemas.microsoft.com/office/drawing/2014/main" id="{53596238-BE91-E1AF-861D-297FA43BE274}"/>
                  </a:ext>
                </a:extLst>
              </p:cNvPr>
              <p:cNvSpPr txBox="1">
                <a:spLocks noRot="1" noChangeAspect="1" noMove="1" noResize="1" noEditPoints="1" noAdjustHandles="1" noChangeArrowheads="1" noChangeShapeType="1" noTextEdit="1"/>
              </p:cNvSpPr>
              <p:nvPr/>
            </p:nvSpPr>
            <p:spPr>
              <a:xfrm>
                <a:off x="180019" y="3627302"/>
                <a:ext cx="2734513" cy="2123851"/>
              </a:xfrm>
              <a:prstGeom prst="rect">
                <a:avLst/>
              </a:prstGeom>
              <a:blipFill>
                <a:blip r:embed="rId11"/>
                <a:stretch>
                  <a:fillRect l="-2009" t="-1724" r="-3348" b="-4023"/>
                </a:stretch>
              </a:blipFill>
            </p:spPr>
            <p:txBody>
              <a:bodyPr/>
              <a:lstStyle/>
              <a:p>
                <a:r>
                  <a:rPr lang="fr-FR">
                    <a:noFill/>
                  </a:rPr>
                  <a:t> </a:t>
                </a:r>
              </a:p>
            </p:txBody>
          </p:sp>
        </mc:Fallback>
      </mc:AlternateContent>
    </p:spTree>
    <p:extLst>
      <p:ext uri="{BB962C8B-B14F-4D97-AF65-F5344CB8AC3E}">
        <p14:creationId xmlns:p14="http://schemas.microsoft.com/office/powerpoint/2010/main" val="18350308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7B2D466E4683419190FB1A11B3358E" ma:contentTypeVersion="5" ma:contentTypeDescription="Crée un document." ma:contentTypeScope="" ma:versionID="3fa6faac9a84f47fba77d25984707893">
  <xsd:schema xmlns:xsd="http://www.w3.org/2001/XMLSchema" xmlns:xs="http://www.w3.org/2001/XMLSchema" xmlns:p="http://schemas.microsoft.com/office/2006/metadata/properties" xmlns:ns3="3368df81-82e8-4352-8465-aee03abc3ddf" targetNamespace="http://schemas.microsoft.com/office/2006/metadata/properties" ma:root="true" ma:fieldsID="3c337064becc83ceca6f46059cd36f41" ns3:_="">
    <xsd:import namespace="3368df81-82e8-4352-8465-aee03abc3dd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68df81-82e8-4352-8465-aee03abc3d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3368df81-82e8-4352-8465-aee03abc3dd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FA586C-823F-46C5-B549-DFFDF1E2BB2C}">
  <ds:schemaRefs>
    <ds:schemaRef ds:uri="3368df81-82e8-4352-8465-aee03abc3dd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0D7856D-3009-4EF2-BB51-DEB8CABBC427}">
  <ds:schemaRefs>
    <ds:schemaRef ds:uri="3368df81-82e8-4352-8465-aee03abc3dd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31F2EBE-5E98-41A2-A141-1F14A324DB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130</TotalTime>
  <Words>1305</Words>
  <Application>Microsoft Office PowerPoint</Application>
  <PresentationFormat>Grand écran</PresentationFormat>
  <Paragraphs>260</Paragraphs>
  <Slides>19</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19</vt:i4>
      </vt:variant>
    </vt:vector>
  </HeadingPairs>
  <TitlesOfParts>
    <vt:vector size="27" baseType="lpstr">
      <vt:lpstr>Arial</vt:lpstr>
      <vt:lpstr>Calibri</vt:lpstr>
      <vt:lpstr>Calibri Light</vt:lpstr>
      <vt:lpstr>Cambria Math</vt:lpstr>
      <vt:lpstr>Eras Demi ITC</vt:lpstr>
      <vt:lpstr>Symbol</vt:lpstr>
      <vt:lpstr>Wingdings</vt:lpstr>
      <vt:lpstr>1_Office Theme</vt:lpstr>
      <vt:lpstr>Enterprise Risk management</vt:lpstr>
      <vt:lpstr>Présentation PowerPoint</vt:lpstr>
      <vt:lpstr>Ce qu’on va voir ensemble aujourd’hui</vt:lpstr>
      <vt:lpstr>Présentation PowerPoint</vt:lpstr>
      <vt:lpstr>Définition de la VaR</vt:lpstr>
      <vt:lpstr>Définition de la TVaR</vt:lpstr>
      <vt:lpstr>Présentation PowerPoint</vt:lpstr>
      <vt:lpstr>Agrégation des risques dans Solva 2</vt:lpstr>
      <vt:lpstr>Formule Standard</vt:lpstr>
      <vt:lpstr>Présentation PowerPoint</vt:lpstr>
      <vt:lpstr>Données simulées</vt:lpstr>
      <vt:lpstr>Données simulées</vt:lpstr>
      <vt:lpstr>Données réelles</vt:lpstr>
      <vt:lpstr>Données réelles</vt:lpstr>
      <vt:lpstr>Présentation PowerPoint</vt:lpstr>
      <vt:lpstr>Sources (1/3)</vt:lpstr>
      <vt:lpstr>Sources (2/3)</vt:lpstr>
      <vt:lpstr>Sources (3/3)</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GABOREAU Matheo</dc:creator>
  <cp:lastModifiedBy>Robin Mallecourt</cp:lastModifiedBy>
  <cp:revision>49</cp:revision>
  <dcterms:created xsi:type="dcterms:W3CDTF">2023-02-15T15:30:34Z</dcterms:created>
  <dcterms:modified xsi:type="dcterms:W3CDTF">2023-12-14T13:42:45Z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0x0101008C7B2D466E4683419190FB1A11B3358E</vt:lpwstr>
  </property>
</Properties>
</file>