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58" r:id="rId5"/>
    <p:sldId id="259" r:id="rId6"/>
    <p:sldId id="266" r:id="rId7"/>
    <p:sldId id="260" r:id="rId8"/>
    <p:sldId id="262" r:id="rId9"/>
    <p:sldId id="267" r:id="rId10"/>
    <p:sldId id="263" r:id="rId11"/>
    <p:sldId id="264" r:id="rId1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0D08-704E-6E44-C5EE-A91FB2226D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43FCF-B7AB-F09A-5C7A-732374192D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2642C-113B-F5F4-5065-CA6A8C88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FF2E-EA25-422C-AC56-B708AF19EE0B}" type="datetimeFigureOut">
              <a:rPr lang="en-DE" smtClean="0"/>
              <a:t>10/04/2025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A3256-E470-193F-D0C2-9EA531876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B2962E-2CFC-DFB3-4355-73511ED4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996B-04EB-4D35-942D-4E3382DE63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245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801AE-A112-3D69-8A5F-2C01473D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DCBDC9-635D-AB98-425E-2277A8FFB0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9408B-B6B8-5020-2021-007CFC0E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FF2E-EA25-422C-AC56-B708AF19EE0B}" type="datetimeFigureOut">
              <a:rPr lang="en-DE" smtClean="0"/>
              <a:t>10/04/2025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3A902-5D95-E9AA-6070-226145745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89682-9332-6F8A-9DBB-26721A3DA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996B-04EB-4D35-942D-4E3382DE63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171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1E863-F432-BB37-FEA8-9DE05C8E9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DEDAB-66AD-2565-01B3-0A1B78F5F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3C154-E8B6-1641-B915-46C76E9A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FF2E-EA25-422C-AC56-B708AF19EE0B}" type="datetimeFigureOut">
              <a:rPr lang="en-DE" smtClean="0"/>
              <a:t>10/04/2025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DFB52-65B2-AB7D-333F-72D63A753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20D20-8E99-91B8-902F-14E8ED385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996B-04EB-4D35-942D-4E3382DE63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7927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3FB5A-446C-308D-7879-B94173D81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550FC-B81E-5921-9ACA-F5CCC802B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1DE05-8F56-58C0-1B47-ED6ECB6C0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FF2E-EA25-422C-AC56-B708AF19EE0B}" type="datetimeFigureOut">
              <a:rPr lang="en-DE" smtClean="0"/>
              <a:t>10/04/2025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A4692-2F1B-ED2B-95A6-4CF2A5968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9992F-A194-89D3-9850-8E84499A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996B-04EB-4D35-942D-4E3382DE63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4807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B0782-9CCD-FBC9-55DE-EB0DBBAC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3F9EB-20E5-65E9-BCA2-8165222D6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B5617-840E-5FDE-56DE-9C2AD7FB7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FF2E-EA25-422C-AC56-B708AF19EE0B}" type="datetimeFigureOut">
              <a:rPr lang="en-DE" smtClean="0"/>
              <a:t>10/04/2025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28257-554B-186B-A744-62840E81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14DF7-4356-0BCE-4A2F-357D0EBC8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996B-04EB-4D35-942D-4E3382DE63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4471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86E2B-B03D-428C-6273-BDE73725A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83BB8-285D-0088-7227-5D02C2B4E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C191EC-83F2-D3E9-C65A-A59E1A863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E77F08-A142-B7D3-C467-1EC22912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FF2E-EA25-422C-AC56-B708AF19EE0B}" type="datetimeFigureOut">
              <a:rPr lang="en-DE" smtClean="0"/>
              <a:t>10/04/2025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5F3271-8FF7-A5E8-97F0-DDC22473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43589-714A-7593-6E21-93216B06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996B-04EB-4D35-942D-4E3382DE63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83689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9C881-E435-88A6-41F8-BB80C2BA7A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5F2499-114C-CF1E-71E4-554417EC4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BDAF28-DA0C-EDA6-2F34-1ABCF221F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5DC849-5321-7CE8-7022-C46D65D3C4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E21B-F4C5-9A8C-1C29-AE9B28E02D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1D1370-888B-23FE-FC2B-DACC02D4A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FF2E-EA25-422C-AC56-B708AF19EE0B}" type="datetimeFigureOut">
              <a:rPr lang="en-DE" smtClean="0"/>
              <a:t>10/04/2025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40C586-835D-7BE2-10EC-52B817225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8D72CC-4AD8-3C24-B9EE-DE4F4E619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996B-04EB-4D35-942D-4E3382DE63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068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69172-16D4-36E8-D6B2-D290E49F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4DD880-C4AC-E57E-164B-F03F03BE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FF2E-EA25-422C-AC56-B708AF19EE0B}" type="datetimeFigureOut">
              <a:rPr lang="en-DE" smtClean="0"/>
              <a:t>10/04/2025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FAC3D0-0BDF-C746-A8A5-FBD634AF7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B7AE9-BFFF-0696-F0C5-F1E32F95C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996B-04EB-4D35-942D-4E3382DE63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55613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280AAF-8729-2D6F-8BC2-A4C861B30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FF2E-EA25-422C-AC56-B708AF19EE0B}" type="datetimeFigureOut">
              <a:rPr lang="en-DE" smtClean="0"/>
              <a:t>10/04/2025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0B7CB-6EF4-20EE-6EED-7E3595820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D92D4-66A3-51D0-64C6-E19740DC3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996B-04EB-4D35-942D-4E3382DE63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33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41A0-1B68-77EE-8EDA-1AC4F142D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EB4A1-46DA-D82E-4E4B-248AFB05D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69869A-70E8-0303-8E8F-42DF089A1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B0D1F-3745-A1DE-113A-CC504E68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FF2E-EA25-422C-AC56-B708AF19EE0B}" type="datetimeFigureOut">
              <a:rPr lang="en-DE" smtClean="0"/>
              <a:t>10/04/2025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6B75F-D8DD-75C8-D949-70C60B848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078252-CA24-3126-964E-991CA7FFE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996B-04EB-4D35-942D-4E3382DE63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7055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624A-E22D-CC5D-9330-AC5E37269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CA60DF-59E7-89D3-12F0-A82D1CD521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3C2C5-027E-8A9E-4CB6-038356F17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F8381A-939E-916D-27DC-764C209DA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FF2E-EA25-422C-AC56-B708AF19EE0B}" type="datetimeFigureOut">
              <a:rPr lang="en-DE" smtClean="0"/>
              <a:t>10/04/2025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A5E2-55EC-AB9E-2D9D-0D67032D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6192D3-8B16-334D-54AE-09CBEA245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C996B-04EB-4D35-942D-4E3382DE63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2163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9D043-6FCE-D480-5BAA-C83E6D6F5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DA3F5-56F3-DF93-282C-440EB79C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F5F40-6994-14A1-21CE-A4E76170E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0BFF2E-EA25-422C-AC56-B708AF19EE0B}" type="datetimeFigureOut">
              <a:rPr lang="en-DE" smtClean="0"/>
              <a:t>10/04/2025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98CF8-62A5-5031-7B00-914098E0E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1B5EC-E93A-33E0-B940-1F51CF786F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8C996B-04EB-4D35-942D-4E3382DE631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4079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923367-6FED-1652-1A90-C04FE5FC8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>
                <a:solidFill>
                  <a:srgbClr val="FFFFFF"/>
                </a:solidFill>
              </a:rPr>
              <a:t>GPT4 Turing Tumble</a:t>
            </a:r>
            <a:endParaRPr lang="en-DE" sz="480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1E4A7-3601-90CB-315E-CF9BB0104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GB" dirty="0"/>
              <a:t>Romania 2025</a:t>
            </a:r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0886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7A39-14D9-63A0-D321-AE63E0E29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MCTS showcase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DBA73-1777-7CBA-21DA-6CB7EA05B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Showcase of the new training process</a:t>
            </a:r>
          </a:p>
          <a:p>
            <a:pPr marL="0" indent="0">
              <a:buNone/>
            </a:pP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506143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D6CE1-63C3-659A-429C-C70D96F3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Working in Cluj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898E4-0485-5D4E-6334-EC432470C7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6540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E6F90-79C0-85DF-7F58-EF15E4967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Turing Tumble</a:t>
            </a:r>
            <a:endParaRPr lang="en-DE" dirty="0"/>
          </a:p>
        </p:txBody>
      </p:sp>
      <p:pic>
        <p:nvPicPr>
          <p:cNvPr id="5" name="Content Placeholder 4" descr="A box of a game&#10;&#10;AI-generated content may be incorrect.">
            <a:extLst>
              <a:ext uri="{FF2B5EF4-FFF2-40B4-BE49-F238E27FC236}">
                <a16:creationId xmlns:a16="http://schemas.microsoft.com/office/drawing/2014/main" id="{619A68CC-DE39-F526-DFD5-415C15955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426" y="2325958"/>
            <a:ext cx="435133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F708EE-87FC-5E25-C96C-68E1F0AE7291}"/>
              </a:ext>
            </a:extLst>
          </p:cNvPr>
          <p:cNvSpPr txBox="1"/>
          <p:nvPr/>
        </p:nvSpPr>
        <p:spPr>
          <a:xfrm>
            <a:off x="644236" y="1496291"/>
            <a:ext cx="67679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Board game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Helps players understand basic computing and the underlying algorithms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E" dirty="0"/>
          </a:p>
        </p:txBody>
      </p:sp>
      <p:pic>
        <p:nvPicPr>
          <p:cNvPr id="4" name="Picture 3" descr="A white board with colorful objects on it&#10;&#10;AI-generated content may be incorrect.">
            <a:extLst>
              <a:ext uri="{FF2B5EF4-FFF2-40B4-BE49-F238E27FC236}">
                <a16:creationId xmlns:a16="http://schemas.microsoft.com/office/drawing/2014/main" id="{B19B61CF-46D3-3B3C-4EC2-AA2259B3FA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87" r="20404"/>
          <a:stretch/>
        </p:blipFill>
        <p:spPr>
          <a:xfrm>
            <a:off x="7834744" y="0"/>
            <a:ext cx="4177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114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6F4BA-6674-EB8A-B580-47BDDD0E5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D048E-35F3-FCFE-FC5B-F01EE959F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Turing Tumble</a:t>
            </a:r>
            <a:endParaRPr lang="en-DE" dirty="0"/>
          </a:p>
        </p:txBody>
      </p:sp>
      <p:pic>
        <p:nvPicPr>
          <p:cNvPr id="9" name="Picture 8" descr="A white board with many different colored objects&#10;&#10;AI-generated content may be incorrect.">
            <a:extLst>
              <a:ext uri="{FF2B5EF4-FFF2-40B4-BE49-F238E27FC236}">
                <a16:creationId xmlns:a16="http://schemas.microsoft.com/office/drawing/2014/main" id="{D4020ED9-553D-13B0-4358-C5666F6E9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901"/>
          <a:stretch/>
        </p:blipFill>
        <p:spPr>
          <a:xfrm>
            <a:off x="8666017" y="0"/>
            <a:ext cx="3151909" cy="68372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552130-D675-7CEE-3910-82E558F99544}"/>
              </a:ext>
            </a:extLst>
          </p:cNvPr>
          <p:cNvSpPr txBox="1"/>
          <p:nvPr/>
        </p:nvSpPr>
        <p:spPr>
          <a:xfrm>
            <a:off x="228600" y="1357745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Different parts to use on the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Different functionalities and uses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Everyone can create their own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Challenges from the game </a:t>
            </a:r>
          </a:p>
        </p:txBody>
      </p:sp>
    </p:spTree>
    <p:extLst>
      <p:ext uri="{BB962C8B-B14F-4D97-AF65-F5344CB8AC3E}">
        <p14:creationId xmlns:p14="http://schemas.microsoft.com/office/powerpoint/2010/main" val="1139893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6A09D-708F-A333-D074-EA40F1952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Board creation progress</a:t>
            </a:r>
            <a:endParaRPr lang="en-DE" dirty="0"/>
          </a:p>
        </p:txBody>
      </p:sp>
      <p:pic>
        <p:nvPicPr>
          <p:cNvPr id="13" name="Content Placeholder 12" descr="A pixelated picture of a phone&#10;&#10;AI-generated content may be incorrect.">
            <a:extLst>
              <a:ext uri="{FF2B5EF4-FFF2-40B4-BE49-F238E27FC236}">
                <a16:creationId xmlns:a16="http://schemas.microsoft.com/office/drawing/2014/main" id="{799A39B0-2D64-B6A8-AD36-D65DFF5BDD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738" y="2334924"/>
            <a:ext cx="3833262" cy="4351338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E2BB2E-8B0F-5691-8F6E-293A57934714}"/>
              </a:ext>
            </a:extLst>
          </p:cNvPr>
          <p:cNvSpPr txBox="1"/>
          <p:nvPr/>
        </p:nvSpPr>
        <p:spPr>
          <a:xfrm>
            <a:off x="454325" y="1408981"/>
            <a:ext cx="4698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Board is a matrix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Borders are unused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Triggers at the 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22A046-A18B-549B-B521-0AC7F4655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904" y="813160"/>
            <a:ext cx="4480771" cy="5086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207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C450A-1CF3-8CE7-6C67-A284A3004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Functionality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D90520-E47E-8441-84FF-B53BC6DDE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Theos Video of placing parts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46685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D98C2-6508-F906-6015-0E5A5F47E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5BB5-0DFD-3292-848A-686E40A4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Gamelogic</a:t>
            </a:r>
            <a:r>
              <a:rPr lang="en-GB" dirty="0"/>
              <a:t> in python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66A15-076A-6EE0-1383-D7E7ECC27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Ana will do this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86363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19DF0-6F9A-323D-8534-A4A5CFFFD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in Console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31842-E693-3814-D39D-26F26E51E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Talhas</a:t>
            </a:r>
            <a:r>
              <a:rPr lang="en-GB" dirty="0"/>
              <a:t> console game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72100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31443-0599-E082-675A-C9F2081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MCTS definition</a:t>
            </a:r>
            <a:endParaRPr lang="en-DE" dirty="0"/>
          </a:p>
        </p:txBody>
      </p:sp>
      <p:pic>
        <p:nvPicPr>
          <p:cNvPr id="5" name="Content Placeholder 4" descr="A diagram of a game&#10;&#10;AI-generated content may be incorrect.">
            <a:extLst>
              <a:ext uri="{FF2B5EF4-FFF2-40B4-BE49-F238E27FC236}">
                <a16:creationId xmlns:a16="http://schemas.microsoft.com/office/drawing/2014/main" id="{A8CE1302-EE05-D4F4-337A-7B39B90CDC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969" y="2377055"/>
            <a:ext cx="6716062" cy="3248478"/>
          </a:xfrm>
        </p:spPr>
      </p:pic>
    </p:spTree>
    <p:extLst>
      <p:ext uri="{BB962C8B-B14F-4D97-AF65-F5344CB8AC3E}">
        <p14:creationId xmlns:p14="http://schemas.microsoft.com/office/powerpoint/2010/main" val="1822041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053056-1F67-35F3-CE48-8A9F31530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9EDBB-B665-4E73-9823-EE3EE07CB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MCTS training</a:t>
            </a:r>
            <a:endParaRPr lang="en-D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18C1EC-B53F-4820-4CDA-6A2211AAD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Video or picture of MCTS playing connect 4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15682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101</Words>
  <Application>Microsoft Office PowerPoint</Application>
  <PresentationFormat>Widescreen</PresentationFormat>
  <Paragraphs>26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GPT4 Turing Tumble</vt:lpstr>
      <vt:lpstr>What is Turing Tumble</vt:lpstr>
      <vt:lpstr>What is Turing Tumble</vt:lpstr>
      <vt:lpstr>Board creation progress</vt:lpstr>
      <vt:lpstr>Functionality</vt:lpstr>
      <vt:lpstr>Gamelogic in python</vt:lpstr>
      <vt:lpstr>Game in Console</vt:lpstr>
      <vt:lpstr>MCTS definition</vt:lpstr>
      <vt:lpstr>MCTS training</vt:lpstr>
      <vt:lpstr>MCTS showcase</vt:lpstr>
      <vt:lpstr>Working in Cluj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 Lesser</dc:creator>
  <cp:lastModifiedBy>Theo Lesser</cp:lastModifiedBy>
  <cp:revision>4</cp:revision>
  <dcterms:created xsi:type="dcterms:W3CDTF">2025-04-10T08:27:16Z</dcterms:created>
  <dcterms:modified xsi:type="dcterms:W3CDTF">2025-04-10T16:50:16Z</dcterms:modified>
</cp:coreProperties>
</file>