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"/>
  </p:notesMasterIdLst>
  <p:handoutMasterIdLst>
    <p:handoutMasterId r:id="rId5"/>
  </p:handoutMasterIdLst>
  <p:sldIdLst>
    <p:sldId id="442" r:id="rId2"/>
    <p:sldId id="44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83126" autoAdjust="0"/>
  </p:normalViewPr>
  <p:slideViewPr>
    <p:cSldViewPr>
      <p:cViewPr varScale="1">
        <p:scale>
          <a:sx n="76" d="100"/>
          <a:sy n="76" d="100"/>
        </p:scale>
        <p:origin x="18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88D4-CCFF-40BD-A521-451ACFC7DD9F}" type="datetime1">
              <a:rPr lang="en-US" smtClean="0"/>
              <a:t>12/2/2018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E4F2-D4FD-4373-B890-9E0296049FCC}" type="datetime1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3908-2D63-44C2-97FA-9B8D87DB5086}" type="datetime1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CD9C-AF97-49F0-B424-828B720FB69F}" type="datetime1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45B-DA34-4D7B-8ECF-17DD580E96F0}" type="datetime1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986B-A999-46D8-9F19-B37FAC2CD754}" type="datetime1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352B-162F-4444-A79C-FDC146DC2E91}" type="datetime1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14ED-20B4-48B9-BA0E-8551A90C58B8}" type="datetime1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2007-0B87-4F73-A042-660FB947B311}" type="datetime1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3FF-B53A-4548-AEB7-674051D41095}" type="datetime1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B3F0-86CC-452E-9D18-D687B61B7FC3}" type="datetime1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1F4BCA-8657-4D29-94F1-E7CC79061E3C}" type="datetime1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 Exam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Time: </a:t>
            </a:r>
            <a:r>
              <a:rPr lang="en-US" altLang="zh-CN" dirty="0" smtClean="0"/>
              <a:t>Dec. 10, </a:t>
            </a:r>
            <a:r>
              <a:rPr lang="en-US" altLang="zh-CN" dirty="0" smtClean="0"/>
              <a:t>Monday, 14:00-15:40</a:t>
            </a:r>
            <a:endParaRPr lang="en-US" altLang="zh-CN" dirty="0"/>
          </a:p>
          <a:p>
            <a:r>
              <a:rPr lang="en-US" altLang="zh-CN" dirty="0"/>
              <a:t>Location: see Canvas </a:t>
            </a:r>
            <a:r>
              <a:rPr lang="en-US" altLang="zh-CN" dirty="0" smtClean="0"/>
              <a:t>announcement</a:t>
            </a:r>
            <a:endParaRPr lang="en-US" altLang="zh-CN" dirty="0"/>
          </a:p>
          <a:p>
            <a:r>
              <a:rPr lang="en-US" altLang="zh-CN" dirty="0"/>
              <a:t>A written </a:t>
            </a:r>
            <a:r>
              <a:rPr lang="en-US" altLang="zh-CN" dirty="0" smtClean="0"/>
              <a:t>exam</a:t>
            </a:r>
            <a:endParaRPr lang="en-US" altLang="zh-CN" dirty="0"/>
          </a:p>
          <a:p>
            <a:pPr lvl="1"/>
            <a:r>
              <a:rPr lang="en-US" altLang="zh-CN" dirty="0"/>
              <a:t>Like our written </a:t>
            </a:r>
            <a:r>
              <a:rPr lang="en-US" altLang="zh-CN" dirty="0" smtClean="0"/>
              <a:t>assignments</a:t>
            </a:r>
            <a:endParaRPr lang="en-US" altLang="zh-CN" dirty="0"/>
          </a:p>
          <a:p>
            <a:pPr lvl="1"/>
            <a:r>
              <a:rPr lang="en-US" altLang="zh-CN" dirty="0"/>
              <a:t>Pseudo-code OK (but make sure we can </a:t>
            </a:r>
            <a:r>
              <a:rPr lang="en-US" altLang="zh-CN" b="1" dirty="0">
                <a:solidFill>
                  <a:srgbClr val="C00000"/>
                </a:solidFill>
              </a:rPr>
              <a:t>understand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it!)</a:t>
            </a:r>
          </a:p>
          <a:p>
            <a:r>
              <a:rPr lang="en-US" altLang="zh-CN" dirty="0"/>
              <a:t>Closed book and closed </a:t>
            </a:r>
            <a:r>
              <a:rPr lang="en-US" altLang="zh-CN" dirty="0" smtClean="0"/>
              <a:t>notes</a:t>
            </a:r>
            <a:endParaRPr lang="en-US" altLang="zh-CN" dirty="0"/>
          </a:p>
          <a:p>
            <a:pPr lvl="0"/>
            <a:r>
              <a:rPr lang="en-US" altLang="zh-CN" dirty="0" smtClean="0"/>
              <a:t>No electronic equipment is allowed</a:t>
            </a:r>
            <a:endParaRPr lang="en-US" altLang="zh-CN" dirty="0"/>
          </a:p>
          <a:p>
            <a:pPr lvl="1"/>
            <a:r>
              <a:rPr lang="en-US" altLang="zh-CN" dirty="0" smtClean="0"/>
              <a:t>Including laptops, </a:t>
            </a:r>
            <a:r>
              <a:rPr lang="en-US" altLang="zh-CN" dirty="0"/>
              <a:t>cell </a:t>
            </a:r>
            <a:r>
              <a:rPr lang="en-US" altLang="zh-CN" dirty="0" smtClean="0"/>
              <a:t>phones, smart watches</a:t>
            </a:r>
            <a:r>
              <a:rPr lang="en-US" altLang="zh-CN" dirty="0"/>
              <a:t>, calculators (we have very simple calculation!), etc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 smtClean="0"/>
              <a:t>Abide </a:t>
            </a:r>
            <a:r>
              <a:rPr lang="en-US" altLang="zh-CN" dirty="0"/>
              <a:t>by the </a:t>
            </a:r>
            <a:r>
              <a:rPr lang="en-US" altLang="zh-CN" b="1" dirty="0">
                <a:solidFill>
                  <a:srgbClr val="C00000"/>
                </a:solidFill>
              </a:rPr>
              <a:t>Honor Code</a:t>
            </a:r>
            <a:r>
              <a:rPr lang="en-US" altLang="zh-CN" dirty="0"/>
              <a:t>!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8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Topics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 smtClean="0"/>
              <a:t>search tree</a:t>
            </a:r>
            <a:endParaRPr lang="en-US" dirty="0" smtClean="0"/>
          </a:p>
          <a:p>
            <a:pPr lvl="1"/>
            <a:r>
              <a:rPr lang="en-US" dirty="0" smtClean="0"/>
              <a:t>Insertion, removal, time complexity, other efficient operations</a:t>
            </a:r>
          </a:p>
          <a:p>
            <a:pPr lvl="1"/>
            <a:r>
              <a:rPr lang="en-US" dirty="0" smtClean="0"/>
              <a:t>k-d </a:t>
            </a:r>
            <a:r>
              <a:rPr lang="en-US" dirty="0" smtClean="0"/>
              <a:t>tree</a:t>
            </a:r>
          </a:p>
          <a:p>
            <a:pPr lvl="1"/>
            <a:r>
              <a:rPr lang="en-US" dirty="0" err="1" smtClean="0"/>
              <a:t>trie</a:t>
            </a:r>
            <a:endParaRPr lang="en-US" dirty="0" smtClean="0"/>
          </a:p>
          <a:p>
            <a:r>
              <a:rPr lang="en-US" dirty="0" smtClean="0"/>
              <a:t>Balanced </a:t>
            </a:r>
            <a:r>
              <a:rPr lang="en-US" dirty="0" smtClean="0"/>
              <a:t>search tree</a:t>
            </a:r>
            <a:endParaRPr lang="en-US" dirty="0" smtClean="0"/>
          </a:p>
          <a:p>
            <a:pPr lvl="1"/>
            <a:r>
              <a:rPr lang="en-US" dirty="0" smtClean="0"/>
              <a:t>AVL </a:t>
            </a:r>
            <a:r>
              <a:rPr lang="en-US" dirty="0" smtClean="0"/>
              <a:t>tree</a:t>
            </a:r>
            <a:endParaRPr lang="en-US" dirty="0" smtClean="0"/>
          </a:p>
          <a:p>
            <a:pPr lvl="1"/>
            <a:r>
              <a:rPr lang="en-US" dirty="0" smtClean="0"/>
              <a:t>Red-black tree</a:t>
            </a:r>
          </a:p>
          <a:p>
            <a:r>
              <a:rPr lang="en-US" dirty="0" smtClean="0"/>
              <a:t>Graph and </a:t>
            </a:r>
            <a:r>
              <a:rPr lang="en-US" dirty="0" smtClean="0"/>
              <a:t>graph algorithms</a:t>
            </a:r>
            <a:endParaRPr lang="en-US" dirty="0" smtClean="0"/>
          </a:p>
          <a:p>
            <a:pPr lvl="1"/>
            <a:r>
              <a:rPr lang="en-US" dirty="0" smtClean="0"/>
              <a:t>Graph search, topological sorting</a:t>
            </a:r>
            <a:r>
              <a:rPr lang="en-US" altLang="zh-CN" dirty="0" smtClean="0"/>
              <a:t>, </a:t>
            </a:r>
            <a:r>
              <a:rPr lang="en-US" altLang="zh-CN" dirty="0"/>
              <a:t>MST</a:t>
            </a:r>
            <a:r>
              <a:rPr lang="en-US" dirty="0" smtClean="0"/>
              <a:t>, shortest </a:t>
            </a:r>
            <a:r>
              <a:rPr lang="en-US" dirty="0" smtClean="0"/>
              <a:t>path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09800" y="5634463"/>
            <a:ext cx="48768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Fibonacci </a:t>
            </a:r>
            <a:r>
              <a:rPr lang="en-US" altLang="zh-CN" sz="2400" dirty="0"/>
              <a:t>heap and </a:t>
            </a:r>
            <a:r>
              <a:rPr lang="en-US" altLang="zh-CN" sz="2400" dirty="0" smtClean="0"/>
              <a:t>dynamic programming 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not included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024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21830</TotalTime>
  <Words>118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宋体</vt:lpstr>
      <vt:lpstr>幼圆</vt:lpstr>
      <vt:lpstr>Calibri</vt:lpstr>
      <vt:lpstr>Franklin Gothic Book</vt:lpstr>
      <vt:lpstr>Perpetua</vt:lpstr>
      <vt:lpstr>Wingdings 2</vt:lpstr>
      <vt:lpstr>Equity</vt:lpstr>
      <vt:lpstr>Final Exam</vt:lpstr>
      <vt:lpstr>Final Exam Topics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763</cp:revision>
  <dcterms:created xsi:type="dcterms:W3CDTF">2008-09-02T17:19:50Z</dcterms:created>
  <dcterms:modified xsi:type="dcterms:W3CDTF">2018-12-02T02:38:20Z</dcterms:modified>
</cp:coreProperties>
</file>