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6" autoAdjust="0"/>
  </p:normalViewPr>
  <p:slideViewPr>
    <p:cSldViewPr>
      <p:cViewPr varScale="1">
        <p:scale>
          <a:sx n="63" d="100"/>
          <a:sy n="63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E344-5CB0-41F5-9E23-2C4B3AFB533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DADD-4EB8-4E33-AA91-B8DC8446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CLUBS, DIAMONDS, etc.</a:t>
            </a:r>
            <a:r>
              <a:rPr lang="en-US" baseline="0" dirty="0" smtClean="0"/>
              <a:t> are called enumerator.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across case boundaries until the end of the switch statement or a break is encountered.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8B3-8E00-48AF-8D86-11A8F4252120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579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74A3-FFBC-41C2-BDAD-D12A1B94869D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660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04F-498A-4A0B-9957-427DFE17A7A3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5638-E5A7-4BEA-A28E-4877C16406F1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057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F59-7AAE-41C0-B215-A25334ADDA0D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329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AE8-6EF1-4820-9EB3-D43EF657E636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FBB3-9B02-4D13-A656-47C129E3CA28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D77-56F8-4460-9C4F-B66E7F2CEFE2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5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866-5F82-4A1D-BE3C-323534C88052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856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1EDE-CF1E-4DCC-AA14-A3601695C241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3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4A2-E70F-4527-AF1C-1FB1D263194C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4197A-3295-418E-8367-219F9544F883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enum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/>
              <a:t>Learning </a:t>
            </a:r>
            <a:r>
              <a:rPr lang="en-US" b="1" dirty="0"/>
              <a:t>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when to use </a:t>
            </a:r>
            <a:r>
              <a:rPr lang="en-US" dirty="0" err="1" smtClean="0">
                <a:solidFill>
                  <a:srgbClr val="000000"/>
                </a:solidFill>
              </a:rPr>
              <a:t>enum</a:t>
            </a:r>
            <a:r>
              <a:rPr lang="en-US" dirty="0" smtClean="0">
                <a:solidFill>
                  <a:srgbClr val="000000"/>
                </a:solidFill>
              </a:rPr>
              <a:t> type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use </a:t>
            </a:r>
            <a:r>
              <a:rPr lang="en-US" dirty="0" err="1" smtClean="0">
                <a:solidFill>
                  <a:srgbClr val="000000"/>
                </a:solidFill>
              </a:rPr>
              <a:t>enum</a:t>
            </a:r>
            <a:r>
              <a:rPr lang="en-US" dirty="0" smtClean="0">
                <a:solidFill>
                  <a:srgbClr val="000000"/>
                </a:solidFill>
              </a:rPr>
              <a:t>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7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addition to single constants, we may need to categorize data.</a:t>
            </a:r>
          </a:p>
          <a:p>
            <a:endParaRPr lang="en-US" dirty="0" smtClean="0"/>
          </a:p>
          <a:p>
            <a:r>
              <a:rPr lang="en-US" dirty="0" smtClean="0"/>
              <a:t>For example, there are four different suits in cards:</a:t>
            </a:r>
          </a:p>
          <a:p>
            <a:pPr lvl="1"/>
            <a:r>
              <a:rPr lang="en-US" dirty="0" smtClean="0"/>
              <a:t>Clubs</a:t>
            </a:r>
          </a:p>
          <a:p>
            <a:pPr lvl="1"/>
            <a:r>
              <a:rPr lang="en-US" dirty="0" smtClean="0"/>
              <a:t>Diamonds</a:t>
            </a:r>
          </a:p>
          <a:p>
            <a:pPr lvl="1"/>
            <a:r>
              <a:rPr lang="en-US" dirty="0" smtClean="0"/>
              <a:t>Hearts</a:t>
            </a:r>
          </a:p>
          <a:p>
            <a:pPr lvl="1"/>
            <a:r>
              <a:rPr lang="en-US" dirty="0" smtClean="0"/>
              <a:t>Spades</a:t>
            </a:r>
          </a:p>
          <a:p>
            <a:endParaRPr lang="en-US" dirty="0" smtClean="0"/>
          </a:p>
          <a:p>
            <a:r>
              <a:rPr lang="en-US" dirty="0" smtClean="0"/>
              <a:t>You could encode each of these as a separate integer like: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and so on…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846960" y="2743200"/>
            <a:ext cx="35344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2" r="-1232" b="50000"/>
          <a:stretch/>
        </p:blipFill>
        <p:spPr bwMode="auto">
          <a:xfrm>
            <a:off x="2846960" y="3171825"/>
            <a:ext cx="35344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47369"/>
          <a:stretch/>
        </p:blipFill>
        <p:spPr bwMode="auto">
          <a:xfrm>
            <a:off x="2894507" y="3609975"/>
            <a:ext cx="30589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4" t="50000" r="-9079"/>
          <a:stretch/>
        </p:blipFill>
        <p:spPr bwMode="auto">
          <a:xfrm>
            <a:off x="2887991" y="3948112"/>
            <a:ext cx="388609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Unfortunately, encoding information this way is not very convenient.</a:t>
            </a:r>
          </a:p>
          <a:p>
            <a:endParaRPr lang="en-US" dirty="0" smtClean="0"/>
          </a:p>
          <a:p>
            <a:r>
              <a:rPr lang="en-US" dirty="0" smtClean="0"/>
              <a:t>For example, consider the predicate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suit);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suit is one of Clubs,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Diamonds, Hearts,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or Spades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 returns true if the color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of this suit is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suit);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// REQUIRES: suit is one of Clubs,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          Diamonds,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Hearts, 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Spades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EFFECTS:  returns true if the color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          of this suit is red.</a:t>
            </a: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400" dirty="0" smtClean="0"/>
              <a:t>This is annoying, since we </a:t>
            </a:r>
            <a:r>
              <a:rPr lang="en-US" sz="2400" dirty="0" smtClean="0">
                <a:solidFill>
                  <a:srgbClr val="C00000"/>
                </a:solidFill>
              </a:rPr>
              <a:t>need</a:t>
            </a:r>
            <a:r>
              <a:rPr lang="en-US" sz="2400" dirty="0" smtClean="0"/>
              <a:t> this REQUIRES clause; not all integers encode a suit.</a:t>
            </a:r>
          </a:p>
          <a:p>
            <a:r>
              <a:rPr lang="en-US" sz="2400" dirty="0" smtClean="0"/>
              <a:t>There is a better way:  the </a:t>
            </a:r>
            <a:r>
              <a:rPr lang="en-US" sz="2400" b="1" dirty="0" smtClean="0">
                <a:solidFill>
                  <a:srgbClr val="C00000"/>
                </a:solidFill>
              </a:rPr>
              <a:t>enumeration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(or </a:t>
            </a:r>
            <a:r>
              <a:rPr lang="en-US" sz="2400" b="1" dirty="0" err="1" smtClean="0">
                <a:solidFill>
                  <a:srgbClr val="C00000"/>
                </a:solidFill>
              </a:rPr>
              <a:t>enum</a:t>
            </a:r>
            <a:r>
              <a:rPr lang="en-US" sz="2400" dirty="0" smtClean="0"/>
              <a:t>)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define </a:t>
            </a:r>
            <a:r>
              <a:rPr lang="en-US" sz="2800" dirty="0" smtClean="0">
                <a:solidFill>
                  <a:srgbClr val="0000FF"/>
                </a:solidFill>
              </a:rPr>
              <a:t>an enumeration type </a:t>
            </a:r>
            <a:r>
              <a:rPr lang="en-US" sz="2800" dirty="0" smtClean="0"/>
              <a:t>as follows: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{CLUBS, DIAMONDS,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HEARTS, SPADES};</a:t>
            </a:r>
          </a:p>
          <a:p>
            <a:r>
              <a:rPr lang="en-US" sz="2800" dirty="0" smtClean="0"/>
              <a:t>To define </a:t>
            </a:r>
            <a:r>
              <a:rPr lang="en-US" sz="2800" dirty="0" smtClean="0">
                <a:solidFill>
                  <a:srgbClr val="C00000"/>
                </a:solidFill>
              </a:rPr>
              <a:t>variables of this type </a:t>
            </a:r>
            <a:r>
              <a:rPr lang="en-US" sz="2800" dirty="0" smtClean="0"/>
              <a:t>you say: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suit;</a:t>
            </a:r>
          </a:p>
          <a:p>
            <a:r>
              <a:rPr lang="en-US" sz="2800" dirty="0" smtClean="0"/>
              <a:t>You can initialize them as: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 = DIAMONDS;</a:t>
            </a:r>
          </a:p>
          <a:p>
            <a:r>
              <a:rPr lang="en-US" sz="2800" dirty="0" smtClean="0"/>
              <a:t>Once you have such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 type defined, you can use it as an argument, just like anything else.</a:t>
            </a:r>
          </a:p>
          <a:p>
            <a:r>
              <a:rPr lang="en-US" sz="2800" dirty="0" err="1" smtClean="0"/>
              <a:t>Enums</a:t>
            </a:r>
            <a:r>
              <a:rPr lang="en-US" sz="2800" dirty="0" smtClean="0"/>
              <a:t> are passed by-value, and can be assigned.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  <a:br>
              <a:rPr lang="en-US" dirty="0"/>
            </a:br>
            <a:r>
              <a:rPr lang="en-US" sz="2200" dirty="0" err="1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enum</a:t>
            </a:r>
            <a:r>
              <a:rPr lang="en-US" dirty="0" smtClean="0"/>
              <a:t>, the specification for the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be simplified by removing the REQUIRES clause.</a:t>
            </a:r>
          </a:p>
          <a:p>
            <a:endParaRPr lang="en-US" dirty="0"/>
          </a:p>
          <a:p>
            <a:pPr lvl="0">
              <a:buClr>
                <a:srgbClr val="D34817"/>
              </a:buCl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EFFECTS:  returns true if the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color</a:t>
            </a:r>
            <a:b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         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 this suit is red.</a:t>
            </a: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switch (s)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DIAMONDS: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HEARTS: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return true;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CLUBS: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SPADES: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default: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assert(0);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400" y="59436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  <a:br>
              <a:rPr lang="en-US" dirty="0"/>
            </a:br>
            <a:r>
              <a:rPr lang="en-US" sz="2200" dirty="0" err="1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Clr>
                <a:srgbClr val="D34817"/>
              </a:buClr>
            </a:pPr>
            <a:r>
              <a:rPr lang="en-US" dirty="0" smtClean="0"/>
              <a:t>If you write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{CLUBS,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DIAMONDS, 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HEARTS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SPADES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then numerically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CLUBS = 0, DIAMONDS = 1,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HEARTS = 2, SPADES = 3</a:t>
            </a:r>
          </a:p>
          <a:p>
            <a:pPr>
              <a:buClr>
                <a:srgbClr val="D34817"/>
              </a:buClr>
            </a:pPr>
            <a:endParaRPr lang="en-US" dirty="0" smtClean="0"/>
          </a:p>
          <a:p>
            <a:pPr>
              <a:buClr>
                <a:srgbClr val="D34817"/>
              </a:buClr>
            </a:pPr>
            <a:r>
              <a:rPr lang="en-US" dirty="0" smtClean="0"/>
              <a:t>Using this fact, it will sometimes make life easier</a:t>
            </a:r>
          </a:p>
          <a:p>
            <a:pPr marL="0" indent="0">
              <a:buClr>
                <a:srgbClr val="D34817"/>
              </a:buClr>
              <a:buNone/>
            </a:pPr>
            <a:r>
              <a:rPr lang="en-US" dirty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 = CLUBS;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 = {“clubs”,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“diamonds”, “hearts”, “spades”};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“suit s is ”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[s];</a:t>
            </a:r>
          </a:p>
        </p:txBody>
      </p:sp>
    </p:spTree>
    <p:extLst>
      <p:ext uri="{BB962C8B-B14F-4D97-AF65-F5344CB8AC3E}">
        <p14:creationId xmlns:p14="http://schemas.microsoft.com/office/powerpoint/2010/main" val="42106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enum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2.7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1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361</Words>
  <Application>Microsoft Office PowerPoint</Application>
  <PresentationFormat>On-screen Show (4:3)</PresentationFormat>
  <Paragraphs>93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Arial</vt:lpstr>
      <vt:lpstr>Calibri</vt:lpstr>
      <vt:lpstr>Courier New</vt:lpstr>
      <vt:lpstr>Franklin Gothic Book</vt:lpstr>
      <vt:lpstr>Perpetua</vt:lpstr>
      <vt:lpstr>Wingdings 2</vt:lpstr>
      <vt:lpstr>Office Theme</vt:lpstr>
      <vt:lpstr>Equity</vt:lpstr>
      <vt:lpstr>Ve 280 Programming and Introductory Data Structures</vt:lpstr>
      <vt:lpstr>Categorizing Data Introducing enums</vt:lpstr>
      <vt:lpstr>Categorizing Data Introducing enums</vt:lpstr>
      <vt:lpstr>Categorizing Data Introducing enums</vt:lpstr>
      <vt:lpstr>Categorizing Data enums</vt:lpstr>
      <vt:lpstr>Categorizing Data enums</vt:lpstr>
      <vt:lpstr>Categorizing Data enums</vt:lpstr>
      <vt:lpstr>Categorizing Data enums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Weikang</dc:creator>
  <cp:lastModifiedBy>Qian Weikang</cp:lastModifiedBy>
  <cp:revision>266</cp:revision>
  <dcterms:created xsi:type="dcterms:W3CDTF">2006-08-16T00:00:00Z</dcterms:created>
  <dcterms:modified xsi:type="dcterms:W3CDTF">2018-05-30T11:22:37Z</dcterms:modified>
</cp:coreProperties>
</file>